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42D4B-ECE4-85B5-17C5-8C15C8BD0455}"/>
              </a:ext>
            </a:extLst>
          </p:cNvPr>
          <p:cNvSpPr txBox="1"/>
          <p:nvPr/>
        </p:nvSpPr>
        <p:spPr>
          <a:xfrm>
            <a:off x="108281" y="3525591"/>
            <a:ext cx="693797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FCDC-7301-B6D4-9708-999E85423984}"/>
              </a:ext>
            </a:extLst>
          </p:cNvPr>
          <p:cNvSpPr txBox="1"/>
          <p:nvPr/>
        </p:nvSpPr>
        <p:spPr>
          <a:xfrm>
            <a:off x="173078" y="1025633"/>
            <a:ext cx="36381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D7113-75EE-5535-EFF5-F1CA4561D973}"/>
              </a:ext>
            </a:extLst>
          </p:cNvPr>
          <p:cNvSpPr txBox="1"/>
          <p:nvPr/>
        </p:nvSpPr>
        <p:spPr>
          <a:xfrm>
            <a:off x="173078" y="102563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777800-08F4-287B-BFD8-0558271D0865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E22028-69E0-81DB-F1D9-40F58482728A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98901D-6615-DD56-59FE-A3CE7A78C35C}"/>
              </a:ext>
            </a:extLst>
          </p:cNvPr>
          <p:cNvSpPr txBox="1"/>
          <p:nvPr/>
        </p:nvSpPr>
        <p:spPr>
          <a:xfrm>
            <a:off x="260606" y="396226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if (--(*ref) == 0)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6850531" y="877371"/>
            <a:ext cx="2558732" cy="3136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aaa;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AAA bbb;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sizeof(aaa)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sizeof(bbb) &lt;&lt; endl; // ???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2E6215-B85D-C6E4-738C-03280A8DA97C}"/>
              </a:ext>
            </a:extLst>
          </p:cNvPr>
          <p:cNvSpPr/>
          <p:nvPr/>
        </p:nvSpPr>
        <p:spPr>
          <a:xfrm>
            <a:off x="7583170" y="34034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28E5-11ED-EFD9-87A4-2E7B8A7B8B2D}"/>
              </a:ext>
            </a:extLst>
          </p:cNvPr>
          <p:cNvSpPr txBox="1"/>
          <p:nvPr/>
        </p:nvSpPr>
        <p:spPr>
          <a:xfrm>
            <a:off x="7764864" y="30255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F95D2-DEE9-1BF5-16ED-42463E9CA243}"/>
              </a:ext>
            </a:extLst>
          </p:cNvPr>
          <p:cNvSpPr txBox="1"/>
          <p:nvPr/>
        </p:nvSpPr>
        <p:spPr>
          <a:xfrm>
            <a:off x="6788821" y="34905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11AAE-57A6-7A4E-A6A6-7D9CFF2C3028}"/>
              </a:ext>
            </a:extLst>
          </p:cNvPr>
          <p:cNvSpPr/>
          <p:nvPr/>
        </p:nvSpPr>
        <p:spPr>
          <a:xfrm>
            <a:off x="9733446" y="420791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92CA-44CA-0764-2EEE-9EAA86AD9221}"/>
              </a:ext>
            </a:extLst>
          </p:cNvPr>
          <p:cNvSpPr txBox="1"/>
          <p:nvPr/>
        </p:nvSpPr>
        <p:spPr>
          <a:xfrm>
            <a:off x="9915140" y="3829957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E2AA-EAFD-C1F4-B198-58344427EC0F}"/>
              </a:ext>
            </a:extLst>
          </p:cNvPr>
          <p:cNvSpPr txBox="1"/>
          <p:nvPr/>
        </p:nvSpPr>
        <p:spPr>
          <a:xfrm>
            <a:off x="8939097" y="429498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49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2800F-91BF-8383-014B-77425F9F78DE}"/>
              </a:ext>
            </a:extLst>
          </p:cNvPr>
          <p:cNvSpPr/>
          <p:nvPr/>
        </p:nvSpPr>
        <p:spPr>
          <a:xfrm>
            <a:off x="8584268" y="373517"/>
            <a:ext cx="3329826" cy="138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17B1-65C4-82A9-68DF-F8A813B4CC81}"/>
              </a:ext>
            </a:extLst>
          </p:cNvPr>
          <p:cNvSpPr txBox="1"/>
          <p:nvPr/>
        </p:nvSpPr>
        <p:spPr>
          <a:xfrm>
            <a:off x="9598222" y="4184"/>
            <a:ext cx="9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DATA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A77E-E9C2-FA5F-8D1F-C73776C70906}"/>
              </a:ext>
            </a:extLst>
          </p:cNvPr>
          <p:cNvSpPr txBox="1"/>
          <p:nvPr/>
        </p:nvSpPr>
        <p:spPr>
          <a:xfrm>
            <a:off x="493059" y="1130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AAA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a; //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b; // 정적 멤버 데이터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AAA::b = 0; // 정적 멤버 데이터 외부 정의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57AA45-44C2-1D8B-88CF-000DA22B6B2C}"/>
              </a:ext>
            </a:extLst>
          </p:cNvPr>
          <p:cNvSpPr/>
          <p:nvPr/>
        </p:nvSpPr>
        <p:spPr>
          <a:xfrm>
            <a:off x="6873504" y="2875133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BA5C5-AEDB-2560-85C0-D0C66851B636}"/>
              </a:ext>
            </a:extLst>
          </p:cNvPr>
          <p:cNvSpPr txBox="1"/>
          <p:nvPr/>
        </p:nvSpPr>
        <p:spPr>
          <a:xfrm>
            <a:off x="8895462" y="26024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6328A-85D8-765C-AB4A-2FEB04CD39FF}"/>
              </a:ext>
            </a:extLst>
          </p:cNvPr>
          <p:cNvSpPr/>
          <p:nvPr/>
        </p:nvSpPr>
        <p:spPr>
          <a:xfrm>
            <a:off x="10113442" y="408505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F1902-2343-B890-9480-C5AEEE52EC86}"/>
              </a:ext>
            </a:extLst>
          </p:cNvPr>
          <p:cNvSpPr txBox="1"/>
          <p:nvPr/>
        </p:nvSpPr>
        <p:spPr>
          <a:xfrm>
            <a:off x="9319093" y="495571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345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66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4CFD7-25A2-B8E2-F47E-6EB8CFF0F85E}"/>
              </a:ext>
            </a:extLst>
          </p:cNvPr>
          <p:cNvSpPr txBox="1"/>
          <p:nvPr/>
        </p:nvSpPr>
        <p:spPr>
          <a:xfrm>
            <a:off x="525518" y="24642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: public Animal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Dog 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Cat c;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sizeof(Dog)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sizeof(Cat)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4D296-6C08-1FC3-2B2A-90ADBC48F436}"/>
              </a:ext>
            </a:extLst>
          </p:cNvPr>
          <p:cNvSpPr/>
          <p:nvPr/>
        </p:nvSpPr>
        <p:spPr>
          <a:xfrm>
            <a:off x="5517931" y="1828178"/>
            <a:ext cx="5237757" cy="281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63ED-E28A-317A-5E8D-CDCD79D67D65}"/>
              </a:ext>
            </a:extLst>
          </p:cNvPr>
          <p:cNvSpPr txBox="1"/>
          <p:nvPr/>
        </p:nvSpPr>
        <p:spPr>
          <a:xfrm>
            <a:off x="7719506" y="1497607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59C3B-E975-7672-3D22-38D79C3FD719}"/>
              </a:ext>
            </a:extLst>
          </p:cNvPr>
          <p:cNvSpPr/>
          <p:nvPr/>
        </p:nvSpPr>
        <p:spPr>
          <a:xfrm>
            <a:off x="6574177" y="2356518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B1B3C-1694-15C3-4666-80EE109C27BC}"/>
              </a:ext>
            </a:extLst>
          </p:cNvPr>
          <p:cNvSpPr txBox="1"/>
          <p:nvPr/>
        </p:nvSpPr>
        <p:spPr>
          <a:xfrm>
            <a:off x="6755871" y="197856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CA1C9-A2F1-897C-190A-F1007D7079E7}"/>
              </a:ext>
            </a:extLst>
          </p:cNvPr>
          <p:cNvSpPr txBox="1"/>
          <p:nvPr/>
        </p:nvSpPr>
        <p:spPr>
          <a:xfrm>
            <a:off x="5779828" y="244358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E6B9A-E6C7-498C-1109-E8044FE16C25}"/>
              </a:ext>
            </a:extLst>
          </p:cNvPr>
          <p:cNvSpPr/>
          <p:nvPr/>
        </p:nvSpPr>
        <p:spPr>
          <a:xfrm>
            <a:off x="8724453" y="3160960"/>
            <a:ext cx="1242204" cy="543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23B1-4D51-AAA3-FF14-B0CD6647C111}"/>
              </a:ext>
            </a:extLst>
          </p:cNvPr>
          <p:cNvSpPr txBox="1"/>
          <p:nvPr/>
        </p:nvSpPr>
        <p:spPr>
          <a:xfrm>
            <a:off x="8906147" y="278300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A7F1-B5C5-81EB-21C7-7A4CBB139EB5}"/>
              </a:ext>
            </a:extLst>
          </p:cNvPr>
          <p:cNvSpPr txBox="1"/>
          <p:nvPr/>
        </p:nvSpPr>
        <p:spPr>
          <a:xfrm>
            <a:off x="7930104" y="324802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12444-B8D5-9AB5-47DD-F3B91C07E97E}"/>
              </a:ext>
            </a:extLst>
          </p:cNvPr>
          <p:cNvSpPr/>
          <p:nvPr/>
        </p:nvSpPr>
        <p:spPr>
          <a:xfrm>
            <a:off x="6571518" y="29086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ADA6-EF7A-FF10-8AC3-9D188198C104}"/>
              </a:ext>
            </a:extLst>
          </p:cNvPr>
          <p:cNvSpPr txBox="1"/>
          <p:nvPr/>
        </p:nvSpPr>
        <p:spPr>
          <a:xfrm>
            <a:off x="5633545" y="2995674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C436-470B-C944-2593-1AF5D2445542}"/>
              </a:ext>
            </a:extLst>
          </p:cNvPr>
          <p:cNvSpPr/>
          <p:nvPr/>
        </p:nvSpPr>
        <p:spPr>
          <a:xfrm>
            <a:off x="8724453" y="3701174"/>
            <a:ext cx="1242204" cy="783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3844E-3423-3066-F614-B34C9BBAD2CC}"/>
              </a:ext>
            </a:extLst>
          </p:cNvPr>
          <p:cNvSpPr txBox="1"/>
          <p:nvPr/>
        </p:nvSpPr>
        <p:spPr>
          <a:xfrm>
            <a:off x="7786480" y="3788240"/>
            <a:ext cx="937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558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1811</Words>
  <Application>Microsoft Macintosh PowerPoint</Application>
  <PresentationFormat>와이드스크린</PresentationFormat>
  <Paragraphs>570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16</cp:revision>
  <dcterms:created xsi:type="dcterms:W3CDTF">2023-02-23T07:19:49Z</dcterms:created>
  <dcterms:modified xsi:type="dcterms:W3CDTF">2023-02-28T02:05:25Z</dcterms:modified>
</cp:coreProperties>
</file>