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/>
    <p:restoredTop sz="94719"/>
  </p:normalViewPr>
  <p:slideViewPr>
    <p:cSldViewPr snapToGrid="0">
      <p:cViewPr varScale="1">
        <p:scale>
          <a:sx n="148" d="100"/>
          <a:sy n="14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5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70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3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811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760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840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899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42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42;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0x1000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5887EEA-18CA-65A1-FC84-05CD94A2033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4848617" y="2712295"/>
            <a:ext cx="835629" cy="462953"/>
          </a:xfrm>
          <a:prstGeom prst="curvedConnector5">
            <a:avLst>
              <a:gd name="adj1" fmla="val 23206"/>
              <a:gd name="adj2" fmla="val -181054"/>
              <a:gd name="adj3" fmla="val 127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7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>
              <a:gd name="adj1" fmla="val 30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for (int i = 0; i &lt; 10; ++i)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printf("%d\n", x[i]);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3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8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3D1B44-6950-64A0-D06E-8F3D63A0297E}"/>
              </a:ext>
            </a:extLst>
          </p:cNvPr>
          <p:cNvSpPr/>
          <p:nvPr/>
        </p:nvSpPr>
        <p:spPr>
          <a:xfrm>
            <a:off x="728142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E8183-8754-787D-1540-CD0BC45E7791}"/>
              </a:ext>
            </a:extLst>
          </p:cNvPr>
          <p:cNvSpPr/>
          <p:nvPr/>
        </p:nvSpPr>
        <p:spPr>
          <a:xfrm>
            <a:off x="766997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862AE7-70AC-2E10-C335-6E00AB576D16}"/>
              </a:ext>
            </a:extLst>
          </p:cNvPr>
          <p:cNvSpPr/>
          <p:nvPr/>
        </p:nvSpPr>
        <p:spPr>
          <a:xfrm>
            <a:off x="805851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F7CC0-B5A7-C047-6A03-758B95B831E4}"/>
              </a:ext>
            </a:extLst>
          </p:cNvPr>
          <p:cNvSpPr/>
          <p:nvPr/>
        </p:nvSpPr>
        <p:spPr>
          <a:xfrm>
            <a:off x="844706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580FF2-1760-58EA-9BA7-56FEB3F3FB13}"/>
              </a:ext>
            </a:extLst>
          </p:cNvPr>
          <p:cNvSpPr/>
          <p:nvPr/>
        </p:nvSpPr>
        <p:spPr>
          <a:xfrm>
            <a:off x="883560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61477C-9DC9-9985-678A-52054038DFCF}"/>
              </a:ext>
            </a:extLst>
          </p:cNvPr>
          <p:cNvSpPr/>
          <p:nvPr/>
        </p:nvSpPr>
        <p:spPr>
          <a:xfrm>
            <a:off x="922415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E334E1-FE4D-13E8-2C14-F95E1DBCAD98}"/>
              </a:ext>
            </a:extLst>
          </p:cNvPr>
          <p:cNvSpPr/>
          <p:nvPr/>
        </p:nvSpPr>
        <p:spPr>
          <a:xfrm>
            <a:off x="961269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C200FD-5D3B-0E7E-2224-7B044A67E5D8}"/>
              </a:ext>
            </a:extLst>
          </p:cNvPr>
          <p:cNvSpPr/>
          <p:nvPr/>
        </p:nvSpPr>
        <p:spPr>
          <a:xfrm>
            <a:off x="1000124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BE0652-1B7D-C6AC-EBE5-C2D39E118D80}"/>
              </a:ext>
            </a:extLst>
          </p:cNvPr>
          <p:cNvSpPr/>
          <p:nvPr/>
        </p:nvSpPr>
        <p:spPr>
          <a:xfrm>
            <a:off x="1038978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void foo(int *x)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foo(&amp;x[0]);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5146737" y="3560473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615063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5773229" y="408245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6420565" y="319114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5837573" y="3759257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653918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692772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731627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770481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809336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848190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887045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925899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964754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79" y="584647"/>
            <a:ext cx="939905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0x1000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1135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100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0603681D-246E-33FB-DDA9-90387EE214BF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rot="16200000" flipV="1">
            <a:off x="5799763" y="2043601"/>
            <a:ext cx="549352" cy="227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72E71335-DA88-535D-5F33-34A681C60CC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5400000" flipH="1" flipV="1">
            <a:off x="6203437" y="1867086"/>
            <a:ext cx="1384981" cy="1415818"/>
          </a:xfrm>
          <a:prstGeom prst="curvedConnector3">
            <a:avLst>
              <a:gd name="adj1" fmla="val 10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7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03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497064" y="938077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AE87EBDD-107D-D575-1EDE-0D9D76B738F2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 flipH="1">
            <a:off x="5239113" y="1882506"/>
            <a:ext cx="721746" cy="1608875"/>
          </a:xfrm>
          <a:prstGeom prst="curvedConnector4">
            <a:avLst>
              <a:gd name="adj1" fmla="val -31673"/>
              <a:gd name="adj2" fmla="val 8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6CF424BE-5386-4BBA-09B8-171BBF999A02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136923" y="1882504"/>
            <a:ext cx="466913" cy="7732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char str1[]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char *str2 = "hello";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986113" y="1692923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1793932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1061048" y="2268019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2256885" y="1376706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2191109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2588286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2985463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3382640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3DDA32-19B3-4A3F-F04A-1C88396CA645}"/>
              </a:ext>
            </a:extLst>
          </p:cNvPr>
          <p:cNvSpPr/>
          <p:nvPr/>
        </p:nvSpPr>
        <p:spPr>
          <a:xfrm>
            <a:off x="3779817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10231-CF6D-8EB6-6366-8EF089BC0032}"/>
              </a:ext>
            </a:extLst>
          </p:cNvPr>
          <p:cNvSpPr txBox="1"/>
          <p:nvPr/>
        </p:nvSpPr>
        <p:spPr>
          <a:xfrm>
            <a:off x="1077577" y="3398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2255A-18E9-1C60-47D7-63D32D57DFB8}"/>
              </a:ext>
            </a:extLst>
          </p:cNvPr>
          <p:cNvSpPr/>
          <p:nvPr/>
        </p:nvSpPr>
        <p:spPr>
          <a:xfrm>
            <a:off x="1865099" y="3320487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FFDA9-B16F-684E-F7B8-CE4E9F6E09D0}"/>
              </a:ext>
            </a:extLst>
          </p:cNvPr>
          <p:cNvSpPr txBox="1"/>
          <p:nvPr/>
        </p:nvSpPr>
        <p:spPr>
          <a:xfrm>
            <a:off x="6984161" y="901929"/>
            <a:ext cx="133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"hello"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16844C-C15E-E6BC-1140-E0DB5F0DBDA3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3959525" y="1086595"/>
            <a:ext cx="3024636" cy="24577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55CFF2-1ED1-0BE1-B187-E59029CDACC1}"/>
              </a:ext>
            </a:extLst>
          </p:cNvPr>
          <p:cNvSpPr txBox="1"/>
          <p:nvPr/>
        </p:nvSpPr>
        <p:spPr>
          <a:xfrm>
            <a:off x="6817024" y="49250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TEXT</a:t>
            </a:r>
            <a:endParaRPr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C38FE-5EBC-75F1-9E0A-5B1263F5F08B}"/>
              </a:ext>
            </a:extLst>
          </p:cNvPr>
          <p:cNvSpPr txBox="1"/>
          <p:nvPr/>
        </p:nvSpPr>
        <p:spPr>
          <a:xfrm>
            <a:off x="1006410" y="393905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str3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FC71D8-761B-FAE3-8B5A-ED995E5D4C9D}"/>
              </a:ext>
            </a:extLst>
          </p:cNvPr>
          <p:cNvSpPr/>
          <p:nvPr/>
        </p:nvSpPr>
        <p:spPr>
          <a:xfrm>
            <a:off x="1793932" y="3860599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1A556C7-20EF-1D2E-6454-65287714BA6D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3888358" y="1086595"/>
            <a:ext cx="3095803" cy="29978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3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22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3825-C611-2378-83B6-48EA7287F7E6}"/>
              </a:ext>
            </a:extLst>
          </p:cNvPr>
          <p:cNvSpPr txBox="1"/>
          <p:nvPr/>
        </p:nvSpPr>
        <p:spPr>
          <a:xfrm>
            <a:off x="4033391" y="3424319"/>
            <a:ext cx="10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 err="1"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AE22-511E-494F-D878-285B8F9B6007}"/>
              </a:ext>
            </a:extLst>
          </p:cNvPr>
          <p:cNvSpPr/>
          <p:nvPr/>
        </p:nvSpPr>
        <p:spPr>
          <a:xfrm>
            <a:off x="4086760" y="3887097"/>
            <a:ext cx="5350539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D68AF-1BB6-3C95-3642-1A627C303A04}"/>
              </a:ext>
            </a:extLst>
          </p:cNvPr>
          <p:cNvSpPr/>
          <p:nvPr/>
        </p:nvSpPr>
        <p:spPr>
          <a:xfrm>
            <a:off x="3142796" y="4017521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A6366-51CC-7B04-1DC8-DAB3CF0A8245}"/>
              </a:ext>
            </a:extLst>
          </p:cNvPr>
          <p:cNvSpPr txBox="1"/>
          <p:nvPr/>
        </p:nvSpPr>
        <p:spPr>
          <a:xfrm>
            <a:off x="2830004" y="4056750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8E837BD-3382-3027-5BD2-552E760E5B1A}"/>
              </a:ext>
            </a:extLst>
          </p:cNvPr>
          <p:cNvCxnSpPr>
            <a:stCxn id="16" idx="3"/>
            <a:endCxn id="40" idx="2"/>
          </p:cNvCxnSpPr>
          <p:nvPr/>
        </p:nvCxnSpPr>
        <p:spPr>
          <a:xfrm flipV="1">
            <a:off x="3539973" y="1673228"/>
            <a:ext cx="3881243" cy="2568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6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3825-C611-2378-83B6-48EA7287F7E6}"/>
              </a:ext>
            </a:extLst>
          </p:cNvPr>
          <p:cNvSpPr txBox="1"/>
          <p:nvPr/>
        </p:nvSpPr>
        <p:spPr>
          <a:xfrm>
            <a:off x="4033391" y="3424319"/>
            <a:ext cx="10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 err="1"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AE22-511E-494F-D878-285B8F9B6007}"/>
              </a:ext>
            </a:extLst>
          </p:cNvPr>
          <p:cNvSpPr/>
          <p:nvPr/>
        </p:nvSpPr>
        <p:spPr>
          <a:xfrm>
            <a:off x="4086760" y="3887097"/>
            <a:ext cx="5350539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D68AF-1BB6-3C95-3642-1A627C303A04}"/>
              </a:ext>
            </a:extLst>
          </p:cNvPr>
          <p:cNvSpPr/>
          <p:nvPr/>
        </p:nvSpPr>
        <p:spPr>
          <a:xfrm>
            <a:off x="3142796" y="4017521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A6366-51CC-7B04-1DC8-DAB3CF0A8245}"/>
              </a:ext>
            </a:extLst>
          </p:cNvPr>
          <p:cNvSpPr txBox="1"/>
          <p:nvPr/>
        </p:nvSpPr>
        <p:spPr>
          <a:xfrm>
            <a:off x="2830004" y="4056750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8E837BD-3382-3027-5BD2-552E760E5B1A}"/>
              </a:ext>
            </a:extLst>
          </p:cNvPr>
          <p:cNvCxnSpPr>
            <a:cxnSpLocks/>
            <a:stCxn id="16" idx="3"/>
            <a:endCxn id="45" idx="2"/>
          </p:cNvCxnSpPr>
          <p:nvPr/>
        </p:nvCxnSpPr>
        <p:spPr>
          <a:xfrm flipV="1">
            <a:off x="3539973" y="1673228"/>
            <a:ext cx="5867128" cy="2568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39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38852-FB27-A66D-3373-D1D28F9A62A3}"/>
              </a:ext>
            </a:extLst>
          </p:cNvPr>
          <p:cNvSpPr txBox="1"/>
          <p:nvPr/>
        </p:nvSpPr>
        <p:spPr>
          <a:xfrm>
            <a:off x="342191" y="372300"/>
            <a:ext cx="22752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AAA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char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c;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struct BBB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char c;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5FDCD-7205-2DED-BC6A-99C6E4663B3E}"/>
              </a:ext>
            </a:extLst>
          </p:cNvPr>
          <p:cNvSpPr/>
          <p:nvPr/>
        </p:nvSpPr>
        <p:spPr>
          <a:xfrm>
            <a:off x="974785" y="4563860"/>
            <a:ext cx="397177" cy="4477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D59AC8-93D6-0388-0A7C-DB83D48256EF}"/>
              </a:ext>
            </a:extLst>
          </p:cNvPr>
          <p:cNvSpPr/>
          <p:nvPr/>
        </p:nvSpPr>
        <p:spPr>
          <a:xfrm>
            <a:off x="1389934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D10442-1926-1DC1-933D-247F328279B1}"/>
              </a:ext>
            </a:extLst>
          </p:cNvPr>
          <p:cNvSpPr/>
          <p:nvPr/>
        </p:nvSpPr>
        <p:spPr>
          <a:xfrm>
            <a:off x="1805083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8D0A5-415C-0D88-4904-1AD48EA3AF8E}"/>
              </a:ext>
            </a:extLst>
          </p:cNvPr>
          <p:cNvSpPr/>
          <p:nvPr/>
        </p:nvSpPr>
        <p:spPr>
          <a:xfrm>
            <a:off x="2220232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5BFCD-A1F2-F379-F27E-30E876E9172A}"/>
              </a:ext>
            </a:extLst>
          </p:cNvPr>
          <p:cNvSpPr/>
          <p:nvPr/>
        </p:nvSpPr>
        <p:spPr>
          <a:xfrm>
            <a:off x="2635381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9F052-4FE5-4269-F4DF-9F71AB82F2DD}"/>
              </a:ext>
            </a:extLst>
          </p:cNvPr>
          <p:cNvSpPr/>
          <p:nvPr/>
        </p:nvSpPr>
        <p:spPr>
          <a:xfrm>
            <a:off x="3050530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87542-97CE-7812-DC0B-C9A65E5E7C14}"/>
              </a:ext>
            </a:extLst>
          </p:cNvPr>
          <p:cNvSpPr/>
          <p:nvPr/>
        </p:nvSpPr>
        <p:spPr>
          <a:xfrm>
            <a:off x="3465679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AAF74-36E5-ABB1-AB71-F89DAC44EB3E}"/>
              </a:ext>
            </a:extLst>
          </p:cNvPr>
          <p:cNvSpPr/>
          <p:nvPr/>
        </p:nvSpPr>
        <p:spPr>
          <a:xfrm>
            <a:off x="3880828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E5E7A9-4EC6-C3EB-A4C5-E9B95067BC3D}"/>
              </a:ext>
            </a:extLst>
          </p:cNvPr>
          <p:cNvSpPr/>
          <p:nvPr/>
        </p:nvSpPr>
        <p:spPr>
          <a:xfrm>
            <a:off x="4327985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B3C64-5581-05B1-3E46-F08157519D8C}"/>
              </a:ext>
            </a:extLst>
          </p:cNvPr>
          <p:cNvSpPr/>
          <p:nvPr/>
        </p:nvSpPr>
        <p:spPr>
          <a:xfrm>
            <a:off x="4743134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6609A3-7B59-847A-3C52-73892E01FCDD}"/>
              </a:ext>
            </a:extLst>
          </p:cNvPr>
          <p:cNvSpPr/>
          <p:nvPr/>
        </p:nvSpPr>
        <p:spPr>
          <a:xfrm>
            <a:off x="5158283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A8D20-5AB6-33A5-0FB1-4F9A12C189CC}"/>
              </a:ext>
            </a:extLst>
          </p:cNvPr>
          <p:cNvSpPr/>
          <p:nvPr/>
        </p:nvSpPr>
        <p:spPr>
          <a:xfrm>
            <a:off x="5573432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423CC-4CA2-1B8B-D372-3ECF76B1F9F2}"/>
              </a:ext>
            </a:extLst>
          </p:cNvPr>
          <p:cNvSpPr/>
          <p:nvPr/>
        </p:nvSpPr>
        <p:spPr>
          <a:xfrm>
            <a:off x="5988581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A52196-434F-B26D-CC90-DE5D1636A003}"/>
              </a:ext>
            </a:extLst>
          </p:cNvPr>
          <p:cNvSpPr/>
          <p:nvPr/>
        </p:nvSpPr>
        <p:spPr>
          <a:xfrm>
            <a:off x="6403730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7EE09-3258-48A8-786E-9BC72BF926BD}"/>
              </a:ext>
            </a:extLst>
          </p:cNvPr>
          <p:cNvSpPr/>
          <p:nvPr/>
        </p:nvSpPr>
        <p:spPr>
          <a:xfrm>
            <a:off x="6818879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0B362A-78F8-B227-579A-686AC55B75E2}"/>
              </a:ext>
            </a:extLst>
          </p:cNvPr>
          <p:cNvSpPr/>
          <p:nvPr/>
        </p:nvSpPr>
        <p:spPr>
          <a:xfrm>
            <a:off x="7234028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DAD48-4B89-609D-626C-F209928B1B11}"/>
              </a:ext>
            </a:extLst>
          </p:cNvPr>
          <p:cNvSpPr/>
          <p:nvPr/>
        </p:nvSpPr>
        <p:spPr>
          <a:xfrm>
            <a:off x="7681185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725BE-C579-F83D-A602-5B3AED567B8B}"/>
              </a:ext>
            </a:extLst>
          </p:cNvPr>
          <p:cNvSpPr/>
          <p:nvPr/>
        </p:nvSpPr>
        <p:spPr>
          <a:xfrm>
            <a:off x="8096334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CBAAC9-DA6C-9EF0-3DE1-709DC1D5B85F}"/>
              </a:ext>
            </a:extLst>
          </p:cNvPr>
          <p:cNvSpPr/>
          <p:nvPr/>
        </p:nvSpPr>
        <p:spPr>
          <a:xfrm>
            <a:off x="8511483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F98E33-B451-9F91-140E-A66477D21E37}"/>
              </a:ext>
            </a:extLst>
          </p:cNvPr>
          <p:cNvSpPr/>
          <p:nvPr/>
        </p:nvSpPr>
        <p:spPr>
          <a:xfrm>
            <a:off x="8926632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A3F065-A73B-C912-2A17-C124EC49005F}"/>
              </a:ext>
            </a:extLst>
          </p:cNvPr>
          <p:cNvSpPr/>
          <p:nvPr/>
        </p:nvSpPr>
        <p:spPr>
          <a:xfrm>
            <a:off x="9341781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3A21D0-2FD9-06E9-239E-9A9EAFE35E6D}"/>
              </a:ext>
            </a:extLst>
          </p:cNvPr>
          <p:cNvSpPr/>
          <p:nvPr/>
        </p:nvSpPr>
        <p:spPr>
          <a:xfrm>
            <a:off x="9756930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D2182C-17F2-2F8D-0EE7-E6ADBC57A47A}"/>
              </a:ext>
            </a:extLst>
          </p:cNvPr>
          <p:cNvSpPr/>
          <p:nvPr/>
        </p:nvSpPr>
        <p:spPr>
          <a:xfrm>
            <a:off x="10172079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07311-0525-31CB-3961-3E83DB7D7F85}"/>
              </a:ext>
            </a:extLst>
          </p:cNvPr>
          <p:cNvSpPr/>
          <p:nvPr/>
        </p:nvSpPr>
        <p:spPr>
          <a:xfrm>
            <a:off x="10587228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A2E9BF-3656-0B21-08B6-65F6B879B274}"/>
              </a:ext>
            </a:extLst>
          </p:cNvPr>
          <p:cNvSpPr/>
          <p:nvPr/>
        </p:nvSpPr>
        <p:spPr>
          <a:xfrm>
            <a:off x="974834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981A58-E248-B98C-F89B-0409834F7721}"/>
              </a:ext>
            </a:extLst>
          </p:cNvPr>
          <p:cNvSpPr/>
          <p:nvPr/>
        </p:nvSpPr>
        <p:spPr>
          <a:xfrm>
            <a:off x="1389983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657D46-3DDB-E186-66C9-8DFF333C49A0}"/>
              </a:ext>
            </a:extLst>
          </p:cNvPr>
          <p:cNvSpPr/>
          <p:nvPr/>
        </p:nvSpPr>
        <p:spPr>
          <a:xfrm>
            <a:off x="1805132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4C1495-1C3E-64F7-3F0F-1A1F3FDB82E3}"/>
              </a:ext>
            </a:extLst>
          </p:cNvPr>
          <p:cNvSpPr/>
          <p:nvPr/>
        </p:nvSpPr>
        <p:spPr>
          <a:xfrm>
            <a:off x="2220281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C35F33-17F3-A840-9EF1-ED4015F20215}"/>
              </a:ext>
            </a:extLst>
          </p:cNvPr>
          <p:cNvSpPr/>
          <p:nvPr/>
        </p:nvSpPr>
        <p:spPr>
          <a:xfrm>
            <a:off x="2635430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654E21-5963-023A-B57F-FCD58D3AA1EE}"/>
              </a:ext>
            </a:extLst>
          </p:cNvPr>
          <p:cNvSpPr/>
          <p:nvPr/>
        </p:nvSpPr>
        <p:spPr>
          <a:xfrm>
            <a:off x="3050579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FCCB2C-EB3D-EC7F-43CF-3620E3F1648B}"/>
              </a:ext>
            </a:extLst>
          </p:cNvPr>
          <p:cNvSpPr/>
          <p:nvPr/>
        </p:nvSpPr>
        <p:spPr>
          <a:xfrm>
            <a:off x="3465728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CF20EB-E32D-2013-4BBF-F0CAC9DD6C88}"/>
              </a:ext>
            </a:extLst>
          </p:cNvPr>
          <p:cNvSpPr/>
          <p:nvPr/>
        </p:nvSpPr>
        <p:spPr>
          <a:xfrm>
            <a:off x="3880877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AB94F4-801E-089F-1913-10B5EAC6A146}"/>
              </a:ext>
            </a:extLst>
          </p:cNvPr>
          <p:cNvSpPr/>
          <p:nvPr/>
        </p:nvSpPr>
        <p:spPr>
          <a:xfrm>
            <a:off x="4328034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097980-A976-2856-7EB2-30703C4F51C0}"/>
              </a:ext>
            </a:extLst>
          </p:cNvPr>
          <p:cNvSpPr/>
          <p:nvPr/>
        </p:nvSpPr>
        <p:spPr>
          <a:xfrm>
            <a:off x="4743183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9E67B2-C698-F53C-F03C-9A9127E95DF9}"/>
              </a:ext>
            </a:extLst>
          </p:cNvPr>
          <p:cNvSpPr/>
          <p:nvPr/>
        </p:nvSpPr>
        <p:spPr>
          <a:xfrm>
            <a:off x="5158332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0313F8-8544-D93E-6F82-C2EDDBF14782}"/>
              </a:ext>
            </a:extLst>
          </p:cNvPr>
          <p:cNvSpPr/>
          <p:nvPr/>
        </p:nvSpPr>
        <p:spPr>
          <a:xfrm>
            <a:off x="5573481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8206E0-1CD6-3278-6A86-BCF40F91179D}"/>
              </a:ext>
            </a:extLst>
          </p:cNvPr>
          <p:cNvSpPr/>
          <p:nvPr/>
        </p:nvSpPr>
        <p:spPr>
          <a:xfrm>
            <a:off x="5988630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3D28C-16EB-DF24-ED83-8461B2CA1005}"/>
              </a:ext>
            </a:extLst>
          </p:cNvPr>
          <p:cNvSpPr/>
          <p:nvPr/>
        </p:nvSpPr>
        <p:spPr>
          <a:xfrm>
            <a:off x="6403779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3192AE-9B52-C6F9-09DA-4025945369B0}"/>
              </a:ext>
            </a:extLst>
          </p:cNvPr>
          <p:cNvSpPr/>
          <p:nvPr/>
        </p:nvSpPr>
        <p:spPr>
          <a:xfrm>
            <a:off x="6818928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08CCFE-7817-4097-E94F-F5329D340FB2}"/>
              </a:ext>
            </a:extLst>
          </p:cNvPr>
          <p:cNvSpPr/>
          <p:nvPr/>
        </p:nvSpPr>
        <p:spPr>
          <a:xfrm>
            <a:off x="7234077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FD0A78-EDC2-2F4F-7D57-55552FEDA2CF}"/>
              </a:ext>
            </a:extLst>
          </p:cNvPr>
          <p:cNvSpPr/>
          <p:nvPr/>
        </p:nvSpPr>
        <p:spPr>
          <a:xfrm>
            <a:off x="7681234" y="5509891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BCC05A-AE98-82BB-DD88-F65ACA1BDAF1}"/>
              </a:ext>
            </a:extLst>
          </p:cNvPr>
          <p:cNvSpPr/>
          <p:nvPr/>
        </p:nvSpPr>
        <p:spPr>
          <a:xfrm>
            <a:off x="8096383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412066-8864-C078-0B60-A9E58870CC4A}"/>
              </a:ext>
            </a:extLst>
          </p:cNvPr>
          <p:cNvSpPr/>
          <p:nvPr/>
        </p:nvSpPr>
        <p:spPr>
          <a:xfrm>
            <a:off x="8511532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9EF490-E9D3-63B9-EF31-08C430E7D1F9}"/>
              </a:ext>
            </a:extLst>
          </p:cNvPr>
          <p:cNvSpPr/>
          <p:nvPr/>
        </p:nvSpPr>
        <p:spPr>
          <a:xfrm>
            <a:off x="8926681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D8F15C-AF38-8835-EBE0-CCC5226F373A}"/>
              </a:ext>
            </a:extLst>
          </p:cNvPr>
          <p:cNvSpPr/>
          <p:nvPr/>
        </p:nvSpPr>
        <p:spPr>
          <a:xfrm>
            <a:off x="9341830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12DC5B-1025-5F8F-5D93-411C8BC55142}"/>
              </a:ext>
            </a:extLst>
          </p:cNvPr>
          <p:cNvSpPr/>
          <p:nvPr/>
        </p:nvSpPr>
        <p:spPr>
          <a:xfrm>
            <a:off x="9756979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8128E-33FC-90CA-D736-E9C1D5375E6D}"/>
              </a:ext>
            </a:extLst>
          </p:cNvPr>
          <p:cNvSpPr/>
          <p:nvPr/>
        </p:nvSpPr>
        <p:spPr>
          <a:xfrm>
            <a:off x="10172128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F350AE-B49F-C173-D1C2-BDF9D338FC83}"/>
              </a:ext>
            </a:extLst>
          </p:cNvPr>
          <p:cNvSpPr/>
          <p:nvPr/>
        </p:nvSpPr>
        <p:spPr>
          <a:xfrm>
            <a:off x="10587277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4A3A01-03E2-FE99-7E5D-85052129EEF6}"/>
              </a:ext>
            </a:extLst>
          </p:cNvPr>
          <p:cNvSpPr txBox="1"/>
          <p:nvPr/>
        </p:nvSpPr>
        <p:spPr>
          <a:xfrm>
            <a:off x="864979" y="4222407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0</a:t>
            </a:r>
            <a:endParaRPr lang="ko-Kore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F6740-EAB8-ACC0-E601-15FDEE7C8A34}"/>
              </a:ext>
            </a:extLst>
          </p:cNvPr>
          <p:cNvSpPr txBox="1"/>
          <p:nvPr/>
        </p:nvSpPr>
        <p:spPr>
          <a:xfrm>
            <a:off x="4218179" y="4233736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8</a:t>
            </a:r>
            <a:endParaRPr lang="ko-Kore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94032-B421-0A85-B185-FB8F30A2D541}"/>
              </a:ext>
            </a:extLst>
          </p:cNvPr>
          <p:cNvSpPr txBox="1"/>
          <p:nvPr/>
        </p:nvSpPr>
        <p:spPr>
          <a:xfrm>
            <a:off x="7526987" y="4222406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16</a:t>
            </a:r>
            <a:endParaRPr lang="ko-Kore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CDB96F-7280-8B8C-5D14-DC6C7F9E7ED7}"/>
              </a:ext>
            </a:extLst>
          </p:cNvPr>
          <p:cNvSpPr txBox="1"/>
          <p:nvPr/>
        </p:nvSpPr>
        <p:spPr>
          <a:xfrm>
            <a:off x="10835795" y="4211076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24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328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38852-FB27-A66D-3373-D1D28F9A62A3}"/>
              </a:ext>
            </a:extLst>
          </p:cNvPr>
          <p:cNvSpPr txBox="1"/>
          <p:nvPr/>
        </p:nvSpPr>
        <p:spPr>
          <a:xfrm>
            <a:off x="342191" y="372300"/>
            <a:ext cx="2275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struct CCC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char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double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char c;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double 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5FDCD-7205-2DED-BC6A-99C6E4663B3E}"/>
              </a:ext>
            </a:extLst>
          </p:cNvPr>
          <p:cNvSpPr/>
          <p:nvPr/>
        </p:nvSpPr>
        <p:spPr>
          <a:xfrm>
            <a:off x="758224" y="3632208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D59AC8-93D6-0388-0A7C-DB83D48256EF}"/>
              </a:ext>
            </a:extLst>
          </p:cNvPr>
          <p:cNvSpPr/>
          <p:nvPr/>
        </p:nvSpPr>
        <p:spPr>
          <a:xfrm>
            <a:off x="1173373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D10442-1926-1DC1-933D-247F328279B1}"/>
              </a:ext>
            </a:extLst>
          </p:cNvPr>
          <p:cNvSpPr/>
          <p:nvPr/>
        </p:nvSpPr>
        <p:spPr>
          <a:xfrm>
            <a:off x="1588522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8D0A5-415C-0D88-4904-1AD48EA3AF8E}"/>
              </a:ext>
            </a:extLst>
          </p:cNvPr>
          <p:cNvSpPr/>
          <p:nvPr/>
        </p:nvSpPr>
        <p:spPr>
          <a:xfrm>
            <a:off x="2003671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5BFCD-A1F2-F379-F27E-30E876E9172A}"/>
              </a:ext>
            </a:extLst>
          </p:cNvPr>
          <p:cNvSpPr/>
          <p:nvPr/>
        </p:nvSpPr>
        <p:spPr>
          <a:xfrm>
            <a:off x="2418820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9F052-4FE5-4269-F4DF-9F71AB82F2DD}"/>
              </a:ext>
            </a:extLst>
          </p:cNvPr>
          <p:cNvSpPr/>
          <p:nvPr/>
        </p:nvSpPr>
        <p:spPr>
          <a:xfrm>
            <a:off x="2833969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87542-97CE-7812-DC0B-C9A65E5E7C14}"/>
              </a:ext>
            </a:extLst>
          </p:cNvPr>
          <p:cNvSpPr/>
          <p:nvPr/>
        </p:nvSpPr>
        <p:spPr>
          <a:xfrm>
            <a:off x="3249118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AAF74-36E5-ABB1-AB71-F89DAC44EB3E}"/>
              </a:ext>
            </a:extLst>
          </p:cNvPr>
          <p:cNvSpPr/>
          <p:nvPr/>
        </p:nvSpPr>
        <p:spPr>
          <a:xfrm>
            <a:off x="3664267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E5E7A9-4EC6-C3EB-A4C5-E9B95067BC3D}"/>
              </a:ext>
            </a:extLst>
          </p:cNvPr>
          <p:cNvSpPr/>
          <p:nvPr/>
        </p:nvSpPr>
        <p:spPr>
          <a:xfrm>
            <a:off x="4111424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B3C64-5581-05B1-3E46-F08157519D8C}"/>
              </a:ext>
            </a:extLst>
          </p:cNvPr>
          <p:cNvSpPr/>
          <p:nvPr/>
        </p:nvSpPr>
        <p:spPr>
          <a:xfrm>
            <a:off x="4526573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6609A3-7B59-847A-3C52-73892E01FCDD}"/>
              </a:ext>
            </a:extLst>
          </p:cNvPr>
          <p:cNvSpPr/>
          <p:nvPr/>
        </p:nvSpPr>
        <p:spPr>
          <a:xfrm>
            <a:off x="4941722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A8D20-5AB6-33A5-0FB1-4F9A12C189CC}"/>
              </a:ext>
            </a:extLst>
          </p:cNvPr>
          <p:cNvSpPr/>
          <p:nvPr/>
        </p:nvSpPr>
        <p:spPr>
          <a:xfrm>
            <a:off x="5356871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423CC-4CA2-1B8B-D372-3ECF76B1F9F2}"/>
              </a:ext>
            </a:extLst>
          </p:cNvPr>
          <p:cNvSpPr/>
          <p:nvPr/>
        </p:nvSpPr>
        <p:spPr>
          <a:xfrm>
            <a:off x="5772020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A52196-434F-B26D-CC90-DE5D1636A003}"/>
              </a:ext>
            </a:extLst>
          </p:cNvPr>
          <p:cNvSpPr/>
          <p:nvPr/>
        </p:nvSpPr>
        <p:spPr>
          <a:xfrm>
            <a:off x="6187169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7EE09-3258-48A8-786E-9BC72BF926BD}"/>
              </a:ext>
            </a:extLst>
          </p:cNvPr>
          <p:cNvSpPr/>
          <p:nvPr/>
        </p:nvSpPr>
        <p:spPr>
          <a:xfrm>
            <a:off x="6602318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0B362A-78F8-B227-579A-686AC55B75E2}"/>
              </a:ext>
            </a:extLst>
          </p:cNvPr>
          <p:cNvSpPr/>
          <p:nvPr/>
        </p:nvSpPr>
        <p:spPr>
          <a:xfrm>
            <a:off x="7017467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DAD48-4B89-609D-626C-F209928B1B11}"/>
              </a:ext>
            </a:extLst>
          </p:cNvPr>
          <p:cNvSpPr/>
          <p:nvPr/>
        </p:nvSpPr>
        <p:spPr>
          <a:xfrm>
            <a:off x="7464624" y="3632208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725BE-C579-F83D-A602-5B3AED567B8B}"/>
              </a:ext>
            </a:extLst>
          </p:cNvPr>
          <p:cNvSpPr/>
          <p:nvPr/>
        </p:nvSpPr>
        <p:spPr>
          <a:xfrm>
            <a:off x="7879773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CBAAC9-DA6C-9EF0-3DE1-709DC1D5B85F}"/>
              </a:ext>
            </a:extLst>
          </p:cNvPr>
          <p:cNvSpPr/>
          <p:nvPr/>
        </p:nvSpPr>
        <p:spPr>
          <a:xfrm>
            <a:off x="8294922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F98E33-B451-9F91-140E-A66477D21E37}"/>
              </a:ext>
            </a:extLst>
          </p:cNvPr>
          <p:cNvSpPr/>
          <p:nvPr/>
        </p:nvSpPr>
        <p:spPr>
          <a:xfrm>
            <a:off x="8710071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A3F065-A73B-C912-2A17-C124EC49005F}"/>
              </a:ext>
            </a:extLst>
          </p:cNvPr>
          <p:cNvSpPr/>
          <p:nvPr/>
        </p:nvSpPr>
        <p:spPr>
          <a:xfrm>
            <a:off x="9125220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3A21D0-2FD9-06E9-239E-9A9EAFE35E6D}"/>
              </a:ext>
            </a:extLst>
          </p:cNvPr>
          <p:cNvSpPr/>
          <p:nvPr/>
        </p:nvSpPr>
        <p:spPr>
          <a:xfrm>
            <a:off x="9540369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D2182C-17F2-2F8D-0EE7-E6ADBC57A47A}"/>
              </a:ext>
            </a:extLst>
          </p:cNvPr>
          <p:cNvSpPr/>
          <p:nvPr/>
        </p:nvSpPr>
        <p:spPr>
          <a:xfrm>
            <a:off x="9955518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07311-0525-31CB-3961-3E83DB7D7F85}"/>
              </a:ext>
            </a:extLst>
          </p:cNvPr>
          <p:cNvSpPr/>
          <p:nvPr/>
        </p:nvSpPr>
        <p:spPr>
          <a:xfrm>
            <a:off x="10370667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A2E9BF-3656-0B21-08B6-65F6B879B274}"/>
              </a:ext>
            </a:extLst>
          </p:cNvPr>
          <p:cNvSpPr/>
          <p:nvPr/>
        </p:nvSpPr>
        <p:spPr>
          <a:xfrm>
            <a:off x="758273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981A58-E248-B98C-F89B-0409834F7721}"/>
              </a:ext>
            </a:extLst>
          </p:cNvPr>
          <p:cNvSpPr/>
          <p:nvPr/>
        </p:nvSpPr>
        <p:spPr>
          <a:xfrm>
            <a:off x="1173422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657D46-3DDB-E186-66C9-8DFF333C49A0}"/>
              </a:ext>
            </a:extLst>
          </p:cNvPr>
          <p:cNvSpPr/>
          <p:nvPr/>
        </p:nvSpPr>
        <p:spPr>
          <a:xfrm>
            <a:off x="1588571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4C1495-1C3E-64F7-3F0F-1A1F3FDB82E3}"/>
              </a:ext>
            </a:extLst>
          </p:cNvPr>
          <p:cNvSpPr/>
          <p:nvPr/>
        </p:nvSpPr>
        <p:spPr>
          <a:xfrm>
            <a:off x="2003720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C35F33-17F3-A840-9EF1-ED4015F20215}"/>
              </a:ext>
            </a:extLst>
          </p:cNvPr>
          <p:cNvSpPr/>
          <p:nvPr/>
        </p:nvSpPr>
        <p:spPr>
          <a:xfrm>
            <a:off x="2418869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654E21-5963-023A-B57F-FCD58D3AA1EE}"/>
              </a:ext>
            </a:extLst>
          </p:cNvPr>
          <p:cNvSpPr/>
          <p:nvPr/>
        </p:nvSpPr>
        <p:spPr>
          <a:xfrm>
            <a:off x="2834018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FCCB2C-EB3D-EC7F-43CF-3620E3F1648B}"/>
              </a:ext>
            </a:extLst>
          </p:cNvPr>
          <p:cNvSpPr/>
          <p:nvPr/>
        </p:nvSpPr>
        <p:spPr>
          <a:xfrm>
            <a:off x="3249167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CF20EB-E32D-2013-4BBF-F0CAC9DD6C88}"/>
              </a:ext>
            </a:extLst>
          </p:cNvPr>
          <p:cNvSpPr/>
          <p:nvPr/>
        </p:nvSpPr>
        <p:spPr>
          <a:xfrm>
            <a:off x="3664316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AB94F4-801E-089F-1913-10B5EAC6A146}"/>
              </a:ext>
            </a:extLst>
          </p:cNvPr>
          <p:cNvSpPr/>
          <p:nvPr/>
        </p:nvSpPr>
        <p:spPr>
          <a:xfrm>
            <a:off x="4111473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097980-A976-2856-7EB2-30703C4F51C0}"/>
              </a:ext>
            </a:extLst>
          </p:cNvPr>
          <p:cNvSpPr/>
          <p:nvPr/>
        </p:nvSpPr>
        <p:spPr>
          <a:xfrm>
            <a:off x="4526622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9E67B2-C698-F53C-F03C-9A9127E95DF9}"/>
              </a:ext>
            </a:extLst>
          </p:cNvPr>
          <p:cNvSpPr/>
          <p:nvPr/>
        </p:nvSpPr>
        <p:spPr>
          <a:xfrm>
            <a:off x="4941771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0313F8-8544-D93E-6F82-C2EDDBF14782}"/>
              </a:ext>
            </a:extLst>
          </p:cNvPr>
          <p:cNvSpPr/>
          <p:nvPr/>
        </p:nvSpPr>
        <p:spPr>
          <a:xfrm>
            <a:off x="5356920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8206E0-1CD6-3278-6A86-BCF40F91179D}"/>
              </a:ext>
            </a:extLst>
          </p:cNvPr>
          <p:cNvSpPr/>
          <p:nvPr/>
        </p:nvSpPr>
        <p:spPr>
          <a:xfrm>
            <a:off x="5772069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3D28C-16EB-DF24-ED83-8461B2CA1005}"/>
              </a:ext>
            </a:extLst>
          </p:cNvPr>
          <p:cNvSpPr/>
          <p:nvPr/>
        </p:nvSpPr>
        <p:spPr>
          <a:xfrm>
            <a:off x="6187218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3192AE-9B52-C6F9-09DA-4025945369B0}"/>
              </a:ext>
            </a:extLst>
          </p:cNvPr>
          <p:cNvSpPr/>
          <p:nvPr/>
        </p:nvSpPr>
        <p:spPr>
          <a:xfrm>
            <a:off x="6602367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08CCFE-7817-4097-E94F-F5329D340FB2}"/>
              </a:ext>
            </a:extLst>
          </p:cNvPr>
          <p:cNvSpPr/>
          <p:nvPr/>
        </p:nvSpPr>
        <p:spPr>
          <a:xfrm>
            <a:off x="7017516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FD0A78-EDC2-2F4F-7D57-55552FEDA2CF}"/>
              </a:ext>
            </a:extLst>
          </p:cNvPr>
          <p:cNvSpPr/>
          <p:nvPr/>
        </p:nvSpPr>
        <p:spPr>
          <a:xfrm>
            <a:off x="7464673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BCC05A-AE98-82BB-DD88-F65ACA1BDAF1}"/>
              </a:ext>
            </a:extLst>
          </p:cNvPr>
          <p:cNvSpPr/>
          <p:nvPr/>
        </p:nvSpPr>
        <p:spPr>
          <a:xfrm>
            <a:off x="7879822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412066-8864-C078-0B60-A9E58870CC4A}"/>
              </a:ext>
            </a:extLst>
          </p:cNvPr>
          <p:cNvSpPr/>
          <p:nvPr/>
        </p:nvSpPr>
        <p:spPr>
          <a:xfrm>
            <a:off x="8294971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9EF490-E9D3-63B9-EF31-08C430E7D1F9}"/>
              </a:ext>
            </a:extLst>
          </p:cNvPr>
          <p:cNvSpPr/>
          <p:nvPr/>
        </p:nvSpPr>
        <p:spPr>
          <a:xfrm>
            <a:off x="8710120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D8F15C-AF38-8835-EBE0-CCC5226F373A}"/>
              </a:ext>
            </a:extLst>
          </p:cNvPr>
          <p:cNvSpPr/>
          <p:nvPr/>
        </p:nvSpPr>
        <p:spPr>
          <a:xfrm>
            <a:off x="9125269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12DC5B-1025-5F8F-5D93-411C8BC55142}"/>
              </a:ext>
            </a:extLst>
          </p:cNvPr>
          <p:cNvSpPr/>
          <p:nvPr/>
        </p:nvSpPr>
        <p:spPr>
          <a:xfrm>
            <a:off x="9540418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8128E-33FC-90CA-D736-E9C1D5375E6D}"/>
              </a:ext>
            </a:extLst>
          </p:cNvPr>
          <p:cNvSpPr/>
          <p:nvPr/>
        </p:nvSpPr>
        <p:spPr>
          <a:xfrm>
            <a:off x="9955567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F350AE-B49F-C173-D1C2-BDF9D338FC83}"/>
              </a:ext>
            </a:extLst>
          </p:cNvPr>
          <p:cNvSpPr/>
          <p:nvPr/>
        </p:nvSpPr>
        <p:spPr>
          <a:xfrm>
            <a:off x="10370716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4A3A01-03E2-FE99-7E5D-85052129EEF6}"/>
              </a:ext>
            </a:extLst>
          </p:cNvPr>
          <p:cNvSpPr txBox="1"/>
          <p:nvPr/>
        </p:nvSpPr>
        <p:spPr>
          <a:xfrm>
            <a:off x="648418" y="3290755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0</a:t>
            </a:r>
            <a:endParaRPr lang="ko-Kore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F6740-EAB8-ACC0-E601-15FDEE7C8A34}"/>
              </a:ext>
            </a:extLst>
          </p:cNvPr>
          <p:cNvSpPr txBox="1"/>
          <p:nvPr/>
        </p:nvSpPr>
        <p:spPr>
          <a:xfrm>
            <a:off x="4001618" y="3302084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8</a:t>
            </a:r>
            <a:endParaRPr lang="ko-Kore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94032-B421-0A85-B185-FB8F30A2D541}"/>
              </a:ext>
            </a:extLst>
          </p:cNvPr>
          <p:cNvSpPr txBox="1"/>
          <p:nvPr/>
        </p:nvSpPr>
        <p:spPr>
          <a:xfrm>
            <a:off x="7310426" y="3290754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16</a:t>
            </a:r>
            <a:endParaRPr lang="ko-Kore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CDB96F-7280-8B8C-5D14-DC6C7F9E7ED7}"/>
              </a:ext>
            </a:extLst>
          </p:cNvPr>
          <p:cNvSpPr txBox="1"/>
          <p:nvPr/>
        </p:nvSpPr>
        <p:spPr>
          <a:xfrm>
            <a:off x="10619234" y="3279424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24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6569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user1;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strcpy(user1.name, "Tom");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847550" y="3269179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46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D180E7B-77FA-A3DD-4193-808723A4372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5770240" y="1656179"/>
            <a:ext cx="3801217" cy="3686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65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D180E7B-77FA-A3DD-4193-808723A4372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5770240" y="1656179"/>
            <a:ext cx="3801217" cy="3686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8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</a:t>
            </a:r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D41BD-C375-EE2D-FFFC-1B8A1083338F}"/>
              </a:ext>
            </a:extLst>
          </p:cNvPr>
          <p:cNvSpPr/>
          <p:nvPr/>
        </p:nvSpPr>
        <p:spPr>
          <a:xfrm>
            <a:off x="9774311" y="2162211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F89A8A6F-2254-3DF9-C676-B7BCECEAFB3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770240" y="2386106"/>
            <a:ext cx="4004071" cy="29568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2833</Words>
  <Application>Microsoft Macintosh PowerPoint</Application>
  <PresentationFormat>와이드스크린</PresentationFormat>
  <Paragraphs>1038</Paragraphs>
  <Slides>49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18</cp:revision>
  <dcterms:created xsi:type="dcterms:W3CDTF">2023-02-16T01:47:07Z</dcterms:created>
  <dcterms:modified xsi:type="dcterms:W3CDTF">2023-02-21T04:58:43Z</dcterms:modified>
</cp:coreProperties>
</file>