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719"/>
  </p:normalViewPr>
  <p:slideViewPr>
    <p:cSldViewPr snapToGrid="0">
      <p:cViewPr varScale="1">
        <p:scale>
          <a:sx n="148" d="100"/>
          <a:sy n="148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5902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x[3] = {10, 20, 30};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C275-A9DB-5B27-A511-1D53D241ED5F}"/>
              </a:ext>
            </a:extLst>
          </p:cNvPr>
          <p:cNvSpPr/>
          <p:nvPr/>
        </p:nvSpPr>
        <p:spPr>
          <a:xfrm>
            <a:off x="5246294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ECBC3-2448-F65C-67FE-BE210291AE7F}"/>
              </a:ext>
            </a:extLst>
          </p:cNvPr>
          <p:cNvSpPr/>
          <p:nvPr/>
        </p:nvSpPr>
        <p:spPr>
          <a:xfrm>
            <a:off x="5963720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2F38-8051-E13E-CE13-680D199759BA}"/>
              </a:ext>
            </a:extLst>
          </p:cNvPr>
          <p:cNvSpPr txBox="1"/>
          <p:nvPr/>
        </p:nvSpPr>
        <p:spPr>
          <a:xfrm>
            <a:off x="4924972" y="2288186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1004</a:t>
            </a:r>
            <a:endParaRPr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4FFE2-BD8B-32F3-3E12-7953E8C3527D}"/>
              </a:ext>
            </a:extLst>
          </p:cNvPr>
          <p:cNvSpPr txBox="1"/>
          <p:nvPr/>
        </p:nvSpPr>
        <p:spPr>
          <a:xfrm>
            <a:off x="5635923" y="2288185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1008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11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945</Words>
  <Application>Microsoft Macintosh PowerPoint</Application>
  <PresentationFormat>와이드스크린</PresentationFormat>
  <Paragraphs>381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7</cp:revision>
  <dcterms:created xsi:type="dcterms:W3CDTF">2023-02-16T01:47:07Z</dcterms:created>
  <dcterms:modified xsi:type="dcterms:W3CDTF">2023-02-17T07:51:07Z</dcterms:modified>
</cp:coreProperties>
</file>