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19"/>
  </p:normalViewPr>
  <p:slideViewPr>
    <p:cSldViewPr snapToGrid="0">
      <p:cViewPr varScale="1">
        <p:scale>
          <a:sx n="142" d="100"/>
          <a:sy n="142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DAAA9-E951-9A7F-E99D-B88679AD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7827-4345-AC8A-9BBA-2CFA78AA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AA813-0869-215A-DFF8-81B8C533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94F9D-BE7D-A3DA-5DF9-CCBC1EF6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6DF82-1D4D-4372-C50B-FF4E2CEC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5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9B9E-3D79-16E7-C6E8-6587CC3A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C3575-A4A2-0E7F-56B8-004AFDB7B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E10AE-4DF2-7D50-ADB0-1F8DD083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7D51D-6DCA-5D84-C15C-37C56AA4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0144-C6AB-900D-C224-768B3464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305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110DB-712F-74BD-380B-76D46BA7A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FF996-9256-A2F8-ED36-7755A85A2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39B7F-9BF0-2364-8F85-9D9F6BA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84D0C-9B75-2D3C-C0D6-FC014734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5AC6C-8077-17F7-D4DD-4EC84F4A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47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922BA-C7DD-45C7-5928-08C6853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39E1F-D84B-1F4B-4778-C5E2E09E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5A99F-B374-B81A-2BB1-D00811EA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79B8-F1ED-EE19-8AF0-E1AA222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E56C2-AB13-9301-EA1E-070D9409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73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59F6-4359-D88F-0482-21EE4952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8CC47-A975-81D3-D61F-6F852C5D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CE80A-0A94-2FE7-1AE7-0202A679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DC163-C11F-323A-98B8-4AD8417B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9D3C0-DBA6-DDD3-7FC0-64BDA32B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92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642F2-861E-1F56-8F78-0029684A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0694D-5288-3592-E0B3-68066E2BE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7DFA5-D913-7F90-32B8-80FED50F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CBB6A-0E4F-F3CA-BB54-4996A125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643024-3568-D159-6854-55835BB8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9CF42-3A53-15ED-C066-D184A387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191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5649F-4BA7-FA36-8FEC-418F859F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974B9-56F2-E322-CC2F-FA73E71E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25DE3-B898-02E5-A0D9-4FA128E8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3C441E-201E-D477-C4FA-DA38C005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26776-CC02-1E0F-BE60-2A7F6A531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3D88BC-D906-085E-5F26-99629917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330F69-7D4D-C7B0-7080-B1920F9C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9B363-BBA5-497B-CF9F-23CA96F4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758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BB58B-9B50-F2F0-B854-0A2C4A0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0DB619-DE2B-BA9B-F181-56E4D7AB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0B4013-B8BD-844C-0E3F-48B76154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0335F-1EB0-53CB-DEE2-9F41A01F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8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27E28-AF6E-0768-ACE0-233FEDED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38E736-C6A6-5471-2BA2-775F406F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7F8DF-BEF5-1A3F-B9EA-11E940A3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803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C6C0C-CC02-EBF7-E1FB-4BE096B2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70BEE-C818-95E0-3E68-99370A64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DEB21-EB7B-AF7C-9091-901D73E81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0A1A8-05EA-B130-DCE3-09FDDC44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97519-C87D-C71B-4BCC-4E7063C6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BD207-B67A-890F-33B7-E440170B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837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B0196-3F1D-1A8B-A72F-FD63EB00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35455F-AFA9-05D8-52C3-5037EF004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16070-4A73-C6E2-11D2-432EF9C43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1821E-9427-7B3A-66CE-DB284817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D9710-BFDB-C48E-A11D-BEFD2C64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49E5C-0162-EA0F-10E7-744C2D54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600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C092EF-AA01-724C-655D-3E8F7FDC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70277-442D-7353-B42B-7B912F9B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72A22-7C54-C335-1E38-4390B4560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54CC-0E64-5780-EC01-05C5B6D0D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20C51-BA78-C9F1-7B40-E0A7CFFB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2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7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 flipH="1" flipV="1">
            <a:off x="7108254" y="1788526"/>
            <a:ext cx="2888956" cy="1960356"/>
          </a:xfrm>
          <a:prstGeom prst="curvedConnector4">
            <a:avLst>
              <a:gd name="adj1" fmla="val 45297"/>
              <a:gd name="adj2" fmla="val 145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877371"/>
            <a:ext cx="3059502" cy="32550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7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1863489"/>
            <a:ext cx="3803573" cy="22689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5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CE43FC-5B17-98A7-FC9B-EF2BDAE031BF}"/>
              </a:ext>
            </a:extLst>
          </p:cNvPr>
          <p:cNvSpPr txBox="1"/>
          <p:nvPr/>
        </p:nvSpPr>
        <p:spPr>
          <a:xfrm>
            <a:off x="5881061" y="36457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Double free of object 0x142606b00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*** set a breakpoint in malloc_error_break to debug</a:t>
            </a:r>
          </a:p>
        </p:txBody>
      </p:sp>
    </p:spTree>
    <p:extLst>
      <p:ext uri="{BB962C8B-B14F-4D97-AF65-F5344CB8AC3E}">
        <p14:creationId xmlns:p14="http://schemas.microsoft.com/office/powerpoint/2010/main" val="426917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// </a:t>
            </a:r>
            <a:r>
              <a:rPr lang="ko-KR" altLang="en-US" sz="1400" dirty="0">
                <a:latin typeface="DM Mono" panose="020B0509040201040103" pitchFamily="49" charset="0"/>
              </a:rPr>
              <a:t>깊은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>
                <a:latin typeface="DM Mono" panose="020B0509040201040103" pitchFamily="49" charset="0"/>
              </a:rPr>
              <a:t>User(const User&amp; </a:t>
            </a:r>
            <a:r>
              <a:rPr lang="en" altLang="ko-Kore-KR" sz="1400" dirty="0" err="1">
                <a:latin typeface="DM Mono" panose="020B0509040201040103" pitchFamily="49" charset="0"/>
              </a:rPr>
              <a:t>rhs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</a:t>
            </a:r>
            <a:r>
              <a:rPr lang="en" altLang="ko-Kore-KR" sz="1400" dirty="0" err="1">
                <a:latin typeface="DM Mono" panose="020B0509040201040103" pitchFamily="49" charset="0"/>
              </a:rPr>
              <a:t>rhs.age</a:t>
            </a:r>
            <a:r>
              <a:rPr lang="en" altLang="ko-Kore-KR" sz="1400" dirty="0">
                <a:latin typeface="DM Mono" panose="020B0509040201040103" pitchFamily="49" charset="0"/>
              </a:rPr>
              <a:t>) // </a:t>
            </a:r>
            <a:r>
              <a:rPr lang="ko-KR" altLang="en-US" sz="1400" dirty="0">
                <a:latin typeface="DM Mono" panose="020B0509040201040103" pitchFamily="49" charset="0"/>
              </a:rPr>
              <a:t>포인터 아닌 멤버에 대한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>
                <a:latin typeface="DM Mono" panose="020B0509040201040103" pitchFamily="49" charset="0"/>
              </a:rPr>
              <a:t>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2742057" y="250563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4770343" y="213630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3458051" y="29373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3639745" y="255935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2663702" y="302437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3458051" y="34893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2597552" y="3576464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700255" y="877371"/>
            <a:ext cx="4709008" cy="23316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0C6677-9300-CE05-B8EB-F8C6D7156B28}"/>
              </a:ext>
            </a:extLst>
          </p:cNvPr>
          <p:cNvSpPr/>
          <p:nvPr/>
        </p:nvSpPr>
        <p:spPr>
          <a:xfrm>
            <a:off x="5608327" y="374175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1F5E-D599-834A-B257-69D3D175AD94}"/>
              </a:ext>
            </a:extLst>
          </p:cNvPr>
          <p:cNvSpPr txBox="1"/>
          <p:nvPr/>
        </p:nvSpPr>
        <p:spPr>
          <a:xfrm>
            <a:off x="5790021" y="336379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04603-2D0B-9842-C910-6F1B3781049A}"/>
              </a:ext>
            </a:extLst>
          </p:cNvPr>
          <p:cNvSpPr txBox="1"/>
          <p:nvPr/>
        </p:nvSpPr>
        <p:spPr>
          <a:xfrm>
            <a:off x="4813978" y="382881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FC98D-2091-B06F-0CEE-784E9E354FDA}"/>
              </a:ext>
            </a:extLst>
          </p:cNvPr>
          <p:cNvSpPr/>
          <p:nvPr/>
        </p:nvSpPr>
        <p:spPr>
          <a:xfrm>
            <a:off x="5608327" y="429384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2016-C226-914B-27C1-A1EE70B29834}"/>
              </a:ext>
            </a:extLst>
          </p:cNvPr>
          <p:cNvSpPr txBox="1"/>
          <p:nvPr/>
        </p:nvSpPr>
        <p:spPr>
          <a:xfrm>
            <a:off x="4747828" y="438090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17B3E4-8F3F-397F-C137-5F1F429CC8F8}"/>
              </a:ext>
            </a:extLst>
          </p:cNvPr>
          <p:cNvSpPr/>
          <p:nvPr/>
        </p:nvSpPr>
        <p:spPr>
          <a:xfrm>
            <a:off x="9409263" y="211103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0F3BFC4-522C-E000-6DAF-D19F7C6EEA09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6850531" y="2382762"/>
            <a:ext cx="2558732" cy="1630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2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4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57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89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0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323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735900" y="426029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2F85E-A345-99FB-F3F0-43160633268D}"/>
              </a:ext>
            </a:extLst>
          </p:cNvPr>
          <p:cNvSpPr txBox="1"/>
          <p:nvPr/>
        </p:nvSpPr>
        <p:spPr>
          <a:xfrm>
            <a:off x="8187186" y="433908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 rot="16200000" flipH="1">
            <a:off x="5542778" y="3290670"/>
            <a:ext cx="1499845" cy="4394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16200000" flipH="1">
            <a:off x="8212438" y="2587834"/>
            <a:ext cx="1570009" cy="19324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7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132053" y="469597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5814757" y="3018691"/>
            <a:ext cx="1935524" cy="14190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5400000">
            <a:off x="6798169" y="3462951"/>
            <a:ext cx="1926898" cy="539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V="1">
            <a:off x="5678426" y="2319053"/>
            <a:ext cx="3169313" cy="618943"/>
          </a:xfrm>
          <a:prstGeom prst="curvedConnector5">
            <a:avLst>
              <a:gd name="adj1" fmla="val 41426"/>
              <a:gd name="adj2" fmla="val 453312"/>
              <a:gd name="adj3" fmla="val 107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7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2"/>
            </a:solidFill>
            <a:latin typeface="DM Mono" panose="020B0509040201040103" pitchFamily="49" charset="0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1187</Words>
  <Application>Microsoft Macintosh PowerPoint</Application>
  <PresentationFormat>와이드스크린</PresentationFormat>
  <Paragraphs>347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7</cp:revision>
  <dcterms:created xsi:type="dcterms:W3CDTF">2023-02-23T07:19:49Z</dcterms:created>
  <dcterms:modified xsi:type="dcterms:W3CDTF">2023-02-27T05:43:16Z</dcterms:modified>
</cp:coreProperties>
</file>