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290</Words>
  <Application>Microsoft Macintosh PowerPoint</Application>
  <PresentationFormat>와이드스크린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2023-02-23T07:19:49Z</dcterms:created>
  <dcterms:modified xsi:type="dcterms:W3CDTF">2023-02-23T23:27:11Z</dcterms:modified>
</cp:coreProperties>
</file>