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2" d="100"/>
          <a:sy n="142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42D4B-ECE4-85B5-17C5-8C15C8BD0455}"/>
              </a:ext>
            </a:extLst>
          </p:cNvPr>
          <p:cNvSpPr txBox="1"/>
          <p:nvPr/>
        </p:nvSpPr>
        <p:spPr>
          <a:xfrm>
            <a:off x="108281" y="3525591"/>
            <a:ext cx="69379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246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FCDC-7301-B6D4-9708-999E85423984}"/>
              </a:ext>
            </a:extLst>
          </p:cNvPr>
          <p:cNvSpPr txBox="1"/>
          <p:nvPr/>
        </p:nvSpPr>
        <p:spPr>
          <a:xfrm>
            <a:off x="173078" y="1025633"/>
            <a:ext cx="36381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001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FD7113-75EE-5535-EFF5-F1CA4561D973}"/>
              </a:ext>
            </a:extLst>
          </p:cNvPr>
          <p:cNvSpPr txBox="1"/>
          <p:nvPr/>
        </p:nvSpPr>
        <p:spPr>
          <a:xfrm>
            <a:off x="173078" y="102563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592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777800-08F4-287B-BFD8-0558271D0865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525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E22028-69E0-81DB-F1D9-40F58482728A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64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658623" y="207729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840317" y="1699334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864274" y="2164358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658623" y="262938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98124" y="2716448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667937" y="3198550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807438" y="328561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00827" y="877371"/>
            <a:ext cx="3508436" cy="1471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0141" y="1971066"/>
            <a:ext cx="4028039" cy="1499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8901D-6615-DD56-59FE-A3CE7A78C35C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1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6850531" y="877371"/>
            <a:ext cx="2558732" cy="3136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5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aaa;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bbb;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sizeof(aaa)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sizeof(bbb)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E6215-B85D-C6E4-738C-03280A8DA97C}"/>
              </a:ext>
            </a:extLst>
          </p:cNvPr>
          <p:cNvSpPr/>
          <p:nvPr/>
        </p:nvSpPr>
        <p:spPr>
          <a:xfrm>
            <a:off x="7583170" y="34034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28E5-11ED-EFD9-87A4-2E7B8A7B8B2D}"/>
              </a:ext>
            </a:extLst>
          </p:cNvPr>
          <p:cNvSpPr txBox="1"/>
          <p:nvPr/>
        </p:nvSpPr>
        <p:spPr>
          <a:xfrm>
            <a:off x="7764864" y="30255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F95D2-DEE9-1BF5-16ED-42463E9CA243}"/>
              </a:ext>
            </a:extLst>
          </p:cNvPr>
          <p:cNvSpPr txBox="1"/>
          <p:nvPr/>
        </p:nvSpPr>
        <p:spPr>
          <a:xfrm>
            <a:off x="6788821" y="34905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311AAE-57A6-7A4E-A6A6-7D9CFF2C3028}"/>
              </a:ext>
            </a:extLst>
          </p:cNvPr>
          <p:cNvSpPr/>
          <p:nvPr/>
        </p:nvSpPr>
        <p:spPr>
          <a:xfrm>
            <a:off x="9733446" y="420791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B92CA-44CA-0764-2EEE-9EAA86AD9221}"/>
              </a:ext>
            </a:extLst>
          </p:cNvPr>
          <p:cNvSpPr txBox="1"/>
          <p:nvPr/>
        </p:nvSpPr>
        <p:spPr>
          <a:xfrm>
            <a:off x="9915140" y="3829957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8E2AA-EAFD-C1F4-B198-58344427EC0F}"/>
              </a:ext>
            </a:extLst>
          </p:cNvPr>
          <p:cNvSpPr txBox="1"/>
          <p:nvPr/>
        </p:nvSpPr>
        <p:spPr>
          <a:xfrm>
            <a:off x="8939097" y="429498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493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345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1675</Words>
  <Application>Microsoft Macintosh PowerPoint</Application>
  <PresentationFormat>와이드스크린</PresentationFormat>
  <Paragraphs>518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13</cp:revision>
  <dcterms:created xsi:type="dcterms:W3CDTF">2023-02-23T07:19:49Z</dcterms:created>
  <dcterms:modified xsi:type="dcterms:W3CDTF">2023-02-27T07:36:16Z</dcterms:modified>
</cp:coreProperties>
</file>