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194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600794" y="2443584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79729" y="370827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61423" y="33303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26398" y="3795339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79729" y="424848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41756" y="4335553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777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5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virtual void Hello();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207534" y="316530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121272" y="3082788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354520"/>
            <a:ext cx="1319841" cy="1247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00181" y="2666813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121270" y="362147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121268" y="416176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30" idx="3"/>
          </p:cNvCxnSpPr>
          <p:nvPr/>
        </p:nvCxnSpPr>
        <p:spPr>
          <a:xfrm flipV="1">
            <a:off x="6090240" y="869206"/>
            <a:ext cx="388378" cy="2480539"/>
          </a:xfrm>
          <a:prstGeom prst="curvedConnector3">
            <a:avLst>
              <a:gd name="adj1" fmla="val 158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0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2348</Words>
  <Application>Microsoft Macintosh PowerPoint</Application>
  <PresentationFormat>와이드스크린</PresentationFormat>
  <Paragraphs>778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2023-02-23T07:19:49Z</dcterms:created>
  <dcterms:modified xsi:type="dcterms:W3CDTF">2023-02-28T05:18:28Z</dcterms:modified>
</cp:coreProperties>
</file>