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84"/>
    <p:restoredTop sz="94719"/>
  </p:normalViewPr>
  <p:slideViewPr>
    <p:cSldViewPr snapToGrid="0">
      <p:cViewPr varScale="1">
        <p:scale>
          <a:sx n="148" d="100"/>
          <a:sy n="148" d="100"/>
        </p:scale>
        <p:origin x="1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DAAA9-E951-9A7F-E99D-B88679AD1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817827-4345-AC8A-9BBA-2CFA78AA9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AA813-0869-215A-DFF8-81B8C533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2023. 3. 2.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94F9D-BE7D-A3DA-5DF9-CCBC1EF6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6DF82-1D4D-4372-C50B-FF4E2CEC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356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79B9E-3D79-16E7-C6E8-6587CC3A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8C3575-A4A2-0E7F-56B8-004AFDB7B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6E10AE-4DF2-7D50-ADB0-1F8DD083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2023. 3. 2.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7D51D-6DCA-5D84-C15C-37C56AA4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E0144-C6AB-900D-C224-768B3464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305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110DB-712F-74BD-380B-76D46BA7A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4FF996-9256-A2F8-ED36-7755A85A2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39B7F-9BF0-2364-8F85-9D9F6BAF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2023. 3. 2.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84D0C-9B75-2D3C-C0D6-FC014734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C5AC6C-8077-17F7-D4DD-4EC84F4A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471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922BA-C7DD-45C7-5928-08C68535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39E1F-D84B-1F4B-4778-C5E2E09EE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5A99F-B374-B81A-2BB1-D00811EA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2023. 3. 2.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C79B8-F1ED-EE19-8AF0-E1AA2228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1E56C2-AB13-9301-EA1E-070D9409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737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259F6-4359-D88F-0482-21EE4952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08CC47-A975-81D3-D61F-6F852C5D7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CE80A-0A94-2FE7-1AE7-0202A679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2023. 3. 2.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DC163-C11F-323A-98B8-4AD8417B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9D3C0-DBA6-DDD3-7FC0-64BDA32B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926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642F2-861E-1F56-8F78-0029684A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0694D-5288-3592-E0B3-68066E2BE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A7DFA5-D913-7F90-32B8-80FED50F0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CBB6A-0E4F-F3CA-BB54-4996A125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2023. 3. 2.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643024-3568-D159-6854-55835BB8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79CF42-3A53-15ED-C066-D184A387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191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5649F-4BA7-FA36-8FEC-418F859F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0974B9-56F2-E322-CC2F-FA73E71EF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25DE3-B898-02E5-A0D9-4FA128E8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3C441E-201E-D477-C4FA-DA38C005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126776-CC02-1E0F-BE60-2A7F6A531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3D88BC-D906-085E-5F26-99629917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2023. 3. 2.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330F69-7D4D-C7B0-7080-B1920F9C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A9B363-BBA5-497B-CF9F-23CA96F4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758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BB58B-9B50-F2F0-B854-0A2C4A05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0DB619-DE2B-BA9B-F181-56E4D7AB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2023. 3. 2.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0B4013-B8BD-844C-0E3F-48B76154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0335F-1EB0-53CB-DEE2-9F41A01F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184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227E28-AF6E-0768-ACE0-233FEDED8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2023. 3. 2.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38E736-C6A6-5471-2BA2-775F406F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77F8DF-BEF5-1A3F-B9EA-11E940A3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803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C6C0C-CC02-EBF7-E1FB-4BE096B2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70BEE-C818-95E0-3E68-99370A642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3DEB21-EB7B-AF7C-9091-901D73E81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F0A1A8-05EA-B130-DCE3-09FDDC44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2023. 3. 2.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97519-C87D-C71B-4BCC-4E7063C6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DBD207-B67A-890F-33B7-E440170B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837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B0196-3F1D-1A8B-A72F-FD63EB00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35455F-AFA9-05D8-52C3-5037EF004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16070-4A73-C6E2-11D2-432EF9C43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61821E-9427-7B3A-66CE-DB284817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2023. 3. 2.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FD9710-BFDB-C48E-A11D-BEFD2C64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A49E5C-0162-EA0F-10E7-744C2D54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600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C092EF-AA01-724C-655D-3E8F7FDC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70277-442D-7353-B42B-7B912F9BE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72A22-7C54-C335-1E38-4390B4560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1C073-73B4-1C4F-81DE-701205FF1F0A}" type="datetimeFigureOut">
              <a:rPr kumimoji="1" lang="ko-Kore-KR" altLang="en-US" smtClean="0"/>
              <a:t>2023. 3. 2.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054CC-0E64-5780-EC01-05C5B6D0D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20C51-BA78-C9F1-7B40-E0A7CFFB7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522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877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533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p1.Set(10, 20);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Set(&amp;p1, 10, 20)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p2.Set(30, 40);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Set(&amp;p2, 10, 20)</a:t>
            </a:r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5616514" y="61219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7644800" y="24286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6332508" y="104386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6695896" y="67453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971279" y="113093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6332508" y="159595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971279" y="168302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8290706" y="105249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8654094" y="68316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929477" y="113956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8290706" y="160458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929477" y="169165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5012667" y="4074946"/>
            <a:ext cx="67199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cxnSpLocks/>
            <a:endCxn id="14" idx="3"/>
          </p:cNvCxnSpPr>
          <p:nvPr/>
        </p:nvCxnSpPr>
        <p:spPr>
          <a:xfrm rot="5400000" flipH="1" flipV="1">
            <a:off x="7108254" y="1788526"/>
            <a:ext cx="2888956" cy="1960356"/>
          </a:xfrm>
          <a:prstGeom prst="curvedConnector4">
            <a:avLst>
              <a:gd name="adj1" fmla="val 45297"/>
              <a:gd name="adj2" fmla="val 145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7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 { delete[] name;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user1.Print();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user2(user1);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user2.Print();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4391563" y="3429000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6419849" y="30596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5107557" y="38606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5289251" y="34827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4313208" y="39477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5107557" y="441276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4247058" y="449982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349761" y="877371"/>
            <a:ext cx="3059502" cy="32550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47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 { delete[] name;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user1.Print();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user2(user1);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user2.Print();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4391563" y="3429000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6419849" y="30596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5107557" y="38606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5289251" y="34827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4313208" y="39477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5107557" y="441276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4247058" y="449982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10153334" y="1591757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349761" y="1863489"/>
            <a:ext cx="3803573" cy="22689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194EF2-3ACF-612A-27AC-20F06D04420E}"/>
              </a:ext>
            </a:extLst>
          </p:cNvPr>
          <p:cNvSpPr/>
          <p:nvPr/>
        </p:nvSpPr>
        <p:spPr>
          <a:xfrm>
            <a:off x="7686857" y="387883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63128-19AB-B557-086E-C95C824036F7}"/>
              </a:ext>
            </a:extLst>
          </p:cNvPr>
          <p:cNvSpPr txBox="1"/>
          <p:nvPr/>
        </p:nvSpPr>
        <p:spPr>
          <a:xfrm>
            <a:off x="7868551" y="350087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746D6-8853-3474-1D8F-C0A108C7D879}"/>
              </a:ext>
            </a:extLst>
          </p:cNvPr>
          <p:cNvSpPr txBox="1"/>
          <p:nvPr/>
        </p:nvSpPr>
        <p:spPr>
          <a:xfrm>
            <a:off x="6892508" y="396589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BA75C2-35B2-E465-ABFC-71772779B1FD}"/>
              </a:ext>
            </a:extLst>
          </p:cNvPr>
          <p:cNvSpPr/>
          <p:nvPr/>
        </p:nvSpPr>
        <p:spPr>
          <a:xfrm>
            <a:off x="7686857" y="443092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CD2002-71C4-9FFE-39B0-BBFE9D93B654}"/>
              </a:ext>
            </a:extLst>
          </p:cNvPr>
          <p:cNvSpPr txBox="1"/>
          <p:nvPr/>
        </p:nvSpPr>
        <p:spPr>
          <a:xfrm>
            <a:off x="6826358" y="451798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256BB9B0-87FC-33B9-3360-B9DEC2C3A98B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8929061" y="1863489"/>
            <a:ext cx="1224273" cy="22870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5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 { delete[] name;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user1.Print();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user2(user1);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user2.Print();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4391563" y="3429000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6419849" y="30596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5107557" y="38606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5289251" y="34827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4313208" y="39477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5107557" y="441276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4247058" y="449982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10153334" y="1591757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194EF2-3ACF-612A-27AC-20F06D04420E}"/>
              </a:ext>
            </a:extLst>
          </p:cNvPr>
          <p:cNvSpPr/>
          <p:nvPr/>
        </p:nvSpPr>
        <p:spPr>
          <a:xfrm>
            <a:off x="7686857" y="387883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63128-19AB-B557-086E-C95C824036F7}"/>
              </a:ext>
            </a:extLst>
          </p:cNvPr>
          <p:cNvSpPr txBox="1"/>
          <p:nvPr/>
        </p:nvSpPr>
        <p:spPr>
          <a:xfrm>
            <a:off x="7868551" y="350087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746D6-8853-3474-1D8F-C0A108C7D879}"/>
              </a:ext>
            </a:extLst>
          </p:cNvPr>
          <p:cNvSpPr txBox="1"/>
          <p:nvPr/>
        </p:nvSpPr>
        <p:spPr>
          <a:xfrm>
            <a:off x="6892508" y="396589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BA75C2-35B2-E465-ABFC-71772779B1FD}"/>
              </a:ext>
            </a:extLst>
          </p:cNvPr>
          <p:cNvSpPr/>
          <p:nvPr/>
        </p:nvSpPr>
        <p:spPr>
          <a:xfrm>
            <a:off x="7686857" y="443092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CD2002-71C4-9FFE-39B0-BBFE9D93B654}"/>
              </a:ext>
            </a:extLst>
          </p:cNvPr>
          <p:cNvSpPr txBox="1"/>
          <p:nvPr/>
        </p:nvSpPr>
        <p:spPr>
          <a:xfrm>
            <a:off x="6826358" y="451798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256BB9B0-87FC-33B9-3360-B9DEC2C3A98B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8929061" y="1863489"/>
            <a:ext cx="1224273" cy="22870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CE43FC-5B17-98A7-FC9B-EF2BDAE031BF}"/>
              </a:ext>
            </a:extLst>
          </p:cNvPr>
          <p:cNvSpPr txBox="1"/>
          <p:nvPr/>
        </p:nvSpPr>
        <p:spPr>
          <a:xfrm>
            <a:off x="5881061" y="364570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a.out(13466,0x1fec0c140) malloc: Double free of object 0x142606b00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a.out(13466,0x1fec0c140) malloc: *** set a breakpoint in malloc_error_break to debug</a:t>
            </a:r>
          </a:p>
        </p:txBody>
      </p:sp>
    </p:spTree>
    <p:extLst>
      <p:ext uri="{BB962C8B-B14F-4D97-AF65-F5344CB8AC3E}">
        <p14:creationId xmlns:p14="http://schemas.microsoft.com/office/powerpoint/2010/main" val="4269174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// </a:t>
            </a:r>
            <a:r>
              <a:rPr lang="ko-KR" altLang="en-US" sz="1400" dirty="0">
                <a:latin typeface="DM Mono" panose="020B0509040201040103" pitchFamily="49" charset="0"/>
              </a:rPr>
              <a:t>깊은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>
                <a:latin typeface="DM Mono" panose="020B0509040201040103" pitchFamily="49" charset="0"/>
              </a:rPr>
              <a:t>User(const User&amp; </a:t>
            </a:r>
            <a:r>
              <a:rPr lang="en" altLang="ko-Kore-KR" sz="1400" dirty="0" err="1">
                <a:latin typeface="DM Mono" panose="020B0509040201040103" pitchFamily="49" charset="0"/>
              </a:rPr>
              <a:t>rhs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</a:t>
            </a:r>
            <a:r>
              <a:rPr lang="en" altLang="ko-Kore-KR" sz="1400" dirty="0" err="1">
                <a:latin typeface="DM Mono" panose="020B0509040201040103" pitchFamily="49" charset="0"/>
              </a:rPr>
              <a:t>rhs.age</a:t>
            </a:r>
            <a:r>
              <a:rPr lang="en" altLang="ko-Kore-KR" sz="1400" dirty="0">
                <a:latin typeface="DM Mono" panose="020B0509040201040103" pitchFamily="49" charset="0"/>
              </a:rPr>
              <a:t>) // </a:t>
            </a:r>
            <a:r>
              <a:rPr lang="ko-KR" altLang="en-US" sz="1400" dirty="0">
                <a:latin typeface="DM Mono" panose="020B0509040201040103" pitchFamily="49" charset="0"/>
              </a:rPr>
              <a:t>포인터 아닌 멤버에 대한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-US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>
                <a:latin typeface="DM Mono" panose="020B0509040201040103" pitchFamily="49" charset="0"/>
              </a:rPr>
              <a:t>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2742057" y="250563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4770343" y="213630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3458051" y="293730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3639745" y="255935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2663702" y="3024374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3458051" y="34893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2597552" y="3576464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4700255" y="877371"/>
            <a:ext cx="4709008" cy="23316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0C6677-9300-CE05-B8EB-F8C6D7156B28}"/>
              </a:ext>
            </a:extLst>
          </p:cNvPr>
          <p:cNvSpPr/>
          <p:nvPr/>
        </p:nvSpPr>
        <p:spPr>
          <a:xfrm>
            <a:off x="5608327" y="374175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E1F5E-D599-834A-B257-69D3D175AD94}"/>
              </a:ext>
            </a:extLst>
          </p:cNvPr>
          <p:cNvSpPr txBox="1"/>
          <p:nvPr/>
        </p:nvSpPr>
        <p:spPr>
          <a:xfrm>
            <a:off x="5790021" y="3363792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B04603-2D0B-9842-C910-6F1B3781049A}"/>
              </a:ext>
            </a:extLst>
          </p:cNvPr>
          <p:cNvSpPr txBox="1"/>
          <p:nvPr/>
        </p:nvSpPr>
        <p:spPr>
          <a:xfrm>
            <a:off x="4813978" y="3828816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5FC98D-2091-B06F-0CEE-784E9E354FDA}"/>
              </a:ext>
            </a:extLst>
          </p:cNvPr>
          <p:cNvSpPr/>
          <p:nvPr/>
        </p:nvSpPr>
        <p:spPr>
          <a:xfrm>
            <a:off x="5608327" y="429384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B42016-C226-914B-27C1-A1EE70B29834}"/>
              </a:ext>
            </a:extLst>
          </p:cNvPr>
          <p:cNvSpPr txBox="1"/>
          <p:nvPr/>
        </p:nvSpPr>
        <p:spPr>
          <a:xfrm>
            <a:off x="4747828" y="4380906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17B3E4-8F3F-397F-C137-5F1F429CC8F8}"/>
              </a:ext>
            </a:extLst>
          </p:cNvPr>
          <p:cNvSpPr/>
          <p:nvPr/>
        </p:nvSpPr>
        <p:spPr>
          <a:xfrm>
            <a:off x="9409263" y="211103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A0F3BFC4-522C-E000-6DAF-D19F7C6EEA09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6850531" y="2382762"/>
            <a:ext cx="2558732" cy="1630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622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542D4B-ECE4-85B5-17C5-8C15C8BD0455}"/>
              </a:ext>
            </a:extLst>
          </p:cNvPr>
          <p:cNvSpPr txBox="1"/>
          <p:nvPr/>
        </p:nvSpPr>
        <p:spPr>
          <a:xfrm>
            <a:off x="108281" y="3525591"/>
            <a:ext cx="693797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User(const char* s, int 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ref = new int(1);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52463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09FCDC-7301-B6D4-9708-999E85423984}"/>
              </a:ext>
            </a:extLst>
          </p:cNvPr>
          <p:cNvSpPr txBox="1"/>
          <p:nvPr/>
        </p:nvSpPr>
        <p:spPr>
          <a:xfrm>
            <a:off x="173078" y="1025633"/>
            <a:ext cx="363810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    ++(*ref);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00183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586906" y="522384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768600" y="4845888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792557" y="5310912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586906" y="577593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26407" y="5863002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596220" y="634510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735721" y="6432170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829110" y="877371"/>
            <a:ext cx="3580153" cy="4618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838424" y="1971066"/>
            <a:ext cx="4099756" cy="46457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FD7113-75EE-5535-EFF5-F1CA4561D973}"/>
              </a:ext>
            </a:extLst>
          </p:cNvPr>
          <p:cNvSpPr txBox="1"/>
          <p:nvPr/>
        </p:nvSpPr>
        <p:spPr>
          <a:xfrm>
            <a:off x="173078" y="1025633"/>
            <a:ext cx="60960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    ++(*ref);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359206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586906" y="522384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768600" y="4845888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792557" y="5310912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586906" y="577593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26407" y="5863002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596220" y="634510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735721" y="6432170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829110" y="877371"/>
            <a:ext cx="3580153" cy="4618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838424" y="1971066"/>
            <a:ext cx="4099756" cy="46457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0777800-08F4-287B-BFD8-0558271D0865}"/>
              </a:ext>
            </a:extLst>
          </p:cNvPr>
          <p:cNvSpPr txBox="1"/>
          <p:nvPr/>
        </p:nvSpPr>
        <p:spPr>
          <a:xfrm>
            <a:off x="260606" y="396226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if (--(*ref) == 0)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852506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586906" y="522384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768600" y="4845888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792557" y="5310912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586906" y="577593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26407" y="5863002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596220" y="634510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735721" y="6432170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829110" y="877371"/>
            <a:ext cx="3580153" cy="4618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838424" y="1971066"/>
            <a:ext cx="4099756" cy="46457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8E22028-69E0-81DB-F1D9-40F58482728A}"/>
              </a:ext>
            </a:extLst>
          </p:cNvPr>
          <p:cNvSpPr txBox="1"/>
          <p:nvPr/>
        </p:nvSpPr>
        <p:spPr>
          <a:xfrm>
            <a:off x="260606" y="396226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if (--(*ref) == 0)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6413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045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658623" y="2077292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840317" y="1699334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864274" y="2164358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658623" y="2629382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98124" y="2716448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667937" y="3198550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807438" y="3285616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900827" y="877371"/>
            <a:ext cx="3508436" cy="14716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910141" y="1971066"/>
            <a:ext cx="4028039" cy="14992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998901D-6615-DD56-59FE-A3CE7A78C35C}"/>
              </a:ext>
            </a:extLst>
          </p:cNvPr>
          <p:cNvSpPr txBox="1"/>
          <p:nvPr/>
        </p:nvSpPr>
        <p:spPr>
          <a:xfrm>
            <a:off x="260606" y="396226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if (--(*ref) == 0)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51017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// </a:t>
            </a:r>
            <a:r>
              <a:rPr lang="ko-KR" altLang="en-US" sz="1400" dirty="0">
                <a:latin typeface="DM Mono" panose="020B0509040201040103" pitchFamily="49" charset="0"/>
              </a:rPr>
              <a:t>깊은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>
                <a:latin typeface="DM Mono" panose="020B0509040201040103" pitchFamily="49" charset="0"/>
              </a:rPr>
              <a:t>User(const User&amp; </a:t>
            </a:r>
            <a:r>
              <a:rPr lang="en" altLang="ko-Kore-KR" sz="1400" dirty="0" err="1">
                <a:latin typeface="DM Mono" panose="020B0509040201040103" pitchFamily="49" charset="0"/>
              </a:rPr>
              <a:t>rhs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</a:t>
            </a:r>
            <a:r>
              <a:rPr lang="en" altLang="ko-Kore-KR" sz="1400" dirty="0" err="1">
                <a:latin typeface="DM Mono" panose="020B0509040201040103" pitchFamily="49" charset="0"/>
              </a:rPr>
              <a:t>rhs.age</a:t>
            </a:r>
            <a:r>
              <a:rPr lang="en" altLang="ko-Kore-KR" sz="1400" dirty="0">
                <a:latin typeface="DM Mono" panose="020B0509040201040103" pitchFamily="49" charset="0"/>
              </a:rPr>
              <a:t>) // </a:t>
            </a:r>
            <a:r>
              <a:rPr lang="ko-KR" altLang="en-US" sz="1400" dirty="0">
                <a:latin typeface="DM Mono" panose="020B0509040201040103" pitchFamily="49" charset="0"/>
              </a:rPr>
              <a:t>포인터 아닌 멤버에 대한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-US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>
                <a:latin typeface="DM Mono" panose="020B0509040201040103" pitchFamily="49" charset="0"/>
              </a:rPr>
              <a:t>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2742057" y="250563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4770343" y="213630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3458051" y="293730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>
                <a:solidFill>
                  <a:schemeClr val="tx1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3639745" y="255935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2663702" y="3024374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3458051" y="34893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2597552" y="3576464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0C6677-9300-CE05-B8EB-F8C6D7156B28}"/>
              </a:ext>
            </a:extLst>
          </p:cNvPr>
          <p:cNvSpPr/>
          <p:nvPr/>
        </p:nvSpPr>
        <p:spPr>
          <a:xfrm>
            <a:off x="5608327" y="374175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E1F5E-D599-834A-B257-69D3D175AD94}"/>
              </a:ext>
            </a:extLst>
          </p:cNvPr>
          <p:cNvSpPr txBox="1"/>
          <p:nvPr/>
        </p:nvSpPr>
        <p:spPr>
          <a:xfrm>
            <a:off x="5790021" y="3363792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B04603-2D0B-9842-C910-6F1B3781049A}"/>
              </a:ext>
            </a:extLst>
          </p:cNvPr>
          <p:cNvSpPr txBox="1"/>
          <p:nvPr/>
        </p:nvSpPr>
        <p:spPr>
          <a:xfrm>
            <a:off x="4813978" y="3828816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5FC98D-2091-B06F-0CEE-784E9E354FDA}"/>
              </a:ext>
            </a:extLst>
          </p:cNvPr>
          <p:cNvSpPr/>
          <p:nvPr/>
        </p:nvSpPr>
        <p:spPr>
          <a:xfrm>
            <a:off x="5608327" y="429384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B42016-C226-914B-27C1-A1EE70B29834}"/>
              </a:ext>
            </a:extLst>
          </p:cNvPr>
          <p:cNvSpPr txBox="1"/>
          <p:nvPr/>
        </p:nvSpPr>
        <p:spPr>
          <a:xfrm>
            <a:off x="4747828" y="4380906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A0F3BFC4-522C-E000-6DAF-D19F7C6EEA09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 flipV="1">
            <a:off x="6850531" y="877371"/>
            <a:ext cx="2558732" cy="31361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153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F2800F-91BF-8383-014B-77425F9F78DE}"/>
              </a:ext>
            </a:extLst>
          </p:cNvPr>
          <p:cNvSpPr/>
          <p:nvPr/>
        </p:nvSpPr>
        <p:spPr>
          <a:xfrm>
            <a:off x="8584268" y="373517"/>
            <a:ext cx="3329826" cy="1389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3117B1-65C4-82A9-68DF-F8A813B4CC81}"/>
              </a:ext>
            </a:extLst>
          </p:cNvPr>
          <p:cNvSpPr txBox="1"/>
          <p:nvPr/>
        </p:nvSpPr>
        <p:spPr>
          <a:xfrm>
            <a:off x="9598222" y="4184"/>
            <a:ext cx="94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DATA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AA77E-E9C2-FA5F-8D1F-C73776C70906}"/>
              </a:ext>
            </a:extLst>
          </p:cNvPr>
          <p:cNvSpPr txBox="1"/>
          <p:nvPr/>
        </p:nvSpPr>
        <p:spPr>
          <a:xfrm>
            <a:off x="493059" y="113037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AAA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a; // 멤버 데이터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static int b; // 정적 멤버 데이터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AAA::b = 0; // 정적 멤버 데이터 외부 정의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AAA aaa;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AAA bbb;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sizeof(aaa) &lt;&lt; endl; // ???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sizeof(bbb) &lt;&lt; endl; // ???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57AA45-44C2-1D8B-88CF-000DA22B6B2C}"/>
              </a:ext>
            </a:extLst>
          </p:cNvPr>
          <p:cNvSpPr/>
          <p:nvPr/>
        </p:nvSpPr>
        <p:spPr>
          <a:xfrm>
            <a:off x="6873504" y="2875133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BA5C5-AEDB-2560-85C0-D0C66851B636}"/>
              </a:ext>
            </a:extLst>
          </p:cNvPr>
          <p:cNvSpPr txBox="1"/>
          <p:nvPr/>
        </p:nvSpPr>
        <p:spPr>
          <a:xfrm>
            <a:off x="8895462" y="26024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2E6215-B85D-C6E4-738C-03280A8DA97C}"/>
              </a:ext>
            </a:extLst>
          </p:cNvPr>
          <p:cNvSpPr/>
          <p:nvPr/>
        </p:nvSpPr>
        <p:spPr>
          <a:xfrm>
            <a:off x="7583170" y="34034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228E5-11ED-EFD9-87A4-2E7B8A7B8B2D}"/>
              </a:ext>
            </a:extLst>
          </p:cNvPr>
          <p:cNvSpPr txBox="1"/>
          <p:nvPr/>
        </p:nvSpPr>
        <p:spPr>
          <a:xfrm>
            <a:off x="7764864" y="30255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aaa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5F95D2-DEE9-1BF5-16ED-42463E9CA243}"/>
              </a:ext>
            </a:extLst>
          </p:cNvPr>
          <p:cNvSpPr txBox="1"/>
          <p:nvPr/>
        </p:nvSpPr>
        <p:spPr>
          <a:xfrm>
            <a:off x="6788821" y="34905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311AAE-57A6-7A4E-A6A6-7D9CFF2C3028}"/>
              </a:ext>
            </a:extLst>
          </p:cNvPr>
          <p:cNvSpPr/>
          <p:nvPr/>
        </p:nvSpPr>
        <p:spPr>
          <a:xfrm>
            <a:off x="9733446" y="4207915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5B92CA-44CA-0764-2EEE-9EAA86AD9221}"/>
              </a:ext>
            </a:extLst>
          </p:cNvPr>
          <p:cNvSpPr txBox="1"/>
          <p:nvPr/>
        </p:nvSpPr>
        <p:spPr>
          <a:xfrm>
            <a:off x="9915140" y="3829957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bbb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08E2AA-EAFD-C1F4-B198-58344427EC0F}"/>
              </a:ext>
            </a:extLst>
          </p:cNvPr>
          <p:cNvSpPr txBox="1"/>
          <p:nvPr/>
        </p:nvSpPr>
        <p:spPr>
          <a:xfrm>
            <a:off x="8939097" y="4294981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46328A-85D8-765C-AB4A-2FEB04CD39FF}"/>
              </a:ext>
            </a:extLst>
          </p:cNvPr>
          <p:cNvSpPr/>
          <p:nvPr/>
        </p:nvSpPr>
        <p:spPr>
          <a:xfrm>
            <a:off x="10113442" y="408505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BF1902-2343-B890-9480-C5AEEE52EC86}"/>
              </a:ext>
            </a:extLst>
          </p:cNvPr>
          <p:cNvSpPr txBox="1"/>
          <p:nvPr/>
        </p:nvSpPr>
        <p:spPr>
          <a:xfrm>
            <a:off x="9319093" y="495571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34930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F2800F-91BF-8383-014B-77425F9F78DE}"/>
              </a:ext>
            </a:extLst>
          </p:cNvPr>
          <p:cNvSpPr/>
          <p:nvPr/>
        </p:nvSpPr>
        <p:spPr>
          <a:xfrm>
            <a:off x="8584268" y="373517"/>
            <a:ext cx="3329826" cy="1389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3117B1-65C4-82A9-68DF-F8A813B4CC81}"/>
              </a:ext>
            </a:extLst>
          </p:cNvPr>
          <p:cNvSpPr txBox="1"/>
          <p:nvPr/>
        </p:nvSpPr>
        <p:spPr>
          <a:xfrm>
            <a:off x="9598222" y="4184"/>
            <a:ext cx="94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DATA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AA77E-E9C2-FA5F-8D1F-C73776C70906}"/>
              </a:ext>
            </a:extLst>
          </p:cNvPr>
          <p:cNvSpPr txBox="1"/>
          <p:nvPr/>
        </p:nvSpPr>
        <p:spPr>
          <a:xfrm>
            <a:off x="493059" y="11303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AAA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a; // 멤버 데이터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static int b; // 정적 멤버 데이터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AAA::b = 0; // 정적 멤버 데이터 외부 정의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57AA45-44C2-1D8B-88CF-000DA22B6B2C}"/>
              </a:ext>
            </a:extLst>
          </p:cNvPr>
          <p:cNvSpPr/>
          <p:nvPr/>
        </p:nvSpPr>
        <p:spPr>
          <a:xfrm>
            <a:off x="6873504" y="2875133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BA5C5-AEDB-2560-85C0-D0C66851B636}"/>
              </a:ext>
            </a:extLst>
          </p:cNvPr>
          <p:cNvSpPr txBox="1"/>
          <p:nvPr/>
        </p:nvSpPr>
        <p:spPr>
          <a:xfrm>
            <a:off x="8895462" y="26024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46328A-85D8-765C-AB4A-2FEB04CD39FF}"/>
              </a:ext>
            </a:extLst>
          </p:cNvPr>
          <p:cNvSpPr/>
          <p:nvPr/>
        </p:nvSpPr>
        <p:spPr>
          <a:xfrm>
            <a:off x="10113442" y="408505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BF1902-2343-B890-9480-C5AEEE52EC86}"/>
              </a:ext>
            </a:extLst>
          </p:cNvPr>
          <p:cNvSpPr txBox="1"/>
          <p:nvPr/>
        </p:nvSpPr>
        <p:spPr>
          <a:xfrm>
            <a:off x="9319093" y="495571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23456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04CFD7-25A2-B8E2-F47E-6EB8CFF0F85E}"/>
              </a:ext>
            </a:extLst>
          </p:cNvPr>
          <p:cNvSpPr txBox="1"/>
          <p:nvPr/>
        </p:nvSpPr>
        <p:spPr>
          <a:xfrm>
            <a:off x="525518" y="246424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Dog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Cat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double speed;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Dog d;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Cat c;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sizeof(Dog)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sizeof(Cat)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34D296-6C08-1FC3-2B2A-90ADBC48F436}"/>
              </a:ext>
            </a:extLst>
          </p:cNvPr>
          <p:cNvSpPr/>
          <p:nvPr/>
        </p:nvSpPr>
        <p:spPr>
          <a:xfrm>
            <a:off x="5517931" y="1828178"/>
            <a:ext cx="5237757" cy="2817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963ED-E28A-317A-5E8D-CDCD79D67D65}"/>
              </a:ext>
            </a:extLst>
          </p:cNvPr>
          <p:cNvSpPr txBox="1"/>
          <p:nvPr/>
        </p:nvSpPr>
        <p:spPr>
          <a:xfrm>
            <a:off x="7719506" y="1497607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259C3B-E975-7672-3D22-38D79C3FD719}"/>
              </a:ext>
            </a:extLst>
          </p:cNvPr>
          <p:cNvSpPr/>
          <p:nvPr/>
        </p:nvSpPr>
        <p:spPr>
          <a:xfrm>
            <a:off x="6574177" y="235651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B1B3C-1694-15C3-4666-80EE109C27BC}"/>
              </a:ext>
            </a:extLst>
          </p:cNvPr>
          <p:cNvSpPr txBox="1"/>
          <p:nvPr/>
        </p:nvSpPr>
        <p:spPr>
          <a:xfrm>
            <a:off x="6755871" y="197856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CA1C9-A2F1-897C-190A-F1007D7079E7}"/>
              </a:ext>
            </a:extLst>
          </p:cNvPr>
          <p:cNvSpPr txBox="1"/>
          <p:nvPr/>
        </p:nvSpPr>
        <p:spPr>
          <a:xfrm>
            <a:off x="5779828" y="2443584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FE6B9A-E6C7-498C-1109-E8044FE16C25}"/>
              </a:ext>
            </a:extLst>
          </p:cNvPr>
          <p:cNvSpPr/>
          <p:nvPr/>
        </p:nvSpPr>
        <p:spPr>
          <a:xfrm>
            <a:off x="8724453" y="316096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F923B1-4D51-AAA3-FF14-B0CD6647C111}"/>
              </a:ext>
            </a:extLst>
          </p:cNvPr>
          <p:cNvSpPr txBox="1"/>
          <p:nvPr/>
        </p:nvSpPr>
        <p:spPr>
          <a:xfrm>
            <a:off x="8906147" y="2783002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Cat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97A7F1-B5C5-81EB-21C7-7A4CBB139EB5}"/>
              </a:ext>
            </a:extLst>
          </p:cNvPr>
          <p:cNvSpPr txBox="1"/>
          <p:nvPr/>
        </p:nvSpPr>
        <p:spPr>
          <a:xfrm>
            <a:off x="7930104" y="3248026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D12444-B8D5-9AB5-47DD-F3B91C07E97E}"/>
              </a:ext>
            </a:extLst>
          </p:cNvPr>
          <p:cNvSpPr/>
          <p:nvPr/>
        </p:nvSpPr>
        <p:spPr>
          <a:xfrm>
            <a:off x="6571518" y="290860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36ADA6-EF7A-FF10-8AC3-9D188198C104}"/>
              </a:ext>
            </a:extLst>
          </p:cNvPr>
          <p:cNvSpPr txBox="1"/>
          <p:nvPr/>
        </p:nvSpPr>
        <p:spPr>
          <a:xfrm>
            <a:off x="5633545" y="2995674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05C436-470B-C944-2593-1AF5D2445542}"/>
              </a:ext>
            </a:extLst>
          </p:cNvPr>
          <p:cNvSpPr/>
          <p:nvPr/>
        </p:nvSpPr>
        <p:spPr>
          <a:xfrm>
            <a:off x="8724453" y="3701174"/>
            <a:ext cx="1242204" cy="783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63844E-3423-3066-F614-B34C9BBAD2CC}"/>
              </a:ext>
            </a:extLst>
          </p:cNvPr>
          <p:cNvSpPr txBox="1"/>
          <p:nvPr/>
        </p:nvSpPr>
        <p:spPr>
          <a:xfrm>
            <a:off x="7786480" y="3788240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5662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04CFD7-25A2-B8E2-F47E-6EB8CFF0F85E}"/>
              </a:ext>
            </a:extLst>
          </p:cNvPr>
          <p:cNvSpPr txBox="1"/>
          <p:nvPr/>
        </p:nvSpPr>
        <p:spPr>
          <a:xfrm>
            <a:off x="525518" y="246424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class Animal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age;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color;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Cat : public Animal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double speed;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Dog d;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Cat c;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sizeof(Dog)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sizeof(Cat)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34D296-6C08-1FC3-2B2A-90ADBC48F436}"/>
              </a:ext>
            </a:extLst>
          </p:cNvPr>
          <p:cNvSpPr/>
          <p:nvPr/>
        </p:nvSpPr>
        <p:spPr>
          <a:xfrm>
            <a:off x="5517931" y="1828178"/>
            <a:ext cx="5237757" cy="2817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963ED-E28A-317A-5E8D-CDCD79D67D65}"/>
              </a:ext>
            </a:extLst>
          </p:cNvPr>
          <p:cNvSpPr txBox="1"/>
          <p:nvPr/>
        </p:nvSpPr>
        <p:spPr>
          <a:xfrm>
            <a:off x="7719506" y="1497607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259C3B-E975-7672-3D22-38D79C3FD719}"/>
              </a:ext>
            </a:extLst>
          </p:cNvPr>
          <p:cNvSpPr/>
          <p:nvPr/>
        </p:nvSpPr>
        <p:spPr>
          <a:xfrm>
            <a:off x="6574177" y="2356518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B1B3C-1694-15C3-4666-80EE109C27BC}"/>
              </a:ext>
            </a:extLst>
          </p:cNvPr>
          <p:cNvSpPr txBox="1"/>
          <p:nvPr/>
        </p:nvSpPr>
        <p:spPr>
          <a:xfrm>
            <a:off x="6755871" y="197856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CA1C9-A2F1-897C-190A-F1007D7079E7}"/>
              </a:ext>
            </a:extLst>
          </p:cNvPr>
          <p:cNvSpPr txBox="1"/>
          <p:nvPr/>
        </p:nvSpPr>
        <p:spPr>
          <a:xfrm>
            <a:off x="5779828" y="2443584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FE6B9A-E6C7-498C-1109-E8044FE16C25}"/>
              </a:ext>
            </a:extLst>
          </p:cNvPr>
          <p:cNvSpPr/>
          <p:nvPr/>
        </p:nvSpPr>
        <p:spPr>
          <a:xfrm>
            <a:off x="8724453" y="3160960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F923B1-4D51-AAA3-FF14-B0CD6647C111}"/>
              </a:ext>
            </a:extLst>
          </p:cNvPr>
          <p:cNvSpPr txBox="1"/>
          <p:nvPr/>
        </p:nvSpPr>
        <p:spPr>
          <a:xfrm>
            <a:off x="8906147" y="2783002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Cat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97A7F1-B5C5-81EB-21C7-7A4CBB139EB5}"/>
              </a:ext>
            </a:extLst>
          </p:cNvPr>
          <p:cNvSpPr txBox="1"/>
          <p:nvPr/>
        </p:nvSpPr>
        <p:spPr>
          <a:xfrm>
            <a:off x="7930104" y="3248026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D12444-B8D5-9AB5-47DD-F3B91C07E97E}"/>
              </a:ext>
            </a:extLst>
          </p:cNvPr>
          <p:cNvSpPr/>
          <p:nvPr/>
        </p:nvSpPr>
        <p:spPr>
          <a:xfrm>
            <a:off x="6571518" y="290860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36ADA6-EF7A-FF10-8AC3-9D188198C104}"/>
              </a:ext>
            </a:extLst>
          </p:cNvPr>
          <p:cNvSpPr txBox="1"/>
          <p:nvPr/>
        </p:nvSpPr>
        <p:spPr>
          <a:xfrm>
            <a:off x="5633545" y="2995674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05C436-470B-C944-2593-1AF5D2445542}"/>
              </a:ext>
            </a:extLst>
          </p:cNvPr>
          <p:cNvSpPr/>
          <p:nvPr/>
        </p:nvSpPr>
        <p:spPr>
          <a:xfrm>
            <a:off x="8724453" y="3701174"/>
            <a:ext cx="1242204" cy="783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63844E-3423-3066-F614-B34C9BBAD2CC}"/>
              </a:ext>
            </a:extLst>
          </p:cNvPr>
          <p:cNvSpPr txBox="1"/>
          <p:nvPr/>
        </p:nvSpPr>
        <p:spPr>
          <a:xfrm>
            <a:off x="7786480" y="3788240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65585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585DA1-2063-D0BB-B202-9795908530E4}"/>
              </a:ext>
            </a:extLst>
          </p:cNvPr>
          <p:cNvSpPr txBox="1"/>
          <p:nvPr/>
        </p:nvSpPr>
        <p:spPr>
          <a:xfrm>
            <a:off x="338587" y="171944"/>
            <a:ext cx="60945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int age;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Animal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Dog d;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506392-9444-AA6F-F9C9-2DC6FCD0F854}"/>
              </a:ext>
            </a:extLst>
          </p:cNvPr>
          <p:cNvSpPr/>
          <p:nvPr/>
        </p:nvSpPr>
        <p:spPr>
          <a:xfrm>
            <a:off x="6574177" y="2356518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73710C-059D-5C52-ECA4-96DA8B2FA1EF}"/>
              </a:ext>
            </a:extLst>
          </p:cNvPr>
          <p:cNvSpPr txBox="1"/>
          <p:nvPr/>
        </p:nvSpPr>
        <p:spPr>
          <a:xfrm>
            <a:off x="6262777" y="1978560"/>
            <a:ext cx="1735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87AAE-3A93-CE35-E3EC-43CD2D97C6AE}"/>
              </a:ext>
            </a:extLst>
          </p:cNvPr>
          <p:cNvSpPr txBox="1"/>
          <p:nvPr/>
        </p:nvSpPr>
        <p:spPr>
          <a:xfrm>
            <a:off x="5600794" y="2443584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6BC458-AAB3-2692-EB74-490CB8CA849C}"/>
              </a:ext>
            </a:extLst>
          </p:cNvPr>
          <p:cNvSpPr/>
          <p:nvPr/>
        </p:nvSpPr>
        <p:spPr>
          <a:xfrm>
            <a:off x="6579729" y="3708273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C0D07-0AD5-F7AB-82CC-73E69F6EEF43}"/>
              </a:ext>
            </a:extLst>
          </p:cNvPr>
          <p:cNvSpPr txBox="1"/>
          <p:nvPr/>
        </p:nvSpPr>
        <p:spPr>
          <a:xfrm>
            <a:off x="6761423" y="33303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F2A6A-C557-4327-EE28-7ED82CC6D8D9}"/>
              </a:ext>
            </a:extLst>
          </p:cNvPr>
          <p:cNvSpPr txBox="1"/>
          <p:nvPr/>
        </p:nvSpPr>
        <p:spPr>
          <a:xfrm>
            <a:off x="5226398" y="3795339"/>
            <a:ext cx="1353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EED7D1-AF9C-478F-413F-01FB3701DA32}"/>
              </a:ext>
            </a:extLst>
          </p:cNvPr>
          <p:cNvSpPr/>
          <p:nvPr/>
        </p:nvSpPr>
        <p:spPr>
          <a:xfrm>
            <a:off x="6579729" y="4248487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C4124B-B6E6-F056-3FC6-3ED0182AAD98}"/>
              </a:ext>
            </a:extLst>
          </p:cNvPr>
          <p:cNvSpPr txBox="1"/>
          <p:nvPr/>
        </p:nvSpPr>
        <p:spPr>
          <a:xfrm>
            <a:off x="5641756" y="4335553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57779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585DA1-2063-D0BB-B202-9795908530E4}"/>
              </a:ext>
            </a:extLst>
          </p:cNvPr>
          <p:cNvSpPr txBox="1"/>
          <p:nvPr/>
        </p:nvSpPr>
        <p:spPr>
          <a:xfrm>
            <a:off x="338587" y="179311"/>
            <a:ext cx="609456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void Go();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int age;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Animal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Dog d;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506392-9444-AA6F-F9C9-2DC6FCD0F854}"/>
              </a:ext>
            </a:extLst>
          </p:cNvPr>
          <p:cNvSpPr/>
          <p:nvPr/>
        </p:nvSpPr>
        <p:spPr>
          <a:xfrm>
            <a:off x="6559227" y="2898343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73710C-059D-5C52-ECA4-96DA8B2FA1EF}"/>
              </a:ext>
            </a:extLst>
          </p:cNvPr>
          <p:cNvSpPr txBox="1"/>
          <p:nvPr/>
        </p:nvSpPr>
        <p:spPr>
          <a:xfrm>
            <a:off x="6262777" y="1978560"/>
            <a:ext cx="1735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87AAE-3A93-CE35-E3EC-43CD2D97C6AE}"/>
              </a:ext>
            </a:extLst>
          </p:cNvPr>
          <p:cNvSpPr txBox="1"/>
          <p:nvPr/>
        </p:nvSpPr>
        <p:spPr>
          <a:xfrm>
            <a:off x="5585844" y="2985409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6BC458-AAB3-2692-EB74-490CB8CA849C}"/>
              </a:ext>
            </a:extLst>
          </p:cNvPr>
          <p:cNvSpPr/>
          <p:nvPr/>
        </p:nvSpPr>
        <p:spPr>
          <a:xfrm>
            <a:off x="6559227" y="4889625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C0D07-0AD5-F7AB-82CC-73E69F6EEF43}"/>
              </a:ext>
            </a:extLst>
          </p:cNvPr>
          <p:cNvSpPr txBox="1"/>
          <p:nvPr/>
        </p:nvSpPr>
        <p:spPr>
          <a:xfrm>
            <a:off x="6740921" y="392281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F2A6A-C557-4327-EE28-7ED82CC6D8D9}"/>
              </a:ext>
            </a:extLst>
          </p:cNvPr>
          <p:cNvSpPr txBox="1"/>
          <p:nvPr/>
        </p:nvSpPr>
        <p:spPr>
          <a:xfrm>
            <a:off x="5205896" y="4976691"/>
            <a:ext cx="1353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EED7D1-AF9C-478F-413F-01FB3701DA32}"/>
              </a:ext>
            </a:extLst>
          </p:cNvPr>
          <p:cNvSpPr/>
          <p:nvPr/>
        </p:nvSpPr>
        <p:spPr>
          <a:xfrm>
            <a:off x="6559227" y="54298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C4124B-B6E6-F056-3FC6-3ED0182AAD98}"/>
              </a:ext>
            </a:extLst>
          </p:cNvPr>
          <p:cNvSpPr txBox="1"/>
          <p:nvPr/>
        </p:nvSpPr>
        <p:spPr>
          <a:xfrm>
            <a:off x="5621254" y="5516905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55DE1E-3D07-3466-E2F9-3E96559DB27E}"/>
              </a:ext>
            </a:extLst>
          </p:cNvPr>
          <p:cNvSpPr/>
          <p:nvPr/>
        </p:nvSpPr>
        <p:spPr>
          <a:xfrm>
            <a:off x="6559227" y="235487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CA6490-9C84-624B-854F-31F38BC64358}"/>
              </a:ext>
            </a:extLst>
          </p:cNvPr>
          <p:cNvSpPr/>
          <p:nvPr/>
        </p:nvSpPr>
        <p:spPr>
          <a:xfrm>
            <a:off x="6559227" y="43307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63DBA-6BB5-31AE-18D7-DDA11E5D9535}"/>
              </a:ext>
            </a:extLst>
          </p:cNvPr>
          <p:cNvSpPr txBox="1"/>
          <p:nvPr/>
        </p:nvSpPr>
        <p:spPr>
          <a:xfrm>
            <a:off x="5585843" y="2423013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5602B3-21A0-F5C4-3F1D-B0D1B9DCD983}"/>
              </a:ext>
            </a:extLst>
          </p:cNvPr>
          <p:cNvSpPr txBox="1"/>
          <p:nvPr/>
        </p:nvSpPr>
        <p:spPr>
          <a:xfrm>
            <a:off x="5522804" y="4417780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11EF05-36A6-0220-AE51-488F3660B278}"/>
              </a:ext>
            </a:extLst>
          </p:cNvPr>
          <p:cNvSpPr/>
          <p:nvPr/>
        </p:nvSpPr>
        <p:spPr>
          <a:xfrm>
            <a:off x="8738834" y="643974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F3FDD2-6A46-C25A-4DB9-7B8AFC6A6E8A}"/>
              </a:ext>
            </a:extLst>
          </p:cNvPr>
          <p:cNvSpPr txBox="1"/>
          <p:nvPr/>
        </p:nvSpPr>
        <p:spPr>
          <a:xfrm>
            <a:off x="9387696" y="274642"/>
            <a:ext cx="1119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Animal</a:t>
            </a:r>
            <a:endParaRPr lang="ko-Kore-KR" altLang="en-US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6E4A824-6EE2-67D2-4617-AE35EA3C5C15}"/>
              </a:ext>
            </a:extLst>
          </p:cNvPr>
          <p:cNvCxnSpPr>
            <a:stCxn id="4" idx="3"/>
            <a:endCxn id="15" idx="1"/>
          </p:cNvCxnSpPr>
          <p:nvPr/>
        </p:nvCxnSpPr>
        <p:spPr>
          <a:xfrm flipV="1">
            <a:off x="7801431" y="915706"/>
            <a:ext cx="937403" cy="17109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051FE3-E821-1F40-9457-516499E1341B}"/>
              </a:ext>
            </a:extLst>
          </p:cNvPr>
          <p:cNvSpPr/>
          <p:nvPr/>
        </p:nvSpPr>
        <p:spPr>
          <a:xfrm>
            <a:off x="9207536" y="2626611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62EEC96-FD5A-E282-4CC0-334CF11BD97D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7801431" y="2898343"/>
            <a:ext cx="1406105" cy="17041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60025B-697D-C478-93AE-7E999DA7DB7B}"/>
              </a:ext>
            </a:extLst>
          </p:cNvPr>
          <p:cNvSpPr txBox="1"/>
          <p:nvPr/>
        </p:nvSpPr>
        <p:spPr>
          <a:xfrm>
            <a:off x="9786445" y="2210636"/>
            <a:ext cx="1119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621CC7-11EA-401A-0776-D420D1090983}"/>
              </a:ext>
            </a:extLst>
          </p:cNvPr>
          <p:cNvSpPr/>
          <p:nvPr/>
        </p:nvSpPr>
        <p:spPr>
          <a:xfrm>
            <a:off x="6478618" y="1159870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529B5A-41F1-E91E-DFF8-6E176187431C}"/>
              </a:ext>
            </a:extLst>
          </p:cNvPr>
          <p:cNvSpPr txBox="1"/>
          <p:nvPr/>
        </p:nvSpPr>
        <p:spPr>
          <a:xfrm>
            <a:off x="6182168" y="240087"/>
            <a:ext cx="1735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A1FDB6-DF3A-8096-A470-C27011B627F7}"/>
              </a:ext>
            </a:extLst>
          </p:cNvPr>
          <p:cNvSpPr txBox="1"/>
          <p:nvPr/>
        </p:nvSpPr>
        <p:spPr>
          <a:xfrm>
            <a:off x="5505235" y="1246936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26EC69F-50B3-82D1-0DA1-8ECD5742E9B6}"/>
              </a:ext>
            </a:extLst>
          </p:cNvPr>
          <p:cNvSpPr/>
          <p:nvPr/>
        </p:nvSpPr>
        <p:spPr>
          <a:xfrm>
            <a:off x="6478618" y="61640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80F370-6EE9-52EC-F848-ECFFA3E865DB}"/>
              </a:ext>
            </a:extLst>
          </p:cNvPr>
          <p:cNvSpPr txBox="1"/>
          <p:nvPr/>
        </p:nvSpPr>
        <p:spPr>
          <a:xfrm>
            <a:off x="5505234" y="684540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C42FC7B3-D0E2-519F-161B-73395E5CA79E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7720822" y="888138"/>
            <a:ext cx="1018012" cy="275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731C973-1782-96CE-DC2B-F3227A403FEE}"/>
              </a:ext>
            </a:extLst>
          </p:cNvPr>
          <p:cNvSpPr/>
          <p:nvPr/>
        </p:nvSpPr>
        <p:spPr>
          <a:xfrm>
            <a:off x="9456520" y="5256558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6451D4-C9AB-2DB7-DDAA-63723D7FFFA2}"/>
              </a:ext>
            </a:extLst>
          </p:cNvPr>
          <p:cNvSpPr txBox="1"/>
          <p:nvPr/>
        </p:nvSpPr>
        <p:spPr>
          <a:xfrm>
            <a:off x="9638214" y="428974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EA52EC-6D91-1938-DBE2-5CF0CC65F515}"/>
              </a:ext>
            </a:extLst>
          </p:cNvPr>
          <p:cNvSpPr txBox="1"/>
          <p:nvPr/>
        </p:nvSpPr>
        <p:spPr>
          <a:xfrm>
            <a:off x="8103189" y="5343624"/>
            <a:ext cx="1353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F89E525-4E40-2B29-187F-813E005B2D31}"/>
              </a:ext>
            </a:extLst>
          </p:cNvPr>
          <p:cNvSpPr/>
          <p:nvPr/>
        </p:nvSpPr>
        <p:spPr>
          <a:xfrm>
            <a:off x="9456520" y="579677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766753-D3BA-DAB3-BBE4-069907583439}"/>
              </a:ext>
            </a:extLst>
          </p:cNvPr>
          <p:cNvSpPr txBox="1"/>
          <p:nvPr/>
        </p:nvSpPr>
        <p:spPr>
          <a:xfrm>
            <a:off x="8518547" y="5883838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B82E24-202C-B7A0-CD4E-0D9850D5771E}"/>
              </a:ext>
            </a:extLst>
          </p:cNvPr>
          <p:cNvSpPr/>
          <p:nvPr/>
        </p:nvSpPr>
        <p:spPr>
          <a:xfrm>
            <a:off x="9456520" y="4697647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83187A-BBC9-1837-66A7-9EEA4F188AFC}"/>
              </a:ext>
            </a:extLst>
          </p:cNvPr>
          <p:cNvSpPr txBox="1"/>
          <p:nvPr/>
        </p:nvSpPr>
        <p:spPr>
          <a:xfrm>
            <a:off x="8420097" y="4784713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588482E4-322A-C07F-2F5B-8A7C840BD3DA}"/>
              </a:ext>
            </a:extLst>
          </p:cNvPr>
          <p:cNvCxnSpPr>
            <a:cxnSpLocks/>
            <a:stCxn id="45" idx="3"/>
            <a:endCxn id="22" idx="1"/>
          </p:cNvCxnSpPr>
          <p:nvPr/>
        </p:nvCxnSpPr>
        <p:spPr>
          <a:xfrm flipH="1" flipV="1">
            <a:off x="9207536" y="2898343"/>
            <a:ext cx="1491188" cy="2071036"/>
          </a:xfrm>
          <a:prstGeom prst="curvedConnector5">
            <a:avLst>
              <a:gd name="adj1" fmla="val -15330"/>
              <a:gd name="adj2" fmla="val 50000"/>
              <a:gd name="adj3" fmla="val 1153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059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585DA1-2063-D0BB-B202-9795908530E4}"/>
              </a:ext>
            </a:extLst>
          </p:cNvPr>
          <p:cNvSpPr txBox="1"/>
          <p:nvPr/>
        </p:nvSpPr>
        <p:spPr>
          <a:xfrm>
            <a:off x="338587" y="179311"/>
            <a:ext cx="609456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void Go();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virtual void Hello(); 		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int age;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Animal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Dog d;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506392-9444-AA6F-F9C9-2DC6FCD0F854}"/>
              </a:ext>
            </a:extLst>
          </p:cNvPr>
          <p:cNvSpPr/>
          <p:nvPr/>
        </p:nvSpPr>
        <p:spPr>
          <a:xfrm>
            <a:off x="6559227" y="2898343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73710C-059D-5C52-ECA4-96DA8B2FA1EF}"/>
              </a:ext>
            </a:extLst>
          </p:cNvPr>
          <p:cNvSpPr txBox="1"/>
          <p:nvPr/>
        </p:nvSpPr>
        <p:spPr>
          <a:xfrm>
            <a:off x="6262777" y="1978560"/>
            <a:ext cx="1735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87AAE-3A93-CE35-E3EC-43CD2D97C6AE}"/>
              </a:ext>
            </a:extLst>
          </p:cNvPr>
          <p:cNvSpPr txBox="1"/>
          <p:nvPr/>
        </p:nvSpPr>
        <p:spPr>
          <a:xfrm>
            <a:off x="5585844" y="2985409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6BC458-AAB3-2692-EB74-490CB8CA849C}"/>
              </a:ext>
            </a:extLst>
          </p:cNvPr>
          <p:cNvSpPr/>
          <p:nvPr/>
        </p:nvSpPr>
        <p:spPr>
          <a:xfrm>
            <a:off x="6559227" y="4889625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C0D07-0AD5-F7AB-82CC-73E69F6EEF43}"/>
              </a:ext>
            </a:extLst>
          </p:cNvPr>
          <p:cNvSpPr txBox="1"/>
          <p:nvPr/>
        </p:nvSpPr>
        <p:spPr>
          <a:xfrm>
            <a:off x="6740921" y="392281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F2A6A-C557-4327-EE28-7ED82CC6D8D9}"/>
              </a:ext>
            </a:extLst>
          </p:cNvPr>
          <p:cNvSpPr txBox="1"/>
          <p:nvPr/>
        </p:nvSpPr>
        <p:spPr>
          <a:xfrm>
            <a:off x="5205896" y="4976691"/>
            <a:ext cx="1353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EED7D1-AF9C-478F-413F-01FB3701DA32}"/>
              </a:ext>
            </a:extLst>
          </p:cNvPr>
          <p:cNvSpPr/>
          <p:nvPr/>
        </p:nvSpPr>
        <p:spPr>
          <a:xfrm>
            <a:off x="6559227" y="54298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C4124B-B6E6-F056-3FC6-3ED0182AAD98}"/>
              </a:ext>
            </a:extLst>
          </p:cNvPr>
          <p:cNvSpPr txBox="1"/>
          <p:nvPr/>
        </p:nvSpPr>
        <p:spPr>
          <a:xfrm>
            <a:off x="5621254" y="5516905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55DE1E-3D07-3466-E2F9-3E96559DB27E}"/>
              </a:ext>
            </a:extLst>
          </p:cNvPr>
          <p:cNvSpPr/>
          <p:nvPr/>
        </p:nvSpPr>
        <p:spPr>
          <a:xfrm>
            <a:off x="6559227" y="235487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CA6490-9C84-624B-854F-31F38BC64358}"/>
              </a:ext>
            </a:extLst>
          </p:cNvPr>
          <p:cNvSpPr/>
          <p:nvPr/>
        </p:nvSpPr>
        <p:spPr>
          <a:xfrm>
            <a:off x="6559227" y="43307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63DBA-6BB5-31AE-18D7-DDA11E5D9535}"/>
              </a:ext>
            </a:extLst>
          </p:cNvPr>
          <p:cNvSpPr txBox="1"/>
          <p:nvPr/>
        </p:nvSpPr>
        <p:spPr>
          <a:xfrm>
            <a:off x="5585843" y="2423013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5602B3-21A0-F5C4-3F1D-B0D1B9DCD983}"/>
              </a:ext>
            </a:extLst>
          </p:cNvPr>
          <p:cNvSpPr txBox="1"/>
          <p:nvPr/>
        </p:nvSpPr>
        <p:spPr>
          <a:xfrm>
            <a:off x="5522804" y="4417780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11EF05-36A6-0220-AE51-488F3660B278}"/>
              </a:ext>
            </a:extLst>
          </p:cNvPr>
          <p:cNvSpPr/>
          <p:nvPr/>
        </p:nvSpPr>
        <p:spPr>
          <a:xfrm>
            <a:off x="8738834" y="643974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F3FDD2-6A46-C25A-4DB9-7B8AFC6A6E8A}"/>
              </a:ext>
            </a:extLst>
          </p:cNvPr>
          <p:cNvSpPr txBox="1"/>
          <p:nvPr/>
        </p:nvSpPr>
        <p:spPr>
          <a:xfrm>
            <a:off x="9387696" y="274642"/>
            <a:ext cx="1119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Animal</a:t>
            </a:r>
            <a:endParaRPr lang="ko-Kore-KR" altLang="en-US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6E4A824-6EE2-67D2-4617-AE35EA3C5C15}"/>
              </a:ext>
            </a:extLst>
          </p:cNvPr>
          <p:cNvCxnSpPr>
            <a:stCxn id="4" idx="3"/>
            <a:endCxn id="15" idx="1"/>
          </p:cNvCxnSpPr>
          <p:nvPr/>
        </p:nvCxnSpPr>
        <p:spPr>
          <a:xfrm flipV="1">
            <a:off x="7801431" y="915706"/>
            <a:ext cx="937403" cy="17109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051FE3-E821-1F40-9457-516499E1341B}"/>
              </a:ext>
            </a:extLst>
          </p:cNvPr>
          <p:cNvSpPr/>
          <p:nvPr/>
        </p:nvSpPr>
        <p:spPr>
          <a:xfrm>
            <a:off x="9207536" y="2626611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62EEC96-FD5A-E282-4CC0-334CF11BD97D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7801431" y="2898343"/>
            <a:ext cx="1406105" cy="17041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60025B-697D-C478-93AE-7E999DA7DB7B}"/>
              </a:ext>
            </a:extLst>
          </p:cNvPr>
          <p:cNvSpPr txBox="1"/>
          <p:nvPr/>
        </p:nvSpPr>
        <p:spPr>
          <a:xfrm>
            <a:off x="9786445" y="2210636"/>
            <a:ext cx="1119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621CC7-11EA-401A-0776-D420D1090983}"/>
              </a:ext>
            </a:extLst>
          </p:cNvPr>
          <p:cNvSpPr/>
          <p:nvPr/>
        </p:nvSpPr>
        <p:spPr>
          <a:xfrm>
            <a:off x="6478618" y="1159870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529B5A-41F1-E91E-DFF8-6E176187431C}"/>
              </a:ext>
            </a:extLst>
          </p:cNvPr>
          <p:cNvSpPr txBox="1"/>
          <p:nvPr/>
        </p:nvSpPr>
        <p:spPr>
          <a:xfrm>
            <a:off x="6182168" y="240087"/>
            <a:ext cx="1735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A1FDB6-DF3A-8096-A470-C27011B627F7}"/>
              </a:ext>
            </a:extLst>
          </p:cNvPr>
          <p:cNvSpPr txBox="1"/>
          <p:nvPr/>
        </p:nvSpPr>
        <p:spPr>
          <a:xfrm>
            <a:off x="5505235" y="1246936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26EC69F-50B3-82D1-0DA1-8ECD5742E9B6}"/>
              </a:ext>
            </a:extLst>
          </p:cNvPr>
          <p:cNvSpPr/>
          <p:nvPr/>
        </p:nvSpPr>
        <p:spPr>
          <a:xfrm>
            <a:off x="6478618" y="61640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80F370-6EE9-52EC-F848-ECFFA3E865DB}"/>
              </a:ext>
            </a:extLst>
          </p:cNvPr>
          <p:cNvSpPr txBox="1"/>
          <p:nvPr/>
        </p:nvSpPr>
        <p:spPr>
          <a:xfrm>
            <a:off x="5505234" y="684540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C42FC7B3-D0E2-519F-161B-73395E5CA79E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7720822" y="888138"/>
            <a:ext cx="1018012" cy="275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731C973-1782-96CE-DC2B-F3227A403FEE}"/>
              </a:ext>
            </a:extLst>
          </p:cNvPr>
          <p:cNvSpPr/>
          <p:nvPr/>
        </p:nvSpPr>
        <p:spPr>
          <a:xfrm>
            <a:off x="9456520" y="5256558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6451D4-C9AB-2DB7-DDAA-63723D7FFFA2}"/>
              </a:ext>
            </a:extLst>
          </p:cNvPr>
          <p:cNvSpPr txBox="1"/>
          <p:nvPr/>
        </p:nvSpPr>
        <p:spPr>
          <a:xfrm>
            <a:off x="9638214" y="428974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EA52EC-6D91-1938-DBE2-5CF0CC65F515}"/>
              </a:ext>
            </a:extLst>
          </p:cNvPr>
          <p:cNvSpPr txBox="1"/>
          <p:nvPr/>
        </p:nvSpPr>
        <p:spPr>
          <a:xfrm>
            <a:off x="8103189" y="5343624"/>
            <a:ext cx="1353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F89E525-4E40-2B29-187F-813E005B2D31}"/>
              </a:ext>
            </a:extLst>
          </p:cNvPr>
          <p:cNvSpPr/>
          <p:nvPr/>
        </p:nvSpPr>
        <p:spPr>
          <a:xfrm>
            <a:off x="9456520" y="579677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766753-D3BA-DAB3-BBE4-069907583439}"/>
              </a:ext>
            </a:extLst>
          </p:cNvPr>
          <p:cNvSpPr txBox="1"/>
          <p:nvPr/>
        </p:nvSpPr>
        <p:spPr>
          <a:xfrm>
            <a:off x="8518547" y="5883838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B82E24-202C-B7A0-CD4E-0D9850D5771E}"/>
              </a:ext>
            </a:extLst>
          </p:cNvPr>
          <p:cNvSpPr/>
          <p:nvPr/>
        </p:nvSpPr>
        <p:spPr>
          <a:xfrm>
            <a:off x="9456520" y="4697647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83187A-BBC9-1837-66A7-9EEA4F188AFC}"/>
              </a:ext>
            </a:extLst>
          </p:cNvPr>
          <p:cNvSpPr txBox="1"/>
          <p:nvPr/>
        </p:nvSpPr>
        <p:spPr>
          <a:xfrm>
            <a:off x="8420097" y="4784713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588482E4-322A-C07F-2F5B-8A7C840BD3DA}"/>
              </a:ext>
            </a:extLst>
          </p:cNvPr>
          <p:cNvCxnSpPr>
            <a:cxnSpLocks/>
            <a:stCxn id="45" idx="3"/>
            <a:endCxn id="22" idx="1"/>
          </p:cNvCxnSpPr>
          <p:nvPr/>
        </p:nvCxnSpPr>
        <p:spPr>
          <a:xfrm flipH="1" flipV="1">
            <a:off x="9207536" y="2898343"/>
            <a:ext cx="1491188" cy="2071036"/>
          </a:xfrm>
          <a:prstGeom prst="curvedConnector5">
            <a:avLst>
              <a:gd name="adj1" fmla="val -15330"/>
              <a:gd name="adj2" fmla="val 50000"/>
              <a:gd name="adj3" fmla="val 1153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61E698-67EF-670C-9725-1B608BF1FE9C}"/>
              </a:ext>
            </a:extLst>
          </p:cNvPr>
          <p:cNvSpPr/>
          <p:nvPr/>
        </p:nvSpPr>
        <p:spPr>
          <a:xfrm>
            <a:off x="8738834" y="1192920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47AEC9-BE67-6B91-3C64-B21A8C81E05F}"/>
              </a:ext>
            </a:extLst>
          </p:cNvPr>
          <p:cNvSpPr/>
          <p:nvPr/>
        </p:nvSpPr>
        <p:spPr>
          <a:xfrm>
            <a:off x="9207534" y="3165300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39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585DA1-2063-D0BB-B202-9795908530E4}"/>
              </a:ext>
            </a:extLst>
          </p:cNvPr>
          <p:cNvSpPr txBox="1"/>
          <p:nvPr/>
        </p:nvSpPr>
        <p:spPr>
          <a:xfrm>
            <a:off x="338587" y="179311"/>
            <a:ext cx="609456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void Go();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void Hello();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~Animal(); 		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int age;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void Hello() override {}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Animal* p = &amp;a;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p-&gt;Go();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// (p-&gt;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vftp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)[0](p);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6BC458-AAB3-2692-EB74-490CB8CA849C}"/>
              </a:ext>
            </a:extLst>
          </p:cNvPr>
          <p:cNvSpPr/>
          <p:nvPr/>
        </p:nvSpPr>
        <p:spPr>
          <a:xfrm>
            <a:off x="6559227" y="4889625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C0D07-0AD5-F7AB-82CC-73E69F6EEF43}"/>
              </a:ext>
            </a:extLst>
          </p:cNvPr>
          <p:cNvSpPr txBox="1"/>
          <p:nvPr/>
        </p:nvSpPr>
        <p:spPr>
          <a:xfrm>
            <a:off x="6740921" y="392281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F2A6A-C557-4327-EE28-7ED82CC6D8D9}"/>
              </a:ext>
            </a:extLst>
          </p:cNvPr>
          <p:cNvSpPr txBox="1"/>
          <p:nvPr/>
        </p:nvSpPr>
        <p:spPr>
          <a:xfrm>
            <a:off x="5205896" y="4976691"/>
            <a:ext cx="1353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EED7D1-AF9C-478F-413F-01FB3701DA32}"/>
              </a:ext>
            </a:extLst>
          </p:cNvPr>
          <p:cNvSpPr/>
          <p:nvPr/>
        </p:nvSpPr>
        <p:spPr>
          <a:xfrm>
            <a:off x="6559227" y="54298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C4124B-B6E6-F056-3FC6-3ED0182AAD98}"/>
              </a:ext>
            </a:extLst>
          </p:cNvPr>
          <p:cNvSpPr txBox="1"/>
          <p:nvPr/>
        </p:nvSpPr>
        <p:spPr>
          <a:xfrm>
            <a:off x="5621254" y="5516905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CA6490-9C84-624B-854F-31F38BC64358}"/>
              </a:ext>
            </a:extLst>
          </p:cNvPr>
          <p:cNvSpPr/>
          <p:nvPr/>
        </p:nvSpPr>
        <p:spPr>
          <a:xfrm>
            <a:off x="6559227" y="43307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5602B3-21A0-F5C4-3F1D-B0D1B9DCD983}"/>
              </a:ext>
            </a:extLst>
          </p:cNvPr>
          <p:cNvSpPr txBox="1"/>
          <p:nvPr/>
        </p:nvSpPr>
        <p:spPr>
          <a:xfrm>
            <a:off x="5522804" y="4417780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11EF05-36A6-0220-AE51-488F3660B278}"/>
              </a:ext>
            </a:extLst>
          </p:cNvPr>
          <p:cNvSpPr/>
          <p:nvPr/>
        </p:nvSpPr>
        <p:spPr>
          <a:xfrm>
            <a:off x="8738834" y="643974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F3FDD2-6A46-C25A-4DB9-7B8AFC6A6E8A}"/>
              </a:ext>
            </a:extLst>
          </p:cNvPr>
          <p:cNvSpPr txBox="1"/>
          <p:nvPr/>
        </p:nvSpPr>
        <p:spPr>
          <a:xfrm>
            <a:off x="9387696" y="274642"/>
            <a:ext cx="1119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Animal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051FE3-E821-1F40-9457-516499E1341B}"/>
              </a:ext>
            </a:extLst>
          </p:cNvPr>
          <p:cNvSpPr/>
          <p:nvPr/>
        </p:nvSpPr>
        <p:spPr>
          <a:xfrm>
            <a:off x="9121272" y="3082788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62EEC96-FD5A-E282-4CC0-334CF11BD97D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7801431" y="3354520"/>
            <a:ext cx="1319841" cy="12479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60025B-697D-C478-93AE-7E999DA7DB7B}"/>
              </a:ext>
            </a:extLst>
          </p:cNvPr>
          <p:cNvSpPr txBox="1"/>
          <p:nvPr/>
        </p:nvSpPr>
        <p:spPr>
          <a:xfrm>
            <a:off x="9700181" y="2666813"/>
            <a:ext cx="1119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621CC7-11EA-401A-0776-D420D1090983}"/>
              </a:ext>
            </a:extLst>
          </p:cNvPr>
          <p:cNvSpPr/>
          <p:nvPr/>
        </p:nvSpPr>
        <p:spPr>
          <a:xfrm>
            <a:off x="6478618" y="1159870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529B5A-41F1-E91E-DFF8-6E176187431C}"/>
              </a:ext>
            </a:extLst>
          </p:cNvPr>
          <p:cNvSpPr txBox="1"/>
          <p:nvPr/>
        </p:nvSpPr>
        <p:spPr>
          <a:xfrm>
            <a:off x="6182168" y="240087"/>
            <a:ext cx="1735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A1FDB6-DF3A-8096-A470-C27011B627F7}"/>
              </a:ext>
            </a:extLst>
          </p:cNvPr>
          <p:cNvSpPr txBox="1"/>
          <p:nvPr/>
        </p:nvSpPr>
        <p:spPr>
          <a:xfrm>
            <a:off x="5505235" y="1246936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26EC69F-50B3-82D1-0DA1-8ECD5742E9B6}"/>
              </a:ext>
            </a:extLst>
          </p:cNvPr>
          <p:cNvSpPr/>
          <p:nvPr/>
        </p:nvSpPr>
        <p:spPr>
          <a:xfrm>
            <a:off x="6478618" y="61640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80F370-6EE9-52EC-F848-ECFFA3E865DB}"/>
              </a:ext>
            </a:extLst>
          </p:cNvPr>
          <p:cNvSpPr txBox="1"/>
          <p:nvPr/>
        </p:nvSpPr>
        <p:spPr>
          <a:xfrm>
            <a:off x="5505234" y="684540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C42FC7B3-D0E2-519F-161B-73395E5CA79E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7720822" y="888138"/>
            <a:ext cx="1018012" cy="275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61E698-67EF-670C-9725-1B608BF1FE9C}"/>
              </a:ext>
            </a:extLst>
          </p:cNvPr>
          <p:cNvSpPr/>
          <p:nvPr/>
        </p:nvSpPr>
        <p:spPr>
          <a:xfrm>
            <a:off x="8738834" y="1192920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47AEC9-BE67-6B91-3C64-B21A8C81E05F}"/>
              </a:ext>
            </a:extLst>
          </p:cNvPr>
          <p:cNvSpPr/>
          <p:nvPr/>
        </p:nvSpPr>
        <p:spPr>
          <a:xfrm>
            <a:off x="9121270" y="3621477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&amp;Dog::Hello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B9E103-904F-DA6A-5793-F637AC7BA763}"/>
              </a:ext>
            </a:extLst>
          </p:cNvPr>
          <p:cNvSpPr/>
          <p:nvPr/>
        </p:nvSpPr>
        <p:spPr>
          <a:xfrm>
            <a:off x="8738655" y="1733134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&amp;Animal::~Animal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673952C-5809-DF3A-E5EC-B7A9B0EE7961}"/>
              </a:ext>
            </a:extLst>
          </p:cNvPr>
          <p:cNvSpPr/>
          <p:nvPr/>
        </p:nvSpPr>
        <p:spPr>
          <a:xfrm>
            <a:off x="9121268" y="4161764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&amp;Dog::~Dog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B04C9C2-E07B-8EE2-57BF-BC5AF51B32FF}"/>
              </a:ext>
            </a:extLst>
          </p:cNvPr>
          <p:cNvSpPr/>
          <p:nvPr/>
        </p:nvSpPr>
        <p:spPr>
          <a:xfrm>
            <a:off x="4848036" y="307801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B547E2-8216-1850-3988-8257A9919971}"/>
              </a:ext>
            </a:extLst>
          </p:cNvPr>
          <p:cNvSpPr txBox="1"/>
          <p:nvPr/>
        </p:nvSpPr>
        <p:spPr>
          <a:xfrm>
            <a:off x="5360995" y="2203452"/>
            <a:ext cx="714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757AC017-8E45-C3EB-8A86-F83630F431A1}"/>
              </a:ext>
            </a:extLst>
          </p:cNvPr>
          <p:cNvCxnSpPr>
            <a:cxnSpLocks/>
            <a:stCxn id="34" idx="3"/>
            <a:endCxn id="30" idx="3"/>
          </p:cNvCxnSpPr>
          <p:nvPr/>
        </p:nvCxnSpPr>
        <p:spPr>
          <a:xfrm flipV="1">
            <a:off x="6090240" y="869206"/>
            <a:ext cx="388378" cy="2480539"/>
          </a:xfrm>
          <a:prstGeom prst="curvedConnector3">
            <a:avLst>
              <a:gd name="adj1" fmla="val 1588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4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576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585DA1-2063-D0BB-B202-9795908530E4}"/>
              </a:ext>
            </a:extLst>
          </p:cNvPr>
          <p:cNvSpPr txBox="1"/>
          <p:nvPr/>
        </p:nvSpPr>
        <p:spPr>
          <a:xfrm>
            <a:off x="338587" y="179311"/>
            <a:ext cx="609456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void Go();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void Hello();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~Animal(); 		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int age;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void Hello() override {}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Animal* p = &amp;d;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p-&gt;Go();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// (p-&gt;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vftp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)[0](p);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6BC458-AAB3-2692-EB74-490CB8CA849C}"/>
              </a:ext>
            </a:extLst>
          </p:cNvPr>
          <p:cNvSpPr/>
          <p:nvPr/>
        </p:nvSpPr>
        <p:spPr>
          <a:xfrm>
            <a:off x="6559227" y="4889625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C0D07-0AD5-F7AB-82CC-73E69F6EEF43}"/>
              </a:ext>
            </a:extLst>
          </p:cNvPr>
          <p:cNvSpPr txBox="1"/>
          <p:nvPr/>
        </p:nvSpPr>
        <p:spPr>
          <a:xfrm>
            <a:off x="6740921" y="392281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F2A6A-C557-4327-EE28-7ED82CC6D8D9}"/>
              </a:ext>
            </a:extLst>
          </p:cNvPr>
          <p:cNvSpPr txBox="1"/>
          <p:nvPr/>
        </p:nvSpPr>
        <p:spPr>
          <a:xfrm>
            <a:off x="5205896" y="4976691"/>
            <a:ext cx="1353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EED7D1-AF9C-478F-413F-01FB3701DA32}"/>
              </a:ext>
            </a:extLst>
          </p:cNvPr>
          <p:cNvSpPr/>
          <p:nvPr/>
        </p:nvSpPr>
        <p:spPr>
          <a:xfrm>
            <a:off x="6559227" y="54298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C4124B-B6E6-F056-3FC6-3ED0182AAD98}"/>
              </a:ext>
            </a:extLst>
          </p:cNvPr>
          <p:cNvSpPr txBox="1"/>
          <p:nvPr/>
        </p:nvSpPr>
        <p:spPr>
          <a:xfrm>
            <a:off x="5621254" y="5516905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CA6490-9C84-624B-854F-31F38BC64358}"/>
              </a:ext>
            </a:extLst>
          </p:cNvPr>
          <p:cNvSpPr/>
          <p:nvPr/>
        </p:nvSpPr>
        <p:spPr>
          <a:xfrm>
            <a:off x="6559227" y="43307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5602B3-21A0-F5C4-3F1D-B0D1B9DCD983}"/>
              </a:ext>
            </a:extLst>
          </p:cNvPr>
          <p:cNvSpPr txBox="1"/>
          <p:nvPr/>
        </p:nvSpPr>
        <p:spPr>
          <a:xfrm>
            <a:off x="5522804" y="4417780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11EF05-36A6-0220-AE51-488F3660B278}"/>
              </a:ext>
            </a:extLst>
          </p:cNvPr>
          <p:cNvSpPr/>
          <p:nvPr/>
        </p:nvSpPr>
        <p:spPr>
          <a:xfrm>
            <a:off x="8738834" y="643974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F3FDD2-6A46-C25A-4DB9-7B8AFC6A6E8A}"/>
              </a:ext>
            </a:extLst>
          </p:cNvPr>
          <p:cNvSpPr txBox="1"/>
          <p:nvPr/>
        </p:nvSpPr>
        <p:spPr>
          <a:xfrm>
            <a:off x="9387696" y="274642"/>
            <a:ext cx="1119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Animal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051FE3-E821-1F40-9457-516499E1341B}"/>
              </a:ext>
            </a:extLst>
          </p:cNvPr>
          <p:cNvSpPr/>
          <p:nvPr/>
        </p:nvSpPr>
        <p:spPr>
          <a:xfrm>
            <a:off x="9069513" y="3232787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62EEC96-FD5A-E282-4CC0-334CF11BD97D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7801431" y="3504519"/>
            <a:ext cx="1268082" cy="10979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60025B-697D-C478-93AE-7E999DA7DB7B}"/>
              </a:ext>
            </a:extLst>
          </p:cNvPr>
          <p:cNvSpPr txBox="1"/>
          <p:nvPr/>
        </p:nvSpPr>
        <p:spPr>
          <a:xfrm>
            <a:off x="9648422" y="2816812"/>
            <a:ext cx="1119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621CC7-11EA-401A-0776-D420D1090983}"/>
              </a:ext>
            </a:extLst>
          </p:cNvPr>
          <p:cNvSpPr/>
          <p:nvPr/>
        </p:nvSpPr>
        <p:spPr>
          <a:xfrm>
            <a:off x="6478618" y="1159870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529B5A-41F1-E91E-DFF8-6E176187431C}"/>
              </a:ext>
            </a:extLst>
          </p:cNvPr>
          <p:cNvSpPr txBox="1"/>
          <p:nvPr/>
        </p:nvSpPr>
        <p:spPr>
          <a:xfrm>
            <a:off x="6182168" y="240087"/>
            <a:ext cx="1735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A1FDB6-DF3A-8096-A470-C27011B627F7}"/>
              </a:ext>
            </a:extLst>
          </p:cNvPr>
          <p:cNvSpPr txBox="1"/>
          <p:nvPr/>
        </p:nvSpPr>
        <p:spPr>
          <a:xfrm>
            <a:off x="5505235" y="1246936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26EC69F-50B3-82D1-0DA1-8ECD5742E9B6}"/>
              </a:ext>
            </a:extLst>
          </p:cNvPr>
          <p:cNvSpPr/>
          <p:nvPr/>
        </p:nvSpPr>
        <p:spPr>
          <a:xfrm>
            <a:off x="6478618" y="61640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80F370-6EE9-52EC-F848-ECFFA3E865DB}"/>
              </a:ext>
            </a:extLst>
          </p:cNvPr>
          <p:cNvSpPr txBox="1"/>
          <p:nvPr/>
        </p:nvSpPr>
        <p:spPr>
          <a:xfrm>
            <a:off x="5505234" y="684540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C42FC7B3-D0E2-519F-161B-73395E5CA79E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7720822" y="888138"/>
            <a:ext cx="1018012" cy="275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61E698-67EF-670C-9725-1B608BF1FE9C}"/>
              </a:ext>
            </a:extLst>
          </p:cNvPr>
          <p:cNvSpPr/>
          <p:nvPr/>
        </p:nvSpPr>
        <p:spPr>
          <a:xfrm>
            <a:off x="8738834" y="1192920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47AEC9-BE67-6B91-3C64-B21A8C81E05F}"/>
              </a:ext>
            </a:extLst>
          </p:cNvPr>
          <p:cNvSpPr/>
          <p:nvPr/>
        </p:nvSpPr>
        <p:spPr>
          <a:xfrm>
            <a:off x="9069511" y="3771476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&amp;Dog::Hello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B9E103-904F-DA6A-5793-F637AC7BA763}"/>
              </a:ext>
            </a:extLst>
          </p:cNvPr>
          <p:cNvSpPr/>
          <p:nvPr/>
        </p:nvSpPr>
        <p:spPr>
          <a:xfrm>
            <a:off x="8738655" y="1733134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&amp;Animal::~Animal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673952C-5809-DF3A-E5EC-B7A9B0EE7961}"/>
              </a:ext>
            </a:extLst>
          </p:cNvPr>
          <p:cNvSpPr/>
          <p:nvPr/>
        </p:nvSpPr>
        <p:spPr>
          <a:xfrm>
            <a:off x="9069509" y="4311763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&amp;Dog::~Dog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B04C9C2-E07B-8EE2-57BF-BC5AF51B32FF}"/>
              </a:ext>
            </a:extLst>
          </p:cNvPr>
          <p:cNvSpPr/>
          <p:nvPr/>
        </p:nvSpPr>
        <p:spPr>
          <a:xfrm>
            <a:off x="4848036" y="307801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B547E2-8216-1850-3988-8257A9919971}"/>
              </a:ext>
            </a:extLst>
          </p:cNvPr>
          <p:cNvSpPr txBox="1"/>
          <p:nvPr/>
        </p:nvSpPr>
        <p:spPr>
          <a:xfrm>
            <a:off x="5360995" y="2203452"/>
            <a:ext cx="714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757AC017-8E45-C3EB-8A86-F83630F431A1}"/>
              </a:ext>
            </a:extLst>
          </p:cNvPr>
          <p:cNvCxnSpPr>
            <a:cxnSpLocks/>
            <a:stCxn id="34" idx="3"/>
            <a:endCxn id="6" idx="0"/>
          </p:cNvCxnSpPr>
          <p:nvPr/>
        </p:nvCxnSpPr>
        <p:spPr>
          <a:xfrm>
            <a:off x="6090240" y="3349745"/>
            <a:ext cx="1090089" cy="9809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309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585DA1-2063-D0BB-B202-9795908530E4}"/>
              </a:ext>
            </a:extLst>
          </p:cNvPr>
          <p:cNvSpPr txBox="1"/>
          <p:nvPr/>
        </p:nvSpPr>
        <p:spPr>
          <a:xfrm>
            <a:off x="338587" y="179311"/>
            <a:ext cx="609456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void Go();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void Hello();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~Animal(); 		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int age;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void Go() override {}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void Hello() override {}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Animal* p = &amp;d;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p-&gt;Go();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// (p-&gt;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vftp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)[0](p);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6BC458-AAB3-2692-EB74-490CB8CA849C}"/>
              </a:ext>
            </a:extLst>
          </p:cNvPr>
          <p:cNvSpPr/>
          <p:nvPr/>
        </p:nvSpPr>
        <p:spPr>
          <a:xfrm>
            <a:off x="6559227" y="4889625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C0D07-0AD5-F7AB-82CC-73E69F6EEF43}"/>
              </a:ext>
            </a:extLst>
          </p:cNvPr>
          <p:cNvSpPr txBox="1"/>
          <p:nvPr/>
        </p:nvSpPr>
        <p:spPr>
          <a:xfrm>
            <a:off x="6740921" y="392281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F2A6A-C557-4327-EE28-7ED82CC6D8D9}"/>
              </a:ext>
            </a:extLst>
          </p:cNvPr>
          <p:cNvSpPr txBox="1"/>
          <p:nvPr/>
        </p:nvSpPr>
        <p:spPr>
          <a:xfrm>
            <a:off x="5205896" y="4976691"/>
            <a:ext cx="1353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EED7D1-AF9C-478F-413F-01FB3701DA32}"/>
              </a:ext>
            </a:extLst>
          </p:cNvPr>
          <p:cNvSpPr/>
          <p:nvPr/>
        </p:nvSpPr>
        <p:spPr>
          <a:xfrm>
            <a:off x="6559227" y="54298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C4124B-B6E6-F056-3FC6-3ED0182AAD98}"/>
              </a:ext>
            </a:extLst>
          </p:cNvPr>
          <p:cNvSpPr txBox="1"/>
          <p:nvPr/>
        </p:nvSpPr>
        <p:spPr>
          <a:xfrm>
            <a:off x="5621254" y="5516905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CA6490-9C84-624B-854F-31F38BC64358}"/>
              </a:ext>
            </a:extLst>
          </p:cNvPr>
          <p:cNvSpPr/>
          <p:nvPr/>
        </p:nvSpPr>
        <p:spPr>
          <a:xfrm>
            <a:off x="6559227" y="43307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5602B3-21A0-F5C4-3F1D-B0D1B9DCD983}"/>
              </a:ext>
            </a:extLst>
          </p:cNvPr>
          <p:cNvSpPr txBox="1"/>
          <p:nvPr/>
        </p:nvSpPr>
        <p:spPr>
          <a:xfrm>
            <a:off x="5522804" y="4417780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11EF05-36A6-0220-AE51-488F3660B278}"/>
              </a:ext>
            </a:extLst>
          </p:cNvPr>
          <p:cNvSpPr/>
          <p:nvPr/>
        </p:nvSpPr>
        <p:spPr>
          <a:xfrm>
            <a:off x="8738834" y="643974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F3FDD2-6A46-C25A-4DB9-7B8AFC6A6E8A}"/>
              </a:ext>
            </a:extLst>
          </p:cNvPr>
          <p:cNvSpPr txBox="1"/>
          <p:nvPr/>
        </p:nvSpPr>
        <p:spPr>
          <a:xfrm>
            <a:off x="9387696" y="274642"/>
            <a:ext cx="1119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Animal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051FE3-E821-1F40-9457-516499E1341B}"/>
              </a:ext>
            </a:extLst>
          </p:cNvPr>
          <p:cNvSpPr/>
          <p:nvPr/>
        </p:nvSpPr>
        <p:spPr>
          <a:xfrm>
            <a:off x="9069513" y="3232787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&amp;Dog::Go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62EEC96-FD5A-E282-4CC0-334CF11BD97D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7801431" y="3504519"/>
            <a:ext cx="1268082" cy="10979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60025B-697D-C478-93AE-7E999DA7DB7B}"/>
              </a:ext>
            </a:extLst>
          </p:cNvPr>
          <p:cNvSpPr txBox="1"/>
          <p:nvPr/>
        </p:nvSpPr>
        <p:spPr>
          <a:xfrm>
            <a:off x="9648422" y="2816812"/>
            <a:ext cx="1119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621CC7-11EA-401A-0776-D420D1090983}"/>
              </a:ext>
            </a:extLst>
          </p:cNvPr>
          <p:cNvSpPr/>
          <p:nvPr/>
        </p:nvSpPr>
        <p:spPr>
          <a:xfrm>
            <a:off x="6478618" y="1159870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529B5A-41F1-E91E-DFF8-6E176187431C}"/>
              </a:ext>
            </a:extLst>
          </p:cNvPr>
          <p:cNvSpPr txBox="1"/>
          <p:nvPr/>
        </p:nvSpPr>
        <p:spPr>
          <a:xfrm>
            <a:off x="6182168" y="240087"/>
            <a:ext cx="1735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A1FDB6-DF3A-8096-A470-C27011B627F7}"/>
              </a:ext>
            </a:extLst>
          </p:cNvPr>
          <p:cNvSpPr txBox="1"/>
          <p:nvPr/>
        </p:nvSpPr>
        <p:spPr>
          <a:xfrm>
            <a:off x="5505235" y="1246936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26EC69F-50B3-82D1-0DA1-8ECD5742E9B6}"/>
              </a:ext>
            </a:extLst>
          </p:cNvPr>
          <p:cNvSpPr/>
          <p:nvPr/>
        </p:nvSpPr>
        <p:spPr>
          <a:xfrm>
            <a:off x="6478618" y="61640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80F370-6EE9-52EC-F848-ECFFA3E865DB}"/>
              </a:ext>
            </a:extLst>
          </p:cNvPr>
          <p:cNvSpPr txBox="1"/>
          <p:nvPr/>
        </p:nvSpPr>
        <p:spPr>
          <a:xfrm>
            <a:off x="5505234" y="684540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C42FC7B3-D0E2-519F-161B-73395E5CA79E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7720822" y="888138"/>
            <a:ext cx="1018012" cy="275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61E698-67EF-670C-9725-1B608BF1FE9C}"/>
              </a:ext>
            </a:extLst>
          </p:cNvPr>
          <p:cNvSpPr/>
          <p:nvPr/>
        </p:nvSpPr>
        <p:spPr>
          <a:xfrm>
            <a:off x="8738834" y="1192920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47AEC9-BE67-6B91-3C64-B21A8C81E05F}"/>
              </a:ext>
            </a:extLst>
          </p:cNvPr>
          <p:cNvSpPr/>
          <p:nvPr/>
        </p:nvSpPr>
        <p:spPr>
          <a:xfrm>
            <a:off x="9069511" y="3771476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&amp;Dog::Hello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B9E103-904F-DA6A-5793-F637AC7BA763}"/>
              </a:ext>
            </a:extLst>
          </p:cNvPr>
          <p:cNvSpPr/>
          <p:nvPr/>
        </p:nvSpPr>
        <p:spPr>
          <a:xfrm>
            <a:off x="8738655" y="1733134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&amp;Animal::~Animal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673952C-5809-DF3A-E5EC-B7A9B0EE7961}"/>
              </a:ext>
            </a:extLst>
          </p:cNvPr>
          <p:cNvSpPr/>
          <p:nvPr/>
        </p:nvSpPr>
        <p:spPr>
          <a:xfrm>
            <a:off x="9069509" y="4311763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&amp;Dog::~Dog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B04C9C2-E07B-8EE2-57BF-BC5AF51B32FF}"/>
              </a:ext>
            </a:extLst>
          </p:cNvPr>
          <p:cNvSpPr/>
          <p:nvPr/>
        </p:nvSpPr>
        <p:spPr>
          <a:xfrm>
            <a:off x="4848036" y="307801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B547E2-8216-1850-3988-8257A9919971}"/>
              </a:ext>
            </a:extLst>
          </p:cNvPr>
          <p:cNvSpPr txBox="1"/>
          <p:nvPr/>
        </p:nvSpPr>
        <p:spPr>
          <a:xfrm>
            <a:off x="5360995" y="2203452"/>
            <a:ext cx="714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757AC017-8E45-C3EB-8A86-F83630F431A1}"/>
              </a:ext>
            </a:extLst>
          </p:cNvPr>
          <p:cNvCxnSpPr>
            <a:cxnSpLocks/>
            <a:stCxn id="34" idx="3"/>
            <a:endCxn id="6" idx="0"/>
          </p:cNvCxnSpPr>
          <p:nvPr/>
        </p:nvCxnSpPr>
        <p:spPr>
          <a:xfrm>
            <a:off x="6090240" y="3349745"/>
            <a:ext cx="1090089" cy="9809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20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6892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3799" y="1517143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BC2DA-E47A-FA78-B5A6-E420F8AFC24F}"/>
              </a:ext>
            </a:extLst>
          </p:cNvPr>
          <p:cNvSpPr txBox="1"/>
          <p:nvPr/>
        </p:nvSpPr>
        <p:spPr>
          <a:xfrm>
            <a:off x="5133799" y="1887581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40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3799" y="1517143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BC2DA-E47A-FA78-B5A6-E420F8AFC24F}"/>
              </a:ext>
            </a:extLst>
          </p:cNvPr>
          <p:cNvSpPr txBox="1"/>
          <p:nvPr/>
        </p:nvSpPr>
        <p:spPr>
          <a:xfrm>
            <a:off x="5133799" y="1887581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3323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417302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p2.Set(30, 40);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5815282" y="129556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090665" y="175196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5451894" y="221698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090665" y="230405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7410092" y="167352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7773480" y="130419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048863" y="176059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7410092" y="22256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048863" y="231268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4735900" y="4260297"/>
            <a:ext cx="3553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F2F85E-A345-99FB-F3F0-43160633268D}"/>
              </a:ext>
            </a:extLst>
          </p:cNvPr>
          <p:cNvSpPr txBox="1"/>
          <p:nvPr/>
        </p:nvSpPr>
        <p:spPr>
          <a:xfrm>
            <a:off x="8187186" y="4339087"/>
            <a:ext cx="3553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stCxn id="12" idx="2"/>
            <a:endCxn id="20" idx="0"/>
          </p:cNvCxnSpPr>
          <p:nvPr/>
        </p:nvCxnSpPr>
        <p:spPr>
          <a:xfrm rot="16200000" flipH="1">
            <a:off x="5542778" y="3290670"/>
            <a:ext cx="1499845" cy="4394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B03C617-EA0D-BF29-6687-2C0BDA9B7560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16200000" flipH="1">
            <a:off x="8212438" y="2587834"/>
            <a:ext cx="1570009" cy="19324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77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417302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p2.Set(30, 40);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5815282" y="129556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090665" y="175196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5451894" y="221698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090665" y="230405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7410092" y="167352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7773480" y="130419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048863" y="176059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7410092" y="22256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048863" y="231268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4132053" y="4695976"/>
            <a:ext cx="67199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rot="16200000" flipH="1">
            <a:off x="5814757" y="3018691"/>
            <a:ext cx="1935524" cy="14190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B03C617-EA0D-BF29-6687-2C0BDA9B7560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rot="5400000">
            <a:off x="6798169" y="3462951"/>
            <a:ext cx="1926898" cy="5391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4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533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p1.Set(10, 20);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Set(&amp;p1, 10, 20)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p2.Set(30, 40);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Set(&amp;p2, 10, 20)</a:t>
            </a:r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5616514" y="61219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7644800" y="24286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6332508" y="104386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6695896" y="67453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971279" y="113093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6332508" y="159595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971279" y="168302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8290706" y="105249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8654094" y="68316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929477" y="113956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8290706" y="160458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929477" y="169165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5012667" y="4074946"/>
            <a:ext cx="67199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V="1">
            <a:off x="5678426" y="2319053"/>
            <a:ext cx="3169313" cy="618943"/>
          </a:xfrm>
          <a:prstGeom prst="curvedConnector5">
            <a:avLst>
              <a:gd name="adj1" fmla="val 41426"/>
              <a:gd name="adj2" fmla="val 453312"/>
              <a:gd name="adj3" fmla="val 1072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07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2"/>
            </a:solidFill>
            <a:latin typeface="DM Mono" panose="020B0509040201040103" pitchFamily="49" charset="0"/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dirty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2790</TotalTime>
  <Words>2348</Words>
  <Application>Microsoft Macintosh PowerPoint</Application>
  <PresentationFormat>와이드스크린</PresentationFormat>
  <Paragraphs>778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26</cp:revision>
  <dcterms:created xsi:type="dcterms:W3CDTF">2023-02-23T07:19:49Z</dcterms:created>
  <dcterms:modified xsi:type="dcterms:W3CDTF">2023-03-02T00:06:56Z</dcterms:modified>
</cp:coreProperties>
</file>