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for (int i = 0; i &lt; 10; ++i)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printf("%d\n", x[i]);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3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8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3D1B44-6950-64A0-D06E-8F3D63A0297E}"/>
              </a:ext>
            </a:extLst>
          </p:cNvPr>
          <p:cNvSpPr/>
          <p:nvPr/>
        </p:nvSpPr>
        <p:spPr>
          <a:xfrm>
            <a:off x="728142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E8183-8754-787D-1540-CD0BC45E7791}"/>
              </a:ext>
            </a:extLst>
          </p:cNvPr>
          <p:cNvSpPr/>
          <p:nvPr/>
        </p:nvSpPr>
        <p:spPr>
          <a:xfrm>
            <a:off x="766997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62AE7-70AC-2E10-C335-6E00AB576D16}"/>
              </a:ext>
            </a:extLst>
          </p:cNvPr>
          <p:cNvSpPr/>
          <p:nvPr/>
        </p:nvSpPr>
        <p:spPr>
          <a:xfrm>
            <a:off x="805851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F7CC0-B5A7-C047-6A03-758B95B831E4}"/>
              </a:ext>
            </a:extLst>
          </p:cNvPr>
          <p:cNvSpPr/>
          <p:nvPr/>
        </p:nvSpPr>
        <p:spPr>
          <a:xfrm>
            <a:off x="844706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580FF2-1760-58EA-9BA7-56FEB3F3FB13}"/>
              </a:ext>
            </a:extLst>
          </p:cNvPr>
          <p:cNvSpPr/>
          <p:nvPr/>
        </p:nvSpPr>
        <p:spPr>
          <a:xfrm>
            <a:off x="883560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477C-9DC9-9985-678A-52054038DFCF}"/>
              </a:ext>
            </a:extLst>
          </p:cNvPr>
          <p:cNvSpPr/>
          <p:nvPr/>
        </p:nvSpPr>
        <p:spPr>
          <a:xfrm>
            <a:off x="922415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334E1-FE4D-13E8-2C14-F95E1DBCAD98}"/>
              </a:ext>
            </a:extLst>
          </p:cNvPr>
          <p:cNvSpPr/>
          <p:nvPr/>
        </p:nvSpPr>
        <p:spPr>
          <a:xfrm>
            <a:off x="961269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C200FD-5D3B-0E7E-2224-7B044A67E5D8}"/>
              </a:ext>
            </a:extLst>
          </p:cNvPr>
          <p:cNvSpPr/>
          <p:nvPr/>
        </p:nvSpPr>
        <p:spPr>
          <a:xfrm>
            <a:off x="1000124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BE0652-1B7D-C6AC-EBE5-C2D39E118D80}"/>
              </a:ext>
            </a:extLst>
          </p:cNvPr>
          <p:cNvSpPr/>
          <p:nvPr/>
        </p:nvSpPr>
        <p:spPr>
          <a:xfrm>
            <a:off x="1038978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void foo(int *x)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foo(&amp;x[0]);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5146737" y="3560473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615063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5773229" y="408245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6420565" y="319114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5837573" y="3759257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653918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692772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731627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770481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809336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848190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887045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925899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964754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79" y="584647"/>
            <a:ext cx="939905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0x1000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135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100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0603681D-246E-33FB-DDA9-90387EE214BF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rot="16200000" flipV="1">
            <a:off x="5799763" y="2043601"/>
            <a:ext cx="549352" cy="227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72E71335-DA88-535D-5F33-34A681C60CC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6203437" y="1867086"/>
            <a:ext cx="1384981" cy="1415818"/>
          </a:xfrm>
          <a:prstGeom prst="curvedConnector3">
            <a:avLst>
              <a:gd name="adj1" fmla="val 10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03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497064" y="938077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AE87EBDD-107D-D575-1EDE-0D9D76B738F2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 flipH="1">
            <a:off x="5239113" y="1882506"/>
            <a:ext cx="721746" cy="1608875"/>
          </a:xfrm>
          <a:prstGeom prst="curvedConnector4">
            <a:avLst>
              <a:gd name="adj1" fmla="val -31673"/>
              <a:gd name="adj2" fmla="val 8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6CF424BE-5386-4BBA-09B8-171BBF999A02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36923" y="1882504"/>
            <a:ext cx="466913" cy="7732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char str1[]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char *str2 = "hello";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986113" y="1692923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1793932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1061048" y="226801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2256885" y="1376706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2191109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2588286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2985463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3382640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3DDA32-19B3-4A3F-F04A-1C88396CA645}"/>
              </a:ext>
            </a:extLst>
          </p:cNvPr>
          <p:cNvSpPr/>
          <p:nvPr/>
        </p:nvSpPr>
        <p:spPr>
          <a:xfrm>
            <a:off x="3779817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10231-CF6D-8EB6-6366-8EF089BC0032}"/>
              </a:ext>
            </a:extLst>
          </p:cNvPr>
          <p:cNvSpPr txBox="1"/>
          <p:nvPr/>
        </p:nvSpPr>
        <p:spPr>
          <a:xfrm>
            <a:off x="1077577" y="3398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2255A-18E9-1C60-47D7-63D32D57DFB8}"/>
              </a:ext>
            </a:extLst>
          </p:cNvPr>
          <p:cNvSpPr/>
          <p:nvPr/>
        </p:nvSpPr>
        <p:spPr>
          <a:xfrm>
            <a:off x="1865099" y="3320487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FFDA9-B16F-684E-F7B8-CE4E9F6E09D0}"/>
              </a:ext>
            </a:extLst>
          </p:cNvPr>
          <p:cNvSpPr txBox="1"/>
          <p:nvPr/>
        </p:nvSpPr>
        <p:spPr>
          <a:xfrm>
            <a:off x="6601364" y="1140263"/>
            <a:ext cx="133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"hello"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16844C-C15E-E6BC-1140-E0DB5F0DBDA3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3959525" y="1324929"/>
            <a:ext cx="2641839" cy="22194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55CFF2-1ED1-0BE1-B187-E59029CDACC1}"/>
              </a:ext>
            </a:extLst>
          </p:cNvPr>
          <p:cNvSpPr txBox="1"/>
          <p:nvPr/>
        </p:nvSpPr>
        <p:spPr>
          <a:xfrm>
            <a:off x="6817024" y="49250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TEXT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08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2120</Words>
  <Application>Microsoft Macintosh PowerPoint</Application>
  <PresentationFormat>와이드스크린</PresentationFormat>
  <Paragraphs>795</Paragraphs>
  <Slides>40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14</cp:revision>
  <dcterms:created xsi:type="dcterms:W3CDTF">2023-02-16T01:47:07Z</dcterms:created>
  <dcterms:modified xsi:type="dcterms:W3CDTF">2023-02-20T06:42:58Z</dcterms:modified>
</cp:coreProperties>
</file>