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719"/>
  </p:normalViewPr>
  <p:slideViewPr>
    <p:cSldViewPr snapToGrid="0">
      <p:cViewPr varScale="1">
        <p:scale>
          <a:sx n="148" d="100"/>
          <a:sy n="148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85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7571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int n = 10;      // 4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char c = 'A';   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double d = 3.14; // 8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28869" y="3122754"/>
            <a:ext cx="31306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194595" y="316198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E1922-EFB6-9CB8-D6EB-27A4668940DF}"/>
              </a:ext>
            </a:extLst>
          </p:cNvPr>
          <p:cNvSpPr/>
          <p:nvPr/>
        </p:nvSpPr>
        <p:spPr>
          <a:xfrm>
            <a:off x="4528868" y="3758780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3.14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44BA-63F9-A664-F00C-DA9D8D6E2C7D}"/>
              </a:ext>
            </a:extLst>
          </p:cNvPr>
          <p:cNvSpPr txBox="1"/>
          <p:nvPr/>
        </p:nvSpPr>
        <p:spPr>
          <a:xfrm>
            <a:off x="4194594" y="379800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2A64-E0EF-6A77-49A1-AFCA76AF30F1}"/>
              </a:ext>
            </a:extLst>
          </p:cNvPr>
          <p:cNvSpPr txBox="1"/>
          <p:nvPr/>
        </p:nvSpPr>
        <p:spPr>
          <a:xfrm>
            <a:off x="4218317" y="292064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A8B1-CC51-AB6C-F0DD-0F221BE250D8}"/>
              </a:ext>
            </a:extLst>
          </p:cNvPr>
          <p:cNvSpPr txBox="1"/>
          <p:nvPr/>
        </p:nvSpPr>
        <p:spPr>
          <a:xfrm>
            <a:off x="4218317" y="353429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3000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10C13-0CB4-6294-2CBF-9FE9740B42C6}"/>
              </a:ext>
            </a:extLst>
          </p:cNvPr>
          <p:cNvSpPr/>
          <p:nvPr/>
        </p:nvSpPr>
        <p:spPr>
          <a:xfrm>
            <a:off x="7788396" y="3719551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8F161-9B1F-6B56-13C3-AAFF149DBADE}"/>
              </a:ext>
            </a:extLst>
          </p:cNvPr>
          <p:cNvSpPr/>
          <p:nvPr/>
        </p:nvSpPr>
        <p:spPr>
          <a:xfrm>
            <a:off x="7788396" y="3122754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46F-3794-0F85-12AD-08299E22FD6B}"/>
              </a:ext>
            </a:extLst>
          </p:cNvPr>
          <p:cNvSpPr/>
          <p:nvPr/>
        </p:nvSpPr>
        <p:spPr>
          <a:xfrm>
            <a:off x="7788396" y="2525957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7136F-72CE-5738-3E65-5B7B36C26E6A}"/>
              </a:ext>
            </a:extLst>
          </p:cNvPr>
          <p:cNvSpPr txBox="1"/>
          <p:nvPr/>
        </p:nvSpPr>
        <p:spPr>
          <a:xfrm>
            <a:off x="7328860" y="2617698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pn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E9BE9-10EB-2F12-F676-CDC8204E0847}"/>
              </a:ext>
            </a:extLst>
          </p:cNvPr>
          <p:cNvSpPr txBox="1"/>
          <p:nvPr/>
        </p:nvSpPr>
        <p:spPr>
          <a:xfrm>
            <a:off x="7328859" y="3175266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pc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FA1E9-AB06-A348-1AB4-AB74175AF545}"/>
              </a:ext>
            </a:extLst>
          </p:cNvPr>
          <p:cNvSpPr txBox="1"/>
          <p:nvPr/>
        </p:nvSpPr>
        <p:spPr>
          <a:xfrm>
            <a:off x="7328859" y="3811292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5902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x[3] = {10, 20, 30};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4C275-A9DB-5B27-A511-1D53D241ED5F}"/>
              </a:ext>
            </a:extLst>
          </p:cNvPr>
          <p:cNvSpPr/>
          <p:nvPr/>
        </p:nvSpPr>
        <p:spPr>
          <a:xfrm>
            <a:off x="5246294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CECBC3-2448-F65C-67FE-BE210291AE7F}"/>
              </a:ext>
            </a:extLst>
          </p:cNvPr>
          <p:cNvSpPr/>
          <p:nvPr/>
        </p:nvSpPr>
        <p:spPr>
          <a:xfrm>
            <a:off x="5963720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C2F38-8051-E13E-CE13-680D199759BA}"/>
              </a:ext>
            </a:extLst>
          </p:cNvPr>
          <p:cNvSpPr txBox="1"/>
          <p:nvPr/>
        </p:nvSpPr>
        <p:spPr>
          <a:xfrm>
            <a:off x="4924972" y="2288186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1004</a:t>
            </a:r>
            <a:endParaRPr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4FFE2-BD8B-32F3-3E12-7953E8C3527D}"/>
              </a:ext>
            </a:extLst>
          </p:cNvPr>
          <p:cNvSpPr txBox="1"/>
          <p:nvPr/>
        </p:nvSpPr>
        <p:spPr>
          <a:xfrm>
            <a:off x="5635923" y="2288185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1008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511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35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811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760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840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899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42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42;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0x1000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35887EEA-18CA-65A1-FC84-05CD94A2033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4848617" y="2712295"/>
            <a:ext cx="835629" cy="462953"/>
          </a:xfrm>
          <a:prstGeom prst="curvedConnector5">
            <a:avLst>
              <a:gd name="adj1" fmla="val 23206"/>
              <a:gd name="adj2" fmla="val -181054"/>
              <a:gd name="adj3" fmla="val 127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576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2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>
              <a:gd name="adj1" fmla="val 30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for (int i = 0; i &lt; 10; ++i)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printf("%d\n", x[i]);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3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8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3D1B44-6950-64A0-D06E-8F3D63A0297E}"/>
              </a:ext>
            </a:extLst>
          </p:cNvPr>
          <p:cNvSpPr/>
          <p:nvPr/>
        </p:nvSpPr>
        <p:spPr>
          <a:xfrm>
            <a:off x="728142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DE8183-8754-787D-1540-CD0BC45E7791}"/>
              </a:ext>
            </a:extLst>
          </p:cNvPr>
          <p:cNvSpPr/>
          <p:nvPr/>
        </p:nvSpPr>
        <p:spPr>
          <a:xfrm>
            <a:off x="766997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862AE7-70AC-2E10-C335-6E00AB576D16}"/>
              </a:ext>
            </a:extLst>
          </p:cNvPr>
          <p:cNvSpPr/>
          <p:nvPr/>
        </p:nvSpPr>
        <p:spPr>
          <a:xfrm>
            <a:off x="805851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F7CC0-B5A7-C047-6A03-758B95B831E4}"/>
              </a:ext>
            </a:extLst>
          </p:cNvPr>
          <p:cNvSpPr/>
          <p:nvPr/>
        </p:nvSpPr>
        <p:spPr>
          <a:xfrm>
            <a:off x="844706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580FF2-1760-58EA-9BA7-56FEB3F3FB13}"/>
              </a:ext>
            </a:extLst>
          </p:cNvPr>
          <p:cNvSpPr/>
          <p:nvPr/>
        </p:nvSpPr>
        <p:spPr>
          <a:xfrm>
            <a:off x="883560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61477C-9DC9-9985-678A-52054038DFCF}"/>
              </a:ext>
            </a:extLst>
          </p:cNvPr>
          <p:cNvSpPr/>
          <p:nvPr/>
        </p:nvSpPr>
        <p:spPr>
          <a:xfrm>
            <a:off x="922415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E334E1-FE4D-13E8-2C14-F95E1DBCAD98}"/>
              </a:ext>
            </a:extLst>
          </p:cNvPr>
          <p:cNvSpPr/>
          <p:nvPr/>
        </p:nvSpPr>
        <p:spPr>
          <a:xfrm>
            <a:off x="961269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C200FD-5D3B-0E7E-2224-7B044A67E5D8}"/>
              </a:ext>
            </a:extLst>
          </p:cNvPr>
          <p:cNvSpPr/>
          <p:nvPr/>
        </p:nvSpPr>
        <p:spPr>
          <a:xfrm>
            <a:off x="1000124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BE0652-1B7D-C6AC-EBE5-C2D39E118D80}"/>
              </a:ext>
            </a:extLst>
          </p:cNvPr>
          <p:cNvSpPr/>
          <p:nvPr/>
        </p:nvSpPr>
        <p:spPr>
          <a:xfrm>
            <a:off x="1038978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1469</Words>
  <Application>Microsoft Macintosh PowerPoint</Application>
  <PresentationFormat>와이드스크린</PresentationFormat>
  <Paragraphs>589</Paragraphs>
  <Slides>34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11</cp:revision>
  <dcterms:created xsi:type="dcterms:W3CDTF">2023-02-16T01:47:07Z</dcterms:created>
  <dcterms:modified xsi:type="dcterms:W3CDTF">2023-02-20T01:28:14Z</dcterms:modified>
</cp:coreProperties>
</file>