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1" r:id="rId20"/>
    <p:sldId id="272" r:id="rId21"/>
    <p:sldId id="273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3"/>
    <p:restoredTop sz="94719"/>
  </p:normalViewPr>
  <p:slideViewPr>
    <p:cSldViewPr snapToGrid="0">
      <p:cViewPr varScale="1">
        <p:scale>
          <a:sx n="148" d="100"/>
          <a:sy n="148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75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2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8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8174962" y="39759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8174962" y="845389"/>
            <a:ext cx="1400360" cy="4477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36A2F-D82D-BC88-82AF-FF987F9E9335}"/>
              </a:ext>
            </a:extLst>
          </p:cNvPr>
          <p:cNvSpPr/>
          <p:nvPr/>
        </p:nvSpPr>
        <p:spPr>
          <a:xfrm>
            <a:off x="8174962" y="129317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0B0FC9-7840-4DC3-2F36-2EFBA992D66F}"/>
              </a:ext>
            </a:extLst>
          </p:cNvPr>
          <p:cNvSpPr/>
          <p:nvPr/>
        </p:nvSpPr>
        <p:spPr>
          <a:xfrm>
            <a:off x="8174962" y="174096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38D8C1-E96A-E051-15A0-74A6D972D4D6}"/>
              </a:ext>
            </a:extLst>
          </p:cNvPr>
          <p:cNvSpPr/>
          <p:nvPr/>
        </p:nvSpPr>
        <p:spPr>
          <a:xfrm>
            <a:off x="8174962" y="218875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987C5-EC0A-E2A2-2994-282210F9FCD4}"/>
              </a:ext>
            </a:extLst>
          </p:cNvPr>
          <p:cNvSpPr/>
          <p:nvPr/>
        </p:nvSpPr>
        <p:spPr>
          <a:xfrm>
            <a:off x="8174962" y="2636549"/>
            <a:ext cx="1400360" cy="447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413A06-88D4-AE4C-5E38-C3A4ACF659A2}"/>
              </a:ext>
            </a:extLst>
          </p:cNvPr>
          <p:cNvSpPr/>
          <p:nvPr/>
        </p:nvSpPr>
        <p:spPr>
          <a:xfrm>
            <a:off x="8174962" y="308433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5F8B50-6558-1A31-A89C-89BDCC41926E}"/>
              </a:ext>
            </a:extLst>
          </p:cNvPr>
          <p:cNvSpPr/>
          <p:nvPr/>
        </p:nvSpPr>
        <p:spPr>
          <a:xfrm>
            <a:off x="8174962" y="353212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75AD13-665D-487B-ED28-8E60535114BC}"/>
              </a:ext>
            </a:extLst>
          </p:cNvPr>
          <p:cNvSpPr/>
          <p:nvPr/>
        </p:nvSpPr>
        <p:spPr>
          <a:xfrm>
            <a:off x="8174962" y="397991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1B664-58B8-D7A9-5EAB-ACC44A143B64}"/>
              </a:ext>
            </a:extLst>
          </p:cNvPr>
          <p:cNvSpPr/>
          <p:nvPr/>
        </p:nvSpPr>
        <p:spPr>
          <a:xfrm>
            <a:off x="8174962" y="442770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93A0EC-E3CA-F0FA-0DEA-9566255C5268}"/>
              </a:ext>
            </a:extLst>
          </p:cNvPr>
          <p:cNvSpPr/>
          <p:nvPr/>
        </p:nvSpPr>
        <p:spPr>
          <a:xfrm>
            <a:off x="8174962" y="487549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ED3CFE-50E7-3E1F-5D78-8BE98F26F828}"/>
              </a:ext>
            </a:extLst>
          </p:cNvPr>
          <p:cNvSpPr/>
          <p:nvPr/>
        </p:nvSpPr>
        <p:spPr>
          <a:xfrm>
            <a:off x="8174962" y="532328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9DB12B-D62E-1F7E-8CBC-D647589C0BE2}"/>
              </a:ext>
            </a:extLst>
          </p:cNvPr>
          <p:cNvSpPr/>
          <p:nvPr/>
        </p:nvSpPr>
        <p:spPr>
          <a:xfrm>
            <a:off x="8174962" y="5771079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F2EA9F-3628-72D6-6B3F-A7AAE377B57F}"/>
              </a:ext>
            </a:extLst>
          </p:cNvPr>
          <p:cNvSpPr/>
          <p:nvPr/>
        </p:nvSpPr>
        <p:spPr>
          <a:xfrm>
            <a:off x="923023" y="21293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10B0B-F1AE-CA99-919A-F6824A277FA6}"/>
              </a:ext>
            </a:extLst>
          </p:cNvPr>
          <p:cNvSpPr txBox="1"/>
          <p:nvPr/>
        </p:nvSpPr>
        <p:spPr>
          <a:xfrm>
            <a:off x="398968" y="621494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E9D8D-1439-4700-179A-853112C2A1B4}"/>
              </a:ext>
            </a:extLst>
          </p:cNvPr>
          <p:cNvSpPr/>
          <p:nvPr/>
        </p:nvSpPr>
        <p:spPr>
          <a:xfrm>
            <a:off x="923023" y="66072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F15FEA-E5B9-86D9-1131-D52D20B1602C}"/>
              </a:ext>
            </a:extLst>
          </p:cNvPr>
          <p:cNvSpPr/>
          <p:nvPr/>
        </p:nvSpPr>
        <p:spPr>
          <a:xfrm>
            <a:off x="923023" y="1108513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F8CA31F-563D-A953-3666-2BE030E4F277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77684" y="436828"/>
            <a:ext cx="6297278" cy="1080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8C30B80-EBAE-9964-EA77-49D9E14AD27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877684" y="88461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87BE92-FDFB-26BA-0B48-411193D488D1}"/>
              </a:ext>
            </a:extLst>
          </p:cNvPr>
          <p:cNvCxnSpPr>
            <a:cxnSpLocks/>
          </p:cNvCxnSpPr>
          <p:nvPr/>
        </p:nvCxnSpPr>
        <p:spPr>
          <a:xfrm>
            <a:off x="1877684" y="1332408"/>
            <a:ext cx="6297278" cy="1528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5376D1-9BF7-949C-92E1-5B5734706898}"/>
              </a:ext>
            </a:extLst>
          </p:cNvPr>
          <p:cNvSpPr/>
          <p:nvPr/>
        </p:nvSpPr>
        <p:spPr>
          <a:xfrm>
            <a:off x="923023" y="234817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35F2E-C6E0-61A6-D3D5-40422C4102B8}"/>
              </a:ext>
            </a:extLst>
          </p:cNvPr>
          <p:cNvSpPr txBox="1"/>
          <p:nvPr/>
        </p:nvSpPr>
        <p:spPr>
          <a:xfrm>
            <a:off x="398968" y="2756731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F77AC0-2852-CCBA-8DD2-6A87FEFB553C}"/>
              </a:ext>
            </a:extLst>
          </p:cNvPr>
          <p:cNvSpPr/>
          <p:nvPr/>
        </p:nvSpPr>
        <p:spPr>
          <a:xfrm>
            <a:off x="923023" y="279596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F69887-9D99-366B-7F78-C254DA2BD3F4}"/>
              </a:ext>
            </a:extLst>
          </p:cNvPr>
          <p:cNvSpPr/>
          <p:nvPr/>
        </p:nvSpPr>
        <p:spPr>
          <a:xfrm>
            <a:off x="923023" y="324375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923816-C047-6186-902B-07DDEDF3BE3F}"/>
              </a:ext>
            </a:extLst>
          </p:cNvPr>
          <p:cNvSpPr/>
          <p:nvPr/>
        </p:nvSpPr>
        <p:spPr>
          <a:xfrm>
            <a:off x="923023" y="3691540"/>
            <a:ext cx="9546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1EB33239-4388-2960-B8CF-BAA8069A480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877684" y="62149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186BF25-4D01-6D0E-E8F3-E6CA258E0694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77684" y="1069284"/>
            <a:ext cx="6297278" cy="19505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20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516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68C8F-BA24-0B96-5E1E-83FC0CFF7727}"/>
              </a:ext>
            </a:extLst>
          </p:cNvPr>
          <p:cNvSpPr/>
          <p:nvPr/>
        </p:nvSpPr>
        <p:spPr>
          <a:xfrm>
            <a:off x="7538777" y="8186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269B6-5496-E9AA-5C06-1F3EFB1586ED}"/>
              </a:ext>
            </a:extLst>
          </p:cNvPr>
          <p:cNvSpPr txBox="1"/>
          <p:nvPr/>
        </p:nvSpPr>
        <p:spPr>
          <a:xfrm>
            <a:off x="8905708" y="449321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2F60EC-C84F-66ED-AAF4-E350F5419507}"/>
              </a:ext>
            </a:extLst>
          </p:cNvPr>
          <p:cNvSpPr/>
          <p:nvPr/>
        </p:nvSpPr>
        <p:spPr>
          <a:xfrm>
            <a:off x="8754028" y="9640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60FD-061E-F3D6-400C-856823535F4C}"/>
              </a:ext>
            </a:extLst>
          </p:cNvPr>
          <p:cNvSpPr txBox="1"/>
          <p:nvPr/>
        </p:nvSpPr>
        <p:spPr>
          <a:xfrm>
            <a:off x="8426597" y="100331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40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83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35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9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4057283" y="216521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*n += 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n =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(&amp;n);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5011947" y="260360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677674" y="268206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5325010" y="179075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5BB6-74CC-4F72-DE4C-F3FF2A1AB838}"/>
              </a:ext>
            </a:extLst>
          </p:cNvPr>
          <p:cNvSpPr txBox="1"/>
          <p:nvPr/>
        </p:nvSpPr>
        <p:spPr>
          <a:xfrm>
            <a:off x="4786943" y="2365835"/>
            <a:ext cx="687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2000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7C427E-1F0E-DBB0-5172-B9CE5CBAF70B}"/>
              </a:ext>
            </a:extLst>
          </p:cNvPr>
          <p:cNvSpPr/>
          <p:nvPr/>
        </p:nvSpPr>
        <p:spPr>
          <a:xfrm>
            <a:off x="8273443" y="706509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2384-C061-FDF8-8967-47A7CBD20587}"/>
              </a:ext>
            </a:extLst>
          </p:cNvPr>
          <p:cNvSpPr txBox="1"/>
          <p:nvPr/>
        </p:nvSpPr>
        <p:spPr>
          <a:xfrm>
            <a:off x="9640374" y="337177"/>
            <a:ext cx="610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1DBAE-0536-112B-5D51-E3132711625B}"/>
              </a:ext>
            </a:extLst>
          </p:cNvPr>
          <p:cNvSpPr/>
          <p:nvPr/>
        </p:nvSpPr>
        <p:spPr>
          <a:xfrm>
            <a:off x="9488694" y="851946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2004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E681-AD72-4D04-5807-7295D96C007E}"/>
              </a:ext>
            </a:extLst>
          </p:cNvPr>
          <p:cNvSpPr txBox="1"/>
          <p:nvPr/>
        </p:nvSpPr>
        <p:spPr>
          <a:xfrm>
            <a:off x="9161263" y="89117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26A0CDD-3675-C8EA-EFD4-D05DDE436F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061340" y="-286703"/>
            <a:ext cx="1303869" cy="4476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1000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43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01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4" y="208757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a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int* p = &amp;a;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200;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72001" y="3352931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237727" y="3392160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1884FAE-54E6-1372-9F33-AD33C868F875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 flipV="1">
            <a:off x="4991821" y="2525957"/>
            <a:ext cx="506086" cy="1050869"/>
          </a:xfrm>
          <a:prstGeom prst="curvedConnector4">
            <a:avLst>
              <a:gd name="adj1" fmla="val -111647"/>
              <a:gd name="adj2" fmla="val 1217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7571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int n = 10;      // 4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char c = 'A';   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double d = 3.14; // 8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3C6378-E3A7-7729-D375-520197889D75}"/>
              </a:ext>
            </a:extLst>
          </p:cNvPr>
          <p:cNvSpPr/>
          <p:nvPr/>
        </p:nvSpPr>
        <p:spPr>
          <a:xfrm>
            <a:off x="4528869" y="3122754"/>
            <a:ext cx="313062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3E7-F281-9B52-4490-10788B134BCA}"/>
              </a:ext>
            </a:extLst>
          </p:cNvPr>
          <p:cNvSpPr txBox="1"/>
          <p:nvPr/>
        </p:nvSpPr>
        <p:spPr>
          <a:xfrm>
            <a:off x="4194595" y="316198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E1922-EFB6-9CB8-D6EB-27A4668940DF}"/>
              </a:ext>
            </a:extLst>
          </p:cNvPr>
          <p:cNvSpPr/>
          <p:nvPr/>
        </p:nvSpPr>
        <p:spPr>
          <a:xfrm>
            <a:off x="4528868" y="3758780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3.14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44BA-63F9-A664-F00C-DA9D8D6E2C7D}"/>
              </a:ext>
            </a:extLst>
          </p:cNvPr>
          <p:cNvSpPr txBox="1"/>
          <p:nvPr/>
        </p:nvSpPr>
        <p:spPr>
          <a:xfrm>
            <a:off x="4194594" y="3798009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02A64-E0EF-6A77-49A1-AFCA76AF30F1}"/>
              </a:ext>
            </a:extLst>
          </p:cNvPr>
          <p:cNvSpPr txBox="1"/>
          <p:nvPr/>
        </p:nvSpPr>
        <p:spPr>
          <a:xfrm>
            <a:off x="4218317" y="292064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2000</a:t>
            </a:r>
            <a:endParaRPr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A8B1-CC51-AB6C-F0DD-0F221BE250D8}"/>
              </a:ext>
            </a:extLst>
          </p:cNvPr>
          <p:cNvSpPr txBox="1"/>
          <p:nvPr/>
        </p:nvSpPr>
        <p:spPr>
          <a:xfrm>
            <a:off x="4218317" y="3534293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3000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10C13-0CB4-6294-2CBF-9FE9740B42C6}"/>
              </a:ext>
            </a:extLst>
          </p:cNvPr>
          <p:cNvSpPr/>
          <p:nvPr/>
        </p:nvSpPr>
        <p:spPr>
          <a:xfrm>
            <a:off x="7788396" y="3719551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28F161-9B1F-6B56-13C3-AAFF149DBADE}"/>
              </a:ext>
            </a:extLst>
          </p:cNvPr>
          <p:cNvSpPr/>
          <p:nvPr/>
        </p:nvSpPr>
        <p:spPr>
          <a:xfrm>
            <a:off x="7788396" y="3122754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46F-3794-0F85-12AD-08299E22FD6B}"/>
              </a:ext>
            </a:extLst>
          </p:cNvPr>
          <p:cNvSpPr/>
          <p:nvPr/>
        </p:nvSpPr>
        <p:spPr>
          <a:xfrm>
            <a:off x="7788396" y="2525957"/>
            <a:ext cx="1673524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7136F-72CE-5738-3E65-5B7B36C26E6A}"/>
              </a:ext>
            </a:extLst>
          </p:cNvPr>
          <p:cNvSpPr txBox="1"/>
          <p:nvPr/>
        </p:nvSpPr>
        <p:spPr>
          <a:xfrm>
            <a:off x="7328860" y="2617698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pn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E9BE9-10EB-2F12-F676-CDC8204E0847}"/>
              </a:ext>
            </a:extLst>
          </p:cNvPr>
          <p:cNvSpPr txBox="1"/>
          <p:nvPr/>
        </p:nvSpPr>
        <p:spPr>
          <a:xfrm>
            <a:off x="7328859" y="3175266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pc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FA1E9-AB06-A348-1AB4-AB74175AF545}"/>
              </a:ext>
            </a:extLst>
          </p:cNvPr>
          <p:cNvSpPr txBox="1"/>
          <p:nvPr/>
        </p:nvSpPr>
        <p:spPr>
          <a:xfrm>
            <a:off x="7328859" y="3811292"/>
            <a:ext cx="46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pd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3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2085902"/>
            <a:ext cx="7786785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67132"/>
            <a:ext cx="421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x[3] = {10, 20, 30};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28868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91C5-3CBE-952F-23DC-1E47B1941DEA}"/>
              </a:ext>
            </a:extLst>
          </p:cNvPr>
          <p:cNvSpPr txBox="1"/>
          <p:nvPr/>
        </p:nvSpPr>
        <p:spPr>
          <a:xfrm>
            <a:off x="4237727" y="2288187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1000</a:t>
            </a:r>
            <a:endParaRPr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C275-A9DB-5B27-A511-1D53D241ED5F}"/>
              </a:ext>
            </a:extLst>
          </p:cNvPr>
          <p:cNvSpPr/>
          <p:nvPr/>
        </p:nvSpPr>
        <p:spPr>
          <a:xfrm>
            <a:off x="5246294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CECBC3-2448-F65C-67FE-BE210291AE7F}"/>
              </a:ext>
            </a:extLst>
          </p:cNvPr>
          <p:cNvSpPr/>
          <p:nvPr/>
        </p:nvSpPr>
        <p:spPr>
          <a:xfrm>
            <a:off x="5963720" y="2525957"/>
            <a:ext cx="70665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2F38-8051-E13E-CE13-680D199759BA}"/>
              </a:ext>
            </a:extLst>
          </p:cNvPr>
          <p:cNvSpPr txBox="1"/>
          <p:nvPr/>
        </p:nvSpPr>
        <p:spPr>
          <a:xfrm>
            <a:off x="4924972" y="2288186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1004</a:t>
            </a:r>
            <a:endParaRPr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4FFE2-BD8B-32F3-3E12-7953E8C3527D}"/>
              </a:ext>
            </a:extLst>
          </p:cNvPr>
          <p:cNvSpPr txBox="1"/>
          <p:nvPr/>
        </p:nvSpPr>
        <p:spPr>
          <a:xfrm>
            <a:off x="5635923" y="2288185"/>
            <a:ext cx="64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1008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511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35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811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2524BA-AAF3-7E8E-BACF-48E08568C659}"/>
              </a:ext>
            </a:extLst>
          </p:cNvPr>
          <p:cNvSpPr/>
          <p:nvPr/>
        </p:nvSpPr>
        <p:spPr>
          <a:xfrm>
            <a:off x="8057063" y="547353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F0DB-E75A-0340-A765-FF0F7EDBBE1A}"/>
              </a:ext>
            </a:extLst>
          </p:cNvPr>
          <p:cNvSpPr txBox="1"/>
          <p:nvPr/>
        </p:nvSpPr>
        <p:spPr>
          <a:xfrm>
            <a:off x="9324790" y="17802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D0D2F-E62E-B734-AC73-8F96C021F22E}"/>
              </a:ext>
            </a:extLst>
          </p:cNvPr>
          <p:cNvSpPr/>
          <p:nvPr/>
        </p:nvSpPr>
        <p:spPr>
          <a:xfrm>
            <a:off x="9011729" y="692790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4FAA6-4964-953A-FE77-69F0C7E0D004}"/>
              </a:ext>
            </a:extLst>
          </p:cNvPr>
          <p:cNvSpPr txBox="1"/>
          <p:nvPr/>
        </p:nvSpPr>
        <p:spPr>
          <a:xfrm>
            <a:off x="8634323" y="771248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760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++n;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840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899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42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1512B-F53B-6065-3EED-0E51E405212F}"/>
              </a:ext>
            </a:extLst>
          </p:cNvPr>
          <p:cNvSpPr txBox="1"/>
          <p:nvPr/>
        </p:nvSpPr>
        <p:spPr>
          <a:xfrm>
            <a:off x="526922" y="446186"/>
            <a:ext cx="2173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n = 10;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*p = &amp;n;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*p = 42;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AF8F-B90D-0FED-EEDE-62858A4CA119}"/>
              </a:ext>
            </a:extLst>
          </p:cNvPr>
          <p:cNvSpPr txBox="1"/>
          <p:nvPr/>
        </p:nvSpPr>
        <p:spPr>
          <a:xfrm>
            <a:off x="4232336" y="22489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rgbClr val="FF0000"/>
                </a:solidFill>
              </a:rPr>
              <a:t>0x1000</a:t>
            </a:r>
            <a:endParaRPr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20F7F-714F-5B41-22AE-0937C9F00253}"/>
              </a:ext>
            </a:extLst>
          </p:cNvPr>
          <p:cNvSpPr/>
          <p:nvPr/>
        </p:nvSpPr>
        <p:spPr>
          <a:xfrm>
            <a:off x="4572001" y="3361586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0B0-F6B1-D961-E6EB-E25C8BD43569}"/>
              </a:ext>
            </a:extLst>
          </p:cNvPr>
          <p:cNvSpPr txBox="1"/>
          <p:nvPr/>
        </p:nvSpPr>
        <p:spPr>
          <a:xfrm>
            <a:off x="4194595" y="344004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35887EEA-18CA-65A1-FC84-05CD94A2033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4848617" y="2712295"/>
            <a:ext cx="835629" cy="462953"/>
          </a:xfrm>
          <a:prstGeom prst="curvedConnector5">
            <a:avLst>
              <a:gd name="adj1" fmla="val 23206"/>
              <a:gd name="adj2" fmla="val -181054"/>
              <a:gd name="adj3" fmla="val 127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74203" y="1992681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57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2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6691B-303A-2280-D5D6-599FA628E6C0}"/>
              </a:ext>
            </a:extLst>
          </p:cNvPr>
          <p:cNvSpPr/>
          <p:nvPr/>
        </p:nvSpPr>
        <p:spPr>
          <a:xfrm>
            <a:off x="3568103" y="208243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2E1E-F070-FB47-5716-E2DE052D63A9}"/>
              </a:ext>
            </a:extLst>
          </p:cNvPr>
          <p:cNvSpPr txBox="1"/>
          <p:nvPr/>
        </p:nvSpPr>
        <p:spPr>
          <a:xfrm>
            <a:off x="312708" y="115374"/>
            <a:ext cx="2948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(int *n)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++(*n);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r>
              <a:rPr lang="en" altLang="ko-Kore-KR" dirty="0">
                <a:latin typeface="DM Mono" panose="020B0509040201040103" pitchFamily="49" charset="0"/>
              </a:rPr>
              <a:t>(&amp;x);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return 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5634-6E46-BCCC-ACFE-D4342B76E019}"/>
              </a:ext>
            </a:extLst>
          </p:cNvPr>
          <p:cNvSpPr/>
          <p:nvPr/>
        </p:nvSpPr>
        <p:spPr>
          <a:xfrm>
            <a:off x="4572001" y="2525957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243F8-A2B2-93BF-66A9-CE2936F73E5D}"/>
              </a:ext>
            </a:extLst>
          </p:cNvPr>
          <p:cNvSpPr txBox="1"/>
          <p:nvPr/>
        </p:nvSpPr>
        <p:spPr>
          <a:xfrm>
            <a:off x="4194595" y="260441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2D814-AF37-5853-34B2-912159DBA7DD}"/>
              </a:ext>
            </a:extLst>
          </p:cNvPr>
          <p:cNvSpPr txBox="1"/>
          <p:nvPr/>
        </p:nvSpPr>
        <p:spPr>
          <a:xfrm>
            <a:off x="4841931" y="171310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71C3A-C925-F227-1B7F-7CD9E3A77E2A}"/>
              </a:ext>
            </a:extLst>
          </p:cNvPr>
          <p:cNvSpPr txBox="1"/>
          <p:nvPr/>
        </p:nvSpPr>
        <p:spPr>
          <a:xfrm>
            <a:off x="4258939" y="228121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30A1BF-147B-6000-3EFD-FC8B2D6283A2}"/>
              </a:ext>
            </a:extLst>
          </p:cNvPr>
          <p:cNvSpPr/>
          <p:nvPr/>
        </p:nvSpPr>
        <p:spPr>
          <a:xfrm>
            <a:off x="7999205" y="716584"/>
            <a:ext cx="3344182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B1853-A53D-5053-91C8-CDEDF133D680}"/>
              </a:ext>
            </a:extLst>
          </p:cNvPr>
          <p:cNvSpPr txBox="1"/>
          <p:nvPr/>
        </p:nvSpPr>
        <p:spPr>
          <a:xfrm>
            <a:off x="9273033" y="34725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D45EA4-607A-1022-2054-9695B12B3B13}"/>
              </a:ext>
            </a:extLst>
          </p:cNvPr>
          <p:cNvSpPr/>
          <p:nvPr/>
        </p:nvSpPr>
        <p:spPr>
          <a:xfrm>
            <a:off x="9155853" y="970327"/>
            <a:ext cx="1756561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C17D-9033-0BB0-3FF5-B4DC67763CEC}"/>
              </a:ext>
            </a:extLst>
          </p:cNvPr>
          <p:cNvSpPr txBox="1"/>
          <p:nvPr/>
        </p:nvSpPr>
        <p:spPr>
          <a:xfrm>
            <a:off x="8778448" y="104878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62564A5-66EF-7AD3-BB1F-340E5E6AD94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6980624" y="-527553"/>
            <a:ext cx="1107840" cy="4999180"/>
          </a:xfrm>
          <a:prstGeom prst="curvedConnector3">
            <a:avLst>
              <a:gd name="adj1" fmla="val 30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for (int i = 0; i &lt; 10; ++i)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printf("%d\n", x[i]);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3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foo(int x[10])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3421454" y="3091724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442535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4047946" y="36137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4695282" y="2722392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4112290" y="3290508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/>
              <a:t>0x1000</a:t>
            </a:r>
            <a:endParaRPr lang="ko-Kore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481389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520244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559098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597953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636807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675662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714516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7533712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7922257" y="35352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8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3D1B44-6950-64A0-D06E-8F3D63A0297E}"/>
              </a:ext>
            </a:extLst>
          </p:cNvPr>
          <p:cNvSpPr/>
          <p:nvPr/>
        </p:nvSpPr>
        <p:spPr>
          <a:xfrm>
            <a:off x="728142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E8183-8754-787D-1540-CD0BC45E7791}"/>
              </a:ext>
            </a:extLst>
          </p:cNvPr>
          <p:cNvSpPr/>
          <p:nvPr/>
        </p:nvSpPr>
        <p:spPr>
          <a:xfrm>
            <a:off x="766997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862AE7-70AC-2E10-C335-6E00AB576D16}"/>
              </a:ext>
            </a:extLst>
          </p:cNvPr>
          <p:cNvSpPr/>
          <p:nvPr/>
        </p:nvSpPr>
        <p:spPr>
          <a:xfrm>
            <a:off x="805851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F7CC0-B5A7-C047-6A03-758B95B831E4}"/>
              </a:ext>
            </a:extLst>
          </p:cNvPr>
          <p:cNvSpPr/>
          <p:nvPr/>
        </p:nvSpPr>
        <p:spPr>
          <a:xfrm>
            <a:off x="844706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580FF2-1760-58EA-9BA7-56FEB3F3FB13}"/>
              </a:ext>
            </a:extLst>
          </p:cNvPr>
          <p:cNvSpPr/>
          <p:nvPr/>
        </p:nvSpPr>
        <p:spPr>
          <a:xfrm>
            <a:off x="883560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477C-9DC9-9985-678A-52054038DFCF}"/>
              </a:ext>
            </a:extLst>
          </p:cNvPr>
          <p:cNvSpPr/>
          <p:nvPr/>
        </p:nvSpPr>
        <p:spPr>
          <a:xfrm>
            <a:off x="922415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334E1-FE4D-13E8-2C14-F95E1DBCAD98}"/>
              </a:ext>
            </a:extLst>
          </p:cNvPr>
          <p:cNvSpPr/>
          <p:nvPr/>
        </p:nvSpPr>
        <p:spPr>
          <a:xfrm>
            <a:off x="961269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C200FD-5D3B-0E7E-2224-7B044A67E5D8}"/>
              </a:ext>
            </a:extLst>
          </p:cNvPr>
          <p:cNvSpPr/>
          <p:nvPr/>
        </p:nvSpPr>
        <p:spPr>
          <a:xfrm>
            <a:off x="10001240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BE0652-1B7D-C6AC-EBE5-C2D39E118D80}"/>
              </a:ext>
            </a:extLst>
          </p:cNvPr>
          <p:cNvSpPr/>
          <p:nvPr/>
        </p:nvSpPr>
        <p:spPr>
          <a:xfrm>
            <a:off x="10389785" y="584647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F6A20-411A-6FCD-672C-E45FFCF9EFAE}"/>
              </a:ext>
            </a:extLst>
          </p:cNvPr>
          <p:cNvSpPr txBox="1"/>
          <p:nvPr/>
        </p:nvSpPr>
        <p:spPr>
          <a:xfrm>
            <a:off x="140179" y="158028"/>
            <a:ext cx="6094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void foo(int *x)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for (int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= 0;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 &lt; 10; ++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x[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] = 10 * </a:t>
            </a:r>
            <a:r>
              <a:rPr lang="en" altLang="ko-Kore-KR" sz="1400" dirty="0" err="1">
                <a:latin typeface="DM Mono" panose="020B0509040201040103" pitchFamily="49" charset="0"/>
              </a:rPr>
              <a:t>i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x[10] = {1, 2, 3, 4, 5, 6, 7, 8, 9, 10};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foo(&amp;x[0]);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6EDC38-84C1-D7CB-6DCE-87903F43343B}"/>
              </a:ext>
            </a:extLst>
          </p:cNvPr>
          <p:cNvSpPr/>
          <p:nvPr/>
        </p:nvSpPr>
        <p:spPr>
          <a:xfrm>
            <a:off x="5146737" y="3560473"/>
            <a:ext cx="5791557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59ECE-8012-B758-5AD2-27A82EC2C8C9}"/>
              </a:ext>
            </a:extLst>
          </p:cNvPr>
          <p:cNvSpPr/>
          <p:nvPr/>
        </p:nvSpPr>
        <p:spPr>
          <a:xfrm>
            <a:off x="615063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2519C-17DA-D0AD-F885-FC883EF35EE7}"/>
              </a:ext>
            </a:extLst>
          </p:cNvPr>
          <p:cNvSpPr txBox="1"/>
          <p:nvPr/>
        </p:nvSpPr>
        <p:spPr>
          <a:xfrm>
            <a:off x="5773229" y="4082454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03E2-4811-701B-1D8C-06A1DD44232B}"/>
              </a:ext>
            </a:extLst>
          </p:cNvPr>
          <p:cNvSpPr txBox="1"/>
          <p:nvPr/>
        </p:nvSpPr>
        <p:spPr>
          <a:xfrm>
            <a:off x="6420565" y="3191141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C7794-73BE-FD16-9923-3E5CAE68D6B3}"/>
              </a:ext>
            </a:extLst>
          </p:cNvPr>
          <p:cNvSpPr txBox="1"/>
          <p:nvPr/>
        </p:nvSpPr>
        <p:spPr>
          <a:xfrm>
            <a:off x="5837573" y="3759257"/>
            <a:ext cx="9812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50F50-EA8D-644B-2BAF-78A19CD84C1A}"/>
              </a:ext>
            </a:extLst>
          </p:cNvPr>
          <p:cNvSpPr/>
          <p:nvPr/>
        </p:nvSpPr>
        <p:spPr>
          <a:xfrm>
            <a:off x="653918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2342D1-3BFB-99A5-B1A9-7AC8D7CCA2FF}"/>
              </a:ext>
            </a:extLst>
          </p:cNvPr>
          <p:cNvSpPr/>
          <p:nvPr/>
        </p:nvSpPr>
        <p:spPr>
          <a:xfrm>
            <a:off x="692772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201E1-872A-D316-4CFA-832662C5FA1D}"/>
              </a:ext>
            </a:extLst>
          </p:cNvPr>
          <p:cNvSpPr/>
          <p:nvPr/>
        </p:nvSpPr>
        <p:spPr>
          <a:xfrm>
            <a:off x="731627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86E773-2738-22B6-62E5-64B17D0E0327}"/>
              </a:ext>
            </a:extLst>
          </p:cNvPr>
          <p:cNvSpPr/>
          <p:nvPr/>
        </p:nvSpPr>
        <p:spPr>
          <a:xfrm>
            <a:off x="770481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F4A01-6AF7-7C08-18FE-F287E7375EE7}"/>
              </a:ext>
            </a:extLst>
          </p:cNvPr>
          <p:cNvSpPr/>
          <p:nvPr/>
        </p:nvSpPr>
        <p:spPr>
          <a:xfrm>
            <a:off x="809336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FB40DD-D155-5E97-15F3-61471FAD6493}"/>
              </a:ext>
            </a:extLst>
          </p:cNvPr>
          <p:cNvSpPr/>
          <p:nvPr/>
        </p:nvSpPr>
        <p:spPr>
          <a:xfrm>
            <a:off x="848190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99B3B-DC54-4AE9-EE08-604FF89541E5}"/>
              </a:ext>
            </a:extLst>
          </p:cNvPr>
          <p:cNvSpPr/>
          <p:nvPr/>
        </p:nvSpPr>
        <p:spPr>
          <a:xfrm>
            <a:off x="887045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3E3C8-6371-9A9B-E651-4C34DB1D74D8}"/>
              </a:ext>
            </a:extLst>
          </p:cNvPr>
          <p:cNvSpPr/>
          <p:nvPr/>
        </p:nvSpPr>
        <p:spPr>
          <a:xfrm>
            <a:off x="9258995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2A0309-D3B2-919A-9280-06A2C63F4120}"/>
              </a:ext>
            </a:extLst>
          </p:cNvPr>
          <p:cNvSpPr/>
          <p:nvPr/>
        </p:nvSpPr>
        <p:spPr>
          <a:xfrm>
            <a:off x="9647540" y="4003996"/>
            <a:ext cx="3774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811B4-9E55-E317-FA13-FF6789F45189}"/>
              </a:ext>
            </a:extLst>
          </p:cNvPr>
          <p:cNvSpPr/>
          <p:nvPr/>
        </p:nvSpPr>
        <p:spPr>
          <a:xfrm>
            <a:off x="6049993" y="365019"/>
            <a:ext cx="5380008" cy="2527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E82C-BE8C-2B05-C14E-F20409177418}"/>
              </a:ext>
            </a:extLst>
          </p:cNvPr>
          <p:cNvSpPr txBox="1"/>
          <p:nvPr/>
        </p:nvSpPr>
        <p:spPr>
          <a:xfrm>
            <a:off x="7323820" y="-4313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foo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D6218-3FBD-ECDD-3F22-7CD93C007075}"/>
              </a:ext>
            </a:extLst>
          </p:cNvPr>
          <p:cNvSpPr/>
          <p:nvPr/>
        </p:nvSpPr>
        <p:spPr>
          <a:xfrm>
            <a:off x="6892879" y="584647"/>
            <a:ext cx="939905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0x1000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64AD6-B8BC-2B15-4117-AAC49EA41B57}"/>
              </a:ext>
            </a:extLst>
          </p:cNvPr>
          <p:cNvSpPr txBox="1"/>
          <p:nvPr/>
        </p:nvSpPr>
        <p:spPr>
          <a:xfrm>
            <a:off x="6515474" y="663105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35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100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0603681D-246E-33FB-DDA9-90387EE214BF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rot="16200000" flipV="1">
            <a:off x="5799763" y="2043601"/>
            <a:ext cx="549352" cy="22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72E71335-DA88-535D-5F33-34A681C60CC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6203437" y="1867086"/>
            <a:ext cx="1384981" cy="1415818"/>
          </a:xfrm>
          <a:prstGeom prst="curvedConnector3">
            <a:avLst>
              <a:gd name="adj1" fmla="val 10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500108" y="901439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036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DC491-3A65-22D2-F412-3DF8E0FAD408}"/>
              </a:ext>
            </a:extLst>
          </p:cNvPr>
          <p:cNvSpPr txBox="1"/>
          <p:nvPr/>
        </p:nvSpPr>
        <p:spPr>
          <a:xfrm>
            <a:off x="329959" y="86157"/>
            <a:ext cx="401775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pswap(int **a, int **b)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*temp = *a;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*a = *b;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*b = temp;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b = 20;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*pa = &amp;a;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*pb = &amp;b;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pswap(&amp;pa, &amp;pb);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printf("%d %d\n", *pa, *pb);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return 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A17EA-9606-0A5D-1778-72BE750A1056}"/>
              </a:ext>
            </a:extLst>
          </p:cNvPr>
          <p:cNvSpPr/>
          <p:nvPr/>
        </p:nvSpPr>
        <p:spPr>
          <a:xfrm>
            <a:off x="4497064" y="938077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6CBAC5-F5AE-DE24-E81A-BB28614A53CA}"/>
              </a:ext>
            </a:extLst>
          </p:cNvPr>
          <p:cNvSpPr/>
          <p:nvPr/>
        </p:nvSpPr>
        <p:spPr>
          <a:xfrm>
            <a:off x="5497906" y="1434715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B539A-7B5C-3EDB-5050-72E6EB37C2F4}"/>
              </a:ext>
            </a:extLst>
          </p:cNvPr>
          <p:cNvSpPr txBox="1"/>
          <p:nvPr/>
        </p:nvSpPr>
        <p:spPr>
          <a:xfrm>
            <a:off x="5120500" y="1513173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8151-0B2B-C6DD-EC93-D80A9CFB351F}"/>
              </a:ext>
            </a:extLst>
          </p:cNvPr>
          <p:cNvSpPr txBox="1"/>
          <p:nvPr/>
        </p:nvSpPr>
        <p:spPr>
          <a:xfrm>
            <a:off x="5767836" y="621860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133A1-742B-0E72-C46D-FA58D527DAB9}"/>
              </a:ext>
            </a:extLst>
          </p:cNvPr>
          <p:cNvSpPr txBox="1"/>
          <p:nvPr/>
        </p:nvSpPr>
        <p:spPr>
          <a:xfrm>
            <a:off x="5158241" y="1157716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0x1000</a:t>
            </a:r>
            <a:endParaRPr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5CBE0-60E7-8EE5-CB27-AEE7C3441094}"/>
              </a:ext>
            </a:extLst>
          </p:cNvPr>
          <p:cNvSpPr/>
          <p:nvPr/>
        </p:nvSpPr>
        <p:spPr>
          <a:xfrm>
            <a:off x="5239113" y="2431857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74857-2B75-068C-C6E2-B806ACCD230E}"/>
              </a:ext>
            </a:extLst>
          </p:cNvPr>
          <p:cNvSpPr txBox="1"/>
          <p:nvPr/>
        </p:nvSpPr>
        <p:spPr>
          <a:xfrm>
            <a:off x="4692770" y="2510315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9F627E-5C2B-F5C9-A21D-3A164A3FA963}"/>
              </a:ext>
            </a:extLst>
          </p:cNvPr>
          <p:cNvSpPr/>
          <p:nvPr/>
        </p:nvSpPr>
        <p:spPr>
          <a:xfrm>
            <a:off x="7140883" y="1434714"/>
            <a:ext cx="92590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4D0DF-6240-B881-6F50-0F7846F34585}"/>
              </a:ext>
            </a:extLst>
          </p:cNvPr>
          <p:cNvSpPr txBox="1"/>
          <p:nvPr/>
        </p:nvSpPr>
        <p:spPr>
          <a:xfrm>
            <a:off x="6763477" y="1513172"/>
            <a:ext cx="37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7AF2D-E251-15F9-411E-05FAD7C921C0}"/>
              </a:ext>
            </a:extLst>
          </p:cNvPr>
          <p:cNvSpPr txBox="1"/>
          <p:nvPr/>
        </p:nvSpPr>
        <p:spPr>
          <a:xfrm>
            <a:off x="6801218" y="11577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0x2000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54095-A04C-3A06-2B65-70A68ED6FE53}"/>
              </a:ext>
            </a:extLst>
          </p:cNvPr>
          <p:cNvSpPr/>
          <p:nvPr/>
        </p:nvSpPr>
        <p:spPr>
          <a:xfrm>
            <a:off x="5239113" y="326748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4A1D6-CFE8-57E0-D61B-0DE2965A2FAF}"/>
              </a:ext>
            </a:extLst>
          </p:cNvPr>
          <p:cNvSpPr txBox="1"/>
          <p:nvPr/>
        </p:nvSpPr>
        <p:spPr>
          <a:xfrm>
            <a:off x="4692770" y="334594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6498C-3943-32CF-09EC-5BEFD33F5B4A}"/>
              </a:ext>
            </a:extLst>
          </p:cNvPr>
          <p:cNvSpPr txBox="1"/>
          <p:nvPr/>
        </p:nvSpPr>
        <p:spPr>
          <a:xfrm>
            <a:off x="4899448" y="2154858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0x3000</a:t>
            </a:r>
            <a:endParaRPr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C588E-BC54-2617-4574-083F97B3027E}"/>
              </a:ext>
            </a:extLst>
          </p:cNvPr>
          <p:cNvSpPr txBox="1"/>
          <p:nvPr/>
        </p:nvSpPr>
        <p:spPr>
          <a:xfrm>
            <a:off x="4902328" y="2997424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0x4000</a:t>
            </a:r>
            <a:endParaRPr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E25EA6-0228-F130-F612-02EE0F3A04E9}"/>
              </a:ext>
            </a:extLst>
          </p:cNvPr>
          <p:cNvSpPr/>
          <p:nvPr/>
        </p:nvSpPr>
        <p:spPr>
          <a:xfrm>
            <a:off x="8732113" y="896871"/>
            <a:ext cx="3318989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4EB20-3767-BF08-7A43-B9E6FD977F69}"/>
              </a:ext>
            </a:extLst>
          </p:cNvPr>
          <p:cNvSpPr txBox="1"/>
          <p:nvPr/>
        </p:nvSpPr>
        <p:spPr>
          <a:xfrm>
            <a:off x="9760812" y="527539"/>
            <a:ext cx="166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03C18-F687-175D-DB48-123650CFF06B}"/>
              </a:ext>
            </a:extLst>
          </p:cNvPr>
          <p:cNvSpPr/>
          <p:nvPr/>
        </p:nvSpPr>
        <p:spPr>
          <a:xfrm>
            <a:off x="9572809" y="1157715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0x3000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F18E2-17B4-40CC-4F47-DBCDA4C1DBE9}"/>
              </a:ext>
            </a:extLst>
          </p:cNvPr>
          <p:cNvSpPr txBox="1"/>
          <p:nvPr/>
        </p:nvSpPr>
        <p:spPr>
          <a:xfrm>
            <a:off x="9026466" y="1236173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CD40A-FFB3-7E5C-DD52-6C1AA13764B1}"/>
              </a:ext>
            </a:extLst>
          </p:cNvPr>
          <p:cNvSpPr/>
          <p:nvPr/>
        </p:nvSpPr>
        <p:spPr>
          <a:xfrm>
            <a:off x="9572809" y="199334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0x4000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5D7C8-72DB-B1E2-3A36-A42D2A494A6E}"/>
              </a:ext>
            </a:extLst>
          </p:cNvPr>
          <p:cNvSpPr txBox="1"/>
          <p:nvPr/>
        </p:nvSpPr>
        <p:spPr>
          <a:xfrm>
            <a:off x="9026466" y="2071801"/>
            <a:ext cx="5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1B520-CB8A-F2AB-8BA0-3955ECFC6468}"/>
              </a:ext>
            </a:extLst>
          </p:cNvPr>
          <p:cNvSpPr/>
          <p:nvPr/>
        </p:nvSpPr>
        <p:spPr>
          <a:xfrm>
            <a:off x="9572809" y="2733393"/>
            <a:ext cx="189781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0x1000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5EDF9-6B7E-AE05-8496-B7FB54F39D1F}"/>
              </a:ext>
            </a:extLst>
          </p:cNvPr>
          <p:cNvSpPr txBox="1"/>
          <p:nvPr/>
        </p:nvSpPr>
        <p:spPr>
          <a:xfrm>
            <a:off x="8801824" y="2811851"/>
            <a:ext cx="7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AE87EBDD-107D-D575-1EDE-0D9D76B738F2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 flipH="1">
            <a:off x="5239113" y="1882506"/>
            <a:ext cx="721746" cy="1608875"/>
          </a:xfrm>
          <a:prstGeom prst="curvedConnector4">
            <a:avLst>
              <a:gd name="adj1" fmla="val -31673"/>
              <a:gd name="adj2" fmla="val 8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CF424BE-5386-4BBA-09B8-171BBF999A02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36923" y="1882504"/>
            <a:ext cx="466913" cy="7732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char str1[]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char *str2 = "hello";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986113" y="1692923"/>
            <a:ext cx="4109054" cy="34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1793932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1061048" y="2268019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2256885" y="1376706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2191109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2588286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2985463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3382640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3DDA32-19B3-4A3F-F04A-1C88396CA645}"/>
              </a:ext>
            </a:extLst>
          </p:cNvPr>
          <p:cNvSpPr/>
          <p:nvPr/>
        </p:nvSpPr>
        <p:spPr>
          <a:xfrm>
            <a:off x="3779817" y="2228790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10231-CF6D-8EB6-6366-8EF089BC0032}"/>
              </a:ext>
            </a:extLst>
          </p:cNvPr>
          <p:cNvSpPr txBox="1"/>
          <p:nvPr/>
        </p:nvSpPr>
        <p:spPr>
          <a:xfrm>
            <a:off x="1077577" y="3398945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2255A-18E9-1C60-47D7-63D32D57DFB8}"/>
              </a:ext>
            </a:extLst>
          </p:cNvPr>
          <p:cNvSpPr/>
          <p:nvPr/>
        </p:nvSpPr>
        <p:spPr>
          <a:xfrm>
            <a:off x="1865099" y="3320487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FDA9-B16F-684E-F7B8-CE4E9F6E09D0}"/>
              </a:ext>
            </a:extLst>
          </p:cNvPr>
          <p:cNvSpPr txBox="1"/>
          <p:nvPr/>
        </p:nvSpPr>
        <p:spPr>
          <a:xfrm>
            <a:off x="6984161" y="901929"/>
            <a:ext cx="133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"hello"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2716844C-C15E-E6BC-1140-E0DB5F0DBDA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959525" y="1086595"/>
            <a:ext cx="3024636" cy="2457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55CFF2-1ED1-0BE1-B187-E59029CDACC1}"/>
              </a:ext>
            </a:extLst>
          </p:cNvPr>
          <p:cNvSpPr txBox="1"/>
          <p:nvPr/>
        </p:nvSpPr>
        <p:spPr>
          <a:xfrm>
            <a:off x="6817024" y="49250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TEXT</a:t>
            </a:r>
            <a:endParaRPr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C38FE-5EBC-75F1-9E0A-5B1263F5F08B}"/>
              </a:ext>
            </a:extLst>
          </p:cNvPr>
          <p:cNvSpPr txBox="1"/>
          <p:nvPr/>
        </p:nvSpPr>
        <p:spPr>
          <a:xfrm>
            <a:off x="1006410" y="393905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str3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FC71D8-761B-FAE3-8B5A-ED995E5D4C9D}"/>
              </a:ext>
            </a:extLst>
          </p:cNvPr>
          <p:cNvSpPr/>
          <p:nvPr/>
        </p:nvSpPr>
        <p:spPr>
          <a:xfrm>
            <a:off x="1793932" y="3860599"/>
            <a:ext cx="2094426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1A556C7-20EF-1D2E-6454-65287714BA6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3888358" y="1086595"/>
            <a:ext cx="3095803" cy="2997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22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stCxn id="16" idx="3"/>
            <a:endCxn id="40" idx="2"/>
          </p:cNvCxnSpPr>
          <p:nvPr/>
        </p:nvCxnSpPr>
        <p:spPr>
          <a:xfrm flipV="1">
            <a:off x="3539973" y="1673228"/>
            <a:ext cx="3881243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82B580-58A9-68BD-E189-62934F84BB4E}"/>
              </a:ext>
            </a:extLst>
          </p:cNvPr>
          <p:cNvSpPr txBox="1"/>
          <p:nvPr/>
        </p:nvSpPr>
        <p:spPr>
          <a:xfrm>
            <a:off x="217817" y="284998"/>
            <a:ext cx="36899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  char str[64] = ”hello hello hello";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char *p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 = </a:t>
            </a:r>
            <a:r>
              <a:rPr lang="en" altLang="ko-Kore-KR" sz="1400" dirty="0" err="1">
                <a:latin typeface="DM Mono" panose="020B0509040201040103" pitchFamily="49" charset="0"/>
              </a:rPr>
              <a:t>strtok</a:t>
            </a:r>
            <a:r>
              <a:rPr lang="en" altLang="ko-Kore-KR" sz="1400" dirty="0"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latin typeface="DM Mono" panose="020B0509040201040103" pitchFamily="49" charset="0"/>
              </a:rPr>
              <a:t>printf</a:t>
            </a:r>
            <a:r>
              <a:rPr lang="en" altLang="ko-Kore-KR" sz="1400" dirty="0">
                <a:latin typeface="DM Mono" panose="020B0509040201040103" pitchFamily="49" charset="0"/>
              </a:rPr>
              <a:t>("%s\n", p);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7A0E6-BDDA-25D2-5A24-A537617D0B0C}"/>
              </a:ext>
            </a:extLst>
          </p:cNvPr>
          <p:cNvSpPr/>
          <p:nvPr/>
        </p:nvSpPr>
        <p:spPr>
          <a:xfrm>
            <a:off x="4086760" y="689572"/>
            <a:ext cx="7765935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C17DF-35E3-AB6B-23B5-C093E7328C3F}"/>
              </a:ext>
            </a:extLst>
          </p:cNvPr>
          <p:cNvSpPr/>
          <p:nvPr/>
        </p:nvSpPr>
        <p:spPr>
          <a:xfrm>
            <a:off x="487428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8D765-5264-0F2D-A667-62791588482F}"/>
              </a:ext>
            </a:extLst>
          </p:cNvPr>
          <p:cNvSpPr txBox="1"/>
          <p:nvPr/>
        </p:nvSpPr>
        <p:spPr>
          <a:xfrm>
            <a:off x="4141398" y="1264667"/>
            <a:ext cx="76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E0A3F-F434-E8E6-414E-31BCC5B2F736}"/>
              </a:ext>
            </a:extLst>
          </p:cNvPr>
          <p:cNvSpPr txBox="1"/>
          <p:nvPr/>
        </p:nvSpPr>
        <p:spPr>
          <a:xfrm>
            <a:off x="7639047" y="284998"/>
            <a:ext cx="80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D92AA5-BD0F-0CA9-EDAC-105CD451BC63}"/>
              </a:ext>
            </a:extLst>
          </p:cNvPr>
          <p:cNvSpPr/>
          <p:nvPr/>
        </p:nvSpPr>
        <p:spPr>
          <a:xfrm>
            <a:off x="527145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65980-534C-22ED-69FB-275E1448BAE4}"/>
              </a:ext>
            </a:extLst>
          </p:cNvPr>
          <p:cNvSpPr/>
          <p:nvPr/>
        </p:nvSpPr>
        <p:spPr>
          <a:xfrm>
            <a:off x="566863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CDF1B-835E-9B0C-BFA1-7E0DE735810F}"/>
              </a:ext>
            </a:extLst>
          </p:cNvPr>
          <p:cNvSpPr/>
          <p:nvPr/>
        </p:nvSpPr>
        <p:spPr>
          <a:xfrm>
            <a:off x="606581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32ADD-B01A-187C-2999-E8CC4629F672}"/>
              </a:ext>
            </a:extLst>
          </p:cNvPr>
          <p:cNvSpPr/>
          <p:nvPr/>
        </p:nvSpPr>
        <p:spPr>
          <a:xfrm>
            <a:off x="646299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046D4F-0884-B9A1-EEE1-75577227DD85}"/>
              </a:ext>
            </a:extLst>
          </p:cNvPr>
          <p:cNvSpPr/>
          <p:nvPr/>
        </p:nvSpPr>
        <p:spPr>
          <a:xfrm>
            <a:off x="686016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6698CD-B133-FBF6-52CC-FAB43CE3C297}"/>
              </a:ext>
            </a:extLst>
          </p:cNvPr>
          <p:cNvSpPr/>
          <p:nvPr/>
        </p:nvSpPr>
        <p:spPr>
          <a:xfrm>
            <a:off x="7222627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4C9295-B2B8-9F31-CFDD-4B1EB53E389C}"/>
              </a:ext>
            </a:extLst>
          </p:cNvPr>
          <p:cNvSpPr/>
          <p:nvPr/>
        </p:nvSpPr>
        <p:spPr>
          <a:xfrm>
            <a:off x="7619804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66CA49-6502-67A5-7FA1-B1EB6927B345}"/>
              </a:ext>
            </a:extLst>
          </p:cNvPr>
          <p:cNvSpPr/>
          <p:nvPr/>
        </p:nvSpPr>
        <p:spPr>
          <a:xfrm>
            <a:off x="8016981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2DEEB3-8710-73DE-984E-93C8E5F749A4}"/>
              </a:ext>
            </a:extLst>
          </p:cNvPr>
          <p:cNvSpPr/>
          <p:nvPr/>
        </p:nvSpPr>
        <p:spPr>
          <a:xfrm>
            <a:off x="8414158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A2FE82-ED89-5C17-4BBE-D51E56CC56A0}"/>
              </a:ext>
            </a:extLst>
          </p:cNvPr>
          <p:cNvSpPr/>
          <p:nvPr/>
        </p:nvSpPr>
        <p:spPr>
          <a:xfrm>
            <a:off x="8811335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100C8-4D87-37C1-D77B-42C204F2C56A}"/>
              </a:ext>
            </a:extLst>
          </p:cNvPr>
          <p:cNvSpPr/>
          <p:nvPr/>
        </p:nvSpPr>
        <p:spPr>
          <a:xfrm>
            <a:off x="920851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0590A0-F8F3-8F45-41CE-EB57781DE4CD}"/>
              </a:ext>
            </a:extLst>
          </p:cNvPr>
          <p:cNvSpPr/>
          <p:nvPr/>
        </p:nvSpPr>
        <p:spPr>
          <a:xfrm>
            <a:off x="9570972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A2C306-CA76-A9F5-DF05-E720A7C68482}"/>
              </a:ext>
            </a:extLst>
          </p:cNvPr>
          <p:cNvSpPr/>
          <p:nvPr/>
        </p:nvSpPr>
        <p:spPr>
          <a:xfrm>
            <a:off x="9968149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e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7CF929-702F-ABCA-111F-AEE2DA61FC25}"/>
              </a:ext>
            </a:extLst>
          </p:cNvPr>
          <p:cNvSpPr/>
          <p:nvPr/>
        </p:nvSpPr>
        <p:spPr>
          <a:xfrm>
            <a:off x="10365326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C0BA13-2897-96C8-FCB2-647DE8FC04A4}"/>
              </a:ext>
            </a:extLst>
          </p:cNvPr>
          <p:cNvSpPr/>
          <p:nvPr/>
        </p:nvSpPr>
        <p:spPr>
          <a:xfrm>
            <a:off x="10762503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l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CCC988-30E3-1899-BEFD-34EE61DFFBDA}"/>
              </a:ext>
            </a:extLst>
          </p:cNvPr>
          <p:cNvSpPr/>
          <p:nvPr/>
        </p:nvSpPr>
        <p:spPr>
          <a:xfrm>
            <a:off x="11159680" y="1225438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3825-C611-2378-83B6-48EA7287F7E6}"/>
              </a:ext>
            </a:extLst>
          </p:cNvPr>
          <p:cNvSpPr txBox="1"/>
          <p:nvPr/>
        </p:nvSpPr>
        <p:spPr>
          <a:xfrm>
            <a:off x="4033391" y="3424319"/>
            <a:ext cx="10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 err="1"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AE22-511E-494F-D878-285B8F9B6007}"/>
              </a:ext>
            </a:extLst>
          </p:cNvPr>
          <p:cNvSpPr/>
          <p:nvPr/>
        </p:nvSpPr>
        <p:spPr>
          <a:xfrm>
            <a:off x="4086760" y="3887097"/>
            <a:ext cx="5350539" cy="1843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D68AF-1BB6-3C95-3642-1A627C303A04}"/>
              </a:ext>
            </a:extLst>
          </p:cNvPr>
          <p:cNvSpPr/>
          <p:nvPr/>
        </p:nvSpPr>
        <p:spPr>
          <a:xfrm>
            <a:off x="3142796" y="4017521"/>
            <a:ext cx="397177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A6366-51CC-7B04-1DC8-DAB3CF0A8245}"/>
              </a:ext>
            </a:extLst>
          </p:cNvPr>
          <p:cNvSpPr txBox="1"/>
          <p:nvPr/>
        </p:nvSpPr>
        <p:spPr>
          <a:xfrm>
            <a:off x="2830004" y="4056750"/>
            <a:ext cx="36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8E837BD-3382-3027-5BD2-552E760E5B1A}"/>
              </a:ext>
            </a:extLst>
          </p:cNvPr>
          <p:cNvCxnSpPr>
            <a:cxnSpLocks/>
            <a:stCxn id="16" idx="3"/>
            <a:endCxn id="45" idx="2"/>
          </p:cNvCxnSpPr>
          <p:nvPr/>
        </p:nvCxnSpPr>
        <p:spPr>
          <a:xfrm flipV="1">
            <a:off x="3539973" y="1673228"/>
            <a:ext cx="5867128" cy="25681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3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2437</Words>
  <Application>Microsoft Macintosh PowerPoint</Application>
  <PresentationFormat>와이드스크린</PresentationFormat>
  <Paragraphs>893</Paragraphs>
  <Slides>43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15</cp:revision>
  <dcterms:created xsi:type="dcterms:W3CDTF">2023-02-16T01:47:07Z</dcterms:created>
  <dcterms:modified xsi:type="dcterms:W3CDTF">2023-02-21T03:30:37Z</dcterms:modified>
</cp:coreProperties>
</file>