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719"/>
  </p:normalViewPr>
  <p:slideViewPr>
    <p:cSldViewPr snapToGrid="0">
      <p:cViewPr varScale="1">
        <p:scale>
          <a:sx n="148" d="100"/>
          <a:sy n="148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46178-5612-2B4D-89D5-7F54E950B41C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93F1B-955D-834B-A50F-B9B486E0E26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174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821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263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814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919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7584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8588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9758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752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AE043-DFE5-AA00-6A5C-156F30C74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027711-A75F-22FE-43D5-570BA1930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5EED3-D414-DB31-60C8-4DAE88DA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08AF1-4193-8C9B-DE74-B0C8D169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AE816-E554-4EBC-A96A-22C1583E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828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BCD57-2FD9-F9FD-F535-FEFAA797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B92579-617B-ED56-0AB6-6B3063C5F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94AF1-A24A-168D-F9A0-0CB7BF87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48BAF-2A3C-1A4B-5266-E5CDA8F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5CDD-7D2B-5BE2-BFFC-1AD8BE32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554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081647-348E-BE36-3FEF-F153FE84D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932D3-62C9-D941-9D8D-189F2AE67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0D4E7-5BE6-25D6-C83D-06F3E94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2FE18-052A-8CBF-98EA-47979727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9F57A-0B38-1D1F-EB6F-13C1098E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872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75B1D-05A8-D79E-D282-BB35E3F8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CA738-0569-2BBB-F487-CBB97F30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EFED3-CB88-A04C-D888-E3944C73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4F044-F74D-AC52-5C44-B5EC65EE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D8DAB-5C2D-46BF-4FED-BB58ED4B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884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BEC3C-09DB-A2B3-F0C7-C42DEA6D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339FB-3BD4-D2EF-6418-824B7FD2B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6E5EE-751E-0C48-E491-2EE2BCEB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A8A00-86C8-0F6C-2E5F-B4481C5F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E359F-CD9F-E24F-2DDF-A2F0B0A7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791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80FED-FB4A-13B2-4CA4-272F370F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8C1F8-DCFF-205F-ADE2-B0F5F90DB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DD647A-83B5-8CEB-7D8C-B6F41A4D5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96005A-633D-6021-1D06-99386C59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38E828-00CB-DAD5-991C-BA910522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972D16-F706-A220-6C87-FC5BAA02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083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9255B-1754-EB2D-A6A9-D7E721DB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3715D-F5FF-44EE-EBA5-6F289F18F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84886-0CC6-CFD7-99A9-ABD9597F6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BAE8DD-6FC1-C061-9AD7-0EE340A3E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A6F2F2-ED39-9328-AE81-077C10DA5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BB7264-C5AF-3F5E-82F2-A2BF3508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270E33-887C-97AD-8F90-3DEE7B3B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D42631-2416-4BD9-1968-45341C87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256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8524D-E69C-E480-40AF-62E8A5B5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DFCE36-8206-6438-266E-F747F8F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106EAE-2C87-855A-A056-CF4728BD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9CA17F-6EC6-718E-68D3-834ED560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679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34A14-58F6-58EC-93E5-D55DC974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3754EC-B918-E595-F28D-E009FCCD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0E67C-9CDA-3450-8796-71B064C9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54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2DFE5-470A-7249-07B0-E8A7CC2F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8F0AC-8F27-A46D-8837-854540E50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CF336-5295-4144-8B5E-8920E9D8E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C0D78-F3DF-C98F-6E4F-0E807858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31CDF-3E30-D66F-E42B-2E1CE9D3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D4A58A-489D-D1F1-98B5-3C5F8661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289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34DF6-A577-A382-5F81-D4C556D6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B51225-654C-54D1-4E3D-6258A0842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57280-EB55-DB65-5C77-30AC73B4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7BDD5A-CBD2-4435-395A-342E6B91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F1054-0A1D-DAA7-B5E0-04843B08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4E678D-C98C-C843-56D2-241BAD8F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063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E42351-A69F-AA93-9754-ED2E9E19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3D523-1947-537E-E281-23CF0147A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26BD9-35EB-6B72-54FE-A7000BF9D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F8EF1-8988-5852-EC85-0E3AEE390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FF6A8-B851-323F-5E76-19AEA0626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711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4B904-0882-D269-2ACA-3E457BFF992F}"/>
              </a:ext>
            </a:extLst>
          </p:cNvPr>
          <p:cNvSpPr txBox="1"/>
          <p:nvPr/>
        </p:nvSpPr>
        <p:spPr>
          <a:xfrm>
            <a:off x="416225" y="63614"/>
            <a:ext cx="54669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global = 100;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foo(void)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local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printf("local: %d, global: %d\n", local,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printf("global: %d\n",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89EC2-27CD-5DF6-5AAD-F9B72B09AC90}"/>
              </a:ext>
            </a:extLst>
          </p:cNvPr>
          <p:cNvSpPr/>
          <p:nvPr/>
        </p:nvSpPr>
        <p:spPr>
          <a:xfrm>
            <a:off x="10127413" y="448574"/>
            <a:ext cx="1526875" cy="62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AADFCA-8897-D5FD-4B4E-49ACC237CCD9}"/>
              </a:ext>
            </a:extLst>
          </p:cNvPr>
          <p:cNvSpPr/>
          <p:nvPr/>
        </p:nvSpPr>
        <p:spPr>
          <a:xfrm>
            <a:off x="10127413" y="107442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62F93F-15DD-C53E-E5A6-71790CC022BC}"/>
              </a:ext>
            </a:extLst>
          </p:cNvPr>
          <p:cNvSpPr/>
          <p:nvPr/>
        </p:nvSpPr>
        <p:spPr>
          <a:xfrm>
            <a:off x="10127411" y="170027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F3795C-89D6-ADA8-A4AE-2E0203461207}"/>
              </a:ext>
            </a:extLst>
          </p:cNvPr>
          <p:cNvSpPr/>
          <p:nvPr/>
        </p:nvSpPr>
        <p:spPr>
          <a:xfrm>
            <a:off x="10127410" y="232611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8F4839-A67B-8090-EAF6-1E514124FCA4}"/>
              </a:ext>
            </a:extLst>
          </p:cNvPr>
          <p:cNvSpPr/>
          <p:nvPr/>
        </p:nvSpPr>
        <p:spPr>
          <a:xfrm>
            <a:off x="10127409" y="2951966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009404-952B-7F1D-CDA5-F91408D74A20}"/>
              </a:ext>
            </a:extLst>
          </p:cNvPr>
          <p:cNvSpPr/>
          <p:nvPr/>
        </p:nvSpPr>
        <p:spPr>
          <a:xfrm>
            <a:off x="10127408" y="3577814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C1207-92E1-FC51-AF65-CFA25CF9C3D0}"/>
              </a:ext>
            </a:extLst>
          </p:cNvPr>
          <p:cNvSpPr/>
          <p:nvPr/>
        </p:nvSpPr>
        <p:spPr>
          <a:xfrm>
            <a:off x="10127407" y="420366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08FE1-8A86-3CC0-77C7-1E2FEC86D2CE}"/>
              </a:ext>
            </a:extLst>
          </p:cNvPr>
          <p:cNvSpPr/>
          <p:nvPr/>
        </p:nvSpPr>
        <p:spPr>
          <a:xfrm>
            <a:off x="10127406" y="482951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EE2E8-129F-1575-E6CD-81918A6CF2CA}"/>
              </a:ext>
            </a:extLst>
          </p:cNvPr>
          <p:cNvSpPr/>
          <p:nvPr/>
        </p:nvSpPr>
        <p:spPr>
          <a:xfrm>
            <a:off x="10127406" y="545535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112C45-830B-BE83-4162-365B4491BCA4}"/>
              </a:ext>
            </a:extLst>
          </p:cNvPr>
          <p:cNvSpPr/>
          <p:nvPr/>
        </p:nvSpPr>
        <p:spPr>
          <a:xfrm>
            <a:off x="6096000" y="664451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402AEDB-E909-35EC-D0DF-D9A3600FCCB6}"/>
              </a:ext>
            </a:extLst>
          </p:cNvPr>
          <p:cNvCxnSpPr>
            <a:cxnSpLocks/>
          </p:cNvCxnSpPr>
          <p:nvPr/>
        </p:nvCxnSpPr>
        <p:spPr>
          <a:xfrm flipV="1">
            <a:off x="7622875" y="448574"/>
            <a:ext cx="2504531" cy="21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71320AD-1A56-1D55-1086-8EEA19F5446F}"/>
              </a:ext>
            </a:extLst>
          </p:cNvPr>
          <p:cNvCxnSpPr>
            <a:cxnSpLocks/>
          </p:cNvCxnSpPr>
          <p:nvPr/>
        </p:nvCxnSpPr>
        <p:spPr>
          <a:xfrm flipV="1">
            <a:off x="7622869" y="1074422"/>
            <a:ext cx="2504537" cy="24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0858-3759-9876-EDFC-25EF273C0578}"/>
              </a:ext>
            </a:extLst>
          </p:cNvPr>
          <p:cNvSpPr/>
          <p:nvPr/>
        </p:nvSpPr>
        <p:spPr>
          <a:xfrm>
            <a:off x="6095996" y="138810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DATA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18DA58-7272-96D5-2C44-4C815CB75213}"/>
              </a:ext>
            </a:extLst>
          </p:cNvPr>
          <p:cNvSpPr/>
          <p:nvPr/>
        </p:nvSpPr>
        <p:spPr>
          <a:xfrm>
            <a:off x="6095995" y="2100549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HEAP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77C86-5244-54E3-0E06-A6ECB76F21B2}"/>
              </a:ext>
            </a:extLst>
          </p:cNvPr>
          <p:cNvSpPr/>
          <p:nvPr/>
        </p:nvSpPr>
        <p:spPr>
          <a:xfrm>
            <a:off x="6095994" y="281299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C2F151-F53A-8A5D-E241-383E33739DA3}"/>
              </a:ext>
            </a:extLst>
          </p:cNvPr>
          <p:cNvSpPr txBox="1"/>
          <p:nvPr/>
        </p:nvSpPr>
        <p:spPr>
          <a:xfrm>
            <a:off x="6157815" y="1387711"/>
            <a:ext cx="2504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50" dirty="0">
                <a:latin typeface="DM Mono" panose="020B0509040201040103" pitchFamily="49" charset="0"/>
              </a:rPr>
              <a:t>int global = 100;</a:t>
            </a:r>
          </a:p>
        </p:txBody>
      </p:sp>
    </p:spTree>
    <p:extLst>
      <p:ext uri="{BB962C8B-B14F-4D97-AF65-F5344CB8AC3E}">
        <p14:creationId xmlns:p14="http://schemas.microsoft.com/office/powerpoint/2010/main" val="293836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8174962" y="39759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8174962" y="84538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36A2F-D82D-BC88-82AF-FF987F9E9335}"/>
              </a:ext>
            </a:extLst>
          </p:cNvPr>
          <p:cNvSpPr/>
          <p:nvPr/>
        </p:nvSpPr>
        <p:spPr>
          <a:xfrm>
            <a:off x="8174962" y="129317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0B0FC9-7840-4DC3-2F36-2EFBA992D66F}"/>
              </a:ext>
            </a:extLst>
          </p:cNvPr>
          <p:cNvSpPr/>
          <p:nvPr/>
        </p:nvSpPr>
        <p:spPr>
          <a:xfrm>
            <a:off x="8174962" y="174096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38D8C1-E96A-E051-15A0-74A6D972D4D6}"/>
              </a:ext>
            </a:extLst>
          </p:cNvPr>
          <p:cNvSpPr/>
          <p:nvPr/>
        </p:nvSpPr>
        <p:spPr>
          <a:xfrm>
            <a:off x="8174962" y="218875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987C5-EC0A-E2A2-2994-282210F9FCD4}"/>
              </a:ext>
            </a:extLst>
          </p:cNvPr>
          <p:cNvSpPr/>
          <p:nvPr/>
        </p:nvSpPr>
        <p:spPr>
          <a:xfrm>
            <a:off x="8174962" y="263654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413A06-88D4-AE4C-5E38-C3A4ACF659A2}"/>
              </a:ext>
            </a:extLst>
          </p:cNvPr>
          <p:cNvSpPr/>
          <p:nvPr/>
        </p:nvSpPr>
        <p:spPr>
          <a:xfrm>
            <a:off x="8174962" y="308433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5F8B50-6558-1A31-A89C-89BDCC41926E}"/>
              </a:ext>
            </a:extLst>
          </p:cNvPr>
          <p:cNvSpPr/>
          <p:nvPr/>
        </p:nvSpPr>
        <p:spPr>
          <a:xfrm>
            <a:off x="8174962" y="353212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75AD13-665D-487B-ED28-8E60535114BC}"/>
              </a:ext>
            </a:extLst>
          </p:cNvPr>
          <p:cNvSpPr/>
          <p:nvPr/>
        </p:nvSpPr>
        <p:spPr>
          <a:xfrm>
            <a:off x="8174962" y="397991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1B664-58B8-D7A9-5EAB-ACC44A143B64}"/>
              </a:ext>
            </a:extLst>
          </p:cNvPr>
          <p:cNvSpPr/>
          <p:nvPr/>
        </p:nvSpPr>
        <p:spPr>
          <a:xfrm>
            <a:off x="8174962" y="442770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93A0EC-E3CA-F0FA-0DEA-9566255C5268}"/>
              </a:ext>
            </a:extLst>
          </p:cNvPr>
          <p:cNvSpPr/>
          <p:nvPr/>
        </p:nvSpPr>
        <p:spPr>
          <a:xfrm>
            <a:off x="8174962" y="487549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ED3CFE-50E7-3E1F-5D78-8BE98F26F828}"/>
              </a:ext>
            </a:extLst>
          </p:cNvPr>
          <p:cNvSpPr/>
          <p:nvPr/>
        </p:nvSpPr>
        <p:spPr>
          <a:xfrm>
            <a:off x="8174962" y="532328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9DB12B-D62E-1F7E-8CBC-D647589C0BE2}"/>
              </a:ext>
            </a:extLst>
          </p:cNvPr>
          <p:cNvSpPr/>
          <p:nvPr/>
        </p:nvSpPr>
        <p:spPr>
          <a:xfrm>
            <a:off x="8174962" y="577107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1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8174962" y="397599"/>
            <a:ext cx="1400360" cy="4477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8174962" y="845389"/>
            <a:ext cx="1400360" cy="4477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36A2F-D82D-BC88-82AF-FF987F9E9335}"/>
              </a:ext>
            </a:extLst>
          </p:cNvPr>
          <p:cNvSpPr/>
          <p:nvPr/>
        </p:nvSpPr>
        <p:spPr>
          <a:xfrm>
            <a:off x="8174962" y="129317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0B0FC9-7840-4DC3-2F36-2EFBA992D66F}"/>
              </a:ext>
            </a:extLst>
          </p:cNvPr>
          <p:cNvSpPr/>
          <p:nvPr/>
        </p:nvSpPr>
        <p:spPr>
          <a:xfrm>
            <a:off x="8174962" y="174096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38D8C1-E96A-E051-15A0-74A6D972D4D6}"/>
              </a:ext>
            </a:extLst>
          </p:cNvPr>
          <p:cNvSpPr/>
          <p:nvPr/>
        </p:nvSpPr>
        <p:spPr>
          <a:xfrm>
            <a:off x="8174962" y="218875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987C5-EC0A-E2A2-2994-282210F9FCD4}"/>
              </a:ext>
            </a:extLst>
          </p:cNvPr>
          <p:cNvSpPr/>
          <p:nvPr/>
        </p:nvSpPr>
        <p:spPr>
          <a:xfrm>
            <a:off x="8174962" y="263654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413A06-88D4-AE4C-5E38-C3A4ACF659A2}"/>
              </a:ext>
            </a:extLst>
          </p:cNvPr>
          <p:cNvSpPr/>
          <p:nvPr/>
        </p:nvSpPr>
        <p:spPr>
          <a:xfrm>
            <a:off x="8174962" y="308433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5F8B50-6558-1A31-A89C-89BDCC41926E}"/>
              </a:ext>
            </a:extLst>
          </p:cNvPr>
          <p:cNvSpPr/>
          <p:nvPr/>
        </p:nvSpPr>
        <p:spPr>
          <a:xfrm>
            <a:off x="8174962" y="353212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75AD13-665D-487B-ED28-8E60535114BC}"/>
              </a:ext>
            </a:extLst>
          </p:cNvPr>
          <p:cNvSpPr/>
          <p:nvPr/>
        </p:nvSpPr>
        <p:spPr>
          <a:xfrm>
            <a:off x="8174962" y="397991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1B664-58B8-D7A9-5EAB-ACC44A143B64}"/>
              </a:ext>
            </a:extLst>
          </p:cNvPr>
          <p:cNvSpPr/>
          <p:nvPr/>
        </p:nvSpPr>
        <p:spPr>
          <a:xfrm>
            <a:off x="8174962" y="442770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93A0EC-E3CA-F0FA-0DEA-9566255C5268}"/>
              </a:ext>
            </a:extLst>
          </p:cNvPr>
          <p:cNvSpPr/>
          <p:nvPr/>
        </p:nvSpPr>
        <p:spPr>
          <a:xfrm>
            <a:off x="8174962" y="487549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ED3CFE-50E7-3E1F-5D78-8BE98F26F828}"/>
              </a:ext>
            </a:extLst>
          </p:cNvPr>
          <p:cNvSpPr/>
          <p:nvPr/>
        </p:nvSpPr>
        <p:spPr>
          <a:xfrm>
            <a:off x="8174962" y="532328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9DB12B-D62E-1F7E-8CBC-D647589C0BE2}"/>
              </a:ext>
            </a:extLst>
          </p:cNvPr>
          <p:cNvSpPr/>
          <p:nvPr/>
        </p:nvSpPr>
        <p:spPr>
          <a:xfrm>
            <a:off x="8174962" y="577107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F2EA9F-3628-72D6-6B3F-A7AAE377B57F}"/>
              </a:ext>
            </a:extLst>
          </p:cNvPr>
          <p:cNvSpPr/>
          <p:nvPr/>
        </p:nvSpPr>
        <p:spPr>
          <a:xfrm>
            <a:off x="923023" y="21293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10B0B-F1AE-CA99-919A-F6824A277FA6}"/>
              </a:ext>
            </a:extLst>
          </p:cNvPr>
          <p:cNvSpPr txBox="1"/>
          <p:nvPr/>
        </p:nvSpPr>
        <p:spPr>
          <a:xfrm>
            <a:off x="398968" y="621494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EE9D8D-1439-4700-179A-853112C2A1B4}"/>
              </a:ext>
            </a:extLst>
          </p:cNvPr>
          <p:cNvSpPr/>
          <p:nvPr/>
        </p:nvSpPr>
        <p:spPr>
          <a:xfrm>
            <a:off x="923023" y="66072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F15FEA-E5B9-86D9-1131-D52D20B1602C}"/>
              </a:ext>
            </a:extLst>
          </p:cNvPr>
          <p:cNvSpPr/>
          <p:nvPr/>
        </p:nvSpPr>
        <p:spPr>
          <a:xfrm>
            <a:off x="923023" y="110851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BF8CA31F-563D-A953-3666-2BE030E4F277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77684" y="436828"/>
            <a:ext cx="6297278" cy="10802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8C30B80-EBAE-9964-EA77-49D9E14AD27B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1877684" y="884618"/>
            <a:ext cx="6297278" cy="15280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87BE92-FDFB-26BA-0B48-411193D488D1}"/>
              </a:ext>
            </a:extLst>
          </p:cNvPr>
          <p:cNvCxnSpPr>
            <a:cxnSpLocks/>
          </p:cNvCxnSpPr>
          <p:nvPr/>
        </p:nvCxnSpPr>
        <p:spPr>
          <a:xfrm>
            <a:off x="1877684" y="1332408"/>
            <a:ext cx="6297278" cy="15280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5376D1-9BF7-949C-92E1-5B5734706898}"/>
              </a:ext>
            </a:extLst>
          </p:cNvPr>
          <p:cNvSpPr/>
          <p:nvPr/>
        </p:nvSpPr>
        <p:spPr>
          <a:xfrm>
            <a:off x="923023" y="234817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A35F2E-C6E0-61A6-D3D5-40422C4102B8}"/>
              </a:ext>
            </a:extLst>
          </p:cNvPr>
          <p:cNvSpPr txBox="1"/>
          <p:nvPr/>
        </p:nvSpPr>
        <p:spPr>
          <a:xfrm>
            <a:off x="398968" y="2756731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F77AC0-2852-CCBA-8DD2-6A87FEFB553C}"/>
              </a:ext>
            </a:extLst>
          </p:cNvPr>
          <p:cNvSpPr/>
          <p:nvPr/>
        </p:nvSpPr>
        <p:spPr>
          <a:xfrm>
            <a:off x="923023" y="279596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F69887-9D99-366B-7F78-C254DA2BD3F4}"/>
              </a:ext>
            </a:extLst>
          </p:cNvPr>
          <p:cNvSpPr/>
          <p:nvPr/>
        </p:nvSpPr>
        <p:spPr>
          <a:xfrm>
            <a:off x="923023" y="324375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923816-C047-6186-902B-07DDEDF3BE3F}"/>
              </a:ext>
            </a:extLst>
          </p:cNvPr>
          <p:cNvSpPr/>
          <p:nvPr/>
        </p:nvSpPr>
        <p:spPr>
          <a:xfrm>
            <a:off x="923023" y="369154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1EB33239-4388-2960-B8CF-BAA8069A480F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1877684" y="621494"/>
            <a:ext cx="6297278" cy="19505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8186BF25-4D01-6D0E-E8F3-E6CA258E0694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 flipV="1">
            <a:off x="1877684" y="1069284"/>
            <a:ext cx="6297278" cy="19505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5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4B904-0882-D269-2ACA-3E457BFF992F}"/>
              </a:ext>
            </a:extLst>
          </p:cNvPr>
          <p:cNvSpPr txBox="1"/>
          <p:nvPr/>
        </p:nvSpPr>
        <p:spPr>
          <a:xfrm>
            <a:off x="416225" y="63614"/>
            <a:ext cx="54669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global = 100;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foo(void)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local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printf("local: %d, global: %d\n", local,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printf("global: %d\n",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89EC2-27CD-5DF6-5AAD-F9B72B09AC90}"/>
              </a:ext>
            </a:extLst>
          </p:cNvPr>
          <p:cNvSpPr/>
          <p:nvPr/>
        </p:nvSpPr>
        <p:spPr>
          <a:xfrm>
            <a:off x="10127413" y="448574"/>
            <a:ext cx="1526875" cy="62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AADFCA-8897-D5FD-4B4E-49ACC237CCD9}"/>
              </a:ext>
            </a:extLst>
          </p:cNvPr>
          <p:cNvSpPr/>
          <p:nvPr/>
        </p:nvSpPr>
        <p:spPr>
          <a:xfrm>
            <a:off x="10127413" y="107442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62F93F-15DD-C53E-E5A6-71790CC022BC}"/>
              </a:ext>
            </a:extLst>
          </p:cNvPr>
          <p:cNvSpPr/>
          <p:nvPr/>
        </p:nvSpPr>
        <p:spPr>
          <a:xfrm>
            <a:off x="10127411" y="170027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F3795C-89D6-ADA8-A4AE-2E0203461207}"/>
              </a:ext>
            </a:extLst>
          </p:cNvPr>
          <p:cNvSpPr/>
          <p:nvPr/>
        </p:nvSpPr>
        <p:spPr>
          <a:xfrm>
            <a:off x="10127410" y="232611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8F4839-A67B-8090-EAF6-1E514124FCA4}"/>
              </a:ext>
            </a:extLst>
          </p:cNvPr>
          <p:cNvSpPr/>
          <p:nvPr/>
        </p:nvSpPr>
        <p:spPr>
          <a:xfrm>
            <a:off x="10127409" y="2951966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009404-952B-7F1D-CDA5-F91408D74A20}"/>
              </a:ext>
            </a:extLst>
          </p:cNvPr>
          <p:cNvSpPr/>
          <p:nvPr/>
        </p:nvSpPr>
        <p:spPr>
          <a:xfrm>
            <a:off x="10127408" y="3577814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C1207-92E1-FC51-AF65-CFA25CF9C3D0}"/>
              </a:ext>
            </a:extLst>
          </p:cNvPr>
          <p:cNvSpPr/>
          <p:nvPr/>
        </p:nvSpPr>
        <p:spPr>
          <a:xfrm>
            <a:off x="10127407" y="420366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08FE1-8A86-3CC0-77C7-1E2FEC86D2CE}"/>
              </a:ext>
            </a:extLst>
          </p:cNvPr>
          <p:cNvSpPr/>
          <p:nvPr/>
        </p:nvSpPr>
        <p:spPr>
          <a:xfrm>
            <a:off x="10127406" y="482951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EE2E8-129F-1575-E6CD-81918A6CF2CA}"/>
              </a:ext>
            </a:extLst>
          </p:cNvPr>
          <p:cNvSpPr/>
          <p:nvPr/>
        </p:nvSpPr>
        <p:spPr>
          <a:xfrm>
            <a:off x="10127406" y="545535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112C45-830B-BE83-4162-365B4491BCA4}"/>
              </a:ext>
            </a:extLst>
          </p:cNvPr>
          <p:cNvSpPr/>
          <p:nvPr/>
        </p:nvSpPr>
        <p:spPr>
          <a:xfrm>
            <a:off x="6096000" y="664451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402AEDB-E909-35EC-D0DF-D9A3600FCCB6}"/>
              </a:ext>
            </a:extLst>
          </p:cNvPr>
          <p:cNvCxnSpPr>
            <a:cxnSpLocks/>
          </p:cNvCxnSpPr>
          <p:nvPr/>
        </p:nvCxnSpPr>
        <p:spPr>
          <a:xfrm flipV="1">
            <a:off x="7622875" y="448574"/>
            <a:ext cx="2504531" cy="21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71320AD-1A56-1D55-1086-8EEA19F5446F}"/>
              </a:ext>
            </a:extLst>
          </p:cNvPr>
          <p:cNvCxnSpPr>
            <a:cxnSpLocks/>
          </p:cNvCxnSpPr>
          <p:nvPr/>
        </p:nvCxnSpPr>
        <p:spPr>
          <a:xfrm flipV="1">
            <a:off x="7622869" y="1074422"/>
            <a:ext cx="2504537" cy="24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0858-3759-9876-EDFC-25EF273C0578}"/>
              </a:ext>
            </a:extLst>
          </p:cNvPr>
          <p:cNvSpPr/>
          <p:nvPr/>
        </p:nvSpPr>
        <p:spPr>
          <a:xfrm>
            <a:off x="6095996" y="138810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DATA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18DA58-7272-96D5-2C44-4C815CB75213}"/>
              </a:ext>
            </a:extLst>
          </p:cNvPr>
          <p:cNvSpPr/>
          <p:nvPr/>
        </p:nvSpPr>
        <p:spPr>
          <a:xfrm>
            <a:off x="6095995" y="2100549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HEAP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77C86-5244-54E3-0E06-A6ECB76F21B2}"/>
              </a:ext>
            </a:extLst>
          </p:cNvPr>
          <p:cNvSpPr/>
          <p:nvPr/>
        </p:nvSpPr>
        <p:spPr>
          <a:xfrm>
            <a:off x="6095994" y="281299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C2F151-F53A-8A5D-E241-383E33739DA3}"/>
              </a:ext>
            </a:extLst>
          </p:cNvPr>
          <p:cNvSpPr txBox="1"/>
          <p:nvPr/>
        </p:nvSpPr>
        <p:spPr>
          <a:xfrm>
            <a:off x="6157815" y="1387711"/>
            <a:ext cx="2504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50" dirty="0">
                <a:latin typeface="DM Mono" panose="020B0509040201040103" pitchFamily="49" charset="0"/>
              </a:rPr>
              <a:t>int global = 100;</a:t>
            </a:r>
          </a:p>
        </p:txBody>
      </p:sp>
    </p:spTree>
    <p:extLst>
      <p:ext uri="{BB962C8B-B14F-4D97-AF65-F5344CB8AC3E}">
        <p14:creationId xmlns:p14="http://schemas.microsoft.com/office/powerpoint/2010/main" val="131069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9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stCxn id="2" idx="1"/>
            <a:endCxn id="15" idx="3"/>
          </p:cNvCxnSpPr>
          <p:nvPr/>
        </p:nvCxnSpPr>
        <p:spPr>
          <a:xfrm rot="10800000">
            <a:off x="7729270" y="4057949"/>
            <a:ext cx="1490923" cy="213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7729270" y="3162368"/>
            <a:ext cx="1490923" cy="494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8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04</a:t>
            </a:r>
            <a:r>
              <a:rPr kumimoji="1" lang="ko-KR" altLang="en-US" dirty="0">
                <a:solidFill>
                  <a:schemeClr val="tx1"/>
                </a:solidFill>
              </a:rPr>
              <a:t>번지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1" idx="3"/>
          </p:cNvCxnSpPr>
          <p:nvPr/>
        </p:nvCxnSpPr>
        <p:spPr>
          <a:xfrm rot="10800000">
            <a:off x="7729270" y="2266789"/>
            <a:ext cx="1490923" cy="20051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rot="10800000">
            <a:off x="7729270" y="2266788"/>
            <a:ext cx="1490923" cy="13904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272CA-7A28-F1A0-C0E3-66AE21B13F49}"/>
              </a:ext>
            </a:extLst>
          </p:cNvPr>
          <p:cNvSpPr/>
          <p:nvPr/>
        </p:nvSpPr>
        <p:spPr>
          <a:xfrm>
            <a:off x="9241762" y="491329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9D2DD-8A87-24B9-8A89-70AC01CBE474}"/>
              </a:ext>
            </a:extLst>
          </p:cNvPr>
          <p:cNvSpPr txBox="1"/>
          <p:nvPr/>
        </p:nvSpPr>
        <p:spPr>
          <a:xfrm>
            <a:off x="8648696" y="4945642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edx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73B1F3-BD7A-9C58-4FD5-705B737888C0}"/>
              </a:ext>
            </a:extLst>
          </p:cNvPr>
          <p:cNvSpPr/>
          <p:nvPr/>
        </p:nvSpPr>
        <p:spPr>
          <a:xfrm>
            <a:off x="9241762" y="5396436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3AF60-16A4-A3ED-5C98-7BFC957003CF}"/>
              </a:ext>
            </a:extLst>
          </p:cNvPr>
          <p:cNvSpPr txBox="1"/>
          <p:nvPr/>
        </p:nvSpPr>
        <p:spPr>
          <a:xfrm>
            <a:off x="8648696" y="5428788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eax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6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04</a:t>
            </a:r>
            <a:r>
              <a:rPr kumimoji="1" lang="ko-KR" altLang="en-US" dirty="0">
                <a:solidFill>
                  <a:schemeClr val="tx1"/>
                </a:solidFill>
              </a:rPr>
              <a:t>번지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104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5" idx="3"/>
          </p:cNvCxnSpPr>
          <p:nvPr/>
        </p:nvCxnSpPr>
        <p:spPr>
          <a:xfrm rot="10800000">
            <a:off x="7729270" y="4057949"/>
            <a:ext cx="1490923" cy="213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7729270" y="3162368"/>
            <a:ext cx="1490923" cy="494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272CA-7A28-F1A0-C0E3-66AE21B13F49}"/>
              </a:ext>
            </a:extLst>
          </p:cNvPr>
          <p:cNvSpPr/>
          <p:nvPr/>
        </p:nvSpPr>
        <p:spPr>
          <a:xfrm>
            <a:off x="9241762" y="491329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9D2DD-8A87-24B9-8A89-70AC01CBE474}"/>
              </a:ext>
            </a:extLst>
          </p:cNvPr>
          <p:cNvSpPr txBox="1"/>
          <p:nvPr/>
        </p:nvSpPr>
        <p:spPr>
          <a:xfrm>
            <a:off x="8648696" y="4945642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edx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73B1F3-BD7A-9C58-4FD5-705B737888C0}"/>
              </a:ext>
            </a:extLst>
          </p:cNvPr>
          <p:cNvSpPr/>
          <p:nvPr/>
        </p:nvSpPr>
        <p:spPr>
          <a:xfrm>
            <a:off x="9241762" y="5396436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3AF60-16A4-A3ED-5C98-7BFC957003CF}"/>
              </a:ext>
            </a:extLst>
          </p:cNvPr>
          <p:cNvSpPr txBox="1"/>
          <p:nvPr/>
        </p:nvSpPr>
        <p:spPr>
          <a:xfrm>
            <a:off x="8648696" y="5428788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eax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94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복귀주소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sub()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 flipV="1">
            <a:off x="7729270" y="4271918"/>
            <a:ext cx="1490923" cy="233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rot="10800000" flipV="1">
            <a:off x="7729270" y="3657222"/>
            <a:ext cx="1490923" cy="8485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1460020" y="671773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1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</a:t>
            </a:r>
            <a:r>
              <a:rPr kumimoji="1" lang="ko-KR" altLang="en-US" dirty="0">
                <a:solidFill>
                  <a:schemeClr val="tx1"/>
                </a:solidFill>
              </a:rPr>
              <a:t> 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ko-KR" altLang="en-US" dirty="0">
                <a:solidFill>
                  <a:schemeClr val="tx1"/>
                </a:solidFill>
              </a:rPr>
              <a:t>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sub()</a:t>
            </a:r>
            <a:endParaRPr lang="en" altLang="ko-Kore-K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4" idx="3"/>
          </p:cNvCxnSpPr>
          <p:nvPr/>
        </p:nvCxnSpPr>
        <p:spPr>
          <a:xfrm rot="10800000">
            <a:off x="7729270" y="3610159"/>
            <a:ext cx="1490923" cy="6617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rot="10800000">
            <a:off x="7729270" y="3610158"/>
            <a:ext cx="1490923" cy="470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2753982" y="677813"/>
            <a:ext cx="2128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27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</a:t>
            </a:r>
            <a:r>
              <a:rPr kumimoji="1" lang="ko-KR" altLang="en-US" dirty="0">
                <a:solidFill>
                  <a:schemeClr val="tx1"/>
                </a:solidFill>
              </a:rPr>
              <a:t> 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ko-KR" altLang="en-US" dirty="0">
                <a:solidFill>
                  <a:schemeClr val="tx1"/>
                </a:solidFill>
              </a:rPr>
              <a:t>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sub()</a:t>
            </a:r>
            <a:endParaRPr lang="en" altLang="ko-Kore-K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7" idx="3"/>
          </p:cNvCxnSpPr>
          <p:nvPr/>
        </p:nvCxnSpPr>
        <p:spPr>
          <a:xfrm rot="10800000" flipV="1">
            <a:off x="7729270" y="4271918"/>
            <a:ext cx="1490923" cy="6816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7" idx="3"/>
          </p:cNvCxnSpPr>
          <p:nvPr/>
        </p:nvCxnSpPr>
        <p:spPr>
          <a:xfrm rot="10800000" flipV="1">
            <a:off x="7729270" y="3657222"/>
            <a:ext cx="1490923" cy="12963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2753982" y="677813"/>
            <a:ext cx="2128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4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547</Words>
  <Application>Microsoft Macintosh PowerPoint</Application>
  <PresentationFormat>와이드스크린</PresentationFormat>
  <Paragraphs>210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3</cp:revision>
  <dcterms:created xsi:type="dcterms:W3CDTF">2023-02-16T01:47:07Z</dcterms:created>
  <dcterms:modified xsi:type="dcterms:W3CDTF">2023-02-16T05:30:27Z</dcterms:modified>
</cp:coreProperties>
</file>