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1" r:id="rId20"/>
    <p:sldId id="272" r:id="rId21"/>
    <p:sldId id="273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4719"/>
  </p:normalViewPr>
  <p:slideViewPr>
    <p:cSldViewPr snapToGrid="0">
      <p:cViewPr varScale="1">
        <p:scale>
          <a:sx n="148" d="100"/>
          <a:sy n="148" d="100"/>
        </p:scale>
        <p:origin x="1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46178-5612-2B4D-89D5-7F54E950B41C}" type="datetimeFigureOut">
              <a:rPr kumimoji="1" lang="ko-Kore-KR" altLang="en-US" smtClean="0"/>
              <a:t>2023. 2. 22.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93F1B-955D-834B-A50F-B9B486E0E2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174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8213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44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457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45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4709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263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814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919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7584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8588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9758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7528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185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AE043-DFE5-AA00-6A5C-156F30C74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027711-A75F-22FE-43D5-570BA1930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5EED3-D414-DB31-60C8-4DAE88DA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08AF1-4193-8C9B-DE74-B0C8D169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AE816-E554-4EBC-A96A-22C1583E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828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BCD57-2FD9-F9FD-F535-FEFAA797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B92579-617B-ED56-0AB6-6B3063C5F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94AF1-A24A-168D-F9A0-0CB7BF87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48BAF-2A3C-1A4B-5266-E5CDA8F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5CDD-7D2B-5BE2-BFFC-1AD8BE32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554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081647-348E-BE36-3FEF-F153FE84D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932D3-62C9-D941-9D8D-189F2AE67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0D4E7-5BE6-25D6-C83D-06F3E94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2FE18-052A-8CBF-98EA-47979727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9F57A-0B38-1D1F-EB6F-13C1098E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872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75B1D-05A8-D79E-D282-BB35E3F8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CA738-0569-2BBB-F487-CBB97F30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EFED3-CB88-A04C-D888-E3944C73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4F044-F74D-AC52-5C44-B5EC65EE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D8DAB-5C2D-46BF-4FED-BB58ED4B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884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BEC3C-09DB-A2B3-F0C7-C42DEA6D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339FB-3BD4-D2EF-6418-824B7FD2B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6E5EE-751E-0C48-E491-2EE2BCEB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A8A00-86C8-0F6C-2E5F-B4481C5F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E359F-CD9F-E24F-2DDF-A2F0B0A7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791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80FED-FB4A-13B2-4CA4-272F370F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8C1F8-DCFF-205F-ADE2-B0F5F90DB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DD647A-83B5-8CEB-7D8C-B6F41A4D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96005A-633D-6021-1D06-99386C59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8E828-00CB-DAD5-991C-BA910522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972D16-F706-A220-6C87-FC5BAA02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083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9255B-1754-EB2D-A6A9-D7E721DB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3715D-F5FF-44EE-EBA5-6F289F18F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84886-0CC6-CFD7-99A9-ABD9597F6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BAE8DD-6FC1-C061-9AD7-0EE340A3E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A6F2F2-ED39-9328-AE81-077C10DA5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BB7264-C5AF-3F5E-82F2-A2BF3508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270E33-887C-97AD-8F90-3DEE7B3B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D42631-2416-4BD9-1968-45341C87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256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8524D-E69C-E480-40AF-62E8A5B5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DFCE36-8206-6438-266E-F747F8F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106EAE-2C87-855A-A056-CF4728BD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9CA17F-6EC6-718E-68D3-834ED560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679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34A14-58F6-58EC-93E5-D55DC974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3754EC-B918-E595-F28D-E009FCCD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0E67C-9CDA-3450-8796-71B064C9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54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2DFE5-470A-7249-07B0-E8A7CC2F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8F0AC-8F27-A46D-8837-854540E50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CF336-5295-4144-8B5E-8920E9D8E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C0D78-F3DF-C98F-6E4F-0E807858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31CDF-3E30-D66F-E42B-2E1CE9D3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D4A58A-489D-D1F1-98B5-3C5F8661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289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34DF6-A577-A382-5F81-D4C556D6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B51225-654C-54D1-4E3D-6258A0842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57280-EB55-DB65-5C77-30AC73B4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7BDD5A-CBD2-4435-395A-342E6B91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F1054-0A1D-DAA7-B5E0-04843B08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4E678D-C98C-C843-56D2-241BAD8F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063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E42351-A69F-AA93-9754-ED2E9E19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3D523-1947-537E-E281-23CF0147A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26BD9-35EB-6B72-54FE-A7000BF9D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339CC-C53A-6A43-8886-7240593D0664}" type="datetimeFigureOut">
              <a:rPr kumimoji="1" lang="ko-Kore-KR" altLang="en-US" smtClean="0"/>
              <a:t>2023. 2. 22.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F8EF1-8988-5852-EC85-0E3AEE390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FF6A8-B851-323F-5E76-19AEA0626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711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4B904-0882-D269-2ACA-3E457BFF992F}"/>
              </a:ext>
            </a:extLst>
          </p:cNvPr>
          <p:cNvSpPr txBox="1"/>
          <p:nvPr/>
        </p:nvSpPr>
        <p:spPr>
          <a:xfrm>
            <a:off x="416225" y="63614"/>
            <a:ext cx="54669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global = 100;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foo(void)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local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printf("local: %d, global: %d\n", local,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printf("global: %d\n",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89EC2-27CD-5DF6-5AAD-F9B72B09AC90}"/>
              </a:ext>
            </a:extLst>
          </p:cNvPr>
          <p:cNvSpPr/>
          <p:nvPr/>
        </p:nvSpPr>
        <p:spPr>
          <a:xfrm>
            <a:off x="10127413" y="448574"/>
            <a:ext cx="1526875" cy="62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ADFCA-8897-D5FD-4B4E-49ACC237CCD9}"/>
              </a:ext>
            </a:extLst>
          </p:cNvPr>
          <p:cNvSpPr/>
          <p:nvPr/>
        </p:nvSpPr>
        <p:spPr>
          <a:xfrm>
            <a:off x="10127413" y="107442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62F93F-15DD-C53E-E5A6-71790CC022BC}"/>
              </a:ext>
            </a:extLst>
          </p:cNvPr>
          <p:cNvSpPr/>
          <p:nvPr/>
        </p:nvSpPr>
        <p:spPr>
          <a:xfrm>
            <a:off x="10127411" y="170027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795C-89D6-ADA8-A4AE-2E0203461207}"/>
              </a:ext>
            </a:extLst>
          </p:cNvPr>
          <p:cNvSpPr/>
          <p:nvPr/>
        </p:nvSpPr>
        <p:spPr>
          <a:xfrm>
            <a:off x="10127410" y="232611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8F4839-A67B-8090-EAF6-1E514124FCA4}"/>
              </a:ext>
            </a:extLst>
          </p:cNvPr>
          <p:cNvSpPr/>
          <p:nvPr/>
        </p:nvSpPr>
        <p:spPr>
          <a:xfrm>
            <a:off x="10127409" y="2951966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09404-952B-7F1D-CDA5-F91408D74A20}"/>
              </a:ext>
            </a:extLst>
          </p:cNvPr>
          <p:cNvSpPr/>
          <p:nvPr/>
        </p:nvSpPr>
        <p:spPr>
          <a:xfrm>
            <a:off x="10127408" y="3577814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C1207-92E1-FC51-AF65-CFA25CF9C3D0}"/>
              </a:ext>
            </a:extLst>
          </p:cNvPr>
          <p:cNvSpPr/>
          <p:nvPr/>
        </p:nvSpPr>
        <p:spPr>
          <a:xfrm>
            <a:off x="10127407" y="420366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08FE1-8A86-3CC0-77C7-1E2FEC86D2CE}"/>
              </a:ext>
            </a:extLst>
          </p:cNvPr>
          <p:cNvSpPr/>
          <p:nvPr/>
        </p:nvSpPr>
        <p:spPr>
          <a:xfrm>
            <a:off x="10127406" y="482951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EE2E8-129F-1575-E6CD-81918A6CF2CA}"/>
              </a:ext>
            </a:extLst>
          </p:cNvPr>
          <p:cNvSpPr/>
          <p:nvPr/>
        </p:nvSpPr>
        <p:spPr>
          <a:xfrm>
            <a:off x="10127406" y="545535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112C45-830B-BE83-4162-365B4491BCA4}"/>
              </a:ext>
            </a:extLst>
          </p:cNvPr>
          <p:cNvSpPr/>
          <p:nvPr/>
        </p:nvSpPr>
        <p:spPr>
          <a:xfrm>
            <a:off x="6096000" y="664451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402AEDB-E909-35EC-D0DF-D9A3600FCCB6}"/>
              </a:ext>
            </a:extLst>
          </p:cNvPr>
          <p:cNvCxnSpPr>
            <a:cxnSpLocks/>
          </p:cNvCxnSpPr>
          <p:nvPr/>
        </p:nvCxnSpPr>
        <p:spPr>
          <a:xfrm flipV="1">
            <a:off x="7622875" y="448574"/>
            <a:ext cx="2504531" cy="21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71320AD-1A56-1D55-1086-8EEA19F5446F}"/>
              </a:ext>
            </a:extLst>
          </p:cNvPr>
          <p:cNvCxnSpPr>
            <a:cxnSpLocks/>
          </p:cNvCxnSpPr>
          <p:nvPr/>
        </p:nvCxnSpPr>
        <p:spPr>
          <a:xfrm flipV="1">
            <a:off x="7622869" y="1074422"/>
            <a:ext cx="2504537" cy="24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0858-3759-9876-EDFC-25EF273C0578}"/>
              </a:ext>
            </a:extLst>
          </p:cNvPr>
          <p:cNvSpPr/>
          <p:nvPr/>
        </p:nvSpPr>
        <p:spPr>
          <a:xfrm>
            <a:off x="6095996" y="138810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18DA58-7272-96D5-2C44-4C815CB75213}"/>
              </a:ext>
            </a:extLst>
          </p:cNvPr>
          <p:cNvSpPr/>
          <p:nvPr/>
        </p:nvSpPr>
        <p:spPr>
          <a:xfrm>
            <a:off x="6095995" y="2100549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HEAP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77C86-5244-54E3-0E06-A6ECB76F21B2}"/>
              </a:ext>
            </a:extLst>
          </p:cNvPr>
          <p:cNvSpPr/>
          <p:nvPr/>
        </p:nvSpPr>
        <p:spPr>
          <a:xfrm>
            <a:off x="6095994" y="281299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C2F151-F53A-8A5D-E241-383E33739DA3}"/>
              </a:ext>
            </a:extLst>
          </p:cNvPr>
          <p:cNvSpPr txBox="1"/>
          <p:nvPr/>
        </p:nvSpPr>
        <p:spPr>
          <a:xfrm>
            <a:off x="6157815" y="1387711"/>
            <a:ext cx="2504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>
                <a:latin typeface="DM Mono" panose="020B0509040201040103" pitchFamily="49" charset="0"/>
              </a:rPr>
              <a:t>int global = 100;</a:t>
            </a:r>
          </a:p>
        </p:txBody>
      </p:sp>
    </p:spTree>
    <p:extLst>
      <p:ext uri="{BB962C8B-B14F-4D97-AF65-F5344CB8AC3E}">
        <p14:creationId xmlns:p14="http://schemas.microsoft.com/office/powerpoint/2010/main" val="293836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8174962" y="39759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8174962" y="84538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36A2F-D82D-BC88-82AF-FF987F9E9335}"/>
              </a:ext>
            </a:extLst>
          </p:cNvPr>
          <p:cNvSpPr/>
          <p:nvPr/>
        </p:nvSpPr>
        <p:spPr>
          <a:xfrm>
            <a:off x="8174962" y="129317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0B0FC9-7840-4DC3-2F36-2EFBA992D66F}"/>
              </a:ext>
            </a:extLst>
          </p:cNvPr>
          <p:cNvSpPr/>
          <p:nvPr/>
        </p:nvSpPr>
        <p:spPr>
          <a:xfrm>
            <a:off x="8174962" y="174096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38D8C1-E96A-E051-15A0-74A6D972D4D6}"/>
              </a:ext>
            </a:extLst>
          </p:cNvPr>
          <p:cNvSpPr/>
          <p:nvPr/>
        </p:nvSpPr>
        <p:spPr>
          <a:xfrm>
            <a:off x="8174962" y="218875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987C5-EC0A-E2A2-2994-282210F9FCD4}"/>
              </a:ext>
            </a:extLst>
          </p:cNvPr>
          <p:cNvSpPr/>
          <p:nvPr/>
        </p:nvSpPr>
        <p:spPr>
          <a:xfrm>
            <a:off x="8174962" y="263654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413A06-88D4-AE4C-5E38-C3A4ACF659A2}"/>
              </a:ext>
            </a:extLst>
          </p:cNvPr>
          <p:cNvSpPr/>
          <p:nvPr/>
        </p:nvSpPr>
        <p:spPr>
          <a:xfrm>
            <a:off x="8174962" y="308433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5F8B50-6558-1A31-A89C-89BDCC41926E}"/>
              </a:ext>
            </a:extLst>
          </p:cNvPr>
          <p:cNvSpPr/>
          <p:nvPr/>
        </p:nvSpPr>
        <p:spPr>
          <a:xfrm>
            <a:off x="8174962" y="353212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75AD13-665D-487B-ED28-8E60535114BC}"/>
              </a:ext>
            </a:extLst>
          </p:cNvPr>
          <p:cNvSpPr/>
          <p:nvPr/>
        </p:nvSpPr>
        <p:spPr>
          <a:xfrm>
            <a:off x="8174962" y="397991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1B664-58B8-D7A9-5EAB-ACC44A143B64}"/>
              </a:ext>
            </a:extLst>
          </p:cNvPr>
          <p:cNvSpPr/>
          <p:nvPr/>
        </p:nvSpPr>
        <p:spPr>
          <a:xfrm>
            <a:off x="8174962" y="442770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93A0EC-E3CA-F0FA-0DEA-9566255C5268}"/>
              </a:ext>
            </a:extLst>
          </p:cNvPr>
          <p:cNvSpPr/>
          <p:nvPr/>
        </p:nvSpPr>
        <p:spPr>
          <a:xfrm>
            <a:off x="8174962" y="487549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ED3CFE-50E7-3E1F-5D78-8BE98F26F828}"/>
              </a:ext>
            </a:extLst>
          </p:cNvPr>
          <p:cNvSpPr/>
          <p:nvPr/>
        </p:nvSpPr>
        <p:spPr>
          <a:xfrm>
            <a:off x="8174962" y="532328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9DB12B-D62E-1F7E-8CBC-D647589C0BE2}"/>
              </a:ext>
            </a:extLst>
          </p:cNvPr>
          <p:cNvSpPr/>
          <p:nvPr/>
        </p:nvSpPr>
        <p:spPr>
          <a:xfrm>
            <a:off x="8174962" y="577107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1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8174962" y="397599"/>
            <a:ext cx="1400360" cy="447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8174962" y="845389"/>
            <a:ext cx="1400360" cy="447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36A2F-D82D-BC88-82AF-FF987F9E9335}"/>
              </a:ext>
            </a:extLst>
          </p:cNvPr>
          <p:cNvSpPr/>
          <p:nvPr/>
        </p:nvSpPr>
        <p:spPr>
          <a:xfrm>
            <a:off x="8174962" y="129317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0B0FC9-7840-4DC3-2F36-2EFBA992D66F}"/>
              </a:ext>
            </a:extLst>
          </p:cNvPr>
          <p:cNvSpPr/>
          <p:nvPr/>
        </p:nvSpPr>
        <p:spPr>
          <a:xfrm>
            <a:off x="8174962" y="174096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38D8C1-E96A-E051-15A0-74A6D972D4D6}"/>
              </a:ext>
            </a:extLst>
          </p:cNvPr>
          <p:cNvSpPr/>
          <p:nvPr/>
        </p:nvSpPr>
        <p:spPr>
          <a:xfrm>
            <a:off x="8174962" y="218875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987C5-EC0A-E2A2-2994-282210F9FCD4}"/>
              </a:ext>
            </a:extLst>
          </p:cNvPr>
          <p:cNvSpPr/>
          <p:nvPr/>
        </p:nvSpPr>
        <p:spPr>
          <a:xfrm>
            <a:off x="8174962" y="263654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413A06-88D4-AE4C-5E38-C3A4ACF659A2}"/>
              </a:ext>
            </a:extLst>
          </p:cNvPr>
          <p:cNvSpPr/>
          <p:nvPr/>
        </p:nvSpPr>
        <p:spPr>
          <a:xfrm>
            <a:off x="8174962" y="308433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5F8B50-6558-1A31-A89C-89BDCC41926E}"/>
              </a:ext>
            </a:extLst>
          </p:cNvPr>
          <p:cNvSpPr/>
          <p:nvPr/>
        </p:nvSpPr>
        <p:spPr>
          <a:xfrm>
            <a:off x="8174962" y="353212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75AD13-665D-487B-ED28-8E60535114BC}"/>
              </a:ext>
            </a:extLst>
          </p:cNvPr>
          <p:cNvSpPr/>
          <p:nvPr/>
        </p:nvSpPr>
        <p:spPr>
          <a:xfrm>
            <a:off x="8174962" y="397991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1B664-58B8-D7A9-5EAB-ACC44A143B64}"/>
              </a:ext>
            </a:extLst>
          </p:cNvPr>
          <p:cNvSpPr/>
          <p:nvPr/>
        </p:nvSpPr>
        <p:spPr>
          <a:xfrm>
            <a:off x="8174962" y="442770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93A0EC-E3CA-F0FA-0DEA-9566255C5268}"/>
              </a:ext>
            </a:extLst>
          </p:cNvPr>
          <p:cNvSpPr/>
          <p:nvPr/>
        </p:nvSpPr>
        <p:spPr>
          <a:xfrm>
            <a:off x="8174962" y="487549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ED3CFE-50E7-3E1F-5D78-8BE98F26F828}"/>
              </a:ext>
            </a:extLst>
          </p:cNvPr>
          <p:cNvSpPr/>
          <p:nvPr/>
        </p:nvSpPr>
        <p:spPr>
          <a:xfrm>
            <a:off x="8174962" y="532328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9DB12B-D62E-1F7E-8CBC-D647589C0BE2}"/>
              </a:ext>
            </a:extLst>
          </p:cNvPr>
          <p:cNvSpPr/>
          <p:nvPr/>
        </p:nvSpPr>
        <p:spPr>
          <a:xfrm>
            <a:off x="8174962" y="577107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F2EA9F-3628-72D6-6B3F-A7AAE377B57F}"/>
              </a:ext>
            </a:extLst>
          </p:cNvPr>
          <p:cNvSpPr/>
          <p:nvPr/>
        </p:nvSpPr>
        <p:spPr>
          <a:xfrm>
            <a:off x="923023" y="21293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10B0B-F1AE-CA99-919A-F6824A277FA6}"/>
              </a:ext>
            </a:extLst>
          </p:cNvPr>
          <p:cNvSpPr txBox="1"/>
          <p:nvPr/>
        </p:nvSpPr>
        <p:spPr>
          <a:xfrm>
            <a:off x="398968" y="621494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EE9D8D-1439-4700-179A-853112C2A1B4}"/>
              </a:ext>
            </a:extLst>
          </p:cNvPr>
          <p:cNvSpPr/>
          <p:nvPr/>
        </p:nvSpPr>
        <p:spPr>
          <a:xfrm>
            <a:off x="923023" y="66072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F15FEA-E5B9-86D9-1131-D52D20B1602C}"/>
              </a:ext>
            </a:extLst>
          </p:cNvPr>
          <p:cNvSpPr/>
          <p:nvPr/>
        </p:nvSpPr>
        <p:spPr>
          <a:xfrm>
            <a:off x="923023" y="110851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BF8CA31F-563D-A953-3666-2BE030E4F277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77684" y="436828"/>
            <a:ext cx="6297278" cy="10802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8C30B80-EBAE-9964-EA77-49D9E14AD27B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1877684" y="884618"/>
            <a:ext cx="6297278" cy="1528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87BE92-FDFB-26BA-0B48-411193D488D1}"/>
              </a:ext>
            </a:extLst>
          </p:cNvPr>
          <p:cNvCxnSpPr>
            <a:cxnSpLocks/>
          </p:cNvCxnSpPr>
          <p:nvPr/>
        </p:nvCxnSpPr>
        <p:spPr>
          <a:xfrm>
            <a:off x="1877684" y="1332408"/>
            <a:ext cx="6297278" cy="1528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5376D1-9BF7-949C-92E1-5B5734706898}"/>
              </a:ext>
            </a:extLst>
          </p:cNvPr>
          <p:cNvSpPr/>
          <p:nvPr/>
        </p:nvSpPr>
        <p:spPr>
          <a:xfrm>
            <a:off x="923023" y="234817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A35F2E-C6E0-61A6-D3D5-40422C4102B8}"/>
              </a:ext>
            </a:extLst>
          </p:cNvPr>
          <p:cNvSpPr txBox="1"/>
          <p:nvPr/>
        </p:nvSpPr>
        <p:spPr>
          <a:xfrm>
            <a:off x="398968" y="2756731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F77AC0-2852-CCBA-8DD2-6A87FEFB553C}"/>
              </a:ext>
            </a:extLst>
          </p:cNvPr>
          <p:cNvSpPr/>
          <p:nvPr/>
        </p:nvSpPr>
        <p:spPr>
          <a:xfrm>
            <a:off x="923023" y="279596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F69887-9D99-366B-7F78-C254DA2BD3F4}"/>
              </a:ext>
            </a:extLst>
          </p:cNvPr>
          <p:cNvSpPr/>
          <p:nvPr/>
        </p:nvSpPr>
        <p:spPr>
          <a:xfrm>
            <a:off x="923023" y="324375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923816-C047-6186-902B-07DDEDF3BE3F}"/>
              </a:ext>
            </a:extLst>
          </p:cNvPr>
          <p:cNvSpPr/>
          <p:nvPr/>
        </p:nvSpPr>
        <p:spPr>
          <a:xfrm>
            <a:off x="923023" y="369154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1EB33239-4388-2960-B8CF-BAA8069A480F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1877684" y="621494"/>
            <a:ext cx="6297278" cy="1950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8186BF25-4D01-6D0E-E8F3-E6CA258E0694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 flipV="1">
            <a:off x="1877684" y="1069284"/>
            <a:ext cx="6297278" cy="1950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5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0420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F68C8F-BA24-0B96-5E1E-83FC0CFF7727}"/>
              </a:ext>
            </a:extLst>
          </p:cNvPr>
          <p:cNvSpPr/>
          <p:nvPr/>
        </p:nvSpPr>
        <p:spPr>
          <a:xfrm>
            <a:off x="7538777" y="8186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269B6-5496-E9AA-5C06-1F3EFB1586ED}"/>
              </a:ext>
            </a:extLst>
          </p:cNvPr>
          <p:cNvSpPr txBox="1"/>
          <p:nvPr/>
        </p:nvSpPr>
        <p:spPr>
          <a:xfrm>
            <a:off x="8905708" y="449321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2F60EC-C84F-66ED-AAF4-E350F5419507}"/>
              </a:ext>
            </a:extLst>
          </p:cNvPr>
          <p:cNvSpPr/>
          <p:nvPr/>
        </p:nvSpPr>
        <p:spPr>
          <a:xfrm>
            <a:off x="8754028" y="9640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860FD-061E-F3D6-400C-856823535F4C}"/>
              </a:ext>
            </a:extLst>
          </p:cNvPr>
          <p:cNvSpPr txBox="1"/>
          <p:nvPr/>
        </p:nvSpPr>
        <p:spPr>
          <a:xfrm>
            <a:off x="8426597" y="100331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4516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F68C8F-BA24-0B96-5E1E-83FC0CFF7727}"/>
              </a:ext>
            </a:extLst>
          </p:cNvPr>
          <p:cNvSpPr/>
          <p:nvPr/>
        </p:nvSpPr>
        <p:spPr>
          <a:xfrm>
            <a:off x="7538777" y="8186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269B6-5496-E9AA-5C06-1F3EFB1586ED}"/>
              </a:ext>
            </a:extLst>
          </p:cNvPr>
          <p:cNvSpPr txBox="1"/>
          <p:nvPr/>
        </p:nvSpPr>
        <p:spPr>
          <a:xfrm>
            <a:off x="8905708" y="449321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2F60EC-C84F-66ED-AAF4-E350F5419507}"/>
              </a:ext>
            </a:extLst>
          </p:cNvPr>
          <p:cNvSpPr/>
          <p:nvPr/>
        </p:nvSpPr>
        <p:spPr>
          <a:xfrm>
            <a:off x="8754028" y="9640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860FD-061E-F3D6-400C-856823535F4C}"/>
              </a:ext>
            </a:extLst>
          </p:cNvPr>
          <p:cNvSpPr txBox="1"/>
          <p:nvPr/>
        </p:nvSpPr>
        <p:spPr>
          <a:xfrm>
            <a:off x="8426597" y="100331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8040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5835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2000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354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2000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7C427E-1F0E-DBB0-5172-B9CE5CBAF70B}"/>
              </a:ext>
            </a:extLst>
          </p:cNvPr>
          <p:cNvSpPr/>
          <p:nvPr/>
        </p:nvSpPr>
        <p:spPr>
          <a:xfrm>
            <a:off x="8273443" y="70650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A2384-C061-FDF8-8967-47A7CBD20587}"/>
              </a:ext>
            </a:extLst>
          </p:cNvPr>
          <p:cNvSpPr txBox="1"/>
          <p:nvPr/>
        </p:nvSpPr>
        <p:spPr>
          <a:xfrm>
            <a:off x="9640374" y="337177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51DBAE-0536-112B-5D51-E3132711625B}"/>
              </a:ext>
            </a:extLst>
          </p:cNvPr>
          <p:cNvSpPr/>
          <p:nvPr/>
        </p:nvSpPr>
        <p:spPr>
          <a:xfrm>
            <a:off x="9488694" y="851946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9E681-AD72-4D04-5807-7295D96C007E}"/>
              </a:ext>
            </a:extLst>
          </p:cNvPr>
          <p:cNvSpPr txBox="1"/>
          <p:nvPr/>
        </p:nvSpPr>
        <p:spPr>
          <a:xfrm>
            <a:off x="9161263" y="89117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26A0CDD-3675-C8EA-EFD4-D05DDE436F0C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7061340" y="-286703"/>
            <a:ext cx="1303869" cy="44767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93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2000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7C427E-1F0E-DBB0-5172-B9CE5CBAF70B}"/>
              </a:ext>
            </a:extLst>
          </p:cNvPr>
          <p:cNvSpPr/>
          <p:nvPr/>
        </p:nvSpPr>
        <p:spPr>
          <a:xfrm>
            <a:off x="8273443" y="70650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A2384-C061-FDF8-8967-47A7CBD20587}"/>
              </a:ext>
            </a:extLst>
          </p:cNvPr>
          <p:cNvSpPr txBox="1"/>
          <p:nvPr/>
        </p:nvSpPr>
        <p:spPr>
          <a:xfrm>
            <a:off x="9640374" y="337177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51DBAE-0536-112B-5D51-E3132711625B}"/>
              </a:ext>
            </a:extLst>
          </p:cNvPr>
          <p:cNvSpPr/>
          <p:nvPr/>
        </p:nvSpPr>
        <p:spPr>
          <a:xfrm>
            <a:off x="9488694" y="851946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2004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9E681-AD72-4D04-5807-7295D96C007E}"/>
              </a:ext>
            </a:extLst>
          </p:cNvPr>
          <p:cNvSpPr txBox="1"/>
          <p:nvPr/>
        </p:nvSpPr>
        <p:spPr>
          <a:xfrm>
            <a:off x="9161263" y="89117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26A0CDD-3675-C8EA-EFD4-D05DDE436F0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7061340" y="-286703"/>
            <a:ext cx="1303869" cy="44767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33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1000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431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4B904-0882-D269-2ACA-3E457BFF992F}"/>
              </a:ext>
            </a:extLst>
          </p:cNvPr>
          <p:cNvSpPr txBox="1"/>
          <p:nvPr/>
        </p:nvSpPr>
        <p:spPr>
          <a:xfrm>
            <a:off x="416225" y="63614"/>
            <a:ext cx="54669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global = 100;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foo(void)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local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printf("local: %d, global: %d\n", local,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printf("global: %d\n",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89EC2-27CD-5DF6-5AAD-F9B72B09AC90}"/>
              </a:ext>
            </a:extLst>
          </p:cNvPr>
          <p:cNvSpPr/>
          <p:nvPr/>
        </p:nvSpPr>
        <p:spPr>
          <a:xfrm>
            <a:off x="10127413" y="448574"/>
            <a:ext cx="1526875" cy="62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ADFCA-8897-D5FD-4B4E-49ACC237CCD9}"/>
              </a:ext>
            </a:extLst>
          </p:cNvPr>
          <p:cNvSpPr/>
          <p:nvPr/>
        </p:nvSpPr>
        <p:spPr>
          <a:xfrm>
            <a:off x="10127413" y="107442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62F93F-15DD-C53E-E5A6-71790CC022BC}"/>
              </a:ext>
            </a:extLst>
          </p:cNvPr>
          <p:cNvSpPr/>
          <p:nvPr/>
        </p:nvSpPr>
        <p:spPr>
          <a:xfrm>
            <a:off x="10127411" y="170027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795C-89D6-ADA8-A4AE-2E0203461207}"/>
              </a:ext>
            </a:extLst>
          </p:cNvPr>
          <p:cNvSpPr/>
          <p:nvPr/>
        </p:nvSpPr>
        <p:spPr>
          <a:xfrm>
            <a:off x="10127410" y="232611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8F4839-A67B-8090-EAF6-1E514124FCA4}"/>
              </a:ext>
            </a:extLst>
          </p:cNvPr>
          <p:cNvSpPr/>
          <p:nvPr/>
        </p:nvSpPr>
        <p:spPr>
          <a:xfrm>
            <a:off x="10127409" y="2951966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09404-952B-7F1D-CDA5-F91408D74A20}"/>
              </a:ext>
            </a:extLst>
          </p:cNvPr>
          <p:cNvSpPr/>
          <p:nvPr/>
        </p:nvSpPr>
        <p:spPr>
          <a:xfrm>
            <a:off x="10127408" y="3577814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C1207-92E1-FC51-AF65-CFA25CF9C3D0}"/>
              </a:ext>
            </a:extLst>
          </p:cNvPr>
          <p:cNvSpPr/>
          <p:nvPr/>
        </p:nvSpPr>
        <p:spPr>
          <a:xfrm>
            <a:off x="10127407" y="420366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08FE1-8A86-3CC0-77C7-1E2FEC86D2CE}"/>
              </a:ext>
            </a:extLst>
          </p:cNvPr>
          <p:cNvSpPr/>
          <p:nvPr/>
        </p:nvSpPr>
        <p:spPr>
          <a:xfrm>
            <a:off x="10127406" y="482951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EE2E8-129F-1575-E6CD-81918A6CF2CA}"/>
              </a:ext>
            </a:extLst>
          </p:cNvPr>
          <p:cNvSpPr/>
          <p:nvPr/>
        </p:nvSpPr>
        <p:spPr>
          <a:xfrm>
            <a:off x="10127406" y="545535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112C45-830B-BE83-4162-365B4491BCA4}"/>
              </a:ext>
            </a:extLst>
          </p:cNvPr>
          <p:cNvSpPr/>
          <p:nvPr/>
        </p:nvSpPr>
        <p:spPr>
          <a:xfrm>
            <a:off x="6096000" y="664451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402AEDB-E909-35EC-D0DF-D9A3600FCCB6}"/>
              </a:ext>
            </a:extLst>
          </p:cNvPr>
          <p:cNvCxnSpPr>
            <a:cxnSpLocks/>
          </p:cNvCxnSpPr>
          <p:nvPr/>
        </p:nvCxnSpPr>
        <p:spPr>
          <a:xfrm flipV="1">
            <a:off x="7622875" y="448574"/>
            <a:ext cx="2504531" cy="21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71320AD-1A56-1D55-1086-8EEA19F5446F}"/>
              </a:ext>
            </a:extLst>
          </p:cNvPr>
          <p:cNvCxnSpPr>
            <a:cxnSpLocks/>
          </p:cNvCxnSpPr>
          <p:nvPr/>
        </p:nvCxnSpPr>
        <p:spPr>
          <a:xfrm flipV="1">
            <a:off x="7622869" y="1074422"/>
            <a:ext cx="2504537" cy="24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0858-3759-9876-EDFC-25EF273C0578}"/>
              </a:ext>
            </a:extLst>
          </p:cNvPr>
          <p:cNvSpPr/>
          <p:nvPr/>
        </p:nvSpPr>
        <p:spPr>
          <a:xfrm>
            <a:off x="6095996" y="138810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18DA58-7272-96D5-2C44-4C815CB75213}"/>
              </a:ext>
            </a:extLst>
          </p:cNvPr>
          <p:cNvSpPr/>
          <p:nvPr/>
        </p:nvSpPr>
        <p:spPr>
          <a:xfrm>
            <a:off x="6095995" y="2100549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HEAP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77C86-5244-54E3-0E06-A6ECB76F21B2}"/>
              </a:ext>
            </a:extLst>
          </p:cNvPr>
          <p:cNvSpPr/>
          <p:nvPr/>
        </p:nvSpPr>
        <p:spPr>
          <a:xfrm>
            <a:off x="6095994" y="281299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C2F151-F53A-8A5D-E241-383E33739DA3}"/>
              </a:ext>
            </a:extLst>
          </p:cNvPr>
          <p:cNvSpPr txBox="1"/>
          <p:nvPr/>
        </p:nvSpPr>
        <p:spPr>
          <a:xfrm>
            <a:off x="6157815" y="1387711"/>
            <a:ext cx="2504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>
                <a:latin typeface="DM Mono" panose="020B0509040201040103" pitchFamily="49" charset="0"/>
              </a:rPr>
              <a:t>int global = 100;</a:t>
            </a:r>
          </a:p>
        </p:txBody>
      </p:sp>
    </p:spTree>
    <p:extLst>
      <p:ext uri="{BB962C8B-B14F-4D97-AF65-F5344CB8AC3E}">
        <p14:creationId xmlns:p14="http://schemas.microsoft.com/office/powerpoint/2010/main" val="131069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int* p =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&amp;a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1000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72001" y="3352931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237727" y="3392160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501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int* p = &amp;a;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*p = 200;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72001" y="3352931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237727" y="3392160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1884FAE-54E6-1372-9F33-AD33C868F875}"/>
              </a:ext>
            </a:extLst>
          </p:cNvPr>
          <p:cNvCxnSpPr>
            <a:cxnSpLocks/>
            <a:stCxn id="2" idx="3"/>
            <a:endCxn id="8" idx="0"/>
          </p:cNvCxnSpPr>
          <p:nvPr/>
        </p:nvCxnSpPr>
        <p:spPr>
          <a:xfrm flipH="1" flipV="1">
            <a:off x="4991821" y="2525957"/>
            <a:ext cx="506086" cy="1050869"/>
          </a:xfrm>
          <a:prstGeom prst="curvedConnector4">
            <a:avLst>
              <a:gd name="adj1" fmla="val -111647"/>
              <a:gd name="adj2" fmla="val 1217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270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2087571"/>
            <a:ext cx="7786785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int n = 10;      // 4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char c = 'A';    // 1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double d = 3.14; // 8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28869" y="3122754"/>
            <a:ext cx="31306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A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194595" y="316198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AE1922-EFB6-9CB8-D6EB-27A4668940DF}"/>
              </a:ext>
            </a:extLst>
          </p:cNvPr>
          <p:cNvSpPr/>
          <p:nvPr/>
        </p:nvSpPr>
        <p:spPr>
          <a:xfrm>
            <a:off x="4528868" y="3758780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3.14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444BA-63F9-A664-F00C-DA9D8D6E2C7D}"/>
              </a:ext>
            </a:extLst>
          </p:cNvPr>
          <p:cNvSpPr txBox="1"/>
          <p:nvPr/>
        </p:nvSpPr>
        <p:spPr>
          <a:xfrm>
            <a:off x="4194594" y="379800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d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02A64-E0EF-6A77-49A1-AFCA76AF30F1}"/>
              </a:ext>
            </a:extLst>
          </p:cNvPr>
          <p:cNvSpPr txBox="1"/>
          <p:nvPr/>
        </p:nvSpPr>
        <p:spPr>
          <a:xfrm>
            <a:off x="4218317" y="2920643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2000</a:t>
            </a:r>
            <a:endParaRPr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3A8B1-CC51-AB6C-F0DD-0F221BE250D8}"/>
              </a:ext>
            </a:extLst>
          </p:cNvPr>
          <p:cNvSpPr txBox="1"/>
          <p:nvPr/>
        </p:nvSpPr>
        <p:spPr>
          <a:xfrm>
            <a:off x="4218317" y="3534293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3000</a:t>
            </a:r>
            <a:endParaRPr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310C13-0CB4-6294-2CBF-9FE9740B42C6}"/>
              </a:ext>
            </a:extLst>
          </p:cNvPr>
          <p:cNvSpPr/>
          <p:nvPr/>
        </p:nvSpPr>
        <p:spPr>
          <a:xfrm>
            <a:off x="7788396" y="3719551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28F161-9B1F-6B56-13C3-AAFF149DBADE}"/>
              </a:ext>
            </a:extLst>
          </p:cNvPr>
          <p:cNvSpPr/>
          <p:nvPr/>
        </p:nvSpPr>
        <p:spPr>
          <a:xfrm>
            <a:off x="7788396" y="3122754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3B046F-3794-0F85-12AD-08299E22FD6B}"/>
              </a:ext>
            </a:extLst>
          </p:cNvPr>
          <p:cNvSpPr/>
          <p:nvPr/>
        </p:nvSpPr>
        <p:spPr>
          <a:xfrm>
            <a:off x="7788396" y="2525957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D7136F-72CE-5738-3E65-5B7B36C26E6A}"/>
              </a:ext>
            </a:extLst>
          </p:cNvPr>
          <p:cNvSpPr txBox="1"/>
          <p:nvPr/>
        </p:nvSpPr>
        <p:spPr>
          <a:xfrm>
            <a:off x="7328860" y="2617698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pn</a:t>
            </a:r>
            <a:endParaRPr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3E9BE9-10EB-2F12-F676-CDC8204E0847}"/>
              </a:ext>
            </a:extLst>
          </p:cNvPr>
          <p:cNvSpPr txBox="1"/>
          <p:nvPr/>
        </p:nvSpPr>
        <p:spPr>
          <a:xfrm>
            <a:off x="7328859" y="3175266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pc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FA1E9-AB06-A348-1AB4-AB74175AF545}"/>
              </a:ext>
            </a:extLst>
          </p:cNvPr>
          <p:cNvSpPr txBox="1"/>
          <p:nvPr/>
        </p:nvSpPr>
        <p:spPr>
          <a:xfrm>
            <a:off x="7328859" y="3811292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8346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2085902"/>
            <a:ext cx="7786785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x[3] = {10, 20, 30};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44C275-A9DB-5B27-A511-1D53D241ED5F}"/>
              </a:ext>
            </a:extLst>
          </p:cNvPr>
          <p:cNvSpPr/>
          <p:nvPr/>
        </p:nvSpPr>
        <p:spPr>
          <a:xfrm>
            <a:off x="5246294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CECBC3-2448-F65C-67FE-BE210291AE7F}"/>
              </a:ext>
            </a:extLst>
          </p:cNvPr>
          <p:cNvSpPr/>
          <p:nvPr/>
        </p:nvSpPr>
        <p:spPr>
          <a:xfrm>
            <a:off x="5963720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C2F38-8051-E13E-CE13-680D199759BA}"/>
              </a:ext>
            </a:extLst>
          </p:cNvPr>
          <p:cNvSpPr txBox="1"/>
          <p:nvPr/>
        </p:nvSpPr>
        <p:spPr>
          <a:xfrm>
            <a:off x="4924972" y="2288186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1004</a:t>
            </a:r>
            <a:endParaRPr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4FFE2-BD8B-32F3-3E12-7953E8C3527D}"/>
              </a:ext>
            </a:extLst>
          </p:cNvPr>
          <p:cNvSpPr txBox="1"/>
          <p:nvPr/>
        </p:nvSpPr>
        <p:spPr>
          <a:xfrm>
            <a:off x="5635923" y="2288185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1008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5118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68356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2524BA-AAF3-7E8E-BACF-48E08568C659}"/>
              </a:ext>
            </a:extLst>
          </p:cNvPr>
          <p:cNvSpPr/>
          <p:nvPr/>
        </p:nvSpPr>
        <p:spPr>
          <a:xfrm>
            <a:off x="8057063" y="5473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FF0DB-E75A-0340-A765-FF0F7EDBBE1A}"/>
              </a:ext>
            </a:extLst>
          </p:cNvPr>
          <p:cNvSpPr txBox="1"/>
          <p:nvPr/>
        </p:nvSpPr>
        <p:spPr>
          <a:xfrm>
            <a:off x="9324790" y="178021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D0D2F-E62E-B734-AC73-8F96C021F22E}"/>
              </a:ext>
            </a:extLst>
          </p:cNvPr>
          <p:cNvSpPr/>
          <p:nvPr/>
        </p:nvSpPr>
        <p:spPr>
          <a:xfrm>
            <a:off x="9011729" y="6927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4FAA6-4964-953A-FE77-69F0C7E0D004}"/>
              </a:ext>
            </a:extLst>
          </p:cNvPr>
          <p:cNvSpPr txBox="1"/>
          <p:nvPr/>
        </p:nvSpPr>
        <p:spPr>
          <a:xfrm>
            <a:off x="8634323" y="771248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68119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2524BA-AAF3-7E8E-BACF-48E08568C659}"/>
              </a:ext>
            </a:extLst>
          </p:cNvPr>
          <p:cNvSpPr/>
          <p:nvPr/>
        </p:nvSpPr>
        <p:spPr>
          <a:xfrm>
            <a:off x="8057063" y="5473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FF0DB-E75A-0340-A765-FF0F7EDBBE1A}"/>
              </a:ext>
            </a:extLst>
          </p:cNvPr>
          <p:cNvSpPr txBox="1"/>
          <p:nvPr/>
        </p:nvSpPr>
        <p:spPr>
          <a:xfrm>
            <a:off x="9324790" y="178021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D0D2F-E62E-B734-AC73-8F96C021F22E}"/>
              </a:ext>
            </a:extLst>
          </p:cNvPr>
          <p:cNvSpPr/>
          <p:nvPr/>
        </p:nvSpPr>
        <p:spPr>
          <a:xfrm>
            <a:off x="9011729" y="6927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4FAA6-4964-953A-FE77-69F0C7E0D004}"/>
              </a:ext>
            </a:extLst>
          </p:cNvPr>
          <p:cNvSpPr txBox="1"/>
          <p:nvPr/>
        </p:nvSpPr>
        <p:spPr>
          <a:xfrm>
            <a:off x="8634323" y="771248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47606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18402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512B-F53B-6065-3EED-0E51E405212F}"/>
              </a:ext>
            </a:extLst>
          </p:cNvPr>
          <p:cNvSpPr txBox="1"/>
          <p:nvPr/>
        </p:nvSpPr>
        <p:spPr>
          <a:xfrm>
            <a:off x="526922" y="446186"/>
            <a:ext cx="2173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n = 10;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*p = &amp;n;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0AF8F-B90D-0FED-EEDE-62858A4CA119}"/>
              </a:ext>
            </a:extLst>
          </p:cNvPr>
          <p:cNvSpPr txBox="1"/>
          <p:nvPr/>
        </p:nvSpPr>
        <p:spPr>
          <a:xfrm>
            <a:off x="4232336" y="22489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D20F7F-714F-5B41-22AE-0937C9F00253}"/>
              </a:ext>
            </a:extLst>
          </p:cNvPr>
          <p:cNvSpPr/>
          <p:nvPr/>
        </p:nvSpPr>
        <p:spPr>
          <a:xfrm>
            <a:off x="4572001" y="3361586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4F0B0-F6B1-D961-E6EB-E25C8BD43569}"/>
              </a:ext>
            </a:extLst>
          </p:cNvPr>
          <p:cNvSpPr txBox="1"/>
          <p:nvPr/>
        </p:nvSpPr>
        <p:spPr>
          <a:xfrm>
            <a:off x="4194595" y="3440044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88990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42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512B-F53B-6065-3EED-0E51E405212F}"/>
              </a:ext>
            </a:extLst>
          </p:cNvPr>
          <p:cNvSpPr txBox="1"/>
          <p:nvPr/>
        </p:nvSpPr>
        <p:spPr>
          <a:xfrm>
            <a:off x="526922" y="446186"/>
            <a:ext cx="21731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n = 10;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*p = &amp;n;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*p = 42;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0AF8F-B90D-0FED-EEDE-62858A4CA119}"/>
              </a:ext>
            </a:extLst>
          </p:cNvPr>
          <p:cNvSpPr txBox="1"/>
          <p:nvPr/>
        </p:nvSpPr>
        <p:spPr>
          <a:xfrm>
            <a:off x="4232336" y="22489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0x1000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D20F7F-714F-5B41-22AE-0937C9F00253}"/>
              </a:ext>
            </a:extLst>
          </p:cNvPr>
          <p:cNvSpPr/>
          <p:nvPr/>
        </p:nvSpPr>
        <p:spPr>
          <a:xfrm>
            <a:off x="4572001" y="3361586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4F0B0-F6B1-D961-E6EB-E25C8BD43569}"/>
              </a:ext>
            </a:extLst>
          </p:cNvPr>
          <p:cNvSpPr txBox="1"/>
          <p:nvPr/>
        </p:nvSpPr>
        <p:spPr>
          <a:xfrm>
            <a:off x="4194595" y="3440044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35887EEA-18CA-65A1-FC84-05CD94A20337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V="1">
            <a:off x="4848617" y="2712295"/>
            <a:ext cx="835629" cy="462953"/>
          </a:xfrm>
          <a:prstGeom prst="curvedConnector5">
            <a:avLst>
              <a:gd name="adj1" fmla="val 23206"/>
              <a:gd name="adj2" fmla="val -181054"/>
              <a:gd name="adj3" fmla="val 127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05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97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++(*n);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(&amp;x);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71C3A-C925-F227-1B7F-7CD9E3A77E2A}"/>
              </a:ext>
            </a:extLst>
          </p:cNvPr>
          <p:cNvSpPr txBox="1"/>
          <p:nvPr/>
        </p:nvSpPr>
        <p:spPr>
          <a:xfrm>
            <a:off x="4258939" y="228121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chemeClr val="tx1"/>
                </a:solidFill>
              </a:rPr>
              <a:t>0x1000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45763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68103" y="208243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++(*n);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(&amp;x);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71C3A-C925-F227-1B7F-7CD9E3A77E2A}"/>
              </a:ext>
            </a:extLst>
          </p:cNvPr>
          <p:cNvSpPr txBox="1"/>
          <p:nvPr/>
        </p:nvSpPr>
        <p:spPr>
          <a:xfrm>
            <a:off x="4258939" y="228121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30A1BF-147B-6000-3EFD-FC8B2D6283A2}"/>
              </a:ext>
            </a:extLst>
          </p:cNvPr>
          <p:cNvSpPr/>
          <p:nvPr/>
        </p:nvSpPr>
        <p:spPr>
          <a:xfrm>
            <a:off x="7999205" y="71658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B1853-A53D-5053-91C8-CDEDF133D680}"/>
              </a:ext>
            </a:extLst>
          </p:cNvPr>
          <p:cNvSpPr txBox="1"/>
          <p:nvPr/>
        </p:nvSpPr>
        <p:spPr>
          <a:xfrm>
            <a:off x="9273033" y="34725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D45EA4-607A-1022-2054-9695B12B3B13}"/>
              </a:ext>
            </a:extLst>
          </p:cNvPr>
          <p:cNvSpPr/>
          <p:nvPr/>
        </p:nvSpPr>
        <p:spPr>
          <a:xfrm>
            <a:off x="9155853" y="970327"/>
            <a:ext cx="17565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8C17D-9033-0BB0-3FF5-B4DC67763CEC}"/>
              </a:ext>
            </a:extLst>
          </p:cNvPr>
          <p:cNvSpPr txBox="1"/>
          <p:nvPr/>
        </p:nvSpPr>
        <p:spPr>
          <a:xfrm>
            <a:off x="8778448" y="104878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62564A5-66EF-7AD3-BB1F-340E5E6AD94A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6980624" y="-527553"/>
            <a:ext cx="1107840" cy="49991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726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68103" y="208243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++(*n);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71C3A-C925-F227-1B7F-7CD9E3A77E2A}"/>
              </a:ext>
            </a:extLst>
          </p:cNvPr>
          <p:cNvSpPr txBox="1"/>
          <p:nvPr/>
        </p:nvSpPr>
        <p:spPr>
          <a:xfrm>
            <a:off x="4258939" y="228121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30A1BF-147B-6000-3EFD-FC8B2D6283A2}"/>
              </a:ext>
            </a:extLst>
          </p:cNvPr>
          <p:cNvSpPr/>
          <p:nvPr/>
        </p:nvSpPr>
        <p:spPr>
          <a:xfrm>
            <a:off x="7999205" y="71658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B1853-A53D-5053-91C8-CDEDF133D680}"/>
              </a:ext>
            </a:extLst>
          </p:cNvPr>
          <p:cNvSpPr txBox="1"/>
          <p:nvPr/>
        </p:nvSpPr>
        <p:spPr>
          <a:xfrm>
            <a:off x="9273033" y="34725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D45EA4-607A-1022-2054-9695B12B3B13}"/>
              </a:ext>
            </a:extLst>
          </p:cNvPr>
          <p:cNvSpPr/>
          <p:nvPr/>
        </p:nvSpPr>
        <p:spPr>
          <a:xfrm>
            <a:off x="9155853" y="970327"/>
            <a:ext cx="17565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8C17D-9033-0BB0-3FF5-B4DC67763CEC}"/>
              </a:ext>
            </a:extLst>
          </p:cNvPr>
          <p:cNvSpPr txBox="1"/>
          <p:nvPr/>
        </p:nvSpPr>
        <p:spPr>
          <a:xfrm>
            <a:off x="8778448" y="104878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62564A5-66EF-7AD3-BB1F-340E5E6AD94A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6980624" y="-527553"/>
            <a:ext cx="1107840" cy="4999180"/>
          </a:xfrm>
          <a:prstGeom prst="curvedConnector3">
            <a:avLst>
              <a:gd name="adj1" fmla="val 305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6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CF6A20-411A-6FCD-672C-E45FFCF9EFAE}"/>
              </a:ext>
            </a:extLst>
          </p:cNvPr>
          <p:cNvSpPr txBox="1"/>
          <p:nvPr/>
        </p:nvSpPr>
        <p:spPr>
          <a:xfrm>
            <a:off x="140179" y="158028"/>
            <a:ext cx="609456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foo(int x[10])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for (int i = 0; i &lt; 10; ++i)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printf("%d\n", x[i]);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x[10] = {1, 2, 3, 4, 5, 6, 7, 8, 9, 10};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6EDC38-84C1-D7CB-6DCE-87903F43343B}"/>
              </a:ext>
            </a:extLst>
          </p:cNvPr>
          <p:cNvSpPr/>
          <p:nvPr/>
        </p:nvSpPr>
        <p:spPr>
          <a:xfrm>
            <a:off x="3421454" y="3091724"/>
            <a:ext cx="5791557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359ECE-8012-B758-5AD2-27A82EC2C8C9}"/>
              </a:ext>
            </a:extLst>
          </p:cNvPr>
          <p:cNvSpPr/>
          <p:nvPr/>
        </p:nvSpPr>
        <p:spPr>
          <a:xfrm>
            <a:off x="442535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2519C-17DA-D0AD-F885-FC883EF35EE7}"/>
              </a:ext>
            </a:extLst>
          </p:cNvPr>
          <p:cNvSpPr txBox="1"/>
          <p:nvPr/>
        </p:nvSpPr>
        <p:spPr>
          <a:xfrm>
            <a:off x="4047946" y="361370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C03E2-4811-701B-1D8C-06A1DD44232B}"/>
              </a:ext>
            </a:extLst>
          </p:cNvPr>
          <p:cNvSpPr txBox="1"/>
          <p:nvPr/>
        </p:nvSpPr>
        <p:spPr>
          <a:xfrm>
            <a:off x="4695282" y="272239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C7794-73BE-FD16-9923-3E5CAE68D6B3}"/>
              </a:ext>
            </a:extLst>
          </p:cNvPr>
          <p:cNvSpPr txBox="1"/>
          <p:nvPr/>
        </p:nvSpPr>
        <p:spPr>
          <a:xfrm>
            <a:off x="4112290" y="329050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/>
              <a:t>0x1000</a:t>
            </a:r>
            <a:endParaRPr lang="ko-Kore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550F50-EA8D-644B-2BAF-78A19CD84C1A}"/>
              </a:ext>
            </a:extLst>
          </p:cNvPr>
          <p:cNvSpPr/>
          <p:nvPr/>
        </p:nvSpPr>
        <p:spPr>
          <a:xfrm>
            <a:off x="481389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2342D1-3BFB-99A5-B1A9-7AC8D7CCA2FF}"/>
              </a:ext>
            </a:extLst>
          </p:cNvPr>
          <p:cNvSpPr/>
          <p:nvPr/>
        </p:nvSpPr>
        <p:spPr>
          <a:xfrm>
            <a:off x="520244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1201E1-872A-D316-4CFA-832662C5FA1D}"/>
              </a:ext>
            </a:extLst>
          </p:cNvPr>
          <p:cNvSpPr/>
          <p:nvPr/>
        </p:nvSpPr>
        <p:spPr>
          <a:xfrm>
            <a:off x="559098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86E773-2738-22B6-62E5-64B17D0E0327}"/>
              </a:ext>
            </a:extLst>
          </p:cNvPr>
          <p:cNvSpPr/>
          <p:nvPr/>
        </p:nvSpPr>
        <p:spPr>
          <a:xfrm>
            <a:off x="597953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9F4A01-6AF7-7C08-18FE-F287E7375EE7}"/>
              </a:ext>
            </a:extLst>
          </p:cNvPr>
          <p:cNvSpPr/>
          <p:nvPr/>
        </p:nvSpPr>
        <p:spPr>
          <a:xfrm>
            <a:off x="636807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FB40DD-D155-5E97-15F3-61471FAD6493}"/>
              </a:ext>
            </a:extLst>
          </p:cNvPr>
          <p:cNvSpPr/>
          <p:nvPr/>
        </p:nvSpPr>
        <p:spPr>
          <a:xfrm>
            <a:off x="675662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099B3B-DC54-4AE9-EE08-604FF89541E5}"/>
              </a:ext>
            </a:extLst>
          </p:cNvPr>
          <p:cNvSpPr/>
          <p:nvPr/>
        </p:nvSpPr>
        <p:spPr>
          <a:xfrm>
            <a:off x="714516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E3E3C8-6371-9A9B-E651-4C34DB1D74D8}"/>
              </a:ext>
            </a:extLst>
          </p:cNvPr>
          <p:cNvSpPr/>
          <p:nvPr/>
        </p:nvSpPr>
        <p:spPr>
          <a:xfrm>
            <a:off x="753371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2A0309-D3B2-919A-9280-06A2C63F4120}"/>
              </a:ext>
            </a:extLst>
          </p:cNvPr>
          <p:cNvSpPr/>
          <p:nvPr/>
        </p:nvSpPr>
        <p:spPr>
          <a:xfrm>
            <a:off x="792225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30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CF6A20-411A-6FCD-672C-E45FFCF9EFAE}"/>
              </a:ext>
            </a:extLst>
          </p:cNvPr>
          <p:cNvSpPr txBox="1"/>
          <p:nvPr/>
        </p:nvSpPr>
        <p:spPr>
          <a:xfrm>
            <a:off x="140179" y="158028"/>
            <a:ext cx="609456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foo(int x[10])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for (int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 = 0;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 &lt; 10; ++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x[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] = 10 *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x[10] = {1, 2, 3, 4, 5, 6, 7, 8, 9, 10};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6EDC38-84C1-D7CB-6DCE-87903F43343B}"/>
              </a:ext>
            </a:extLst>
          </p:cNvPr>
          <p:cNvSpPr/>
          <p:nvPr/>
        </p:nvSpPr>
        <p:spPr>
          <a:xfrm>
            <a:off x="3421454" y="3091724"/>
            <a:ext cx="5791557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359ECE-8012-B758-5AD2-27A82EC2C8C9}"/>
              </a:ext>
            </a:extLst>
          </p:cNvPr>
          <p:cNvSpPr/>
          <p:nvPr/>
        </p:nvSpPr>
        <p:spPr>
          <a:xfrm>
            <a:off x="442535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2519C-17DA-D0AD-F885-FC883EF35EE7}"/>
              </a:ext>
            </a:extLst>
          </p:cNvPr>
          <p:cNvSpPr txBox="1"/>
          <p:nvPr/>
        </p:nvSpPr>
        <p:spPr>
          <a:xfrm>
            <a:off x="4047946" y="361370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C03E2-4811-701B-1D8C-06A1DD44232B}"/>
              </a:ext>
            </a:extLst>
          </p:cNvPr>
          <p:cNvSpPr txBox="1"/>
          <p:nvPr/>
        </p:nvSpPr>
        <p:spPr>
          <a:xfrm>
            <a:off x="4695282" y="272239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C7794-73BE-FD16-9923-3E5CAE68D6B3}"/>
              </a:ext>
            </a:extLst>
          </p:cNvPr>
          <p:cNvSpPr txBox="1"/>
          <p:nvPr/>
        </p:nvSpPr>
        <p:spPr>
          <a:xfrm>
            <a:off x="4112290" y="329050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/>
              <a:t>0x1000</a:t>
            </a:r>
            <a:endParaRPr lang="ko-Kore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550F50-EA8D-644B-2BAF-78A19CD84C1A}"/>
              </a:ext>
            </a:extLst>
          </p:cNvPr>
          <p:cNvSpPr/>
          <p:nvPr/>
        </p:nvSpPr>
        <p:spPr>
          <a:xfrm>
            <a:off x="481389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2342D1-3BFB-99A5-B1A9-7AC8D7CCA2FF}"/>
              </a:ext>
            </a:extLst>
          </p:cNvPr>
          <p:cNvSpPr/>
          <p:nvPr/>
        </p:nvSpPr>
        <p:spPr>
          <a:xfrm>
            <a:off x="520244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1201E1-872A-D316-4CFA-832662C5FA1D}"/>
              </a:ext>
            </a:extLst>
          </p:cNvPr>
          <p:cNvSpPr/>
          <p:nvPr/>
        </p:nvSpPr>
        <p:spPr>
          <a:xfrm>
            <a:off x="559098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86E773-2738-22B6-62E5-64B17D0E0327}"/>
              </a:ext>
            </a:extLst>
          </p:cNvPr>
          <p:cNvSpPr/>
          <p:nvPr/>
        </p:nvSpPr>
        <p:spPr>
          <a:xfrm>
            <a:off x="597953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9F4A01-6AF7-7C08-18FE-F287E7375EE7}"/>
              </a:ext>
            </a:extLst>
          </p:cNvPr>
          <p:cNvSpPr/>
          <p:nvPr/>
        </p:nvSpPr>
        <p:spPr>
          <a:xfrm>
            <a:off x="636807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FB40DD-D155-5E97-15F3-61471FAD6493}"/>
              </a:ext>
            </a:extLst>
          </p:cNvPr>
          <p:cNvSpPr/>
          <p:nvPr/>
        </p:nvSpPr>
        <p:spPr>
          <a:xfrm>
            <a:off x="675662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099B3B-DC54-4AE9-EE08-604FF89541E5}"/>
              </a:ext>
            </a:extLst>
          </p:cNvPr>
          <p:cNvSpPr/>
          <p:nvPr/>
        </p:nvSpPr>
        <p:spPr>
          <a:xfrm>
            <a:off x="714516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E3E3C8-6371-9A9B-E651-4C34DB1D74D8}"/>
              </a:ext>
            </a:extLst>
          </p:cNvPr>
          <p:cNvSpPr/>
          <p:nvPr/>
        </p:nvSpPr>
        <p:spPr>
          <a:xfrm>
            <a:off x="753371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2A0309-D3B2-919A-9280-06A2C63F4120}"/>
              </a:ext>
            </a:extLst>
          </p:cNvPr>
          <p:cNvSpPr/>
          <p:nvPr/>
        </p:nvSpPr>
        <p:spPr>
          <a:xfrm>
            <a:off x="792225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6811B4-9E55-E317-FA13-FF6789F45189}"/>
              </a:ext>
            </a:extLst>
          </p:cNvPr>
          <p:cNvSpPr/>
          <p:nvPr/>
        </p:nvSpPr>
        <p:spPr>
          <a:xfrm>
            <a:off x="6049993" y="365019"/>
            <a:ext cx="5380008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0E82C-BE8C-2B05-C14E-F20409177418}"/>
              </a:ext>
            </a:extLst>
          </p:cNvPr>
          <p:cNvSpPr txBox="1"/>
          <p:nvPr/>
        </p:nvSpPr>
        <p:spPr>
          <a:xfrm>
            <a:off x="7323820" y="-4313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foo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FD6218-3FBD-ECDD-3F22-7CD93C007075}"/>
              </a:ext>
            </a:extLst>
          </p:cNvPr>
          <p:cNvSpPr/>
          <p:nvPr/>
        </p:nvSpPr>
        <p:spPr>
          <a:xfrm>
            <a:off x="689288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D64AD6-B8BC-2B15-4117-AAC49EA41B57}"/>
              </a:ext>
            </a:extLst>
          </p:cNvPr>
          <p:cNvSpPr txBox="1"/>
          <p:nvPr/>
        </p:nvSpPr>
        <p:spPr>
          <a:xfrm>
            <a:off x="6515474" y="66310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3D1B44-6950-64A0-D06E-8F3D63A0297E}"/>
              </a:ext>
            </a:extLst>
          </p:cNvPr>
          <p:cNvSpPr/>
          <p:nvPr/>
        </p:nvSpPr>
        <p:spPr>
          <a:xfrm>
            <a:off x="728142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DE8183-8754-787D-1540-CD0BC45E7791}"/>
              </a:ext>
            </a:extLst>
          </p:cNvPr>
          <p:cNvSpPr/>
          <p:nvPr/>
        </p:nvSpPr>
        <p:spPr>
          <a:xfrm>
            <a:off x="766997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862AE7-70AC-2E10-C335-6E00AB576D16}"/>
              </a:ext>
            </a:extLst>
          </p:cNvPr>
          <p:cNvSpPr/>
          <p:nvPr/>
        </p:nvSpPr>
        <p:spPr>
          <a:xfrm>
            <a:off x="805851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BF7CC0-B5A7-C047-6A03-758B95B831E4}"/>
              </a:ext>
            </a:extLst>
          </p:cNvPr>
          <p:cNvSpPr/>
          <p:nvPr/>
        </p:nvSpPr>
        <p:spPr>
          <a:xfrm>
            <a:off x="844706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580FF2-1760-58EA-9BA7-56FEB3F3FB13}"/>
              </a:ext>
            </a:extLst>
          </p:cNvPr>
          <p:cNvSpPr/>
          <p:nvPr/>
        </p:nvSpPr>
        <p:spPr>
          <a:xfrm>
            <a:off x="883560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61477C-9DC9-9985-678A-52054038DFCF}"/>
              </a:ext>
            </a:extLst>
          </p:cNvPr>
          <p:cNvSpPr/>
          <p:nvPr/>
        </p:nvSpPr>
        <p:spPr>
          <a:xfrm>
            <a:off x="922415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E334E1-FE4D-13E8-2C14-F95E1DBCAD98}"/>
              </a:ext>
            </a:extLst>
          </p:cNvPr>
          <p:cNvSpPr/>
          <p:nvPr/>
        </p:nvSpPr>
        <p:spPr>
          <a:xfrm>
            <a:off x="961269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C200FD-5D3B-0E7E-2224-7B044A67E5D8}"/>
              </a:ext>
            </a:extLst>
          </p:cNvPr>
          <p:cNvSpPr/>
          <p:nvPr/>
        </p:nvSpPr>
        <p:spPr>
          <a:xfrm>
            <a:off x="1000124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BE0652-1B7D-C6AC-EBE5-C2D39E118D80}"/>
              </a:ext>
            </a:extLst>
          </p:cNvPr>
          <p:cNvSpPr/>
          <p:nvPr/>
        </p:nvSpPr>
        <p:spPr>
          <a:xfrm>
            <a:off x="1038978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82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CF6A20-411A-6FCD-672C-E45FFCF9EFAE}"/>
              </a:ext>
            </a:extLst>
          </p:cNvPr>
          <p:cNvSpPr txBox="1"/>
          <p:nvPr/>
        </p:nvSpPr>
        <p:spPr>
          <a:xfrm>
            <a:off x="140179" y="158028"/>
            <a:ext cx="609456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void foo(int *x)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for (int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 = 0;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 &lt; 10; ++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x[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] = 10 *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x[10] = {1, 2, 3, 4, 5, 6, 7, 8, 9, 10};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foo(&amp;x[0]);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6EDC38-84C1-D7CB-6DCE-87903F43343B}"/>
              </a:ext>
            </a:extLst>
          </p:cNvPr>
          <p:cNvSpPr/>
          <p:nvPr/>
        </p:nvSpPr>
        <p:spPr>
          <a:xfrm>
            <a:off x="5146737" y="3560473"/>
            <a:ext cx="5791557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359ECE-8012-B758-5AD2-27A82EC2C8C9}"/>
              </a:ext>
            </a:extLst>
          </p:cNvPr>
          <p:cNvSpPr/>
          <p:nvPr/>
        </p:nvSpPr>
        <p:spPr>
          <a:xfrm>
            <a:off x="6150635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2519C-17DA-D0AD-F885-FC883EF35EE7}"/>
              </a:ext>
            </a:extLst>
          </p:cNvPr>
          <p:cNvSpPr txBox="1"/>
          <p:nvPr/>
        </p:nvSpPr>
        <p:spPr>
          <a:xfrm>
            <a:off x="5773229" y="4082454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C03E2-4811-701B-1D8C-06A1DD44232B}"/>
              </a:ext>
            </a:extLst>
          </p:cNvPr>
          <p:cNvSpPr txBox="1"/>
          <p:nvPr/>
        </p:nvSpPr>
        <p:spPr>
          <a:xfrm>
            <a:off x="6420565" y="3191141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C7794-73BE-FD16-9923-3E5CAE68D6B3}"/>
              </a:ext>
            </a:extLst>
          </p:cNvPr>
          <p:cNvSpPr txBox="1"/>
          <p:nvPr/>
        </p:nvSpPr>
        <p:spPr>
          <a:xfrm>
            <a:off x="5837573" y="3759257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550F50-EA8D-644B-2BAF-78A19CD84C1A}"/>
              </a:ext>
            </a:extLst>
          </p:cNvPr>
          <p:cNvSpPr/>
          <p:nvPr/>
        </p:nvSpPr>
        <p:spPr>
          <a:xfrm>
            <a:off x="6539180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2342D1-3BFB-99A5-B1A9-7AC8D7CCA2FF}"/>
              </a:ext>
            </a:extLst>
          </p:cNvPr>
          <p:cNvSpPr/>
          <p:nvPr/>
        </p:nvSpPr>
        <p:spPr>
          <a:xfrm>
            <a:off x="6927725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1201E1-872A-D316-4CFA-832662C5FA1D}"/>
              </a:ext>
            </a:extLst>
          </p:cNvPr>
          <p:cNvSpPr/>
          <p:nvPr/>
        </p:nvSpPr>
        <p:spPr>
          <a:xfrm>
            <a:off x="7316270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86E773-2738-22B6-62E5-64B17D0E0327}"/>
              </a:ext>
            </a:extLst>
          </p:cNvPr>
          <p:cNvSpPr/>
          <p:nvPr/>
        </p:nvSpPr>
        <p:spPr>
          <a:xfrm>
            <a:off x="7704815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9F4A01-6AF7-7C08-18FE-F287E7375EE7}"/>
              </a:ext>
            </a:extLst>
          </p:cNvPr>
          <p:cNvSpPr/>
          <p:nvPr/>
        </p:nvSpPr>
        <p:spPr>
          <a:xfrm>
            <a:off x="8093360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FB40DD-D155-5E97-15F3-61471FAD6493}"/>
              </a:ext>
            </a:extLst>
          </p:cNvPr>
          <p:cNvSpPr/>
          <p:nvPr/>
        </p:nvSpPr>
        <p:spPr>
          <a:xfrm>
            <a:off x="8481905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099B3B-DC54-4AE9-EE08-604FF89541E5}"/>
              </a:ext>
            </a:extLst>
          </p:cNvPr>
          <p:cNvSpPr/>
          <p:nvPr/>
        </p:nvSpPr>
        <p:spPr>
          <a:xfrm>
            <a:off x="8870450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E3E3C8-6371-9A9B-E651-4C34DB1D74D8}"/>
              </a:ext>
            </a:extLst>
          </p:cNvPr>
          <p:cNvSpPr/>
          <p:nvPr/>
        </p:nvSpPr>
        <p:spPr>
          <a:xfrm>
            <a:off x="9258995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2A0309-D3B2-919A-9280-06A2C63F4120}"/>
              </a:ext>
            </a:extLst>
          </p:cNvPr>
          <p:cNvSpPr/>
          <p:nvPr/>
        </p:nvSpPr>
        <p:spPr>
          <a:xfrm>
            <a:off x="9647540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6811B4-9E55-E317-FA13-FF6789F45189}"/>
              </a:ext>
            </a:extLst>
          </p:cNvPr>
          <p:cNvSpPr/>
          <p:nvPr/>
        </p:nvSpPr>
        <p:spPr>
          <a:xfrm>
            <a:off x="6049993" y="365019"/>
            <a:ext cx="5380008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0E82C-BE8C-2B05-C14E-F20409177418}"/>
              </a:ext>
            </a:extLst>
          </p:cNvPr>
          <p:cNvSpPr txBox="1"/>
          <p:nvPr/>
        </p:nvSpPr>
        <p:spPr>
          <a:xfrm>
            <a:off x="7323820" y="-4313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foo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FD6218-3FBD-ECDD-3F22-7CD93C007075}"/>
              </a:ext>
            </a:extLst>
          </p:cNvPr>
          <p:cNvSpPr/>
          <p:nvPr/>
        </p:nvSpPr>
        <p:spPr>
          <a:xfrm>
            <a:off x="6892879" y="584647"/>
            <a:ext cx="939905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0x1000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D64AD6-B8BC-2B15-4117-AAC49EA41B57}"/>
              </a:ext>
            </a:extLst>
          </p:cNvPr>
          <p:cNvSpPr txBox="1"/>
          <p:nvPr/>
        </p:nvSpPr>
        <p:spPr>
          <a:xfrm>
            <a:off x="6515474" y="66310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01135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5DC491-3A65-22D2-F412-3DF8E0FAD408}"/>
              </a:ext>
            </a:extLst>
          </p:cNvPr>
          <p:cNvSpPr txBox="1"/>
          <p:nvPr/>
        </p:nvSpPr>
        <p:spPr>
          <a:xfrm>
            <a:off x="329959" y="86157"/>
            <a:ext cx="401775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pswap(int **a, int **b)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*temp = *a;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*a = *b;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*b = temp;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b = 20;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*pa = &amp;a;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*pb = &amp;b;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pswap(&amp;pa, &amp;pb);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A17EA-9606-0A5D-1778-72BE750A1056}"/>
              </a:ext>
            </a:extLst>
          </p:cNvPr>
          <p:cNvSpPr/>
          <p:nvPr/>
        </p:nvSpPr>
        <p:spPr>
          <a:xfrm>
            <a:off x="4500108" y="901439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6CBAC5-F5AE-DE24-E81A-BB28614A53CA}"/>
              </a:ext>
            </a:extLst>
          </p:cNvPr>
          <p:cNvSpPr/>
          <p:nvPr/>
        </p:nvSpPr>
        <p:spPr>
          <a:xfrm>
            <a:off x="5497906" y="143471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B539A-7B5C-3EDB-5050-72E6EB37C2F4}"/>
              </a:ext>
            </a:extLst>
          </p:cNvPr>
          <p:cNvSpPr txBox="1"/>
          <p:nvPr/>
        </p:nvSpPr>
        <p:spPr>
          <a:xfrm>
            <a:off x="5120500" y="151317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68151-0B2B-C6DD-EC93-D80A9CFB351F}"/>
              </a:ext>
            </a:extLst>
          </p:cNvPr>
          <p:cNvSpPr txBox="1"/>
          <p:nvPr/>
        </p:nvSpPr>
        <p:spPr>
          <a:xfrm>
            <a:off x="5767836" y="62186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133A1-742B-0E72-C46D-FA58D527DAB9}"/>
              </a:ext>
            </a:extLst>
          </p:cNvPr>
          <p:cNvSpPr txBox="1"/>
          <p:nvPr/>
        </p:nvSpPr>
        <p:spPr>
          <a:xfrm>
            <a:off x="5158241" y="1157716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D5CBE0-60E7-8EE5-CB27-AEE7C3441094}"/>
              </a:ext>
            </a:extLst>
          </p:cNvPr>
          <p:cNvSpPr/>
          <p:nvPr/>
        </p:nvSpPr>
        <p:spPr>
          <a:xfrm>
            <a:off x="5239113" y="2431857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74857-2B75-068C-C6E2-B806ACCD230E}"/>
              </a:ext>
            </a:extLst>
          </p:cNvPr>
          <p:cNvSpPr txBox="1"/>
          <p:nvPr/>
        </p:nvSpPr>
        <p:spPr>
          <a:xfrm>
            <a:off x="4692770" y="2510315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9F627E-5C2B-F5C9-A21D-3A164A3FA963}"/>
              </a:ext>
            </a:extLst>
          </p:cNvPr>
          <p:cNvSpPr/>
          <p:nvPr/>
        </p:nvSpPr>
        <p:spPr>
          <a:xfrm>
            <a:off x="7140883" y="1434714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4D0DF-6240-B881-6F50-0F7846F34585}"/>
              </a:ext>
            </a:extLst>
          </p:cNvPr>
          <p:cNvSpPr txBox="1"/>
          <p:nvPr/>
        </p:nvSpPr>
        <p:spPr>
          <a:xfrm>
            <a:off x="6763477" y="1513172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7AF2D-E251-15F9-411E-05FAD7C921C0}"/>
              </a:ext>
            </a:extLst>
          </p:cNvPr>
          <p:cNvSpPr txBox="1"/>
          <p:nvPr/>
        </p:nvSpPr>
        <p:spPr>
          <a:xfrm>
            <a:off x="6801218" y="11577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0x2000</a:t>
            </a:r>
            <a:endParaRPr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54095-A04C-3A06-2B65-70A68ED6FE53}"/>
              </a:ext>
            </a:extLst>
          </p:cNvPr>
          <p:cNvSpPr/>
          <p:nvPr/>
        </p:nvSpPr>
        <p:spPr>
          <a:xfrm>
            <a:off x="5239113" y="326748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4A1D6-CFE8-57E0-D61B-0DE2965A2FAF}"/>
              </a:ext>
            </a:extLst>
          </p:cNvPr>
          <p:cNvSpPr txBox="1"/>
          <p:nvPr/>
        </p:nvSpPr>
        <p:spPr>
          <a:xfrm>
            <a:off x="4692770" y="334594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6498C-3943-32CF-09EC-5BEFD33F5B4A}"/>
              </a:ext>
            </a:extLst>
          </p:cNvPr>
          <p:cNvSpPr txBox="1"/>
          <p:nvPr/>
        </p:nvSpPr>
        <p:spPr>
          <a:xfrm>
            <a:off x="4899448" y="21548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0x3000</a:t>
            </a:r>
            <a:endParaRPr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C588E-BC54-2617-4574-083F97B3027E}"/>
              </a:ext>
            </a:extLst>
          </p:cNvPr>
          <p:cNvSpPr txBox="1"/>
          <p:nvPr/>
        </p:nvSpPr>
        <p:spPr>
          <a:xfrm>
            <a:off x="4902328" y="2997424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0x4000</a:t>
            </a:r>
            <a:endParaRPr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E25EA6-0228-F130-F612-02EE0F3A04E9}"/>
              </a:ext>
            </a:extLst>
          </p:cNvPr>
          <p:cNvSpPr/>
          <p:nvPr/>
        </p:nvSpPr>
        <p:spPr>
          <a:xfrm>
            <a:off x="8732113" y="896871"/>
            <a:ext cx="3318989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4EB20-3767-BF08-7A43-B9E6FD977F69}"/>
              </a:ext>
            </a:extLst>
          </p:cNvPr>
          <p:cNvSpPr txBox="1"/>
          <p:nvPr/>
        </p:nvSpPr>
        <p:spPr>
          <a:xfrm>
            <a:off x="9760812" y="527539"/>
            <a:ext cx="166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D03C18-F687-175D-DB48-123650CFF06B}"/>
              </a:ext>
            </a:extLst>
          </p:cNvPr>
          <p:cNvSpPr/>
          <p:nvPr/>
        </p:nvSpPr>
        <p:spPr>
          <a:xfrm>
            <a:off x="9572809" y="115771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CF18E2-17B4-40CC-4F47-DBCDA4C1DBE9}"/>
              </a:ext>
            </a:extLst>
          </p:cNvPr>
          <p:cNvSpPr txBox="1"/>
          <p:nvPr/>
        </p:nvSpPr>
        <p:spPr>
          <a:xfrm>
            <a:off x="9026466" y="123617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4CD40A-FFB3-7E5C-DD52-6C1AA13764B1}"/>
              </a:ext>
            </a:extLst>
          </p:cNvPr>
          <p:cNvSpPr/>
          <p:nvPr/>
        </p:nvSpPr>
        <p:spPr>
          <a:xfrm>
            <a:off x="9572809" y="199334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0x4000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5D7C8-72DB-B1E2-3A36-A42D2A494A6E}"/>
              </a:ext>
            </a:extLst>
          </p:cNvPr>
          <p:cNvSpPr txBox="1"/>
          <p:nvPr/>
        </p:nvSpPr>
        <p:spPr>
          <a:xfrm>
            <a:off x="9026466" y="2071801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11009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5DC491-3A65-22D2-F412-3DF8E0FAD408}"/>
              </a:ext>
            </a:extLst>
          </p:cNvPr>
          <p:cNvSpPr txBox="1"/>
          <p:nvPr/>
        </p:nvSpPr>
        <p:spPr>
          <a:xfrm>
            <a:off x="329959" y="86157"/>
            <a:ext cx="401775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pswap(int **a, int **b)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*temp = *a;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*a = *b;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*b = temp;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b = 20;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*pa = &amp;a;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*pb = &amp;b;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pswap(&amp;pa, &amp;pb);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A17EA-9606-0A5D-1778-72BE750A1056}"/>
              </a:ext>
            </a:extLst>
          </p:cNvPr>
          <p:cNvSpPr/>
          <p:nvPr/>
        </p:nvSpPr>
        <p:spPr>
          <a:xfrm>
            <a:off x="4500108" y="901439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6CBAC5-F5AE-DE24-E81A-BB28614A53CA}"/>
              </a:ext>
            </a:extLst>
          </p:cNvPr>
          <p:cNvSpPr/>
          <p:nvPr/>
        </p:nvSpPr>
        <p:spPr>
          <a:xfrm>
            <a:off x="5497906" y="143471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B539A-7B5C-3EDB-5050-72E6EB37C2F4}"/>
              </a:ext>
            </a:extLst>
          </p:cNvPr>
          <p:cNvSpPr txBox="1"/>
          <p:nvPr/>
        </p:nvSpPr>
        <p:spPr>
          <a:xfrm>
            <a:off x="5120500" y="151317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68151-0B2B-C6DD-EC93-D80A9CFB351F}"/>
              </a:ext>
            </a:extLst>
          </p:cNvPr>
          <p:cNvSpPr txBox="1"/>
          <p:nvPr/>
        </p:nvSpPr>
        <p:spPr>
          <a:xfrm>
            <a:off x="5767836" y="62186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133A1-742B-0E72-C46D-FA58D527DAB9}"/>
              </a:ext>
            </a:extLst>
          </p:cNvPr>
          <p:cNvSpPr txBox="1"/>
          <p:nvPr/>
        </p:nvSpPr>
        <p:spPr>
          <a:xfrm>
            <a:off x="5158241" y="1157716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D5CBE0-60E7-8EE5-CB27-AEE7C3441094}"/>
              </a:ext>
            </a:extLst>
          </p:cNvPr>
          <p:cNvSpPr/>
          <p:nvPr/>
        </p:nvSpPr>
        <p:spPr>
          <a:xfrm>
            <a:off x="5239113" y="2431857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74857-2B75-068C-C6E2-B806ACCD230E}"/>
              </a:ext>
            </a:extLst>
          </p:cNvPr>
          <p:cNvSpPr txBox="1"/>
          <p:nvPr/>
        </p:nvSpPr>
        <p:spPr>
          <a:xfrm>
            <a:off x="4692770" y="2510315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9F627E-5C2B-F5C9-A21D-3A164A3FA963}"/>
              </a:ext>
            </a:extLst>
          </p:cNvPr>
          <p:cNvSpPr/>
          <p:nvPr/>
        </p:nvSpPr>
        <p:spPr>
          <a:xfrm>
            <a:off x="7140883" y="1434714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4D0DF-6240-B881-6F50-0F7846F34585}"/>
              </a:ext>
            </a:extLst>
          </p:cNvPr>
          <p:cNvSpPr txBox="1"/>
          <p:nvPr/>
        </p:nvSpPr>
        <p:spPr>
          <a:xfrm>
            <a:off x="6763477" y="1513172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7AF2D-E251-15F9-411E-05FAD7C921C0}"/>
              </a:ext>
            </a:extLst>
          </p:cNvPr>
          <p:cNvSpPr txBox="1"/>
          <p:nvPr/>
        </p:nvSpPr>
        <p:spPr>
          <a:xfrm>
            <a:off x="6801218" y="11577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0x2000</a:t>
            </a:r>
            <a:endParaRPr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54095-A04C-3A06-2B65-70A68ED6FE53}"/>
              </a:ext>
            </a:extLst>
          </p:cNvPr>
          <p:cNvSpPr/>
          <p:nvPr/>
        </p:nvSpPr>
        <p:spPr>
          <a:xfrm>
            <a:off x="5239113" y="326748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4A1D6-CFE8-57E0-D61B-0DE2965A2FAF}"/>
              </a:ext>
            </a:extLst>
          </p:cNvPr>
          <p:cNvSpPr txBox="1"/>
          <p:nvPr/>
        </p:nvSpPr>
        <p:spPr>
          <a:xfrm>
            <a:off x="4692770" y="334594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6498C-3943-32CF-09EC-5BEFD33F5B4A}"/>
              </a:ext>
            </a:extLst>
          </p:cNvPr>
          <p:cNvSpPr txBox="1"/>
          <p:nvPr/>
        </p:nvSpPr>
        <p:spPr>
          <a:xfrm>
            <a:off x="4899448" y="21548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0x3000</a:t>
            </a:r>
            <a:endParaRPr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C588E-BC54-2617-4574-083F97B3027E}"/>
              </a:ext>
            </a:extLst>
          </p:cNvPr>
          <p:cNvSpPr txBox="1"/>
          <p:nvPr/>
        </p:nvSpPr>
        <p:spPr>
          <a:xfrm>
            <a:off x="4902328" y="2997424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0x4000</a:t>
            </a:r>
            <a:endParaRPr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E25EA6-0228-F130-F612-02EE0F3A04E9}"/>
              </a:ext>
            </a:extLst>
          </p:cNvPr>
          <p:cNvSpPr/>
          <p:nvPr/>
        </p:nvSpPr>
        <p:spPr>
          <a:xfrm>
            <a:off x="8732113" y="896871"/>
            <a:ext cx="3318989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4EB20-3767-BF08-7A43-B9E6FD977F69}"/>
              </a:ext>
            </a:extLst>
          </p:cNvPr>
          <p:cNvSpPr txBox="1"/>
          <p:nvPr/>
        </p:nvSpPr>
        <p:spPr>
          <a:xfrm>
            <a:off x="9760812" y="527539"/>
            <a:ext cx="166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D03C18-F687-175D-DB48-123650CFF06B}"/>
              </a:ext>
            </a:extLst>
          </p:cNvPr>
          <p:cNvSpPr/>
          <p:nvPr/>
        </p:nvSpPr>
        <p:spPr>
          <a:xfrm>
            <a:off x="9572809" y="115771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CF18E2-17B4-40CC-4F47-DBCDA4C1DBE9}"/>
              </a:ext>
            </a:extLst>
          </p:cNvPr>
          <p:cNvSpPr txBox="1"/>
          <p:nvPr/>
        </p:nvSpPr>
        <p:spPr>
          <a:xfrm>
            <a:off x="9026466" y="123617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4CD40A-FFB3-7E5C-DD52-6C1AA13764B1}"/>
              </a:ext>
            </a:extLst>
          </p:cNvPr>
          <p:cNvSpPr/>
          <p:nvPr/>
        </p:nvSpPr>
        <p:spPr>
          <a:xfrm>
            <a:off x="9572809" y="199334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0x4000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5D7C8-72DB-B1E2-3A36-A42D2A494A6E}"/>
              </a:ext>
            </a:extLst>
          </p:cNvPr>
          <p:cNvSpPr txBox="1"/>
          <p:nvPr/>
        </p:nvSpPr>
        <p:spPr>
          <a:xfrm>
            <a:off x="9026466" y="2071801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E1B520-CB8A-F2AB-8BA0-3955ECFC6468}"/>
              </a:ext>
            </a:extLst>
          </p:cNvPr>
          <p:cNvSpPr/>
          <p:nvPr/>
        </p:nvSpPr>
        <p:spPr>
          <a:xfrm>
            <a:off x="9572809" y="273339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5EDF9-6B7E-AE05-8496-B7FB54F39D1F}"/>
              </a:ext>
            </a:extLst>
          </p:cNvPr>
          <p:cNvSpPr txBox="1"/>
          <p:nvPr/>
        </p:nvSpPr>
        <p:spPr>
          <a:xfrm>
            <a:off x="8801824" y="2811851"/>
            <a:ext cx="770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0603681D-246E-33FB-DDA9-90387EE214BF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rot="16200000" flipV="1">
            <a:off x="5799763" y="2043601"/>
            <a:ext cx="549352" cy="2271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72E71335-DA88-535D-5F33-34A681C60CCB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rot="5400000" flipH="1" flipV="1">
            <a:off x="6203437" y="1867086"/>
            <a:ext cx="1384981" cy="1415818"/>
          </a:xfrm>
          <a:prstGeom prst="curvedConnector3">
            <a:avLst>
              <a:gd name="adj1" fmla="val 101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370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5DC491-3A65-22D2-F412-3DF8E0FAD408}"/>
              </a:ext>
            </a:extLst>
          </p:cNvPr>
          <p:cNvSpPr txBox="1"/>
          <p:nvPr/>
        </p:nvSpPr>
        <p:spPr>
          <a:xfrm>
            <a:off x="329959" y="86157"/>
            <a:ext cx="401775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pswap(int **a, int **b)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*temp = *a;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*a = *b;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*b = temp;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b = 20;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*pa = &amp;a;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*pb = &amp;b;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pswap(&amp;pa, &amp;pb);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A17EA-9606-0A5D-1778-72BE750A1056}"/>
              </a:ext>
            </a:extLst>
          </p:cNvPr>
          <p:cNvSpPr/>
          <p:nvPr/>
        </p:nvSpPr>
        <p:spPr>
          <a:xfrm>
            <a:off x="4500108" y="901439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6CBAC5-F5AE-DE24-E81A-BB28614A53CA}"/>
              </a:ext>
            </a:extLst>
          </p:cNvPr>
          <p:cNvSpPr/>
          <p:nvPr/>
        </p:nvSpPr>
        <p:spPr>
          <a:xfrm>
            <a:off x="5497906" y="143471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B539A-7B5C-3EDB-5050-72E6EB37C2F4}"/>
              </a:ext>
            </a:extLst>
          </p:cNvPr>
          <p:cNvSpPr txBox="1"/>
          <p:nvPr/>
        </p:nvSpPr>
        <p:spPr>
          <a:xfrm>
            <a:off x="5120500" y="151317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68151-0B2B-C6DD-EC93-D80A9CFB351F}"/>
              </a:ext>
            </a:extLst>
          </p:cNvPr>
          <p:cNvSpPr txBox="1"/>
          <p:nvPr/>
        </p:nvSpPr>
        <p:spPr>
          <a:xfrm>
            <a:off x="5767836" y="62186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133A1-742B-0E72-C46D-FA58D527DAB9}"/>
              </a:ext>
            </a:extLst>
          </p:cNvPr>
          <p:cNvSpPr txBox="1"/>
          <p:nvPr/>
        </p:nvSpPr>
        <p:spPr>
          <a:xfrm>
            <a:off x="5158241" y="1157716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D5CBE0-60E7-8EE5-CB27-AEE7C3441094}"/>
              </a:ext>
            </a:extLst>
          </p:cNvPr>
          <p:cNvSpPr/>
          <p:nvPr/>
        </p:nvSpPr>
        <p:spPr>
          <a:xfrm>
            <a:off x="5239113" y="2431857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74857-2B75-068C-C6E2-B806ACCD230E}"/>
              </a:ext>
            </a:extLst>
          </p:cNvPr>
          <p:cNvSpPr txBox="1"/>
          <p:nvPr/>
        </p:nvSpPr>
        <p:spPr>
          <a:xfrm>
            <a:off x="4692770" y="2510315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9F627E-5C2B-F5C9-A21D-3A164A3FA963}"/>
              </a:ext>
            </a:extLst>
          </p:cNvPr>
          <p:cNvSpPr/>
          <p:nvPr/>
        </p:nvSpPr>
        <p:spPr>
          <a:xfrm>
            <a:off x="7140883" y="1434714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4D0DF-6240-B881-6F50-0F7846F34585}"/>
              </a:ext>
            </a:extLst>
          </p:cNvPr>
          <p:cNvSpPr txBox="1"/>
          <p:nvPr/>
        </p:nvSpPr>
        <p:spPr>
          <a:xfrm>
            <a:off x="6763477" y="1513172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7AF2D-E251-15F9-411E-05FAD7C921C0}"/>
              </a:ext>
            </a:extLst>
          </p:cNvPr>
          <p:cNvSpPr txBox="1"/>
          <p:nvPr/>
        </p:nvSpPr>
        <p:spPr>
          <a:xfrm>
            <a:off x="6801218" y="11577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0x2000</a:t>
            </a:r>
            <a:endParaRPr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54095-A04C-3A06-2B65-70A68ED6FE53}"/>
              </a:ext>
            </a:extLst>
          </p:cNvPr>
          <p:cNvSpPr/>
          <p:nvPr/>
        </p:nvSpPr>
        <p:spPr>
          <a:xfrm>
            <a:off x="5239113" y="326748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4A1D6-CFE8-57E0-D61B-0DE2965A2FAF}"/>
              </a:ext>
            </a:extLst>
          </p:cNvPr>
          <p:cNvSpPr txBox="1"/>
          <p:nvPr/>
        </p:nvSpPr>
        <p:spPr>
          <a:xfrm>
            <a:off x="4692770" y="334594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6498C-3943-32CF-09EC-5BEFD33F5B4A}"/>
              </a:ext>
            </a:extLst>
          </p:cNvPr>
          <p:cNvSpPr txBox="1"/>
          <p:nvPr/>
        </p:nvSpPr>
        <p:spPr>
          <a:xfrm>
            <a:off x="4899448" y="21548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0x3000</a:t>
            </a:r>
            <a:endParaRPr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C588E-BC54-2617-4574-083F97B3027E}"/>
              </a:ext>
            </a:extLst>
          </p:cNvPr>
          <p:cNvSpPr txBox="1"/>
          <p:nvPr/>
        </p:nvSpPr>
        <p:spPr>
          <a:xfrm>
            <a:off x="4902328" y="2997424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0x4000</a:t>
            </a:r>
            <a:endParaRPr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E25EA6-0228-F130-F612-02EE0F3A04E9}"/>
              </a:ext>
            </a:extLst>
          </p:cNvPr>
          <p:cNvSpPr/>
          <p:nvPr/>
        </p:nvSpPr>
        <p:spPr>
          <a:xfrm>
            <a:off x="8732113" y="896871"/>
            <a:ext cx="3318989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4EB20-3767-BF08-7A43-B9E6FD977F69}"/>
              </a:ext>
            </a:extLst>
          </p:cNvPr>
          <p:cNvSpPr txBox="1"/>
          <p:nvPr/>
        </p:nvSpPr>
        <p:spPr>
          <a:xfrm>
            <a:off x="9760812" y="527539"/>
            <a:ext cx="166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D03C18-F687-175D-DB48-123650CFF06B}"/>
              </a:ext>
            </a:extLst>
          </p:cNvPr>
          <p:cNvSpPr/>
          <p:nvPr/>
        </p:nvSpPr>
        <p:spPr>
          <a:xfrm>
            <a:off x="9572809" y="115771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CF18E2-17B4-40CC-4F47-DBCDA4C1DBE9}"/>
              </a:ext>
            </a:extLst>
          </p:cNvPr>
          <p:cNvSpPr txBox="1"/>
          <p:nvPr/>
        </p:nvSpPr>
        <p:spPr>
          <a:xfrm>
            <a:off x="9026466" y="123617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4CD40A-FFB3-7E5C-DD52-6C1AA13764B1}"/>
              </a:ext>
            </a:extLst>
          </p:cNvPr>
          <p:cNvSpPr/>
          <p:nvPr/>
        </p:nvSpPr>
        <p:spPr>
          <a:xfrm>
            <a:off x="9572809" y="199334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0x4000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5D7C8-72DB-B1E2-3A36-A42D2A494A6E}"/>
              </a:ext>
            </a:extLst>
          </p:cNvPr>
          <p:cNvSpPr txBox="1"/>
          <p:nvPr/>
        </p:nvSpPr>
        <p:spPr>
          <a:xfrm>
            <a:off x="9026466" y="2071801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E1B520-CB8A-F2AB-8BA0-3955ECFC6468}"/>
              </a:ext>
            </a:extLst>
          </p:cNvPr>
          <p:cNvSpPr/>
          <p:nvPr/>
        </p:nvSpPr>
        <p:spPr>
          <a:xfrm>
            <a:off x="9572809" y="273339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5EDF9-6B7E-AE05-8496-B7FB54F39D1F}"/>
              </a:ext>
            </a:extLst>
          </p:cNvPr>
          <p:cNvSpPr txBox="1"/>
          <p:nvPr/>
        </p:nvSpPr>
        <p:spPr>
          <a:xfrm>
            <a:off x="8801824" y="2811851"/>
            <a:ext cx="770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4036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5DC491-3A65-22D2-F412-3DF8E0FAD408}"/>
              </a:ext>
            </a:extLst>
          </p:cNvPr>
          <p:cNvSpPr txBox="1"/>
          <p:nvPr/>
        </p:nvSpPr>
        <p:spPr>
          <a:xfrm>
            <a:off x="329959" y="86157"/>
            <a:ext cx="401775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pswap(int **a, int **b)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*temp = *a;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*a = *b;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*b = temp;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b = 20;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*pa = &amp;a;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*pb = &amp;b;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pswap(&amp;pa, &amp;pb);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A17EA-9606-0A5D-1778-72BE750A1056}"/>
              </a:ext>
            </a:extLst>
          </p:cNvPr>
          <p:cNvSpPr/>
          <p:nvPr/>
        </p:nvSpPr>
        <p:spPr>
          <a:xfrm>
            <a:off x="4497064" y="938077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6CBAC5-F5AE-DE24-E81A-BB28614A53CA}"/>
              </a:ext>
            </a:extLst>
          </p:cNvPr>
          <p:cNvSpPr/>
          <p:nvPr/>
        </p:nvSpPr>
        <p:spPr>
          <a:xfrm>
            <a:off x="5497906" y="143471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B539A-7B5C-3EDB-5050-72E6EB37C2F4}"/>
              </a:ext>
            </a:extLst>
          </p:cNvPr>
          <p:cNvSpPr txBox="1"/>
          <p:nvPr/>
        </p:nvSpPr>
        <p:spPr>
          <a:xfrm>
            <a:off x="5120500" y="151317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68151-0B2B-C6DD-EC93-D80A9CFB351F}"/>
              </a:ext>
            </a:extLst>
          </p:cNvPr>
          <p:cNvSpPr txBox="1"/>
          <p:nvPr/>
        </p:nvSpPr>
        <p:spPr>
          <a:xfrm>
            <a:off x="5767836" y="62186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133A1-742B-0E72-C46D-FA58D527DAB9}"/>
              </a:ext>
            </a:extLst>
          </p:cNvPr>
          <p:cNvSpPr txBox="1"/>
          <p:nvPr/>
        </p:nvSpPr>
        <p:spPr>
          <a:xfrm>
            <a:off x="5158241" y="1157716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D5CBE0-60E7-8EE5-CB27-AEE7C3441094}"/>
              </a:ext>
            </a:extLst>
          </p:cNvPr>
          <p:cNvSpPr/>
          <p:nvPr/>
        </p:nvSpPr>
        <p:spPr>
          <a:xfrm>
            <a:off x="5239113" y="2431857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74857-2B75-068C-C6E2-B806ACCD230E}"/>
              </a:ext>
            </a:extLst>
          </p:cNvPr>
          <p:cNvSpPr txBox="1"/>
          <p:nvPr/>
        </p:nvSpPr>
        <p:spPr>
          <a:xfrm>
            <a:off x="4692770" y="2510315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9F627E-5C2B-F5C9-A21D-3A164A3FA963}"/>
              </a:ext>
            </a:extLst>
          </p:cNvPr>
          <p:cNvSpPr/>
          <p:nvPr/>
        </p:nvSpPr>
        <p:spPr>
          <a:xfrm>
            <a:off x="7140883" y="1434714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4D0DF-6240-B881-6F50-0F7846F34585}"/>
              </a:ext>
            </a:extLst>
          </p:cNvPr>
          <p:cNvSpPr txBox="1"/>
          <p:nvPr/>
        </p:nvSpPr>
        <p:spPr>
          <a:xfrm>
            <a:off x="6763477" y="1513172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7AF2D-E251-15F9-411E-05FAD7C921C0}"/>
              </a:ext>
            </a:extLst>
          </p:cNvPr>
          <p:cNvSpPr txBox="1"/>
          <p:nvPr/>
        </p:nvSpPr>
        <p:spPr>
          <a:xfrm>
            <a:off x="6801218" y="11577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0x2000</a:t>
            </a:r>
            <a:endParaRPr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54095-A04C-3A06-2B65-70A68ED6FE53}"/>
              </a:ext>
            </a:extLst>
          </p:cNvPr>
          <p:cNvSpPr/>
          <p:nvPr/>
        </p:nvSpPr>
        <p:spPr>
          <a:xfrm>
            <a:off x="5239113" y="326748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4A1D6-CFE8-57E0-D61B-0DE2965A2FAF}"/>
              </a:ext>
            </a:extLst>
          </p:cNvPr>
          <p:cNvSpPr txBox="1"/>
          <p:nvPr/>
        </p:nvSpPr>
        <p:spPr>
          <a:xfrm>
            <a:off x="4692770" y="334594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6498C-3943-32CF-09EC-5BEFD33F5B4A}"/>
              </a:ext>
            </a:extLst>
          </p:cNvPr>
          <p:cNvSpPr txBox="1"/>
          <p:nvPr/>
        </p:nvSpPr>
        <p:spPr>
          <a:xfrm>
            <a:off x="4899448" y="21548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0x3000</a:t>
            </a:r>
            <a:endParaRPr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C588E-BC54-2617-4574-083F97B3027E}"/>
              </a:ext>
            </a:extLst>
          </p:cNvPr>
          <p:cNvSpPr txBox="1"/>
          <p:nvPr/>
        </p:nvSpPr>
        <p:spPr>
          <a:xfrm>
            <a:off x="4902328" y="2997424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0x4000</a:t>
            </a:r>
            <a:endParaRPr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E25EA6-0228-F130-F612-02EE0F3A04E9}"/>
              </a:ext>
            </a:extLst>
          </p:cNvPr>
          <p:cNvSpPr/>
          <p:nvPr/>
        </p:nvSpPr>
        <p:spPr>
          <a:xfrm>
            <a:off x="8732113" y="896871"/>
            <a:ext cx="3318989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4EB20-3767-BF08-7A43-B9E6FD977F69}"/>
              </a:ext>
            </a:extLst>
          </p:cNvPr>
          <p:cNvSpPr txBox="1"/>
          <p:nvPr/>
        </p:nvSpPr>
        <p:spPr>
          <a:xfrm>
            <a:off x="9760812" y="527539"/>
            <a:ext cx="166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D03C18-F687-175D-DB48-123650CFF06B}"/>
              </a:ext>
            </a:extLst>
          </p:cNvPr>
          <p:cNvSpPr/>
          <p:nvPr/>
        </p:nvSpPr>
        <p:spPr>
          <a:xfrm>
            <a:off x="9572809" y="115771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CF18E2-17B4-40CC-4F47-DBCDA4C1DBE9}"/>
              </a:ext>
            </a:extLst>
          </p:cNvPr>
          <p:cNvSpPr txBox="1"/>
          <p:nvPr/>
        </p:nvSpPr>
        <p:spPr>
          <a:xfrm>
            <a:off x="9026466" y="123617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4CD40A-FFB3-7E5C-DD52-6C1AA13764B1}"/>
              </a:ext>
            </a:extLst>
          </p:cNvPr>
          <p:cNvSpPr/>
          <p:nvPr/>
        </p:nvSpPr>
        <p:spPr>
          <a:xfrm>
            <a:off x="9572809" y="199334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0x4000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5D7C8-72DB-B1E2-3A36-A42D2A494A6E}"/>
              </a:ext>
            </a:extLst>
          </p:cNvPr>
          <p:cNvSpPr txBox="1"/>
          <p:nvPr/>
        </p:nvSpPr>
        <p:spPr>
          <a:xfrm>
            <a:off x="9026466" y="2071801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E1B520-CB8A-F2AB-8BA0-3955ECFC6468}"/>
              </a:ext>
            </a:extLst>
          </p:cNvPr>
          <p:cNvSpPr/>
          <p:nvPr/>
        </p:nvSpPr>
        <p:spPr>
          <a:xfrm>
            <a:off x="9572809" y="273339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5EDF9-6B7E-AE05-8496-B7FB54F39D1F}"/>
              </a:ext>
            </a:extLst>
          </p:cNvPr>
          <p:cNvSpPr txBox="1"/>
          <p:nvPr/>
        </p:nvSpPr>
        <p:spPr>
          <a:xfrm>
            <a:off x="8801824" y="2811851"/>
            <a:ext cx="770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AE87EBDD-107D-D575-1EDE-0D9D76B738F2}"/>
              </a:ext>
            </a:extLst>
          </p:cNvPr>
          <p:cNvCxnSpPr>
            <a:cxnSpLocks/>
            <a:stCxn id="16" idx="1"/>
            <a:endCxn id="7" idx="2"/>
          </p:cNvCxnSpPr>
          <p:nvPr/>
        </p:nvCxnSpPr>
        <p:spPr>
          <a:xfrm rot="10800000" flipH="1">
            <a:off x="5239113" y="1882506"/>
            <a:ext cx="721746" cy="1608875"/>
          </a:xfrm>
          <a:prstGeom prst="curvedConnector4">
            <a:avLst>
              <a:gd name="adj1" fmla="val -31673"/>
              <a:gd name="adj2" fmla="val 800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6CF424BE-5386-4BBA-09B8-171BBF999A02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 flipV="1">
            <a:off x="7136923" y="1882504"/>
            <a:ext cx="466913" cy="7732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47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stCxn id="2" idx="1"/>
            <a:endCxn id="15" idx="3"/>
          </p:cNvCxnSpPr>
          <p:nvPr/>
        </p:nvCxnSpPr>
        <p:spPr>
          <a:xfrm rot="10800000">
            <a:off x="7729270" y="4057949"/>
            <a:ext cx="1490923" cy="21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7729270" y="3162368"/>
            <a:ext cx="1490923" cy="494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88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82B580-58A9-68BD-E189-62934F84BB4E}"/>
              </a:ext>
            </a:extLst>
          </p:cNvPr>
          <p:cNvSpPr txBox="1"/>
          <p:nvPr/>
        </p:nvSpPr>
        <p:spPr>
          <a:xfrm>
            <a:off x="217817" y="284998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char str1[]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char *str2 = "hello";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37A0E6-BDDA-25D2-5A24-A537617D0B0C}"/>
              </a:ext>
            </a:extLst>
          </p:cNvPr>
          <p:cNvSpPr/>
          <p:nvPr/>
        </p:nvSpPr>
        <p:spPr>
          <a:xfrm>
            <a:off x="986113" y="1692923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CC17DF-35E3-AB6B-23B5-C093E7328C3F}"/>
              </a:ext>
            </a:extLst>
          </p:cNvPr>
          <p:cNvSpPr/>
          <p:nvPr/>
        </p:nvSpPr>
        <p:spPr>
          <a:xfrm>
            <a:off x="1793932" y="222879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8D765-5264-0F2D-A667-62791588482F}"/>
              </a:ext>
            </a:extLst>
          </p:cNvPr>
          <p:cNvSpPr txBox="1"/>
          <p:nvPr/>
        </p:nvSpPr>
        <p:spPr>
          <a:xfrm>
            <a:off x="1061048" y="2268019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str1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E0A3F-F434-E8E6-414E-31BCC5B2F736}"/>
              </a:ext>
            </a:extLst>
          </p:cNvPr>
          <p:cNvSpPr txBox="1"/>
          <p:nvPr/>
        </p:nvSpPr>
        <p:spPr>
          <a:xfrm>
            <a:off x="2256885" y="1376706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D92AA5-BD0F-0CA9-EDAC-105CD451BC63}"/>
              </a:ext>
            </a:extLst>
          </p:cNvPr>
          <p:cNvSpPr/>
          <p:nvPr/>
        </p:nvSpPr>
        <p:spPr>
          <a:xfrm>
            <a:off x="2191109" y="222879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A65980-534C-22ED-69FB-275E1448BAE4}"/>
              </a:ext>
            </a:extLst>
          </p:cNvPr>
          <p:cNvSpPr/>
          <p:nvPr/>
        </p:nvSpPr>
        <p:spPr>
          <a:xfrm>
            <a:off x="2588286" y="222879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6CDF1B-835E-9B0C-BFA1-7E0DE735810F}"/>
              </a:ext>
            </a:extLst>
          </p:cNvPr>
          <p:cNvSpPr/>
          <p:nvPr/>
        </p:nvSpPr>
        <p:spPr>
          <a:xfrm>
            <a:off x="2985463" y="222879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32ADD-B01A-187C-2999-E8CC4629F672}"/>
              </a:ext>
            </a:extLst>
          </p:cNvPr>
          <p:cNvSpPr/>
          <p:nvPr/>
        </p:nvSpPr>
        <p:spPr>
          <a:xfrm>
            <a:off x="3382640" y="222879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3DDA32-19B3-4A3F-F04A-1C88396CA645}"/>
              </a:ext>
            </a:extLst>
          </p:cNvPr>
          <p:cNvSpPr/>
          <p:nvPr/>
        </p:nvSpPr>
        <p:spPr>
          <a:xfrm>
            <a:off x="3779817" y="222879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810231-CF6D-8EB6-6366-8EF089BC0032}"/>
              </a:ext>
            </a:extLst>
          </p:cNvPr>
          <p:cNvSpPr txBox="1"/>
          <p:nvPr/>
        </p:nvSpPr>
        <p:spPr>
          <a:xfrm>
            <a:off x="1077577" y="3398945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62255A-18E9-1C60-47D7-63D32D57DFB8}"/>
              </a:ext>
            </a:extLst>
          </p:cNvPr>
          <p:cNvSpPr/>
          <p:nvPr/>
        </p:nvSpPr>
        <p:spPr>
          <a:xfrm>
            <a:off x="1865099" y="3320487"/>
            <a:ext cx="209442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EFFDA9-B16F-684E-F7B8-CE4E9F6E09D0}"/>
              </a:ext>
            </a:extLst>
          </p:cNvPr>
          <p:cNvSpPr txBox="1"/>
          <p:nvPr/>
        </p:nvSpPr>
        <p:spPr>
          <a:xfrm>
            <a:off x="6984161" y="901929"/>
            <a:ext cx="1334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"hello"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2716844C-C15E-E6BC-1140-E0DB5F0DBDA3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 flipV="1">
            <a:off x="3959525" y="1086595"/>
            <a:ext cx="3024636" cy="24577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955CFF2-1ED1-0BE1-B187-E59029CDACC1}"/>
              </a:ext>
            </a:extLst>
          </p:cNvPr>
          <p:cNvSpPr txBox="1"/>
          <p:nvPr/>
        </p:nvSpPr>
        <p:spPr>
          <a:xfrm>
            <a:off x="6817024" y="49250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TEXT</a:t>
            </a:r>
            <a:endParaRPr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CC38FE-5EBC-75F1-9E0A-5B1263F5F08B}"/>
              </a:ext>
            </a:extLst>
          </p:cNvPr>
          <p:cNvSpPr txBox="1"/>
          <p:nvPr/>
        </p:nvSpPr>
        <p:spPr>
          <a:xfrm>
            <a:off x="1006410" y="3939057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str3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BFC71D8-761B-FAE3-8B5A-ED995E5D4C9D}"/>
              </a:ext>
            </a:extLst>
          </p:cNvPr>
          <p:cNvSpPr/>
          <p:nvPr/>
        </p:nvSpPr>
        <p:spPr>
          <a:xfrm>
            <a:off x="1793932" y="3860599"/>
            <a:ext cx="209442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F1A556C7-20EF-1D2E-6454-65287714BA6D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>
          <a:xfrm flipV="1">
            <a:off x="3888358" y="1086595"/>
            <a:ext cx="3095803" cy="29978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73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82B580-58A9-68BD-E189-62934F84BB4E}"/>
              </a:ext>
            </a:extLst>
          </p:cNvPr>
          <p:cNvSpPr txBox="1"/>
          <p:nvPr/>
        </p:nvSpPr>
        <p:spPr>
          <a:xfrm>
            <a:off x="217817" y="284998"/>
            <a:ext cx="368994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  char str[64] = ”hello hello hello";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char *p = </a:t>
            </a:r>
            <a:r>
              <a:rPr lang="en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(str,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37A0E6-BDDA-25D2-5A24-A537617D0B0C}"/>
              </a:ext>
            </a:extLst>
          </p:cNvPr>
          <p:cNvSpPr/>
          <p:nvPr/>
        </p:nvSpPr>
        <p:spPr>
          <a:xfrm>
            <a:off x="4086760" y="689572"/>
            <a:ext cx="7765935" cy="1843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CC17DF-35E3-AB6B-23B5-C093E7328C3F}"/>
              </a:ext>
            </a:extLst>
          </p:cNvPr>
          <p:cNvSpPr/>
          <p:nvPr/>
        </p:nvSpPr>
        <p:spPr>
          <a:xfrm>
            <a:off x="487428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8D765-5264-0F2D-A667-62791588482F}"/>
              </a:ext>
            </a:extLst>
          </p:cNvPr>
          <p:cNvSpPr txBox="1"/>
          <p:nvPr/>
        </p:nvSpPr>
        <p:spPr>
          <a:xfrm>
            <a:off x="4141398" y="1264667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str1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E0A3F-F434-E8E6-414E-31BCC5B2F736}"/>
              </a:ext>
            </a:extLst>
          </p:cNvPr>
          <p:cNvSpPr txBox="1"/>
          <p:nvPr/>
        </p:nvSpPr>
        <p:spPr>
          <a:xfrm>
            <a:off x="7639047" y="284998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D92AA5-BD0F-0CA9-EDAC-105CD451BC63}"/>
              </a:ext>
            </a:extLst>
          </p:cNvPr>
          <p:cNvSpPr/>
          <p:nvPr/>
        </p:nvSpPr>
        <p:spPr>
          <a:xfrm>
            <a:off x="5271459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A65980-534C-22ED-69FB-275E1448BAE4}"/>
              </a:ext>
            </a:extLst>
          </p:cNvPr>
          <p:cNvSpPr/>
          <p:nvPr/>
        </p:nvSpPr>
        <p:spPr>
          <a:xfrm>
            <a:off x="5668636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6CDF1B-835E-9B0C-BFA1-7E0DE735810F}"/>
              </a:ext>
            </a:extLst>
          </p:cNvPr>
          <p:cNvSpPr/>
          <p:nvPr/>
        </p:nvSpPr>
        <p:spPr>
          <a:xfrm>
            <a:off x="6065813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32ADD-B01A-187C-2999-E8CC4629F672}"/>
              </a:ext>
            </a:extLst>
          </p:cNvPr>
          <p:cNvSpPr/>
          <p:nvPr/>
        </p:nvSpPr>
        <p:spPr>
          <a:xfrm>
            <a:off x="6462990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F046D4F-0884-B9A1-EEE1-75577227DD85}"/>
              </a:ext>
            </a:extLst>
          </p:cNvPr>
          <p:cNvSpPr/>
          <p:nvPr/>
        </p:nvSpPr>
        <p:spPr>
          <a:xfrm>
            <a:off x="6860167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6698CD-B133-FBF6-52CC-FAB43CE3C297}"/>
              </a:ext>
            </a:extLst>
          </p:cNvPr>
          <p:cNvSpPr/>
          <p:nvPr/>
        </p:nvSpPr>
        <p:spPr>
          <a:xfrm>
            <a:off x="7222627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4C9295-B2B8-9F31-CFDD-4B1EB53E389C}"/>
              </a:ext>
            </a:extLst>
          </p:cNvPr>
          <p:cNvSpPr/>
          <p:nvPr/>
        </p:nvSpPr>
        <p:spPr>
          <a:xfrm>
            <a:off x="7619804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66CA49-6502-67A5-7FA1-B1EB6927B345}"/>
              </a:ext>
            </a:extLst>
          </p:cNvPr>
          <p:cNvSpPr/>
          <p:nvPr/>
        </p:nvSpPr>
        <p:spPr>
          <a:xfrm>
            <a:off x="8016981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2DEEB3-8710-73DE-984E-93C8E5F749A4}"/>
              </a:ext>
            </a:extLst>
          </p:cNvPr>
          <p:cNvSpPr/>
          <p:nvPr/>
        </p:nvSpPr>
        <p:spPr>
          <a:xfrm>
            <a:off x="8414158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A2FE82-ED89-5C17-4BBE-D51E56CC56A0}"/>
              </a:ext>
            </a:extLst>
          </p:cNvPr>
          <p:cNvSpPr/>
          <p:nvPr/>
        </p:nvSpPr>
        <p:spPr>
          <a:xfrm>
            <a:off x="8811335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2100C8-4D87-37C1-D77B-42C204F2C56A}"/>
              </a:ext>
            </a:extLst>
          </p:cNvPr>
          <p:cNvSpPr/>
          <p:nvPr/>
        </p:nvSpPr>
        <p:spPr>
          <a:xfrm>
            <a:off x="920851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B0590A0-F8F3-8F45-41CE-EB57781DE4CD}"/>
              </a:ext>
            </a:extLst>
          </p:cNvPr>
          <p:cNvSpPr/>
          <p:nvPr/>
        </p:nvSpPr>
        <p:spPr>
          <a:xfrm>
            <a:off x="957097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FA2C306-CA76-A9F5-DF05-E720A7C68482}"/>
              </a:ext>
            </a:extLst>
          </p:cNvPr>
          <p:cNvSpPr/>
          <p:nvPr/>
        </p:nvSpPr>
        <p:spPr>
          <a:xfrm>
            <a:off x="9968149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07CF929-702F-ABCA-111F-AEE2DA61FC25}"/>
              </a:ext>
            </a:extLst>
          </p:cNvPr>
          <p:cNvSpPr/>
          <p:nvPr/>
        </p:nvSpPr>
        <p:spPr>
          <a:xfrm>
            <a:off x="10365326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C0BA13-2897-96C8-FCB2-647DE8FC04A4}"/>
              </a:ext>
            </a:extLst>
          </p:cNvPr>
          <p:cNvSpPr/>
          <p:nvPr/>
        </p:nvSpPr>
        <p:spPr>
          <a:xfrm>
            <a:off x="10762503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4CCC988-30E3-1899-BEFD-34EE61DFFBDA}"/>
              </a:ext>
            </a:extLst>
          </p:cNvPr>
          <p:cNvSpPr/>
          <p:nvPr/>
        </p:nvSpPr>
        <p:spPr>
          <a:xfrm>
            <a:off x="11159680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22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82B580-58A9-68BD-E189-62934F84BB4E}"/>
              </a:ext>
            </a:extLst>
          </p:cNvPr>
          <p:cNvSpPr txBox="1"/>
          <p:nvPr/>
        </p:nvSpPr>
        <p:spPr>
          <a:xfrm>
            <a:off x="217817" y="284998"/>
            <a:ext cx="368994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  char str[64] = ”hello hello hello";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char *p = </a:t>
            </a:r>
            <a:r>
              <a:rPr lang="en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(str,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37A0E6-BDDA-25D2-5A24-A537617D0B0C}"/>
              </a:ext>
            </a:extLst>
          </p:cNvPr>
          <p:cNvSpPr/>
          <p:nvPr/>
        </p:nvSpPr>
        <p:spPr>
          <a:xfrm>
            <a:off x="4086760" y="689572"/>
            <a:ext cx="7765935" cy="1843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CC17DF-35E3-AB6B-23B5-C093E7328C3F}"/>
              </a:ext>
            </a:extLst>
          </p:cNvPr>
          <p:cNvSpPr/>
          <p:nvPr/>
        </p:nvSpPr>
        <p:spPr>
          <a:xfrm>
            <a:off x="487428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8D765-5264-0F2D-A667-62791588482F}"/>
              </a:ext>
            </a:extLst>
          </p:cNvPr>
          <p:cNvSpPr txBox="1"/>
          <p:nvPr/>
        </p:nvSpPr>
        <p:spPr>
          <a:xfrm>
            <a:off x="4141398" y="1264667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E0A3F-F434-E8E6-414E-31BCC5B2F736}"/>
              </a:ext>
            </a:extLst>
          </p:cNvPr>
          <p:cNvSpPr txBox="1"/>
          <p:nvPr/>
        </p:nvSpPr>
        <p:spPr>
          <a:xfrm>
            <a:off x="7639047" y="284998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D92AA5-BD0F-0CA9-EDAC-105CD451BC63}"/>
              </a:ext>
            </a:extLst>
          </p:cNvPr>
          <p:cNvSpPr/>
          <p:nvPr/>
        </p:nvSpPr>
        <p:spPr>
          <a:xfrm>
            <a:off x="5271459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A65980-534C-22ED-69FB-275E1448BAE4}"/>
              </a:ext>
            </a:extLst>
          </p:cNvPr>
          <p:cNvSpPr/>
          <p:nvPr/>
        </p:nvSpPr>
        <p:spPr>
          <a:xfrm>
            <a:off x="5668636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6CDF1B-835E-9B0C-BFA1-7E0DE735810F}"/>
              </a:ext>
            </a:extLst>
          </p:cNvPr>
          <p:cNvSpPr/>
          <p:nvPr/>
        </p:nvSpPr>
        <p:spPr>
          <a:xfrm>
            <a:off x="6065813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32ADD-B01A-187C-2999-E8CC4629F672}"/>
              </a:ext>
            </a:extLst>
          </p:cNvPr>
          <p:cNvSpPr/>
          <p:nvPr/>
        </p:nvSpPr>
        <p:spPr>
          <a:xfrm>
            <a:off x="6462990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F046D4F-0884-B9A1-EEE1-75577227DD85}"/>
              </a:ext>
            </a:extLst>
          </p:cNvPr>
          <p:cNvSpPr/>
          <p:nvPr/>
        </p:nvSpPr>
        <p:spPr>
          <a:xfrm>
            <a:off x="6860167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6698CD-B133-FBF6-52CC-FAB43CE3C297}"/>
              </a:ext>
            </a:extLst>
          </p:cNvPr>
          <p:cNvSpPr/>
          <p:nvPr/>
        </p:nvSpPr>
        <p:spPr>
          <a:xfrm>
            <a:off x="7222627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4C9295-B2B8-9F31-CFDD-4B1EB53E389C}"/>
              </a:ext>
            </a:extLst>
          </p:cNvPr>
          <p:cNvSpPr/>
          <p:nvPr/>
        </p:nvSpPr>
        <p:spPr>
          <a:xfrm>
            <a:off x="7619804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66CA49-6502-67A5-7FA1-B1EB6927B345}"/>
              </a:ext>
            </a:extLst>
          </p:cNvPr>
          <p:cNvSpPr/>
          <p:nvPr/>
        </p:nvSpPr>
        <p:spPr>
          <a:xfrm>
            <a:off x="8016981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2DEEB3-8710-73DE-984E-93C8E5F749A4}"/>
              </a:ext>
            </a:extLst>
          </p:cNvPr>
          <p:cNvSpPr/>
          <p:nvPr/>
        </p:nvSpPr>
        <p:spPr>
          <a:xfrm>
            <a:off x="8414158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A2FE82-ED89-5C17-4BBE-D51E56CC56A0}"/>
              </a:ext>
            </a:extLst>
          </p:cNvPr>
          <p:cNvSpPr/>
          <p:nvPr/>
        </p:nvSpPr>
        <p:spPr>
          <a:xfrm>
            <a:off x="8811335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2100C8-4D87-37C1-D77B-42C204F2C56A}"/>
              </a:ext>
            </a:extLst>
          </p:cNvPr>
          <p:cNvSpPr/>
          <p:nvPr/>
        </p:nvSpPr>
        <p:spPr>
          <a:xfrm>
            <a:off x="920851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B0590A0-F8F3-8F45-41CE-EB57781DE4CD}"/>
              </a:ext>
            </a:extLst>
          </p:cNvPr>
          <p:cNvSpPr/>
          <p:nvPr/>
        </p:nvSpPr>
        <p:spPr>
          <a:xfrm>
            <a:off x="957097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FA2C306-CA76-A9F5-DF05-E720A7C68482}"/>
              </a:ext>
            </a:extLst>
          </p:cNvPr>
          <p:cNvSpPr/>
          <p:nvPr/>
        </p:nvSpPr>
        <p:spPr>
          <a:xfrm>
            <a:off x="9968149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07CF929-702F-ABCA-111F-AEE2DA61FC25}"/>
              </a:ext>
            </a:extLst>
          </p:cNvPr>
          <p:cNvSpPr/>
          <p:nvPr/>
        </p:nvSpPr>
        <p:spPr>
          <a:xfrm>
            <a:off x="10365326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C0BA13-2897-96C8-FCB2-647DE8FC04A4}"/>
              </a:ext>
            </a:extLst>
          </p:cNvPr>
          <p:cNvSpPr/>
          <p:nvPr/>
        </p:nvSpPr>
        <p:spPr>
          <a:xfrm>
            <a:off x="10762503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4CCC988-30E3-1899-BEFD-34EE61DFFBDA}"/>
              </a:ext>
            </a:extLst>
          </p:cNvPr>
          <p:cNvSpPr/>
          <p:nvPr/>
        </p:nvSpPr>
        <p:spPr>
          <a:xfrm>
            <a:off x="11159680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C3825-C611-2378-83B6-48EA7287F7E6}"/>
              </a:ext>
            </a:extLst>
          </p:cNvPr>
          <p:cNvSpPr txBox="1"/>
          <p:nvPr/>
        </p:nvSpPr>
        <p:spPr>
          <a:xfrm>
            <a:off x="4033391" y="3424319"/>
            <a:ext cx="1039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800" dirty="0" err="1">
                <a:latin typeface="DM Mono" panose="020B0509040201040103" pitchFamily="49" charset="0"/>
              </a:rPr>
              <a:t>strtok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F8AE22-511E-494F-D878-285B8F9B6007}"/>
              </a:ext>
            </a:extLst>
          </p:cNvPr>
          <p:cNvSpPr/>
          <p:nvPr/>
        </p:nvSpPr>
        <p:spPr>
          <a:xfrm>
            <a:off x="4086760" y="3887097"/>
            <a:ext cx="5350539" cy="1843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AD68AF-1BB6-3C95-3642-1A627C303A04}"/>
              </a:ext>
            </a:extLst>
          </p:cNvPr>
          <p:cNvSpPr/>
          <p:nvPr/>
        </p:nvSpPr>
        <p:spPr>
          <a:xfrm>
            <a:off x="3142796" y="4017521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5A6366-51CC-7B04-1DC8-DAB3CF0A8245}"/>
              </a:ext>
            </a:extLst>
          </p:cNvPr>
          <p:cNvSpPr txBox="1"/>
          <p:nvPr/>
        </p:nvSpPr>
        <p:spPr>
          <a:xfrm>
            <a:off x="2830004" y="4056750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800" dirty="0"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78E837BD-3382-3027-5BD2-552E760E5B1A}"/>
              </a:ext>
            </a:extLst>
          </p:cNvPr>
          <p:cNvCxnSpPr>
            <a:stCxn id="16" idx="3"/>
            <a:endCxn id="40" idx="2"/>
          </p:cNvCxnSpPr>
          <p:nvPr/>
        </p:nvCxnSpPr>
        <p:spPr>
          <a:xfrm flipV="1">
            <a:off x="3539973" y="1673228"/>
            <a:ext cx="3881243" cy="25681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640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82B580-58A9-68BD-E189-62934F84BB4E}"/>
              </a:ext>
            </a:extLst>
          </p:cNvPr>
          <p:cNvSpPr txBox="1"/>
          <p:nvPr/>
        </p:nvSpPr>
        <p:spPr>
          <a:xfrm>
            <a:off x="217817" y="284998"/>
            <a:ext cx="368994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  char str[64] = ”hello hello hello";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char *p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(str,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37A0E6-BDDA-25D2-5A24-A537617D0B0C}"/>
              </a:ext>
            </a:extLst>
          </p:cNvPr>
          <p:cNvSpPr/>
          <p:nvPr/>
        </p:nvSpPr>
        <p:spPr>
          <a:xfrm>
            <a:off x="4086760" y="689572"/>
            <a:ext cx="7765935" cy="1843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CC17DF-35E3-AB6B-23B5-C093E7328C3F}"/>
              </a:ext>
            </a:extLst>
          </p:cNvPr>
          <p:cNvSpPr/>
          <p:nvPr/>
        </p:nvSpPr>
        <p:spPr>
          <a:xfrm>
            <a:off x="487428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8D765-5264-0F2D-A667-62791588482F}"/>
              </a:ext>
            </a:extLst>
          </p:cNvPr>
          <p:cNvSpPr txBox="1"/>
          <p:nvPr/>
        </p:nvSpPr>
        <p:spPr>
          <a:xfrm>
            <a:off x="4141398" y="1264667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E0A3F-F434-E8E6-414E-31BCC5B2F736}"/>
              </a:ext>
            </a:extLst>
          </p:cNvPr>
          <p:cNvSpPr txBox="1"/>
          <p:nvPr/>
        </p:nvSpPr>
        <p:spPr>
          <a:xfrm>
            <a:off x="7639047" y="284998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D92AA5-BD0F-0CA9-EDAC-105CD451BC63}"/>
              </a:ext>
            </a:extLst>
          </p:cNvPr>
          <p:cNvSpPr/>
          <p:nvPr/>
        </p:nvSpPr>
        <p:spPr>
          <a:xfrm>
            <a:off x="5271459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A65980-534C-22ED-69FB-275E1448BAE4}"/>
              </a:ext>
            </a:extLst>
          </p:cNvPr>
          <p:cNvSpPr/>
          <p:nvPr/>
        </p:nvSpPr>
        <p:spPr>
          <a:xfrm>
            <a:off x="5668636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6CDF1B-835E-9B0C-BFA1-7E0DE735810F}"/>
              </a:ext>
            </a:extLst>
          </p:cNvPr>
          <p:cNvSpPr/>
          <p:nvPr/>
        </p:nvSpPr>
        <p:spPr>
          <a:xfrm>
            <a:off x="6065813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32ADD-B01A-187C-2999-E8CC4629F672}"/>
              </a:ext>
            </a:extLst>
          </p:cNvPr>
          <p:cNvSpPr/>
          <p:nvPr/>
        </p:nvSpPr>
        <p:spPr>
          <a:xfrm>
            <a:off x="6462990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F046D4F-0884-B9A1-EEE1-75577227DD85}"/>
              </a:ext>
            </a:extLst>
          </p:cNvPr>
          <p:cNvSpPr/>
          <p:nvPr/>
        </p:nvSpPr>
        <p:spPr>
          <a:xfrm>
            <a:off x="6860167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6698CD-B133-FBF6-52CC-FAB43CE3C297}"/>
              </a:ext>
            </a:extLst>
          </p:cNvPr>
          <p:cNvSpPr/>
          <p:nvPr/>
        </p:nvSpPr>
        <p:spPr>
          <a:xfrm>
            <a:off x="7222627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4C9295-B2B8-9F31-CFDD-4B1EB53E389C}"/>
              </a:ext>
            </a:extLst>
          </p:cNvPr>
          <p:cNvSpPr/>
          <p:nvPr/>
        </p:nvSpPr>
        <p:spPr>
          <a:xfrm>
            <a:off x="7619804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66CA49-6502-67A5-7FA1-B1EB6927B345}"/>
              </a:ext>
            </a:extLst>
          </p:cNvPr>
          <p:cNvSpPr/>
          <p:nvPr/>
        </p:nvSpPr>
        <p:spPr>
          <a:xfrm>
            <a:off x="8016981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2DEEB3-8710-73DE-984E-93C8E5F749A4}"/>
              </a:ext>
            </a:extLst>
          </p:cNvPr>
          <p:cNvSpPr/>
          <p:nvPr/>
        </p:nvSpPr>
        <p:spPr>
          <a:xfrm>
            <a:off x="8414158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A2FE82-ED89-5C17-4BBE-D51E56CC56A0}"/>
              </a:ext>
            </a:extLst>
          </p:cNvPr>
          <p:cNvSpPr/>
          <p:nvPr/>
        </p:nvSpPr>
        <p:spPr>
          <a:xfrm>
            <a:off x="8811335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2100C8-4D87-37C1-D77B-42C204F2C56A}"/>
              </a:ext>
            </a:extLst>
          </p:cNvPr>
          <p:cNvSpPr/>
          <p:nvPr/>
        </p:nvSpPr>
        <p:spPr>
          <a:xfrm>
            <a:off x="920851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B0590A0-F8F3-8F45-41CE-EB57781DE4CD}"/>
              </a:ext>
            </a:extLst>
          </p:cNvPr>
          <p:cNvSpPr/>
          <p:nvPr/>
        </p:nvSpPr>
        <p:spPr>
          <a:xfrm>
            <a:off x="957097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FA2C306-CA76-A9F5-DF05-E720A7C68482}"/>
              </a:ext>
            </a:extLst>
          </p:cNvPr>
          <p:cNvSpPr/>
          <p:nvPr/>
        </p:nvSpPr>
        <p:spPr>
          <a:xfrm>
            <a:off x="9968149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07CF929-702F-ABCA-111F-AEE2DA61FC25}"/>
              </a:ext>
            </a:extLst>
          </p:cNvPr>
          <p:cNvSpPr/>
          <p:nvPr/>
        </p:nvSpPr>
        <p:spPr>
          <a:xfrm>
            <a:off x="10365326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C0BA13-2897-96C8-FCB2-647DE8FC04A4}"/>
              </a:ext>
            </a:extLst>
          </p:cNvPr>
          <p:cNvSpPr/>
          <p:nvPr/>
        </p:nvSpPr>
        <p:spPr>
          <a:xfrm>
            <a:off x="10762503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4CCC988-30E3-1899-BEFD-34EE61DFFBDA}"/>
              </a:ext>
            </a:extLst>
          </p:cNvPr>
          <p:cNvSpPr/>
          <p:nvPr/>
        </p:nvSpPr>
        <p:spPr>
          <a:xfrm>
            <a:off x="11159680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C3825-C611-2378-83B6-48EA7287F7E6}"/>
              </a:ext>
            </a:extLst>
          </p:cNvPr>
          <p:cNvSpPr txBox="1"/>
          <p:nvPr/>
        </p:nvSpPr>
        <p:spPr>
          <a:xfrm>
            <a:off x="4033391" y="3424319"/>
            <a:ext cx="1039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800" dirty="0" err="1">
                <a:latin typeface="DM Mono" panose="020B0509040201040103" pitchFamily="49" charset="0"/>
              </a:rPr>
              <a:t>strtok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F8AE22-511E-494F-D878-285B8F9B6007}"/>
              </a:ext>
            </a:extLst>
          </p:cNvPr>
          <p:cNvSpPr/>
          <p:nvPr/>
        </p:nvSpPr>
        <p:spPr>
          <a:xfrm>
            <a:off x="4086760" y="3887097"/>
            <a:ext cx="5350539" cy="1843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AD68AF-1BB6-3C95-3642-1A627C303A04}"/>
              </a:ext>
            </a:extLst>
          </p:cNvPr>
          <p:cNvSpPr/>
          <p:nvPr/>
        </p:nvSpPr>
        <p:spPr>
          <a:xfrm>
            <a:off x="3142796" y="4017521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5A6366-51CC-7B04-1DC8-DAB3CF0A8245}"/>
              </a:ext>
            </a:extLst>
          </p:cNvPr>
          <p:cNvSpPr txBox="1"/>
          <p:nvPr/>
        </p:nvSpPr>
        <p:spPr>
          <a:xfrm>
            <a:off x="2830004" y="4056750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800" dirty="0"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78E837BD-3382-3027-5BD2-552E760E5B1A}"/>
              </a:ext>
            </a:extLst>
          </p:cNvPr>
          <p:cNvCxnSpPr>
            <a:cxnSpLocks/>
            <a:stCxn id="16" idx="3"/>
            <a:endCxn id="45" idx="2"/>
          </p:cNvCxnSpPr>
          <p:nvPr/>
        </p:nvCxnSpPr>
        <p:spPr>
          <a:xfrm flipV="1">
            <a:off x="3539973" y="1673228"/>
            <a:ext cx="5867128" cy="25681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039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338852-FB27-A66D-3373-D1D28F9A62A3}"/>
              </a:ext>
            </a:extLst>
          </p:cNvPr>
          <p:cNvSpPr txBox="1"/>
          <p:nvPr/>
        </p:nvSpPr>
        <p:spPr>
          <a:xfrm>
            <a:off x="342191" y="372300"/>
            <a:ext cx="22752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struct AAA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char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double c;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struct BBB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double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char c;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D5FDCD-7205-2DED-BC6A-99C6E4663B3E}"/>
              </a:ext>
            </a:extLst>
          </p:cNvPr>
          <p:cNvSpPr/>
          <p:nvPr/>
        </p:nvSpPr>
        <p:spPr>
          <a:xfrm>
            <a:off x="974785" y="4563860"/>
            <a:ext cx="397177" cy="4477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D59AC8-93D6-0388-0A7C-DB83D48256EF}"/>
              </a:ext>
            </a:extLst>
          </p:cNvPr>
          <p:cNvSpPr/>
          <p:nvPr/>
        </p:nvSpPr>
        <p:spPr>
          <a:xfrm>
            <a:off x="1389934" y="4563860"/>
            <a:ext cx="397177" cy="4477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D10442-1926-1DC1-933D-247F328279B1}"/>
              </a:ext>
            </a:extLst>
          </p:cNvPr>
          <p:cNvSpPr/>
          <p:nvPr/>
        </p:nvSpPr>
        <p:spPr>
          <a:xfrm>
            <a:off x="1805083" y="4563860"/>
            <a:ext cx="397177" cy="4477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E8D0A5-415C-0D88-4904-1AD48EA3AF8E}"/>
              </a:ext>
            </a:extLst>
          </p:cNvPr>
          <p:cNvSpPr/>
          <p:nvPr/>
        </p:nvSpPr>
        <p:spPr>
          <a:xfrm>
            <a:off x="2220232" y="4563860"/>
            <a:ext cx="397177" cy="4477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55BFCD-A1F2-F379-F27E-30E876E9172A}"/>
              </a:ext>
            </a:extLst>
          </p:cNvPr>
          <p:cNvSpPr/>
          <p:nvPr/>
        </p:nvSpPr>
        <p:spPr>
          <a:xfrm>
            <a:off x="2635381" y="4563860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B9F052-4FE5-4269-F4DF-9F71AB82F2DD}"/>
              </a:ext>
            </a:extLst>
          </p:cNvPr>
          <p:cNvSpPr/>
          <p:nvPr/>
        </p:nvSpPr>
        <p:spPr>
          <a:xfrm>
            <a:off x="3050530" y="4563860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B87542-97CE-7812-DC0B-C9A65E5E7C14}"/>
              </a:ext>
            </a:extLst>
          </p:cNvPr>
          <p:cNvSpPr/>
          <p:nvPr/>
        </p:nvSpPr>
        <p:spPr>
          <a:xfrm>
            <a:off x="3465679" y="4563860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AAAF74-36E5-ABB1-AB71-F89DAC44EB3E}"/>
              </a:ext>
            </a:extLst>
          </p:cNvPr>
          <p:cNvSpPr/>
          <p:nvPr/>
        </p:nvSpPr>
        <p:spPr>
          <a:xfrm>
            <a:off x="3880828" y="4563860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E5E7A9-4EC6-C3EB-A4C5-E9B95067BC3D}"/>
              </a:ext>
            </a:extLst>
          </p:cNvPr>
          <p:cNvSpPr/>
          <p:nvPr/>
        </p:nvSpPr>
        <p:spPr>
          <a:xfrm>
            <a:off x="4327985" y="4563860"/>
            <a:ext cx="397177" cy="447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0B3C64-5581-05B1-3E46-F08157519D8C}"/>
              </a:ext>
            </a:extLst>
          </p:cNvPr>
          <p:cNvSpPr/>
          <p:nvPr/>
        </p:nvSpPr>
        <p:spPr>
          <a:xfrm>
            <a:off x="4743134" y="4563860"/>
            <a:ext cx="397177" cy="447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6609A3-7B59-847A-3C52-73892E01FCDD}"/>
              </a:ext>
            </a:extLst>
          </p:cNvPr>
          <p:cNvSpPr/>
          <p:nvPr/>
        </p:nvSpPr>
        <p:spPr>
          <a:xfrm>
            <a:off x="5158283" y="4563860"/>
            <a:ext cx="397177" cy="447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EA8D20-5AB6-33A5-0FB1-4F9A12C189CC}"/>
              </a:ext>
            </a:extLst>
          </p:cNvPr>
          <p:cNvSpPr/>
          <p:nvPr/>
        </p:nvSpPr>
        <p:spPr>
          <a:xfrm>
            <a:off x="5573432" y="4563860"/>
            <a:ext cx="397177" cy="447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A423CC-4CA2-1B8B-D372-3ECF76B1F9F2}"/>
              </a:ext>
            </a:extLst>
          </p:cNvPr>
          <p:cNvSpPr/>
          <p:nvPr/>
        </p:nvSpPr>
        <p:spPr>
          <a:xfrm>
            <a:off x="5988581" y="4563860"/>
            <a:ext cx="397177" cy="447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A52196-434F-B26D-CC90-DE5D1636A003}"/>
              </a:ext>
            </a:extLst>
          </p:cNvPr>
          <p:cNvSpPr/>
          <p:nvPr/>
        </p:nvSpPr>
        <p:spPr>
          <a:xfrm>
            <a:off x="6403730" y="4563860"/>
            <a:ext cx="397177" cy="447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07EE09-3258-48A8-786E-9BC72BF926BD}"/>
              </a:ext>
            </a:extLst>
          </p:cNvPr>
          <p:cNvSpPr/>
          <p:nvPr/>
        </p:nvSpPr>
        <p:spPr>
          <a:xfrm>
            <a:off x="6818879" y="4563860"/>
            <a:ext cx="397177" cy="447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0B362A-78F8-B227-579A-686AC55B75E2}"/>
              </a:ext>
            </a:extLst>
          </p:cNvPr>
          <p:cNvSpPr/>
          <p:nvPr/>
        </p:nvSpPr>
        <p:spPr>
          <a:xfrm>
            <a:off x="7234028" y="4563860"/>
            <a:ext cx="397177" cy="447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DAD48-4B89-609D-626C-F209928B1B11}"/>
              </a:ext>
            </a:extLst>
          </p:cNvPr>
          <p:cNvSpPr/>
          <p:nvPr/>
        </p:nvSpPr>
        <p:spPr>
          <a:xfrm>
            <a:off x="7681185" y="456386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C725BE-C579-F83D-A602-5B3AED567B8B}"/>
              </a:ext>
            </a:extLst>
          </p:cNvPr>
          <p:cNvSpPr/>
          <p:nvPr/>
        </p:nvSpPr>
        <p:spPr>
          <a:xfrm>
            <a:off x="8096334" y="456386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CBAAC9-DA6C-9EF0-3DE1-709DC1D5B85F}"/>
              </a:ext>
            </a:extLst>
          </p:cNvPr>
          <p:cNvSpPr/>
          <p:nvPr/>
        </p:nvSpPr>
        <p:spPr>
          <a:xfrm>
            <a:off x="8511483" y="456386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F98E33-B451-9F91-140E-A66477D21E37}"/>
              </a:ext>
            </a:extLst>
          </p:cNvPr>
          <p:cNvSpPr/>
          <p:nvPr/>
        </p:nvSpPr>
        <p:spPr>
          <a:xfrm>
            <a:off x="8926632" y="456386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A3F065-A73B-C912-2A17-C124EC49005F}"/>
              </a:ext>
            </a:extLst>
          </p:cNvPr>
          <p:cNvSpPr/>
          <p:nvPr/>
        </p:nvSpPr>
        <p:spPr>
          <a:xfrm>
            <a:off x="9341781" y="456386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3A21D0-2FD9-06E9-239E-9A9EAFE35E6D}"/>
              </a:ext>
            </a:extLst>
          </p:cNvPr>
          <p:cNvSpPr/>
          <p:nvPr/>
        </p:nvSpPr>
        <p:spPr>
          <a:xfrm>
            <a:off x="9756930" y="456386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D2182C-17F2-2F8D-0EE7-E6ADBC57A47A}"/>
              </a:ext>
            </a:extLst>
          </p:cNvPr>
          <p:cNvSpPr/>
          <p:nvPr/>
        </p:nvSpPr>
        <p:spPr>
          <a:xfrm>
            <a:off x="10172079" y="456386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207311-0525-31CB-3961-3E83DB7D7F85}"/>
              </a:ext>
            </a:extLst>
          </p:cNvPr>
          <p:cNvSpPr/>
          <p:nvPr/>
        </p:nvSpPr>
        <p:spPr>
          <a:xfrm>
            <a:off x="10587228" y="456386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A2E9BF-3656-0B21-08B6-65F6B879B274}"/>
              </a:ext>
            </a:extLst>
          </p:cNvPr>
          <p:cNvSpPr/>
          <p:nvPr/>
        </p:nvSpPr>
        <p:spPr>
          <a:xfrm>
            <a:off x="974834" y="5509891"/>
            <a:ext cx="397177" cy="4477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981A58-E248-B98C-F89B-0409834F7721}"/>
              </a:ext>
            </a:extLst>
          </p:cNvPr>
          <p:cNvSpPr/>
          <p:nvPr/>
        </p:nvSpPr>
        <p:spPr>
          <a:xfrm>
            <a:off x="1389983" y="5509891"/>
            <a:ext cx="397177" cy="4477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657D46-3DDB-E186-66C9-8DFF333C49A0}"/>
              </a:ext>
            </a:extLst>
          </p:cNvPr>
          <p:cNvSpPr/>
          <p:nvPr/>
        </p:nvSpPr>
        <p:spPr>
          <a:xfrm>
            <a:off x="1805132" y="5509891"/>
            <a:ext cx="397177" cy="4477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4C1495-1C3E-64F7-3F0F-1A1F3FDB82E3}"/>
              </a:ext>
            </a:extLst>
          </p:cNvPr>
          <p:cNvSpPr/>
          <p:nvPr/>
        </p:nvSpPr>
        <p:spPr>
          <a:xfrm>
            <a:off x="2220281" y="5509891"/>
            <a:ext cx="397177" cy="4477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5C35F33-17F3-A840-9EF1-ED4015F20215}"/>
              </a:ext>
            </a:extLst>
          </p:cNvPr>
          <p:cNvSpPr/>
          <p:nvPr/>
        </p:nvSpPr>
        <p:spPr>
          <a:xfrm>
            <a:off x="2635430" y="5509891"/>
            <a:ext cx="397177" cy="4477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7654E21-5963-023A-B57F-FCD58D3AA1EE}"/>
              </a:ext>
            </a:extLst>
          </p:cNvPr>
          <p:cNvSpPr/>
          <p:nvPr/>
        </p:nvSpPr>
        <p:spPr>
          <a:xfrm>
            <a:off x="3050579" y="5509891"/>
            <a:ext cx="397177" cy="4477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5FCCB2C-EB3D-EC7F-43CF-3620E3F1648B}"/>
              </a:ext>
            </a:extLst>
          </p:cNvPr>
          <p:cNvSpPr/>
          <p:nvPr/>
        </p:nvSpPr>
        <p:spPr>
          <a:xfrm>
            <a:off x="3465728" y="5509891"/>
            <a:ext cx="397177" cy="4477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CF20EB-E32D-2013-4BBF-F0CAC9DD6C88}"/>
              </a:ext>
            </a:extLst>
          </p:cNvPr>
          <p:cNvSpPr/>
          <p:nvPr/>
        </p:nvSpPr>
        <p:spPr>
          <a:xfrm>
            <a:off x="3880877" y="5509891"/>
            <a:ext cx="397177" cy="4477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1AB94F4-801E-089F-1913-10B5EAC6A146}"/>
              </a:ext>
            </a:extLst>
          </p:cNvPr>
          <p:cNvSpPr/>
          <p:nvPr/>
        </p:nvSpPr>
        <p:spPr>
          <a:xfrm>
            <a:off x="4328034" y="5509891"/>
            <a:ext cx="397177" cy="44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C097980-A976-2856-7EB2-30703C4F51C0}"/>
              </a:ext>
            </a:extLst>
          </p:cNvPr>
          <p:cNvSpPr/>
          <p:nvPr/>
        </p:nvSpPr>
        <p:spPr>
          <a:xfrm>
            <a:off x="4743183" y="5509891"/>
            <a:ext cx="397177" cy="44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79E67B2-C698-F53C-F03C-9A9127E95DF9}"/>
              </a:ext>
            </a:extLst>
          </p:cNvPr>
          <p:cNvSpPr/>
          <p:nvPr/>
        </p:nvSpPr>
        <p:spPr>
          <a:xfrm>
            <a:off x="5158332" y="5509891"/>
            <a:ext cx="397177" cy="44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D0313F8-8544-D93E-6F82-C2EDDBF14782}"/>
              </a:ext>
            </a:extLst>
          </p:cNvPr>
          <p:cNvSpPr/>
          <p:nvPr/>
        </p:nvSpPr>
        <p:spPr>
          <a:xfrm>
            <a:off x="5573481" y="5509891"/>
            <a:ext cx="397177" cy="44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8206E0-1CD6-3278-6A86-BCF40F91179D}"/>
              </a:ext>
            </a:extLst>
          </p:cNvPr>
          <p:cNvSpPr/>
          <p:nvPr/>
        </p:nvSpPr>
        <p:spPr>
          <a:xfrm>
            <a:off x="5988630" y="5509891"/>
            <a:ext cx="397177" cy="44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23D28C-16EB-DF24-ED83-8461B2CA1005}"/>
              </a:ext>
            </a:extLst>
          </p:cNvPr>
          <p:cNvSpPr/>
          <p:nvPr/>
        </p:nvSpPr>
        <p:spPr>
          <a:xfrm>
            <a:off x="6403779" y="5509891"/>
            <a:ext cx="397177" cy="44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83192AE-9B52-C6F9-09DA-4025945369B0}"/>
              </a:ext>
            </a:extLst>
          </p:cNvPr>
          <p:cNvSpPr/>
          <p:nvPr/>
        </p:nvSpPr>
        <p:spPr>
          <a:xfrm>
            <a:off x="6818928" y="5509891"/>
            <a:ext cx="397177" cy="44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E08CCFE-7817-4097-E94F-F5329D340FB2}"/>
              </a:ext>
            </a:extLst>
          </p:cNvPr>
          <p:cNvSpPr/>
          <p:nvPr/>
        </p:nvSpPr>
        <p:spPr>
          <a:xfrm>
            <a:off x="7234077" y="5509891"/>
            <a:ext cx="397177" cy="44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FD0A78-EDC2-2F4F-7D57-55552FEDA2CF}"/>
              </a:ext>
            </a:extLst>
          </p:cNvPr>
          <p:cNvSpPr/>
          <p:nvPr/>
        </p:nvSpPr>
        <p:spPr>
          <a:xfrm>
            <a:off x="7681234" y="5509891"/>
            <a:ext cx="397177" cy="447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CBCC05A-AE98-82BB-DD88-F65ACA1BDAF1}"/>
              </a:ext>
            </a:extLst>
          </p:cNvPr>
          <p:cNvSpPr/>
          <p:nvPr/>
        </p:nvSpPr>
        <p:spPr>
          <a:xfrm>
            <a:off x="8096383" y="5509891"/>
            <a:ext cx="397177" cy="4477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C412066-8864-C078-0B60-A9E58870CC4A}"/>
              </a:ext>
            </a:extLst>
          </p:cNvPr>
          <p:cNvSpPr/>
          <p:nvPr/>
        </p:nvSpPr>
        <p:spPr>
          <a:xfrm>
            <a:off x="8511532" y="5509891"/>
            <a:ext cx="397177" cy="4477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C9EF490-E9D3-63B9-EF31-08C430E7D1F9}"/>
              </a:ext>
            </a:extLst>
          </p:cNvPr>
          <p:cNvSpPr/>
          <p:nvPr/>
        </p:nvSpPr>
        <p:spPr>
          <a:xfrm>
            <a:off x="8926681" y="5509891"/>
            <a:ext cx="397177" cy="4477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D8F15C-AF38-8835-EBE0-CCC5226F373A}"/>
              </a:ext>
            </a:extLst>
          </p:cNvPr>
          <p:cNvSpPr/>
          <p:nvPr/>
        </p:nvSpPr>
        <p:spPr>
          <a:xfrm>
            <a:off x="9341830" y="5509891"/>
            <a:ext cx="397177" cy="4477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D12DC5B-1025-5F8F-5D93-411C8BC55142}"/>
              </a:ext>
            </a:extLst>
          </p:cNvPr>
          <p:cNvSpPr/>
          <p:nvPr/>
        </p:nvSpPr>
        <p:spPr>
          <a:xfrm>
            <a:off x="9756979" y="5509891"/>
            <a:ext cx="397177" cy="4477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768128E-33FC-90CA-D736-E9C1D5375E6D}"/>
              </a:ext>
            </a:extLst>
          </p:cNvPr>
          <p:cNvSpPr/>
          <p:nvPr/>
        </p:nvSpPr>
        <p:spPr>
          <a:xfrm>
            <a:off x="10172128" y="5509891"/>
            <a:ext cx="397177" cy="4477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F350AE-B49F-C173-D1C2-BDF9D338FC83}"/>
              </a:ext>
            </a:extLst>
          </p:cNvPr>
          <p:cNvSpPr/>
          <p:nvPr/>
        </p:nvSpPr>
        <p:spPr>
          <a:xfrm>
            <a:off x="10587277" y="5509891"/>
            <a:ext cx="397177" cy="4477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4A3A01-03E2-FE99-7E5D-85052129EEF6}"/>
              </a:ext>
            </a:extLst>
          </p:cNvPr>
          <p:cNvSpPr txBox="1"/>
          <p:nvPr/>
        </p:nvSpPr>
        <p:spPr>
          <a:xfrm>
            <a:off x="864979" y="4222407"/>
            <a:ext cx="308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DM Mono" panose="020B0509040201040103" pitchFamily="49" charset="0"/>
              </a:rPr>
              <a:t>0</a:t>
            </a:r>
            <a:endParaRPr lang="ko-Kore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5F6740-EAB8-ACC0-E601-15FDEE7C8A34}"/>
              </a:ext>
            </a:extLst>
          </p:cNvPr>
          <p:cNvSpPr txBox="1"/>
          <p:nvPr/>
        </p:nvSpPr>
        <p:spPr>
          <a:xfrm>
            <a:off x="4218179" y="4233736"/>
            <a:ext cx="308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DM Mono" panose="020B0509040201040103" pitchFamily="49" charset="0"/>
              </a:rPr>
              <a:t>8</a:t>
            </a:r>
            <a:endParaRPr lang="ko-Kore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A94032-B421-0A85-B185-FB8F30A2D541}"/>
              </a:ext>
            </a:extLst>
          </p:cNvPr>
          <p:cNvSpPr txBox="1"/>
          <p:nvPr/>
        </p:nvSpPr>
        <p:spPr>
          <a:xfrm>
            <a:off x="7526987" y="4222406"/>
            <a:ext cx="4696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DM Mono" panose="020B0509040201040103" pitchFamily="49" charset="0"/>
              </a:rPr>
              <a:t>16</a:t>
            </a:r>
            <a:endParaRPr lang="ko-Kore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CDB96F-7280-8B8C-5D14-DC6C7F9E7ED7}"/>
              </a:ext>
            </a:extLst>
          </p:cNvPr>
          <p:cNvSpPr txBox="1"/>
          <p:nvPr/>
        </p:nvSpPr>
        <p:spPr>
          <a:xfrm>
            <a:off x="10835795" y="4211076"/>
            <a:ext cx="4696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DM Mono" panose="020B0509040201040103" pitchFamily="49" charset="0"/>
              </a:rPr>
              <a:t>24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2328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338852-FB27-A66D-3373-D1D28F9A62A3}"/>
              </a:ext>
            </a:extLst>
          </p:cNvPr>
          <p:cNvSpPr txBox="1"/>
          <p:nvPr/>
        </p:nvSpPr>
        <p:spPr>
          <a:xfrm>
            <a:off x="342191" y="372300"/>
            <a:ext cx="22752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struct CCC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char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double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char c;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double d;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e;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D5FDCD-7205-2DED-BC6A-99C6E4663B3E}"/>
              </a:ext>
            </a:extLst>
          </p:cNvPr>
          <p:cNvSpPr/>
          <p:nvPr/>
        </p:nvSpPr>
        <p:spPr>
          <a:xfrm>
            <a:off x="758224" y="3632208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D59AC8-93D6-0388-0A7C-DB83D48256EF}"/>
              </a:ext>
            </a:extLst>
          </p:cNvPr>
          <p:cNvSpPr/>
          <p:nvPr/>
        </p:nvSpPr>
        <p:spPr>
          <a:xfrm>
            <a:off x="1173373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D10442-1926-1DC1-933D-247F328279B1}"/>
              </a:ext>
            </a:extLst>
          </p:cNvPr>
          <p:cNvSpPr/>
          <p:nvPr/>
        </p:nvSpPr>
        <p:spPr>
          <a:xfrm>
            <a:off x="1588522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E8D0A5-415C-0D88-4904-1AD48EA3AF8E}"/>
              </a:ext>
            </a:extLst>
          </p:cNvPr>
          <p:cNvSpPr/>
          <p:nvPr/>
        </p:nvSpPr>
        <p:spPr>
          <a:xfrm>
            <a:off x="2003671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55BFCD-A1F2-F379-F27E-30E876E9172A}"/>
              </a:ext>
            </a:extLst>
          </p:cNvPr>
          <p:cNvSpPr/>
          <p:nvPr/>
        </p:nvSpPr>
        <p:spPr>
          <a:xfrm>
            <a:off x="2418820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B9F052-4FE5-4269-F4DF-9F71AB82F2DD}"/>
              </a:ext>
            </a:extLst>
          </p:cNvPr>
          <p:cNvSpPr/>
          <p:nvPr/>
        </p:nvSpPr>
        <p:spPr>
          <a:xfrm>
            <a:off x="2833969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B87542-97CE-7812-DC0B-C9A65E5E7C14}"/>
              </a:ext>
            </a:extLst>
          </p:cNvPr>
          <p:cNvSpPr/>
          <p:nvPr/>
        </p:nvSpPr>
        <p:spPr>
          <a:xfrm>
            <a:off x="3249118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AAAF74-36E5-ABB1-AB71-F89DAC44EB3E}"/>
              </a:ext>
            </a:extLst>
          </p:cNvPr>
          <p:cNvSpPr/>
          <p:nvPr/>
        </p:nvSpPr>
        <p:spPr>
          <a:xfrm>
            <a:off x="3664267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E5E7A9-4EC6-C3EB-A4C5-E9B95067BC3D}"/>
              </a:ext>
            </a:extLst>
          </p:cNvPr>
          <p:cNvSpPr/>
          <p:nvPr/>
        </p:nvSpPr>
        <p:spPr>
          <a:xfrm>
            <a:off x="4111424" y="3632208"/>
            <a:ext cx="397177" cy="44779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0B3C64-5581-05B1-3E46-F08157519D8C}"/>
              </a:ext>
            </a:extLst>
          </p:cNvPr>
          <p:cNvSpPr/>
          <p:nvPr/>
        </p:nvSpPr>
        <p:spPr>
          <a:xfrm>
            <a:off x="4526573" y="3632208"/>
            <a:ext cx="397177" cy="44779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6609A3-7B59-847A-3C52-73892E01FCDD}"/>
              </a:ext>
            </a:extLst>
          </p:cNvPr>
          <p:cNvSpPr/>
          <p:nvPr/>
        </p:nvSpPr>
        <p:spPr>
          <a:xfrm>
            <a:off x="4941722" y="3632208"/>
            <a:ext cx="397177" cy="44779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EA8D20-5AB6-33A5-0FB1-4F9A12C189CC}"/>
              </a:ext>
            </a:extLst>
          </p:cNvPr>
          <p:cNvSpPr/>
          <p:nvPr/>
        </p:nvSpPr>
        <p:spPr>
          <a:xfrm>
            <a:off x="5356871" y="3632208"/>
            <a:ext cx="397177" cy="44779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A423CC-4CA2-1B8B-D372-3ECF76B1F9F2}"/>
              </a:ext>
            </a:extLst>
          </p:cNvPr>
          <p:cNvSpPr/>
          <p:nvPr/>
        </p:nvSpPr>
        <p:spPr>
          <a:xfrm>
            <a:off x="5772020" y="3632208"/>
            <a:ext cx="397177" cy="44779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A52196-434F-B26D-CC90-DE5D1636A003}"/>
              </a:ext>
            </a:extLst>
          </p:cNvPr>
          <p:cNvSpPr/>
          <p:nvPr/>
        </p:nvSpPr>
        <p:spPr>
          <a:xfrm>
            <a:off x="6187169" y="3632208"/>
            <a:ext cx="397177" cy="44779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07EE09-3258-48A8-786E-9BC72BF926BD}"/>
              </a:ext>
            </a:extLst>
          </p:cNvPr>
          <p:cNvSpPr/>
          <p:nvPr/>
        </p:nvSpPr>
        <p:spPr>
          <a:xfrm>
            <a:off x="6602318" y="3632208"/>
            <a:ext cx="397177" cy="44779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0B362A-78F8-B227-579A-686AC55B75E2}"/>
              </a:ext>
            </a:extLst>
          </p:cNvPr>
          <p:cNvSpPr/>
          <p:nvPr/>
        </p:nvSpPr>
        <p:spPr>
          <a:xfrm>
            <a:off x="7017467" y="3632208"/>
            <a:ext cx="397177" cy="44779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DAD48-4B89-609D-626C-F209928B1B11}"/>
              </a:ext>
            </a:extLst>
          </p:cNvPr>
          <p:cNvSpPr/>
          <p:nvPr/>
        </p:nvSpPr>
        <p:spPr>
          <a:xfrm>
            <a:off x="7464624" y="3632208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C725BE-C579-F83D-A602-5B3AED567B8B}"/>
              </a:ext>
            </a:extLst>
          </p:cNvPr>
          <p:cNvSpPr/>
          <p:nvPr/>
        </p:nvSpPr>
        <p:spPr>
          <a:xfrm>
            <a:off x="7879773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CBAAC9-DA6C-9EF0-3DE1-709DC1D5B85F}"/>
              </a:ext>
            </a:extLst>
          </p:cNvPr>
          <p:cNvSpPr/>
          <p:nvPr/>
        </p:nvSpPr>
        <p:spPr>
          <a:xfrm>
            <a:off x="8294922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F98E33-B451-9F91-140E-A66477D21E37}"/>
              </a:ext>
            </a:extLst>
          </p:cNvPr>
          <p:cNvSpPr/>
          <p:nvPr/>
        </p:nvSpPr>
        <p:spPr>
          <a:xfrm>
            <a:off x="8710071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A3F065-A73B-C912-2A17-C124EC49005F}"/>
              </a:ext>
            </a:extLst>
          </p:cNvPr>
          <p:cNvSpPr/>
          <p:nvPr/>
        </p:nvSpPr>
        <p:spPr>
          <a:xfrm>
            <a:off x="9125220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3A21D0-2FD9-06E9-239E-9A9EAFE35E6D}"/>
              </a:ext>
            </a:extLst>
          </p:cNvPr>
          <p:cNvSpPr/>
          <p:nvPr/>
        </p:nvSpPr>
        <p:spPr>
          <a:xfrm>
            <a:off x="9540369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D2182C-17F2-2F8D-0EE7-E6ADBC57A47A}"/>
              </a:ext>
            </a:extLst>
          </p:cNvPr>
          <p:cNvSpPr/>
          <p:nvPr/>
        </p:nvSpPr>
        <p:spPr>
          <a:xfrm>
            <a:off x="9955518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207311-0525-31CB-3961-3E83DB7D7F85}"/>
              </a:ext>
            </a:extLst>
          </p:cNvPr>
          <p:cNvSpPr/>
          <p:nvPr/>
        </p:nvSpPr>
        <p:spPr>
          <a:xfrm>
            <a:off x="10370667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A2E9BF-3656-0B21-08B6-65F6B879B274}"/>
              </a:ext>
            </a:extLst>
          </p:cNvPr>
          <p:cNvSpPr/>
          <p:nvPr/>
        </p:nvSpPr>
        <p:spPr>
          <a:xfrm>
            <a:off x="758273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981A58-E248-B98C-F89B-0409834F7721}"/>
              </a:ext>
            </a:extLst>
          </p:cNvPr>
          <p:cNvSpPr/>
          <p:nvPr/>
        </p:nvSpPr>
        <p:spPr>
          <a:xfrm>
            <a:off x="1173422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657D46-3DDB-E186-66C9-8DFF333C49A0}"/>
              </a:ext>
            </a:extLst>
          </p:cNvPr>
          <p:cNvSpPr/>
          <p:nvPr/>
        </p:nvSpPr>
        <p:spPr>
          <a:xfrm>
            <a:off x="1588571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4C1495-1C3E-64F7-3F0F-1A1F3FDB82E3}"/>
              </a:ext>
            </a:extLst>
          </p:cNvPr>
          <p:cNvSpPr/>
          <p:nvPr/>
        </p:nvSpPr>
        <p:spPr>
          <a:xfrm>
            <a:off x="2003720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5C35F33-17F3-A840-9EF1-ED4015F20215}"/>
              </a:ext>
            </a:extLst>
          </p:cNvPr>
          <p:cNvSpPr/>
          <p:nvPr/>
        </p:nvSpPr>
        <p:spPr>
          <a:xfrm>
            <a:off x="2418869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7654E21-5963-023A-B57F-FCD58D3AA1EE}"/>
              </a:ext>
            </a:extLst>
          </p:cNvPr>
          <p:cNvSpPr/>
          <p:nvPr/>
        </p:nvSpPr>
        <p:spPr>
          <a:xfrm>
            <a:off x="2834018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5FCCB2C-EB3D-EC7F-43CF-3620E3F1648B}"/>
              </a:ext>
            </a:extLst>
          </p:cNvPr>
          <p:cNvSpPr/>
          <p:nvPr/>
        </p:nvSpPr>
        <p:spPr>
          <a:xfrm>
            <a:off x="3249167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CF20EB-E32D-2013-4BBF-F0CAC9DD6C88}"/>
              </a:ext>
            </a:extLst>
          </p:cNvPr>
          <p:cNvSpPr/>
          <p:nvPr/>
        </p:nvSpPr>
        <p:spPr>
          <a:xfrm>
            <a:off x="3664316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1AB94F4-801E-089F-1913-10B5EAC6A146}"/>
              </a:ext>
            </a:extLst>
          </p:cNvPr>
          <p:cNvSpPr/>
          <p:nvPr/>
        </p:nvSpPr>
        <p:spPr>
          <a:xfrm>
            <a:off x="4111473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C097980-A976-2856-7EB2-30703C4F51C0}"/>
              </a:ext>
            </a:extLst>
          </p:cNvPr>
          <p:cNvSpPr/>
          <p:nvPr/>
        </p:nvSpPr>
        <p:spPr>
          <a:xfrm>
            <a:off x="4526622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79E67B2-C698-F53C-F03C-9A9127E95DF9}"/>
              </a:ext>
            </a:extLst>
          </p:cNvPr>
          <p:cNvSpPr/>
          <p:nvPr/>
        </p:nvSpPr>
        <p:spPr>
          <a:xfrm>
            <a:off x="4941771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D0313F8-8544-D93E-6F82-C2EDDBF14782}"/>
              </a:ext>
            </a:extLst>
          </p:cNvPr>
          <p:cNvSpPr/>
          <p:nvPr/>
        </p:nvSpPr>
        <p:spPr>
          <a:xfrm>
            <a:off x="5356920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8206E0-1CD6-3278-6A86-BCF40F91179D}"/>
              </a:ext>
            </a:extLst>
          </p:cNvPr>
          <p:cNvSpPr/>
          <p:nvPr/>
        </p:nvSpPr>
        <p:spPr>
          <a:xfrm>
            <a:off x="5772069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23D28C-16EB-DF24-ED83-8461B2CA1005}"/>
              </a:ext>
            </a:extLst>
          </p:cNvPr>
          <p:cNvSpPr/>
          <p:nvPr/>
        </p:nvSpPr>
        <p:spPr>
          <a:xfrm>
            <a:off x="6187218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83192AE-9B52-C6F9-09DA-4025945369B0}"/>
              </a:ext>
            </a:extLst>
          </p:cNvPr>
          <p:cNvSpPr/>
          <p:nvPr/>
        </p:nvSpPr>
        <p:spPr>
          <a:xfrm>
            <a:off x="6602367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E08CCFE-7817-4097-E94F-F5329D340FB2}"/>
              </a:ext>
            </a:extLst>
          </p:cNvPr>
          <p:cNvSpPr/>
          <p:nvPr/>
        </p:nvSpPr>
        <p:spPr>
          <a:xfrm>
            <a:off x="7017516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FD0A78-EDC2-2F4F-7D57-55552FEDA2CF}"/>
              </a:ext>
            </a:extLst>
          </p:cNvPr>
          <p:cNvSpPr/>
          <p:nvPr/>
        </p:nvSpPr>
        <p:spPr>
          <a:xfrm>
            <a:off x="7464673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CBCC05A-AE98-82BB-DD88-F65ACA1BDAF1}"/>
              </a:ext>
            </a:extLst>
          </p:cNvPr>
          <p:cNvSpPr/>
          <p:nvPr/>
        </p:nvSpPr>
        <p:spPr>
          <a:xfrm>
            <a:off x="7879822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C412066-8864-C078-0B60-A9E58870CC4A}"/>
              </a:ext>
            </a:extLst>
          </p:cNvPr>
          <p:cNvSpPr/>
          <p:nvPr/>
        </p:nvSpPr>
        <p:spPr>
          <a:xfrm>
            <a:off x="8294971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C9EF490-E9D3-63B9-EF31-08C430E7D1F9}"/>
              </a:ext>
            </a:extLst>
          </p:cNvPr>
          <p:cNvSpPr/>
          <p:nvPr/>
        </p:nvSpPr>
        <p:spPr>
          <a:xfrm>
            <a:off x="8710120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D8F15C-AF38-8835-EBE0-CCC5226F373A}"/>
              </a:ext>
            </a:extLst>
          </p:cNvPr>
          <p:cNvSpPr/>
          <p:nvPr/>
        </p:nvSpPr>
        <p:spPr>
          <a:xfrm>
            <a:off x="9125269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D12DC5B-1025-5F8F-5D93-411C8BC55142}"/>
              </a:ext>
            </a:extLst>
          </p:cNvPr>
          <p:cNvSpPr/>
          <p:nvPr/>
        </p:nvSpPr>
        <p:spPr>
          <a:xfrm>
            <a:off x="9540418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768128E-33FC-90CA-D736-E9C1D5375E6D}"/>
              </a:ext>
            </a:extLst>
          </p:cNvPr>
          <p:cNvSpPr/>
          <p:nvPr/>
        </p:nvSpPr>
        <p:spPr>
          <a:xfrm>
            <a:off x="9955567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F350AE-B49F-C173-D1C2-BDF9D338FC83}"/>
              </a:ext>
            </a:extLst>
          </p:cNvPr>
          <p:cNvSpPr/>
          <p:nvPr/>
        </p:nvSpPr>
        <p:spPr>
          <a:xfrm>
            <a:off x="10370716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4A3A01-03E2-FE99-7E5D-85052129EEF6}"/>
              </a:ext>
            </a:extLst>
          </p:cNvPr>
          <p:cNvSpPr txBox="1"/>
          <p:nvPr/>
        </p:nvSpPr>
        <p:spPr>
          <a:xfrm>
            <a:off x="648418" y="3290755"/>
            <a:ext cx="308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DM Mono" panose="020B0509040201040103" pitchFamily="49" charset="0"/>
              </a:rPr>
              <a:t>0</a:t>
            </a:r>
            <a:endParaRPr lang="ko-Kore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5F6740-EAB8-ACC0-E601-15FDEE7C8A34}"/>
              </a:ext>
            </a:extLst>
          </p:cNvPr>
          <p:cNvSpPr txBox="1"/>
          <p:nvPr/>
        </p:nvSpPr>
        <p:spPr>
          <a:xfrm>
            <a:off x="4001618" y="3302084"/>
            <a:ext cx="308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DM Mono" panose="020B0509040201040103" pitchFamily="49" charset="0"/>
              </a:rPr>
              <a:t>8</a:t>
            </a:r>
            <a:endParaRPr lang="ko-Kore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A94032-B421-0A85-B185-FB8F30A2D541}"/>
              </a:ext>
            </a:extLst>
          </p:cNvPr>
          <p:cNvSpPr txBox="1"/>
          <p:nvPr/>
        </p:nvSpPr>
        <p:spPr>
          <a:xfrm>
            <a:off x="7310426" y="3290754"/>
            <a:ext cx="4696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DM Mono" panose="020B0509040201040103" pitchFamily="49" charset="0"/>
              </a:rPr>
              <a:t>16</a:t>
            </a:r>
            <a:endParaRPr lang="ko-Kore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CDB96F-7280-8B8C-5D14-DC6C7F9E7ED7}"/>
              </a:ext>
            </a:extLst>
          </p:cNvPr>
          <p:cNvSpPr txBox="1"/>
          <p:nvPr/>
        </p:nvSpPr>
        <p:spPr>
          <a:xfrm>
            <a:off x="10619234" y="3279424"/>
            <a:ext cx="4696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DM Mono" panose="020B0509040201040103" pitchFamily="49" charset="0"/>
              </a:rPr>
              <a:t>24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65696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BDAFEE-F014-A699-6433-3893BB7356B1}"/>
              </a:ext>
            </a:extLst>
          </p:cNvPr>
          <p:cNvSpPr/>
          <p:nvPr/>
        </p:nvSpPr>
        <p:spPr>
          <a:xfrm>
            <a:off x="8457868" y="884656"/>
            <a:ext cx="3254709" cy="2544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0DB5A-2D40-1959-30D9-34C054C22DFA}"/>
              </a:ext>
            </a:extLst>
          </p:cNvPr>
          <p:cNvSpPr txBox="1"/>
          <p:nvPr/>
        </p:nvSpPr>
        <p:spPr>
          <a:xfrm>
            <a:off x="131553" y="200685"/>
            <a:ext cx="609456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user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char *name;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age;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struct user user1;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user1.name = (char *)malloc(strlen("Tom") + 1);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strcpy(user1.name, "Tom");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user1.age = 42;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EE2FCC-D1D2-8255-B354-F1FFA494F8D8}"/>
              </a:ext>
            </a:extLst>
          </p:cNvPr>
          <p:cNvSpPr/>
          <p:nvPr/>
        </p:nvSpPr>
        <p:spPr>
          <a:xfrm>
            <a:off x="3867336" y="3090402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729C6-3F6F-2C2D-BFB7-195397B12FE8}"/>
              </a:ext>
            </a:extLst>
          </p:cNvPr>
          <p:cNvSpPr txBox="1"/>
          <p:nvPr/>
        </p:nvSpPr>
        <p:spPr>
          <a:xfrm>
            <a:off x="4847550" y="3269179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92140-D849-25DF-E3EE-5514C387EAC6}"/>
              </a:ext>
            </a:extLst>
          </p:cNvPr>
          <p:cNvSpPr txBox="1"/>
          <p:nvPr/>
        </p:nvSpPr>
        <p:spPr>
          <a:xfrm>
            <a:off x="5138108" y="2774185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8856F9-4F7F-DF5C-32E9-C032A3E46C93}"/>
              </a:ext>
            </a:extLst>
          </p:cNvPr>
          <p:cNvSpPr/>
          <p:nvPr/>
        </p:nvSpPr>
        <p:spPr>
          <a:xfrm>
            <a:off x="4717660" y="3626269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6BA789-FF6B-B3DA-4FD6-FE277D4696AD}"/>
              </a:ext>
            </a:extLst>
          </p:cNvPr>
          <p:cNvSpPr/>
          <p:nvPr/>
        </p:nvSpPr>
        <p:spPr>
          <a:xfrm>
            <a:off x="4717660" y="4074059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767EC8-4DB3-56B9-55A1-A82FE0BC415B}"/>
              </a:ext>
            </a:extLst>
          </p:cNvPr>
          <p:cNvSpPr txBox="1"/>
          <p:nvPr/>
        </p:nvSpPr>
        <p:spPr>
          <a:xfrm>
            <a:off x="3974958" y="3665498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284B93-3E36-7045-9B25-A264BE5A4518}"/>
              </a:ext>
            </a:extLst>
          </p:cNvPr>
          <p:cNvSpPr txBox="1"/>
          <p:nvPr/>
        </p:nvSpPr>
        <p:spPr>
          <a:xfrm>
            <a:off x="3974958" y="4099131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4B713C-64FD-EDBA-F275-B995ED92E31F}"/>
              </a:ext>
            </a:extLst>
          </p:cNvPr>
          <p:cNvSpPr/>
          <p:nvPr/>
        </p:nvSpPr>
        <p:spPr>
          <a:xfrm>
            <a:off x="9571457" y="1432284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70C440-7CEB-DABD-5107-D81925850F7D}"/>
              </a:ext>
            </a:extLst>
          </p:cNvPr>
          <p:cNvSpPr txBox="1"/>
          <p:nvPr/>
        </p:nvSpPr>
        <p:spPr>
          <a:xfrm>
            <a:off x="9680858" y="513668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Heap</a:t>
            </a:r>
            <a:endParaRPr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23BAFFF4-A4C8-3628-CF7A-D12B94866BBC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5745192" y="1656179"/>
            <a:ext cx="3826265" cy="21939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2461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BDAFEE-F014-A699-6433-3893BB7356B1}"/>
              </a:ext>
            </a:extLst>
          </p:cNvPr>
          <p:cNvSpPr/>
          <p:nvPr/>
        </p:nvSpPr>
        <p:spPr>
          <a:xfrm>
            <a:off x="8457868" y="884656"/>
            <a:ext cx="3254709" cy="2544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0DB5A-2D40-1959-30D9-34C054C22DFA}"/>
              </a:ext>
            </a:extLst>
          </p:cNvPr>
          <p:cNvSpPr txBox="1"/>
          <p:nvPr/>
        </p:nvSpPr>
        <p:spPr>
          <a:xfrm>
            <a:off x="131553" y="200685"/>
            <a:ext cx="609456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user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char *name;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age;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ko-Kore-KR" altLang="en-US" sz="1400" dirty="0">
                <a:latin typeface="DM Mono" panose="020B0509040201040103" pitchFamily="49" charset="0"/>
              </a:rPr>
              <a:t>struct user user1;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user1.name = (char *)malloc(strlen("Tom") + 1);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strcpy(user1.name, "Tom");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user1.age = 42;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struct user user2 = user1;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EE2FCC-D1D2-8255-B354-F1FFA494F8D8}"/>
              </a:ext>
            </a:extLst>
          </p:cNvPr>
          <p:cNvSpPr/>
          <p:nvPr/>
        </p:nvSpPr>
        <p:spPr>
          <a:xfrm>
            <a:off x="3867336" y="3090402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729C6-3F6F-2C2D-BFB7-195397B12FE8}"/>
              </a:ext>
            </a:extLst>
          </p:cNvPr>
          <p:cNvSpPr txBox="1"/>
          <p:nvPr/>
        </p:nvSpPr>
        <p:spPr>
          <a:xfrm>
            <a:off x="4742709" y="3247093"/>
            <a:ext cx="1027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92140-D849-25DF-E3EE-5514C387EAC6}"/>
              </a:ext>
            </a:extLst>
          </p:cNvPr>
          <p:cNvSpPr txBox="1"/>
          <p:nvPr/>
        </p:nvSpPr>
        <p:spPr>
          <a:xfrm>
            <a:off x="5138108" y="2774185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8856F9-4F7F-DF5C-32E9-C032A3E46C93}"/>
              </a:ext>
            </a:extLst>
          </p:cNvPr>
          <p:cNvSpPr/>
          <p:nvPr/>
        </p:nvSpPr>
        <p:spPr>
          <a:xfrm>
            <a:off x="4717660" y="3626269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6BA789-FF6B-B3DA-4FD6-FE277D4696AD}"/>
              </a:ext>
            </a:extLst>
          </p:cNvPr>
          <p:cNvSpPr/>
          <p:nvPr/>
        </p:nvSpPr>
        <p:spPr>
          <a:xfrm>
            <a:off x="4717660" y="4074059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767EC8-4DB3-56B9-55A1-A82FE0BC415B}"/>
              </a:ext>
            </a:extLst>
          </p:cNvPr>
          <p:cNvSpPr txBox="1"/>
          <p:nvPr/>
        </p:nvSpPr>
        <p:spPr>
          <a:xfrm>
            <a:off x="3974958" y="3665498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284B93-3E36-7045-9B25-A264BE5A4518}"/>
              </a:ext>
            </a:extLst>
          </p:cNvPr>
          <p:cNvSpPr txBox="1"/>
          <p:nvPr/>
        </p:nvSpPr>
        <p:spPr>
          <a:xfrm>
            <a:off x="3974958" y="4099131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4B713C-64FD-EDBA-F275-B995ED92E31F}"/>
              </a:ext>
            </a:extLst>
          </p:cNvPr>
          <p:cNvSpPr/>
          <p:nvPr/>
        </p:nvSpPr>
        <p:spPr>
          <a:xfrm>
            <a:off x="9571457" y="1432284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70C440-7CEB-DABD-5107-D81925850F7D}"/>
              </a:ext>
            </a:extLst>
          </p:cNvPr>
          <p:cNvSpPr txBox="1"/>
          <p:nvPr/>
        </p:nvSpPr>
        <p:spPr>
          <a:xfrm>
            <a:off x="9680858" y="513668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Heap</a:t>
            </a:r>
            <a:endParaRPr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23BAFFF4-A4C8-3628-CF7A-D12B94866BBC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5745192" y="1656179"/>
            <a:ext cx="3826265" cy="21939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9D9C74-C260-7E63-4877-1DE087B2D44C}"/>
              </a:ext>
            </a:extLst>
          </p:cNvPr>
          <p:cNvSpPr txBox="1"/>
          <p:nvPr/>
        </p:nvSpPr>
        <p:spPr>
          <a:xfrm>
            <a:off x="4767757" y="4739907"/>
            <a:ext cx="1027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017F81-A5EE-0548-D8AB-84B293D6452C}"/>
              </a:ext>
            </a:extLst>
          </p:cNvPr>
          <p:cNvSpPr/>
          <p:nvPr/>
        </p:nvSpPr>
        <p:spPr>
          <a:xfrm>
            <a:off x="4742708" y="5119083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C08418-1600-440C-8E9C-E22EE8F148B7}"/>
              </a:ext>
            </a:extLst>
          </p:cNvPr>
          <p:cNvSpPr/>
          <p:nvPr/>
        </p:nvSpPr>
        <p:spPr>
          <a:xfrm>
            <a:off x="4742708" y="5566873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E33F1-0C56-9D31-C93A-5B68AF882A7E}"/>
              </a:ext>
            </a:extLst>
          </p:cNvPr>
          <p:cNvSpPr txBox="1"/>
          <p:nvPr/>
        </p:nvSpPr>
        <p:spPr>
          <a:xfrm>
            <a:off x="4000006" y="5158312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DCE97-4198-7252-F346-D95DE58D2421}"/>
              </a:ext>
            </a:extLst>
          </p:cNvPr>
          <p:cNvSpPr txBox="1"/>
          <p:nvPr/>
        </p:nvSpPr>
        <p:spPr>
          <a:xfrm>
            <a:off x="4000006" y="5591945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ED180E7B-77FA-A3DD-4193-808723A43729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 flipV="1">
            <a:off x="5770240" y="1656179"/>
            <a:ext cx="3801217" cy="3686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1655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BDAFEE-F014-A699-6433-3893BB7356B1}"/>
              </a:ext>
            </a:extLst>
          </p:cNvPr>
          <p:cNvSpPr/>
          <p:nvPr/>
        </p:nvSpPr>
        <p:spPr>
          <a:xfrm>
            <a:off x="8457868" y="884656"/>
            <a:ext cx="3254709" cy="2544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0DB5A-2D40-1959-30D9-34C054C22DFA}"/>
              </a:ext>
            </a:extLst>
          </p:cNvPr>
          <p:cNvSpPr txBox="1"/>
          <p:nvPr/>
        </p:nvSpPr>
        <p:spPr>
          <a:xfrm>
            <a:off x="131553" y="200685"/>
            <a:ext cx="609456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user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char *name;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age;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ko-Kore-KR" altLang="en-US" sz="1400" dirty="0">
                <a:latin typeface="DM Mono" panose="020B0509040201040103" pitchFamily="49" charset="0"/>
              </a:rPr>
              <a:t>struct user user1;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user1.name = (char *)malloc(strlen("Tom") + 1);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strcpy(user1.name, "Tom");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user1.age = 42;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struct user user2 = user1;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EE2FCC-D1D2-8255-B354-F1FFA494F8D8}"/>
              </a:ext>
            </a:extLst>
          </p:cNvPr>
          <p:cNvSpPr/>
          <p:nvPr/>
        </p:nvSpPr>
        <p:spPr>
          <a:xfrm>
            <a:off x="3867336" y="3090402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729C6-3F6F-2C2D-BFB7-195397B12FE8}"/>
              </a:ext>
            </a:extLst>
          </p:cNvPr>
          <p:cNvSpPr txBox="1"/>
          <p:nvPr/>
        </p:nvSpPr>
        <p:spPr>
          <a:xfrm>
            <a:off x="4742709" y="3247093"/>
            <a:ext cx="1027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92140-D849-25DF-E3EE-5514C387EAC6}"/>
              </a:ext>
            </a:extLst>
          </p:cNvPr>
          <p:cNvSpPr txBox="1"/>
          <p:nvPr/>
        </p:nvSpPr>
        <p:spPr>
          <a:xfrm>
            <a:off x="5138108" y="2774185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8856F9-4F7F-DF5C-32E9-C032A3E46C93}"/>
              </a:ext>
            </a:extLst>
          </p:cNvPr>
          <p:cNvSpPr/>
          <p:nvPr/>
        </p:nvSpPr>
        <p:spPr>
          <a:xfrm>
            <a:off x="4717660" y="3626269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6BA789-FF6B-B3DA-4FD6-FE277D4696AD}"/>
              </a:ext>
            </a:extLst>
          </p:cNvPr>
          <p:cNvSpPr/>
          <p:nvPr/>
        </p:nvSpPr>
        <p:spPr>
          <a:xfrm>
            <a:off x="4717660" y="4074059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767EC8-4DB3-56B9-55A1-A82FE0BC415B}"/>
              </a:ext>
            </a:extLst>
          </p:cNvPr>
          <p:cNvSpPr txBox="1"/>
          <p:nvPr/>
        </p:nvSpPr>
        <p:spPr>
          <a:xfrm>
            <a:off x="3974958" y="3665498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284B93-3E36-7045-9B25-A264BE5A4518}"/>
              </a:ext>
            </a:extLst>
          </p:cNvPr>
          <p:cNvSpPr txBox="1"/>
          <p:nvPr/>
        </p:nvSpPr>
        <p:spPr>
          <a:xfrm>
            <a:off x="3974958" y="4099131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4B713C-64FD-EDBA-F275-B995ED92E31F}"/>
              </a:ext>
            </a:extLst>
          </p:cNvPr>
          <p:cNvSpPr/>
          <p:nvPr/>
        </p:nvSpPr>
        <p:spPr>
          <a:xfrm>
            <a:off x="9571457" y="1432284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70C440-7CEB-DABD-5107-D81925850F7D}"/>
              </a:ext>
            </a:extLst>
          </p:cNvPr>
          <p:cNvSpPr txBox="1"/>
          <p:nvPr/>
        </p:nvSpPr>
        <p:spPr>
          <a:xfrm>
            <a:off x="9680858" y="513668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Heap</a:t>
            </a:r>
            <a:endParaRPr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23BAFFF4-A4C8-3628-CF7A-D12B94866BBC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5745192" y="1656179"/>
            <a:ext cx="3826265" cy="21939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9D9C74-C260-7E63-4877-1DE087B2D44C}"/>
              </a:ext>
            </a:extLst>
          </p:cNvPr>
          <p:cNvSpPr txBox="1"/>
          <p:nvPr/>
        </p:nvSpPr>
        <p:spPr>
          <a:xfrm>
            <a:off x="4767757" y="4739907"/>
            <a:ext cx="1027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017F81-A5EE-0548-D8AB-84B293D6452C}"/>
              </a:ext>
            </a:extLst>
          </p:cNvPr>
          <p:cNvSpPr/>
          <p:nvPr/>
        </p:nvSpPr>
        <p:spPr>
          <a:xfrm>
            <a:off x="4742708" y="5119083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C08418-1600-440C-8E9C-E22EE8F148B7}"/>
              </a:ext>
            </a:extLst>
          </p:cNvPr>
          <p:cNvSpPr/>
          <p:nvPr/>
        </p:nvSpPr>
        <p:spPr>
          <a:xfrm>
            <a:off x="4742708" y="5566873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E33F1-0C56-9D31-C93A-5B68AF882A7E}"/>
              </a:ext>
            </a:extLst>
          </p:cNvPr>
          <p:cNvSpPr txBox="1"/>
          <p:nvPr/>
        </p:nvSpPr>
        <p:spPr>
          <a:xfrm>
            <a:off x="4000006" y="5158312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DCE97-4198-7252-F346-D95DE58D2421}"/>
              </a:ext>
            </a:extLst>
          </p:cNvPr>
          <p:cNvSpPr txBox="1"/>
          <p:nvPr/>
        </p:nvSpPr>
        <p:spPr>
          <a:xfrm>
            <a:off x="4000006" y="5591945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ED180E7B-77FA-A3DD-4193-808723A43729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 flipV="1">
            <a:off x="5770240" y="1656179"/>
            <a:ext cx="3801217" cy="3686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4883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BDAFEE-F014-A699-6433-3893BB7356B1}"/>
              </a:ext>
            </a:extLst>
          </p:cNvPr>
          <p:cNvSpPr/>
          <p:nvPr/>
        </p:nvSpPr>
        <p:spPr>
          <a:xfrm>
            <a:off x="8457868" y="884656"/>
            <a:ext cx="3254709" cy="2544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0DB5A-2D40-1959-30D9-34C054C22DFA}"/>
              </a:ext>
            </a:extLst>
          </p:cNvPr>
          <p:cNvSpPr txBox="1"/>
          <p:nvPr/>
        </p:nvSpPr>
        <p:spPr>
          <a:xfrm>
            <a:off x="131553" y="200685"/>
            <a:ext cx="609456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user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char *name;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age;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ko-Kore-KR" altLang="en-US" sz="1400" dirty="0">
                <a:latin typeface="DM Mono" panose="020B0509040201040103" pitchFamily="49" charset="0"/>
              </a:rPr>
              <a:t>struct user user1;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user1.name = (char *)malloc(strlen("Tom") + 1);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strcpy(user1.name, "Tom");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user1.age = 42;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struct user user2 = user1;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EE2FCC-D1D2-8255-B354-F1FFA494F8D8}"/>
              </a:ext>
            </a:extLst>
          </p:cNvPr>
          <p:cNvSpPr/>
          <p:nvPr/>
        </p:nvSpPr>
        <p:spPr>
          <a:xfrm>
            <a:off x="3867336" y="3090402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729C6-3F6F-2C2D-BFB7-195397B12FE8}"/>
              </a:ext>
            </a:extLst>
          </p:cNvPr>
          <p:cNvSpPr txBox="1"/>
          <p:nvPr/>
        </p:nvSpPr>
        <p:spPr>
          <a:xfrm>
            <a:off x="4742709" y="3247093"/>
            <a:ext cx="1027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92140-D849-25DF-E3EE-5514C387EAC6}"/>
              </a:ext>
            </a:extLst>
          </p:cNvPr>
          <p:cNvSpPr txBox="1"/>
          <p:nvPr/>
        </p:nvSpPr>
        <p:spPr>
          <a:xfrm>
            <a:off x="5138108" y="2774185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8856F9-4F7F-DF5C-32E9-C032A3E46C93}"/>
              </a:ext>
            </a:extLst>
          </p:cNvPr>
          <p:cNvSpPr/>
          <p:nvPr/>
        </p:nvSpPr>
        <p:spPr>
          <a:xfrm>
            <a:off x="4717660" y="3626269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6BA789-FF6B-B3DA-4FD6-FE277D4696AD}"/>
              </a:ext>
            </a:extLst>
          </p:cNvPr>
          <p:cNvSpPr/>
          <p:nvPr/>
        </p:nvSpPr>
        <p:spPr>
          <a:xfrm>
            <a:off x="4717660" y="4074059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767EC8-4DB3-56B9-55A1-A82FE0BC415B}"/>
              </a:ext>
            </a:extLst>
          </p:cNvPr>
          <p:cNvSpPr txBox="1"/>
          <p:nvPr/>
        </p:nvSpPr>
        <p:spPr>
          <a:xfrm>
            <a:off x="3974958" y="3665498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284B93-3E36-7045-9B25-A264BE5A4518}"/>
              </a:ext>
            </a:extLst>
          </p:cNvPr>
          <p:cNvSpPr txBox="1"/>
          <p:nvPr/>
        </p:nvSpPr>
        <p:spPr>
          <a:xfrm>
            <a:off x="3974958" y="4099131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4B713C-64FD-EDBA-F275-B995ED92E31F}"/>
              </a:ext>
            </a:extLst>
          </p:cNvPr>
          <p:cNvSpPr/>
          <p:nvPr/>
        </p:nvSpPr>
        <p:spPr>
          <a:xfrm>
            <a:off x="9571457" y="1432284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70C440-7CEB-DABD-5107-D81925850F7D}"/>
              </a:ext>
            </a:extLst>
          </p:cNvPr>
          <p:cNvSpPr txBox="1"/>
          <p:nvPr/>
        </p:nvSpPr>
        <p:spPr>
          <a:xfrm>
            <a:off x="9680858" y="513668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Heap</a:t>
            </a:r>
            <a:endParaRPr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23BAFFF4-A4C8-3628-CF7A-D12B94866BBC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5745192" y="1656179"/>
            <a:ext cx="3826265" cy="21939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9D9C74-C260-7E63-4877-1DE087B2D44C}"/>
              </a:ext>
            </a:extLst>
          </p:cNvPr>
          <p:cNvSpPr txBox="1"/>
          <p:nvPr/>
        </p:nvSpPr>
        <p:spPr>
          <a:xfrm>
            <a:off x="4767757" y="4739907"/>
            <a:ext cx="1027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017F81-A5EE-0548-D8AB-84B293D6452C}"/>
              </a:ext>
            </a:extLst>
          </p:cNvPr>
          <p:cNvSpPr/>
          <p:nvPr/>
        </p:nvSpPr>
        <p:spPr>
          <a:xfrm>
            <a:off x="4742708" y="5119083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</a:t>
            </a:r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2</a:t>
            </a:r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C08418-1600-440C-8E9C-E22EE8F148B7}"/>
              </a:ext>
            </a:extLst>
          </p:cNvPr>
          <p:cNvSpPr/>
          <p:nvPr/>
        </p:nvSpPr>
        <p:spPr>
          <a:xfrm>
            <a:off x="4742708" y="5566873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E33F1-0C56-9D31-C93A-5B68AF882A7E}"/>
              </a:ext>
            </a:extLst>
          </p:cNvPr>
          <p:cNvSpPr txBox="1"/>
          <p:nvPr/>
        </p:nvSpPr>
        <p:spPr>
          <a:xfrm>
            <a:off x="4000006" y="5158312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DCE97-4198-7252-F346-D95DE58D2421}"/>
              </a:ext>
            </a:extLst>
          </p:cNvPr>
          <p:cNvSpPr txBox="1"/>
          <p:nvPr/>
        </p:nvSpPr>
        <p:spPr>
          <a:xfrm>
            <a:off x="4000006" y="5591945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DD41BD-C375-EE2D-FFFC-1B8A1083338F}"/>
              </a:ext>
            </a:extLst>
          </p:cNvPr>
          <p:cNvSpPr/>
          <p:nvPr/>
        </p:nvSpPr>
        <p:spPr>
          <a:xfrm>
            <a:off x="9774311" y="2162211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F89A8A6F-2254-3DF9-C676-B7BCECEAFB3B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5770240" y="2386106"/>
            <a:ext cx="4004071" cy="29568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56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04</a:t>
            </a:r>
            <a:r>
              <a:rPr kumimoji="1" lang="ko-KR" altLang="en-US" dirty="0">
                <a:solidFill>
                  <a:schemeClr val="tx1"/>
                </a:solidFill>
              </a:rPr>
              <a:t>번지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1" idx="3"/>
          </p:cNvCxnSpPr>
          <p:nvPr/>
        </p:nvCxnSpPr>
        <p:spPr>
          <a:xfrm rot="10800000">
            <a:off x="7729270" y="2266789"/>
            <a:ext cx="1490923" cy="20051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rot="10800000">
            <a:off x="7729270" y="2266788"/>
            <a:ext cx="1490923" cy="13904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272CA-7A28-F1A0-C0E3-66AE21B13F49}"/>
              </a:ext>
            </a:extLst>
          </p:cNvPr>
          <p:cNvSpPr/>
          <p:nvPr/>
        </p:nvSpPr>
        <p:spPr>
          <a:xfrm>
            <a:off x="9241762" y="491329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9D2DD-8A87-24B9-8A89-70AC01CBE474}"/>
              </a:ext>
            </a:extLst>
          </p:cNvPr>
          <p:cNvSpPr txBox="1"/>
          <p:nvPr/>
        </p:nvSpPr>
        <p:spPr>
          <a:xfrm>
            <a:off x="8648696" y="4945642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edx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73B1F3-BD7A-9C58-4FD5-705B737888C0}"/>
              </a:ext>
            </a:extLst>
          </p:cNvPr>
          <p:cNvSpPr/>
          <p:nvPr/>
        </p:nvSpPr>
        <p:spPr>
          <a:xfrm>
            <a:off x="9241762" y="5396436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AF60-16A4-A3ED-5C98-7BFC957003CF}"/>
              </a:ext>
            </a:extLst>
          </p:cNvPr>
          <p:cNvSpPr txBox="1"/>
          <p:nvPr/>
        </p:nvSpPr>
        <p:spPr>
          <a:xfrm>
            <a:off x="8648696" y="5428788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eax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664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433643-700B-AD59-8E8C-B28887EB692F}"/>
              </a:ext>
            </a:extLst>
          </p:cNvPr>
          <p:cNvSpPr/>
          <p:nvPr/>
        </p:nvSpPr>
        <p:spPr>
          <a:xfrm>
            <a:off x="1160861" y="3712069"/>
            <a:ext cx="397177" cy="447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9E2BDB-4A15-A4CC-D1C9-31687C7A5A79}"/>
              </a:ext>
            </a:extLst>
          </p:cNvPr>
          <p:cNvSpPr/>
          <p:nvPr/>
        </p:nvSpPr>
        <p:spPr>
          <a:xfrm>
            <a:off x="1576010" y="371206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C27203-F48B-7718-7734-31F1010FE130}"/>
              </a:ext>
            </a:extLst>
          </p:cNvPr>
          <p:cNvSpPr/>
          <p:nvPr/>
        </p:nvSpPr>
        <p:spPr>
          <a:xfrm>
            <a:off x="1991159" y="371206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ADA685-5ADE-C51B-240B-5090E21671E9}"/>
              </a:ext>
            </a:extLst>
          </p:cNvPr>
          <p:cNvSpPr/>
          <p:nvPr/>
        </p:nvSpPr>
        <p:spPr>
          <a:xfrm>
            <a:off x="2406308" y="371206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BCE879-C723-F2B3-F406-F27CFE0857E7}"/>
              </a:ext>
            </a:extLst>
          </p:cNvPr>
          <p:cNvSpPr/>
          <p:nvPr/>
        </p:nvSpPr>
        <p:spPr>
          <a:xfrm>
            <a:off x="2821457" y="371206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332096-5EB0-16B2-F754-6330BD379854}"/>
              </a:ext>
            </a:extLst>
          </p:cNvPr>
          <p:cNvSpPr/>
          <p:nvPr/>
        </p:nvSpPr>
        <p:spPr>
          <a:xfrm>
            <a:off x="3236606" y="371206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3E7395-C8DF-122F-D4F1-B55E250551B8}"/>
              </a:ext>
            </a:extLst>
          </p:cNvPr>
          <p:cNvSpPr/>
          <p:nvPr/>
        </p:nvSpPr>
        <p:spPr>
          <a:xfrm>
            <a:off x="3651755" y="371206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01056E-C45D-12E4-B226-E3A193011B5A}"/>
              </a:ext>
            </a:extLst>
          </p:cNvPr>
          <p:cNvSpPr/>
          <p:nvPr/>
        </p:nvSpPr>
        <p:spPr>
          <a:xfrm>
            <a:off x="4066904" y="371206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D2C107-3CF0-7FA7-9340-6F0221217A5A}"/>
              </a:ext>
            </a:extLst>
          </p:cNvPr>
          <p:cNvSpPr txBox="1"/>
          <p:nvPr/>
        </p:nvSpPr>
        <p:spPr>
          <a:xfrm>
            <a:off x="599063" y="525435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union AAA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char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double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c;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488F22-3B0F-4D67-C56D-165C70103037}"/>
              </a:ext>
            </a:extLst>
          </p:cNvPr>
          <p:cNvSpPr txBox="1"/>
          <p:nvPr/>
        </p:nvSpPr>
        <p:spPr>
          <a:xfrm>
            <a:off x="763684" y="3695618"/>
            <a:ext cx="397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473B0-4D5E-DAFD-40A4-7342D0B26861}"/>
              </a:ext>
            </a:extLst>
          </p:cNvPr>
          <p:cNvSpPr txBox="1"/>
          <p:nvPr/>
        </p:nvSpPr>
        <p:spPr>
          <a:xfrm>
            <a:off x="781656" y="3231377"/>
            <a:ext cx="397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1A8BD-FDE8-43E2-F7B1-F7805F5D6292}"/>
              </a:ext>
            </a:extLst>
          </p:cNvPr>
          <p:cNvSpPr txBox="1"/>
          <p:nvPr/>
        </p:nvSpPr>
        <p:spPr>
          <a:xfrm>
            <a:off x="763684" y="2683626"/>
            <a:ext cx="397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198263-3EC1-E1C4-4A12-A54753BD53DE}"/>
              </a:ext>
            </a:extLst>
          </p:cNvPr>
          <p:cNvSpPr/>
          <p:nvPr/>
        </p:nvSpPr>
        <p:spPr>
          <a:xfrm>
            <a:off x="1178833" y="3205105"/>
            <a:ext cx="397177" cy="447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8F3297-544A-512F-00F1-D806ACC3409A}"/>
              </a:ext>
            </a:extLst>
          </p:cNvPr>
          <p:cNvSpPr/>
          <p:nvPr/>
        </p:nvSpPr>
        <p:spPr>
          <a:xfrm>
            <a:off x="1593982" y="3205105"/>
            <a:ext cx="397177" cy="447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6930BD-CE1D-90B6-7F13-9339A39FBCCA}"/>
              </a:ext>
            </a:extLst>
          </p:cNvPr>
          <p:cNvSpPr/>
          <p:nvPr/>
        </p:nvSpPr>
        <p:spPr>
          <a:xfrm>
            <a:off x="2009131" y="3205105"/>
            <a:ext cx="397177" cy="447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EA226F-349D-BBD3-9D13-B0A4969B604C}"/>
              </a:ext>
            </a:extLst>
          </p:cNvPr>
          <p:cNvSpPr/>
          <p:nvPr/>
        </p:nvSpPr>
        <p:spPr>
          <a:xfrm>
            <a:off x="2424280" y="3205105"/>
            <a:ext cx="397177" cy="447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66AC86-163D-5A5A-4D7A-230FE44EB6D3}"/>
              </a:ext>
            </a:extLst>
          </p:cNvPr>
          <p:cNvSpPr/>
          <p:nvPr/>
        </p:nvSpPr>
        <p:spPr>
          <a:xfrm>
            <a:off x="2839429" y="3205105"/>
            <a:ext cx="397177" cy="447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CCA86F-C485-B229-212B-72411D232E00}"/>
              </a:ext>
            </a:extLst>
          </p:cNvPr>
          <p:cNvSpPr/>
          <p:nvPr/>
        </p:nvSpPr>
        <p:spPr>
          <a:xfrm>
            <a:off x="3254578" y="3205105"/>
            <a:ext cx="397177" cy="447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1B3EE6-75DB-CCD1-73F1-C2597E91F47D}"/>
              </a:ext>
            </a:extLst>
          </p:cNvPr>
          <p:cNvSpPr/>
          <p:nvPr/>
        </p:nvSpPr>
        <p:spPr>
          <a:xfrm>
            <a:off x="3669727" y="3205105"/>
            <a:ext cx="397177" cy="447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554F5D-6C90-598E-A37F-EABE94344693}"/>
              </a:ext>
            </a:extLst>
          </p:cNvPr>
          <p:cNvSpPr/>
          <p:nvPr/>
        </p:nvSpPr>
        <p:spPr>
          <a:xfrm>
            <a:off x="4084876" y="3205105"/>
            <a:ext cx="397177" cy="447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682B3C-2AEC-B729-C1BA-C176CD30B1DB}"/>
              </a:ext>
            </a:extLst>
          </p:cNvPr>
          <p:cNvSpPr/>
          <p:nvPr/>
        </p:nvSpPr>
        <p:spPr>
          <a:xfrm>
            <a:off x="1205693" y="2644397"/>
            <a:ext cx="397177" cy="447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06A2B6-D214-B88C-1AD5-35D82ED25F98}"/>
              </a:ext>
            </a:extLst>
          </p:cNvPr>
          <p:cNvSpPr/>
          <p:nvPr/>
        </p:nvSpPr>
        <p:spPr>
          <a:xfrm>
            <a:off x="1620842" y="2644397"/>
            <a:ext cx="397177" cy="447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1FA752-EEBC-FEC4-E899-BA31F7C3B9AC}"/>
              </a:ext>
            </a:extLst>
          </p:cNvPr>
          <p:cNvSpPr/>
          <p:nvPr/>
        </p:nvSpPr>
        <p:spPr>
          <a:xfrm>
            <a:off x="2035991" y="2644397"/>
            <a:ext cx="397177" cy="447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666DA85-689F-C305-4015-9EE48B093AC4}"/>
              </a:ext>
            </a:extLst>
          </p:cNvPr>
          <p:cNvSpPr/>
          <p:nvPr/>
        </p:nvSpPr>
        <p:spPr>
          <a:xfrm>
            <a:off x="2451140" y="2644397"/>
            <a:ext cx="397177" cy="447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251FB5-2E24-BB4E-43F9-27D9CC0C7E86}"/>
              </a:ext>
            </a:extLst>
          </p:cNvPr>
          <p:cNvSpPr/>
          <p:nvPr/>
        </p:nvSpPr>
        <p:spPr>
          <a:xfrm>
            <a:off x="2866289" y="2644397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309B7C3-3C3C-FC75-64CF-A9FADDAF4A7D}"/>
              </a:ext>
            </a:extLst>
          </p:cNvPr>
          <p:cNvSpPr/>
          <p:nvPr/>
        </p:nvSpPr>
        <p:spPr>
          <a:xfrm>
            <a:off x="3281438" y="2644397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90023C-C440-455E-11B2-8F1E6BCB425C}"/>
              </a:ext>
            </a:extLst>
          </p:cNvPr>
          <p:cNvSpPr/>
          <p:nvPr/>
        </p:nvSpPr>
        <p:spPr>
          <a:xfrm>
            <a:off x="3696587" y="2644397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9678585-F186-7864-CDBB-1F808A289E8D}"/>
              </a:ext>
            </a:extLst>
          </p:cNvPr>
          <p:cNvSpPr/>
          <p:nvPr/>
        </p:nvSpPr>
        <p:spPr>
          <a:xfrm>
            <a:off x="4111736" y="2644397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173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49ADCF-75A9-AA1A-1183-974540261EFB}"/>
              </a:ext>
            </a:extLst>
          </p:cNvPr>
          <p:cNvSpPr txBox="1"/>
          <p:nvPr/>
        </p:nvSpPr>
        <p:spPr>
          <a:xfrm>
            <a:off x="442104" y="330557"/>
            <a:ext cx="60945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FILE *fp = fopen("abc.txt", "wt+");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fprintf(fp, "hello");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char buf[32];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fscanf(fp, "%s", buf);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printf("buf: %s\n", buf);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fclose(fp);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D13925-5080-A9A2-9612-A0FF0612DF49}"/>
              </a:ext>
            </a:extLst>
          </p:cNvPr>
          <p:cNvSpPr/>
          <p:nvPr/>
        </p:nvSpPr>
        <p:spPr>
          <a:xfrm>
            <a:off x="3867336" y="3873261"/>
            <a:ext cx="4109054" cy="2766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462EFF-F827-4055-7F7B-000A0A96A339}"/>
              </a:ext>
            </a:extLst>
          </p:cNvPr>
          <p:cNvSpPr txBox="1"/>
          <p:nvPr/>
        </p:nvSpPr>
        <p:spPr>
          <a:xfrm>
            <a:off x="5486229" y="3426291"/>
            <a:ext cx="871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E3BCDC-CDBC-D49C-3A21-90BE8A24575F}"/>
              </a:ext>
            </a:extLst>
          </p:cNvPr>
          <p:cNvSpPr/>
          <p:nvPr/>
        </p:nvSpPr>
        <p:spPr>
          <a:xfrm>
            <a:off x="4717660" y="4074059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6DE2B-436E-D5FA-1032-85CE6C3F83EE}"/>
              </a:ext>
            </a:extLst>
          </p:cNvPr>
          <p:cNvSpPr txBox="1"/>
          <p:nvPr/>
        </p:nvSpPr>
        <p:spPr>
          <a:xfrm>
            <a:off x="3974958" y="4099131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fp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1EF99C-2B99-729B-B059-8532AD2C1B5B}"/>
              </a:ext>
            </a:extLst>
          </p:cNvPr>
          <p:cNvSpPr/>
          <p:nvPr/>
        </p:nvSpPr>
        <p:spPr>
          <a:xfrm>
            <a:off x="8234362" y="551606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876351-240B-2D62-4FF2-2CAA6CE4FB0E}"/>
              </a:ext>
            </a:extLst>
          </p:cNvPr>
          <p:cNvSpPr/>
          <p:nvPr/>
        </p:nvSpPr>
        <p:spPr>
          <a:xfrm>
            <a:off x="8234362" y="999396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09236D-E6A6-DBC0-CA82-E2D0527E562F}"/>
              </a:ext>
            </a:extLst>
          </p:cNvPr>
          <p:cNvSpPr txBox="1"/>
          <p:nvPr/>
        </p:nvSpPr>
        <p:spPr>
          <a:xfrm>
            <a:off x="8390626" y="221503"/>
            <a:ext cx="871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FILE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CC66ECB4-CB44-76F5-234C-AACCF876B46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5745192" y="775501"/>
            <a:ext cx="2489170" cy="35224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8CD35F-A551-AEFC-32B3-E4B300B90A1A}"/>
              </a:ext>
            </a:extLst>
          </p:cNvPr>
          <p:cNvSpPr/>
          <p:nvPr/>
        </p:nvSpPr>
        <p:spPr>
          <a:xfrm>
            <a:off x="8493324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C43545-E244-93EB-5DA6-FD902F2E264C}"/>
              </a:ext>
            </a:extLst>
          </p:cNvPr>
          <p:cNvSpPr txBox="1"/>
          <p:nvPr/>
        </p:nvSpPr>
        <p:spPr>
          <a:xfrm>
            <a:off x="9081657" y="2636370"/>
            <a:ext cx="1226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abc.txt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B290A1-4AB5-D6E3-9F1C-E81C69A88BF1}"/>
              </a:ext>
            </a:extLst>
          </p:cNvPr>
          <p:cNvSpPr/>
          <p:nvPr/>
        </p:nvSpPr>
        <p:spPr>
          <a:xfrm>
            <a:off x="8893833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7CDA18-B472-8944-EC70-83C8FD2548A4}"/>
              </a:ext>
            </a:extLst>
          </p:cNvPr>
          <p:cNvSpPr/>
          <p:nvPr/>
        </p:nvSpPr>
        <p:spPr>
          <a:xfrm>
            <a:off x="9294342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59937C-2443-72B9-F47F-6E1B4DD83B09}"/>
              </a:ext>
            </a:extLst>
          </p:cNvPr>
          <p:cNvSpPr/>
          <p:nvPr/>
        </p:nvSpPr>
        <p:spPr>
          <a:xfrm>
            <a:off x="9694851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0F001CE-CD25-DAD0-F97C-B278E62FBD7B}"/>
              </a:ext>
            </a:extLst>
          </p:cNvPr>
          <p:cNvSpPr/>
          <p:nvPr/>
        </p:nvSpPr>
        <p:spPr>
          <a:xfrm>
            <a:off x="10095360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EB1CA9D-821C-0355-2001-2DB6512B3BC1}"/>
              </a:ext>
            </a:extLst>
          </p:cNvPr>
          <p:cNvSpPr/>
          <p:nvPr/>
        </p:nvSpPr>
        <p:spPr>
          <a:xfrm>
            <a:off x="10495869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A95D374-99E0-7165-6785-967337149315}"/>
              </a:ext>
            </a:extLst>
          </p:cNvPr>
          <p:cNvSpPr/>
          <p:nvPr/>
        </p:nvSpPr>
        <p:spPr>
          <a:xfrm>
            <a:off x="10896378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4FDBE3-C93A-5BF6-2CF8-C90D632DF57D}"/>
              </a:ext>
            </a:extLst>
          </p:cNvPr>
          <p:cNvSpPr/>
          <p:nvPr/>
        </p:nvSpPr>
        <p:spPr>
          <a:xfrm>
            <a:off x="11296887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1F19C5-5E44-BC74-C460-99300F4E6B65}"/>
              </a:ext>
            </a:extLst>
          </p:cNvPr>
          <p:cNvSpPr/>
          <p:nvPr/>
        </p:nvSpPr>
        <p:spPr>
          <a:xfrm>
            <a:off x="8493324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52DA14-5D38-7E02-33B4-56D073D07152}"/>
              </a:ext>
            </a:extLst>
          </p:cNvPr>
          <p:cNvSpPr/>
          <p:nvPr/>
        </p:nvSpPr>
        <p:spPr>
          <a:xfrm>
            <a:off x="8893833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02178A-B07B-43A9-8D71-5FA66213A651}"/>
              </a:ext>
            </a:extLst>
          </p:cNvPr>
          <p:cNvSpPr/>
          <p:nvPr/>
        </p:nvSpPr>
        <p:spPr>
          <a:xfrm>
            <a:off x="9294342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A9D1B6-73B7-5E16-54A8-AAE19D94B443}"/>
              </a:ext>
            </a:extLst>
          </p:cNvPr>
          <p:cNvSpPr/>
          <p:nvPr/>
        </p:nvSpPr>
        <p:spPr>
          <a:xfrm>
            <a:off x="9694851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947A009-4FAE-0351-7F12-A563403765BC}"/>
              </a:ext>
            </a:extLst>
          </p:cNvPr>
          <p:cNvSpPr/>
          <p:nvPr/>
        </p:nvSpPr>
        <p:spPr>
          <a:xfrm>
            <a:off x="10095360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8EC211A-E57A-E95D-38CA-B4E79123F62C}"/>
              </a:ext>
            </a:extLst>
          </p:cNvPr>
          <p:cNvSpPr/>
          <p:nvPr/>
        </p:nvSpPr>
        <p:spPr>
          <a:xfrm>
            <a:off x="10495869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CD6A1D-B893-8467-21E4-D0D768968DD8}"/>
              </a:ext>
            </a:extLst>
          </p:cNvPr>
          <p:cNvSpPr/>
          <p:nvPr/>
        </p:nvSpPr>
        <p:spPr>
          <a:xfrm>
            <a:off x="10896378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40B882-5625-1857-0459-758EE359F8BD}"/>
              </a:ext>
            </a:extLst>
          </p:cNvPr>
          <p:cNvSpPr/>
          <p:nvPr/>
        </p:nvSpPr>
        <p:spPr>
          <a:xfrm>
            <a:off x="11296887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87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49ADCF-75A9-AA1A-1183-974540261EFB}"/>
              </a:ext>
            </a:extLst>
          </p:cNvPr>
          <p:cNvSpPr txBox="1"/>
          <p:nvPr/>
        </p:nvSpPr>
        <p:spPr>
          <a:xfrm>
            <a:off x="442104" y="330557"/>
            <a:ext cx="60945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FILE *fp = fopen("abc.txt", "wt+");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fprintf(fp, "hello");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char buf[32];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fscanf(fp, "%s", buf);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printf("buf: %s\n", buf);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fclose(fp);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D13925-5080-A9A2-9612-A0FF0612DF49}"/>
              </a:ext>
            </a:extLst>
          </p:cNvPr>
          <p:cNvSpPr/>
          <p:nvPr/>
        </p:nvSpPr>
        <p:spPr>
          <a:xfrm>
            <a:off x="3867336" y="3873261"/>
            <a:ext cx="4109054" cy="2766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462EFF-F827-4055-7F7B-000A0A96A339}"/>
              </a:ext>
            </a:extLst>
          </p:cNvPr>
          <p:cNvSpPr txBox="1"/>
          <p:nvPr/>
        </p:nvSpPr>
        <p:spPr>
          <a:xfrm>
            <a:off x="5486229" y="3426291"/>
            <a:ext cx="871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E3BCDC-CDBC-D49C-3A21-90BE8A24575F}"/>
              </a:ext>
            </a:extLst>
          </p:cNvPr>
          <p:cNvSpPr/>
          <p:nvPr/>
        </p:nvSpPr>
        <p:spPr>
          <a:xfrm>
            <a:off x="4717660" y="4074059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6DE2B-436E-D5FA-1032-85CE6C3F83EE}"/>
              </a:ext>
            </a:extLst>
          </p:cNvPr>
          <p:cNvSpPr txBox="1"/>
          <p:nvPr/>
        </p:nvSpPr>
        <p:spPr>
          <a:xfrm>
            <a:off x="3974958" y="4099131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fp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1EF99C-2B99-729B-B059-8532AD2C1B5B}"/>
              </a:ext>
            </a:extLst>
          </p:cNvPr>
          <p:cNvSpPr/>
          <p:nvPr/>
        </p:nvSpPr>
        <p:spPr>
          <a:xfrm>
            <a:off x="8234362" y="551606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876351-240B-2D62-4FF2-2CAA6CE4FB0E}"/>
              </a:ext>
            </a:extLst>
          </p:cNvPr>
          <p:cNvSpPr/>
          <p:nvPr/>
        </p:nvSpPr>
        <p:spPr>
          <a:xfrm>
            <a:off x="8234362" y="999396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offset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09236D-E6A6-DBC0-CA82-E2D0527E562F}"/>
              </a:ext>
            </a:extLst>
          </p:cNvPr>
          <p:cNvSpPr txBox="1"/>
          <p:nvPr/>
        </p:nvSpPr>
        <p:spPr>
          <a:xfrm>
            <a:off x="8390626" y="221503"/>
            <a:ext cx="871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FILE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CC66ECB4-CB44-76F5-234C-AACCF876B46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5745192" y="775501"/>
            <a:ext cx="2489170" cy="35224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8CD35F-A551-AEFC-32B3-E4B300B90A1A}"/>
              </a:ext>
            </a:extLst>
          </p:cNvPr>
          <p:cNvSpPr/>
          <p:nvPr/>
        </p:nvSpPr>
        <p:spPr>
          <a:xfrm>
            <a:off x="8493324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C43545-E244-93EB-5DA6-FD902F2E264C}"/>
              </a:ext>
            </a:extLst>
          </p:cNvPr>
          <p:cNvSpPr txBox="1"/>
          <p:nvPr/>
        </p:nvSpPr>
        <p:spPr>
          <a:xfrm>
            <a:off x="9081657" y="2636370"/>
            <a:ext cx="1226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abc.txt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B290A1-4AB5-D6E3-9F1C-E81C69A88BF1}"/>
              </a:ext>
            </a:extLst>
          </p:cNvPr>
          <p:cNvSpPr/>
          <p:nvPr/>
        </p:nvSpPr>
        <p:spPr>
          <a:xfrm>
            <a:off x="8893833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7CDA18-B472-8944-EC70-83C8FD2548A4}"/>
              </a:ext>
            </a:extLst>
          </p:cNvPr>
          <p:cNvSpPr/>
          <p:nvPr/>
        </p:nvSpPr>
        <p:spPr>
          <a:xfrm>
            <a:off x="9294342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59937C-2443-72B9-F47F-6E1B4DD83B09}"/>
              </a:ext>
            </a:extLst>
          </p:cNvPr>
          <p:cNvSpPr/>
          <p:nvPr/>
        </p:nvSpPr>
        <p:spPr>
          <a:xfrm>
            <a:off x="9694851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0F001CE-CD25-DAD0-F97C-B278E62FBD7B}"/>
              </a:ext>
            </a:extLst>
          </p:cNvPr>
          <p:cNvSpPr/>
          <p:nvPr/>
        </p:nvSpPr>
        <p:spPr>
          <a:xfrm>
            <a:off x="10095360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EB1CA9D-821C-0355-2001-2DB6512B3BC1}"/>
              </a:ext>
            </a:extLst>
          </p:cNvPr>
          <p:cNvSpPr/>
          <p:nvPr/>
        </p:nvSpPr>
        <p:spPr>
          <a:xfrm>
            <a:off x="10495869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A95D374-99E0-7165-6785-967337149315}"/>
              </a:ext>
            </a:extLst>
          </p:cNvPr>
          <p:cNvSpPr/>
          <p:nvPr/>
        </p:nvSpPr>
        <p:spPr>
          <a:xfrm>
            <a:off x="10896378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4FDBE3-C93A-5BF6-2CF8-C90D632DF57D}"/>
              </a:ext>
            </a:extLst>
          </p:cNvPr>
          <p:cNvSpPr/>
          <p:nvPr/>
        </p:nvSpPr>
        <p:spPr>
          <a:xfrm>
            <a:off x="11296887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1F19C5-5E44-BC74-C460-99300F4E6B65}"/>
              </a:ext>
            </a:extLst>
          </p:cNvPr>
          <p:cNvSpPr/>
          <p:nvPr/>
        </p:nvSpPr>
        <p:spPr>
          <a:xfrm>
            <a:off x="8493324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52DA14-5D38-7E02-33B4-56D073D07152}"/>
              </a:ext>
            </a:extLst>
          </p:cNvPr>
          <p:cNvSpPr/>
          <p:nvPr/>
        </p:nvSpPr>
        <p:spPr>
          <a:xfrm>
            <a:off x="8893833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02178A-B07B-43A9-8D71-5FA66213A651}"/>
              </a:ext>
            </a:extLst>
          </p:cNvPr>
          <p:cNvSpPr/>
          <p:nvPr/>
        </p:nvSpPr>
        <p:spPr>
          <a:xfrm>
            <a:off x="9294342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A9D1B6-73B7-5E16-54A8-AAE19D94B443}"/>
              </a:ext>
            </a:extLst>
          </p:cNvPr>
          <p:cNvSpPr/>
          <p:nvPr/>
        </p:nvSpPr>
        <p:spPr>
          <a:xfrm>
            <a:off x="9694851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947A009-4FAE-0351-7F12-A563403765BC}"/>
              </a:ext>
            </a:extLst>
          </p:cNvPr>
          <p:cNvSpPr/>
          <p:nvPr/>
        </p:nvSpPr>
        <p:spPr>
          <a:xfrm>
            <a:off x="10095360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8EC211A-E57A-E95D-38CA-B4E79123F62C}"/>
              </a:ext>
            </a:extLst>
          </p:cNvPr>
          <p:cNvSpPr/>
          <p:nvPr/>
        </p:nvSpPr>
        <p:spPr>
          <a:xfrm>
            <a:off x="10495869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CD6A1D-B893-8467-21E4-D0D768968DD8}"/>
              </a:ext>
            </a:extLst>
          </p:cNvPr>
          <p:cNvSpPr/>
          <p:nvPr/>
        </p:nvSpPr>
        <p:spPr>
          <a:xfrm>
            <a:off x="10896378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40B882-5625-1857-0459-758EE359F8BD}"/>
              </a:ext>
            </a:extLst>
          </p:cNvPr>
          <p:cNvSpPr/>
          <p:nvPr/>
        </p:nvSpPr>
        <p:spPr>
          <a:xfrm>
            <a:off x="11296887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ED7B7530-F7EC-0548-036D-ACF6DB75CE2D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8693579" y="1223291"/>
            <a:ext cx="568315" cy="1871152"/>
          </a:xfrm>
          <a:prstGeom prst="curvedConnector4">
            <a:avLst>
              <a:gd name="adj1" fmla="val -40224"/>
              <a:gd name="adj2" fmla="val 559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415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49ADCF-75A9-AA1A-1183-974540261EFB}"/>
              </a:ext>
            </a:extLst>
          </p:cNvPr>
          <p:cNvSpPr txBox="1"/>
          <p:nvPr/>
        </p:nvSpPr>
        <p:spPr>
          <a:xfrm>
            <a:off x="442104" y="330557"/>
            <a:ext cx="60945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FILE *fp = fopen("abc.txt", "wt+");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fprintf(fp, "hello");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char buf[32];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fscanf(fp, "%s", buf);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printf("buf: %s\n", buf);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fclose(fp);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D13925-5080-A9A2-9612-A0FF0612DF49}"/>
              </a:ext>
            </a:extLst>
          </p:cNvPr>
          <p:cNvSpPr/>
          <p:nvPr/>
        </p:nvSpPr>
        <p:spPr>
          <a:xfrm>
            <a:off x="3867336" y="3873261"/>
            <a:ext cx="4109054" cy="2766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462EFF-F827-4055-7F7B-000A0A96A339}"/>
              </a:ext>
            </a:extLst>
          </p:cNvPr>
          <p:cNvSpPr txBox="1"/>
          <p:nvPr/>
        </p:nvSpPr>
        <p:spPr>
          <a:xfrm>
            <a:off x="5486229" y="3426291"/>
            <a:ext cx="871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E3BCDC-CDBC-D49C-3A21-90BE8A24575F}"/>
              </a:ext>
            </a:extLst>
          </p:cNvPr>
          <p:cNvSpPr/>
          <p:nvPr/>
        </p:nvSpPr>
        <p:spPr>
          <a:xfrm>
            <a:off x="4717660" y="4074059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6DE2B-436E-D5FA-1032-85CE6C3F83EE}"/>
              </a:ext>
            </a:extLst>
          </p:cNvPr>
          <p:cNvSpPr txBox="1"/>
          <p:nvPr/>
        </p:nvSpPr>
        <p:spPr>
          <a:xfrm>
            <a:off x="3974958" y="4099131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fp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1EF99C-2B99-729B-B059-8532AD2C1B5B}"/>
              </a:ext>
            </a:extLst>
          </p:cNvPr>
          <p:cNvSpPr/>
          <p:nvPr/>
        </p:nvSpPr>
        <p:spPr>
          <a:xfrm>
            <a:off x="8234362" y="551606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876351-240B-2D62-4FF2-2CAA6CE4FB0E}"/>
              </a:ext>
            </a:extLst>
          </p:cNvPr>
          <p:cNvSpPr/>
          <p:nvPr/>
        </p:nvSpPr>
        <p:spPr>
          <a:xfrm>
            <a:off x="8234362" y="999396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offset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09236D-E6A6-DBC0-CA82-E2D0527E562F}"/>
              </a:ext>
            </a:extLst>
          </p:cNvPr>
          <p:cNvSpPr txBox="1"/>
          <p:nvPr/>
        </p:nvSpPr>
        <p:spPr>
          <a:xfrm>
            <a:off x="8390626" y="221503"/>
            <a:ext cx="871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FILE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CC66ECB4-CB44-76F5-234C-AACCF876B46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5745192" y="775501"/>
            <a:ext cx="2489170" cy="35224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8CD35F-A551-AEFC-32B3-E4B300B90A1A}"/>
              </a:ext>
            </a:extLst>
          </p:cNvPr>
          <p:cNvSpPr/>
          <p:nvPr/>
        </p:nvSpPr>
        <p:spPr>
          <a:xfrm>
            <a:off x="8493324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C43545-E244-93EB-5DA6-FD902F2E264C}"/>
              </a:ext>
            </a:extLst>
          </p:cNvPr>
          <p:cNvSpPr txBox="1"/>
          <p:nvPr/>
        </p:nvSpPr>
        <p:spPr>
          <a:xfrm>
            <a:off x="9081657" y="2636370"/>
            <a:ext cx="1226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abc.txt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B290A1-4AB5-D6E3-9F1C-E81C69A88BF1}"/>
              </a:ext>
            </a:extLst>
          </p:cNvPr>
          <p:cNvSpPr/>
          <p:nvPr/>
        </p:nvSpPr>
        <p:spPr>
          <a:xfrm>
            <a:off x="8893833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7CDA18-B472-8944-EC70-83C8FD2548A4}"/>
              </a:ext>
            </a:extLst>
          </p:cNvPr>
          <p:cNvSpPr/>
          <p:nvPr/>
        </p:nvSpPr>
        <p:spPr>
          <a:xfrm>
            <a:off x="9294342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59937C-2443-72B9-F47F-6E1B4DD83B09}"/>
              </a:ext>
            </a:extLst>
          </p:cNvPr>
          <p:cNvSpPr/>
          <p:nvPr/>
        </p:nvSpPr>
        <p:spPr>
          <a:xfrm>
            <a:off x="9694851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0F001CE-CD25-DAD0-F97C-B278E62FBD7B}"/>
              </a:ext>
            </a:extLst>
          </p:cNvPr>
          <p:cNvSpPr/>
          <p:nvPr/>
        </p:nvSpPr>
        <p:spPr>
          <a:xfrm>
            <a:off x="10095360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EB1CA9D-821C-0355-2001-2DB6512B3BC1}"/>
              </a:ext>
            </a:extLst>
          </p:cNvPr>
          <p:cNvSpPr/>
          <p:nvPr/>
        </p:nvSpPr>
        <p:spPr>
          <a:xfrm>
            <a:off x="10495869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A95D374-99E0-7165-6785-967337149315}"/>
              </a:ext>
            </a:extLst>
          </p:cNvPr>
          <p:cNvSpPr/>
          <p:nvPr/>
        </p:nvSpPr>
        <p:spPr>
          <a:xfrm>
            <a:off x="10896378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4FDBE3-C93A-5BF6-2CF8-C90D632DF57D}"/>
              </a:ext>
            </a:extLst>
          </p:cNvPr>
          <p:cNvSpPr/>
          <p:nvPr/>
        </p:nvSpPr>
        <p:spPr>
          <a:xfrm>
            <a:off x="11296887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1F19C5-5E44-BC74-C460-99300F4E6B65}"/>
              </a:ext>
            </a:extLst>
          </p:cNvPr>
          <p:cNvSpPr/>
          <p:nvPr/>
        </p:nvSpPr>
        <p:spPr>
          <a:xfrm>
            <a:off x="8493324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52DA14-5D38-7E02-33B4-56D073D07152}"/>
              </a:ext>
            </a:extLst>
          </p:cNvPr>
          <p:cNvSpPr/>
          <p:nvPr/>
        </p:nvSpPr>
        <p:spPr>
          <a:xfrm>
            <a:off x="8893833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02178A-B07B-43A9-8D71-5FA66213A651}"/>
              </a:ext>
            </a:extLst>
          </p:cNvPr>
          <p:cNvSpPr/>
          <p:nvPr/>
        </p:nvSpPr>
        <p:spPr>
          <a:xfrm>
            <a:off x="9294342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A9D1B6-73B7-5E16-54A8-AAE19D94B443}"/>
              </a:ext>
            </a:extLst>
          </p:cNvPr>
          <p:cNvSpPr/>
          <p:nvPr/>
        </p:nvSpPr>
        <p:spPr>
          <a:xfrm>
            <a:off x="9694851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947A009-4FAE-0351-7F12-A563403765BC}"/>
              </a:ext>
            </a:extLst>
          </p:cNvPr>
          <p:cNvSpPr/>
          <p:nvPr/>
        </p:nvSpPr>
        <p:spPr>
          <a:xfrm>
            <a:off x="10095360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8EC211A-E57A-E95D-38CA-B4E79123F62C}"/>
              </a:ext>
            </a:extLst>
          </p:cNvPr>
          <p:cNvSpPr/>
          <p:nvPr/>
        </p:nvSpPr>
        <p:spPr>
          <a:xfrm>
            <a:off x="10495869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CD6A1D-B893-8467-21E4-D0D768968DD8}"/>
              </a:ext>
            </a:extLst>
          </p:cNvPr>
          <p:cNvSpPr/>
          <p:nvPr/>
        </p:nvSpPr>
        <p:spPr>
          <a:xfrm>
            <a:off x="10896378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40B882-5625-1857-0459-758EE359F8BD}"/>
              </a:ext>
            </a:extLst>
          </p:cNvPr>
          <p:cNvSpPr/>
          <p:nvPr/>
        </p:nvSpPr>
        <p:spPr>
          <a:xfrm>
            <a:off x="11296887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ED7B7530-F7EC-0548-036D-ACF6DB75CE2D}"/>
              </a:ext>
            </a:extLst>
          </p:cNvPr>
          <p:cNvCxnSpPr>
            <a:cxnSpLocks/>
            <a:stCxn id="13" idx="3"/>
            <a:endCxn id="26" idx="0"/>
          </p:cNvCxnSpPr>
          <p:nvPr/>
        </p:nvCxnSpPr>
        <p:spPr>
          <a:xfrm>
            <a:off x="9261894" y="1223291"/>
            <a:ext cx="1434230" cy="18711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5718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49ADCF-75A9-AA1A-1183-974540261EFB}"/>
              </a:ext>
            </a:extLst>
          </p:cNvPr>
          <p:cNvSpPr txBox="1"/>
          <p:nvPr/>
        </p:nvSpPr>
        <p:spPr>
          <a:xfrm>
            <a:off x="442104" y="330557"/>
            <a:ext cx="60945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FILE *fp = fopen("abc.txt", "wt+");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fprintf(fp, "hello");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fseek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, 0, SEEK_SET);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char buf[32];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fscanf(fp, "%s", buf);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printf("buf: %s\n", buf);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fclose(fp);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D13925-5080-A9A2-9612-A0FF0612DF49}"/>
              </a:ext>
            </a:extLst>
          </p:cNvPr>
          <p:cNvSpPr/>
          <p:nvPr/>
        </p:nvSpPr>
        <p:spPr>
          <a:xfrm>
            <a:off x="3867336" y="3873261"/>
            <a:ext cx="4109054" cy="2766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462EFF-F827-4055-7F7B-000A0A96A339}"/>
              </a:ext>
            </a:extLst>
          </p:cNvPr>
          <p:cNvSpPr txBox="1"/>
          <p:nvPr/>
        </p:nvSpPr>
        <p:spPr>
          <a:xfrm>
            <a:off x="5486229" y="3426291"/>
            <a:ext cx="871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E3BCDC-CDBC-D49C-3A21-90BE8A24575F}"/>
              </a:ext>
            </a:extLst>
          </p:cNvPr>
          <p:cNvSpPr/>
          <p:nvPr/>
        </p:nvSpPr>
        <p:spPr>
          <a:xfrm>
            <a:off x="4717660" y="4074059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6DE2B-436E-D5FA-1032-85CE6C3F83EE}"/>
              </a:ext>
            </a:extLst>
          </p:cNvPr>
          <p:cNvSpPr txBox="1"/>
          <p:nvPr/>
        </p:nvSpPr>
        <p:spPr>
          <a:xfrm>
            <a:off x="3974958" y="4099131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fp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1EF99C-2B99-729B-B059-8532AD2C1B5B}"/>
              </a:ext>
            </a:extLst>
          </p:cNvPr>
          <p:cNvSpPr/>
          <p:nvPr/>
        </p:nvSpPr>
        <p:spPr>
          <a:xfrm>
            <a:off x="8234362" y="551606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876351-240B-2D62-4FF2-2CAA6CE4FB0E}"/>
              </a:ext>
            </a:extLst>
          </p:cNvPr>
          <p:cNvSpPr/>
          <p:nvPr/>
        </p:nvSpPr>
        <p:spPr>
          <a:xfrm>
            <a:off x="8234362" y="999396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offset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09236D-E6A6-DBC0-CA82-E2D0527E562F}"/>
              </a:ext>
            </a:extLst>
          </p:cNvPr>
          <p:cNvSpPr txBox="1"/>
          <p:nvPr/>
        </p:nvSpPr>
        <p:spPr>
          <a:xfrm>
            <a:off x="8390626" y="221503"/>
            <a:ext cx="871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FILE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CC66ECB4-CB44-76F5-234C-AACCF876B46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5745192" y="775501"/>
            <a:ext cx="2489170" cy="35224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8CD35F-A551-AEFC-32B3-E4B300B90A1A}"/>
              </a:ext>
            </a:extLst>
          </p:cNvPr>
          <p:cNvSpPr/>
          <p:nvPr/>
        </p:nvSpPr>
        <p:spPr>
          <a:xfrm>
            <a:off x="8493324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C43545-E244-93EB-5DA6-FD902F2E264C}"/>
              </a:ext>
            </a:extLst>
          </p:cNvPr>
          <p:cNvSpPr txBox="1"/>
          <p:nvPr/>
        </p:nvSpPr>
        <p:spPr>
          <a:xfrm>
            <a:off x="9081657" y="2636370"/>
            <a:ext cx="1226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abc.txt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B290A1-4AB5-D6E3-9F1C-E81C69A88BF1}"/>
              </a:ext>
            </a:extLst>
          </p:cNvPr>
          <p:cNvSpPr/>
          <p:nvPr/>
        </p:nvSpPr>
        <p:spPr>
          <a:xfrm>
            <a:off x="8893833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7CDA18-B472-8944-EC70-83C8FD2548A4}"/>
              </a:ext>
            </a:extLst>
          </p:cNvPr>
          <p:cNvSpPr/>
          <p:nvPr/>
        </p:nvSpPr>
        <p:spPr>
          <a:xfrm>
            <a:off x="9294342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59937C-2443-72B9-F47F-6E1B4DD83B09}"/>
              </a:ext>
            </a:extLst>
          </p:cNvPr>
          <p:cNvSpPr/>
          <p:nvPr/>
        </p:nvSpPr>
        <p:spPr>
          <a:xfrm>
            <a:off x="9694851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0F001CE-CD25-DAD0-F97C-B278E62FBD7B}"/>
              </a:ext>
            </a:extLst>
          </p:cNvPr>
          <p:cNvSpPr/>
          <p:nvPr/>
        </p:nvSpPr>
        <p:spPr>
          <a:xfrm>
            <a:off x="10095360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EB1CA9D-821C-0355-2001-2DB6512B3BC1}"/>
              </a:ext>
            </a:extLst>
          </p:cNvPr>
          <p:cNvSpPr/>
          <p:nvPr/>
        </p:nvSpPr>
        <p:spPr>
          <a:xfrm>
            <a:off x="10495869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A95D374-99E0-7165-6785-967337149315}"/>
              </a:ext>
            </a:extLst>
          </p:cNvPr>
          <p:cNvSpPr/>
          <p:nvPr/>
        </p:nvSpPr>
        <p:spPr>
          <a:xfrm>
            <a:off x="10896378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4FDBE3-C93A-5BF6-2CF8-C90D632DF57D}"/>
              </a:ext>
            </a:extLst>
          </p:cNvPr>
          <p:cNvSpPr/>
          <p:nvPr/>
        </p:nvSpPr>
        <p:spPr>
          <a:xfrm>
            <a:off x="11296887" y="30944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1F19C5-5E44-BC74-C460-99300F4E6B65}"/>
              </a:ext>
            </a:extLst>
          </p:cNvPr>
          <p:cNvSpPr/>
          <p:nvPr/>
        </p:nvSpPr>
        <p:spPr>
          <a:xfrm>
            <a:off x="8493324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52DA14-5D38-7E02-33B4-56D073D07152}"/>
              </a:ext>
            </a:extLst>
          </p:cNvPr>
          <p:cNvSpPr/>
          <p:nvPr/>
        </p:nvSpPr>
        <p:spPr>
          <a:xfrm>
            <a:off x="8893833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02178A-B07B-43A9-8D71-5FA66213A651}"/>
              </a:ext>
            </a:extLst>
          </p:cNvPr>
          <p:cNvSpPr/>
          <p:nvPr/>
        </p:nvSpPr>
        <p:spPr>
          <a:xfrm>
            <a:off x="9294342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A9D1B6-73B7-5E16-54A8-AAE19D94B443}"/>
              </a:ext>
            </a:extLst>
          </p:cNvPr>
          <p:cNvSpPr/>
          <p:nvPr/>
        </p:nvSpPr>
        <p:spPr>
          <a:xfrm>
            <a:off x="9694851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947A009-4FAE-0351-7F12-A563403765BC}"/>
              </a:ext>
            </a:extLst>
          </p:cNvPr>
          <p:cNvSpPr/>
          <p:nvPr/>
        </p:nvSpPr>
        <p:spPr>
          <a:xfrm>
            <a:off x="10095360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8EC211A-E57A-E95D-38CA-B4E79123F62C}"/>
              </a:ext>
            </a:extLst>
          </p:cNvPr>
          <p:cNvSpPr/>
          <p:nvPr/>
        </p:nvSpPr>
        <p:spPr>
          <a:xfrm>
            <a:off x="10495869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CD6A1D-B893-8467-21E4-D0D768968DD8}"/>
              </a:ext>
            </a:extLst>
          </p:cNvPr>
          <p:cNvSpPr/>
          <p:nvPr/>
        </p:nvSpPr>
        <p:spPr>
          <a:xfrm>
            <a:off x="10896378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40B882-5625-1857-0459-758EE359F8BD}"/>
              </a:ext>
            </a:extLst>
          </p:cNvPr>
          <p:cNvSpPr/>
          <p:nvPr/>
        </p:nvSpPr>
        <p:spPr>
          <a:xfrm>
            <a:off x="11296887" y="3521243"/>
            <a:ext cx="400509" cy="419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ED7B7530-F7EC-0548-036D-ACF6DB75CE2D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8693579" y="1223291"/>
            <a:ext cx="568315" cy="1871152"/>
          </a:xfrm>
          <a:prstGeom prst="curvedConnector4">
            <a:avLst>
              <a:gd name="adj1" fmla="val -40224"/>
              <a:gd name="adj2" fmla="val 5598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35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04</a:t>
            </a:r>
            <a:r>
              <a:rPr kumimoji="1" lang="ko-KR" altLang="en-US" dirty="0">
                <a:solidFill>
                  <a:schemeClr val="tx1"/>
                </a:solidFill>
              </a:rPr>
              <a:t>번지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104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5" idx="3"/>
          </p:cNvCxnSpPr>
          <p:nvPr/>
        </p:nvCxnSpPr>
        <p:spPr>
          <a:xfrm rot="10800000">
            <a:off x="7729270" y="4057949"/>
            <a:ext cx="1490923" cy="21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7729270" y="3162368"/>
            <a:ext cx="1490923" cy="494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272CA-7A28-F1A0-C0E3-66AE21B13F49}"/>
              </a:ext>
            </a:extLst>
          </p:cNvPr>
          <p:cNvSpPr/>
          <p:nvPr/>
        </p:nvSpPr>
        <p:spPr>
          <a:xfrm>
            <a:off x="9241762" y="491329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9D2DD-8A87-24B9-8A89-70AC01CBE474}"/>
              </a:ext>
            </a:extLst>
          </p:cNvPr>
          <p:cNvSpPr txBox="1"/>
          <p:nvPr/>
        </p:nvSpPr>
        <p:spPr>
          <a:xfrm>
            <a:off x="8648696" y="4945642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edx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73B1F3-BD7A-9C58-4FD5-705B737888C0}"/>
              </a:ext>
            </a:extLst>
          </p:cNvPr>
          <p:cNvSpPr/>
          <p:nvPr/>
        </p:nvSpPr>
        <p:spPr>
          <a:xfrm>
            <a:off x="9241762" y="5396436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AF60-16A4-A3ED-5C98-7BFC957003CF}"/>
              </a:ext>
            </a:extLst>
          </p:cNvPr>
          <p:cNvSpPr txBox="1"/>
          <p:nvPr/>
        </p:nvSpPr>
        <p:spPr>
          <a:xfrm>
            <a:off x="8648696" y="5428788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eax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4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복귀주소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sub()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 flipV="1">
            <a:off x="7729270" y="4271918"/>
            <a:ext cx="1490923" cy="233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 flipV="1">
            <a:off x="7729270" y="3657222"/>
            <a:ext cx="1490923" cy="8485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1460020" y="671773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1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</a:t>
            </a:r>
            <a:r>
              <a:rPr kumimoji="1" lang="ko-KR" altLang="en-US" dirty="0">
                <a:solidFill>
                  <a:schemeClr val="tx1"/>
                </a:solidFill>
              </a:rPr>
              <a:t> 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ko-KR" altLang="en-US" dirty="0">
                <a:solidFill>
                  <a:schemeClr val="tx1"/>
                </a:solidFill>
              </a:rPr>
              <a:t>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sub()</a:t>
            </a:r>
            <a:endParaRPr lang="en" altLang="ko-Kore-K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4" idx="3"/>
          </p:cNvCxnSpPr>
          <p:nvPr/>
        </p:nvCxnSpPr>
        <p:spPr>
          <a:xfrm rot="10800000">
            <a:off x="7729270" y="3610159"/>
            <a:ext cx="1490923" cy="6617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rot="10800000">
            <a:off x="7729270" y="3610158"/>
            <a:ext cx="1490923" cy="470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2753982" y="677813"/>
            <a:ext cx="212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7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</a:t>
            </a:r>
            <a:r>
              <a:rPr kumimoji="1" lang="ko-KR" altLang="en-US" dirty="0">
                <a:solidFill>
                  <a:schemeClr val="tx1"/>
                </a:solidFill>
              </a:rPr>
              <a:t> 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ko-KR" altLang="en-US" dirty="0">
                <a:solidFill>
                  <a:schemeClr val="tx1"/>
                </a:solidFill>
              </a:rPr>
              <a:t>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sub()</a:t>
            </a:r>
            <a:endParaRPr lang="en" altLang="ko-Kore-K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7" idx="3"/>
          </p:cNvCxnSpPr>
          <p:nvPr/>
        </p:nvCxnSpPr>
        <p:spPr>
          <a:xfrm rot="10800000" flipV="1">
            <a:off x="7729270" y="4271918"/>
            <a:ext cx="1490923" cy="6816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7" idx="3"/>
          </p:cNvCxnSpPr>
          <p:nvPr/>
        </p:nvCxnSpPr>
        <p:spPr>
          <a:xfrm rot="10800000" flipV="1">
            <a:off x="7729270" y="3657222"/>
            <a:ext cx="1490923" cy="12963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2753982" y="677813"/>
            <a:ext cx="212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4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4393</TotalTime>
  <Words>3164</Words>
  <Application>Microsoft Macintosh PowerPoint</Application>
  <PresentationFormat>와이드스크린</PresentationFormat>
  <Paragraphs>1138</Paragraphs>
  <Slides>54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20</cp:revision>
  <dcterms:created xsi:type="dcterms:W3CDTF">2023-02-16T01:47:07Z</dcterms:created>
  <dcterms:modified xsi:type="dcterms:W3CDTF">2023-02-22T07:09:54Z</dcterms:modified>
</cp:coreProperties>
</file>