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4" r:id="rId17"/>
    <p:sldId id="275" r:id="rId18"/>
    <p:sldId id="276" r:id="rId19"/>
    <p:sldId id="271" r:id="rId20"/>
    <p:sldId id="272" r:id="rId21"/>
    <p:sldId id="273" r:id="rId22"/>
    <p:sldId id="277" r:id="rId23"/>
    <p:sldId id="278" r:id="rId24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38"/>
    <p:restoredTop sz="94719"/>
  </p:normalViewPr>
  <p:slideViewPr>
    <p:cSldViewPr snapToGrid="0">
      <p:cViewPr varScale="1">
        <p:scale>
          <a:sx n="148" d="100"/>
          <a:sy n="148" d="100"/>
        </p:scale>
        <p:origin x="12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A46178-5612-2B4D-89D5-7F54E950B41C}" type="datetimeFigureOut">
              <a:rPr kumimoji="1" lang="ko-Kore-KR" altLang="en-US" smtClean="0"/>
              <a:t>2023. 2. 17.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A93F1B-955D-834B-A50F-B9B486E0E26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31743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A93F1B-955D-834B-A50F-B9B486E0E26C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08213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A93F1B-955D-834B-A50F-B9B486E0E26C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82637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A93F1B-955D-834B-A50F-B9B486E0E26C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081481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A93F1B-955D-834B-A50F-B9B486E0E26C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891964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A93F1B-955D-834B-A50F-B9B486E0E26C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175841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A93F1B-955D-834B-A50F-B9B486E0E26C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185889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A93F1B-955D-834B-A50F-B9B486E0E26C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197588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A93F1B-955D-834B-A50F-B9B486E0E26C}" type="slidenum">
              <a:rPr kumimoji="1" lang="ko-Kore-KR" altLang="en-US" smtClean="0"/>
              <a:t>11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67528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5AE043-DFE5-AA00-6A5C-156F30C745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6027711-A75F-22FE-43D5-570BA1930E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F5EED3-D414-DB31-60C8-4DAE88DAC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39CC-C53A-6A43-8886-7240593D0664}" type="datetimeFigureOut">
              <a:rPr kumimoji="1" lang="ko-Kore-KR" altLang="en-US" smtClean="0"/>
              <a:t>2023. 2. 17.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908AF1-4193-8C9B-DE74-B0C8D169E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5AE816-E554-4EBC-A96A-22C1583EF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D7C7-A95A-694D-81B2-3199F55A11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18288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EBCD57-2FD9-F9FD-F535-FEFAA7979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B92579-617B-ED56-0AB6-6B3063C5F4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994AF1-A24A-168D-F9A0-0CB7BF87C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39CC-C53A-6A43-8886-7240593D0664}" type="datetimeFigureOut">
              <a:rPr kumimoji="1" lang="ko-Kore-KR" altLang="en-US" smtClean="0"/>
              <a:t>2023. 2. 17.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B48BAF-2A3C-1A4B-5266-E5CDA8F6A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585CDD-7D2B-5BE2-BFFC-1AD8BE323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D7C7-A95A-694D-81B2-3199F55A11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35548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A081647-348E-BE36-3FEF-F153FE84DD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EE932D3-62C9-D941-9D8D-189F2AE679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80D4E7-5BE6-25D6-C83D-06F3E94CA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39CC-C53A-6A43-8886-7240593D0664}" type="datetimeFigureOut">
              <a:rPr kumimoji="1" lang="ko-Kore-KR" altLang="en-US" smtClean="0"/>
              <a:t>2023. 2. 17.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72FE18-052A-8CBF-98EA-479797270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29F57A-0B38-1D1F-EB6F-13C1098E5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D7C7-A95A-694D-81B2-3199F55A11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48728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675B1D-05A8-D79E-D282-BB35E3F89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ACA738-0569-2BBB-F487-CBB97F309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2EFED3-CB88-A04C-D888-E3944C736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39CC-C53A-6A43-8886-7240593D0664}" type="datetimeFigureOut">
              <a:rPr kumimoji="1" lang="ko-Kore-KR" altLang="en-US" smtClean="0"/>
              <a:t>2023. 2. 17.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94F044-F74D-AC52-5C44-B5EC65EE2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6D8DAB-5C2D-46BF-4FED-BB58ED4B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D7C7-A95A-694D-81B2-3199F55A11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28847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6BEC3C-09DB-A2B3-F0C7-C42DEA6D8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2339FB-3BD4-D2EF-6418-824B7FD2B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46E5EE-751E-0C48-E491-2EE2BCEB5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39CC-C53A-6A43-8886-7240593D0664}" type="datetimeFigureOut">
              <a:rPr kumimoji="1" lang="ko-Kore-KR" altLang="en-US" smtClean="0"/>
              <a:t>2023. 2. 17.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8A8A00-86C8-0F6C-2E5F-B4481C5FF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3E359F-CD9F-E24F-2DDF-A2F0B0A70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D7C7-A95A-694D-81B2-3199F55A11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77913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680FED-FB4A-13B2-4CA4-272F370F7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A8C1F8-DCFF-205F-ADE2-B0F5F90DBA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4DD647A-83B5-8CEB-7D8C-B6F41A4D52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96005A-633D-6021-1D06-99386C590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39CC-C53A-6A43-8886-7240593D0664}" type="datetimeFigureOut">
              <a:rPr kumimoji="1" lang="ko-Kore-KR" altLang="en-US" smtClean="0"/>
              <a:t>2023. 2. 17.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38E828-00CB-DAD5-991C-BA9105222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972D16-F706-A220-6C87-FC5BAA02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D7C7-A95A-694D-81B2-3199F55A11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10831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F9255B-1754-EB2D-A6A9-D7E721DBE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23715D-F5FF-44EE-EBA5-6F289F18F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184886-0CC6-CFD7-99A9-ABD9597F6D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6BAE8DD-6FC1-C061-9AD7-0EE340A3E9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6A6F2F2-ED39-9328-AE81-077C10DA5A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1BB7264-C5AF-3F5E-82F2-A2BF3508E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39CC-C53A-6A43-8886-7240593D0664}" type="datetimeFigureOut">
              <a:rPr kumimoji="1" lang="ko-Kore-KR" altLang="en-US" smtClean="0"/>
              <a:t>2023. 2. 17.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C270E33-887C-97AD-8F90-3DEE7B3BC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1D42631-2416-4BD9-1968-45341C87D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D7C7-A95A-694D-81B2-3199F55A11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12566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18524D-E69C-E480-40AF-62E8A5B57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3DFCE36-8206-6438-266E-F747F8FEC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39CC-C53A-6A43-8886-7240593D0664}" type="datetimeFigureOut">
              <a:rPr kumimoji="1" lang="ko-Kore-KR" altLang="en-US" smtClean="0"/>
              <a:t>2023. 2. 17.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B106EAE-2C87-855A-A056-CF4728BDA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E9CA17F-6EC6-718E-68D3-834ED560C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D7C7-A95A-694D-81B2-3199F55A11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46794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1034A14-58F6-58EC-93E5-D55DC9747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39CC-C53A-6A43-8886-7240593D0664}" type="datetimeFigureOut">
              <a:rPr kumimoji="1" lang="ko-Kore-KR" altLang="en-US" smtClean="0"/>
              <a:t>2023. 2. 17.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E3754EC-B918-E595-F28D-E009FCCDD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60E67C-9CDA-3450-8796-71B064C9D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D7C7-A95A-694D-81B2-3199F55A11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55435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22DFE5-470A-7249-07B0-E8A7CC2FC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98F0AC-8F27-A46D-8837-854540E50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9CF336-5295-4144-8B5E-8920E9D8EA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4C0D78-F3DF-C98F-6E4F-0E8078587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39CC-C53A-6A43-8886-7240593D0664}" type="datetimeFigureOut">
              <a:rPr kumimoji="1" lang="ko-Kore-KR" altLang="en-US" smtClean="0"/>
              <a:t>2023. 2. 17.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031CDF-3E30-D66F-E42B-2E1CE9D39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D4A58A-489D-D1F1-98B5-3C5F86613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D7C7-A95A-694D-81B2-3199F55A11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32895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234DF6-A577-A382-5F81-D4C556D67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2B51225-654C-54D1-4E3D-6258A0842B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8A57280-EB55-DB65-5C77-30AC73B44C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7BDD5A-CBD2-4435-395A-342E6B912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39CC-C53A-6A43-8886-7240593D0664}" type="datetimeFigureOut">
              <a:rPr kumimoji="1" lang="ko-Kore-KR" altLang="en-US" smtClean="0"/>
              <a:t>2023. 2. 17.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8F1054-0A1D-DAA7-B5E0-04843B087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4E678D-C98C-C843-56D2-241BAD8F1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D7C7-A95A-694D-81B2-3199F55A11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80637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9E42351-A69F-AA93-9754-ED2E9E190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03D523-1947-537E-E281-23CF0147AC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226BD9-35EB-6B72-54FE-A7000BF9DB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339CC-C53A-6A43-8886-7240593D0664}" type="datetimeFigureOut">
              <a:rPr kumimoji="1" lang="ko-Kore-KR" altLang="en-US" smtClean="0"/>
              <a:t>2023. 2. 17.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EF8EF1-8988-5852-EC85-0E3AEE3907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DFF6A8-B851-323F-5E76-19AEA06262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2D7C7-A95A-694D-81B2-3199F55A11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77115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4B4B904-0882-D269-2ACA-3E457BFF992F}"/>
              </a:ext>
            </a:extLst>
          </p:cNvPr>
          <p:cNvSpPr txBox="1"/>
          <p:nvPr/>
        </p:nvSpPr>
        <p:spPr>
          <a:xfrm>
            <a:off x="416225" y="63614"/>
            <a:ext cx="5466990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global = 100;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void foo(void)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int local = 10;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printf("local: %d, global: %d\n", local, global);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main(void)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foo();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printf("global: %d\n", global);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3089EC2-27CD-5DF6-5AAD-F9B72B09AC90}"/>
              </a:ext>
            </a:extLst>
          </p:cNvPr>
          <p:cNvSpPr/>
          <p:nvPr/>
        </p:nvSpPr>
        <p:spPr>
          <a:xfrm>
            <a:off x="10127413" y="448574"/>
            <a:ext cx="1526875" cy="6297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8AADFCA-8897-D5FD-4B4E-49ACC237CCD9}"/>
              </a:ext>
            </a:extLst>
          </p:cNvPr>
          <p:cNvSpPr/>
          <p:nvPr/>
        </p:nvSpPr>
        <p:spPr>
          <a:xfrm>
            <a:off x="10127413" y="1074422"/>
            <a:ext cx="1526875" cy="6297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B62F93F-15DD-C53E-E5A6-71790CC022BC}"/>
              </a:ext>
            </a:extLst>
          </p:cNvPr>
          <p:cNvSpPr/>
          <p:nvPr/>
        </p:nvSpPr>
        <p:spPr>
          <a:xfrm>
            <a:off x="10127411" y="1700270"/>
            <a:ext cx="1526875" cy="6297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AF3795C-89D6-ADA8-A4AE-2E0203461207}"/>
              </a:ext>
            </a:extLst>
          </p:cNvPr>
          <p:cNvSpPr/>
          <p:nvPr/>
        </p:nvSpPr>
        <p:spPr>
          <a:xfrm>
            <a:off x="10127410" y="2326118"/>
            <a:ext cx="1526875" cy="6297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D8F4839-A67B-8090-EAF6-1E514124FCA4}"/>
              </a:ext>
            </a:extLst>
          </p:cNvPr>
          <p:cNvSpPr/>
          <p:nvPr/>
        </p:nvSpPr>
        <p:spPr>
          <a:xfrm>
            <a:off x="10127409" y="2951966"/>
            <a:ext cx="1526875" cy="6297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4009404-952B-7F1D-CDA5-F91408D74A20}"/>
              </a:ext>
            </a:extLst>
          </p:cNvPr>
          <p:cNvSpPr/>
          <p:nvPr/>
        </p:nvSpPr>
        <p:spPr>
          <a:xfrm>
            <a:off x="10127408" y="3577814"/>
            <a:ext cx="1526875" cy="6297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91C1207-92E1-FC51-AF65-CFA25CF9C3D0}"/>
              </a:ext>
            </a:extLst>
          </p:cNvPr>
          <p:cNvSpPr/>
          <p:nvPr/>
        </p:nvSpPr>
        <p:spPr>
          <a:xfrm>
            <a:off x="10127407" y="4203662"/>
            <a:ext cx="1526875" cy="6297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1708FE1-8A86-3CC0-77C7-1E2FEC86D2CE}"/>
              </a:ext>
            </a:extLst>
          </p:cNvPr>
          <p:cNvSpPr/>
          <p:nvPr/>
        </p:nvSpPr>
        <p:spPr>
          <a:xfrm>
            <a:off x="10127406" y="4829510"/>
            <a:ext cx="1526875" cy="6297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EEEE2E8-129F-1575-E6CD-81918A6CF2CA}"/>
              </a:ext>
            </a:extLst>
          </p:cNvPr>
          <p:cNvSpPr/>
          <p:nvPr/>
        </p:nvSpPr>
        <p:spPr>
          <a:xfrm>
            <a:off x="10127406" y="5455358"/>
            <a:ext cx="1526875" cy="6297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B112C45-830B-BE83-4162-365B4491BCA4}"/>
              </a:ext>
            </a:extLst>
          </p:cNvPr>
          <p:cNvSpPr/>
          <p:nvPr/>
        </p:nvSpPr>
        <p:spPr>
          <a:xfrm>
            <a:off x="6096000" y="664451"/>
            <a:ext cx="1526875" cy="7330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TEXT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7402AEDB-E909-35EC-D0DF-D9A3600FCCB6}"/>
              </a:ext>
            </a:extLst>
          </p:cNvPr>
          <p:cNvCxnSpPr>
            <a:cxnSpLocks/>
          </p:cNvCxnSpPr>
          <p:nvPr/>
        </p:nvCxnSpPr>
        <p:spPr>
          <a:xfrm flipV="1">
            <a:off x="7622875" y="448574"/>
            <a:ext cx="2504531" cy="2158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F71320AD-1A56-1D55-1086-8EEA19F5446F}"/>
              </a:ext>
            </a:extLst>
          </p:cNvPr>
          <p:cNvCxnSpPr>
            <a:cxnSpLocks/>
          </p:cNvCxnSpPr>
          <p:nvPr/>
        </p:nvCxnSpPr>
        <p:spPr>
          <a:xfrm flipV="1">
            <a:off x="7622869" y="1074422"/>
            <a:ext cx="2504537" cy="2471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3CB0858-3759-9876-EDFC-25EF273C0578}"/>
              </a:ext>
            </a:extLst>
          </p:cNvPr>
          <p:cNvSpPr/>
          <p:nvPr/>
        </p:nvSpPr>
        <p:spPr>
          <a:xfrm>
            <a:off x="6095996" y="1388104"/>
            <a:ext cx="1526875" cy="7330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DATA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C18DA58-7272-96D5-2C44-4C815CB75213}"/>
              </a:ext>
            </a:extLst>
          </p:cNvPr>
          <p:cNvSpPr/>
          <p:nvPr/>
        </p:nvSpPr>
        <p:spPr>
          <a:xfrm>
            <a:off x="6095995" y="2100549"/>
            <a:ext cx="1526875" cy="7330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HEAP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A177C86-5244-54E3-0E06-A6ECB76F21B2}"/>
              </a:ext>
            </a:extLst>
          </p:cNvPr>
          <p:cNvSpPr/>
          <p:nvPr/>
        </p:nvSpPr>
        <p:spPr>
          <a:xfrm>
            <a:off x="6095994" y="2812994"/>
            <a:ext cx="1526875" cy="7330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STACK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BC2F151-F53A-8A5D-E241-383E33739DA3}"/>
              </a:ext>
            </a:extLst>
          </p:cNvPr>
          <p:cNvSpPr txBox="1"/>
          <p:nvPr/>
        </p:nvSpPr>
        <p:spPr>
          <a:xfrm>
            <a:off x="6157815" y="1387711"/>
            <a:ext cx="250453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050" dirty="0">
                <a:latin typeface="DM Mono" panose="020B0509040201040103" pitchFamily="49" charset="0"/>
              </a:rPr>
              <a:t>int global = 100;</a:t>
            </a:r>
          </a:p>
        </p:txBody>
      </p:sp>
    </p:spTree>
    <p:extLst>
      <p:ext uri="{BB962C8B-B14F-4D97-AF65-F5344CB8AC3E}">
        <p14:creationId xmlns:p14="http://schemas.microsoft.com/office/powerpoint/2010/main" val="2938360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62A0C04-68CD-09A3-E9A4-EDFB22FF451A}"/>
              </a:ext>
            </a:extLst>
          </p:cNvPr>
          <p:cNvSpPr/>
          <p:nvPr/>
        </p:nvSpPr>
        <p:spPr>
          <a:xfrm>
            <a:off x="8174962" y="397599"/>
            <a:ext cx="1400360" cy="4477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208CFCE-E2F7-3339-A6FD-55DA5C92E0CB}"/>
              </a:ext>
            </a:extLst>
          </p:cNvPr>
          <p:cNvSpPr/>
          <p:nvPr/>
        </p:nvSpPr>
        <p:spPr>
          <a:xfrm>
            <a:off x="8174962" y="845389"/>
            <a:ext cx="1400360" cy="4477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2F36A2F-D82D-BC88-82AF-FF987F9E9335}"/>
              </a:ext>
            </a:extLst>
          </p:cNvPr>
          <p:cNvSpPr/>
          <p:nvPr/>
        </p:nvSpPr>
        <p:spPr>
          <a:xfrm>
            <a:off x="8174962" y="1293179"/>
            <a:ext cx="1400360" cy="4477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B0B0FC9-7840-4DC3-2F36-2EFBA992D66F}"/>
              </a:ext>
            </a:extLst>
          </p:cNvPr>
          <p:cNvSpPr/>
          <p:nvPr/>
        </p:nvSpPr>
        <p:spPr>
          <a:xfrm>
            <a:off x="8174962" y="1740969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838D8C1-E96A-E051-15A0-74A6D972D4D6}"/>
              </a:ext>
            </a:extLst>
          </p:cNvPr>
          <p:cNvSpPr/>
          <p:nvPr/>
        </p:nvSpPr>
        <p:spPr>
          <a:xfrm>
            <a:off x="8174962" y="2188759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AE987C5-EC0A-E2A2-2994-282210F9FCD4}"/>
              </a:ext>
            </a:extLst>
          </p:cNvPr>
          <p:cNvSpPr/>
          <p:nvPr/>
        </p:nvSpPr>
        <p:spPr>
          <a:xfrm>
            <a:off x="8174962" y="2636549"/>
            <a:ext cx="1400360" cy="44779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9413A06-88D4-AE4C-5E38-C3A4ACF659A2}"/>
              </a:ext>
            </a:extLst>
          </p:cNvPr>
          <p:cNvSpPr/>
          <p:nvPr/>
        </p:nvSpPr>
        <p:spPr>
          <a:xfrm>
            <a:off x="8174962" y="3084339"/>
            <a:ext cx="1400360" cy="44779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15F8B50-6558-1A31-A89C-89BDCC41926E}"/>
              </a:ext>
            </a:extLst>
          </p:cNvPr>
          <p:cNvSpPr/>
          <p:nvPr/>
        </p:nvSpPr>
        <p:spPr>
          <a:xfrm>
            <a:off x="8174962" y="3532129"/>
            <a:ext cx="1400360" cy="44779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475AD13-665D-487B-ED28-8E60535114BC}"/>
              </a:ext>
            </a:extLst>
          </p:cNvPr>
          <p:cNvSpPr/>
          <p:nvPr/>
        </p:nvSpPr>
        <p:spPr>
          <a:xfrm>
            <a:off x="8174962" y="3979919"/>
            <a:ext cx="1400360" cy="44779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761B664-58B8-D7A9-5EAB-ACC44A143B64}"/>
              </a:ext>
            </a:extLst>
          </p:cNvPr>
          <p:cNvSpPr/>
          <p:nvPr/>
        </p:nvSpPr>
        <p:spPr>
          <a:xfrm>
            <a:off x="8174962" y="4427709"/>
            <a:ext cx="1400360" cy="44779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F93A0EC-E3CA-F0FA-0DEA-9566255C5268}"/>
              </a:ext>
            </a:extLst>
          </p:cNvPr>
          <p:cNvSpPr/>
          <p:nvPr/>
        </p:nvSpPr>
        <p:spPr>
          <a:xfrm>
            <a:off x="8174962" y="4875499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0ED3CFE-50E7-3E1F-5D78-8BE98F26F828}"/>
              </a:ext>
            </a:extLst>
          </p:cNvPr>
          <p:cNvSpPr/>
          <p:nvPr/>
        </p:nvSpPr>
        <p:spPr>
          <a:xfrm>
            <a:off x="8174962" y="5323289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09DB12B-D62E-1F7E-8CBC-D647589C0BE2}"/>
              </a:ext>
            </a:extLst>
          </p:cNvPr>
          <p:cNvSpPr/>
          <p:nvPr/>
        </p:nvSpPr>
        <p:spPr>
          <a:xfrm>
            <a:off x="8174962" y="5771079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211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62A0C04-68CD-09A3-E9A4-EDFB22FF451A}"/>
              </a:ext>
            </a:extLst>
          </p:cNvPr>
          <p:cNvSpPr/>
          <p:nvPr/>
        </p:nvSpPr>
        <p:spPr>
          <a:xfrm>
            <a:off x="8174962" y="397599"/>
            <a:ext cx="1400360" cy="44779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208CFCE-E2F7-3339-A6FD-55DA5C92E0CB}"/>
              </a:ext>
            </a:extLst>
          </p:cNvPr>
          <p:cNvSpPr/>
          <p:nvPr/>
        </p:nvSpPr>
        <p:spPr>
          <a:xfrm>
            <a:off x="8174962" y="845389"/>
            <a:ext cx="1400360" cy="44779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2F36A2F-D82D-BC88-82AF-FF987F9E9335}"/>
              </a:ext>
            </a:extLst>
          </p:cNvPr>
          <p:cNvSpPr/>
          <p:nvPr/>
        </p:nvSpPr>
        <p:spPr>
          <a:xfrm>
            <a:off x="8174962" y="1293179"/>
            <a:ext cx="1400360" cy="4477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B0B0FC9-7840-4DC3-2F36-2EFBA992D66F}"/>
              </a:ext>
            </a:extLst>
          </p:cNvPr>
          <p:cNvSpPr/>
          <p:nvPr/>
        </p:nvSpPr>
        <p:spPr>
          <a:xfrm>
            <a:off x="8174962" y="1740969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838D8C1-E96A-E051-15A0-74A6D972D4D6}"/>
              </a:ext>
            </a:extLst>
          </p:cNvPr>
          <p:cNvSpPr/>
          <p:nvPr/>
        </p:nvSpPr>
        <p:spPr>
          <a:xfrm>
            <a:off x="8174962" y="2188759"/>
            <a:ext cx="1400360" cy="4477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AE987C5-EC0A-E2A2-2994-282210F9FCD4}"/>
              </a:ext>
            </a:extLst>
          </p:cNvPr>
          <p:cNvSpPr/>
          <p:nvPr/>
        </p:nvSpPr>
        <p:spPr>
          <a:xfrm>
            <a:off x="8174962" y="2636549"/>
            <a:ext cx="1400360" cy="4477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9413A06-88D4-AE4C-5E38-C3A4ACF659A2}"/>
              </a:ext>
            </a:extLst>
          </p:cNvPr>
          <p:cNvSpPr/>
          <p:nvPr/>
        </p:nvSpPr>
        <p:spPr>
          <a:xfrm>
            <a:off x="8174962" y="3084339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15F8B50-6558-1A31-A89C-89BDCC41926E}"/>
              </a:ext>
            </a:extLst>
          </p:cNvPr>
          <p:cNvSpPr/>
          <p:nvPr/>
        </p:nvSpPr>
        <p:spPr>
          <a:xfrm>
            <a:off x="8174962" y="3532129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475AD13-665D-487B-ED28-8E60535114BC}"/>
              </a:ext>
            </a:extLst>
          </p:cNvPr>
          <p:cNvSpPr/>
          <p:nvPr/>
        </p:nvSpPr>
        <p:spPr>
          <a:xfrm>
            <a:off x="8174962" y="3979919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761B664-58B8-D7A9-5EAB-ACC44A143B64}"/>
              </a:ext>
            </a:extLst>
          </p:cNvPr>
          <p:cNvSpPr/>
          <p:nvPr/>
        </p:nvSpPr>
        <p:spPr>
          <a:xfrm>
            <a:off x="8174962" y="4427709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F93A0EC-E3CA-F0FA-0DEA-9566255C5268}"/>
              </a:ext>
            </a:extLst>
          </p:cNvPr>
          <p:cNvSpPr/>
          <p:nvPr/>
        </p:nvSpPr>
        <p:spPr>
          <a:xfrm>
            <a:off x="8174962" y="4875499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0ED3CFE-50E7-3E1F-5D78-8BE98F26F828}"/>
              </a:ext>
            </a:extLst>
          </p:cNvPr>
          <p:cNvSpPr/>
          <p:nvPr/>
        </p:nvSpPr>
        <p:spPr>
          <a:xfrm>
            <a:off x="8174962" y="5323289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09DB12B-D62E-1F7E-8CBC-D647589C0BE2}"/>
              </a:ext>
            </a:extLst>
          </p:cNvPr>
          <p:cNvSpPr/>
          <p:nvPr/>
        </p:nvSpPr>
        <p:spPr>
          <a:xfrm>
            <a:off x="8174962" y="5771079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0F2EA9F-3628-72D6-6B3F-A7AAE377B57F}"/>
              </a:ext>
            </a:extLst>
          </p:cNvPr>
          <p:cNvSpPr/>
          <p:nvPr/>
        </p:nvSpPr>
        <p:spPr>
          <a:xfrm>
            <a:off x="923023" y="212933"/>
            <a:ext cx="954661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B10B0B-F1AE-CA99-919A-F6824A277FA6}"/>
              </a:ext>
            </a:extLst>
          </p:cNvPr>
          <p:cNvSpPr txBox="1"/>
          <p:nvPr/>
        </p:nvSpPr>
        <p:spPr>
          <a:xfrm>
            <a:off x="398968" y="621494"/>
            <a:ext cx="3601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0EE9D8D-1439-4700-179A-853112C2A1B4}"/>
              </a:ext>
            </a:extLst>
          </p:cNvPr>
          <p:cNvSpPr/>
          <p:nvPr/>
        </p:nvSpPr>
        <p:spPr>
          <a:xfrm>
            <a:off x="923023" y="660723"/>
            <a:ext cx="954661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2F15FEA-E5B9-86D9-1131-D52D20B1602C}"/>
              </a:ext>
            </a:extLst>
          </p:cNvPr>
          <p:cNvSpPr/>
          <p:nvPr/>
        </p:nvSpPr>
        <p:spPr>
          <a:xfrm>
            <a:off x="923023" y="1108513"/>
            <a:ext cx="954661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BF8CA31F-563D-A953-3666-2BE030E4F277}"/>
              </a:ext>
            </a:extLst>
          </p:cNvPr>
          <p:cNvCxnSpPr>
            <a:stCxn id="2" idx="3"/>
            <a:endCxn id="6" idx="1"/>
          </p:cNvCxnSpPr>
          <p:nvPr/>
        </p:nvCxnSpPr>
        <p:spPr>
          <a:xfrm>
            <a:off x="1877684" y="436828"/>
            <a:ext cx="6297278" cy="108024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E8C30B80-EBAE-9964-EA77-49D9E14AD27B}"/>
              </a:ext>
            </a:extLst>
          </p:cNvPr>
          <p:cNvCxnSpPr>
            <a:cxnSpLocks/>
            <a:stCxn id="5" idx="3"/>
            <a:endCxn id="21" idx="1"/>
          </p:cNvCxnSpPr>
          <p:nvPr/>
        </p:nvCxnSpPr>
        <p:spPr>
          <a:xfrm>
            <a:off x="1877684" y="884618"/>
            <a:ext cx="6297278" cy="152803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6B87BE92-FDFB-26BA-0B48-411193D488D1}"/>
              </a:ext>
            </a:extLst>
          </p:cNvPr>
          <p:cNvCxnSpPr>
            <a:cxnSpLocks/>
          </p:cNvCxnSpPr>
          <p:nvPr/>
        </p:nvCxnSpPr>
        <p:spPr>
          <a:xfrm>
            <a:off x="1877684" y="1332408"/>
            <a:ext cx="6297278" cy="152803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F5376D1-9BF7-949C-92E1-5B5734706898}"/>
              </a:ext>
            </a:extLst>
          </p:cNvPr>
          <p:cNvSpPr/>
          <p:nvPr/>
        </p:nvSpPr>
        <p:spPr>
          <a:xfrm>
            <a:off x="923023" y="2348170"/>
            <a:ext cx="954661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5A35F2E-C6E0-61A6-D3D5-40422C4102B8}"/>
              </a:ext>
            </a:extLst>
          </p:cNvPr>
          <p:cNvSpPr txBox="1"/>
          <p:nvPr/>
        </p:nvSpPr>
        <p:spPr>
          <a:xfrm>
            <a:off x="398968" y="2756731"/>
            <a:ext cx="3601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b</a:t>
            </a:r>
            <a:endParaRPr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6F77AC0-2852-CCBA-8DD2-6A87FEFB553C}"/>
              </a:ext>
            </a:extLst>
          </p:cNvPr>
          <p:cNvSpPr/>
          <p:nvPr/>
        </p:nvSpPr>
        <p:spPr>
          <a:xfrm>
            <a:off x="923023" y="2795960"/>
            <a:ext cx="954661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9F69887-9D99-366B-7F78-C254DA2BD3F4}"/>
              </a:ext>
            </a:extLst>
          </p:cNvPr>
          <p:cNvSpPr/>
          <p:nvPr/>
        </p:nvSpPr>
        <p:spPr>
          <a:xfrm>
            <a:off x="923023" y="3243750"/>
            <a:ext cx="954661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3923816-C047-6186-902B-07DDEDF3BE3F}"/>
              </a:ext>
            </a:extLst>
          </p:cNvPr>
          <p:cNvSpPr/>
          <p:nvPr/>
        </p:nvSpPr>
        <p:spPr>
          <a:xfrm>
            <a:off x="923023" y="3691540"/>
            <a:ext cx="954661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1EB33239-4388-2960-B8CF-BAA8069A480F}"/>
              </a:ext>
            </a:extLst>
          </p:cNvPr>
          <p:cNvCxnSpPr>
            <a:cxnSpLocks/>
            <a:stCxn id="18" idx="3"/>
            <a:endCxn id="8" idx="1"/>
          </p:cNvCxnSpPr>
          <p:nvPr/>
        </p:nvCxnSpPr>
        <p:spPr>
          <a:xfrm flipV="1">
            <a:off x="1877684" y="621494"/>
            <a:ext cx="6297278" cy="195057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8186BF25-4D01-6D0E-E8F3-E6CA258E0694}"/>
              </a:ext>
            </a:extLst>
          </p:cNvPr>
          <p:cNvCxnSpPr>
            <a:cxnSpLocks/>
            <a:stCxn id="20" idx="3"/>
            <a:endCxn id="9" idx="1"/>
          </p:cNvCxnSpPr>
          <p:nvPr/>
        </p:nvCxnSpPr>
        <p:spPr>
          <a:xfrm flipV="1">
            <a:off x="1877684" y="1069284"/>
            <a:ext cx="6297278" cy="195057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4150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16691B-303A-2280-D5D6-599FA628E6C0}"/>
              </a:ext>
            </a:extLst>
          </p:cNvPr>
          <p:cNvSpPr/>
          <p:nvPr/>
        </p:nvSpPr>
        <p:spPr>
          <a:xfrm>
            <a:off x="3574204" y="2087571"/>
            <a:ext cx="3344182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732E1E-F070-FB47-5716-E2DE052D63A9}"/>
              </a:ext>
            </a:extLst>
          </p:cNvPr>
          <p:cNvSpPr txBox="1"/>
          <p:nvPr/>
        </p:nvSpPr>
        <p:spPr>
          <a:xfrm>
            <a:off x="312708" y="167132"/>
            <a:ext cx="421616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void </a:t>
            </a:r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r>
              <a:rPr lang="en" altLang="ko-Kore-KR" dirty="0">
                <a:latin typeface="DM Mono" panose="020B0509040201040103" pitchFamily="49" charset="0"/>
              </a:rPr>
              <a:t>(int n)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n += 1;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main(void)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int n = 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r>
              <a:rPr lang="en" altLang="ko-Kore-KR" dirty="0">
                <a:latin typeface="DM Mono" panose="020B0509040201040103" pitchFamily="49" charset="0"/>
              </a:rPr>
              <a:t>(n);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return 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9D5634-6E46-BCCC-ACFE-D4342B76E019}"/>
              </a:ext>
            </a:extLst>
          </p:cNvPr>
          <p:cNvSpPr/>
          <p:nvPr/>
        </p:nvSpPr>
        <p:spPr>
          <a:xfrm>
            <a:off x="4528868" y="2525957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6243F8-A2B2-93BF-66A9-CE2936F73E5D}"/>
              </a:ext>
            </a:extLst>
          </p:cNvPr>
          <p:cNvSpPr txBox="1"/>
          <p:nvPr/>
        </p:nvSpPr>
        <p:spPr>
          <a:xfrm>
            <a:off x="4194595" y="2604415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32D814-AF37-5853-34B2-912159DBA7DD}"/>
              </a:ext>
            </a:extLst>
          </p:cNvPr>
          <p:cNvSpPr txBox="1"/>
          <p:nvPr/>
        </p:nvSpPr>
        <p:spPr>
          <a:xfrm>
            <a:off x="4841931" y="1713102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804201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16691B-303A-2280-D5D6-599FA628E6C0}"/>
              </a:ext>
            </a:extLst>
          </p:cNvPr>
          <p:cNvSpPr/>
          <p:nvPr/>
        </p:nvSpPr>
        <p:spPr>
          <a:xfrm>
            <a:off x="3574204" y="2087571"/>
            <a:ext cx="3344182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732E1E-F070-FB47-5716-E2DE052D63A9}"/>
              </a:ext>
            </a:extLst>
          </p:cNvPr>
          <p:cNvSpPr txBox="1"/>
          <p:nvPr/>
        </p:nvSpPr>
        <p:spPr>
          <a:xfrm>
            <a:off x="312708" y="167132"/>
            <a:ext cx="421616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void </a:t>
            </a:r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r>
              <a:rPr lang="en" altLang="ko-Kore-KR" dirty="0">
                <a:latin typeface="DM Mono" panose="020B0509040201040103" pitchFamily="49" charset="0"/>
              </a:rPr>
              <a:t>(int n)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n += 1;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main(void)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int n = 0;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solidFill>
                  <a:srgbClr val="FF0000"/>
                </a:solidFill>
                <a:latin typeface="DM Mono" panose="020B0509040201040103" pitchFamily="49" charset="0"/>
              </a:rPr>
              <a:t>inc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(n);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return 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9D5634-6E46-BCCC-ACFE-D4342B76E019}"/>
              </a:ext>
            </a:extLst>
          </p:cNvPr>
          <p:cNvSpPr/>
          <p:nvPr/>
        </p:nvSpPr>
        <p:spPr>
          <a:xfrm>
            <a:off x="4528868" y="2525957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6243F8-A2B2-93BF-66A9-CE2936F73E5D}"/>
              </a:ext>
            </a:extLst>
          </p:cNvPr>
          <p:cNvSpPr txBox="1"/>
          <p:nvPr/>
        </p:nvSpPr>
        <p:spPr>
          <a:xfrm>
            <a:off x="4194595" y="2604415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32D814-AF37-5853-34B2-912159DBA7DD}"/>
              </a:ext>
            </a:extLst>
          </p:cNvPr>
          <p:cNvSpPr txBox="1"/>
          <p:nvPr/>
        </p:nvSpPr>
        <p:spPr>
          <a:xfrm>
            <a:off x="4841931" y="1713102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FF68C8F-BA24-0B96-5E1E-83FC0CFF7727}"/>
              </a:ext>
            </a:extLst>
          </p:cNvPr>
          <p:cNvSpPr/>
          <p:nvPr/>
        </p:nvSpPr>
        <p:spPr>
          <a:xfrm>
            <a:off x="7538777" y="818653"/>
            <a:ext cx="3344182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9269B6-5496-E9AA-5C06-1F3EFB1586ED}"/>
              </a:ext>
            </a:extLst>
          </p:cNvPr>
          <p:cNvSpPr txBox="1"/>
          <p:nvPr/>
        </p:nvSpPr>
        <p:spPr>
          <a:xfrm>
            <a:off x="8905708" y="449321"/>
            <a:ext cx="6103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endParaRPr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32F60EC-C84F-66ED-AAF4-E350F5419507}"/>
              </a:ext>
            </a:extLst>
          </p:cNvPr>
          <p:cNvSpPr/>
          <p:nvPr/>
        </p:nvSpPr>
        <p:spPr>
          <a:xfrm>
            <a:off x="8754028" y="964090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</a:rPr>
              <a:t>0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9860FD-061E-F3D6-400C-856823535F4C}"/>
              </a:ext>
            </a:extLst>
          </p:cNvPr>
          <p:cNvSpPr txBox="1"/>
          <p:nvPr/>
        </p:nvSpPr>
        <p:spPr>
          <a:xfrm>
            <a:off x="8426597" y="1003319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845167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16691B-303A-2280-D5D6-599FA628E6C0}"/>
              </a:ext>
            </a:extLst>
          </p:cNvPr>
          <p:cNvSpPr/>
          <p:nvPr/>
        </p:nvSpPr>
        <p:spPr>
          <a:xfrm>
            <a:off x="3574204" y="2087571"/>
            <a:ext cx="3344182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732E1E-F070-FB47-5716-E2DE052D63A9}"/>
              </a:ext>
            </a:extLst>
          </p:cNvPr>
          <p:cNvSpPr txBox="1"/>
          <p:nvPr/>
        </p:nvSpPr>
        <p:spPr>
          <a:xfrm>
            <a:off x="312708" y="167132"/>
            <a:ext cx="421616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void </a:t>
            </a:r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r>
              <a:rPr lang="en" altLang="ko-Kore-KR" dirty="0">
                <a:latin typeface="DM Mono" panose="020B0509040201040103" pitchFamily="49" charset="0"/>
              </a:rPr>
              <a:t>(int n)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n += 1;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main(void)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int n = 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r>
              <a:rPr lang="en" altLang="ko-Kore-KR" dirty="0">
                <a:latin typeface="DM Mono" panose="020B0509040201040103" pitchFamily="49" charset="0"/>
              </a:rPr>
              <a:t>(n);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return 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9D5634-6E46-BCCC-ACFE-D4342B76E019}"/>
              </a:ext>
            </a:extLst>
          </p:cNvPr>
          <p:cNvSpPr/>
          <p:nvPr/>
        </p:nvSpPr>
        <p:spPr>
          <a:xfrm>
            <a:off x="4528868" y="2525957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6243F8-A2B2-93BF-66A9-CE2936F73E5D}"/>
              </a:ext>
            </a:extLst>
          </p:cNvPr>
          <p:cNvSpPr txBox="1"/>
          <p:nvPr/>
        </p:nvSpPr>
        <p:spPr>
          <a:xfrm>
            <a:off x="4194595" y="2604415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32D814-AF37-5853-34B2-912159DBA7DD}"/>
              </a:ext>
            </a:extLst>
          </p:cNvPr>
          <p:cNvSpPr txBox="1"/>
          <p:nvPr/>
        </p:nvSpPr>
        <p:spPr>
          <a:xfrm>
            <a:off x="4841931" y="1713102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FF68C8F-BA24-0B96-5E1E-83FC0CFF7727}"/>
              </a:ext>
            </a:extLst>
          </p:cNvPr>
          <p:cNvSpPr/>
          <p:nvPr/>
        </p:nvSpPr>
        <p:spPr>
          <a:xfrm>
            <a:off x="7538777" y="818653"/>
            <a:ext cx="3344182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9269B6-5496-E9AA-5C06-1F3EFB1586ED}"/>
              </a:ext>
            </a:extLst>
          </p:cNvPr>
          <p:cNvSpPr txBox="1"/>
          <p:nvPr/>
        </p:nvSpPr>
        <p:spPr>
          <a:xfrm>
            <a:off x="8905708" y="449321"/>
            <a:ext cx="6103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endParaRPr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32F60EC-C84F-66ED-AAF4-E350F5419507}"/>
              </a:ext>
            </a:extLst>
          </p:cNvPr>
          <p:cNvSpPr/>
          <p:nvPr/>
        </p:nvSpPr>
        <p:spPr>
          <a:xfrm>
            <a:off x="8754028" y="964090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</a:rPr>
              <a:t>1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9860FD-061E-F3D6-400C-856823535F4C}"/>
              </a:ext>
            </a:extLst>
          </p:cNvPr>
          <p:cNvSpPr txBox="1"/>
          <p:nvPr/>
        </p:nvSpPr>
        <p:spPr>
          <a:xfrm>
            <a:off x="8426597" y="1003319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5804023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16691B-303A-2280-D5D6-599FA628E6C0}"/>
              </a:ext>
            </a:extLst>
          </p:cNvPr>
          <p:cNvSpPr/>
          <p:nvPr/>
        </p:nvSpPr>
        <p:spPr>
          <a:xfrm>
            <a:off x="3574204" y="2087571"/>
            <a:ext cx="3344182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732E1E-F070-FB47-5716-E2DE052D63A9}"/>
              </a:ext>
            </a:extLst>
          </p:cNvPr>
          <p:cNvSpPr txBox="1"/>
          <p:nvPr/>
        </p:nvSpPr>
        <p:spPr>
          <a:xfrm>
            <a:off x="312708" y="167132"/>
            <a:ext cx="421616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void </a:t>
            </a:r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r>
              <a:rPr lang="en" altLang="ko-Kore-KR" dirty="0">
                <a:latin typeface="DM Mono" panose="020B0509040201040103" pitchFamily="49" charset="0"/>
              </a:rPr>
              <a:t>(int n)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n += 1;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main(void)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int n = 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r>
              <a:rPr lang="en" altLang="ko-Kore-KR" dirty="0">
                <a:latin typeface="DM Mono" panose="020B0509040201040103" pitchFamily="49" charset="0"/>
              </a:rPr>
              <a:t>(n);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return 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9D5634-6E46-BCCC-ACFE-D4342B76E019}"/>
              </a:ext>
            </a:extLst>
          </p:cNvPr>
          <p:cNvSpPr/>
          <p:nvPr/>
        </p:nvSpPr>
        <p:spPr>
          <a:xfrm>
            <a:off x="4528868" y="2525957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6243F8-A2B2-93BF-66A9-CE2936F73E5D}"/>
              </a:ext>
            </a:extLst>
          </p:cNvPr>
          <p:cNvSpPr txBox="1"/>
          <p:nvPr/>
        </p:nvSpPr>
        <p:spPr>
          <a:xfrm>
            <a:off x="4194595" y="2604415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32D814-AF37-5853-34B2-912159DBA7DD}"/>
              </a:ext>
            </a:extLst>
          </p:cNvPr>
          <p:cNvSpPr txBox="1"/>
          <p:nvPr/>
        </p:nvSpPr>
        <p:spPr>
          <a:xfrm>
            <a:off x="4841931" y="1713102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3583596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16691B-303A-2280-D5D6-599FA628E6C0}"/>
              </a:ext>
            </a:extLst>
          </p:cNvPr>
          <p:cNvSpPr/>
          <p:nvPr/>
        </p:nvSpPr>
        <p:spPr>
          <a:xfrm>
            <a:off x="4057283" y="2165219"/>
            <a:ext cx="3344182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732E1E-F070-FB47-5716-E2DE052D63A9}"/>
              </a:ext>
            </a:extLst>
          </p:cNvPr>
          <p:cNvSpPr txBox="1"/>
          <p:nvPr/>
        </p:nvSpPr>
        <p:spPr>
          <a:xfrm>
            <a:off x="312708" y="167132"/>
            <a:ext cx="421616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void </a:t>
            </a:r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r>
              <a:rPr lang="en" altLang="ko-Kore-KR" dirty="0">
                <a:latin typeface="DM Mono" panose="020B0509040201040103" pitchFamily="49" charset="0"/>
              </a:rPr>
              <a:t>(int *n)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*n += 1;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main(void)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int n = 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r>
              <a:rPr lang="en" altLang="ko-Kore-KR" dirty="0">
                <a:latin typeface="DM Mono" panose="020B0509040201040103" pitchFamily="49" charset="0"/>
              </a:rPr>
              <a:t>(&amp;n);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return 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9D5634-6E46-BCCC-ACFE-D4342B76E019}"/>
              </a:ext>
            </a:extLst>
          </p:cNvPr>
          <p:cNvSpPr/>
          <p:nvPr/>
        </p:nvSpPr>
        <p:spPr>
          <a:xfrm>
            <a:off x="5011947" y="2603605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6243F8-A2B2-93BF-66A9-CE2936F73E5D}"/>
              </a:ext>
            </a:extLst>
          </p:cNvPr>
          <p:cNvSpPr txBox="1"/>
          <p:nvPr/>
        </p:nvSpPr>
        <p:spPr>
          <a:xfrm>
            <a:off x="4677674" y="2682063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32D814-AF37-5853-34B2-912159DBA7DD}"/>
              </a:ext>
            </a:extLst>
          </p:cNvPr>
          <p:cNvSpPr txBox="1"/>
          <p:nvPr/>
        </p:nvSpPr>
        <p:spPr>
          <a:xfrm>
            <a:off x="5325010" y="1790750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125BB6-74CC-4F72-DE4C-F3FF2A1AB838}"/>
              </a:ext>
            </a:extLst>
          </p:cNvPr>
          <p:cNvSpPr txBox="1"/>
          <p:nvPr/>
        </p:nvSpPr>
        <p:spPr>
          <a:xfrm>
            <a:off x="4786943" y="2365835"/>
            <a:ext cx="68795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/>
              <a:t>2000</a:t>
            </a:r>
            <a:endParaRPr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835402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16691B-303A-2280-D5D6-599FA628E6C0}"/>
              </a:ext>
            </a:extLst>
          </p:cNvPr>
          <p:cNvSpPr/>
          <p:nvPr/>
        </p:nvSpPr>
        <p:spPr>
          <a:xfrm>
            <a:off x="4057283" y="2165219"/>
            <a:ext cx="3344182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732E1E-F070-FB47-5716-E2DE052D63A9}"/>
              </a:ext>
            </a:extLst>
          </p:cNvPr>
          <p:cNvSpPr txBox="1"/>
          <p:nvPr/>
        </p:nvSpPr>
        <p:spPr>
          <a:xfrm>
            <a:off x="312708" y="167132"/>
            <a:ext cx="421616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void </a:t>
            </a:r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r>
              <a:rPr lang="en" altLang="ko-Kore-KR" dirty="0">
                <a:latin typeface="DM Mono" panose="020B0509040201040103" pitchFamily="49" charset="0"/>
              </a:rPr>
              <a:t>(int *n)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*n += 1;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main(void)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int n = 0;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solidFill>
                  <a:srgbClr val="FF0000"/>
                </a:solidFill>
                <a:latin typeface="DM Mono" panose="020B0509040201040103" pitchFamily="49" charset="0"/>
              </a:rPr>
              <a:t>inc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(&amp;n);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return 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9D5634-6E46-BCCC-ACFE-D4342B76E019}"/>
              </a:ext>
            </a:extLst>
          </p:cNvPr>
          <p:cNvSpPr/>
          <p:nvPr/>
        </p:nvSpPr>
        <p:spPr>
          <a:xfrm>
            <a:off x="5011947" y="2603605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6243F8-A2B2-93BF-66A9-CE2936F73E5D}"/>
              </a:ext>
            </a:extLst>
          </p:cNvPr>
          <p:cNvSpPr txBox="1"/>
          <p:nvPr/>
        </p:nvSpPr>
        <p:spPr>
          <a:xfrm>
            <a:off x="4677674" y="2682063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32D814-AF37-5853-34B2-912159DBA7DD}"/>
              </a:ext>
            </a:extLst>
          </p:cNvPr>
          <p:cNvSpPr txBox="1"/>
          <p:nvPr/>
        </p:nvSpPr>
        <p:spPr>
          <a:xfrm>
            <a:off x="5325010" y="1790750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125BB6-74CC-4F72-DE4C-F3FF2A1AB838}"/>
              </a:ext>
            </a:extLst>
          </p:cNvPr>
          <p:cNvSpPr txBox="1"/>
          <p:nvPr/>
        </p:nvSpPr>
        <p:spPr>
          <a:xfrm>
            <a:off x="4786943" y="2365835"/>
            <a:ext cx="68795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>
                <a:solidFill>
                  <a:srgbClr val="FF0000"/>
                </a:solidFill>
              </a:rPr>
              <a:t>2000</a:t>
            </a:r>
            <a:endParaRPr lang="ko-Kore-KR" altLang="en-US" sz="1200" dirty="0">
              <a:solidFill>
                <a:srgbClr val="FF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17C427E-1F0E-DBB0-5172-B9CE5CBAF70B}"/>
              </a:ext>
            </a:extLst>
          </p:cNvPr>
          <p:cNvSpPr/>
          <p:nvPr/>
        </p:nvSpPr>
        <p:spPr>
          <a:xfrm>
            <a:off x="8273443" y="706509"/>
            <a:ext cx="3344182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7A2384-C061-FDF8-8967-47A7CBD20587}"/>
              </a:ext>
            </a:extLst>
          </p:cNvPr>
          <p:cNvSpPr txBox="1"/>
          <p:nvPr/>
        </p:nvSpPr>
        <p:spPr>
          <a:xfrm>
            <a:off x="9640374" y="337177"/>
            <a:ext cx="6103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endParaRPr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951DBAE-0536-112B-5D51-E3132711625B}"/>
              </a:ext>
            </a:extLst>
          </p:cNvPr>
          <p:cNvSpPr/>
          <p:nvPr/>
        </p:nvSpPr>
        <p:spPr>
          <a:xfrm>
            <a:off x="9488694" y="851946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</a:rPr>
              <a:t>2000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89E681-AD72-4D04-5807-7295D96C007E}"/>
              </a:ext>
            </a:extLst>
          </p:cNvPr>
          <p:cNvSpPr txBox="1"/>
          <p:nvPr/>
        </p:nvSpPr>
        <p:spPr>
          <a:xfrm>
            <a:off x="9161263" y="891175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F26A0CDD-3675-C8EA-EFD4-D05DDE436F0C}"/>
              </a:ext>
            </a:extLst>
          </p:cNvPr>
          <p:cNvCxnSpPr>
            <a:stCxn id="5" idx="2"/>
            <a:endCxn id="8" idx="0"/>
          </p:cNvCxnSpPr>
          <p:nvPr/>
        </p:nvCxnSpPr>
        <p:spPr>
          <a:xfrm rot="5400000">
            <a:off x="7061340" y="-286703"/>
            <a:ext cx="1303869" cy="447674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38938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16691B-303A-2280-D5D6-599FA628E6C0}"/>
              </a:ext>
            </a:extLst>
          </p:cNvPr>
          <p:cNvSpPr/>
          <p:nvPr/>
        </p:nvSpPr>
        <p:spPr>
          <a:xfrm>
            <a:off x="4057283" y="2165219"/>
            <a:ext cx="3344182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732E1E-F070-FB47-5716-E2DE052D63A9}"/>
              </a:ext>
            </a:extLst>
          </p:cNvPr>
          <p:cNvSpPr txBox="1"/>
          <p:nvPr/>
        </p:nvSpPr>
        <p:spPr>
          <a:xfrm>
            <a:off x="312708" y="167132"/>
            <a:ext cx="421616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void </a:t>
            </a:r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r>
              <a:rPr lang="en" altLang="ko-Kore-KR" dirty="0">
                <a:latin typeface="DM Mono" panose="020B0509040201040103" pitchFamily="49" charset="0"/>
              </a:rPr>
              <a:t>(int *n)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*n += 1;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main(void)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int n = 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r>
              <a:rPr lang="en" altLang="ko-Kore-KR" dirty="0">
                <a:latin typeface="DM Mono" panose="020B0509040201040103" pitchFamily="49" charset="0"/>
              </a:rPr>
              <a:t>(&amp;n);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return 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9D5634-6E46-BCCC-ACFE-D4342B76E019}"/>
              </a:ext>
            </a:extLst>
          </p:cNvPr>
          <p:cNvSpPr/>
          <p:nvPr/>
        </p:nvSpPr>
        <p:spPr>
          <a:xfrm>
            <a:off x="5011947" y="2603605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</a:rPr>
              <a:t>1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6243F8-A2B2-93BF-66A9-CE2936F73E5D}"/>
              </a:ext>
            </a:extLst>
          </p:cNvPr>
          <p:cNvSpPr txBox="1"/>
          <p:nvPr/>
        </p:nvSpPr>
        <p:spPr>
          <a:xfrm>
            <a:off x="4677674" y="2682063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32D814-AF37-5853-34B2-912159DBA7DD}"/>
              </a:ext>
            </a:extLst>
          </p:cNvPr>
          <p:cNvSpPr txBox="1"/>
          <p:nvPr/>
        </p:nvSpPr>
        <p:spPr>
          <a:xfrm>
            <a:off x="5325010" y="1790750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125BB6-74CC-4F72-DE4C-F3FF2A1AB838}"/>
              </a:ext>
            </a:extLst>
          </p:cNvPr>
          <p:cNvSpPr txBox="1"/>
          <p:nvPr/>
        </p:nvSpPr>
        <p:spPr>
          <a:xfrm>
            <a:off x="4786943" y="2365835"/>
            <a:ext cx="68795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>
                <a:solidFill>
                  <a:srgbClr val="FF0000"/>
                </a:solidFill>
              </a:rPr>
              <a:t>2000</a:t>
            </a:r>
            <a:endParaRPr lang="ko-Kore-KR" altLang="en-US" sz="1200" dirty="0">
              <a:solidFill>
                <a:srgbClr val="FF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17C427E-1F0E-DBB0-5172-B9CE5CBAF70B}"/>
              </a:ext>
            </a:extLst>
          </p:cNvPr>
          <p:cNvSpPr/>
          <p:nvPr/>
        </p:nvSpPr>
        <p:spPr>
          <a:xfrm>
            <a:off x="8273443" y="706509"/>
            <a:ext cx="3344182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7A2384-C061-FDF8-8967-47A7CBD20587}"/>
              </a:ext>
            </a:extLst>
          </p:cNvPr>
          <p:cNvSpPr txBox="1"/>
          <p:nvPr/>
        </p:nvSpPr>
        <p:spPr>
          <a:xfrm>
            <a:off x="9640374" y="337177"/>
            <a:ext cx="6103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endParaRPr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951DBAE-0536-112B-5D51-E3132711625B}"/>
              </a:ext>
            </a:extLst>
          </p:cNvPr>
          <p:cNvSpPr/>
          <p:nvPr/>
        </p:nvSpPr>
        <p:spPr>
          <a:xfrm>
            <a:off x="9488694" y="851946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2004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89E681-AD72-4D04-5807-7295D96C007E}"/>
              </a:ext>
            </a:extLst>
          </p:cNvPr>
          <p:cNvSpPr txBox="1"/>
          <p:nvPr/>
        </p:nvSpPr>
        <p:spPr>
          <a:xfrm>
            <a:off x="9161263" y="891175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F26A0CDD-3675-C8EA-EFD4-D05DDE436F0C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rot="5400000">
            <a:off x="7061340" y="-286703"/>
            <a:ext cx="1303869" cy="447674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91336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16691B-303A-2280-D5D6-599FA628E6C0}"/>
              </a:ext>
            </a:extLst>
          </p:cNvPr>
          <p:cNvSpPr/>
          <p:nvPr/>
        </p:nvSpPr>
        <p:spPr>
          <a:xfrm>
            <a:off x="3574204" y="2087571"/>
            <a:ext cx="3344182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732E1E-F070-FB47-5716-E2DE052D63A9}"/>
              </a:ext>
            </a:extLst>
          </p:cNvPr>
          <p:cNvSpPr txBox="1"/>
          <p:nvPr/>
        </p:nvSpPr>
        <p:spPr>
          <a:xfrm>
            <a:off x="312708" y="167132"/>
            <a:ext cx="42161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int a = 100;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9D5634-6E46-BCCC-ACFE-D4342B76E019}"/>
              </a:ext>
            </a:extLst>
          </p:cNvPr>
          <p:cNvSpPr/>
          <p:nvPr/>
        </p:nvSpPr>
        <p:spPr>
          <a:xfrm>
            <a:off x="4528868" y="2525957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100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6243F8-A2B2-93BF-66A9-CE2936F73E5D}"/>
              </a:ext>
            </a:extLst>
          </p:cNvPr>
          <p:cNvSpPr txBox="1"/>
          <p:nvPr/>
        </p:nvSpPr>
        <p:spPr>
          <a:xfrm>
            <a:off x="4194595" y="2604415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32D814-AF37-5853-34B2-912159DBA7DD}"/>
              </a:ext>
            </a:extLst>
          </p:cNvPr>
          <p:cNvSpPr txBox="1"/>
          <p:nvPr/>
        </p:nvSpPr>
        <p:spPr>
          <a:xfrm>
            <a:off x="4841931" y="1713102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2F91C5-3CBE-952F-23DC-1E47B1941DEA}"/>
              </a:ext>
            </a:extLst>
          </p:cNvPr>
          <p:cNvSpPr txBox="1"/>
          <p:nvPr/>
        </p:nvSpPr>
        <p:spPr>
          <a:xfrm>
            <a:off x="4237727" y="2288187"/>
            <a:ext cx="6448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>
                <a:solidFill>
                  <a:schemeClr val="tx1"/>
                </a:solidFill>
              </a:rPr>
              <a:t>1000</a:t>
            </a:r>
            <a:endParaRPr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544319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4B4B904-0882-D269-2ACA-3E457BFF992F}"/>
              </a:ext>
            </a:extLst>
          </p:cNvPr>
          <p:cNvSpPr txBox="1"/>
          <p:nvPr/>
        </p:nvSpPr>
        <p:spPr>
          <a:xfrm>
            <a:off x="416225" y="63614"/>
            <a:ext cx="5466990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global = 100;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void foo(void)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int local = 10;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printf("local: %d, global: %d\n", local, global);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main(void)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foo();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printf("global: %d\n", global);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3089EC2-27CD-5DF6-5AAD-F9B72B09AC90}"/>
              </a:ext>
            </a:extLst>
          </p:cNvPr>
          <p:cNvSpPr/>
          <p:nvPr/>
        </p:nvSpPr>
        <p:spPr>
          <a:xfrm>
            <a:off x="10127413" y="448574"/>
            <a:ext cx="1526875" cy="6297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8AADFCA-8897-D5FD-4B4E-49ACC237CCD9}"/>
              </a:ext>
            </a:extLst>
          </p:cNvPr>
          <p:cNvSpPr/>
          <p:nvPr/>
        </p:nvSpPr>
        <p:spPr>
          <a:xfrm>
            <a:off x="10127413" y="1074422"/>
            <a:ext cx="1526875" cy="6297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B62F93F-15DD-C53E-E5A6-71790CC022BC}"/>
              </a:ext>
            </a:extLst>
          </p:cNvPr>
          <p:cNvSpPr/>
          <p:nvPr/>
        </p:nvSpPr>
        <p:spPr>
          <a:xfrm>
            <a:off x="10127411" y="1700270"/>
            <a:ext cx="1526875" cy="6297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AF3795C-89D6-ADA8-A4AE-2E0203461207}"/>
              </a:ext>
            </a:extLst>
          </p:cNvPr>
          <p:cNvSpPr/>
          <p:nvPr/>
        </p:nvSpPr>
        <p:spPr>
          <a:xfrm>
            <a:off x="10127410" y="2326118"/>
            <a:ext cx="1526875" cy="6297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D8F4839-A67B-8090-EAF6-1E514124FCA4}"/>
              </a:ext>
            </a:extLst>
          </p:cNvPr>
          <p:cNvSpPr/>
          <p:nvPr/>
        </p:nvSpPr>
        <p:spPr>
          <a:xfrm>
            <a:off x="10127409" y="2951966"/>
            <a:ext cx="1526875" cy="6297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4009404-952B-7F1D-CDA5-F91408D74A20}"/>
              </a:ext>
            </a:extLst>
          </p:cNvPr>
          <p:cNvSpPr/>
          <p:nvPr/>
        </p:nvSpPr>
        <p:spPr>
          <a:xfrm>
            <a:off x="10127408" y="3577814"/>
            <a:ext cx="1526875" cy="6297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91C1207-92E1-FC51-AF65-CFA25CF9C3D0}"/>
              </a:ext>
            </a:extLst>
          </p:cNvPr>
          <p:cNvSpPr/>
          <p:nvPr/>
        </p:nvSpPr>
        <p:spPr>
          <a:xfrm>
            <a:off x="10127407" y="4203662"/>
            <a:ext cx="1526875" cy="6297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1708FE1-8A86-3CC0-77C7-1E2FEC86D2CE}"/>
              </a:ext>
            </a:extLst>
          </p:cNvPr>
          <p:cNvSpPr/>
          <p:nvPr/>
        </p:nvSpPr>
        <p:spPr>
          <a:xfrm>
            <a:off x="10127406" y="4829510"/>
            <a:ext cx="1526875" cy="6297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EEEE2E8-129F-1575-E6CD-81918A6CF2CA}"/>
              </a:ext>
            </a:extLst>
          </p:cNvPr>
          <p:cNvSpPr/>
          <p:nvPr/>
        </p:nvSpPr>
        <p:spPr>
          <a:xfrm>
            <a:off x="10127406" y="5455358"/>
            <a:ext cx="1526875" cy="6297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B112C45-830B-BE83-4162-365B4491BCA4}"/>
              </a:ext>
            </a:extLst>
          </p:cNvPr>
          <p:cNvSpPr/>
          <p:nvPr/>
        </p:nvSpPr>
        <p:spPr>
          <a:xfrm>
            <a:off x="6096000" y="664451"/>
            <a:ext cx="1526875" cy="7330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TEXT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7402AEDB-E909-35EC-D0DF-D9A3600FCCB6}"/>
              </a:ext>
            </a:extLst>
          </p:cNvPr>
          <p:cNvCxnSpPr>
            <a:cxnSpLocks/>
          </p:cNvCxnSpPr>
          <p:nvPr/>
        </p:nvCxnSpPr>
        <p:spPr>
          <a:xfrm flipV="1">
            <a:off x="7622875" y="448574"/>
            <a:ext cx="2504531" cy="2158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F71320AD-1A56-1D55-1086-8EEA19F5446F}"/>
              </a:ext>
            </a:extLst>
          </p:cNvPr>
          <p:cNvCxnSpPr>
            <a:cxnSpLocks/>
          </p:cNvCxnSpPr>
          <p:nvPr/>
        </p:nvCxnSpPr>
        <p:spPr>
          <a:xfrm flipV="1">
            <a:off x="7622869" y="1074422"/>
            <a:ext cx="2504537" cy="2471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3CB0858-3759-9876-EDFC-25EF273C0578}"/>
              </a:ext>
            </a:extLst>
          </p:cNvPr>
          <p:cNvSpPr/>
          <p:nvPr/>
        </p:nvSpPr>
        <p:spPr>
          <a:xfrm>
            <a:off x="6095996" y="1388104"/>
            <a:ext cx="1526875" cy="7330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DATA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C18DA58-7272-96D5-2C44-4C815CB75213}"/>
              </a:ext>
            </a:extLst>
          </p:cNvPr>
          <p:cNvSpPr/>
          <p:nvPr/>
        </p:nvSpPr>
        <p:spPr>
          <a:xfrm>
            <a:off x="6095995" y="2100549"/>
            <a:ext cx="1526875" cy="7330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HEAP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A177C86-5244-54E3-0E06-A6ECB76F21B2}"/>
              </a:ext>
            </a:extLst>
          </p:cNvPr>
          <p:cNvSpPr/>
          <p:nvPr/>
        </p:nvSpPr>
        <p:spPr>
          <a:xfrm>
            <a:off x="6095994" y="2812994"/>
            <a:ext cx="1526875" cy="7330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STACK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BC2F151-F53A-8A5D-E241-383E33739DA3}"/>
              </a:ext>
            </a:extLst>
          </p:cNvPr>
          <p:cNvSpPr txBox="1"/>
          <p:nvPr/>
        </p:nvSpPr>
        <p:spPr>
          <a:xfrm>
            <a:off x="6157815" y="1387711"/>
            <a:ext cx="250453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050" dirty="0">
                <a:latin typeface="DM Mono" panose="020B0509040201040103" pitchFamily="49" charset="0"/>
              </a:rPr>
              <a:t>int global = 100;</a:t>
            </a:r>
          </a:p>
        </p:txBody>
      </p:sp>
    </p:spTree>
    <p:extLst>
      <p:ext uri="{BB962C8B-B14F-4D97-AF65-F5344CB8AC3E}">
        <p14:creationId xmlns:p14="http://schemas.microsoft.com/office/powerpoint/2010/main" val="13106946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16691B-303A-2280-D5D6-599FA628E6C0}"/>
              </a:ext>
            </a:extLst>
          </p:cNvPr>
          <p:cNvSpPr/>
          <p:nvPr/>
        </p:nvSpPr>
        <p:spPr>
          <a:xfrm>
            <a:off x="3574204" y="2087571"/>
            <a:ext cx="3344182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732E1E-F070-FB47-5716-E2DE052D63A9}"/>
              </a:ext>
            </a:extLst>
          </p:cNvPr>
          <p:cNvSpPr txBox="1"/>
          <p:nvPr/>
        </p:nvSpPr>
        <p:spPr>
          <a:xfrm>
            <a:off x="312708" y="167132"/>
            <a:ext cx="42161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int a = 100;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int* p = 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&amp;a</a:t>
            </a:r>
            <a:r>
              <a:rPr lang="en" altLang="ko-Kore-KR" dirty="0">
                <a:latin typeface="DM Mono" panose="020B0509040201040103" pitchFamily="49" charset="0"/>
              </a:rPr>
              <a:t>;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9D5634-6E46-BCCC-ACFE-D4342B76E019}"/>
              </a:ext>
            </a:extLst>
          </p:cNvPr>
          <p:cNvSpPr/>
          <p:nvPr/>
        </p:nvSpPr>
        <p:spPr>
          <a:xfrm>
            <a:off x="4528868" y="2525957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100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6243F8-A2B2-93BF-66A9-CE2936F73E5D}"/>
              </a:ext>
            </a:extLst>
          </p:cNvPr>
          <p:cNvSpPr txBox="1"/>
          <p:nvPr/>
        </p:nvSpPr>
        <p:spPr>
          <a:xfrm>
            <a:off x="4194595" y="2604415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32D814-AF37-5853-34B2-912159DBA7DD}"/>
              </a:ext>
            </a:extLst>
          </p:cNvPr>
          <p:cNvSpPr txBox="1"/>
          <p:nvPr/>
        </p:nvSpPr>
        <p:spPr>
          <a:xfrm>
            <a:off x="4841931" y="1713102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2F91C5-3CBE-952F-23DC-1E47B1941DEA}"/>
              </a:ext>
            </a:extLst>
          </p:cNvPr>
          <p:cNvSpPr txBox="1"/>
          <p:nvPr/>
        </p:nvSpPr>
        <p:spPr>
          <a:xfrm>
            <a:off x="4237727" y="2288187"/>
            <a:ext cx="6448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>
                <a:solidFill>
                  <a:srgbClr val="FF0000"/>
                </a:solidFill>
              </a:rPr>
              <a:t>1000</a:t>
            </a:r>
            <a:endParaRPr lang="ko-Kore-KR" altLang="en-US" sz="1200" dirty="0">
              <a:solidFill>
                <a:srgbClr val="FF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D3C6378-E3A7-7729-D375-520197889D75}"/>
              </a:ext>
            </a:extLst>
          </p:cNvPr>
          <p:cNvSpPr/>
          <p:nvPr/>
        </p:nvSpPr>
        <p:spPr>
          <a:xfrm>
            <a:off x="4572001" y="3352931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</a:rPr>
              <a:t>1000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B143E7-F281-9B52-4490-10788B134BCA}"/>
              </a:ext>
            </a:extLst>
          </p:cNvPr>
          <p:cNvSpPr txBox="1"/>
          <p:nvPr/>
        </p:nvSpPr>
        <p:spPr>
          <a:xfrm>
            <a:off x="4237727" y="3392160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1950160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16691B-303A-2280-D5D6-599FA628E6C0}"/>
              </a:ext>
            </a:extLst>
          </p:cNvPr>
          <p:cNvSpPr/>
          <p:nvPr/>
        </p:nvSpPr>
        <p:spPr>
          <a:xfrm>
            <a:off x="3574204" y="2087571"/>
            <a:ext cx="3344182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732E1E-F070-FB47-5716-E2DE052D63A9}"/>
              </a:ext>
            </a:extLst>
          </p:cNvPr>
          <p:cNvSpPr txBox="1"/>
          <p:nvPr/>
        </p:nvSpPr>
        <p:spPr>
          <a:xfrm>
            <a:off x="312708" y="167132"/>
            <a:ext cx="421616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int a = 100;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int* p = &amp;a;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*p = 200;</a:t>
            </a:r>
            <a:endParaRPr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9D5634-6E46-BCCC-ACFE-D4342B76E019}"/>
              </a:ext>
            </a:extLst>
          </p:cNvPr>
          <p:cNvSpPr/>
          <p:nvPr/>
        </p:nvSpPr>
        <p:spPr>
          <a:xfrm>
            <a:off x="4528868" y="2525957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</a:rPr>
              <a:t>200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6243F8-A2B2-93BF-66A9-CE2936F73E5D}"/>
              </a:ext>
            </a:extLst>
          </p:cNvPr>
          <p:cNvSpPr txBox="1"/>
          <p:nvPr/>
        </p:nvSpPr>
        <p:spPr>
          <a:xfrm>
            <a:off x="4194595" y="2604415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32D814-AF37-5853-34B2-912159DBA7DD}"/>
              </a:ext>
            </a:extLst>
          </p:cNvPr>
          <p:cNvSpPr txBox="1"/>
          <p:nvPr/>
        </p:nvSpPr>
        <p:spPr>
          <a:xfrm>
            <a:off x="4841931" y="1713102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2F91C5-3CBE-952F-23DC-1E47B1941DEA}"/>
              </a:ext>
            </a:extLst>
          </p:cNvPr>
          <p:cNvSpPr txBox="1"/>
          <p:nvPr/>
        </p:nvSpPr>
        <p:spPr>
          <a:xfrm>
            <a:off x="4237727" y="2288187"/>
            <a:ext cx="6448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/>
              <a:t>1000</a:t>
            </a:r>
            <a:endParaRPr lang="ko-Kore-KR" altLang="en-US" sz="12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D3C6378-E3A7-7729-D375-520197889D75}"/>
              </a:ext>
            </a:extLst>
          </p:cNvPr>
          <p:cNvSpPr/>
          <p:nvPr/>
        </p:nvSpPr>
        <p:spPr>
          <a:xfrm>
            <a:off x="4572001" y="3352931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1000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B143E7-F281-9B52-4490-10788B134BCA}"/>
              </a:ext>
            </a:extLst>
          </p:cNvPr>
          <p:cNvSpPr txBox="1"/>
          <p:nvPr/>
        </p:nvSpPr>
        <p:spPr>
          <a:xfrm>
            <a:off x="4237727" y="3392160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  <p:cxnSp>
        <p:nvCxnSpPr>
          <p:cNvPr id="6" name="구부러진 연결선[U] 5">
            <a:extLst>
              <a:ext uri="{FF2B5EF4-FFF2-40B4-BE49-F238E27FC236}">
                <a16:creationId xmlns:a16="http://schemas.microsoft.com/office/drawing/2014/main" id="{31884FAE-54E6-1372-9F33-AD33C868F875}"/>
              </a:ext>
            </a:extLst>
          </p:cNvPr>
          <p:cNvCxnSpPr>
            <a:cxnSpLocks/>
            <a:stCxn id="2" idx="3"/>
            <a:endCxn id="8" idx="0"/>
          </p:cNvCxnSpPr>
          <p:nvPr/>
        </p:nvCxnSpPr>
        <p:spPr>
          <a:xfrm flipH="1" flipV="1">
            <a:off x="4991821" y="2525957"/>
            <a:ext cx="506086" cy="1050869"/>
          </a:xfrm>
          <a:prstGeom prst="curvedConnector4">
            <a:avLst>
              <a:gd name="adj1" fmla="val -111647"/>
              <a:gd name="adj2" fmla="val 12175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62702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16691B-303A-2280-D5D6-599FA628E6C0}"/>
              </a:ext>
            </a:extLst>
          </p:cNvPr>
          <p:cNvSpPr/>
          <p:nvPr/>
        </p:nvSpPr>
        <p:spPr>
          <a:xfrm>
            <a:off x="3574203" y="2087571"/>
            <a:ext cx="7786785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732E1E-F070-FB47-5716-E2DE052D63A9}"/>
              </a:ext>
            </a:extLst>
          </p:cNvPr>
          <p:cNvSpPr txBox="1"/>
          <p:nvPr/>
        </p:nvSpPr>
        <p:spPr>
          <a:xfrm>
            <a:off x="312708" y="167132"/>
            <a:ext cx="421616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 int n = 10;      // 4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char c = 'A';    // 1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double d = 3.14; // 8</a:t>
            </a:r>
            <a:endParaRPr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9D5634-6E46-BCCC-ACFE-D4342B76E019}"/>
              </a:ext>
            </a:extLst>
          </p:cNvPr>
          <p:cNvSpPr/>
          <p:nvPr/>
        </p:nvSpPr>
        <p:spPr>
          <a:xfrm>
            <a:off x="4528868" y="2525957"/>
            <a:ext cx="70665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6243F8-A2B2-93BF-66A9-CE2936F73E5D}"/>
              </a:ext>
            </a:extLst>
          </p:cNvPr>
          <p:cNvSpPr txBox="1"/>
          <p:nvPr/>
        </p:nvSpPr>
        <p:spPr>
          <a:xfrm>
            <a:off x="4194595" y="2604415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32D814-AF37-5853-34B2-912159DBA7DD}"/>
              </a:ext>
            </a:extLst>
          </p:cNvPr>
          <p:cNvSpPr txBox="1"/>
          <p:nvPr/>
        </p:nvSpPr>
        <p:spPr>
          <a:xfrm>
            <a:off x="4841931" y="1713102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2F91C5-3CBE-952F-23DC-1E47B1941DEA}"/>
              </a:ext>
            </a:extLst>
          </p:cNvPr>
          <p:cNvSpPr txBox="1"/>
          <p:nvPr/>
        </p:nvSpPr>
        <p:spPr>
          <a:xfrm>
            <a:off x="4237727" y="2288187"/>
            <a:ext cx="6448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/>
              <a:t>1000</a:t>
            </a:r>
            <a:endParaRPr lang="ko-Kore-KR" altLang="en-US" sz="12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D3C6378-E3A7-7729-D375-520197889D75}"/>
              </a:ext>
            </a:extLst>
          </p:cNvPr>
          <p:cNvSpPr/>
          <p:nvPr/>
        </p:nvSpPr>
        <p:spPr>
          <a:xfrm>
            <a:off x="4528869" y="3122754"/>
            <a:ext cx="313062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</a:rPr>
              <a:t>A</a:t>
            </a:r>
            <a:endParaRPr kumimoji="1" lang="ko-Kore-KR" altLang="en-US" sz="16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B143E7-F281-9B52-4490-10788B134BCA}"/>
              </a:ext>
            </a:extLst>
          </p:cNvPr>
          <p:cNvSpPr txBox="1"/>
          <p:nvPr/>
        </p:nvSpPr>
        <p:spPr>
          <a:xfrm>
            <a:off x="4194595" y="3161983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c</a:t>
            </a:r>
            <a:endParaRPr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5AE1922-EFB6-9CB8-D6EB-27A4668940DF}"/>
              </a:ext>
            </a:extLst>
          </p:cNvPr>
          <p:cNvSpPr/>
          <p:nvPr/>
        </p:nvSpPr>
        <p:spPr>
          <a:xfrm>
            <a:off x="4528868" y="3758780"/>
            <a:ext cx="1673524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3.14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D444BA-63F9-A664-F00C-DA9D8D6E2C7D}"/>
              </a:ext>
            </a:extLst>
          </p:cNvPr>
          <p:cNvSpPr txBox="1"/>
          <p:nvPr/>
        </p:nvSpPr>
        <p:spPr>
          <a:xfrm>
            <a:off x="4194594" y="3798009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d</a:t>
            </a:r>
            <a:endParaRPr lang="ko-Kore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002A64-E0EF-6A77-49A1-AFCA76AF30F1}"/>
              </a:ext>
            </a:extLst>
          </p:cNvPr>
          <p:cNvSpPr txBox="1"/>
          <p:nvPr/>
        </p:nvSpPr>
        <p:spPr>
          <a:xfrm>
            <a:off x="4218317" y="2920643"/>
            <a:ext cx="6448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/>
              <a:t>2000</a:t>
            </a:r>
            <a:endParaRPr lang="ko-Kore-KR" alt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C3A8B1-CC51-AB6C-F0DD-0F221BE250D8}"/>
              </a:ext>
            </a:extLst>
          </p:cNvPr>
          <p:cNvSpPr txBox="1"/>
          <p:nvPr/>
        </p:nvSpPr>
        <p:spPr>
          <a:xfrm>
            <a:off x="4218317" y="3534293"/>
            <a:ext cx="6448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/>
              <a:t>3000</a:t>
            </a:r>
            <a:endParaRPr lang="ko-Kore-KR" altLang="en-US" sz="1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E310C13-0CB4-6294-2CBF-9FE9740B42C6}"/>
              </a:ext>
            </a:extLst>
          </p:cNvPr>
          <p:cNvSpPr/>
          <p:nvPr/>
        </p:nvSpPr>
        <p:spPr>
          <a:xfrm>
            <a:off x="7788396" y="3719551"/>
            <a:ext cx="1673524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3000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A28F161-9B1F-6B56-13C3-AAFF149DBADE}"/>
              </a:ext>
            </a:extLst>
          </p:cNvPr>
          <p:cNvSpPr/>
          <p:nvPr/>
        </p:nvSpPr>
        <p:spPr>
          <a:xfrm>
            <a:off x="7788396" y="3122754"/>
            <a:ext cx="1673524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2000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73B046F-3794-0F85-12AD-08299E22FD6B}"/>
              </a:ext>
            </a:extLst>
          </p:cNvPr>
          <p:cNvSpPr/>
          <p:nvPr/>
        </p:nvSpPr>
        <p:spPr>
          <a:xfrm>
            <a:off x="7788396" y="2525957"/>
            <a:ext cx="1673524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1000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BD7136F-72CE-5738-3E65-5B7B36C26E6A}"/>
              </a:ext>
            </a:extLst>
          </p:cNvPr>
          <p:cNvSpPr txBox="1"/>
          <p:nvPr/>
        </p:nvSpPr>
        <p:spPr>
          <a:xfrm>
            <a:off x="7328860" y="2617698"/>
            <a:ext cx="4645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 err="1">
                <a:latin typeface="DM Mono" panose="020B0509040201040103" pitchFamily="49" charset="0"/>
              </a:rPr>
              <a:t>pn</a:t>
            </a:r>
            <a:endParaRPr lang="ko-Kore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C3E9BE9-10EB-2F12-F676-CDC8204E0847}"/>
              </a:ext>
            </a:extLst>
          </p:cNvPr>
          <p:cNvSpPr txBox="1"/>
          <p:nvPr/>
        </p:nvSpPr>
        <p:spPr>
          <a:xfrm>
            <a:off x="7328859" y="3175266"/>
            <a:ext cx="4645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pc</a:t>
            </a:r>
            <a:endParaRPr lang="ko-Kore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FBFA1E9-AB06-A348-1AB4-AB74175AF545}"/>
              </a:ext>
            </a:extLst>
          </p:cNvPr>
          <p:cNvSpPr txBox="1"/>
          <p:nvPr/>
        </p:nvSpPr>
        <p:spPr>
          <a:xfrm>
            <a:off x="7328859" y="3811292"/>
            <a:ext cx="4645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pd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783462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16691B-303A-2280-D5D6-599FA628E6C0}"/>
              </a:ext>
            </a:extLst>
          </p:cNvPr>
          <p:cNvSpPr/>
          <p:nvPr/>
        </p:nvSpPr>
        <p:spPr>
          <a:xfrm>
            <a:off x="3574203" y="2085902"/>
            <a:ext cx="7786785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732E1E-F070-FB47-5716-E2DE052D63A9}"/>
              </a:ext>
            </a:extLst>
          </p:cNvPr>
          <p:cNvSpPr txBox="1"/>
          <p:nvPr/>
        </p:nvSpPr>
        <p:spPr>
          <a:xfrm>
            <a:off x="312708" y="167132"/>
            <a:ext cx="42161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int x[3] = {10, 20, 30};</a:t>
            </a:r>
            <a:endParaRPr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9D5634-6E46-BCCC-ACFE-D4342B76E019}"/>
              </a:ext>
            </a:extLst>
          </p:cNvPr>
          <p:cNvSpPr/>
          <p:nvPr/>
        </p:nvSpPr>
        <p:spPr>
          <a:xfrm>
            <a:off x="4528868" y="2525957"/>
            <a:ext cx="70665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6243F8-A2B2-93BF-66A9-CE2936F73E5D}"/>
              </a:ext>
            </a:extLst>
          </p:cNvPr>
          <p:cNvSpPr txBox="1"/>
          <p:nvPr/>
        </p:nvSpPr>
        <p:spPr>
          <a:xfrm>
            <a:off x="4194595" y="2604415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32D814-AF37-5853-34B2-912159DBA7DD}"/>
              </a:ext>
            </a:extLst>
          </p:cNvPr>
          <p:cNvSpPr txBox="1"/>
          <p:nvPr/>
        </p:nvSpPr>
        <p:spPr>
          <a:xfrm>
            <a:off x="4841931" y="1713102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2F91C5-3CBE-952F-23DC-1E47B1941DEA}"/>
              </a:ext>
            </a:extLst>
          </p:cNvPr>
          <p:cNvSpPr txBox="1"/>
          <p:nvPr/>
        </p:nvSpPr>
        <p:spPr>
          <a:xfrm>
            <a:off x="4237727" y="2288187"/>
            <a:ext cx="6448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/>
              <a:t>1000</a:t>
            </a:r>
            <a:endParaRPr lang="ko-Kore-KR" altLang="en-US" sz="1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644C275-A9DB-5B27-A511-1D53D241ED5F}"/>
              </a:ext>
            </a:extLst>
          </p:cNvPr>
          <p:cNvSpPr/>
          <p:nvPr/>
        </p:nvSpPr>
        <p:spPr>
          <a:xfrm>
            <a:off x="5246294" y="2525957"/>
            <a:ext cx="70665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20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DCECBC3-2448-F65C-67FE-BE210291AE7F}"/>
              </a:ext>
            </a:extLst>
          </p:cNvPr>
          <p:cNvSpPr/>
          <p:nvPr/>
        </p:nvSpPr>
        <p:spPr>
          <a:xfrm>
            <a:off x="5963720" y="2525957"/>
            <a:ext cx="70665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30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1C2F38-8051-E13E-CE13-680D199759BA}"/>
              </a:ext>
            </a:extLst>
          </p:cNvPr>
          <p:cNvSpPr txBox="1"/>
          <p:nvPr/>
        </p:nvSpPr>
        <p:spPr>
          <a:xfrm>
            <a:off x="4924972" y="2288186"/>
            <a:ext cx="6448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/>
              <a:t>1004</a:t>
            </a:r>
            <a:endParaRPr lang="ko-Kore-KR" alt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44FFE2-BD8B-32F3-3E12-7953E8C3527D}"/>
              </a:ext>
            </a:extLst>
          </p:cNvPr>
          <p:cNvSpPr txBox="1"/>
          <p:nvPr/>
        </p:nvSpPr>
        <p:spPr>
          <a:xfrm>
            <a:off x="5635923" y="2288185"/>
            <a:ext cx="6448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/>
              <a:t>1008</a:t>
            </a:r>
            <a:endParaRPr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365118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62A0C04-68CD-09A3-E9A4-EDFB22FF451A}"/>
              </a:ext>
            </a:extLst>
          </p:cNvPr>
          <p:cNvSpPr/>
          <p:nvPr/>
        </p:nvSpPr>
        <p:spPr>
          <a:xfrm>
            <a:off x="6328909" y="69952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208CFCE-E2F7-3339-A6FD-55DA5C92E0CB}"/>
              </a:ext>
            </a:extLst>
          </p:cNvPr>
          <p:cNvSpPr/>
          <p:nvPr/>
        </p:nvSpPr>
        <p:spPr>
          <a:xfrm>
            <a:off x="6328909" y="114731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461D33-E8EA-AA2C-2065-705B80CC42EF}"/>
              </a:ext>
            </a:extLst>
          </p:cNvPr>
          <p:cNvSpPr/>
          <p:nvPr/>
        </p:nvSpPr>
        <p:spPr>
          <a:xfrm>
            <a:off x="6328909" y="159510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AF42641-D755-F8E1-FBE5-ECCC495E90AD}"/>
              </a:ext>
            </a:extLst>
          </p:cNvPr>
          <p:cNvSpPr/>
          <p:nvPr/>
        </p:nvSpPr>
        <p:spPr>
          <a:xfrm>
            <a:off x="6328909" y="204289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67FF09F-6332-0B12-6FE9-637B7D768EB4}"/>
              </a:ext>
            </a:extLst>
          </p:cNvPr>
          <p:cNvSpPr/>
          <p:nvPr/>
        </p:nvSpPr>
        <p:spPr>
          <a:xfrm>
            <a:off x="6328909" y="249068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DA39A92-92DD-8D3A-1BC3-F1D893C91BB7}"/>
              </a:ext>
            </a:extLst>
          </p:cNvPr>
          <p:cNvSpPr/>
          <p:nvPr/>
        </p:nvSpPr>
        <p:spPr>
          <a:xfrm>
            <a:off x="6328909" y="293847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1CE3768-8AFC-15FB-6798-3359AD534F50}"/>
              </a:ext>
            </a:extLst>
          </p:cNvPr>
          <p:cNvSpPr/>
          <p:nvPr/>
        </p:nvSpPr>
        <p:spPr>
          <a:xfrm>
            <a:off x="6328909" y="338626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9DDDDD5-F82E-1967-D387-217F97DDAE45}"/>
              </a:ext>
            </a:extLst>
          </p:cNvPr>
          <p:cNvSpPr/>
          <p:nvPr/>
        </p:nvSpPr>
        <p:spPr>
          <a:xfrm>
            <a:off x="6328909" y="383405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E5F749D-62F0-BB3A-5092-908C4A54CBAF}"/>
              </a:ext>
            </a:extLst>
          </p:cNvPr>
          <p:cNvSpPr/>
          <p:nvPr/>
        </p:nvSpPr>
        <p:spPr>
          <a:xfrm>
            <a:off x="6328909" y="428184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FEBF24D-A297-68DA-2485-BEB48D8DA866}"/>
              </a:ext>
            </a:extLst>
          </p:cNvPr>
          <p:cNvSpPr/>
          <p:nvPr/>
        </p:nvSpPr>
        <p:spPr>
          <a:xfrm>
            <a:off x="6328909" y="472963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8404F16-9B7C-5684-B357-BA15602BDB0C}"/>
              </a:ext>
            </a:extLst>
          </p:cNvPr>
          <p:cNvSpPr/>
          <p:nvPr/>
        </p:nvSpPr>
        <p:spPr>
          <a:xfrm>
            <a:off x="6328909" y="517742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0D21F17-96F8-DADE-81DB-C3D37018221A}"/>
              </a:ext>
            </a:extLst>
          </p:cNvPr>
          <p:cNvSpPr/>
          <p:nvPr/>
        </p:nvSpPr>
        <p:spPr>
          <a:xfrm>
            <a:off x="6328909" y="562521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F4C5004-2511-8D72-A82F-D8CDFE71178D}"/>
              </a:ext>
            </a:extLst>
          </p:cNvPr>
          <p:cNvSpPr/>
          <p:nvPr/>
        </p:nvSpPr>
        <p:spPr>
          <a:xfrm>
            <a:off x="9241762" y="671773"/>
            <a:ext cx="1400360" cy="92333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CPU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2C57A86-6C09-6F0D-B51B-5651DEB348F7}"/>
              </a:ext>
            </a:extLst>
          </p:cNvPr>
          <p:cNvSpPr/>
          <p:nvPr/>
        </p:nvSpPr>
        <p:spPr>
          <a:xfrm>
            <a:off x="9220192" y="1737857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20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C1EF02C-8534-25C2-43AA-304E65131F0E}"/>
              </a:ext>
            </a:extLst>
          </p:cNvPr>
          <p:cNvSpPr txBox="1"/>
          <p:nvPr/>
        </p:nvSpPr>
        <p:spPr>
          <a:xfrm>
            <a:off x="8627126" y="1770209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esi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33BB9DB-2AE9-7120-8348-CE5785B1A86C}"/>
              </a:ext>
            </a:extLst>
          </p:cNvPr>
          <p:cNvSpPr/>
          <p:nvPr/>
        </p:nvSpPr>
        <p:spPr>
          <a:xfrm>
            <a:off x="9220192" y="2221003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F91470C-1772-F552-459F-4BE0ED9FC77B}"/>
              </a:ext>
            </a:extLst>
          </p:cNvPr>
          <p:cNvSpPr txBox="1"/>
          <p:nvPr/>
        </p:nvSpPr>
        <p:spPr>
          <a:xfrm>
            <a:off x="8627126" y="2253355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edi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55E8638-F392-16CC-CA76-B871EDEEFBB8}"/>
              </a:ext>
            </a:extLst>
          </p:cNvPr>
          <p:cNvSpPr txBox="1"/>
          <p:nvPr/>
        </p:nvSpPr>
        <p:spPr>
          <a:xfrm>
            <a:off x="523332" y="346291"/>
            <a:ext cx="3919272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add: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" altLang="ko-Kore-KR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edi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" altLang="ko-Kore-KR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esi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edx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" altLang="ko-Kore-KR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" altLang="ko-Kore-KR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edx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</a:t>
            </a:r>
          </a:p>
          <a:p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main: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rsp</a:t>
            </a:r>
            <a:endParaRPr lang="en" altLang="ko-Kore-KR" b="0" dirty="0">
              <a:solidFill>
                <a:srgbClr val="4864AA"/>
              </a:solidFill>
              <a:effectLst/>
              <a:latin typeface="Consolas" panose="020B0609020204030204" pitchFamily="49" charset="0"/>
            </a:endParaRPr>
          </a:p>
          <a:p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esi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edi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call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add</a:t>
            </a:r>
          </a:p>
          <a:p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3297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62A0C04-68CD-09A3-E9A4-EDFB22FF451A}"/>
              </a:ext>
            </a:extLst>
          </p:cNvPr>
          <p:cNvSpPr/>
          <p:nvPr/>
        </p:nvSpPr>
        <p:spPr>
          <a:xfrm>
            <a:off x="6328909" y="69952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208CFCE-E2F7-3339-A6FD-55DA5C92E0CB}"/>
              </a:ext>
            </a:extLst>
          </p:cNvPr>
          <p:cNvSpPr/>
          <p:nvPr/>
        </p:nvSpPr>
        <p:spPr>
          <a:xfrm>
            <a:off x="6328909" y="114731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461D33-E8EA-AA2C-2065-705B80CC42EF}"/>
              </a:ext>
            </a:extLst>
          </p:cNvPr>
          <p:cNvSpPr/>
          <p:nvPr/>
        </p:nvSpPr>
        <p:spPr>
          <a:xfrm>
            <a:off x="6328909" y="159510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AF42641-D755-F8E1-FBE5-ECCC495E90AD}"/>
              </a:ext>
            </a:extLst>
          </p:cNvPr>
          <p:cNvSpPr/>
          <p:nvPr/>
        </p:nvSpPr>
        <p:spPr>
          <a:xfrm>
            <a:off x="6328909" y="204289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67FF09F-6332-0B12-6FE9-637B7D768EB4}"/>
              </a:ext>
            </a:extLst>
          </p:cNvPr>
          <p:cNvSpPr/>
          <p:nvPr/>
        </p:nvSpPr>
        <p:spPr>
          <a:xfrm>
            <a:off x="6328909" y="249068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DA39A92-92DD-8D3A-1BC3-F1D893C91BB7}"/>
              </a:ext>
            </a:extLst>
          </p:cNvPr>
          <p:cNvSpPr/>
          <p:nvPr/>
        </p:nvSpPr>
        <p:spPr>
          <a:xfrm>
            <a:off x="6328909" y="293847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Main </a:t>
            </a:r>
            <a:r>
              <a:rPr kumimoji="1" lang="ko-KR" altLang="en-US" sz="1200" dirty="0">
                <a:solidFill>
                  <a:schemeClr val="tx1"/>
                </a:solidFill>
              </a:rPr>
              <a:t>복귀주소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1CE3768-8AFC-15FB-6798-3359AD534F50}"/>
              </a:ext>
            </a:extLst>
          </p:cNvPr>
          <p:cNvSpPr/>
          <p:nvPr/>
        </p:nvSpPr>
        <p:spPr>
          <a:xfrm>
            <a:off x="6328909" y="338626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9DDDDD5-F82E-1967-D387-217F97DDAE45}"/>
              </a:ext>
            </a:extLst>
          </p:cNvPr>
          <p:cNvSpPr/>
          <p:nvPr/>
        </p:nvSpPr>
        <p:spPr>
          <a:xfrm>
            <a:off x="6328909" y="383405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E5F749D-62F0-BB3A-5092-908C4A54CBAF}"/>
              </a:ext>
            </a:extLst>
          </p:cNvPr>
          <p:cNvSpPr/>
          <p:nvPr/>
        </p:nvSpPr>
        <p:spPr>
          <a:xfrm>
            <a:off x="6328909" y="428184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FEBF24D-A297-68DA-2485-BEB48D8DA866}"/>
              </a:ext>
            </a:extLst>
          </p:cNvPr>
          <p:cNvSpPr/>
          <p:nvPr/>
        </p:nvSpPr>
        <p:spPr>
          <a:xfrm>
            <a:off x="6328909" y="472963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8404F16-9B7C-5684-B357-BA15602BDB0C}"/>
              </a:ext>
            </a:extLst>
          </p:cNvPr>
          <p:cNvSpPr/>
          <p:nvPr/>
        </p:nvSpPr>
        <p:spPr>
          <a:xfrm>
            <a:off x="6328909" y="517742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0D21F17-96F8-DADE-81DB-C3D37018221A}"/>
              </a:ext>
            </a:extLst>
          </p:cNvPr>
          <p:cNvSpPr/>
          <p:nvPr/>
        </p:nvSpPr>
        <p:spPr>
          <a:xfrm>
            <a:off x="6328909" y="562521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F4C5004-2511-8D72-A82F-D8CDFE71178D}"/>
              </a:ext>
            </a:extLst>
          </p:cNvPr>
          <p:cNvSpPr/>
          <p:nvPr/>
        </p:nvSpPr>
        <p:spPr>
          <a:xfrm>
            <a:off x="9241762" y="671773"/>
            <a:ext cx="1400360" cy="92333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CPU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2C57A86-6C09-6F0D-B51B-5651DEB348F7}"/>
              </a:ext>
            </a:extLst>
          </p:cNvPr>
          <p:cNvSpPr/>
          <p:nvPr/>
        </p:nvSpPr>
        <p:spPr>
          <a:xfrm>
            <a:off x="9220192" y="1737857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20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C1EF02C-8534-25C2-43AA-304E65131F0E}"/>
              </a:ext>
            </a:extLst>
          </p:cNvPr>
          <p:cNvSpPr txBox="1"/>
          <p:nvPr/>
        </p:nvSpPr>
        <p:spPr>
          <a:xfrm>
            <a:off x="8627126" y="1770209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esi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33BB9DB-2AE9-7120-8348-CE5785B1A86C}"/>
              </a:ext>
            </a:extLst>
          </p:cNvPr>
          <p:cNvSpPr/>
          <p:nvPr/>
        </p:nvSpPr>
        <p:spPr>
          <a:xfrm>
            <a:off x="9220192" y="2221003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F91470C-1772-F552-459F-4BE0ED9FC77B}"/>
              </a:ext>
            </a:extLst>
          </p:cNvPr>
          <p:cNvSpPr txBox="1"/>
          <p:nvPr/>
        </p:nvSpPr>
        <p:spPr>
          <a:xfrm>
            <a:off x="8627126" y="2253355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edi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55E8638-F392-16CC-CA76-B871EDEEFBB8}"/>
              </a:ext>
            </a:extLst>
          </p:cNvPr>
          <p:cNvSpPr txBox="1"/>
          <p:nvPr/>
        </p:nvSpPr>
        <p:spPr>
          <a:xfrm>
            <a:off x="523332" y="346291"/>
            <a:ext cx="3919272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add: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" altLang="ko-Kore-KR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edi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" altLang="ko-Kore-KR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esi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edx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" altLang="ko-Kore-KR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" altLang="ko-Kore-KR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edx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</a:t>
            </a:r>
          </a:p>
          <a:p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main: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rsp</a:t>
            </a:r>
            <a:endParaRPr lang="en" altLang="ko-Kore-KR" b="0" dirty="0">
              <a:solidFill>
                <a:srgbClr val="4864AA"/>
              </a:solidFill>
              <a:effectLst/>
              <a:latin typeface="Consolas" panose="020B0609020204030204" pitchFamily="49" charset="0"/>
            </a:endParaRPr>
          </a:p>
          <a:p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esi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edi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call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add</a:t>
            </a:r>
          </a:p>
          <a:p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9065D0E-FD37-7BAD-E4C4-0889ABE1B21D}"/>
              </a:ext>
            </a:extLst>
          </p:cNvPr>
          <p:cNvSpPr/>
          <p:nvPr/>
        </p:nvSpPr>
        <p:spPr>
          <a:xfrm>
            <a:off x="9220192" y="4054900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7A45A3-848C-51FA-109C-FF225CE9966C}"/>
              </a:ext>
            </a:extLst>
          </p:cNvPr>
          <p:cNvSpPr txBox="1"/>
          <p:nvPr/>
        </p:nvSpPr>
        <p:spPr>
          <a:xfrm>
            <a:off x="10110158" y="4043697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rbp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F82FA60-78F1-74DC-3F57-1CCEEF9F5F15}"/>
              </a:ext>
            </a:extLst>
          </p:cNvPr>
          <p:cNvSpPr/>
          <p:nvPr/>
        </p:nvSpPr>
        <p:spPr>
          <a:xfrm>
            <a:off x="9220192" y="3440203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5EE166-DCCE-C9B3-291A-CDCF63061627}"/>
              </a:ext>
            </a:extLst>
          </p:cNvPr>
          <p:cNvSpPr txBox="1"/>
          <p:nvPr/>
        </p:nvSpPr>
        <p:spPr>
          <a:xfrm>
            <a:off x="10110158" y="3429000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rsp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CBD6C8B5-5EC3-A259-424F-03377443E6C6}"/>
              </a:ext>
            </a:extLst>
          </p:cNvPr>
          <p:cNvCxnSpPr>
            <a:stCxn id="2" idx="1"/>
            <a:endCxn id="15" idx="3"/>
          </p:cNvCxnSpPr>
          <p:nvPr/>
        </p:nvCxnSpPr>
        <p:spPr>
          <a:xfrm rot="10800000">
            <a:off x="7729270" y="4057949"/>
            <a:ext cx="1490923" cy="21397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F8DFADD1-73BD-575E-F065-D89EA9D4C3CC}"/>
              </a:ext>
            </a:extLst>
          </p:cNvPr>
          <p:cNvCxnSpPr>
            <a:cxnSpLocks/>
            <a:stCxn id="4" idx="1"/>
            <a:endCxn id="13" idx="3"/>
          </p:cNvCxnSpPr>
          <p:nvPr/>
        </p:nvCxnSpPr>
        <p:spPr>
          <a:xfrm rot="10800000">
            <a:off x="7729270" y="3162368"/>
            <a:ext cx="1490923" cy="49485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1188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62A0C04-68CD-09A3-E9A4-EDFB22FF451A}"/>
              </a:ext>
            </a:extLst>
          </p:cNvPr>
          <p:cNvSpPr/>
          <p:nvPr/>
        </p:nvSpPr>
        <p:spPr>
          <a:xfrm>
            <a:off x="6328909" y="69952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208CFCE-E2F7-3339-A6FD-55DA5C92E0CB}"/>
              </a:ext>
            </a:extLst>
          </p:cNvPr>
          <p:cNvSpPr/>
          <p:nvPr/>
        </p:nvSpPr>
        <p:spPr>
          <a:xfrm>
            <a:off x="6328909" y="114731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461D33-E8EA-AA2C-2065-705B80CC42EF}"/>
              </a:ext>
            </a:extLst>
          </p:cNvPr>
          <p:cNvSpPr/>
          <p:nvPr/>
        </p:nvSpPr>
        <p:spPr>
          <a:xfrm>
            <a:off x="6328909" y="159510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2</a:t>
            </a:r>
            <a:r>
              <a:rPr kumimoji="1" lang="en-US" altLang="ko-KR" dirty="0">
                <a:solidFill>
                  <a:schemeClr val="tx1"/>
                </a:solidFill>
              </a:rPr>
              <a:t>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AF42641-D755-F8E1-FBE5-ECCC495E90AD}"/>
              </a:ext>
            </a:extLst>
          </p:cNvPr>
          <p:cNvSpPr/>
          <p:nvPr/>
        </p:nvSpPr>
        <p:spPr>
          <a:xfrm>
            <a:off x="6328909" y="204289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</a:t>
            </a:r>
            <a:r>
              <a:rPr kumimoji="1" lang="en-US" altLang="ko-KR" dirty="0">
                <a:solidFill>
                  <a:schemeClr val="tx1"/>
                </a:solidFill>
              </a:rPr>
              <a:t>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67FF09F-6332-0B12-6FE9-637B7D768EB4}"/>
              </a:ext>
            </a:extLst>
          </p:cNvPr>
          <p:cNvSpPr/>
          <p:nvPr/>
        </p:nvSpPr>
        <p:spPr>
          <a:xfrm>
            <a:off x="6328909" y="249068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</a:t>
            </a:r>
            <a:r>
              <a:rPr kumimoji="1" lang="en-US" altLang="ko-KR" dirty="0">
                <a:solidFill>
                  <a:schemeClr val="tx1"/>
                </a:solidFill>
              </a:rPr>
              <a:t>04</a:t>
            </a:r>
            <a:r>
              <a:rPr kumimoji="1" lang="ko-KR" altLang="en-US" dirty="0">
                <a:solidFill>
                  <a:schemeClr val="tx1"/>
                </a:solidFill>
              </a:rPr>
              <a:t>번지 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DA39A92-92DD-8D3A-1BC3-F1D893C91BB7}"/>
              </a:ext>
            </a:extLst>
          </p:cNvPr>
          <p:cNvSpPr/>
          <p:nvPr/>
        </p:nvSpPr>
        <p:spPr>
          <a:xfrm>
            <a:off x="6328909" y="293847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Main </a:t>
            </a:r>
            <a:r>
              <a:rPr kumimoji="1" lang="ko-KR" altLang="en-US" sz="1200" dirty="0">
                <a:solidFill>
                  <a:schemeClr val="tx1"/>
                </a:solidFill>
              </a:rPr>
              <a:t>복귀주소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1CE3768-8AFC-15FB-6798-3359AD534F50}"/>
              </a:ext>
            </a:extLst>
          </p:cNvPr>
          <p:cNvSpPr/>
          <p:nvPr/>
        </p:nvSpPr>
        <p:spPr>
          <a:xfrm>
            <a:off x="6328909" y="338626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9DDDDD5-F82E-1967-D387-217F97DDAE45}"/>
              </a:ext>
            </a:extLst>
          </p:cNvPr>
          <p:cNvSpPr/>
          <p:nvPr/>
        </p:nvSpPr>
        <p:spPr>
          <a:xfrm>
            <a:off x="6328909" y="383405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E5F749D-62F0-BB3A-5092-908C4A54CBAF}"/>
              </a:ext>
            </a:extLst>
          </p:cNvPr>
          <p:cNvSpPr/>
          <p:nvPr/>
        </p:nvSpPr>
        <p:spPr>
          <a:xfrm>
            <a:off x="6328909" y="428184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FEBF24D-A297-68DA-2485-BEB48D8DA866}"/>
              </a:ext>
            </a:extLst>
          </p:cNvPr>
          <p:cNvSpPr/>
          <p:nvPr/>
        </p:nvSpPr>
        <p:spPr>
          <a:xfrm>
            <a:off x="6328909" y="472963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8404F16-9B7C-5684-B357-BA15602BDB0C}"/>
              </a:ext>
            </a:extLst>
          </p:cNvPr>
          <p:cNvSpPr/>
          <p:nvPr/>
        </p:nvSpPr>
        <p:spPr>
          <a:xfrm>
            <a:off x="6328909" y="517742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0D21F17-96F8-DADE-81DB-C3D37018221A}"/>
              </a:ext>
            </a:extLst>
          </p:cNvPr>
          <p:cNvSpPr/>
          <p:nvPr/>
        </p:nvSpPr>
        <p:spPr>
          <a:xfrm>
            <a:off x="6328909" y="562521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F4C5004-2511-8D72-A82F-D8CDFE71178D}"/>
              </a:ext>
            </a:extLst>
          </p:cNvPr>
          <p:cNvSpPr/>
          <p:nvPr/>
        </p:nvSpPr>
        <p:spPr>
          <a:xfrm>
            <a:off x="9241762" y="671773"/>
            <a:ext cx="1400360" cy="92333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CPU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2C57A86-6C09-6F0D-B51B-5651DEB348F7}"/>
              </a:ext>
            </a:extLst>
          </p:cNvPr>
          <p:cNvSpPr/>
          <p:nvPr/>
        </p:nvSpPr>
        <p:spPr>
          <a:xfrm>
            <a:off x="9220192" y="1737857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20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C1EF02C-8534-25C2-43AA-304E65131F0E}"/>
              </a:ext>
            </a:extLst>
          </p:cNvPr>
          <p:cNvSpPr txBox="1"/>
          <p:nvPr/>
        </p:nvSpPr>
        <p:spPr>
          <a:xfrm>
            <a:off x="8627126" y="1770209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esi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33BB9DB-2AE9-7120-8348-CE5785B1A86C}"/>
              </a:ext>
            </a:extLst>
          </p:cNvPr>
          <p:cNvSpPr/>
          <p:nvPr/>
        </p:nvSpPr>
        <p:spPr>
          <a:xfrm>
            <a:off x="9220192" y="2221003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F91470C-1772-F552-459F-4BE0ED9FC77B}"/>
              </a:ext>
            </a:extLst>
          </p:cNvPr>
          <p:cNvSpPr txBox="1"/>
          <p:nvPr/>
        </p:nvSpPr>
        <p:spPr>
          <a:xfrm>
            <a:off x="8627126" y="2253355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edi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55E8638-F392-16CC-CA76-B871EDEEFBB8}"/>
              </a:ext>
            </a:extLst>
          </p:cNvPr>
          <p:cNvSpPr txBox="1"/>
          <p:nvPr/>
        </p:nvSpPr>
        <p:spPr>
          <a:xfrm>
            <a:off x="523332" y="346291"/>
            <a:ext cx="3919272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add: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" altLang="ko-Kore-KR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edi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" altLang="ko-Kore-KR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esi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edx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" altLang="ko-Kore-KR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" altLang="ko-Kore-KR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edx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</a:t>
            </a:r>
          </a:p>
          <a:p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main: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rsp</a:t>
            </a:r>
            <a:endParaRPr lang="en" altLang="ko-Kore-KR" b="0" dirty="0">
              <a:solidFill>
                <a:srgbClr val="4864AA"/>
              </a:solidFill>
              <a:effectLst/>
              <a:latin typeface="Consolas" panose="020B0609020204030204" pitchFamily="49" charset="0"/>
            </a:endParaRPr>
          </a:p>
          <a:p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esi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edi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call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add</a:t>
            </a:r>
          </a:p>
          <a:p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9065D0E-FD37-7BAD-E4C4-0889ABE1B21D}"/>
              </a:ext>
            </a:extLst>
          </p:cNvPr>
          <p:cNvSpPr/>
          <p:nvPr/>
        </p:nvSpPr>
        <p:spPr>
          <a:xfrm>
            <a:off x="9220192" y="4054900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120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7A45A3-848C-51FA-109C-FF225CE9966C}"/>
              </a:ext>
            </a:extLst>
          </p:cNvPr>
          <p:cNvSpPr txBox="1"/>
          <p:nvPr/>
        </p:nvSpPr>
        <p:spPr>
          <a:xfrm>
            <a:off x="10110158" y="4043697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rbp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F82FA60-78F1-74DC-3F57-1CCEEF9F5F15}"/>
              </a:ext>
            </a:extLst>
          </p:cNvPr>
          <p:cNvSpPr/>
          <p:nvPr/>
        </p:nvSpPr>
        <p:spPr>
          <a:xfrm>
            <a:off x="9220192" y="3440203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</a:t>
            </a:r>
            <a:r>
              <a:rPr kumimoji="1" lang="en-US" altLang="ko-KR" dirty="0">
                <a:solidFill>
                  <a:schemeClr val="tx1"/>
                </a:solidFill>
              </a:rPr>
              <a:t>20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5EE166-DCCE-C9B3-291A-CDCF63061627}"/>
              </a:ext>
            </a:extLst>
          </p:cNvPr>
          <p:cNvSpPr txBox="1"/>
          <p:nvPr/>
        </p:nvSpPr>
        <p:spPr>
          <a:xfrm>
            <a:off x="10110158" y="3429000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rsp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CBD6C8B5-5EC3-A259-424F-03377443E6C6}"/>
              </a:ext>
            </a:extLst>
          </p:cNvPr>
          <p:cNvCxnSpPr>
            <a:cxnSpLocks/>
            <a:stCxn id="2" idx="1"/>
            <a:endCxn id="11" idx="3"/>
          </p:cNvCxnSpPr>
          <p:nvPr/>
        </p:nvCxnSpPr>
        <p:spPr>
          <a:xfrm rot="10800000">
            <a:off x="7729270" y="2266789"/>
            <a:ext cx="1490923" cy="200513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F8DFADD1-73BD-575E-F065-D89EA9D4C3CC}"/>
              </a:ext>
            </a:extLst>
          </p:cNvPr>
          <p:cNvCxnSpPr>
            <a:cxnSpLocks/>
            <a:stCxn id="4" idx="1"/>
            <a:endCxn id="11" idx="3"/>
          </p:cNvCxnSpPr>
          <p:nvPr/>
        </p:nvCxnSpPr>
        <p:spPr>
          <a:xfrm rot="10800000">
            <a:off x="7729270" y="2266788"/>
            <a:ext cx="1490923" cy="139043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09272CA-7A28-F1A0-C0E3-66AE21B13F49}"/>
              </a:ext>
            </a:extLst>
          </p:cNvPr>
          <p:cNvSpPr/>
          <p:nvPr/>
        </p:nvSpPr>
        <p:spPr>
          <a:xfrm>
            <a:off x="9241762" y="4913290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339D2DD-8A87-24B9-8A89-70AC01CBE474}"/>
              </a:ext>
            </a:extLst>
          </p:cNvPr>
          <p:cNvSpPr txBox="1"/>
          <p:nvPr/>
        </p:nvSpPr>
        <p:spPr>
          <a:xfrm>
            <a:off x="8648696" y="4945642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>
                <a:solidFill>
                  <a:schemeClr val="tx1"/>
                </a:solidFill>
              </a:rPr>
              <a:t>edx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E73B1F3-BD7A-9C58-4FD5-705B737888C0}"/>
              </a:ext>
            </a:extLst>
          </p:cNvPr>
          <p:cNvSpPr/>
          <p:nvPr/>
        </p:nvSpPr>
        <p:spPr>
          <a:xfrm>
            <a:off x="9241762" y="5396436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30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753AF60-16A4-A3ED-5C98-7BFC957003CF}"/>
              </a:ext>
            </a:extLst>
          </p:cNvPr>
          <p:cNvSpPr txBox="1"/>
          <p:nvPr/>
        </p:nvSpPr>
        <p:spPr>
          <a:xfrm>
            <a:off x="8648696" y="5428788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eax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866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62A0C04-68CD-09A3-E9A4-EDFB22FF451A}"/>
              </a:ext>
            </a:extLst>
          </p:cNvPr>
          <p:cNvSpPr/>
          <p:nvPr/>
        </p:nvSpPr>
        <p:spPr>
          <a:xfrm>
            <a:off x="6328909" y="69952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208CFCE-E2F7-3339-A6FD-55DA5C92E0CB}"/>
              </a:ext>
            </a:extLst>
          </p:cNvPr>
          <p:cNvSpPr/>
          <p:nvPr/>
        </p:nvSpPr>
        <p:spPr>
          <a:xfrm>
            <a:off x="6328909" y="114731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461D33-E8EA-AA2C-2065-705B80CC42EF}"/>
              </a:ext>
            </a:extLst>
          </p:cNvPr>
          <p:cNvSpPr/>
          <p:nvPr/>
        </p:nvSpPr>
        <p:spPr>
          <a:xfrm>
            <a:off x="6328909" y="159510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2</a:t>
            </a:r>
            <a:r>
              <a:rPr kumimoji="1" lang="en-US" altLang="ko-KR" dirty="0">
                <a:solidFill>
                  <a:schemeClr val="tx1"/>
                </a:solidFill>
              </a:rPr>
              <a:t>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AF42641-D755-F8E1-FBE5-ECCC495E90AD}"/>
              </a:ext>
            </a:extLst>
          </p:cNvPr>
          <p:cNvSpPr/>
          <p:nvPr/>
        </p:nvSpPr>
        <p:spPr>
          <a:xfrm>
            <a:off x="6328909" y="204289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</a:t>
            </a:r>
            <a:r>
              <a:rPr kumimoji="1" lang="en-US" altLang="ko-KR" dirty="0">
                <a:solidFill>
                  <a:schemeClr val="tx1"/>
                </a:solidFill>
              </a:rPr>
              <a:t>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67FF09F-6332-0B12-6FE9-637B7D768EB4}"/>
              </a:ext>
            </a:extLst>
          </p:cNvPr>
          <p:cNvSpPr/>
          <p:nvPr/>
        </p:nvSpPr>
        <p:spPr>
          <a:xfrm>
            <a:off x="6328909" y="249068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</a:t>
            </a:r>
            <a:r>
              <a:rPr kumimoji="1" lang="en-US" altLang="ko-KR" dirty="0">
                <a:solidFill>
                  <a:schemeClr val="tx1"/>
                </a:solidFill>
              </a:rPr>
              <a:t>04</a:t>
            </a:r>
            <a:r>
              <a:rPr kumimoji="1" lang="ko-KR" altLang="en-US" dirty="0">
                <a:solidFill>
                  <a:schemeClr val="tx1"/>
                </a:solidFill>
              </a:rPr>
              <a:t>번지 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DA39A92-92DD-8D3A-1BC3-F1D893C91BB7}"/>
              </a:ext>
            </a:extLst>
          </p:cNvPr>
          <p:cNvSpPr/>
          <p:nvPr/>
        </p:nvSpPr>
        <p:spPr>
          <a:xfrm>
            <a:off x="6328909" y="293847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Main </a:t>
            </a:r>
            <a:r>
              <a:rPr kumimoji="1" lang="ko-KR" altLang="en-US" sz="1200" dirty="0">
                <a:solidFill>
                  <a:schemeClr val="tx1"/>
                </a:solidFill>
              </a:rPr>
              <a:t>복귀주소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1CE3768-8AFC-15FB-6798-3359AD534F50}"/>
              </a:ext>
            </a:extLst>
          </p:cNvPr>
          <p:cNvSpPr/>
          <p:nvPr/>
        </p:nvSpPr>
        <p:spPr>
          <a:xfrm>
            <a:off x="6328909" y="338626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9DDDDD5-F82E-1967-D387-217F97DDAE45}"/>
              </a:ext>
            </a:extLst>
          </p:cNvPr>
          <p:cNvSpPr/>
          <p:nvPr/>
        </p:nvSpPr>
        <p:spPr>
          <a:xfrm>
            <a:off x="6328909" y="383405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E5F749D-62F0-BB3A-5092-908C4A54CBAF}"/>
              </a:ext>
            </a:extLst>
          </p:cNvPr>
          <p:cNvSpPr/>
          <p:nvPr/>
        </p:nvSpPr>
        <p:spPr>
          <a:xfrm>
            <a:off x="6328909" y="428184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FEBF24D-A297-68DA-2485-BEB48D8DA866}"/>
              </a:ext>
            </a:extLst>
          </p:cNvPr>
          <p:cNvSpPr/>
          <p:nvPr/>
        </p:nvSpPr>
        <p:spPr>
          <a:xfrm>
            <a:off x="6328909" y="472963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8404F16-9B7C-5684-B357-BA15602BDB0C}"/>
              </a:ext>
            </a:extLst>
          </p:cNvPr>
          <p:cNvSpPr/>
          <p:nvPr/>
        </p:nvSpPr>
        <p:spPr>
          <a:xfrm>
            <a:off x="6328909" y="517742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0D21F17-96F8-DADE-81DB-C3D37018221A}"/>
              </a:ext>
            </a:extLst>
          </p:cNvPr>
          <p:cNvSpPr/>
          <p:nvPr/>
        </p:nvSpPr>
        <p:spPr>
          <a:xfrm>
            <a:off x="6328909" y="562521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F4C5004-2511-8D72-A82F-D8CDFE71178D}"/>
              </a:ext>
            </a:extLst>
          </p:cNvPr>
          <p:cNvSpPr/>
          <p:nvPr/>
        </p:nvSpPr>
        <p:spPr>
          <a:xfrm>
            <a:off x="9241762" y="671773"/>
            <a:ext cx="1400360" cy="92333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CPU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2C57A86-6C09-6F0D-B51B-5651DEB348F7}"/>
              </a:ext>
            </a:extLst>
          </p:cNvPr>
          <p:cNvSpPr/>
          <p:nvPr/>
        </p:nvSpPr>
        <p:spPr>
          <a:xfrm>
            <a:off x="9220192" y="1737857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20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C1EF02C-8534-25C2-43AA-304E65131F0E}"/>
              </a:ext>
            </a:extLst>
          </p:cNvPr>
          <p:cNvSpPr txBox="1"/>
          <p:nvPr/>
        </p:nvSpPr>
        <p:spPr>
          <a:xfrm>
            <a:off x="8627126" y="1770209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esi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33BB9DB-2AE9-7120-8348-CE5785B1A86C}"/>
              </a:ext>
            </a:extLst>
          </p:cNvPr>
          <p:cNvSpPr/>
          <p:nvPr/>
        </p:nvSpPr>
        <p:spPr>
          <a:xfrm>
            <a:off x="9220192" y="2221003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F91470C-1772-F552-459F-4BE0ED9FC77B}"/>
              </a:ext>
            </a:extLst>
          </p:cNvPr>
          <p:cNvSpPr txBox="1"/>
          <p:nvPr/>
        </p:nvSpPr>
        <p:spPr>
          <a:xfrm>
            <a:off x="8627126" y="2253355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edi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55E8638-F392-16CC-CA76-B871EDEEFBB8}"/>
              </a:ext>
            </a:extLst>
          </p:cNvPr>
          <p:cNvSpPr txBox="1"/>
          <p:nvPr/>
        </p:nvSpPr>
        <p:spPr>
          <a:xfrm>
            <a:off x="523332" y="346291"/>
            <a:ext cx="3919272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add: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" altLang="ko-Kore-KR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edi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" altLang="ko-Kore-KR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esi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edx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" altLang="ko-Kore-KR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" altLang="ko-Kore-KR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edx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</a:t>
            </a:r>
          </a:p>
          <a:p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main: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rsp</a:t>
            </a:r>
            <a:endParaRPr lang="en" altLang="ko-Kore-KR" b="0" dirty="0">
              <a:solidFill>
                <a:srgbClr val="4864AA"/>
              </a:solidFill>
              <a:effectLst/>
              <a:latin typeface="Consolas" panose="020B0609020204030204" pitchFamily="49" charset="0"/>
            </a:endParaRPr>
          </a:p>
          <a:p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esi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edi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call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add</a:t>
            </a:r>
          </a:p>
          <a:p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9065D0E-FD37-7BAD-E4C4-0889ABE1B21D}"/>
              </a:ext>
            </a:extLst>
          </p:cNvPr>
          <p:cNvSpPr/>
          <p:nvPr/>
        </p:nvSpPr>
        <p:spPr>
          <a:xfrm>
            <a:off x="9220192" y="4054900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104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7A45A3-848C-51FA-109C-FF225CE9966C}"/>
              </a:ext>
            </a:extLst>
          </p:cNvPr>
          <p:cNvSpPr txBox="1"/>
          <p:nvPr/>
        </p:nvSpPr>
        <p:spPr>
          <a:xfrm>
            <a:off x="10110158" y="4043697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rbp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F82FA60-78F1-74DC-3F57-1CCEEF9F5F15}"/>
              </a:ext>
            </a:extLst>
          </p:cNvPr>
          <p:cNvSpPr/>
          <p:nvPr/>
        </p:nvSpPr>
        <p:spPr>
          <a:xfrm>
            <a:off x="9220192" y="3440203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</a:t>
            </a:r>
            <a:r>
              <a:rPr kumimoji="1" lang="en-US" altLang="ko-KR" dirty="0">
                <a:solidFill>
                  <a:schemeClr val="tx1"/>
                </a:solidFill>
              </a:rPr>
              <a:t>20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5EE166-DCCE-C9B3-291A-CDCF63061627}"/>
              </a:ext>
            </a:extLst>
          </p:cNvPr>
          <p:cNvSpPr txBox="1"/>
          <p:nvPr/>
        </p:nvSpPr>
        <p:spPr>
          <a:xfrm>
            <a:off x="10110158" y="3429000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rsp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CBD6C8B5-5EC3-A259-424F-03377443E6C6}"/>
              </a:ext>
            </a:extLst>
          </p:cNvPr>
          <p:cNvCxnSpPr>
            <a:cxnSpLocks/>
            <a:stCxn id="2" idx="1"/>
            <a:endCxn id="15" idx="3"/>
          </p:cNvCxnSpPr>
          <p:nvPr/>
        </p:nvCxnSpPr>
        <p:spPr>
          <a:xfrm rot="10800000">
            <a:off x="7729270" y="4057949"/>
            <a:ext cx="1490923" cy="21397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F8DFADD1-73BD-575E-F065-D89EA9D4C3CC}"/>
              </a:ext>
            </a:extLst>
          </p:cNvPr>
          <p:cNvCxnSpPr>
            <a:cxnSpLocks/>
            <a:stCxn id="4" idx="1"/>
            <a:endCxn id="13" idx="3"/>
          </p:cNvCxnSpPr>
          <p:nvPr/>
        </p:nvCxnSpPr>
        <p:spPr>
          <a:xfrm rot="10800000">
            <a:off x="7729270" y="3162368"/>
            <a:ext cx="1490923" cy="49485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09272CA-7A28-F1A0-C0E3-66AE21B13F49}"/>
              </a:ext>
            </a:extLst>
          </p:cNvPr>
          <p:cNvSpPr/>
          <p:nvPr/>
        </p:nvSpPr>
        <p:spPr>
          <a:xfrm>
            <a:off x="9241762" y="4913290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339D2DD-8A87-24B9-8A89-70AC01CBE474}"/>
              </a:ext>
            </a:extLst>
          </p:cNvPr>
          <p:cNvSpPr txBox="1"/>
          <p:nvPr/>
        </p:nvSpPr>
        <p:spPr>
          <a:xfrm>
            <a:off x="8648696" y="4945642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>
                <a:solidFill>
                  <a:schemeClr val="tx1"/>
                </a:solidFill>
              </a:rPr>
              <a:t>edx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E73B1F3-BD7A-9C58-4FD5-705B737888C0}"/>
              </a:ext>
            </a:extLst>
          </p:cNvPr>
          <p:cNvSpPr/>
          <p:nvPr/>
        </p:nvSpPr>
        <p:spPr>
          <a:xfrm>
            <a:off x="9241762" y="5396436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30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753AF60-16A4-A3ED-5C98-7BFC957003CF}"/>
              </a:ext>
            </a:extLst>
          </p:cNvPr>
          <p:cNvSpPr txBox="1"/>
          <p:nvPr/>
        </p:nvSpPr>
        <p:spPr>
          <a:xfrm>
            <a:off x="8648696" y="5428788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eax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4949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62A0C04-68CD-09A3-E9A4-EDFB22FF451A}"/>
              </a:ext>
            </a:extLst>
          </p:cNvPr>
          <p:cNvSpPr/>
          <p:nvPr/>
        </p:nvSpPr>
        <p:spPr>
          <a:xfrm>
            <a:off x="6328909" y="69952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208CFCE-E2F7-3339-A6FD-55DA5C92E0CB}"/>
              </a:ext>
            </a:extLst>
          </p:cNvPr>
          <p:cNvSpPr/>
          <p:nvPr/>
        </p:nvSpPr>
        <p:spPr>
          <a:xfrm>
            <a:off x="6328909" y="114731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461D33-E8EA-AA2C-2065-705B80CC42EF}"/>
              </a:ext>
            </a:extLst>
          </p:cNvPr>
          <p:cNvSpPr/>
          <p:nvPr/>
        </p:nvSpPr>
        <p:spPr>
          <a:xfrm>
            <a:off x="6328909" y="159510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AF42641-D755-F8E1-FBE5-ECCC495E90AD}"/>
              </a:ext>
            </a:extLst>
          </p:cNvPr>
          <p:cNvSpPr/>
          <p:nvPr/>
        </p:nvSpPr>
        <p:spPr>
          <a:xfrm>
            <a:off x="6328909" y="204289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67FF09F-6332-0B12-6FE9-637B7D768EB4}"/>
              </a:ext>
            </a:extLst>
          </p:cNvPr>
          <p:cNvSpPr/>
          <p:nvPr/>
        </p:nvSpPr>
        <p:spPr>
          <a:xfrm>
            <a:off x="6328909" y="249068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DA39A92-92DD-8D3A-1BC3-F1D893C91BB7}"/>
              </a:ext>
            </a:extLst>
          </p:cNvPr>
          <p:cNvSpPr/>
          <p:nvPr/>
        </p:nvSpPr>
        <p:spPr>
          <a:xfrm>
            <a:off x="6328909" y="293847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1CE3768-8AFC-15FB-6798-3359AD534F50}"/>
              </a:ext>
            </a:extLst>
          </p:cNvPr>
          <p:cNvSpPr/>
          <p:nvPr/>
        </p:nvSpPr>
        <p:spPr>
          <a:xfrm>
            <a:off x="6328909" y="338626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9DDDDD5-F82E-1967-D387-217F97DDAE45}"/>
              </a:ext>
            </a:extLst>
          </p:cNvPr>
          <p:cNvSpPr/>
          <p:nvPr/>
        </p:nvSpPr>
        <p:spPr>
          <a:xfrm>
            <a:off x="6328909" y="383405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E5F749D-62F0-BB3A-5092-908C4A54CBAF}"/>
              </a:ext>
            </a:extLst>
          </p:cNvPr>
          <p:cNvSpPr/>
          <p:nvPr/>
        </p:nvSpPr>
        <p:spPr>
          <a:xfrm>
            <a:off x="6328909" y="428184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FEBF24D-A297-68DA-2485-BEB48D8DA866}"/>
              </a:ext>
            </a:extLst>
          </p:cNvPr>
          <p:cNvSpPr/>
          <p:nvPr/>
        </p:nvSpPr>
        <p:spPr>
          <a:xfrm>
            <a:off x="6328909" y="472963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Main </a:t>
            </a:r>
            <a:r>
              <a:rPr kumimoji="1" lang="en-US" altLang="ko-Kore-KR" dirty="0" err="1">
                <a:solidFill>
                  <a:schemeClr val="tx1"/>
                </a:solidFill>
              </a:rPr>
              <a:t>rbp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8404F16-9B7C-5684-B357-BA15602BDB0C}"/>
              </a:ext>
            </a:extLst>
          </p:cNvPr>
          <p:cNvSpPr/>
          <p:nvPr/>
        </p:nvSpPr>
        <p:spPr>
          <a:xfrm>
            <a:off x="6328909" y="517742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복귀주소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0D21F17-96F8-DADE-81DB-C3D37018221A}"/>
              </a:ext>
            </a:extLst>
          </p:cNvPr>
          <p:cNvSpPr/>
          <p:nvPr/>
        </p:nvSpPr>
        <p:spPr>
          <a:xfrm>
            <a:off x="6328909" y="562521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F4C5004-2511-8D72-A82F-D8CDFE71178D}"/>
              </a:ext>
            </a:extLst>
          </p:cNvPr>
          <p:cNvSpPr/>
          <p:nvPr/>
        </p:nvSpPr>
        <p:spPr>
          <a:xfrm>
            <a:off x="9241762" y="671773"/>
            <a:ext cx="1400360" cy="92333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CPU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55E8638-F392-16CC-CA76-B871EDEEFBB8}"/>
              </a:ext>
            </a:extLst>
          </p:cNvPr>
          <p:cNvSpPr txBox="1"/>
          <p:nvPr/>
        </p:nvSpPr>
        <p:spPr>
          <a:xfrm>
            <a:off x="523332" y="346291"/>
            <a:ext cx="39192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main() -&gt; </a:t>
            </a:r>
            <a:r>
              <a:rPr lang="en" altLang="ko-Kore-KR" dirty="0">
                <a:solidFill>
                  <a:srgbClr val="FF0000"/>
                </a:solidFill>
                <a:latin typeface="Consolas" panose="020B0609020204030204" pitchFamily="49" charset="0"/>
              </a:rPr>
              <a:t>add() 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-&gt; sub()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9065D0E-FD37-7BAD-E4C4-0889ABE1B21D}"/>
              </a:ext>
            </a:extLst>
          </p:cNvPr>
          <p:cNvSpPr/>
          <p:nvPr/>
        </p:nvSpPr>
        <p:spPr>
          <a:xfrm>
            <a:off x="9220192" y="4054900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7A45A3-848C-51FA-109C-FF225CE9966C}"/>
              </a:ext>
            </a:extLst>
          </p:cNvPr>
          <p:cNvSpPr txBox="1"/>
          <p:nvPr/>
        </p:nvSpPr>
        <p:spPr>
          <a:xfrm>
            <a:off x="10110158" y="4074075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rbp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F82FA60-78F1-74DC-3F57-1CCEEF9F5F15}"/>
              </a:ext>
            </a:extLst>
          </p:cNvPr>
          <p:cNvSpPr/>
          <p:nvPr/>
        </p:nvSpPr>
        <p:spPr>
          <a:xfrm>
            <a:off x="9220192" y="3440203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5EE166-DCCE-C9B3-291A-CDCF63061627}"/>
              </a:ext>
            </a:extLst>
          </p:cNvPr>
          <p:cNvSpPr txBox="1"/>
          <p:nvPr/>
        </p:nvSpPr>
        <p:spPr>
          <a:xfrm>
            <a:off x="10110158" y="3429000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rsp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CBD6C8B5-5EC3-A259-424F-03377443E6C6}"/>
              </a:ext>
            </a:extLst>
          </p:cNvPr>
          <p:cNvCxnSpPr>
            <a:cxnSpLocks/>
            <a:stCxn id="2" idx="1"/>
            <a:endCxn id="16" idx="3"/>
          </p:cNvCxnSpPr>
          <p:nvPr/>
        </p:nvCxnSpPr>
        <p:spPr>
          <a:xfrm rot="10800000" flipV="1">
            <a:off x="7729270" y="4271918"/>
            <a:ext cx="1490923" cy="23381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F8DFADD1-73BD-575E-F065-D89EA9D4C3CC}"/>
              </a:ext>
            </a:extLst>
          </p:cNvPr>
          <p:cNvCxnSpPr>
            <a:cxnSpLocks/>
            <a:stCxn id="4" idx="1"/>
            <a:endCxn id="16" idx="3"/>
          </p:cNvCxnSpPr>
          <p:nvPr/>
        </p:nvCxnSpPr>
        <p:spPr>
          <a:xfrm rot="10800000" flipV="1">
            <a:off x="7729270" y="3657222"/>
            <a:ext cx="1490923" cy="84851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78F21CC-5472-133A-2EA4-74BF039F63CD}"/>
              </a:ext>
            </a:extLst>
          </p:cNvPr>
          <p:cNvSpPr txBox="1"/>
          <p:nvPr/>
        </p:nvSpPr>
        <p:spPr>
          <a:xfrm>
            <a:off x="1460020" y="671773"/>
            <a:ext cx="60945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213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62A0C04-68CD-09A3-E9A4-EDFB22FF451A}"/>
              </a:ext>
            </a:extLst>
          </p:cNvPr>
          <p:cNvSpPr/>
          <p:nvPr/>
        </p:nvSpPr>
        <p:spPr>
          <a:xfrm>
            <a:off x="6328909" y="69952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208CFCE-E2F7-3339-A6FD-55DA5C92E0CB}"/>
              </a:ext>
            </a:extLst>
          </p:cNvPr>
          <p:cNvSpPr/>
          <p:nvPr/>
        </p:nvSpPr>
        <p:spPr>
          <a:xfrm>
            <a:off x="6328909" y="114731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461D33-E8EA-AA2C-2065-705B80CC42EF}"/>
              </a:ext>
            </a:extLst>
          </p:cNvPr>
          <p:cNvSpPr/>
          <p:nvPr/>
        </p:nvSpPr>
        <p:spPr>
          <a:xfrm>
            <a:off x="6328909" y="159510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AF42641-D755-F8E1-FBE5-ECCC495E90AD}"/>
              </a:ext>
            </a:extLst>
          </p:cNvPr>
          <p:cNvSpPr/>
          <p:nvPr/>
        </p:nvSpPr>
        <p:spPr>
          <a:xfrm>
            <a:off x="6328909" y="204289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67FF09F-6332-0B12-6FE9-637B7D768EB4}"/>
              </a:ext>
            </a:extLst>
          </p:cNvPr>
          <p:cNvSpPr/>
          <p:nvPr/>
        </p:nvSpPr>
        <p:spPr>
          <a:xfrm>
            <a:off x="6328909" y="249068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DA39A92-92DD-8D3A-1BC3-F1D893C91BB7}"/>
              </a:ext>
            </a:extLst>
          </p:cNvPr>
          <p:cNvSpPr/>
          <p:nvPr/>
        </p:nvSpPr>
        <p:spPr>
          <a:xfrm>
            <a:off x="6328909" y="293847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1CE3768-8AFC-15FB-6798-3359AD534F50}"/>
              </a:ext>
            </a:extLst>
          </p:cNvPr>
          <p:cNvSpPr/>
          <p:nvPr/>
        </p:nvSpPr>
        <p:spPr>
          <a:xfrm>
            <a:off x="6328909" y="338626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9DDDDD5-F82E-1967-D387-217F97DDAE45}"/>
              </a:ext>
            </a:extLst>
          </p:cNvPr>
          <p:cNvSpPr/>
          <p:nvPr/>
        </p:nvSpPr>
        <p:spPr>
          <a:xfrm>
            <a:off x="6328909" y="383405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Add </a:t>
            </a:r>
            <a:r>
              <a:rPr kumimoji="1" lang="en-US" altLang="ko-Kore-KR" dirty="0" err="1">
                <a:solidFill>
                  <a:schemeClr val="tx1"/>
                </a:solidFill>
              </a:rPr>
              <a:t>rbp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E5F749D-62F0-BB3A-5092-908C4A54CBAF}"/>
              </a:ext>
            </a:extLst>
          </p:cNvPr>
          <p:cNvSpPr/>
          <p:nvPr/>
        </p:nvSpPr>
        <p:spPr>
          <a:xfrm>
            <a:off x="6328909" y="428184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Add</a:t>
            </a:r>
            <a:r>
              <a:rPr kumimoji="1" lang="ko-KR" altLang="en-US" dirty="0">
                <a:solidFill>
                  <a:schemeClr val="tx1"/>
                </a:solidFill>
              </a:rPr>
              <a:t> 복귀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FEBF24D-A297-68DA-2485-BEB48D8DA866}"/>
              </a:ext>
            </a:extLst>
          </p:cNvPr>
          <p:cNvSpPr/>
          <p:nvPr/>
        </p:nvSpPr>
        <p:spPr>
          <a:xfrm>
            <a:off x="6328909" y="472963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Main </a:t>
            </a:r>
            <a:r>
              <a:rPr kumimoji="1" lang="en-US" altLang="ko-Kore-KR" dirty="0" err="1">
                <a:solidFill>
                  <a:schemeClr val="tx1"/>
                </a:solidFill>
              </a:rPr>
              <a:t>rbp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8404F16-9B7C-5684-B357-BA15602BDB0C}"/>
              </a:ext>
            </a:extLst>
          </p:cNvPr>
          <p:cNvSpPr/>
          <p:nvPr/>
        </p:nvSpPr>
        <p:spPr>
          <a:xfrm>
            <a:off x="6328909" y="517742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Main </a:t>
            </a:r>
            <a:r>
              <a:rPr kumimoji="1" lang="ko-KR" altLang="en-US" dirty="0">
                <a:solidFill>
                  <a:schemeClr val="tx1"/>
                </a:solidFill>
              </a:rPr>
              <a:t>복귀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0D21F17-96F8-DADE-81DB-C3D37018221A}"/>
              </a:ext>
            </a:extLst>
          </p:cNvPr>
          <p:cNvSpPr/>
          <p:nvPr/>
        </p:nvSpPr>
        <p:spPr>
          <a:xfrm>
            <a:off x="6328909" y="562521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F4C5004-2511-8D72-A82F-D8CDFE71178D}"/>
              </a:ext>
            </a:extLst>
          </p:cNvPr>
          <p:cNvSpPr/>
          <p:nvPr/>
        </p:nvSpPr>
        <p:spPr>
          <a:xfrm>
            <a:off x="9241762" y="671773"/>
            <a:ext cx="1400360" cy="92333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CPU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55E8638-F392-16CC-CA76-B871EDEEFBB8}"/>
              </a:ext>
            </a:extLst>
          </p:cNvPr>
          <p:cNvSpPr txBox="1"/>
          <p:nvPr/>
        </p:nvSpPr>
        <p:spPr>
          <a:xfrm>
            <a:off x="523332" y="346291"/>
            <a:ext cx="39192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main() -&gt; </a:t>
            </a:r>
            <a:r>
              <a:rPr lang="en" altLang="ko-Kore-KR" dirty="0">
                <a:solidFill>
                  <a:srgbClr val="FF0000"/>
                </a:solidFill>
                <a:latin typeface="Consolas" panose="020B0609020204030204" pitchFamily="49" charset="0"/>
              </a:rPr>
              <a:t>add() 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-&gt; </a:t>
            </a:r>
            <a:r>
              <a:rPr lang="en" altLang="ko-Kore-KR" dirty="0">
                <a:solidFill>
                  <a:srgbClr val="FF0000"/>
                </a:solidFill>
                <a:latin typeface="Consolas" panose="020B0609020204030204" pitchFamily="49" charset="0"/>
              </a:rPr>
              <a:t>sub()</a:t>
            </a:r>
            <a:endParaRPr lang="en" altLang="ko-Kore-KR" b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9065D0E-FD37-7BAD-E4C4-0889ABE1B21D}"/>
              </a:ext>
            </a:extLst>
          </p:cNvPr>
          <p:cNvSpPr/>
          <p:nvPr/>
        </p:nvSpPr>
        <p:spPr>
          <a:xfrm>
            <a:off x="9220192" y="4054900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7A45A3-848C-51FA-109C-FF225CE9966C}"/>
              </a:ext>
            </a:extLst>
          </p:cNvPr>
          <p:cNvSpPr txBox="1"/>
          <p:nvPr/>
        </p:nvSpPr>
        <p:spPr>
          <a:xfrm>
            <a:off x="10110158" y="4074075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rbp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F82FA60-78F1-74DC-3F57-1CCEEF9F5F15}"/>
              </a:ext>
            </a:extLst>
          </p:cNvPr>
          <p:cNvSpPr/>
          <p:nvPr/>
        </p:nvSpPr>
        <p:spPr>
          <a:xfrm>
            <a:off x="9220192" y="3440203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5EE166-DCCE-C9B3-291A-CDCF63061627}"/>
              </a:ext>
            </a:extLst>
          </p:cNvPr>
          <p:cNvSpPr txBox="1"/>
          <p:nvPr/>
        </p:nvSpPr>
        <p:spPr>
          <a:xfrm>
            <a:off x="10110158" y="3429000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rsp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CBD6C8B5-5EC3-A259-424F-03377443E6C6}"/>
              </a:ext>
            </a:extLst>
          </p:cNvPr>
          <p:cNvCxnSpPr>
            <a:cxnSpLocks/>
            <a:stCxn id="2" idx="1"/>
            <a:endCxn id="14" idx="3"/>
          </p:cNvCxnSpPr>
          <p:nvPr/>
        </p:nvCxnSpPr>
        <p:spPr>
          <a:xfrm rot="10800000">
            <a:off x="7729270" y="3610159"/>
            <a:ext cx="1490923" cy="66176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F8DFADD1-73BD-575E-F065-D89EA9D4C3CC}"/>
              </a:ext>
            </a:extLst>
          </p:cNvPr>
          <p:cNvCxnSpPr>
            <a:cxnSpLocks/>
            <a:stCxn id="4" idx="1"/>
            <a:endCxn id="14" idx="3"/>
          </p:cNvCxnSpPr>
          <p:nvPr/>
        </p:nvCxnSpPr>
        <p:spPr>
          <a:xfrm rot="10800000">
            <a:off x="7729270" y="3610158"/>
            <a:ext cx="1490923" cy="4706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78F21CC-5472-133A-2EA4-74BF039F63CD}"/>
              </a:ext>
            </a:extLst>
          </p:cNvPr>
          <p:cNvSpPr txBox="1"/>
          <p:nvPr/>
        </p:nvSpPr>
        <p:spPr>
          <a:xfrm>
            <a:off x="2753982" y="677813"/>
            <a:ext cx="21285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0271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62A0C04-68CD-09A3-E9A4-EDFB22FF451A}"/>
              </a:ext>
            </a:extLst>
          </p:cNvPr>
          <p:cNvSpPr/>
          <p:nvPr/>
        </p:nvSpPr>
        <p:spPr>
          <a:xfrm>
            <a:off x="6328909" y="69952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208CFCE-E2F7-3339-A6FD-55DA5C92E0CB}"/>
              </a:ext>
            </a:extLst>
          </p:cNvPr>
          <p:cNvSpPr/>
          <p:nvPr/>
        </p:nvSpPr>
        <p:spPr>
          <a:xfrm>
            <a:off x="6328909" y="114731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461D33-E8EA-AA2C-2065-705B80CC42EF}"/>
              </a:ext>
            </a:extLst>
          </p:cNvPr>
          <p:cNvSpPr/>
          <p:nvPr/>
        </p:nvSpPr>
        <p:spPr>
          <a:xfrm>
            <a:off x="6328909" y="159510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AF42641-D755-F8E1-FBE5-ECCC495E90AD}"/>
              </a:ext>
            </a:extLst>
          </p:cNvPr>
          <p:cNvSpPr/>
          <p:nvPr/>
        </p:nvSpPr>
        <p:spPr>
          <a:xfrm>
            <a:off x="6328909" y="204289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67FF09F-6332-0B12-6FE9-637B7D768EB4}"/>
              </a:ext>
            </a:extLst>
          </p:cNvPr>
          <p:cNvSpPr/>
          <p:nvPr/>
        </p:nvSpPr>
        <p:spPr>
          <a:xfrm>
            <a:off x="6328909" y="249068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DA39A92-92DD-8D3A-1BC3-F1D893C91BB7}"/>
              </a:ext>
            </a:extLst>
          </p:cNvPr>
          <p:cNvSpPr/>
          <p:nvPr/>
        </p:nvSpPr>
        <p:spPr>
          <a:xfrm>
            <a:off x="6328909" y="293847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1CE3768-8AFC-15FB-6798-3359AD534F50}"/>
              </a:ext>
            </a:extLst>
          </p:cNvPr>
          <p:cNvSpPr/>
          <p:nvPr/>
        </p:nvSpPr>
        <p:spPr>
          <a:xfrm>
            <a:off x="6328909" y="338626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9DDDDD5-F82E-1967-D387-217F97DDAE45}"/>
              </a:ext>
            </a:extLst>
          </p:cNvPr>
          <p:cNvSpPr/>
          <p:nvPr/>
        </p:nvSpPr>
        <p:spPr>
          <a:xfrm>
            <a:off x="6328909" y="383405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Add </a:t>
            </a:r>
            <a:r>
              <a:rPr kumimoji="1" lang="en-US" altLang="ko-Kore-KR" dirty="0" err="1">
                <a:solidFill>
                  <a:schemeClr val="tx1"/>
                </a:solidFill>
              </a:rPr>
              <a:t>rbp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E5F749D-62F0-BB3A-5092-908C4A54CBAF}"/>
              </a:ext>
            </a:extLst>
          </p:cNvPr>
          <p:cNvSpPr/>
          <p:nvPr/>
        </p:nvSpPr>
        <p:spPr>
          <a:xfrm>
            <a:off x="6328909" y="428184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Add</a:t>
            </a:r>
            <a:r>
              <a:rPr kumimoji="1" lang="ko-KR" altLang="en-US" dirty="0">
                <a:solidFill>
                  <a:schemeClr val="tx1"/>
                </a:solidFill>
              </a:rPr>
              <a:t> 복귀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FEBF24D-A297-68DA-2485-BEB48D8DA866}"/>
              </a:ext>
            </a:extLst>
          </p:cNvPr>
          <p:cNvSpPr/>
          <p:nvPr/>
        </p:nvSpPr>
        <p:spPr>
          <a:xfrm>
            <a:off x="6328909" y="472963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Main </a:t>
            </a:r>
            <a:r>
              <a:rPr kumimoji="1" lang="en-US" altLang="ko-Kore-KR" dirty="0" err="1">
                <a:solidFill>
                  <a:schemeClr val="tx1"/>
                </a:solidFill>
              </a:rPr>
              <a:t>rbp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8404F16-9B7C-5684-B357-BA15602BDB0C}"/>
              </a:ext>
            </a:extLst>
          </p:cNvPr>
          <p:cNvSpPr/>
          <p:nvPr/>
        </p:nvSpPr>
        <p:spPr>
          <a:xfrm>
            <a:off x="6328909" y="517742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Main </a:t>
            </a:r>
            <a:r>
              <a:rPr kumimoji="1" lang="ko-KR" altLang="en-US" dirty="0">
                <a:solidFill>
                  <a:schemeClr val="tx1"/>
                </a:solidFill>
              </a:rPr>
              <a:t>복귀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0D21F17-96F8-DADE-81DB-C3D37018221A}"/>
              </a:ext>
            </a:extLst>
          </p:cNvPr>
          <p:cNvSpPr/>
          <p:nvPr/>
        </p:nvSpPr>
        <p:spPr>
          <a:xfrm>
            <a:off x="6328909" y="562521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F4C5004-2511-8D72-A82F-D8CDFE71178D}"/>
              </a:ext>
            </a:extLst>
          </p:cNvPr>
          <p:cNvSpPr/>
          <p:nvPr/>
        </p:nvSpPr>
        <p:spPr>
          <a:xfrm>
            <a:off x="9241762" y="671773"/>
            <a:ext cx="1400360" cy="92333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CPU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55E8638-F392-16CC-CA76-B871EDEEFBB8}"/>
              </a:ext>
            </a:extLst>
          </p:cNvPr>
          <p:cNvSpPr txBox="1"/>
          <p:nvPr/>
        </p:nvSpPr>
        <p:spPr>
          <a:xfrm>
            <a:off x="523332" y="346291"/>
            <a:ext cx="39192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main() -&gt; </a:t>
            </a:r>
            <a:r>
              <a:rPr lang="en" altLang="ko-Kore-KR" dirty="0">
                <a:solidFill>
                  <a:srgbClr val="FF0000"/>
                </a:solidFill>
                <a:latin typeface="Consolas" panose="020B0609020204030204" pitchFamily="49" charset="0"/>
              </a:rPr>
              <a:t>add() 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-&gt; </a:t>
            </a:r>
            <a:r>
              <a:rPr lang="en" altLang="ko-Kore-KR" dirty="0">
                <a:solidFill>
                  <a:srgbClr val="FF0000"/>
                </a:solidFill>
                <a:latin typeface="Consolas" panose="020B0609020204030204" pitchFamily="49" charset="0"/>
              </a:rPr>
              <a:t>sub()</a:t>
            </a:r>
            <a:endParaRPr lang="en" altLang="ko-Kore-KR" b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9065D0E-FD37-7BAD-E4C4-0889ABE1B21D}"/>
              </a:ext>
            </a:extLst>
          </p:cNvPr>
          <p:cNvSpPr/>
          <p:nvPr/>
        </p:nvSpPr>
        <p:spPr>
          <a:xfrm>
            <a:off x="9220192" y="4054900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7A45A3-848C-51FA-109C-FF225CE9966C}"/>
              </a:ext>
            </a:extLst>
          </p:cNvPr>
          <p:cNvSpPr txBox="1"/>
          <p:nvPr/>
        </p:nvSpPr>
        <p:spPr>
          <a:xfrm>
            <a:off x="10110158" y="4074075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rbp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F82FA60-78F1-74DC-3F57-1CCEEF9F5F15}"/>
              </a:ext>
            </a:extLst>
          </p:cNvPr>
          <p:cNvSpPr/>
          <p:nvPr/>
        </p:nvSpPr>
        <p:spPr>
          <a:xfrm>
            <a:off x="9220192" y="3440203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5EE166-DCCE-C9B3-291A-CDCF63061627}"/>
              </a:ext>
            </a:extLst>
          </p:cNvPr>
          <p:cNvSpPr txBox="1"/>
          <p:nvPr/>
        </p:nvSpPr>
        <p:spPr>
          <a:xfrm>
            <a:off x="10110158" y="3429000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rsp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CBD6C8B5-5EC3-A259-424F-03377443E6C6}"/>
              </a:ext>
            </a:extLst>
          </p:cNvPr>
          <p:cNvCxnSpPr>
            <a:cxnSpLocks/>
            <a:stCxn id="2" idx="1"/>
            <a:endCxn id="17" idx="3"/>
          </p:cNvCxnSpPr>
          <p:nvPr/>
        </p:nvCxnSpPr>
        <p:spPr>
          <a:xfrm rot="10800000" flipV="1">
            <a:off x="7729270" y="4271918"/>
            <a:ext cx="1490923" cy="68160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F8DFADD1-73BD-575E-F065-D89EA9D4C3CC}"/>
              </a:ext>
            </a:extLst>
          </p:cNvPr>
          <p:cNvCxnSpPr>
            <a:cxnSpLocks/>
            <a:stCxn id="4" idx="1"/>
            <a:endCxn id="17" idx="3"/>
          </p:cNvCxnSpPr>
          <p:nvPr/>
        </p:nvCxnSpPr>
        <p:spPr>
          <a:xfrm rot="10800000" flipV="1">
            <a:off x="7729270" y="3657222"/>
            <a:ext cx="1490923" cy="129630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78F21CC-5472-133A-2EA4-74BF039F63CD}"/>
              </a:ext>
            </a:extLst>
          </p:cNvPr>
          <p:cNvSpPr txBox="1"/>
          <p:nvPr/>
        </p:nvSpPr>
        <p:spPr>
          <a:xfrm>
            <a:off x="2753982" y="677813"/>
            <a:ext cx="21285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6147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00"/>
        </a:solidFill>
      </a:spPr>
      <a:bodyPr rtlCol="0" anchor="ctr"/>
      <a:lstStyle>
        <a:defPPr algn="ctr">
          <a:defRPr kumimoji="1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1173</TotalTime>
  <Words>945</Words>
  <Application>Microsoft Macintosh PowerPoint</Application>
  <PresentationFormat>와이드스크린</PresentationFormat>
  <Paragraphs>381</Paragraphs>
  <Slides>23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Consolas</vt:lpstr>
      <vt:lpstr>DM Mono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 찬식</dc:creator>
  <cp:lastModifiedBy>윤 찬식</cp:lastModifiedBy>
  <cp:revision>7</cp:revision>
  <dcterms:created xsi:type="dcterms:W3CDTF">2023-02-16T01:47:07Z</dcterms:created>
  <dcterms:modified xsi:type="dcterms:W3CDTF">2023-02-17T05:40:25Z</dcterms:modified>
</cp:coreProperties>
</file>