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1" r:id="rId20"/>
    <p:sldId id="272" r:id="rId21"/>
    <p:sldId id="273" r:id="rId22"/>
    <p:sldId id="277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719"/>
  </p:normalViewPr>
  <p:slideViewPr>
    <p:cSldViewPr snapToGrid="0">
      <p:cViewPr varScale="1">
        <p:scale>
          <a:sx n="148" d="100"/>
          <a:sy n="148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2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516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4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83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35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9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2004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1000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43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01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&amp;a;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200;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1884FAE-54E6-1372-9F33-AD33C868F875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 flipH="1" flipV="1">
            <a:off x="4991821" y="2525957"/>
            <a:ext cx="506086" cy="1050869"/>
          </a:xfrm>
          <a:prstGeom prst="curvedConnector4">
            <a:avLst>
              <a:gd name="adj1" fmla="val -111647"/>
              <a:gd name="adj2" fmla="val 121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7571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int n = 10;      // 4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char c = 'A';    // 1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double d = 3.14; // 8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28869" y="3122754"/>
            <a:ext cx="31306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194595" y="316198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E1922-EFB6-9CB8-D6EB-27A4668940DF}"/>
              </a:ext>
            </a:extLst>
          </p:cNvPr>
          <p:cNvSpPr/>
          <p:nvPr/>
        </p:nvSpPr>
        <p:spPr>
          <a:xfrm>
            <a:off x="4528868" y="3758780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3.14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44BA-63F9-A664-F00C-DA9D8D6E2C7D}"/>
              </a:ext>
            </a:extLst>
          </p:cNvPr>
          <p:cNvSpPr txBox="1"/>
          <p:nvPr/>
        </p:nvSpPr>
        <p:spPr>
          <a:xfrm>
            <a:off x="4194594" y="379800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02A64-E0EF-6A77-49A1-AFCA76AF30F1}"/>
              </a:ext>
            </a:extLst>
          </p:cNvPr>
          <p:cNvSpPr txBox="1"/>
          <p:nvPr/>
        </p:nvSpPr>
        <p:spPr>
          <a:xfrm>
            <a:off x="4218317" y="292064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A8B1-CC51-AB6C-F0DD-0F221BE250D8}"/>
              </a:ext>
            </a:extLst>
          </p:cNvPr>
          <p:cNvSpPr txBox="1"/>
          <p:nvPr/>
        </p:nvSpPr>
        <p:spPr>
          <a:xfrm>
            <a:off x="4218317" y="353429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3000</a:t>
            </a:r>
            <a:endParaRPr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10C13-0CB4-6294-2CBF-9FE9740B42C6}"/>
              </a:ext>
            </a:extLst>
          </p:cNvPr>
          <p:cNvSpPr/>
          <p:nvPr/>
        </p:nvSpPr>
        <p:spPr>
          <a:xfrm>
            <a:off x="7788396" y="3719551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28F161-9B1F-6B56-13C3-AAFF149DBADE}"/>
              </a:ext>
            </a:extLst>
          </p:cNvPr>
          <p:cNvSpPr/>
          <p:nvPr/>
        </p:nvSpPr>
        <p:spPr>
          <a:xfrm>
            <a:off x="7788396" y="3122754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46F-3794-0F85-12AD-08299E22FD6B}"/>
              </a:ext>
            </a:extLst>
          </p:cNvPr>
          <p:cNvSpPr/>
          <p:nvPr/>
        </p:nvSpPr>
        <p:spPr>
          <a:xfrm>
            <a:off x="7788396" y="2525957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7136F-72CE-5738-3E65-5B7B36C26E6A}"/>
              </a:ext>
            </a:extLst>
          </p:cNvPr>
          <p:cNvSpPr txBox="1"/>
          <p:nvPr/>
        </p:nvSpPr>
        <p:spPr>
          <a:xfrm>
            <a:off x="7328860" y="2617698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pn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E9BE9-10EB-2F12-F676-CDC8204E0847}"/>
              </a:ext>
            </a:extLst>
          </p:cNvPr>
          <p:cNvSpPr txBox="1"/>
          <p:nvPr/>
        </p:nvSpPr>
        <p:spPr>
          <a:xfrm>
            <a:off x="7328859" y="3175266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pc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FA1E9-AB06-A348-1AB4-AB74175AF545}"/>
              </a:ext>
            </a:extLst>
          </p:cNvPr>
          <p:cNvSpPr txBox="1"/>
          <p:nvPr/>
        </p:nvSpPr>
        <p:spPr>
          <a:xfrm>
            <a:off x="7328859" y="3811292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34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924</Words>
  <Application>Microsoft Macintosh PowerPoint</Application>
  <PresentationFormat>와이드스크린</PresentationFormat>
  <Paragraphs>372</Paragraphs>
  <Slides>22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6</cp:revision>
  <dcterms:created xsi:type="dcterms:W3CDTF">2023-02-16T01:47:07Z</dcterms:created>
  <dcterms:modified xsi:type="dcterms:W3CDTF">2023-02-17T05:28:20Z</dcterms:modified>
</cp:coreProperties>
</file>