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4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547</Words>
  <Application>Microsoft Macintosh PowerPoint</Application>
  <PresentationFormat>와이드스크린</PresentationFormat>
  <Paragraphs>210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2023-02-16T01:47:07Z</dcterms:created>
  <dcterms:modified xsi:type="dcterms:W3CDTF">2023-02-16T23:33:17Z</dcterms:modified>
</cp:coreProperties>
</file>