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6178-5612-2B4D-89D5-7F54E950B41C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3F1B-955D-834B-A50F-B9B486E0E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74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2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26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14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58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3F1B-955D-834B-A50F-B9B486E0E26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85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E043-DFE5-AA00-6A5C-156F30C7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027711-A75F-22FE-43D5-570BA1930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EED3-D414-DB31-60C8-4DAE88DA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08AF1-4193-8C9B-DE74-B0C8D169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AE816-E554-4EBC-A96A-22C1583E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28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BCD57-2FD9-F9FD-F535-FEFAA79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92579-617B-ED56-0AB6-6B3063C5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94AF1-A24A-168D-F9A0-0CB7BF8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48BAF-2A3C-1A4B-5266-E5CDA8F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5CDD-7D2B-5BE2-BFFC-1AD8BE32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54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81647-348E-BE36-3FEF-F153FE84D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32D3-62C9-D941-9D8D-189F2AE6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0D4E7-5BE6-25D6-C83D-06F3E94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2FE18-052A-8CBF-98EA-47979727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57A-0B38-1D1F-EB6F-13C1098E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7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5B1D-05A8-D79E-D282-BB35E3F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CA738-0569-2BBB-F487-CBB97F3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FED3-CB88-A04C-D888-E3944C73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4F044-F74D-AC52-5C44-B5EC65E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D8DAB-5C2D-46BF-4FED-BB58ED4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8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BEC3C-09DB-A2B3-F0C7-C42DEA6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339FB-3BD4-D2EF-6418-824B7FD2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6E5EE-751E-0C48-E491-2EE2BCEB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A8A00-86C8-0F6C-2E5F-B4481C5F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E359F-CD9F-E24F-2DDF-A2F0B0A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9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80FED-FB4A-13B2-4CA4-272F370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8C1F8-DCFF-205F-ADE2-B0F5F90D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D647A-83B5-8CEB-7D8C-B6F41A4D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6005A-633D-6021-1D06-99386C5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8E828-00CB-DAD5-991C-BA91052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72D16-F706-A220-6C87-FC5BAA0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8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255B-1754-EB2D-A6A9-D7E721DB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3715D-F5FF-44EE-EBA5-6F289F18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4886-0CC6-CFD7-99A9-ABD9597F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AE8DD-6FC1-C061-9AD7-0EE340A3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6F2F2-ED39-9328-AE81-077C10DA5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B7264-C5AF-3F5E-82F2-A2BF350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70E33-887C-97AD-8F90-3DEE7B3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42631-2416-4BD9-1968-45341C8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5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524D-E69C-E480-40AF-62E8A5B5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FCE36-8206-6438-266E-F747F8F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106EAE-2C87-855A-A056-CF4728BD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CA17F-6EC6-718E-68D3-834ED56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7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34A14-58F6-58EC-93E5-D55DC97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754EC-B918-E595-F28D-E009FCC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0E67C-9CDA-3450-8796-71B064C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DFE5-470A-7249-07B0-E8A7CC2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8F0AC-8F27-A46D-8837-854540E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CF336-5295-4144-8B5E-8920E9D8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C0D78-F3DF-C98F-6E4F-0E807858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31CDF-3E30-D66F-E42B-2E1CE9D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4A58A-489D-D1F1-98B5-3C5F8661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4DF6-A577-A382-5F81-D4C556D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51225-654C-54D1-4E3D-6258A084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57280-EB55-DB65-5C77-30AC73B4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BDD5A-CBD2-4435-395A-342E6B9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F1054-0A1D-DAA7-B5E0-04843B0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E678D-C98C-C843-56D2-241BAD8F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6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42351-A69F-AA93-9754-ED2E9E1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3D523-1947-537E-E281-23CF0147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6BD9-35EB-6B72-54FE-A7000BF9D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CC-C53A-6A43-8886-7240593D0664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F8EF1-8988-5852-EC85-0E3AEE39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FF6A8-B851-323F-5E76-19AEA0626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D7C7-A95A-694D-81B2-3199F55A11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1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29383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4B904-0882-D269-2ACA-3E457BFF992F}"/>
              </a:ext>
            </a:extLst>
          </p:cNvPr>
          <p:cNvSpPr txBox="1"/>
          <p:nvPr/>
        </p:nvSpPr>
        <p:spPr>
          <a:xfrm>
            <a:off x="416225" y="63614"/>
            <a:ext cx="54669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global = 100;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foo(void)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local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printf("local: %d, global: %d\n", local,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foo();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printf("global: %d\n", global);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89EC2-27CD-5DF6-5AAD-F9B72B09AC90}"/>
              </a:ext>
            </a:extLst>
          </p:cNvPr>
          <p:cNvSpPr/>
          <p:nvPr/>
        </p:nvSpPr>
        <p:spPr>
          <a:xfrm>
            <a:off x="10127413" y="448574"/>
            <a:ext cx="1526875" cy="629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AADFCA-8897-D5FD-4B4E-49ACC237CCD9}"/>
              </a:ext>
            </a:extLst>
          </p:cNvPr>
          <p:cNvSpPr/>
          <p:nvPr/>
        </p:nvSpPr>
        <p:spPr>
          <a:xfrm>
            <a:off x="10127413" y="107442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62F93F-15DD-C53E-E5A6-71790CC022BC}"/>
              </a:ext>
            </a:extLst>
          </p:cNvPr>
          <p:cNvSpPr/>
          <p:nvPr/>
        </p:nvSpPr>
        <p:spPr>
          <a:xfrm>
            <a:off x="10127411" y="170027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F3795C-89D6-ADA8-A4AE-2E0203461207}"/>
              </a:ext>
            </a:extLst>
          </p:cNvPr>
          <p:cNvSpPr/>
          <p:nvPr/>
        </p:nvSpPr>
        <p:spPr>
          <a:xfrm>
            <a:off x="10127410" y="232611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8F4839-A67B-8090-EAF6-1E514124FCA4}"/>
              </a:ext>
            </a:extLst>
          </p:cNvPr>
          <p:cNvSpPr/>
          <p:nvPr/>
        </p:nvSpPr>
        <p:spPr>
          <a:xfrm>
            <a:off x="10127409" y="2951966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09404-952B-7F1D-CDA5-F91408D74A20}"/>
              </a:ext>
            </a:extLst>
          </p:cNvPr>
          <p:cNvSpPr/>
          <p:nvPr/>
        </p:nvSpPr>
        <p:spPr>
          <a:xfrm>
            <a:off x="10127408" y="3577814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C1207-92E1-FC51-AF65-CFA25CF9C3D0}"/>
              </a:ext>
            </a:extLst>
          </p:cNvPr>
          <p:cNvSpPr/>
          <p:nvPr/>
        </p:nvSpPr>
        <p:spPr>
          <a:xfrm>
            <a:off x="10127407" y="4203662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08FE1-8A86-3CC0-77C7-1E2FEC86D2CE}"/>
              </a:ext>
            </a:extLst>
          </p:cNvPr>
          <p:cNvSpPr/>
          <p:nvPr/>
        </p:nvSpPr>
        <p:spPr>
          <a:xfrm>
            <a:off x="10127406" y="4829510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EE2E8-129F-1575-E6CD-81918A6CF2CA}"/>
              </a:ext>
            </a:extLst>
          </p:cNvPr>
          <p:cNvSpPr/>
          <p:nvPr/>
        </p:nvSpPr>
        <p:spPr>
          <a:xfrm>
            <a:off x="10127406" y="5455358"/>
            <a:ext cx="1526875" cy="62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112C45-830B-BE83-4162-365B4491BCA4}"/>
              </a:ext>
            </a:extLst>
          </p:cNvPr>
          <p:cNvSpPr/>
          <p:nvPr/>
        </p:nvSpPr>
        <p:spPr>
          <a:xfrm>
            <a:off x="6096000" y="664451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402AEDB-E909-35EC-D0DF-D9A3600FCCB6}"/>
              </a:ext>
            </a:extLst>
          </p:cNvPr>
          <p:cNvCxnSpPr>
            <a:cxnSpLocks/>
          </p:cNvCxnSpPr>
          <p:nvPr/>
        </p:nvCxnSpPr>
        <p:spPr>
          <a:xfrm flipV="1">
            <a:off x="7622875" y="448574"/>
            <a:ext cx="2504531" cy="215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71320AD-1A56-1D55-1086-8EEA19F5446F}"/>
              </a:ext>
            </a:extLst>
          </p:cNvPr>
          <p:cNvCxnSpPr>
            <a:cxnSpLocks/>
          </p:cNvCxnSpPr>
          <p:nvPr/>
        </p:nvCxnSpPr>
        <p:spPr>
          <a:xfrm flipV="1">
            <a:off x="7622869" y="1074422"/>
            <a:ext cx="2504537" cy="24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0858-3759-9876-EDFC-25EF273C0578}"/>
              </a:ext>
            </a:extLst>
          </p:cNvPr>
          <p:cNvSpPr/>
          <p:nvPr/>
        </p:nvSpPr>
        <p:spPr>
          <a:xfrm>
            <a:off x="6095996" y="138810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DATA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18DA58-7272-96D5-2C44-4C815CB75213}"/>
              </a:ext>
            </a:extLst>
          </p:cNvPr>
          <p:cNvSpPr/>
          <p:nvPr/>
        </p:nvSpPr>
        <p:spPr>
          <a:xfrm>
            <a:off x="6095995" y="2100549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HEAP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77C86-5244-54E3-0E06-A6ECB76F21B2}"/>
              </a:ext>
            </a:extLst>
          </p:cNvPr>
          <p:cNvSpPr/>
          <p:nvPr/>
        </p:nvSpPr>
        <p:spPr>
          <a:xfrm>
            <a:off x="6095994" y="2812994"/>
            <a:ext cx="1526875" cy="733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C2F151-F53A-8A5D-E241-383E33739DA3}"/>
              </a:ext>
            </a:extLst>
          </p:cNvPr>
          <p:cNvSpPr txBox="1"/>
          <p:nvPr/>
        </p:nvSpPr>
        <p:spPr>
          <a:xfrm>
            <a:off x="6157815" y="1387711"/>
            <a:ext cx="2504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>
                <a:latin typeface="DM Mono" panose="020B0509040201040103" pitchFamily="49" charset="0"/>
              </a:rPr>
              <a:t>int global = 100;</a:t>
            </a:r>
          </a:p>
        </p:txBody>
      </p:sp>
    </p:spTree>
    <p:extLst>
      <p:ext uri="{BB962C8B-B14F-4D97-AF65-F5344CB8AC3E}">
        <p14:creationId xmlns:p14="http://schemas.microsoft.com/office/powerpoint/2010/main" val="13106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>
            <a:off x="7729270" y="2266789"/>
            <a:ext cx="1490923" cy="2005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7729270" y="2266788"/>
            <a:ext cx="1490923" cy="1390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04</a:t>
            </a:r>
            <a:r>
              <a:rPr kumimoji="1" lang="ko-KR" altLang="en-US" dirty="0">
                <a:solidFill>
                  <a:schemeClr val="tx1"/>
                </a:solidFill>
              </a:rPr>
              <a:t>번지 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Main </a:t>
            </a:r>
            <a:r>
              <a:rPr kumimoji="1" lang="ko-KR" altLang="en-US" sz="1200" dirty="0">
                <a:solidFill>
                  <a:schemeClr val="tx1"/>
                </a:solidFill>
              </a:rPr>
              <a:t>복귀주소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C57A86-6C09-6F0D-B51B-5651DEB348F7}"/>
              </a:ext>
            </a:extLst>
          </p:cNvPr>
          <p:cNvSpPr/>
          <p:nvPr/>
        </p:nvSpPr>
        <p:spPr>
          <a:xfrm>
            <a:off x="9220192" y="1737857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EF02C-8534-25C2-43AA-304E65131F0E}"/>
              </a:ext>
            </a:extLst>
          </p:cNvPr>
          <p:cNvSpPr txBox="1"/>
          <p:nvPr/>
        </p:nvSpPr>
        <p:spPr>
          <a:xfrm>
            <a:off x="8627126" y="1770209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esi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BB9DB-2AE9-7120-8348-CE5785B1A86C}"/>
              </a:ext>
            </a:extLst>
          </p:cNvPr>
          <p:cNvSpPr/>
          <p:nvPr/>
        </p:nvSpPr>
        <p:spPr>
          <a:xfrm>
            <a:off x="9220192" y="22210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1470C-1772-F552-459F-4BE0ED9FC77B}"/>
              </a:ext>
            </a:extLst>
          </p:cNvPr>
          <p:cNvSpPr txBox="1"/>
          <p:nvPr/>
        </p:nvSpPr>
        <p:spPr>
          <a:xfrm>
            <a:off x="8627126" y="225335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edi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" altLang="ko-Kore-KR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104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43697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</a:t>
            </a:r>
            <a:r>
              <a:rPr kumimoji="1" lang="en-US" altLang="ko-KR" dirty="0">
                <a:solidFill>
                  <a:schemeClr val="tx1"/>
                </a:solidFill>
              </a:rPr>
              <a:t>20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rot="10800000">
            <a:off x="7729270" y="4057949"/>
            <a:ext cx="1490923" cy="213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7729270" y="3162368"/>
            <a:ext cx="1490923" cy="494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272CA-7A28-F1A0-C0E3-66AE21B13F49}"/>
              </a:ext>
            </a:extLst>
          </p:cNvPr>
          <p:cNvSpPr/>
          <p:nvPr/>
        </p:nvSpPr>
        <p:spPr>
          <a:xfrm>
            <a:off x="9241762" y="491329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9D2DD-8A87-24B9-8A89-70AC01CBE474}"/>
              </a:ext>
            </a:extLst>
          </p:cNvPr>
          <p:cNvSpPr txBox="1"/>
          <p:nvPr/>
        </p:nvSpPr>
        <p:spPr>
          <a:xfrm>
            <a:off x="8648696" y="4945642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edx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73B1F3-BD7A-9C58-4FD5-705B737888C0}"/>
              </a:ext>
            </a:extLst>
          </p:cNvPr>
          <p:cNvSpPr/>
          <p:nvPr/>
        </p:nvSpPr>
        <p:spPr>
          <a:xfrm>
            <a:off x="9241762" y="5396436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30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3AF60-16A4-A3ED-5C98-7BFC957003CF}"/>
              </a:ext>
            </a:extLst>
          </p:cNvPr>
          <p:cNvSpPr txBox="1"/>
          <p:nvPr/>
        </p:nvSpPr>
        <p:spPr>
          <a:xfrm>
            <a:off x="8648696" y="5428788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eax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복귀주소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sub()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 flipV="1">
            <a:off x="7729270" y="4271918"/>
            <a:ext cx="1490923" cy="233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7729270" y="3657222"/>
            <a:ext cx="1490923" cy="848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1460020" y="671773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4" idx="3"/>
          </p:cNvCxnSpPr>
          <p:nvPr/>
        </p:nvCxnSpPr>
        <p:spPr>
          <a:xfrm rot="10800000">
            <a:off x="7729270" y="3610159"/>
            <a:ext cx="1490923" cy="6617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7729270" y="3610158"/>
            <a:ext cx="1490923" cy="47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2A0C04-68CD-09A3-E9A4-EDFB22FF451A}"/>
              </a:ext>
            </a:extLst>
          </p:cNvPr>
          <p:cNvSpPr/>
          <p:nvPr/>
        </p:nvSpPr>
        <p:spPr>
          <a:xfrm>
            <a:off x="6328909" y="6995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08CFCE-E2F7-3339-A6FD-55DA5C92E0CB}"/>
              </a:ext>
            </a:extLst>
          </p:cNvPr>
          <p:cNvSpPr/>
          <p:nvPr/>
        </p:nvSpPr>
        <p:spPr>
          <a:xfrm>
            <a:off x="6328909" y="11473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61D33-E8EA-AA2C-2065-705B80CC42EF}"/>
              </a:ext>
            </a:extLst>
          </p:cNvPr>
          <p:cNvSpPr/>
          <p:nvPr/>
        </p:nvSpPr>
        <p:spPr>
          <a:xfrm>
            <a:off x="6328909" y="159510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F42641-D755-F8E1-FBE5-ECCC495E90AD}"/>
              </a:ext>
            </a:extLst>
          </p:cNvPr>
          <p:cNvSpPr/>
          <p:nvPr/>
        </p:nvSpPr>
        <p:spPr>
          <a:xfrm>
            <a:off x="6328909" y="204289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FF09F-6332-0B12-6FE9-637B7D768EB4}"/>
              </a:ext>
            </a:extLst>
          </p:cNvPr>
          <p:cNvSpPr/>
          <p:nvPr/>
        </p:nvSpPr>
        <p:spPr>
          <a:xfrm>
            <a:off x="6328909" y="249068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39A92-92DD-8D3A-1BC3-F1D893C91BB7}"/>
              </a:ext>
            </a:extLst>
          </p:cNvPr>
          <p:cNvSpPr/>
          <p:nvPr/>
        </p:nvSpPr>
        <p:spPr>
          <a:xfrm>
            <a:off x="6328909" y="293847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E3768-8AFC-15FB-6798-3359AD534F50}"/>
              </a:ext>
            </a:extLst>
          </p:cNvPr>
          <p:cNvSpPr/>
          <p:nvPr/>
        </p:nvSpPr>
        <p:spPr>
          <a:xfrm>
            <a:off x="6328909" y="338626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DDDDD5-F82E-1967-D387-217F97DDAE45}"/>
              </a:ext>
            </a:extLst>
          </p:cNvPr>
          <p:cNvSpPr/>
          <p:nvPr/>
        </p:nvSpPr>
        <p:spPr>
          <a:xfrm>
            <a:off x="6328909" y="383405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5F749D-62F0-BB3A-5092-908C4A54CBAF}"/>
              </a:ext>
            </a:extLst>
          </p:cNvPr>
          <p:cNvSpPr/>
          <p:nvPr/>
        </p:nvSpPr>
        <p:spPr>
          <a:xfrm>
            <a:off x="6328909" y="428184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Add</a:t>
            </a:r>
            <a:r>
              <a:rPr kumimoji="1" lang="ko-KR" altLang="en-US" dirty="0">
                <a:solidFill>
                  <a:schemeClr val="tx1"/>
                </a:solidFill>
              </a:rPr>
              <a:t> 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EBF24D-A297-68DA-2485-BEB48D8DA866}"/>
              </a:ext>
            </a:extLst>
          </p:cNvPr>
          <p:cNvSpPr/>
          <p:nvPr/>
        </p:nvSpPr>
        <p:spPr>
          <a:xfrm>
            <a:off x="6328909" y="472963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en-US" altLang="ko-Kore-KR" dirty="0" err="1">
                <a:solidFill>
                  <a:schemeClr val="tx1"/>
                </a:solidFill>
              </a:rPr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404F16-9B7C-5684-B357-BA15602BDB0C}"/>
              </a:ext>
            </a:extLst>
          </p:cNvPr>
          <p:cNvSpPr/>
          <p:nvPr/>
        </p:nvSpPr>
        <p:spPr>
          <a:xfrm>
            <a:off x="6328909" y="517742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Main </a:t>
            </a:r>
            <a:r>
              <a:rPr kumimoji="1" lang="ko-KR" altLang="en-US" dirty="0">
                <a:solidFill>
                  <a:schemeClr val="tx1"/>
                </a:solidFill>
              </a:rPr>
              <a:t>복귀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D21F17-96F8-DADE-81DB-C3D37018221A}"/>
              </a:ext>
            </a:extLst>
          </p:cNvPr>
          <p:cNvSpPr/>
          <p:nvPr/>
        </p:nvSpPr>
        <p:spPr>
          <a:xfrm>
            <a:off x="6328909" y="5625213"/>
            <a:ext cx="1400360" cy="447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C5004-2511-8D72-A82F-D8CDFE71178D}"/>
              </a:ext>
            </a:extLst>
          </p:cNvPr>
          <p:cNvSpPr/>
          <p:nvPr/>
        </p:nvSpPr>
        <p:spPr>
          <a:xfrm>
            <a:off x="9241762" y="671773"/>
            <a:ext cx="1400360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CPU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5E8638-F392-16CC-CA76-B871EDEEFBB8}"/>
              </a:ext>
            </a:extLst>
          </p:cNvPr>
          <p:cNvSpPr txBox="1"/>
          <p:nvPr/>
        </p:nvSpPr>
        <p:spPr>
          <a:xfrm>
            <a:off x="523332" y="346291"/>
            <a:ext cx="391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main() 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add() 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" altLang="ko-Kore-KR" dirty="0">
                <a:solidFill>
                  <a:srgbClr val="FF0000"/>
                </a:solidFill>
                <a:latin typeface="Consolas" panose="020B0609020204030204" pitchFamily="49" charset="0"/>
              </a:rPr>
              <a:t>sub()</a:t>
            </a:r>
            <a:endParaRPr lang="en" altLang="ko-Kore-K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65D0E-FD37-7BAD-E4C4-0889ABE1B21D}"/>
              </a:ext>
            </a:extLst>
          </p:cNvPr>
          <p:cNvSpPr/>
          <p:nvPr/>
        </p:nvSpPr>
        <p:spPr>
          <a:xfrm>
            <a:off x="9220192" y="4054900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A45A3-848C-51FA-109C-FF225CE9966C}"/>
              </a:ext>
            </a:extLst>
          </p:cNvPr>
          <p:cNvSpPr txBox="1"/>
          <p:nvPr/>
        </p:nvSpPr>
        <p:spPr>
          <a:xfrm>
            <a:off x="10110158" y="4074075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rbp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82FA60-78F1-74DC-3F57-1CCEEF9F5F15}"/>
              </a:ext>
            </a:extLst>
          </p:cNvPr>
          <p:cNvSpPr/>
          <p:nvPr/>
        </p:nvSpPr>
        <p:spPr>
          <a:xfrm>
            <a:off x="9220192" y="3440203"/>
            <a:ext cx="889966" cy="434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EE166-DCCE-C9B3-291A-CDCF63061627}"/>
              </a:ext>
            </a:extLst>
          </p:cNvPr>
          <p:cNvSpPr txBox="1"/>
          <p:nvPr/>
        </p:nvSpPr>
        <p:spPr>
          <a:xfrm>
            <a:off x="10110158" y="3429000"/>
            <a:ext cx="593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 err="1"/>
              <a:t>rsp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BD6C8B5-5EC3-A259-424F-03377443E6C6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10800000" flipV="1">
            <a:off x="7729270" y="4271918"/>
            <a:ext cx="1490923" cy="681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8DFADD1-73BD-575E-F065-D89EA9D4C3CC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 flipV="1">
            <a:off x="7729270" y="3657222"/>
            <a:ext cx="1490923" cy="1296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8F21CC-5472-133A-2EA4-74BF039F63CD}"/>
              </a:ext>
            </a:extLst>
          </p:cNvPr>
          <p:cNvSpPr txBox="1"/>
          <p:nvPr/>
        </p:nvSpPr>
        <p:spPr>
          <a:xfrm>
            <a:off x="2753982" y="677813"/>
            <a:ext cx="2128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" altLang="ko-Kore-KR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543</Words>
  <Application>Microsoft Macintosh PowerPoint</Application>
  <PresentationFormat>와이드스크린</PresentationFormat>
  <Paragraphs>206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</cp:revision>
  <dcterms:created xsi:type="dcterms:W3CDTF">2023-02-16T01:47:07Z</dcterms:created>
  <dcterms:modified xsi:type="dcterms:W3CDTF">2023-02-16T02:34:28Z</dcterms:modified>
</cp:coreProperties>
</file>