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19"/>
  </p:normalViewPr>
  <p:slideViewPr>
    <p:cSldViewPr snapToGrid="0">
      <p:cViewPr varScale="1">
        <p:scale>
          <a:sx n="142" d="100"/>
          <a:sy n="142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DAAA9-E951-9A7F-E99D-B88679AD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17827-4345-AC8A-9BBA-2CFA78AA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AA813-0869-215A-DFF8-81B8C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94F9D-BE7D-A3DA-5DF9-CCBC1EF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6DF82-1D4D-4372-C50B-FF4E2CEC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5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9B9E-3D79-16E7-C6E8-6587CC3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C3575-A4A2-0E7F-56B8-004AFDB7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E10AE-4DF2-7D50-ADB0-1F8DD08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D51D-6DCA-5D84-C15C-37C56AA4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0144-C6AB-900D-C224-768B346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30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110DB-712F-74BD-380B-76D46BA7A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FF996-9256-A2F8-ED36-7755A85A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39B7F-9BF0-2364-8F85-9D9F6BA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84D0C-9B75-2D3C-C0D6-FC01473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5AC6C-8077-17F7-D4DD-4EC84F4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47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922BA-C7DD-45C7-5928-08C6853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39E1F-D84B-1F4B-4778-C5E2E09E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5A99F-B374-B81A-2BB1-D00811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79B8-F1ED-EE19-8AF0-E1AA22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E56C2-AB13-9301-EA1E-070D9409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3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59F6-4359-D88F-0482-21EE4952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47-A975-81D3-D61F-6F852C5D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CE80A-0A94-2FE7-1AE7-0202A679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DC163-C11F-323A-98B8-4AD8417B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3C0-DBA6-DDD3-7FC0-64BDA32B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92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42F2-861E-1F56-8F78-0029684A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0694D-5288-3592-E0B3-68066E2B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7DFA5-D913-7F90-32B8-80FED50F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CBB6A-0E4F-F3CA-BB54-4996A125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43024-3568-D159-6854-55835BB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9CF42-3A53-15ED-C066-D184A387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5649F-4BA7-FA36-8FEC-418F859F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974B9-56F2-E322-CC2F-FA73E71E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25DE3-B898-02E5-A0D9-4FA128E8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C441E-201E-D477-C4FA-DA38C005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26776-CC02-1E0F-BE60-2A7F6A531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D88BC-D906-085E-5F26-99629917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330F69-7D4D-C7B0-7080-B1920F9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A9B363-BBA5-497B-CF9F-23CA96F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B58B-9B50-F2F0-B854-0A2C4A0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DB619-DE2B-BA9B-F181-56E4D7AB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B4013-B8BD-844C-0E3F-48B7615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0335F-1EB0-53CB-DEE2-9F41A01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27E28-AF6E-0768-ACE0-233FEDED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E736-C6A6-5471-2BA2-775F406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F8DF-BEF5-1A3F-B9EA-11E940A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803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6C0C-CC02-EBF7-E1FB-4BE096B2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70BEE-C818-95E0-3E68-99370A6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DEB21-EB7B-AF7C-9091-901D73E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0A1A8-05EA-B130-DCE3-09FDDC44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97519-C87D-C71B-4BCC-4E7063C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BD207-B67A-890F-33B7-E440170B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37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B0196-3F1D-1A8B-A72F-FD63EB00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5455F-AFA9-05D8-52C3-5037EF00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16070-4A73-C6E2-11D2-432EF9C43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821E-9427-7B3A-66CE-DB2848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D9710-BFDB-C48E-A11D-BEFD2C64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49E5C-0162-EA0F-10E7-744C2D5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00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C092EF-AA01-724C-655D-3E8F7FDC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70277-442D-7353-B42B-7B912F9B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72A22-7C54-C335-1E38-4390B4560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C073-73B4-1C4F-81DE-701205FF1F0A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54CC-0E64-5780-EC01-05C5B6D0D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0C51-BA78-C9F1-7B40-E0A7CFFB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E6D-7F39-0743-B253-53791FC1A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2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7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7108254" y="1788526"/>
            <a:ext cx="2888956" cy="1960356"/>
          </a:xfrm>
          <a:prstGeom prst="curvedConnector4">
            <a:avLst>
              <a:gd name="adj1" fmla="val 45297"/>
              <a:gd name="adj2" fmla="val 145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877371"/>
            <a:ext cx="3059502" cy="32550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7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49761" y="1863489"/>
            <a:ext cx="3803573" cy="22689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 { delete[] name;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user1.Print();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user2(user1);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user2.Print();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4391563" y="3429000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6419849" y="3059668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5107557" y="386067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5289251" y="348271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4313208" y="394773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5107557" y="441276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4247058" y="449982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10153334" y="1591757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194EF2-3ACF-612A-27AC-20F06D04420E}"/>
              </a:ext>
            </a:extLst>
          </p:cNvPr>
          <p:cNvSpPr/>
          <p:nvPr/>
        </p:nvSpPr>
        <p:spPr>
          <a:xfrm>
            <a:off x="7686857" y="387883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3128-19AB-B557-086E-C95C824036F7}"/>
              </a:ext>
            </a:extLst>
          </p:cNvPr>
          <p:cNvSpPr txBox="1"/>
          <p:nvPr/>
        </p:nvSpPr>
        <p:spPr>
          <a:xfrm>
            <a:off x="7868551" y="350087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746D6-8853-3474-1D8F-C0A108C7D879}"/>
              </a:ext>
            </a:extLst>
          </p:cNvPr>
          <p:cNvSpPr txBox="1"/>
          <p:nvPr/>
        </p:nvSpPr>
        <p:spPr>
          <a:xfrm>
            <a:off x="6892508" y="396589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BA75C2-35B2-E465-ABFC-71772779B1FD}"/>
              </a:ext>
            </a:extLst>
          </p:cNvPr>
          <p:cNvSpPr/>
          <p:nvPr/>
        </p:nvSpPr>
        <p:spPr>
          <a:xfrm>
            <a:off x="7686857" y="443092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D2002-71C4-9FFE-39B0-BBFE9D93B654}"/>
              </a:ext>
            </a:extLst>
          </p:cNvPr>
          <p:cNvSpPr txBox="1"/>
          <p:nvPr/>
        </p:nvSpPr>
        <p:spPr>
          <a:xfrm>
            <a:off x="6826358" y="451798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256BB9B0-87FC-33B9-3360-B9DEC2C3A98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929061" y="1863489"/>
            <a:ext cx="1224273" cy="22870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E43FC-5B17-98A7-FC9B-EF2BDAE031BF}"/>
              </a:ext>
            </a:extLst>
          </p:cNvPr>
          <p:cNvSpPr txBox="1"/>
          <p:nvPr/>
        </p:nvSpPr>
        <p:spPr>
          <a:xfrm>
            <a:off x="5881061" y="36457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Double free of object 0x142606b00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a.out(13466,0x1fec0c140) malloc: *** set a breakpoint in malloc_error_break to debug</a:t>
            </a:r>
          </a:p>
        </p:txBody>
      </p:sp>
    </p:spTree>
    <p:extLst>
      <p:ext uri="{BB962C8B-B14F-4D97-AF65-F5344CB8AC3E}">
        <p14:creationId xmlns:p14="http://schemas.microsoft.com/office/powerpoint/2010/main" val="426917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C408B7-EB2C-4D9F-4A24-834069D4D7F1}"/>
              </a:ext>
            </a:extLst>
          </p:cNvPr>
          <p:cNvSpPr txBox="1"/>
          <p:nvPr/>
        </p:nvSpPr>
        <p:spPr>
          <a:xfrm>
            <a:off x="476609" y="445128"/>
            <a:ext cx="60945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// </a:t>
            </a:r>
            <a:r>
              <a:rPr lang="ko-KR" altLang="en-US" sz="1400" dirty="0">
                <a:latin typeface="DM Mono" panose="020B0509040201040103" pitchFamily="49" charset="0"/>
              </a:rPr>
              <a:t>깊은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" altLang="ko-Kore-KR" sz="1400" dirty="0">
                <a:latin typeface="DM Mono" panose="020B0509040201040103" pitchFamily="49" charset="0"/>
              </a:rPr>
              <a:t>User(const User&amp; </a:t>
            </a:r>
            <a:r>
              <a:rPr lang="en" altLang="ko-Kore-KR" sz="1400" dirty="0" err="1">
                <a:latin typeface="DM Mono" panose="020B0509040201040103" pitchFamily="49" charset="0"/>
              </a:rPr>
              <a:t>rhs</a:t>
            </a:r>
            <a:r>
              <a:rPr lang="en" altLang="ko-Kore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</a:t>
            </a:r>
            <a:r>
              <a:rPr lang="en" altLang="ko-Kore-KR" sz="1400" dirty="0" err="1">
                <a:latin typeface="DM Mono" panose="020B0509040201040103" pitchFamily="49" charset="0"/>
              </a:rPr>
              <a:t>rhs.age</a:t>
            </a:r>
            <a:r>
              <a:rPr lang="en" altLang="ko-Kore-KR" sz="1400" dirty="0">
                <a:latin typeface="DM Mono" panose="020B0509040201040103" pitchFamily="49" charset="0"/>
              </a:rPr>
              <a:t>) // </a:t>
            </a:r>
            <a:r>
              <a:rPr lang="ko-KR" altLang="en-US" sz="1400" dirty="0">
                <a:latin typeface="DM Mono" panose="020B0509040201040103" pitchFamily="49" charset="0"/>
              </a:rPr>
              <a:t>포인터 아닌 멤버에 대한 복사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>
                <a:latin typeface="DM Mono" panose="020B0509040201040103" pitchFamily="49" charset="0"/>
              </a:rPr>
              <a:t>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</a:t>
            </a:r>
            <a:r>
              <a:rPr lang="en" altLang="ko-Kore-KR" sz="1400" dirty="0" err="1">
                <a:latin typeface="DM Mono" panose="020B0509040201040103" pitchFamily="49" charset="0"/>
              </a:rPr>
              <a:t>rhs.name</a:t>
            </a:r>
            <a:r>
              <a:rPr lang="en" altLang="ko-Kore-KR" sz="1400" dirty="0"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D5A7C-DCA0-1464-3C57-55040947D5C1}"/>
              </a:ext>
            </a:extLst>
          </p:cNvPr>
          <p:cNvSpPr/>
          <p:nvPr/>
        </p:nvSpPr>
        <p:spPr>
          <a:xfrm>
            <a:off x="2742057" y="250563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02362-E5AB-6671-7474-3C62A2CB9350}"/>
              </a:ext>
            </a:extLst>
          </p:cNvPr>
          <p:cNvSpPr txBox="1"/>
          <p:nvPr/>
        </p:nvSpPr>
        <p:spPr>
          <a:xfrm>
            <a:off x="4770343" y="213630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3458051" y="293730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3639745" y="2559350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2663702" y="3024374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3458051" y="34893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2597552" y="3576464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00255" y="877371"/>
            <a:ext cx="4709008" cy="23316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0C6677-9300-CE05-B8EB-F8C6D7156B28}"/>
              </a:ext>
            </a:extLst>
          </p:cNvPr>
          <p:cNvSpPr/>
          <p:nvPr/>
        </p:nvSpPr>
        <p:spPr>
          <a:xfrm>
            <a:off x="5608327" y="374175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E1F5E-D599-834A-B257-69D3D175AD94}"/>
              </a:ext>
            </a:extLst>
          </p:cNvPr>
          <p:cNvSpPr txBox="1"/>
          <p:nvPr/>
        </p:nvSpPr>
        <p:spPr>
          <a:xfrm>
            <a:off x="5790021" y="3363792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04603-2D0B-9842-C910-6F1B3781049A}"/>
              </a:ext>
            </a:extLst>
          </p:cNvPr>
          <p:cNvSpPr txBox="1"/>
          <p:nvPr/>
        </p:nvSpPr>
        <p:spPr>
          <a:xfrm>
            <a:off x="4813978" y="3828816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FC98D-2091-B06F-0CEE-784E9E354FDA}"/>
              </a:ext>
            </a:extLst>
          </p:cNvPr>
          <p:cNvSpPr/>
          <p:nvPr/>
        </p:nvSpPr>
        <p:spPr>
          <a:xfrm>
            <a:off x="5608327" y="429384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B42016-C226-914B-27C1-A1EE70B29834}"/>
              </a:ext>
            </a:extLst>
          </p:cNvPr>
          <p:cNvSpPr txBox="1"/>
          <p:nvPr/>
        </p:nvSpPr>
        <p:spPr>
          <a:xfrm>
            <a:off x="4747828" y="438090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17B3E4-8F3F-397F-C137-5F1F429CC8F8}"/>
              </a:ext>
            </a:extLst>
          </p:cNvPr>
          <p:cNvSpPr/>
          <p:nvPr/>
        </p:nvSpPr>
        <p:spPr>
          <a:xfrm>
            <a:off x="9409263" y="2111030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0F3BFC4-522C-E000-6DAF-D19F7C6EEA09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6850531" y="2382762"/>
            <a:ext cx="2558732" cy="1630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6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8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BF2BFC-0B55-160D-55C6-F3BD3753D6EA}"/>
              </a:ext>
            </a:extLst>
          </p:cNvPr>
          <p:cNvSpPr/>
          <p:nvPr/>
        </p:nvSpPr>
        <p:spPr>
          <a:xfrm>
            <a:off x="4605534" y="87737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5470D-37AD-B379-4FF8-25D26C48836B}"/>
              </a:ext>
            </a:extLst>
          </p:cNvPr>
          <p:cNvSpPr txBox="1"/>
          <p:nvPr/>
        </p:nvSpPr>
        <p:spPr>
          <a:xfrm>
            <a:off x="4787228" y="499413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E629E-DEFC-2D6D-FFFE-81A1816C48D8}"/>
              </a:ext>
            </a:extLst>
          </p:cNvPr>
          <p:cNvSpPr txBox="1"/>
          <p:nvPr/>
        </p:nvSpPr>
        <p:spPr>
          <a:xfrm>
            <a:off x="3811185" y="964437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FE9BD-EC5A-74EA-40A2-B58CD85470F8}"/>
              </a:ext>
            </a:extLst>
          </p:cNvPr>
          <p:cNvSpPr/>
          <p:nvPr/>
        </p:nvSpPr>
        <p:spPr>
          <a:xfrm>
            <a:off x="4605534" y="142946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071AD-26B0-2AD5-0544-429B60751643}"/>
              </a:ext>
            </a:extLst>
          </p:cNvPr>
          <p:cNvSpPr txBox="1"/>
          <p:nvPr/>
        </p:nvSpPr>
        <p:spPr>
          <a:xfrm>
            <a:off x="3745035" y="151652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8BEF0C6-0D84-A648-D8BD-80B5DDB762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47738" y="877371"/>
            <a:ext cx="3561525" cy="2717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C37C7-2244-9AB9-7EBD-03DE16F29FF8}"/>
              </a:ext>
            </a:extLst>
          </p:cNvPr>
          <p:cNvSpPr/>
          <p:nvPr/>
        </p:nvSpPr>
        <p:spPr>
          <a:xfrm>
            <a:off x="4614848" y="199862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9152-95FA-6318-D681-B44321D61697}"/>
              </a:ext>
            </a:extLst>
          </p:cNvPr>
          <p:cNvSpPr txBox="1"/>
          <p:nvPr/>
        </p:nvSpPr>
        <p:spPr>
          <a:xfrm>
            <a:off x="3754349" y="2085695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1473FCD-36DE-44AC-FAFE-417D603220A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57052" y="1971066"/>
            <a:ext cx="4081128" cy="2992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0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C33E5C-8FCC-9613-7F77-50F9892FF0E5}"/>
              </a:ext>
            </a:extLst>
          </p:cNvPr>
          <p:cNvSpPr/>
          <p:nvPr/>
        </p:nvSpPr>
        <p:spPr>
          <a:xfrm>
            <a:off x="4596220" y="311334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1E38-2397-AFA7-6497-7B61A09EE4E7}"/>
              </a:ext>
            </a:extLst>
          </p:cNvPr>
          <p:cNvSpPr txBox="1"/>
          <p:nvPr/>
        </p:nvSpPr>
        <p:spPr>
          <a:xfrm>
            <a:off x="4777914" y="2735385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879E-ED80-8244-560B-88509E986ADA}"/>
              </a:ext>
            </a:extLst>
          </p:cNvPr>
          <p:cNvSpPr txBox="1"/>
          <p:nvPr/>
        </p:nvSpPr>
        <p:spPr>
          <a:xfrm>
            <a:off x="3801871" y="3200409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9B08C-048A-2476-7F41-C973E4F855B4}"/>
              </a:ext>
            </a:extLst>
          </p:cNvPr>
          <p:cNvSpPr/>
          <p:nvPr/>
        </p:nvSpPr>
        <p:spPr>
          <a:xfrm>
            <a:off x="4596220" y="3665433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9FDC9-B849-56F4-BE8B-7144AA94F2AF}"/>
              </a:ext>
            </a:extLst>
          </p:cNvPr>
          <p:cNvSpPr txBox="1"/>
          <p:nvPr/>
        </p:nvSpPr>
        <p:spPr>
          <a:xfrm>
            <a:off x="3735721" y="3752499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C278BA-1803-0122-FFEE-EB19ADAEF5A4}"/>
              </a:ext>
            </a:extLst>
          </p:cNvPr>
          <p:cNvSpPr/>
          <p:nvPr/>
        </p:nvSpPr>
        <p:spPr>
          <a:xfrm>
            <a:off x="4605534" y="4234601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24C46-11A5-24C4-CB71-A09F8B85506C}"/>
              </a:ext>
            </a:extLst>
          </p:cNvPr>
          <p:cNvSpPr txBox="1"/>
          <p:nvPr/>
        </p:nvSpPr>
        <p:spPr>
          <a:xfrm>
            <a:off x="3745035" y="4321667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EE2F542-0EE7-4861-0A14-FD9D33F7E671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838424" y="877371"/>
            <a:ext cx="3570839" cy="2507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29BA4283-5308-7549-2435-9A9385FC5E27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5847738" y="1971066"/>
            <a:ext cx="4090442" cy="2535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586906" y="522384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768600" y="4845888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792557" y="5310912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586906" y="5775936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26407" y="5863002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596220" y="634510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735721" y="6432170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829110" y="877371"/>
            <a:ext cx="3580153" cy="4618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838424" y="1971066"/>
            <a:ext cx="4099756" cy="4645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B76654-A045-AC5D-7DD6-7340D6D98C38}"/>
              </a:ext>
            </a:extLst>
          </p:cNvPr>
          <p:cNvSpPr/>
          <p:nvPr/>
        </p:nvSpPr>
        <p:spPr>
          <a:xfrm>
            <a:off x="9409263" y="605639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6BEFDB-5B75-CF39-00B5-DB8999CF238A}"/>
              </a:ext>
            </a:extLst>
          </p:cNvPr>
          <p:cNvSpPr/>
          <p:nvPr/>
        </p:nvSpPr>
        <p:spPr>
          <a:xfrm>
            <a:off x="9938180" y="1699334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B3E1D2-DE83-E6FE-9B47-68D1797B7867}"/>
              </a:ext>
            </a:extLst>
          </p:cNvPr>
          <p:cNvSpPr/>
          <p:nvPr/>
        </p:nvSpPr>
        <p:spPr>
          <a:xfrm>
            <a:off x="4658623" y="207729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45D95-62FF-E4D3-8764-9334B1B24C6F}"/>
              </a:ext>
            </a:extLst>
          </p:cNvPr>
          <p:cNvSpPr txBox="1"/>
          <p:nvPr/>
        </p:nvSpPr>
        <p:spPr>
          <a:xfrm>
            <a:off x="4840317" y="1699334"/>
            <a:ext cx="87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1A8-2715-4ABD-F206-0CF0CD228AB8}"/>
              </a:ext>
            </a:extLst>
          </p:cNvPr>
          <p:cNvSpPr txBox="1"/>
          <p:nvPr/>
        </p:nvSpPr>
        <p:spPr>
          <a:xfrm>
            <a:off x="3864274" y="2164358"/>
            <a:ext cx="79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B6CA4E-3220-0513-EC11-C90498D42DEF}"/>
              </a:ext>
            </a:extLst>
          </p:cNvPr>
          <p:cNvSpPr/>
          <p:nvPr/>
        </p:nvSpPr>
        <p:spPr>
          <a:xfrm>
            <a:off x="4658623" y="2629382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AA4CF-B33F-23C0-9C76-9971C84CF4A6}"/>
              </a:ext>
            </a:extLst>
          </p:cNvPr>
          <p:cNvSpPr txBox="1"/>
          <p:nvPr/>
        </p:nvSpPr>
        <p:spPr>
          <a:xfrm>
            <a:off x="3798124" y="2716448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CC6389-23B7-BFB1-62A0-796B752C2B1F}"/>
              </a:ext>
            </a:extLst>
          </p:cNvPr>
          <p:cNvSpPr/>
          <p:nvPr/>
        </p:nvSpPr>
        <p:spPr>
          <a:xfrm>
            <a:off x="4667937" y="3198550"/>
            <a:ext cx="1242204" cy="5434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4EF37-2E5D-CDC8-D986-D1B0C35B4551}"/>
              </a:ext>
            </a:extLst>
          </p:cNvPr>
          <p:cNvSpPr txBox="1"/>
          <p:nvPr/>
        </p:nvSpPr>
        <p:spPr>
          <a:xfrm>
            <a:off x="3807438" y="3285616"/>
            <a:ext cx="86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154FB51-8F19-817A-B921-85B8987F9B8B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00827" y="877371"/>
            <a:ext cx="3508436" cy="1471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0EF58A7-E22C-612D-084E-1DD081D0E91C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5910141" y="1971066"/>
            <a:ext cx="4028039" cy="14992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01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700FE-3495-1FD7-4F67-BC3357008F0F}"/>
              </a:ext>
            </a:extLst>
          </p:cNvPr>
          <p:cNvSpPr txBox="1"/>
          <p:nvPr/>
        </p:nvSpPr>
        <p:spPr>
          <a:xfrm>
            <a:off x="339306" y="265285"/>
            <a:ext cx="36719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200;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AED452-D6FD-B8E6-A126-769559DC771C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B8C6-16F8-84F3-E903-199D4C8E806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F11F3-9661-3372-1FA2-CF7BA8C45879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4F0D7-B69B-4CCB-B8CD-B3927020AF2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CDE1A-6652-1A61-0FF5-B0D1083F47D4}"/>
              </a:ext>
            </a:extLst>
          </p:cNvPr>
          <p:cNvSpPr txBox="1"/>
          <p:nvPr/>
        </p:nvSpPr>
        <p:spPr>
          <a:xfrm>
            <a:off x="5017877" y="1397628"/>
            <a:ext cx="739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2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1B601-3E5C-CC5B-070B-DE2EDA12F243}"/>
              </a:ext>
            </a:extLst>
          </p:cNvPr>
          <p:cNvSpPr/>
          <p:nvPr/>
        </p:nvSpPr>
        <p:spPr>
          <a:xfrm>
            <a:off x="5450999" y="2703452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AF686-5B44-4610-17DC-843841340B95}"/>
              </a:ext>
            </a:extLst>
          </p:cNvPr>
          <p:cNvSpPr txBox="1"/>
          <p:nvPr/>
        </p:nvSpPr>
        <p:spPr>
          <a:xfrm>
            <a:off x="5129125" y="279051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BB1BCC3A-7F50-1DE9-DFC0-2313AE8219BA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6693203" y="1936630"/>
            <a:ext cx="895" cy="1038554"/>
          </a:xfrm>
          <a:prstGeom prst="curvedConnector3">
            <a:avLst>
              <a:gd name="adj1" fmla="val 41063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5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0020" y="175196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9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2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2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E000-9302-F2D3-167A-138384E17728}"/>
              </a:ext>
            </a:extLst>
          </p:cNvPr>
          <p:cNvSpPr txBox="1"/>
          <p:nvPr/>
        </p:nvSpPr>
        <p:spPr>
          <a:xfrm>
            <a:off x="467983" y="418252"/>
            <a:ext cx="4198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200;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n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3BA18-7708-28A5-4F9B-F063662B5DB0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244E-0458-5C14-083A-F0133EDA2457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E39DE-93C4-69C0-35D2-9737CDE51DC6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46-1357-1879-F8A5-A7B5454C32D2}"/>
              </a:ext>
            </a:extLst>
          </p:cNvPr>
          <p:cNvSpPr txBox="1"/>
          <p:nvPr/>
        </p:nvSpPr>
        <p:spPr>
          <a:xfrm>
            <a:off x="5133799" y="151714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BC2DA-E47A-FA78-B5A6-E420F8AFC24F}"/>
              </a:ext>
            </a:extLst>
          </p:cNvPr>
          <p:cNvSpPr txBox="1"/>
          <p:nvPr/>
        </p:nvSpPr>
        <p:spPr>
          <a:xfrm>
            <a:off x="5133799" y="1887581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323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735900" y="426029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2F85E-A345-99FB-F3F0-43160633268D}"/>
              </a:ext>
            </a:extLst>
          </p:cNvPr>
          <p:cNvSpPr txBox="1"/>
          <p:nvPr/>
        </p:nvSpPr>
        <p:spPr>
          <a:xfrm>
            <a:off x="8187186" y="4339087"/>
            <a:ext cx="355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rot="16200000" flipH="1">
            <a:off x="5542778" y="3290670"/>
            <a:ext cx="1499845" cy="4394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8212438" y="2587834"/>
            <a:ext cx="1570009" cy="19324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4173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p2.Set(30, 40);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4735900" y="123322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6764186" y="86389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5451894" y="166489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5815282" y="129556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090665" y="175196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5451894" y="221698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090665" y="230405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7410092" y="167352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7773480" y="130419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048863" y="176059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7410092" y="222561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048863" y="231268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4132053" y="469597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814757" y="3018691"/>
            <a:ext cx="1935524" cy="1419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03C617-EA0D-BF29-6687-2C0BDA9B756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6798169" y="3462951"/>
            <a:ext cx="1926898" cy="539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53FD4A-3836-3E44-4FE5-590647D521DB}"/>
              </a:ext>
            </a:extLst>
          </p:cNvPr>
          <p:cNvSpPr txBox="1"/>
          <p:nvPr/>
        </p:nvSpPr>
        <p:spPr>
          <a:xfrm>
            <a:off x="459356" y="242863"/>
            <a:ext cx="533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Point p1, p2;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p1.Set(10, 20);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Set(&amp;p1, 10, 20)</a:t>
            </a:r>
            <a:endParaRPr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p2.Set(30, 40);</a:t>
            </a:r>
            <a:r>
              <a:rPr lang="en-US" altLang="ko-Kore-KR" sz="1400" dirty="0">
                <a:latin typeface="DM Mono" panose="020B0509040201040103" pitchFamily="49" charset="0"/>
              </a:rPr>
              <a:t> </a:t>
            </a:r>
            <a:r>
              <a:rPr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Set(&amp;p2, 10, 20)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974F39-C98A-803A-2DCB-7CB7F7EE1EF3}"/>
              </a:ext>
            </a:extLst>
          </p:cNvPr>
          <p:cNvSpPr/>
          <p:nvPr/>
        </p:nvSpPr>
        <p:spPr>
          <a:xfrm>
            <a:off x="5616514" y="612195"/>
            <a:ext cx="4891177" cy="26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134DE-FD3D-FCE6-785E-142B9B7F9E19}"/>
              </a:ext>
            </a:extLst>
          </p:cNvPr>
          <p:cNvSpPr txBox="1"/>
          <p:nvPr/>
        </p:nvSpPr>
        <p:spPr>
          <a:xfrm>
            <a:off x="7644800" y="242863"/>
            <a:ext cx="83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851F65-54A1-35C0-B7BE-41B34951B52E}"/>
              </a:ext>
            </a:extLst>
          </p:cNvPr>
          <p:cNvSpPr/>
          <p:nvPr/>
        </p:nvSpPr>
        <p:spPr>
          <a:xfrm>
            <a:off x="6332508" y="104386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86816-AD3D-C4AC-4D56-14C5BFFAD6B0}"/>
              </a:ext>
            </a:extLst>
          </p:cNvPr>
          <p:cNvSpPr txBox="1"/>
          <p:nvPr/>
        </p:nvSpPr>
        <p:spPr>
          <a:xfrm>
            <a:off x="6695896" y="6745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09F8E-AD45-52BC-8004-1B02D7227A7E}"/>
              </a:ext>
            </a:extLst>
          </p:cNvPr>
          <p:cNvSpPr txBox="1"/>
          <p:nvPr/>
        </p:nvSpPr>
        <p:spPr>
          <a:xfrm>
            <a:off x="5971279" y="113093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6B8C4D-5989-3181-DC09-BCCCF9F81E9F}"/>
              </a:ext>
            </a:extLst>
          </p:cNvPr>
          <p:cNvSpPr/>
          <p:nvPr/>
        </p:nvSpPr>
        <p:spPr>
          <a:xfrm>
            <a:off x="6332508" y="1595958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884D0-DB52-17B3-6DB1-9A80ADF3BA02}"/>
              </a:ext>
            </a:extLst>
          </p:cNvPr>
          <p:cNvSpPr txBox="1"/>
          <p:nvPr/>
        </p:nvSpPr>
        <p:spPr>
          <a:xfrm>
            <a:off x="5971279" y="1683024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0C483-2D37-A589-2D2E-519EB7B4DF38}"/>
              </a:ext>
            </a:extLst>
          </p:cNvPr>
          <p:cNvSpPr/>
          <p:nvPr/>
        </p:nvSpPr>
        <p:spPr>
          <a:xfrm>
            <a:off x="8290706" y="105249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09AB7-04D4-1DF6-3F1A-FD39230A1EED}"/>
              </a:ext>
            </a:extLst>
          </p:cNvPr>
          <p:cNvSpPr txBox="1"/>
          <p:nvPr/>
        </p:nvSpPr>
        <p:spPr>
          <a:xfrm>
            <a:off x="8654094" y="68316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44DE7-CA58-A439-70AA-3EF55890083D}"/>
              </a:ext>
            </a:extLst>
          </p:cNvPr>
          <p:cNvSpPr txBox="1"/>
          <p:nvPr/>
        </p:nvSpPr>
        <p:spPr>
          <a:xfrm>
            <a:off x="7929477" y="113956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B7848-AD18-B460-5889-3708F679E9B5}"/>
              </a:ext>
            </a:extLst>
          </p:cNvPr>
          <p:cNvSpPr/>
          <p:nvPr/>
        </p:nvSpPr>
        <p:spPr>
          <a:xfrm>
            <a:off x="8290706" y="1604584"/>
            <a:ext cx="1242204" cy="543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A1E14-3F69-3BE7-672B-275A2DED7925}"/>
              </a:ext>
            </a:extLst>
          </p:cNvPr>
          <p:cNvSpPr txBox="1"/>
          <p:nvPr/>
        </p:nvSpPr>
        <p:spPr>
          <a:xfrm>
            <a:off x="7929477" y="1691650"/>
            <a:ext cx="36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B27EAE-3DDB-DBDF-C9DD-4E03AEED301C}"/>
              </a:ext>
            </a:extLst>
          </p:cNvPr>
          <p:cNvSpPr txBox="1"/>
          <p:nvPr/>
        </p:nvSpPr>
        <p:spPr>
          <a:xfrm>
            <a:off x="5012667" y="4074946"/>
            <a:ext cx="6719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890510B-B95D-B91B-0CD1-9104A92C9CB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V="1">
            <a:off x="5678426" y="2319053"/>
            <a:ext cx="3169313" cy="618943"/>
          </a:xfrm>
          <a:prstGeom prst="curvedConnector5">
            <a:avLst>
              <a:gd name="adj1" fmla="val 41426"/>
              <a:gd name="adj2" fmla="val 453312"/>
              <a:gd name="adj3" fmla="val 107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2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1271</Words>
  <Application>Microsoft Macintosh PowerPoint</Application>
  <PresentationFormat>와이드스크린</PresentationFormat>
  <Paragraphs>419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8</cp:revision>
  <dcterms:created xsi:type="dcterms:W3CDTF">2023-02-23T07:19:49Z</dcterms:created>
  <dcterms:modified xsi:type="dcterms:W3CDTF">2023-02-27T05:48:14Z</dcterms:modified>
</cp:coreProperties>
</file>