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aaa;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bbb;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sizeof(aaa)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sizeof(bbb)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E6215-B85D-C6E4-738C-03280A8DA97C}"/>
              </a:ext>
            </a:extLst>
          </p:cNvPr>
          <p:cNvSpPr/>
          <p:nvPr/>
        </p:nvSpPr>
        <p:spPr>
          <a:xfrm>
            <a:off x="7583170" y="34034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28E5-11ED-EFD9-87A4-2E7B8A7B8B2D}"/>
              </a:ext>
            </a:extLst>
          </p:cNvPr>
          <p:cNvSpPr txBox="1"/>
          <p:nvPr/>
        </p:nvSpPr>
        <p:spPr>
          <a:xfrm>
            <a:off x="7764864" y="30255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95D2-DEE9-1BF5-16ED-42463E9CA243}"/>
              </a:ext>
            </a:extLst>
          </p:cNvPr>
          <p:cNvSpPr txBox="1"/>
          <p:nvPr/>
        </p:nvSpPr>
        <p:spPr>
          <a:xfrm>
            <a:off x="6788821" y="34905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11AAE-57A6-7A4E-A6A6-7D9CFF2C3028}"/>
              </a:ext>
            </a:extLst>
          </p:cNvPr>
          <p:cNvSpPr/>
          <p:nvPr/>
        </p:nvSpPr>
        <p:spPr>
          <a:xfrm>
            <a:off x="9733446" y="420791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92CA-44CA-0764-2EEE-9EAA86AD9221}"/>
              </a:ext>
            </a:extLst>
          </p:cNvPr>
          <p:cNvSpPr txBox="1"/>
          <p:nvPr/>
        </p:nvSpPr>
        <p:spPr>
          <a:xfrm>
            <a:off x="9915140" y="3829957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E2AA-EAFD-C1F4-B198-58344427EC0F}"/>
              </a:ext>
            </a:extLst>
          </p:cNvPr>
          <p:cNvSpPr txBox="1"/>
          <p:nvPr/>
        </p:nvSpPr>
        <p:spPr>
          <a:xfrm>
            <a:off x="8939097" y="429498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4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45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66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558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194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600794" y="2443584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79729" y="370827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61423" y="33303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26398" y="3795339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79729" y="424848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41756" y="4335553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777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59227" y="289834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585844" y="2985409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55DE1E-3D07-3466-E2F9-3E96559DB27E}"/>
              </a:ext>
            </a:extLst>
          </p:cNvPr>
          <p:cNvSpPr/>
          <p:nvPr/>
        </p:nvSpPr>
        <p:spPr>
          <a:xfrm>
            <a:off x="6559227" y="235487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3DBA-6BB5-31AE-18D7-DDA11E5D9535}"/>
              </a:ext>
            </a:extLst>
          </p:cNvPr>
          <p:cNvSpPr txBox="1"/>
          <p:nvPr/>
        </p:nvSpPr>
        <p:spPr>
          <a:xfrm>
            <a:off x="5585843" y="24230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6E4A824-6EE2-67D2-4617-AE35EA3C5C1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801431" y="915706"/>
            <a:ext cx="937403" cy="1710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207536" y="2626611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2898343"/>
            <a:ext cx="1406105" cy="1704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86445" y="2210636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31C973-1782-96CE-DC2B-F3227A403FEE}"/>
              </a:ext>
            </a:extLst>
          </p:cNvPr>
          <p:cNvSpPr/>
          <p:nvPr/>
        </p:nvSpPr>
        <p:spPr>
          <a:xfrm>
            <a:off x="9456520" y="525655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6451D4-C9AB-2DB7-DDAA-63723D7FFFA2}"/>
              </a:ext>
            </a:extLst>
          </p:cNvPr>
          <p:cNvSpPr txBox="1"/>
          <p:nvPr/>
        </p:nvSpPr>
        <p:spPr>
          <a:xfrm>
            <a:off x="9638214" y="428974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EA52EC-6D91-1938-DBE2-5CF0CC65F515}"/>
              </a:ext>
            </a:extLst>
          </p:cNvPr>
          <p:cNvSpPr txBox="1"/>
          <p:nvPr/>
        </p:nvSpPr>
        <p:spPr>
          <a:xfrm>
            <a:off x="8103189" y="5343624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89E525-4E40-2B29-187F-813E005B2D31}"/>
              </a:ext>
            </a:extLst>
          </p:cNvPr>
          <p:cNvSpPr/>
          <p:nvPr/>
        </p:nvSpPr>
        <p:spPr>
          <a:xfrm>
            <a:off x="9456520" y="579677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66753-D3BA-DAB3-BBE4-069907583439}"/>
              </a:ext>
            </a:extLst>
          </p:cNvPr>
          <p:cNvSpPr txBox="1"/>
          <p:nvPr/>
        </p:nvSpPr>
        <p:spPr>
          <a:xfrm>
            <a:off x="8518547" y="5883838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82E24-202C-B7A0-CD4E-0D9850D5771E}"/>
              </a:ext>
            </a:extLst>
          </p:cNvPr>
          <p:cNvSpPr/>
          <p:nvPr/>
        </p:nvSpPr>
        <p:spPr>
          <a:xfrm>
            <a:off x="9456520" y="469764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83187A-BBC9-1837-66A7-9EEA4F188AFC}"/>
              </a:ext>
            </a:extLst>
          </p:cNvPr>
          <p:cNvSpPr txBox="1"/>
          <p:nvPr/>
        </p:nvSpPr>
        <p:spPr>
          <a:xfrm>
            <a:off x="8420097" y="47847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8482E4-322A-C07F-2F5B-8A7C840BD3DA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H="1" flipV="1">
            <a:off x="9207536" y="2898343"/>
            <a:ext cx="1491188" cy="2071036"/>
          </a:xfrm>
          <a:prstGeom prst="curvedConnector5">
            <a:avLst>
              <a:gd name="adj1" fmla="val -15330"/>
              <a:gd name="adj2" fmla="val 50000"/>
              <a:gd name="adj3" fmla="val 115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5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virtual void Hello();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59227" y="289834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585844" y="2985409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55DE1E-3D07-3466-E2F9-3E96559DB27E}"/>
              </a:ext>
            </a:extLst>
          </p:cNvPr>
          <p:cNvSpPr/>
          <p:nvPr/>
        </p:nvSpPr>
        <p:spPr>
          <a:xfrm>
            <a:off x="6559227" y="235487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3DBA-6BB5-31AE-18D7-DDA11E5D9535}"/>
              </a:ext>
            </a:extLst>
          </p:cNvPr>
          <p:cNvSpPr txBox="1"/>
          <p:nvPr/>
        </p:nvSpPr>
        <p:spPr>
          <a:xfrm>
            <a:off x="5585843" y="24230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6E4A824-6EE2-67D2-4617-AE35EA3C5C1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801431" y="915706"/>
            <a:ext cx="937403" cy="1710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207536" y="2626611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2898343"/>
            <a:ext cx="1406105" cy="1704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86445" y="2210636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31C973-1782-96CE-DC2B-F3227A403FEE}"/>
              </a:ext>
            </a:extLst>
          </p:cNvPr>
          <p:cNvSpPr/>
          <p:nvPr/>
        </p:nvSpPr>
        <p:spPr>
          <a:xfrm>
            <a:off x="9456520" y="525655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6451D4-C9AB-2DB7-DDAA-63723D7FFFA2}"/>
              </a:ext>
            </a:extLst>
          </p:cNvPr>
          <p:cNvSpPr txBox="1"/>
          <p:nvPr/>
        </p:nvSpPr>
        <p:spPr>
          <a:xfrm>
            <a:off x="9638214" y="428974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EA52EC-6D91-1938-DBE2-5CF0CC65F515}"/>
              </a:ext>
            </a:extLst>
          </p:cNvPr>
          <p:cNvSpPr txBox="1"/>
          <p:nvPr/>
        </p:nvSpPr>
        <p:spPr>
          <a:xfrm>
            <a:off x="8103189" y="5343624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89E525-4E40-2B29-187F-813E005B2D31}"/>
              </a:ext>
            </a:extLst>
          </p:cNvPr>
          <p:cNvSpPr/>
          <p:nvPr/>
        </p:nvSpPr>
        <p:spPr>
          <a:xfrm>
            <a:off x="9456520" y="579677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66753-D3BA-DAB3-BBE4-069907583439}"/>
              </a:ext>
            </a:extLst>
          </p:cNvPr>
          <p:cNvSpPr txBox="1"/>
          <p:nvPr/>
        </p:nvSpPr>
        <p:spPr>
          <a:xfrm>
            <a:off x="8518547" y="5883838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82E24-202C-B7A0-CD4E-0D9850D5771E}"/>
              </a:ext>
            </a:extLst>
          </p:cNvPr>
          <p:cNvSpPr/>
          <p:nvPr/>
        </p:nvSpPr>
        <p:spPr>
          <a:xfrm>
            <a:off x="9456520" y="469764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83187A-BBC9-1837-66A7-9EEA4F188AFC}"/>
              </a:ext>
            </a:extLst>
          </p:cNvPr>
          <p:cNvSpPr txBox="1"/>
          <p:nvPr/>
        </p:nvSpPr>
        <p:spPr>
          <a:xfrm>
            <a:off x="8420097" y="47847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8482E4-322A-C07F-2F5B-8A7C840BD3DA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H="1" flipV="1">
            <a:off x="9207536" y="2898343"/>
            <a:ext cx="1491188" cy="2071036"/>
          </a:xfrm>
          <a:prstGeom prst="curvedConnector5">
            <a:avLst>
              <a:gd name="adj1" fmla="val -15330"/>
              <a:gd name="adj2" fmla="val 50000"/>
              <a:gd name="adj3" fmla="val 115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207534" y="316530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121272" y="3082788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354520"/>
            <a:ext cx="1319841" cy="12479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00181" y="2666813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121270" y="362147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121268" y="416176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30" idx="3"/>
          </p:cNvCxnSpPr>
          <p:nvPr/>
        </p:nvCxnSpPr>
        <p:spPr>
          <a:xfrm flipV="1">
            <a:off x="6090240" y="869206"/>
            <a:ext cx="388378" cy="2480539"/>
          </a:xfrm>
          <a:prstGeom prst="curvedConnector3">
            <a:avLst>
              <a:gd name="adj1" fmla="val 1588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&amp;d;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069513" y="323278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504519"/>
            <a:ext cx="1268082" cy="109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648422" y="281681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069511" y="3771476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069509" y="4311763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6" idx="0"/>
          </p:cNvCxnSpPr>
          <p:nvPr/>
        </p:nvCxnSpPr>
        <p:spPr>
          <a:xfrm>
            <a:off x="6090240" y="3349745"/>
            <a:ext cx="1090089" cy="980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09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Go() override {}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&amp;d;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069513" y="323278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504519"/>
            <a:ext cx="1268082" cy="109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648422" y="281681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069511" y="3771476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069509" y="4311763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6" idx="0"/>
          </p:cNvCxnSpPr>
          <p:nvPr/>
        </p:nvCxnSpPr>
        <p:spPr>
          <a:xfrm>
            <a:off x="6090240" y="3349745"/>
            <a:ext cx="1090089" cy="980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01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93B0B5-F04F-CC8D-AE04-53C71D0ED91F}"/>
              </a:ext>
            </a:extLst>
          </p:cNvPr>
          <p:cNvSpPr/>
          <p:nvPr/>
        </p:nvSpPr>
        <p:spPr>
          <a:xfrm>
            <a:off x="2061713" y="672860"/>
            <a:ext cx="1130061" cy="11818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4D286C1-F378-AC55-9FF7-3557648B703E}"/>
              </a:ext>
            </a:extLst>
          </p:cNvPr>
          <p:cNvSpPr/>
          <p:nvPr/>
        </p:nvSpPr>
        <p:spPr>
          <a:xfrm>
            <a:off x="3769743" y="983411"/>
            <a:ext cx="1388853" cy="1414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8ED851-ACC2-6F05-468F-C070F43FDB9C}"/>
              </a:ext>
            </a:extLst>
          </p:cNvPr>
          <p:cNvSpPr/>
          <p:nvPr/>
        </p:nvSpPr>
        <p:spPr>
          <a:xfrm>
            <a:off x="7476226" y="1627516"/>
            <a:ext cx="1388853" cy="1414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B0FF7-9778-FB58-4349-7FC195F39E49}"/>
              </a:ext>
            </a:extLst>
          </p:cNvPr>
          <p:cNvSpPr/>
          <p:nvPr/>
        </p:nvSpPr>
        <p:spPr>
          <a:xfrm>
            <a:off x="3234906" y="2838090"/>
            <a:ext cx="1130061" cy="11818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46E417-20A2-853A-487B-1FC80929EEB4}"/>
              </a:ext>
            </a:extLst>
          </p:cNvPr>
          <p:cNvSpPr/>
          <p:nvPr/>
        </p:nvSpPr>
        <p:spPr>
          <a:xfrm>
            <a:off x="5622985" y="2721633"/>
            <a:ext cx="1388853" cy="1414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3562D-9431-DCED-C4CB-AA868320DA05}"/>
              </a:ext>
            </a:extLst>
          </p:cNvPr>
          <p:cNvSpPr/>
          <p:nvPr/>
        </p:nvSpPr>
        <p:spPr>
          <a:xfrm>
            <a:off x="6009737" y="392501"/>
            <a:ext cx="1130061" cy="11818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4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2348</Words>
  <Application>Microsoft Macintosh PowerPoint</Application>
  <PresentationFormat>와이드스크린</PresentationFormat>
  <Paragraphs>778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25</cp:revision>
  <dcterms:created xsi:type="dcterms:W3CDTF">2023-02-23T07:19:49Z</dcterms:created>
  <dcterms:modified xsi:type="dcterms:W3CDTF">2023-02-28T05:38:53Z</dcterms:modified>
</cp:coreProperties>
</file>