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1A39-F010-D648-A6F7-4E96B29B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261C2-A6EB-0640-80B1-A9F88A39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7548-D3E9-AF44-A54E-C2DD6FCC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764D-BEAE-1E4A-A091-5398F76C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E6DF-B435-F148-B11C-ACE3F5E1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B8E7-BAC7-D845-B8B4-70C86606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BCC5F-D212-6642-BF53-4CA9BE39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A0B1-0C4B-3D46-B2B9-D1A3817E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ADC9-DA8F-6B4D-8559-68A34692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0379-CB53-9843-B59B-F7428A0D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0B0E7-D8FF-7F4C-950F-B48820F55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2BA88-97F6-F04D-B215-AF389A8AA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E6E64-7348-7544-8F55-2F4F0B68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6BE6-9588-DA46-8F75-7253D426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E41B-A614-B64A-BD82-20108D9E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33D8-349A-0F49-9151-949260A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FF5-AA3A-264E-B91B-7F813676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F147-7C2C-8447-AF0C-3E48D403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80C6-B823-B441-B9B6-3651B94E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0A63-1ACE-9243-88BF-78F8D32A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BF-3A79-E849-9ACF-EF3EC58F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6ABB-7198-D94F-90FE-6744FE82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DCB4-2184-9C4D-8103-06687D49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486F-CE85-5143-B32D-14DEECD8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D1FB-E283-D846-9B40-019D9111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F90D-B8DA-1047-A89B-234B3760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EF5F-6F34-484B-BB15-B2B0D7F55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ACD2C-4A32-D746-A142-65D37DF5F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13118-DA9E-E049-AD92-1439B0FD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F3BF-6FFF-034C-B50B-E7490B8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F747-36C3-C54E-AD51-37E60200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6F2D-0F80-5940-8010-B5791EE2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31C8-ACA0-0644-BEBF-64171190A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48A0-2FB7-094F-9EA7-50D711B2E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A652F-2245-E54F-B9A4-5898F10DF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45F1-FFFA-D14A-8407-F4B882DF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D2A4-45F9-6B40-BDFD-945AD71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13B64-934E-7E4E-8B04-5207DFEB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FF3B0-98F5-024B-8C0B-60D0000F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95C4-A0EF-A545-A5F0-32C541D9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F40A3-6BA7-844E-B315-01D996B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A6C01-8B78-774C-8B54-B275B36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31B1-F9FE-8F4A-BEF8-0C674BFE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FEC14-1611-6848-9BC6-E18A9C1B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862EA-A634-EA41-8000-58F7A896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672EE-BCED-0D40-AC86-AE0F598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1C91-6B6F-D04B-9D3C-55C2E378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C9FB-5897-3343-9EE2-65A73EF6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338B4-EB00-D64E-89CB-C66392E7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B8395-600B-994D-812C-A3DFA48E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8FEE5-3AA3-B648-A848-8BF4024B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767E-03D9-5545-AA3B-91ED1124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940A-4B50-AA4D-9461-78E6FFF7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EC33D-90E5-044E-8F88-00C230042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32025-D515-9943-A0DF-C89D84DF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81B8-2A11-8A4D-94D0-496896BD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9738-A29C-3140-A09D-EC0ABA8F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6905-9E12-1C4B-A375-83613828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8E0F3-EBA5-8441-93B7-DE8B239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8BEFA-791C-A148-A30D-07122C6B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0EDE-7D77-D94E-BD94-CF4C6C7F8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A574-BF77-6B41-B852-A898D277F88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C4C0-BEA7-2F42-BED2-8FEECBBF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1E4B-A76C-B046-89C5-E00976A2D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79F3-0242-3E40-BE58-28CFBF87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0510FD-D779-2B48-AE4D-CC5E37F1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9" y="2176780"/>
            <a:ext cx="11809601" cy="227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57185-F08D-2D45-9649-76CD6273C105}"/>
              </a:ext>
            </a:extLst>
          </p:cNvPr>
          <p:cNvSpPr txBox="1"/>
          <p:nvPr/>
        </p:nvSpPr>
        <p:spPr>
          <a:xfrm>
            <a:off x="191199" y="4511039"/>
            <a:ext cx="11809601" cy="16167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Table 2.  Results of sequencing the ATCC 20 strain mix.  Number of True Positives (TP), False Positives (FP), and False Negatives (FN) identified by variable region</a:t>
            </a:r>
          </a:p>
        </p:txBody>
      </p:sp>
    </p:spTree>
    <p:extLst>
      <p:ext uri="{BB962C8B-B14F-4D97-AF65-F5344CB8AC3E}">
        <p14:creationId xmlns:p14="http://schemas.microsoft.com/office/powerpoint/2010/main" val="159348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Peiffer</dc:creator>
  <cp:lastModifiedBy>Lauren Peiffer</cp:lastModifiedBy>
  <cp:revision>1</cp:revision>
  <dcterms:created xsi:type="dcterms:W3CDTF">2021-03-22T17:03:28Z</dcterms:created>
  <dcterms:modified xsi:type="dcterms:W3CDTF">2021-03-22T17:12:22Z</dcterms:modified>
</cp:coreProperties>
</file>