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B7E72D-B165-46FC-990B-D14DAE807B6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1A10297-B850-42AF-AD11-62050DB2A89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107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E72D-B165-46FC-990B-D14DAE807B6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297-B850-42AF-AD11-62050DB2A89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9208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E72D-B165-46FC-990B-D14DAE807B6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297-B850-42AF-AD11-62050DB2A89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4467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E72D-B165-46FC-990B-D14DAE807B6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297-B850-42AF-AD11-62050DB2A898}" type="slidenum">
              <a:rPr lang="ro-RO" smtClean="0"/>
              <a:t>‹#›</a:t>
            </a:fld>
            <a:endParaRPr lang="ro-R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1658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E72D-B165-46FC-990B-D14DAE807B6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297-B850-42AF-AD11-62050DB2A89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1409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E72D-B165-46FC-990B-D14DAE807B6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297-B850-42AF-AD11-62050DB2A89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46761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E72D-B165-46FC-990B-D14DAE807B6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297-B850-42AF-AD11-62050DB2A89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7927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E72D-B165-46FC-990B-D14DAE807B6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297-B850-42AF-AD11-62050DB2A89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47551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E72D-B165-46FC-990B-D14DAE807B6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297-B850-42AF-AD11-62050DB2A89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01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E72D-B165-46FC-990B-D14DAE807B6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297-B850-42AF-AD11-62050DB2A89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573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E72D-B165-46FC-990B-D14DAE807B6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297-B850-42AF-AD11-62050DB2A89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4253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E72D-B165-46FC-990B-D14DAE807B6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297-B850-42AF-AD11-62050DB2A89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5722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E72D-B165-46FC-990B-D14DAE807B6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297-B850-42AF-AD11-62050DB2A89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5333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E72D-B165-46FC-990B-D14DAE807B6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297-B850-42AF-AD11-62050DB2A89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357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E72D-B165-46FC-990B-D14DAE807B6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297-B850-42AF-AD11-62050DB2A89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753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E72D-B165-46FC-990B-D14DAE807B6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297-B850-42AF-AD11-62050DB2A89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3352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E72D-B165-46FC-990B-D14DAE807B6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10297-B850-42AF-AD11-62050DB2A89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8937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7E72D-B165-46FC-990B-D14DAE807B6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10297-B850-42AF-AD11-62050DB2A89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1655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3F37-06C9-47FF-AE31-BB144EBC8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596" y="189302"/>
            <a:ext cx="8791575" cy="2387600"/>
          </a:xfrm>
        </p:spPr>
        <p:txBody>
          <a:bodyPr/>
          <a:lstStyle/>
          <a:p>
            <a:r>
              <a:rPr lang="ro-RO" dirty="0" err="1"/>
              <a:t>Dany</a:t>
            </a:r>
            <a:r>
              <a:rPr lang="ro-RO" dirty="0"/>
              <a:t> – Virtual </a:t>
            </a:r>
            <a:r>
              <a:rPr lang="ro-RO" dirty="0" err="1"/>
              <a:t>Assistant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0B415-BBD4-4E67-AD7B-93D61E744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595" y="3544527"/>
            <a:ext cx="8791575" cy="1655762"/>
          </a:xfrm>
        </p:spPr>
        <p:txBody>
          <a:bodyPr/>
          <a:lstStyle/>
          <a:p>
            <a:r>
              <a:rPr lang="ro-RO" dirty="0"/>
              <a:t>Autor: Andrei Sfarghiu</a:t>
            </a:r>
          </a:p>
          <a:p>
            <a:r>
              <a:rPr lang="ro-RO" dirty="0"/>
              <a:t>Coordonator Științific: Conf. Dr. Anca </a:t>
            </a:r>
            <a:r>
              <a:rPr lang="ro-RO" dirty="0" err="1"/>
              <a:t>Vitcu</a:t>
            </a: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FFA64-AD9B-4E9E-A944-2BE3810E25F6}"/>
              </a:ext>
            </a:extLst>
          </p:cNvPr>
          <p:cNvSpPr txBox="1"/>
          <p:nvPr/>
        </p:nvSpPr>
        <p:spPr>
          <a:xfrm>
            <a:off x="1288596" y="2371630"/>
            <a:ext cx="65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Lucrare de licență</a:t>
            </a:r>
          </a:p>
          <a:p>
            <a:r>
              <a:rPr lang="ro-RO" dirty="0"/>
              <a:t>Iulie 2019</a:t>
            </a:r>
          </a:p>
        </p:txBody>
      </p:sp>
    </p:spTree>
    <p:extLst>
      <p:ext uri="{BB962C8B-B14F-4D97-AF65-F5344CB8AC3E}">
        <p14:creationId xmlns:p14="http://schemas.microsoft.com/office/powerpoint/2010/main" val="311866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68FE-75E7-4459-86A4-3472E85B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D661-911C-481C-B625-6BF29F47B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o-RO" dirty="0"/>
              <a:t>Motivație</a:t>
            </a:r>
          </a:p>
          <a:p>
            <a:pPr marL="457200" indent="-457200">
              <a:buAutoNum type="arabicPeriod"/>
            </a:pPr>
            <a:r>
              <a:rPr lang="ro-RO" dirty="0"/>
              <a:t>Introducere</a:t>
            </a:r>
          </a:p>
          <a:p>
            <a:pPr marL="457200" indent="-457200">
              <a:buAutoNum type="arabicPeriod"/>
            </a:pPr>
            <a:r>
              <a:rPr lang="ro-RO" dirty="0"/>
              <a:t>Tehnologii utilizate</a:t>
            </a:r>
          </a:p>
          <a:p>
            <a:pPr marL="457200" indent="-457200">
              <a:buAutoNum type="arabicPeriod"/>
            </a:pPr>
            <a:r>
              <a:rPr lang="ro-RO" dirty="0"/>
              <a:t>Arhitectura aplicației</a:t>
            </a:r>
          </a:p>
          <a:p>
            <a:pPr marL="457200" indent="-457200">
              <a:buAutoNum type="arabicPeriod"/>
            </a:pPr>
            <a:r>
              <a:rPr lang="ro-RO" dirty="0"/>
              <a:t>Comenzi</a:t>
            </a:r>
          </a:p>
          <a:p>
            <a:pPr marL="457200" indent="-457200">
              <a:buAutoNum type="arabicPeriod"/>
            </a:pPr>
            <a:r>
              <a:rPr lang="ro-RO" dirty="0"/>
              <a:t>Concluzie</a:t>
            </a:r>
          </a:p>
        </p:txBody>
      </p:sp>
    </p:spTree>
    <p:extLst>
      <p:ext uri="{BB962C8B-B14F-4D97-AF65-F5344CB8AC3E}">
        <p14:creationId xmlns:p14="http://schemas.microsoft.com/office/powerpoint/2010/main" val="87660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43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45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47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9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0B91D9-771B-429E-BCDF-8CFD6D6D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ro-RO" dirty="0"/>
              <a:t>Motivație</a:t>
            </a:r>
          </a:p>
        </p:txBody>
      </p:sp>
      <p:sp useBgFill="1">
        <p:nvSpPr>
          <p:cNvPr id="91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43102-B8EC-433E-8788-234BCAAFC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ro-RO" dirty="0"/>
              <a:t>Motivul pentru care am ales această temă</a:t>
            </a:r>
          </a:p>
          <a:p>
            <a:r>
              <a:rPr lang="ro-RO" dirty="0"/>
              <a:t>Ce oferă aplicația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179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3D485F-FC99-4A08-B26A-252807FA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183794" cy="4697413"/>
          </a:xfrm>
        </p:spPr>
        <p:txBody>
          <a:bodyPr>
            <a:normAutofit/>
          </a:bodyPr>
          <a:lstStyle/>
          <a:p>
            <a:r>
              <a:rPr lang="ro-RO" dirty="0" err="1"/>
              <a:t>Introducedre</a:t>
            </a:r>
            <a:endParaRPr lang="ro-RO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5447-A680-4C88-BD5E-BA13E514B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ro-RO" dirty="0"/>
              <a:t>Aplicația oferă o metodă nouă de a interacționa cu PC-ul</a:t>
            </a:r>
          </a:p>
          <a:p>
            <a:r>
              <a:rPr lang="ro-RO" dirty="0"/>
              <a:t>„</a:t>
            </a:r>
            <a:r>
              <a:rPr lang="ro-RO" dirty="0" err="1"/>
              <a:t>Dany</a:t>
            </a:r>
            <a:r>
              <a:rPr lang="ro-RO" dirty="0"/>
              <a:t>” se bazează pe un număr predefinit de comenzi</a:t>
            </a:r>
          </a:p>
          <a:p>
            <a:r>
              <a:rPr lang="ro-RO" dirty="0"/>
              <a:t>Aplicația introduce funcționalități noi</a:t>
            </a:r>
          </a:p>
          <a:p>
            <a:r>
              <a:rPr lang="ro-RO" dirty="0"/>
              <a:t>Aplicația este simplu de folosit</a:t>
            </a:r>
          </a:p>
        </p:txBody>
      </p:sp>
    </p:spTree>
    <p:extLst>
      <p:ext uri="{BB962C8B-B14F-4D97-AF65-F5344CB8AC3E}">
        <p14:creationId xmlns:p14="http://schemas.microsoft.com/office/powerpoint/2010/main" val="57193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0355EE-DB7E-49FA-A8C5-6C532B89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ro-RO" dirty="0"/>
              <a:t>Tehnologii Utilizate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AE8D-E5E6-4D70-B272-C2350D716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ro-RO" dirty="0" err="1"/>
              <a:t>Python</a:t>
            </a:r>
            <a:r>
              <a:rPr lang="ro-RO" dirty="0"/>
              <a:t> 2.7</a:t>
            </a:r>
          </a:p>
          <a:p>
            <a:r>
              <a:rPr lang="ro-RO" dirty="0"/>
              <a:t>Câteva biblioteci folositoare:</a:t>
            </a:r>
          </a:p>
          <a:p>
            <a:pPr lvl="1"/>
            <a:r>
              <a:rPr lang="ro-RO" dirty="0" err="1"/>
              <a:t>Tkinter</a:t>
            </a:r>
            <a:endParaRPr lang="ro-RO" dirty="0"/>
          </a:p>
          <a:p>
            <a:pPr lvl="1"/>
            <a:r>
              <a:rPr lang="ro-RO" dirty="0" err="1"/>
              <a:t>pynput.mouse</a:t>
            </a:r>
            <a:r>
              <a:rPr lang="ro-RO" dirty="0"/>
              <a:t> și </a:t>
            </a:r>
            <a:r>
              <a:rPr lang="ro-RO" dirty="0" err="1"/>
              <a:t>pynput.keyboard</a:t>
            </a:r>
            <a:endParaRPr lang="ro-RO" dirty="0"/>
          </a:p>
          <a:p>
            <a:pPr lvl="1"/>
            <a:r>
              <a:rPr lang="ro-RO" dirty="0" err="1"/>
              <a:t>tempfile</a:t>
            </a:r>
            <a:endParaRPr lang="ro-RO" dirty="0"/>
          </a:p>
          <a:p>
            <a:pPr lvl="1"/>
            <a:r>
              <a:rPr lang="ro-RO" dirty="0"/>
              <a:t>BeautifulSoup4</a:t>
            </a:r>
          </a:p>
        </p:txBody>
      </p:sp>
    </p:spTree>
    <p:extLst>
      <p:ext uri="{BB962C8B-B14F-4D97-AF65-F5344CB8AC3E}">
        <p14:creationId xmlns:p14="http://schemas.microsoft.com/office/powerpoint/2010/main" val="231645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D63F14-4667-44C5-9D44-A0981232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ro-RO" dirty="0"/>
              <a:t>Arhitectura Aplicației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E122C-A1B0-45F1-A933-F7530CCD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/>
              <a:t>Aplicația se bazează pe 3 funcții importante și pe un </a:t>
            </a:r>
            <a:r>
              <a:rPr lang="ro-RO" i="1" dirty="0" err="1"/>
              <a:t>loop</a:t>
            </a:r>
            <a:r>
              <a:rPr lang="ro-RO" i="1" dirty="0"/>
              <a:t> </a:t>
            </a:r>
            <a:r>
              <a:rPr lang="ro-RO" dirty="0"/>
              <a:t>infinit:</a:t>
            </a:r>
          </a:p>
          <a:p>
            <a:pPr lvl="1"/>
            <a:r>
              <a:rPr lang="ro-RO" dirty="0"/>
              <a:t>Funcția </a:t>
            </a:r>
            <a:r>
              <a:rPr lang="ro-RO" dirty="0" err="1"/>
              <a:t>danySays</a:t>
            </a:r>
            <a:r>
              <a:rPr lang="ro-RO" dirty="0"/>
              <a:t>()</a:t>
            </a:r>
          </a:p>
          <a:p>
            <a:pPr lvl="1"/>
            <a:r>
              <a:rPr lang="ro-RO" dirty="0"/>
              <a:t>Funcția </a:t>
            </a:r>
            <a:r>
              <a:rPr lang="ro-RO" dirty="0" err="1"/>
              <a:t>myCommand</a:t>
            </a:r>
            <a:r>
              <a:rPr lang="ro-RO" dirty="0"/>
              <a:t>()</a:t>
            </a:r>
          </a:p>
          <a:p>
            <a:pPr lvl="1"/>
            <a:r>
              <a:rPr lang="ro-RO" dirty="0"/>
              <a:t>Funcția </a:t>
            </a:r>
            <a:r>
              <a:rPr lang="ro-RO" dirty="0" err="1"/>
              <a:t>assistant</a:t>
            </a:r>
            <a:r>
              <a:rPr lang="ro-RO" dirty="0"/>
              <a:t>()</a:t>
            </a:r>
          </a:p>
          <a:p>
            <a:pPr lvl="1"/>
            <a:r>
              <a:rPr lang="ro-RO" dirty="0" err="1"/>
              <a:t>loop</a:t>
            </a:r>
            <a:r>
              <a:rPr lang="ro-RO" dirty="0"/>
              <a:t>:</a:t>
            </a:r>
          </a:p>
          <a:p>
            <a:pPr marL="914400" lvl="2" indent="0">
              <a:buNone/>
            </a:pPr>
            <a:r>
              <a:rPr lang="ro-RO" dirty="0" err="1"/>
              <a:t>while</a:t>
            </a:r>
            <a:r>
              <a:rPr lang="ro-RO" dirty="0"/>
              <a:t> </a:t>
            </a:r>
            <a:r>
              <a:rPr lang="ro-RO" dirty="0" err="1"/>
              <a:t>True</a:t>
            </a:r>
            <a:r>
              <a:rPr lang="ro-RO" dirty="0"/>
              <a:t>:</a:t>
            </a:r>
          </a:p>
          <a:p>
            <a:pPr marL="914400" lvl="2" indent="0">
              <a:buNone/>
            </a:pPr>
            <a:r>
              <a:rPr lang="ro-RO" dirty="0" err="1"/>
              <a:t>assistant</a:t>
            </a:r>
            <a:r>
              <a:rPr lang="ro-RO" dirty="0"/>
              <a:t>(</a:t>
            </a:r>
            <a:r>
              <a:rPr lang="ro-RO" dirty="0" err="1"/>
              <a:t>myCommand</a:t>
            </a:r>
            <a:r>
              <a:rPr lang="ro-RO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00806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C98988-895F-4BA8-B893-5F10EA07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ro-RO" dirty="0"/>
              <a:t>Comenzi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E885B8-C99A-4ECC-AD67-1272F283D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38" y="1741655"/>
            <a:ext cx="5832475" cy="3401677"/>
          </a:xfrm>
        </p:spPr>
      </p:pic>
    </p:spTree>
    <p:extLst>
      <p:ext uri="{BB962C8B-B14F-4D97-AF65-F5344CB8AC3E}">
        <p14:creationId xmlns:p14="http://schemas.microsoft.com/office/powerpoint/2010/main" val="374932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92DEF5-6A23-478A-B18C-CE38D16E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ro-RO" dirty="0"/>
              <a:t>Concluzii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BC6D-9714-42A5-A2DA-AF64ACCF5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ro-RO" dirty="0"/>
              <a:t>Am reușit să creez o metodă </a:t>
            </a:r>
            <a:r>
              <a:rPr lang="ro-RO" i="1" dirty="0" err="1"/>
              <a:t>seamless</a:t>
            </a:r>
            <a:r>
              <a:rPr lang="ro-RO" i="1" dirty="0"/>
              <a:t> </a:t>
            </a:r>
            <a:r>
              <a:rPr lang="ro-RO" dirty="0"/>
              <a:t>de a interacționa cu PC-ul</a:t>
            </a:r>
          </a:p>
          <a:p>
            <a:r>
              <a:rPr lang="ro-RO" dirty="0"/>
              <a:t>Am combinat funcționalitățile aduse de librăriile externe într-un mod ușor de utilizat</a:t>
            </a:r>
          </a:p>
          <a:p>
            <a:r>
              <a:rPr lang="ro-RO" dirty="0"/>
              <a:t>Am învățat cum să caut soluții pentru dificultățile întâmpinate</a:t>
            </a:r>
          </a:p>
        </p:txBody>
      </p:sp>
    </p:spTree>
    <p:extLst>
      <p:ext uri="{BB962C8B-B14F-4D97-AF65-F5344CB8AC3E}">
        <p14:creationId xmlns:p14="http://schemas.microsoft.com/office/powerpoint/2010/main" val="426649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61CD-616B-4C21-86D6-977318E5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42347"/>
            <a:ext cx="9905998" cy="1573305"/>
          </a:xfrm>
        </p:spPr>
        <p:txBody>
          <a:bodyPr>
            <a:normAutofit/>
          </a:bodyPr>
          <a:lstStyle/>
          <a:p>
            <a:pPr algn="ctr"/>
            <a:r>
              <a:rPr lang="ro-RO" sz="6000" dirty="0"/>
              <a:t>VĂ Mulțumesc!</a:t>
            </a:r>
          </a:p>
        </p:txBody>
      </p:sp>
    </p:spTree>
    <p:extLst>
      <p:ext uri="{BB962C8B-B14F-4D97-AF65-F5344CB8AC3E}">
        <p14:creationId xmlns:p14="http://schemas.microsoft.com/office/powerpoint/2010/main" val="978682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162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Dany – Virtual Assistant</vt:lpstr>
      <vt:lpstr>Cuprins</vt:lpstr>
      <vt:lpstr>Motivație</vt:lpstr>
      <vt:lpstr>Introducedre</vt:lpstr>
      <vt:lpstr>Tehnologii Utilizate</vt:lpstr>
      <vt:lpstr>Arhitectura Aplicației</vt:lpstr>
      <vt:lpstr>Comenzi</vt:lpstr>
      <vt:lpstr>Concluzii</vt:lpstr>
      <vt:lpstr>VĂ 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Dany – Virtual Assistant</dc:title>
  <dc:creator>Sfarghiu Andrei</dc:creator>
  <cp:lastModifiedBy>Sfarghiu Andrei</cp:lastModifiedBy>
  <cp:revision>2</cp:revision>
  <dcterms:created xsi:type="dcterms:W3CDTF">2019-06-28T07:40:50Z</dcterms:created>
  <dcterms:modified xsi:type="dcterms:W3CDTF">2019-06-28T08:07:14Z</dcterms:modified>
</cp:coreProperties>
</file>