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29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7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0942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48"/>
            <a:ext cx="7772400" cy="106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57757" y="226948"/>
            <a:ext cx="8344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470521" y="1212625"/>
            <a:ext cx="4284300" cy="357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61071" y="1212625"/>
            <a:ext cx="4213800" cy="354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4406300"/>
            <a:ext cx="8004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600"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 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- logo seu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24" y="1729499"/>
            <a:ext cx="4067549" cy="13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- Titre Chapit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16975" y="1615275"/>
            <a:ext cx="7417500" cy="160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SFEIR_Trigramme_blanc.png" id="20" name="Shape 20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42287" y="4762325"/>
            <a:ext cx="250500" cy="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logo + baseli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1098700" y="2918650"/>
            <a:ext cx="7017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95744"/>
              </a:lnSpc>
              <a:spcBef>
                <a:spcPts val="0"/>
              </a:spcBef>
              <a:buNone/>
            </a:pPr>
            <a:r>
              <a:rPr lang="fr" sz="2600">
                <a:solidFill>
                  <a:srgbClr val="054F8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lang="fr" sz="2600">
                <a:solidFill>
                  <a:srgbClr val="E751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développeur</a:t>
            </a:r>
            <a:r>
              <a:rPr lang="fr" sz="2600">
                <a:solidFill>
                  <a:srgbClr val="E84F0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600">
                <a:solidFill>
                  <a:srgbClr val="054F8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 coeur du</a:t>
            </a:r>
            <a:r>
              <a:rPr lang="fr" sz="26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600">
                <a:solidFill>
                  <a:srgbClr val="E84F0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numérique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75" y="1602924"/>
            <a:ext cx="3137050" cy="10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314974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685800" y="2102563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 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467374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ctrTitle"/>
          </p:nvPr>
        </p:nvSpPr>
        <p:spPr>
          <a:xfrm>
            <a:off x="685800" y="2254963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674" y="1206361"/>
            <a:ext cx="2626000" cy="8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54000" y="1162943"/>
            <a:ext cx="8561700" cy="35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SzPct val="100000"/>
              <a:defRPr b="0" sz="2200"/>
            </a:lvl1pPr>
            <a:lvl2pPr lvl="1" rtl="0">
              <a:spcBef>
                <a:spcPts val="480"/>
              </a:spcBef>
              <a:buSzPct val="100000"/>
              <a:defRPr b="0" sz="2000"/>
            </a:lvl2pPr>
            <a:lvl3pPr lvl="2" rtl="0">
              <a:spcBef>
                <a:spcPts val="480"/>
              </a:spcBef>
              <a:buSzPct val="100000"/>
              <a:defRPr b="0" sz="18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600"/>
            </a:lvl5pPr>
            <a:lvl6pPr lvl="5" rtl="0">
              <a:spcBef>
                <a:spcPts val="360"/>
              </a:spcBef>
              <a:defRPr sz="1600"/>
            </a:lvl6pPr>
            <a:lvl7pPr lvl="6" rtl="0">
              <a:spcBef>
                <a:spcPts val="360"/>
              </a:spcBef>
              <a:buSzPct val="75000"/>
              <a:defRPr sz="1600"/>
            </a:lvl7pPr>
            <a:lvl8pPr lvl="7" rtl="0">
              <a:spcBef>
                <a:spcPts val="360"/>
              </a:spcBef>
              <a:buSzPct val="100000"/>
              <a:defRPr sz="1600"/>
            </a:lvl8pPr>
            <a:lvl9pPr lvl="8" rtl="0">
              <a:spcBef>
                <a:spcPts val="36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et corps 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84F0E"/>
              </a:buClr>
              <a:buFont typeface="Montserrat"/>
              <a:buNone/>
              <a:defRPr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4000" y="1722673"/>
            <a:ext cx="8561700" cy="295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SzPct val="100000"/>
              <a:defRPr b="0" sz="2200"/>
            </a:lvl1pPr>
            <a:lvl2pPr lvl="1" rtl="0">
              <a:spcBef>
                <a:spcPts val="480"/>
              </a:spcBef>
              <a:buSzPct val="100000"/>
              <a:defRPr b="0" sz="2000"/>
            </a:lvl2pPr>
            <a:lvl3pPr lvl="2" rtl="0">
              <a:spcBef>
                <a:spcPts val="480"/>
              </a:spcBef>
              <a:buSzPct val="100000"/>
              <a:defRPr b="0" sz="18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600"/>
            </a:lvl5pPr>
            <a:lvl6pPr lvl="5" rtl="0">
              <a:spcBef>
                <a:spcPts val="360"/>
              </a:spcBef>
              <a:defRPr sz="1600"/>
            </a:lvl6pPr>
            <a:lvl7pPr lvl="6" rtl="0">
              <a:spcBef>
                <a:spcPts val="360"/>
              </a:spcBef>
              <a:buSzPct val="75000"/>
              <a:defRPr sz="1600"/>
            </a:lvl7pPr>
            <a:lvl8pPr lvl="7" rtl="0">
              <a:spcBef>
                <a:spcPts val="360"/>
              </a:spcBef>
              <a:buSzPct val="100000"/>
              <a:defRPr sz="1600"/>
            </a:lvl8pPr>
            <a:lvl9pPr lvl="8" rtl="0">
              <a:spcBef>
                <a:spcPts val="36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subTitle"/>
          </p:nvPr>
        </p:nvSpPr>
        <p:spPr>
          <a:xfrm>
            <a:off x="354000" y="1287518"/>
            <a:ext cx="8561700" cy="7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0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75112"/>
              </a:buClr>
              <a:buSzPct val="100000"/>
              <a:buFont typeface="Montserrat"/>
              <a:buNone/>
              <a:defRPr sz="2600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2pPr>
            <a:lvl3pPr lvl="2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3pPr>
            <a:lvl4pPr lvl="3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4pPr>
            <a:lvl5pPr lvl="4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5pPr>
            <a:lvl6pPr lvl="5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6pPr>
            <a:lvl7pPr lvl="6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7pPr>
            <a:lvl8pPr lvl="7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8pPr>
            <a:lvl9pPr lvl="8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4000" y="1085999"/>
            <a:ext cx="85617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444444"/>
              </a:buClr>
              <a:buSzPct val="100000"/>
              <a:buFont typeface="Calibri"/>
              <a:buChar char="￭"/>
              <a:defRPr sz="2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444444"/>
              </a:buClr>
              <a:buSzPct val="100000"/>
              <a:buFont typeface="Calibri"/>
              <a:buChar char="￭"/>
              <a:defRPr sz="2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444444"/>
              </a:buClr>
              <a:buSzPct val="100000"/>
              <a:buFont typeface="Calibri"/>
              <a:buChar char="■"/>
              <a:defRPr sz="2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●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○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Font typeface="Calibri"/>
              <a:buChar char="■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75000"/>
              <a:buFont typeface="Calibri"/>
              <a:buChar char="●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○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Font typeface="Calibri"/>
              <a:buChar char="■"/>
              <a:defRPr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287" y="4762325"/>
            <a:ext cx="250499" cy="2226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4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11" Type="http://schemas.openxmlformats.org/officeDocument/2006/relationships/image" Target="../media/image96.png"/><Relationship Id="rId10" Type="http://schemas.openxmlformats.org/officeDocument/2006/relationships/image" Target="../media/image91.png"/><Relationship Id="rId13" Type="http://schemas.openxmlformats.org/officeDocument/2006/relationships/image" Target="../media/image93.png"/><Relationship Id="rId12" Type="http://schemas.openxmlformats.org/officeDocument/2006/relationships/image" Target="../media/image95.png"/><Relationship Id="rId15" Type="http://schemas.openxmlformats.org/officeDocument/2006/relationships/image" Target="../media/image97.png"/><Relationship Id="rId14" Type="http://schemas.openxmlformats.org/officeDocument/2006/relationships/image" Target="../media/image9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35.png"/><Relationship Id="rId11" Type="http://schemas.openxmlformats.org/officeDocument/2006/relationships/image" Target="../media/image40.png"/><Relationship Id="rId10" Type="http://schemas.openxmlformats.org/officeDocument/2006/relationships/image" Target="../media/image43.png"/><Relationship Id="rId12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57.png"/><Relationship Id="rId42" Type="http://schemas.openxmlformats.org/officeDocument/2006/relationships/image" Target="../media/image54.png"/><Relationship Id="rId41" Type="http://schemas.openxmlformats.org/officeDocument/2006/relationships/image" Target="../media/image53.png"/><Relationship Id="rId44" Type="http://schemas.openxmlformats.org/officeDocument/2006/relationships/image" Target="../media/image87.png"/><Relationship Id="rId43" Type="http://schemas.openxmlformats.org/officeDocument/2006/relationships/image" Target="../media/image55.png"/><Relationship Id="rId46" Type="http://schemas.openxmlformats.org/officeDocument/2006/relationships/image" Target="../media/image56.png"/><Relationship Id="rId45" Type="http://schemas.openxmlformats.org/officeDocument/2006/relationships/image" Target="../media/image6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48" Type="http://schemas.openxmlformats.org/officeDocument/2006/relationships/image" Target="../media/image65.png"/><Relationship Id="rId47" Type="http://schemas.openxmlformats.org/officeDocument/2006/relationships/image" Target="../media/image64.png"/><Relationship Id="rId49" Type="http://schemas.openxmlformats.org/officeDocument/2006/relationships/image" Target="../media/image59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31" Type="http://schemas.openxmlformats.org/officeDocument/2006/relationships/image" Target="../media/image47.png"/><Relationship Id="rId30" Type="http://schemas.openxmlformats.org/officeDocument/2006/relationships/image" Target="../media/image40.png"/><Relationship Id="rId33" Type="http://schemas.openxmlformats.org/officeDocument/2006/relationships/image" Target="../media/image48.png"/><Relationship Id="rId32" Type="http://schemas.openxmlformats.org/officeDocument/2006/relationships/image" Target="../media/image44.png"/><Relationship Id="rId35" Type="http://schemas.openxmlformats.org/officeDocument/2006/relationships/image" Target="../media/image46.png"/><Relationship Id="rId34" Type="http://schemas.openxmlformats.org/officeDocument/2006/relationships/image" Target="../media/image49.png"/><Relationship Id="rId37" Type="http://schemas.openxmlformats.org/officeDocument/2006/relationships/image" Target="../media/image58.png"/><Relationship Id="rId36" Type="http://schemas.openxmlformats.org/officeDocument/2006/relationships/image" Target="../media/image51.png"/><Relationship Id="rId39" Type="http://schemas.openxmlformats.org/officeDocument/2006/relationships/image" Target="../media/image50.png"/><Relationship Id="rId38" Type="http://schemas.openxmlformats.org/officeDocument/2006/relationships/image" Target="../media/image52.png"/><Relationship Id="rId20" Type="http://schemas.openxmlformats.org/officeDocument/2006/relationships/image" Target="../media/image28.png"/><Relationship Id="rId22" Type="http://schemas.openxmlformats.org/officeDocument/2006/relationships/image" Target="../media/image33.png"/><Relationship Id="rId21" Type="http://schemas.openxmlformats.org/officeDocument/2006/relationships/image" Target="../media/image30.png"/><Relationship Id="rId24" Type="http://schemas.openxmlformats.org/officeDocument/2006/relationships/image" Target="../media/image34.png"/><Relationship Id="rId23" Type="http://schemas.openxmlformats.org/officeDocument/2006/relationships/image" Target="../media/image32.png"/><Relationship Id="rId26" Type="http://schemas.openxmlformats.org/officeDocument/2006/relationships/image" Target="../media/image41.png"/><Relationship Id="rId25" Type="http://schemas.openxmlformats.org/officeDocument/2006/relationships/image" Target="../media/image36.png"/><Relationship Id="rId28" Type="http://schemas.openxmlformats.org/officeDocument/2006/relationships/image" Target="../media/image42.png"/><Relationship Id="rId27" Type="http://schemas.openxmlformats.org/officeDocument/2006/relationships/image" Target="../media/image35.png"/><Relationship Id="rId29" Type="http://schemas.openxmlformats.org/officeDocument/2006/relationships/image" Target="../media/image43.png"/><Relationship Id="rId51" Type="http://schemas.openxmlformats.org/officeDocument/2006/relationships/image" Target="../media/image61.png"/><Relationship Id="rId50" Type="http://schemas.openxmlformats.org/officeDocument/2006/relationships/image" Target="../media/image60.png"/><Relationship Id="rId52" Type="http://schemas.openxmlformats.org/officeDocument/2006/relationships/image" Target="../media/image62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5" Type="http://schemas.openxmlformats.org/officeDocument/2006/relationships/image" Target="../media/image25.png"/><Relationship Id="rId14" Type="http://schemas.openxmlformats.org/officeDocument/2006/relationships/image" Target="../media/image23.png"/><Relationship Id="rId17" Type="http://schemas.openxmlformats.org/officeDocument/2006/relationships/image" Target="../media/image27.png"/><Relationship Id="rId16" Type="http://schemas.openxmlformats.org/officeDocument/2006/relationships/image" Target="../media/image24.png"/><Relationship Id="rId19" Type="http://schemas.openxmlformats.org/officeDocument/2006/relationships/image" Target="../media/image26.png"/><Relationship Id="rId1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3.png"/><Relationship Id="rId4" Type="http://schemas.openxmlformats.org/officeDocument/2006/relationships/image" Target="../media/image10.png"/><Relationship Id="rId9" Type="http://schemas.openxmlformats.org/officeDocument/2006/relationships/image" Target="../media/image6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8.png"/><Relationship Id="rId20" Type="http://schemas.openxmlformats.org/officeDocument/2006/relationships/image" Target="../media/image82.png"/><Relationship Id="rId21" Type="http://schemas.openxmlformats.org/officeDocument/2006/relationships/image" Target="../media/image81.png"/><Relationship Id="rId11" Type="http://schemas.openxmlformats.org/officeDocument/2006/relationships/image" Target="../media/image73.png"/><Relationship Id="rId10" Type="http://schemas.openxmlformats.org/officeDocument/2006/relationships/image" Target="../media/image70.png"/><Relationship Id="rId13" Type="http://schemas.openxmlformats.org/officeDocument/2006/relationships/image" Target="../media/image72.png"/><Relationship Id="rId12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1.png"/><Relationship Id="rId17" Type="http://schemas.openxmlformats.org/officeDocument/2006/relationships/image" Target="../media/image77.png"/><Relationship Id="rId16" Type="http://schemas.openxmlformats.org/officeDocument/2006/relationships/image" Target="../media/image76.png"/><Relationship Id="rId19" Type="http://schemas.openxmlformats.org/officeDocument/2006/relationships/image" Target="../media/image79.png"/><Relationship Id="rId18" Type="http://schemas.openxmlformats.org/officeDocument/2006/relationships/image" Target="../media/image7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8.png"/><Relationship Id="rId4" Type="http://schemas.openxmlformats.org/officeDocument/2006/relationships/image" Target="../media/image80.png"/><Relationship Id="rId5" Type="http://schemas.openxmlformats.org/officeDocument/2006/relationships/image" Target="../media/image101.png"/><Relationship Id="rId6" Type="http://schemas.openxmlformats.org/officeDocument/2006/relationships/image" Target="../media/image8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24583" l="12271" r="10739" t="17586"/>
          <a:stretch/>
        </p:blipFill>
        <p:spPr>
          <a:xfrm>
            <a:off x="6498704" y="4555474"/>
            <a:ext cx="1069224" cy="4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32475" y="3283075"/>
            <a:ext cx="6461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30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OK Google ! How to deal with Big Data?</a:t>
            </a:r>
            <a:r>
              <a:rPr b="1" lang="fr" sz="30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731345" y="46854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Amel HAFSA </a:t>
            </a:r>
            <a:r>
              <a:rPr b="1" lang="fr" sz="16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02/05/2017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BigQuery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Screen Shot 2017-05-02 at 13.34.35.png"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" y="1314600"/>
            <a:ext cx="8434076" cy="27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402000" y="762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IoT platform</a:t>
            </a: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520" name="Shape 520"/>
          <p:cNvSpPr/>
          <p:nvPr/>
        </p:nvSpPr>
        <p:spPr>
          <a:xfrm>
            <a:off x="118718" y="686653"/>
            <a:ext cx="8999400" cy="3797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1933452" y="1461998"/>
            <a:ext cx="2927364" cy="2261990"/>
            <a:chOff x="2178032" y="1054763"/>
            <a:chExt cx="905100" cy="1077599"/>
          </a:xfrm>
        </p:grpSpPr>
        <p:sp>
          <p:nvSpPr>
            <p:cNvPr id="522" name="Shape 522"/>
            <p:cNvSpPr/>
            <p:nvPr/>
          </p:nvSpPr>
          <p:spPr>
            <a:xfrm>
              <a:off x="2178032" y="1054763"/>
              <a:ext cx="905100" cy="1077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2178036" y="1054763"/>
              <a:ext cx="3945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5206589" y="1881068"/>
            <a:ext cx="2274425" cy="610675"/>
            <a:chOff x="2178032" y="1054763"/>
            <a:chExt cx="905100" cy="1077599"/>
          </a:xfrm>
        </p:grpSpPr>
        <p:sp>
          <p:nvSpPr>
            <p:cNvPr id="525" name="Shape 525"/>
            <p:cNvSpPr/>
            <p:nvPr/>
          </p:nvSpPr>
          <p:spPr>
            <a:xfrm>
              <a:off x="2178032" y="1054763"/>
              <a:ext cx="905100" cy="1077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2178036" y="1054763"/>
              <a:ext cx="3945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75987" y="3033552"/>
            <a:ext cx="1456102" cy="1051795"/>
            <a:chOff x="2134188" y="1054763"/>
            <a:chExt cx="837900" cy="473100"/>
          </a:xfrm>
        </p:grpSpPr>
        <p:sp>
          <p:nvSpPr>
            <p:cNvPr id="528" name="Shape 528"/>
            <p:cNvSpPr/>
            <p:nvPr/>
          </p:nvSpPr>
          <p:spPr>
            <a:xfrm>
              <a:off x="2134188" y="1054763"/>
              <a:ext cx="837900" cy="473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2178036" y="1054763"/>
              <a:ext cx="792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 Broker Tier</a:t>
              </a:r>
              <a:b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175987" y="1128552"/>
            <a:ext cx="1456102" cy="1051795"/>
            <a:chOff x="2134188" y="1054763"/>
            <a:chExt cx="837900" cy="473100"/>
          </a:xfrm>
        </p:grpSpPr>
        <p:sp>
          <p:nvSpPr>
            <p:cNvPr id="531" name="Shape 531"/>
            <p:cNvSpPr/>
            <p:nvPr/>
          </p:nvSpPr>
          <p:spPr>
            <a:xfrm>
              <a:off x="2134188" y="1054763"/>
              <a:ext cx="837900" cy="473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2178036" y="1054763"/>
              <a:ext cx="792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 Io</a:t>
              </a:r>
              <a:r>
                <a:rPr lang="fr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 Application</a:t>
              </a: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44423" y="1469135"/>
            <a:ext cx="1182054" cy="618114"/>
            <a:chOff x="2935223" y="2078735"/>
            <a:chExt cx="1182054" cy="618114"/>
          </a:xfrm>
        </p:grpSpPr>
        <p:sp>
          <p:nvSpPr>
            <p:cNvPr id="534" name="Shape 534"/>
            <p:cNvSpPr/>
            <p:nvPr/>
          </p:nvSpPr>
          <p:spPr>
            <a:xfrm>
              <a:off x="2983278" y="2129550"/>
              <a:ext cx="1133999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5" name="Shape 535"/>
            <p:cNvGrpSpPr/>
            <p:nvPr/>
          </p:nvGrpSpPr>
          <p:grpSpPr>
            <a:xfrm>
              <a:off x="2935223" y="2078735"/>
              <a:ext cx="1140071" cy="568800"/>
              <a:chOff x="2935223" y="2078735"/>
              <a:chExt cx="1140071" cy="568800"/>
            </a:xfrm>
          </p:grpSpPr>
          <p:sp>
            <p:nvSpPr>
              <p:cNvPr id="536" name="Shape 536"/>
              <p:cNvSpPr/>
              <p:nvPr/>
            </p:nvSpPr>
            <p:spPr>
              <a:xfrm>
                <a:off x="2935223" y="2078735"/>
                <a:ext cx="1137300" cy="568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rotWithShape="0" algn="ctr" dir="5400000" dist="12700">
                  <a:srgbClr val="000000">
                    <a:alpha val="44710"/>
                  </a:srgbClr>
                </a:outerShdw>
              </a:effectLst>
            </p:spPr>
            <p:txBody>
              <a:bodyPr anchorCtr="0" anchor="t" bIns="256025" lIns="429750" rIns="45700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fr" sz="75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collector</a:t>
                </a:r>
              </a:p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fr" sz="75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cxnSp>
            <p:nvCxnSpPr>
              <p:cNvPr id="537" name="Shape 537"/>
              <p:cNvCxnSpPr/>
              <p:nvPr/>
            </p:nvCxnSpPr>
            <p:spPr>
              <a:xfrm>
                <a:off x="3355595" y="2438014"/>
                <a:ext cx="719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8" name="Shape 538"/>
          <p:cNvGrpSpPr/>
          <p:nvPr/>
        </p:nvGrpSpPr>
        <p:grpSpPr>
          <a:xfrm>
            <a:off x="344423" y="3374135"/>
            <a:ext cx="1182054" cy="618114"/>
            <a:chOff x="2935223" y="2078735"/>
            <a:chExt cx="1182054" cy="618114"/>
          </a:xfrm>
        </p:grpSpPr>
        <p:sp>
          <p:nvSpPr>
            <p:cNvPr id="539" name="Shape 539"/>
            <p:cNvSpPr/>
            <p:nvPr/>
          </p:nvSpPr>
          <p:spPr>
            <a:xfrm>
              <a:off x="2983278" y="2129550"/>
              <a:ext cx="1133999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0" name="Shape 540"/>
            <p:cNvGrpSpPr/>
            <p:nvPr/>
          </p:nvGrpSpPr>
          <p:grpSpPr>
            <a:xfrm>
              <a:off x="2935223" y="2078735"/>
              <a:ext cx="1140071" cy="568800"/>
              <a:chOff x="2935223" y="2078735"/>
              <a:chExt cx="1140071" cy="568800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2935223" y="2078735"/>
                <a:ext cx="1137300" cy="568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rotWithShape="0" algn="ctr" dir="5400000" dist="12700">
                  <a:srgbClr val="000000">
                    <a:alpha val="44710"/>
                  </a:srgbClr>
                </a:outerShdw>
              </a:effectLst>
            </p:spPr>
            <p:txBody>
              <a:bodyPr anchorCtr="0" anchor="t" bIns="256025" lIns="429750" rIns="45700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i="0" lang="fr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br>
                  <a:rPr b="0" i="0" lang="fr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fr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sp>
            <p:nvSpPr>
              <p:cNvPr id="542" name="Shape 542"/>
              <p:cNvSpPr txBox="1"/>
              <p:nvPr/>
            </p:nvSpPr>
            <p:spPr>
              <a:xfrm>
                <a:off x="3360814" y="2475826"/>
                <a:ext cx="6348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i="0" lang="fr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543" name="Shape 543"/>
              <p:cNvCxnSpPr/>
              <p:nvPr/>
            </p:nvCxnSpPr>
            <p:spPr>
              <a:xfrm>
                <a:off x="3355595" y="2438014"/>
                <a:ext cx="719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descr="Compute-Engine.png" id="544" name="Shape 544"/>
              <p:cNvPicPr preferRelativeResize="0"/>
              <p:nvPr/>
            </p:nvPicPr>
            <p:blipFill rotWithShape="1">
              <a:blip r:embed="rId3">
                <a:alphaModFix/>
              </a:blip>
              <a:srcRect b="5076" l="0" r="0" t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App-Engine.png" id="545" name="Shape 545"/>
          <p:cNvPicPr preferRelativeResize="0"/>
          <p:nvPr/>
        </p:nvPicPr>
        <p:blipFill rotWithShape="1">
          <a:blip r:embed="rId4">
            <a:alphaModFix/>
          </a:blip>
          <a:srcRect b="5076" l="0" r="0" t="5076"/>
          <a:stretch/>
        </p:blipFill>
        <p:spPr>
          <a:xfrm>
            <a:off x="371175" y="1544055"/>
            <a:ext cx="274200" cy="24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Shape 546"/>
          <p:cNvGrpSpPr/>
          <p:nvPr/>
        </p:nvGrpSpPr>
        <p:grpSpPr>
          <a:xfrm>
            <a:off x="2002344" y="3136935"/>
            <a:ext cx="1207800" cy="382200"/>
            <a:chOff x="4593144" y="2070135"/>
            <a:chExt cx="1207800" cy="382200"/>
          </a:xfrm>
        </p:grpSpPr>
        <p:sp>
          <p:nvSpPr>
            <p:cNvPr id="547" name="Shape 547"/>
            <p:cNvSpPr/>
            <p:nvPr/>
          </p:nvSpPr>
          <p:spPr>
            <a:xfrm>
              <a:off x="4593144" y="2070135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548" name="Shape 548"/>
            <p:cNvPicPr preferRelativeResize="0"/>
            <p:nvPr/>
          </p:nvPicPr>
          <p:blipFill rotWithShape="1">
            <a:blip r:embed="rId5">
              <a:alphaModFix/>
            </a:blip>
            <a:srcRect b="5076" l="0" r="0" t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Shape 549"/>
          <p:cNvGrpSpPr/>
          <p:nvPr/>
        </p:nvGrpSpPr>
        <p:grpSpPr>
          <a:xfrm>
            <a:off x="2002344" y="1689135"/>
            <a:ext cx="1207800" cy="382200"/>
            <a:chOff x="4593144" y="2070135"/>
            <a:chExt cx="1207800" cy="382200"/>
          </a:xfrm>
        </p:grpSpPr>
        <p:sp>
          <p:nvSpPr>
            <p:cNvPr id="550" name="Shape 550"/>
            <p:cNvSpPr/>
            <p:nvPr/>
          </p:nvSpPr>
          <p:spPr>
            <a:xfrm>
              <a:off x="4593144" y="2070135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551" name="Shape 551"/>
            <p:cNvPicPr preferRelativeResize="0"/>
            <p:nvPr/>
          </p:nvPicPr>
          <p:blipFill rotWithShape="1">
            <a:blip r:embed="rId5">
              <a:alphaModFix/>
            </a:blip>
            <a:srcRect b="5076" l="0" r="0" t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Shape 552"/>
          <p:cNvGrpSpPr/>
          <p:nvPr/>
        </p:nvGrpSpPr>
        <p:grpSpPr>
          <a:xfrm>
            <a:off x="3602544" y="1698674"/>
            <a:ext cx="1207800" cy="382200"/>
            <a:chOff x="4593144" y="2689274"/>
            <a:chExt cx="1207800" cy="382200"/>
          </a:xfrm>
        </p:grpSpPr>
        <p:sp>
          <p:nvSpPr>
            <p:cNvPr id="553" name="Shape 553"/>
            <p:cNvSpPr/>
            <p:nvPr/>
          </p:nvSpPr>
          <p:spPr>
            <a:xfrm>
              <a:off x="4593144" y="2689274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54" name="Shape 554"/>
            <p:cNvPicPr preferRelativeResize="0"/>
            <p:nvPr/>
          </p:nvPicPr>
          <p:blipFill rotWithShape="1">
            <a:blip r:embed="rId6">
              <a:alphaModFix/>
            </a:blip>
            <a:srcRect b="5076" l="0" r="0" t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" name="Shape 555"/>
          <p:cNvGrpSpPr/>
          <p:nvPr/>
        </p:nvGrpSpPr>
        <p:grpSpPr>
          <a:xfrm>
            <a:off x="3602544" y="3146474"/>
            <a:ext cx="1207800" cy="382200"/>
            <a:chOff x="4593144" y="2689274"/>
            <a:chExt cx="1207800" cy="382200"/>
          </a:xfrm>
        </p:grpSpPr>
        <p:sp>
          <p:nvSpPr>
            <p:cNvPr id="556" name="Shape 556"/>
            <p:cNvSpPr/>
            <p:nvPr/>
          </p:nvSpPr>
          <p:spPr>
            <a:xfrm>
              <a:off x="4593144" y="2689274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57" name="Shape 557"/>
            <p:cNvPicPr preferRelativeResize="0"/>
            <p:nvPr/>
          </p:nvPicPr>
          <p:blipFill rotWithShape="1">
            <a:blip r:embed="rId6">
              <a:alphaModFix/>
            </a:blip>
            <a:srcRect b="5076" l="0" r="0" t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" name="Shape 558"/>
          <p:cNvGrpSpPr/>
          <p:nvPr/>
        </p:nvGrpSpPr>
        <p:grpSpPr>
          <a:xfrm>
            <a:off x="5260444" y="2085340"/>
            <a:ext cx="1207800" cy="382200"/>
            <a:chOff x="4593144" y="3314765"/>
            <a:chExt cx="1207800" cy="382200"/>
          </a:xfrm>
        </p:grpSpPr>
        <p:sp>
          <p:nvSpPr>
            <p:cNvPr id="559" name="Shape 559"/>
            <p:cNvSpPr/>
            <p:nvPr/>
          </p:nvSpPr>
          <p:spPr>
            <a:xfrm>
              <a:off x="4593144" y="3314765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60" name="Shape 560"/>
            <p:cNvPicPr preferRelativeResize="0"/>
            <p:nvPr/>
          </p:nvPicPr>
          <p:blipFill rotWithShape="1">
            <a:blip r:embed="rId7">
              <a:alphaModFix/>
            </a:blip>
            <a:srcRect b="5076" l="0" r="0" t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" name="Shape 561"/>
          <p:cNvGrpSpPr/>
          <p:nvPr/>
        </p:nvGrpSpPr>
        <p:grpSpPr>
          <a:xfrm>
            <a:off x="5204007" y="754347"/>
            <a:ext cx="1797800" cy="1064561"/>
            <a:chOff x="2178032" y="1054763"/>
            <a:chExt cx="905100" cy="1077599"/>
          </a:xfrm>
        </p:grpSpPr>
        <p:sp>
          <p:nvSpPr>
            <p:cNvPr id="562" name="Shape 562"/>
            <p:cNvSpPr/>
            <p:nvPr/>
          </p:nvSpPr>
          <p:spPr>
            <a:xfrm>
              <a:off x="2178032" y="1054763"/>
              <a:ext cx="905100" cy="1077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2178036" y="1054763"/>
              <a:ext cx="3945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248800" y="1358950"/>
            <a:ext cx="1724700" cy="382200"/>
            <a:chOff x="6390787" y="2478200"/>
            <a:chExt cx="1724700" cy="382200"/>
          </a:xfrm>
        </p:grpSpPr>
        <p:sp>
          <p:nvSpPr>
            <p:cNvPr id="565" name="Shape 565"/>
            <p:cNvSpPr/>
            <p:nvPr/>
          </p:nvSpPr>
          <p:spPr>
            <a:xfrm>
              <a:off x="6390787" y="2478200"/>
              <a:ext cx="1724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Transformed data</a:t>
              </a: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Storage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66" name="Shape 566"/>
            <p:cNvPicPr preferRelativeResize="0"/>
            <p:nvPr/>
          </p:nvPicPr>
          <p:blipFill rotWithShape="1">
            <a:blip r:embed="rId8">
              <a:alphaModFix/>
            </a:blip>
            <a:srcRect b="5076" l="0" r="0" t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Shape 567"/>
          <p:cNvGrpSpPr/>
          <p:nvPr/>
        </p:nvGrpSpPr>
        <p:grpSpPr>
          <a:xfrm>
            <a:off x="5248800" y="977950"/>
            <a:ext cx="1724700" cy="382200"/>
            <a:chOff x="6390787" y="2478200"/>
            <a:chExt cx="1724700" cy="382200"/>
          </a:xfrm>
        </p:grpSpPr>
        <p:sp>
          <p:nvSpPr>
            <p:cNvPr id="568" name="Shape 568"/>
            <p:cNvSpPr/>
            <p:nvPr/>
          </p:nvSpPr>
          <p:spPr>
            <a:xfrm>
              <a:off x="6390787" y="2478200"/>
              <a:ext cx="1724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Unprocessed data</a:t>
              </a: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Storage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69" name="Shape 569"/>
            <p:cNvPicPr preferRelativeResize="0"/>
            <p:nvPr/>
          </p:nvPicPr>
          <p:blipFill rotWithShape="1">
            <a:blip r:embed="rId8">
              <a:alphaModFix/>
            </a:blip>
            <a:srcRect b="5076" l="0" r="0" t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Shape 570"/>
          <p:cNvGrpSpPr/>
          <p:nvPr/>
        </p:nvGrpSpPr>
        <p:grpSpPr>
          <a:xfrm>
            <a:off x="5204007" y="3192747"/>
            <a:ext cx="1797800" cy="1064561"/>
            <a:chOff x="2178032" y="1054763"/>
            <a:chExt cx="905100" cy="1077599"/>
          </a:xfrm>
        </p:grpSpPr>
        <p:sp>
          <p:nvSpPr>
            <p:cNvPr id="571" name="Shape 571"/>
            <p:cNvSpPr/>
            <p:nvPr/>
          </p:nvSpPr>
          <p:spPr>
            <a:xfrm>
              <a:off x="2178032" y="1054763"/>
              <a:ext cx="905100" cy="1077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2178036" y="1054763"/>
              <a:ext cx="3945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248800" y="3797350"/>
            <a:ext cx="1724700" cy="382200"/>
            <a:chOff x="6390787" y="2478200"/>
            <a:chExt cx="1724700" cy="382200"/>
          </a:xfrm>
        </p:grpSpPr>
        <p:sp>
          <p:nvSpPr>
            <p:cNvPr id="574" name="Shape 574"/>
            <p:cNvSpPr/>
            <p:nvPr/>
          </p:nvSpPr>
          <p:spPr>
            <a:xfrm>
              <a:off x="6390787" y="2478200"/>
              <a:ext cx="1724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Transformed data</a:t>
              </a: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Storage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75" name="Shape 575"/>
            <p:cNvPicPr preferRelativeResize="0"/>
            <p:nvPr/>
          </p:nvPicPr>
          <p:blipFill rotWithShape="1">
            <a:blip r:embed="rId8">
              <a:alphaModFix/>
            </a:blip>
            <a:srcRect b="5076" l="0" r="0" t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Shape 576"/>
          <p:cNvGrpSpPr/>
          <p:nvPr/>
        </p:nvGrpSpPr>
        <p:grpSpPr>
          <a:xfrm>
            <a:off x="5248800" y="3416350"/>
            <a:ext cx="1724700" cy="382200"/>
            <a:chOff x="6390787" y="2478200"/>
            <a:chExt cx="1724700" cy="382200"/>
          </a:xfrm>
        </p:grpSpPr>
        <p:sp>
          <p:nvSpPr>
            <p:cNvPr id="577" name="Shape 577"/>
            <p:cNvSpPr/>
            <p:nvPr/>
          </p:nvSpPr>
          <p:spPr>
            <a:xfrm>
              <a:off x="6390787" y="2478200"/>
              <a:ext cx="1724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fr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Unprocessed data</a:t>
              </a:r>
              <a:r>
                <a:rPr b="0" i="0" lang="fr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Storage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78" name="Shape 578"/>
            <p:cNvPicPr preferRelativeResize="0"/>
            <p:nvPr/>
          </p:nvPicPr>
          <p:blipFill rotWithShape="1">
            <a:blip r:embed="rId8">
              <a:alphaModFix/>
            </a:blip>
            <a:srcRect b="5076" l="0" r="0" t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9" name="Shape 579"/>
          <p:cNvGrpSpPr/>
          <p:nvPr/>
        </p:nvGrpSpPr>
        <p:grpSpPr>
          <a:xfrm>
            <a:off x="5202744" y="2603535"/>
            <a:ext cx="1207800" cy="382200"/>
            <a:chOff x="4593144" y="2070135"/>
            <a:chExt cx="1207800" cy="382200"/>
          </a:xfrm>
        </p:grpSpPr>
        <p:sp>
          <p:nvSpPr>
            <p:cNvPr id="580" name="Shape 580"/>
            <p:cNvSpPr/>
            <p:nvPr/>
          </p:nvSpPr>
          <p:spPr>
            <a:xfrm>
              <a:off x="4593144" y="2070135"/>
              <a:ext cx="1207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581" name="Shape 581"/>
            <p:cNvPicPr preferRelativeResize="0"/>
            <p:nvPr/>
          </p:nvPicPr>
          <p:blipFill rotWithShape="1">
            <a:blip r:embed="rId5">
              <a:alphaModFix/>
            </a:blip>
            <a:srcRect b="5076" l="0" r="0" t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2" name="Shape 582"/>
          <p:cNvGrpSpPr/>
          <p:nvPr/>
        </p:nvGrpSpPr>
        <p:grpSpPr>
          <a:xfrm>
            <a:off x="7532551" y="1524817"/>
            <a:ext cx="1574497" cy="2661045"/>
            <a:chOff x="2134188" y="1054763"/>
            <a:chExt cx="837900" cy="473100"/>
          </a:xfrm>
        </p:grpSpPr>
        <p:sp>
          <p:nvSpPr>
            <p:cNvPr id="583" name="Shape 583"/>
            <p:cNvSpPr/>
            <p:nvPr/>
          </p:nvSpPr>
          <p:spPr>
            <a:xfrm>
              <a:off x="2134188" y="1054763"/>
              <a:ext cx="837900" cy="473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 txBox="1"/>
            <p:nvPr/>
          </p:nvSpPr>
          <p:spPr>
            <a:xfrm>
              <a:off x="2178036" y="1054763"/>
              <a:ext cx="7929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 </a:t>
              </a:r>
              <a:r>
                <a:rPr lang="fr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Application</a:t>
              </a: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7735823" y="1773935"/>
            <a:ext cx="1182054" cy="618114"/>
            <a:chOff x="2935223" y="2078735"/>
            <a:chExt cx="1182054" cy="618114"/>
          </a:xfrm>
        </p:grpSpPr>
        <p:sp>
          <p:nvSpPr>
            <p:cNvPr id="586" name="Shape 586"/>
            <p:cNvSpPr/>
            <p:nvPr/>
          </p:nvSpPr>
          <p:spPr>
            <a:xfrm>
              <a:off x="2983278" y="2129550"/>
              <a:ext cx="1133999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7" name="Shape 587"/>
            <p:cNvGrpSpPr/>
            <p:nvPr/>
          </p:nvGrpSpPr>
          <p:grpSpPr>
            <a:xfrm>
              <a:off x="2935223" y="2078735"/>
              <a:ext cx="1140071" cy="568800"/>
              <a:chOff x="2935223" y="2078735"/>
              <a:chExt cx="1140071" cy="568800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2935223" y="2078735"/>
                <a:ext cx="1137300" cy="568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rotWithShape="0" algn="ctr" dir="5400000" dist="12700">
                  <a:srgbClr val="000000">
                    <a:alpha val="44710"/>
                  </a:srgbClr>
                </a:outerShdw>
              </a:effectLst>
            </p:spPr>
            <p:txBody>
              <a:bodyPr anchorCtr="0" anchor="t" bIns="256025" lIns="429750" rIns="45700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fr" sz="75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Dashboard</a:t>
                </a:r>
              </a:p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fr" sz="75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cxnSp>
            <p:nvCxnSpPr>
              <p:cNvPr id="589" name="Shape 589"/>
              <p:cNvCxnSpPr/>
              <p:nvPr/>
            </p:nvCxnSpPr>
            <p:spPr>
              <a:xfrm>
                <a:off x="3355595" y="2438014"/>
                <a:ext cx="719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descr="App-Engine.png" id="590" name="Shape 590"/>
          <p:cNvPicPr preferRelativeResize="0"/>
          <p:nvPr/>
        </p:nvPicPr>
        <p:blipFill rotWithShape="1">
          <a:blip r:embed="rId4">
            <a:alphaModFix/>
          </a:blip>
          <a:srcRect b="5076" l="0" r="0" t="5076"/>
          <a:stretch/>
        </p:blipFill>
        <p:spPr>
          <a:xfrm>
            <a:off x="7762575" y="1848855"/>
            <a:ext cx="2742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7717344" y="2460674"/>
            <a:ext cx="1207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fr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Live Database</a:t>
            </a:r>
            <a:br>
              <a:rPr b="0" i="0" lang="fr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fr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fr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</a:p>
        </p:txBody>
      </p:sp>
      <p:pic>
        <p:nvPicPr>
          <p:cNvPr descr="Cloud-Datastore.png" id="592" name="Shape 592"/>
          <p:cNvPicPr preferRelativeResize="0"/>
          <p:nvPr/>
        </p:nvPicPr>
        <p:blipFill rotWithShape="1">
          <a:blip r:embed="rId9">
            <a:alphaModFix/>
          </a:blip>
          <a:srcRect b="5076" l="0" r="0" t="5076"/>
          <a:stretch/>
        </p:blipFill>
        <p:spPr>
          <a:xfrm>
            <a:off x="7770703" y="2528462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Shape 593"/>
          <p:cNvGrpSpPr/>
          <p:nvPr/>
        </p:nvGrpSpPr>
        <p:grpSpPr>
          <a:xfrm>
            <a:off x="7889073" y="3827720"/>
            <a:ext cx="777300" cy="281700"/>
            <a:chOff x="940698" y="580225"/>
            <a:chExt cx="777300" cy="281700"/>
          </a:xfrm>
        </p:grpSpPr>
        <p:sp>
          <p:nvSpPr>
            <p:cNvPr id="594" name="Shape 594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36575" lIns="292600" rIns="45700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595" name="Shape 59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Shape 596"/>
          <p:cNvGrpSpPr/>
          <p:nvPr/>
        </p:nvGrpSpPr>
        <p:grpSpPr>
          <a:xfrm>
            <a:off x="7889074" y="3394052"/>
            <a:ext cx="777300" cy="280800"/>
            <a:chOff x="940699" y="580743"/>
            <a:chExt cx="777300" cy="280800"/>
          </a:xfrm>
        </p:grpSpPr>
        <p:sp>
          <p:nvSpPr>
            <p:cNvPr id="597" name="Shape 597"/>
            <p:cNvSpPr/>
            <p:nvPr/>
          </p:nvSpPr>
          <p:spPr>
            <a:xfrm>
              <a:off x="940699" y="580743"/>
              <a:ext cx="777300" cy="280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91425" lIns="292600" rIns="45700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598" name="Shape 59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9" name="Shape 599"/>
          <p:cNvGrpSpPr/>
          <p:nvPr/>
        </p:nvGrpSpPr>
        <p:grpSpPr>
          <a:xfrm>
            <a:off x="7889073" y="2962706"/>
            <a:ext cx="777300" cy="281700"/>
            <a:chOff x="940698" y="580225"/>
            <a:chExt cx="777300" cy="281700"/>
          </a:xfrm>
        </p:grpSpPr>
        <p:sp>
          <p:nvSpPr>
            <p:cNvPr id="600" name="Shape 600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36575" lIns="292600" rIns="45700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601" name="Shape 60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02" name="Shape 602"/>
          <p:cNvCxnSpPr/>
          <p:nvPr/>
        </p:nvCxnSpPr>
        <p:spPr>
          <a:xfrm>
            <a:off x="1685514" y="18040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Shape 603"/>
          <p:cNvCxnSpPr/>
          <p:nvPr/>
        </p:nvCxnSpPr>
        <p:spPr>
          <a:xfrm>
            <a:off x="1685514" y="18802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Shape 604"/>
          <p:cNvCxnSpPr/>
          <p:nvPr/>
        </p:nvCxnSpPr>
        <p:spPr>
          <a:xfrm>
            <a:off x="1685514" y="19564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Shape 605"/>
          <p:cNvCxnSpPr/>
          <p:nvPr/>
        </p:nvCxnSpPr>
        <p:spPr>
          <a:xfrm>
            <a:off x="1685514" y="32518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Shape 606"/>
          <p:cNvCxnSpPr/>
          <p:nvPr/>
        </p:nvCxnSpPr>
        <p:spPr>
          <a:xfrm>
            <a:off x="1685514" y="33280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Shape 607"/>
          <p:cNvCxnSpPr/>
          <p:nvPr/>
        </p:nvCxnSpPr>
        <p:spPr>
          <a:xfrm>
            <a:off x="1685514" y="34042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Shape 608"/>
          <p:cNvCxnSpPr/>
          <p:nvPr/>
        </p:nvCxnSpPr>
        <p:spPr>
          <a:xfrm>
            <a:off x="3285714" y="18040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Shape 609"/>
          <p:cNvCxnSpPr/>
          <p:nvPr/>
        </p:nvCxnSpPr>
        <p:spPr>
          <a:xfrm>
            <a:off x="3285714" y="18802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Shape 610"/>
          <p:cNvCxnSpPr/>
          <p:nvPr/>
        </p:nvCxnSpPr>
        <p:spPr>
          <a:xfrm>
            <a:off x="3285714" y="19564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Shape 611"/>
          <p:cNvCxnSpPr/>
          <p:nvPr/>
        </p:nvCxnSpPr>
        <p:spPr>
          <a:xfrm>
            <a:off x="3285714" y="32518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Shape 612"/>
          <p:cNvCxnSpPr/>
          <p:nvPr/>
        </p:nvCxnSpPr>
        <p:spPr>
          <a:xfrm>
            <a:off x="3285714" y="33280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Shape 613"/>
          <p:cNvCxnSpPr/>
          <p:nvPr/>
        </p:nvCxnSpPr>
        <p:spPr>
          <a:xfrm>
            <a:off x="3285714" y="3404216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4" name="Shape 614"/>
          <p:cNvCxnSpPr>
            <a:stCxn id="553" idx="0"/>
            <a:endCxn id="566" idx="1"/>
          </p:cNvCxnSpPr>
          <p:nvPr/>
        </p:nvCxnSpPr>
        <p:spPr>
          <a:xfrm flipH="1" rot="10800000">
            <a:off x="4206444" y="1552574"/>
            <a:ext cx="1086600" cy="146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5" name="Shape 615"/>
          <p:cNvCxnSpPr>
            <a:stCxn id="556" idx="2"/>
            <a:endCxn id="578" idx="1"/>
          </p:cNvCxnSpPr>
          <p:nvPr/>
        </p:nvCxnSpPr>
        <p:spPr>
          <a:xfrm>
            <a:off x="4206444" y="3528674"/>
            <a:ext cx="1086600" cy="8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6" name="Shape 616"/>
          <p:cNvCxnSpPr>
            <a:stCxn id="556" idx="2"/>
            <a:endCxn id="575" idx="1"/>
          </p:cNvCxnSpPr>
          <p:nvPr/>
        </p:nvCxnSpPr>
        <p:spPr>
          <a:xfrm>
            <a:off x="4206444" y="3528674"/>
            <a:ext cx="1086600" cy="462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Shape 617"/>
          <p:cNvCxnSpPr>
            <a:stCxn id="553" idx="0"/>
          </p:cNvCxnSpPr>
          <p:nvPr/>
        </p:nvCxnSpPr>
        <p:spPr>
          <a:xfrm flipH="1" rot="10800000">
            <a:off x="4206444" y="1247774"/>
            <a:ext cx="1010400" cy="450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Shape 618"/>
          <p:cNvCxnSpPr/>
          <p:nvPr/>
        </p:nvCxnSpPr>
        <p:spPr>
          <a:xfrm>
            <a:off x="6486149" y="2718425"/>
            <a:ext cx="99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Shape 619"/>
          <p:cNvCxnSpPr/>
          <p:nvPr/>
        </p:nvCxnSpPr>
        <p:spPr>
          <a:xfrm>
            <a:off x="6486149" y="2804181"/>
            <a:ext cx="99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Shape 620"/>
          <p:cNvCxnSpPr/>
          <p:nvPr/>
        </p:nvCxnSpPr>
        <p:spPr>
          <a:xfrm>
            <a:off x="6486149" y="2889937"/>
            <a:ext cx="99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Shape 621"/>
          <p:cNvCxnSpPr>
            <a:stCxn id="553" idx="2"/>
            <a:endCxn id="581" idx="1"/>
          </p:cNvCxnSpPr>
          <p:nvPr/>
        </p:nvCxnSpPr>
        <p:spPr>
          <a:xfrm flipH="1" rot="-5400000">
            <a:off x="4370694" y="1916624"/>
            <a:ext cx="712200" cy="1040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Shape 622"/>
          <p:cNvCxnSpPr>
            <a:stCxn id="556" idx="0"/>
            <a:endCxn id="581" idx="1"/>
          </p:cNvCxnSpPr>
          <p:nvPr/>
        </p:nvCxnSpPr>
        <p:spPr>
          <a:xfrm rot="-5400000">
            <a:off x="4550094" y="2449424"/>
            <a:ext cx="353400" cy="1040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Shape 623"/>
          <p:cNvCxnSpPr>
            <a:stCxn id="554" idx="2"/>
            <a:endCxn id="560" idx="1"/>
          </p:cNvCxnSpPr>
          <p:nvPr/>
        </p:nvCxnSpPr>
        <p:spPr>
          <a:xfrm flipH="1" rot="-5400000">
            <a:off x="4415744" y="1379309"/>
            <a:ext cx="263100" cy="1528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Shape 624"/>
          <p:cNvCxnSpPr>
            <a:stCxn id="557" idx="0"/>
            <a:endCxn id="560" idx="1"/>
          </p:cNvCxnSpPr>
          <p:nvPr/>
        </p:nvCxnSpPr>
        <p:spPr>
          <a:xfrm rot="-5400000">
            <a:off x="4078244" y="1979909"/>
            <a:ext cx="938100" cy="1528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Shape 625"/>
          <p:cNvSpPr/>
          <p:nvPr/>
        </p:nvSpPr>
        <p:spPr>
          <a:xfrm>
            <a:off x="6535745" y="2086313"/>
            <a:ext cx="869699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rIns="45700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fr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Studio</a:t>
            </a:r>
          </a:p>
        </p:txBody>
      </p:sp>
      <p:pic>
        <p:nvPicPr>
          <p:cNvPr id="626" name="Shape 6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83875" y="2140495"/>
            <a:ext cx="337518" cy="257100"/>
          </a:xfrm>
          <a:prstGeom prst="rect">
            <a:avLst/>
          </a:prstGeom>
          <a:noFill/>
          <a:ln cap="flat" cmpd="sng" w="9525">
            <a:solidFill>
              <a:srgbClr val="3A81BA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45349" y="823724"/>
            <a:ext cx="1931999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Shape 628"/>
          <p:cNvGrpSpPr/>
          <p:nvPr/>
        </p:nvGrpSpPr>
        <p:grpSpPr>
          <a:xfrm>
            <a:off x="1653996" y="202652"/>
            <a:ext cx="337529" cy="382178"/>
            <a:chOff x="433514" y="2354433"/>
            <a:chExt cx="502800" cy="502800"/>
          </a:xfrm>
        </p:grpSpPr>
        <p:sp>
          <p:nvSpPr>
            <p:cNvPr id="629" name="Shape 6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30" name="Shape 63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1" name="Shape 631"/>
          <p:cNvGrpSpPr/>
          <p:nvPr/>
        </p:nvGrpSpPr>
        <p:grpSpPr>
          <a:xfrm>
            <a:off x="2034996" y="202652"/>
            <a:ext cx="337529" cy="382178"/>
            <a:chOff x="433514" y="2354433"/>
            <a:chExt cx="502800" cy="502800"/>
          </a:xfrm>
        </p:grpSpPr>
        <p:sp>
          <p:nvSpPr>
            <p:cNvPr id="632" name="Shape 6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33" name="Shape 6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4" name="Shape 634"/>
          <p:cNvSpPr/>
          <p:nvPr/>
        </p:nvSpPr>
        <p:spPr>
          <a:xfrm>
            <a:off x="130822" y="238625"/>
            <a:ext cx="1417200" cy="2817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36575" lIns="292600" rIns="45700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fr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SOURCE 1 : MQTT devices</a:t>
            </a:r>
          </a:p>
        </p:txBody>
      </p:sp>
      <p:cxnSp>
        <p:nvCxnSpPr>
          <p:cNvPr id="635" name="Shape 635"/>
          <p:cNvCxnSpPr/>
          <p:nvPr/>
        </p:nvCxnSpPr>
        <p:spPr>
          <a:xfrm>
            <a:off x="598592" y="630821"/>
            <a:ext cx="10800" cy="3737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Shape 636"/>
          <p:cNvCxnSpPr/>
          <p:nvPr/>
        </p:nvCxnSpPr>
        <p:spPr>
          <a:xfrm>
            <a:off x="674792" y="630821"/>
            <a:ext cx="10800" cy="3737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Shape 637"/>
          <p:cNvCxnSpPr/>
          <p:nvPr/>
        </p:nvCxnSpPr>
        <p:spPr>
          <a:xfrm>
            <a:off x="750992" y="630821"/>
            <a:ext cx="10800" cy="3737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Shape 638"/>
          <p:cNvCxnSpPr/>
          <p:nvPr/>
        </p:nvCxnSpPr>
        <p:spPr>
          <a:xfrm>
            <a:off x="827192" y="630821"/>
            <a:ext cx="10800" cy="3737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9" name="Shape 639"/>
          <p:cNvGrpSpPr/>
          <p:nvPr/>
        </p:nvGrpSpPr>
        <p:grpSpPr>
          <a:xfrm>
            <a:off x="2034996" y="4622252"/>
            <a:ext cx="337529" cy="382178"/>
            <a:chOff x="433514" y="2354433"/>
            <a:chExt cx="502800" cy="502800"/>
          </a:xfrm>
        </p:grpSpPr>
        <p:sp>
          <p:nvSpPr>
            <p:cNvPr id="640" name="Shape 640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1" name="Shape 64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2" name="Shape 642"/>
          <p:cNvGrpSpPr/>
          <p:nvPr/>
        </p:nvGrpSpPr>
        <p:grpSpPr>
          <a:xfrm>
            <a:off x="2415996" y="4622252"/>
            <a:ext cx="337529" cy="382178"/>
            <a:chOff x="433514" y="2354433"/>
            <a:chExt cx="502800" cy="502800"/>
          </a:xfrm>
        </p:grpSpPr>
        <p:sp>
          <p:nvSpPr>
            <p:cNvPr id="643" name="Shape 64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4" name="Shape 64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5" name="Shape 645"/>
          <p:cNvSpPr/>
          <p:nvPr/>
        </p:nvSpPr>
        <p:spPr>
          <a:xfrm>
            <a:off x="511822" y="4658225"/>
            <a:ext cx="1417200" cy="2817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36575" lIns="292600" rIns="45700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fr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SOURCE 2 : MQTT devices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972692" y="4300421"/>
            <a:ext cx="6900" cy="29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896492" y="4300421"/>
            <a:ext cx="6900" cy="29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Shape 648"/>
          <p:cNvCxnSpPr/>
          <p:nvPr/>
        </p:nvCxnSpPr>
        <p:spPr>
          <a:xfrm rot="10800000">
            <a:off x="820292" y="4300421"/>
            <a:ext cx="6900" cy="29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Shape 649"/>
          <p:cNvCxnSpPr/>
          <p:nvPr/>
        </p:nvCxnSpPr>
        <p:spPr>
          <a:xfrm rot="10800000">
            <a:off x="744092" y="4300421"/>
            <a:ext cx="6900" cy="292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Next</a:t>
            </a:r>
            <a:r>
              <a:rPr lang="fr"/>
              <a:t>?</a:t>
            </a: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656" name="Shape 656"/>
          <p:cNvSpPr/>
          <p:nvPr/>
        </p:nvSpPr>
        <p:spPr>
          <a:xfrm>
            <a:off x="1812775" y="1373578"/>
            <a:ext cx="5231100" cy="11312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4014728" y="1272950"/>
            <a:ext cx="8268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955428" y="2156101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2801188" y="2156101"/>
            <a:ext cx="726899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3646947" y="2156101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4492707" y="2156101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5338467" y="2156101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descr="BigQuery_256px.png" id="663" name="Shape 663"/>
          <p:cNvPicPr preferRelativeResize="0"/>
          <p:nvPr/>
        </p:nvPicPr>
        <p:blipFill rotWithShape="1">
          <a:blip r:embed="rId3">
            <a:alphaModFix/>
          </a:blip>
          <a:srcRect b="5092" l="0" r="0" t="5092"/>
          <a:stretch/>
        </p:blipFill>
        <p:spPr>
          <a:xfrm>
            <a:off x="1995913" y="1619555"/>
            <a:ext cx="643800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flow_256px.png" id="664" name="Shape 664"/>
          <p:cNvPicPr preferRelativeResize="0"/>
          <p:nvPr/>
        </p:nvPicPr>
        <p:blipFill rotWithShape="1">
          <a:blip r:embed="rId4">
            <a:alphaModFix/>
          </a:blip>
          <a:srcRect b="5092" l="0" r="0" t="5092"/>
          <a:stretch/>
        </p:blipFill>
        <p:spPr>
          <a:xfrm>
            <a:off x="2842893" y="1620957"/>
            <a:ext cx="643800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proc_256px.png" id="665" name="Shape 665"/>
          <p:cNvPicPr preferRelativeResize="0"/>
          <p:nvPr/>
        </p:nvPicPr>
        <p:blipFill rotWithShape="1">
          <a:blip r:embed="rId5">
            <a:alphaModFix/>
          </a:blip>
          <a:srcRect b="5092" l="0" r="0" t="5092"/>
          <a:stretch/>
        </p:blipFill>
        <p:spPr>
          <a:xfrm>
            <a:off x="3688653" y="1619555"/>
            <a:ext cx="643800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lab_256px.png" id="666" name="Shape 666"/>
          <p:cNvPicPr preferRelativeResize="0"/>
          <p:nvPr/>
        </p:nvPicPr>
        <p:blipFill rotWithShape="1">
          <a:blip r:embed="rId6">
            <a:alphaModFix/>
          </a:blip>
          <a:srcRect b="5092" l="0" r="0" t="5092"/>
          <a:stretch/>
        </p:blipFill>
        <p:spPr>
          <a:xfrm>
            <a:off x="4533839" y="1625365"/>
            <a:ext cx="643800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PubSub_256px.png" id="667" name="Shape 667"/>
          <p:cNvPicPr preferRelativeResize="0"/>
          <p:nvPr/>
        </p:nvPicPr>
        <p:blipFill rotWithShape="1">
          <a:blip r:embed="rId7">
            <a:alphaModFix/>
          </a:blip>
          <a:srcRect b="5092" l="0" r="0" t="5092"/>
          <a:stretch/>
        </p:blipFill>
        <p:spPr>
          <a:xfrm>
            <a:off x="5380173" y="1617426"/>
            <a:ext cx="643800" cy="5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1846292" y="2814922"/>
            <a:ext cx="5196899" cy="1131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3702279" y="2714293"/>
            <a:ext cx="14847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1812775" y="3597445"/>
            <a:ext cx="1079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2834705" y="3597445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3680465" y="3597445"/>
            <a:ext cx="726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4417984" y="3597445"/>
            <a:ext cx="943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descr="Cloud-Machine-Learning_256px.png" id="674" name="Shape 674"/>
          <p:cNvPicPr preferRelativeResize="0"/>
          <p:nvPr/>
        </p:nvPicPr>
        <p:blipFill rotWithShape="1">
          <a:blip r:embed="rId8">
            <a:alphaModFix/>
          </a:blip>
          <a:srcRect b="5092" l="0" r="0" t="5092"/>
          <a:stretch/>
        </p:blipFill>
        <p:spPr>
          <a:xfrm>
            <a:off x="2028456" y="3060142"/>
            <a:ext cx="643800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ion-API_256px.png" id="675" name="Shape 675"/>
          <p:cNvPicPr preferRelativeResize="0"/>
          <p:nvPr/>
        </p:nvPicPr>
        <p:blipFill rotWithShape="1">
          <a:blip r:embed="rId9">
            <a:alphaModFix/>
          </a:blip>
          <a:srcRect b="5092" l="0" r="0" t="5092"/>
          <a:stretch/>
        </p:blipFill>
        <p:spPr>
          <a:xfrm>
            <a:off x="2876381" y="3058786"/>
            <a:ext cx="643799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ech-API_256px.png" id="676" name="Shape 676"/>
          <p:cNvPicPr preferRelativeResize="0"/>
          <p:nvPr/>
        </p:nvPicPr>
        <p:blipFill rotWithShape="1">
          <a:blip r:embed="rId10">
            <a:alphaModFix/>
          </a:blip>
          <a:srcRect b="5092" l="0" r="0" t="5092"/>
          <a:stretch/>
        </p:blipFill>
        <p:spPr>
          <a:xfrm>
            <a:off x="3722171" y="3054140"/>
            <a:ext cx="643800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ural-Language-API_256px.png" id="677" name="Shape 677"/>
          <p:cNvPicPr preferRelativeResize="0"/>
          <p:nvPr/>
        </p:nvPicPr>
        <p:blipFill rotWithShape="1">
          <a:blip r:embed="rId11">
            <a:alphaModFix/>
          </a:blip>
          <a:srcRect b="5092" l="0" r="0" t="5092"/>
          <a:stretch/>
        </p:blipFill>
        <p:spPr>
          <a:xfrm>
            <a:off x="4566525" y="3054140"/>
            <a:ext cx="643800" cy="5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5321086" y="3597445"/>
            <a:ext cx="8268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b="1" lang="fr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b="1" i="0" lang="fr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descr="Translation-API_256px.png" id="679" name="Shape 679"/>
          <p:cNvPicPr preferRelativeResize="0"/>
          <p:nvPr/>
        </p:nvPicPr>
        <p:blipFill rotWithShape="1">
          <a:blip r:embed="rId12">
            <a:alphaModFix/>
          </a:blip>
          <a:srcRect b="5092" l="0" r="0" t="5092"/>
          <a:stretch/>
        </p:blipFill>
        <p:spPr>
          <a:xfrm>
            <a:off x="5413344" y="3056922"/>
            <a:ext cx="643800" cy="5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716975" y="1615275"/>
            <a:ext cx="7417500" cy="160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FFFFFF"/>
                </a:solidFill>
              </a:rPr>
              <a:t>Questions 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716975" y="1615275"/>
            <a:ext cx="7780500" cy="160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FFFFFF"/>
                </a:solidFill>
              </a:rPr>
              <a:t>Merci de votre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40745" y="10278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What’s Big Data ?</a:t>
            </a:r>
          </a:p>
        </p:txBody>
      </p:sp>
      <p:sp>
        <p:nvSpPr>
          <p:cNvPr id="72" name="Shape 72"/>
          <p:cNvSpPr/>
          <p:nvPr/>
        </p:nvSpPr>
        <p:spPr>
          <a:xfrm>
            <a:off x="457915" y="1134278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36465" y="107537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845340" y="15909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/>
          <p:nvPr/>
        </p:nvSpPr>
        <p:spPr>
          <a:xfrm>
            <a:off x="457915" y="180838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36760" y="1743867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77" name="Shape 77"/>
          <p:cNvSpPr/>
          <p:nvPr/>
        </p:nvSpPr>
        <p:spPr>
          <a:xfrm>
            <a:off x="457915" y="247782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36760" y="241980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40745" y="17136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Platform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845340" y="22767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/>
        </p:nvSpPr>
        <p:spPr>
          <a:xfrm>
            <a:off x="740751" y="2399475"/>
            <a:ext cx="5498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fr" sz="1600">
                <a:solidFill>
                  <a:srgbClr val="054F84"/>
                </a:solidFill>
                <a:latin typeface="Calibri"/>
                <a:ea typeface="Calibri"/>
                <a:cs typeface="Calibri"/>
                <a:sym typeface="Calibri"/>
              </a:rPr>
              <a:t>Google Cloud Platform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845340" y="29625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 txBox="1"/>
          <p:nvPr/>
        </p:nvSpPr>
        <p:spPr>
          <a:xfrm>
            <a:off x="740745" y="30852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latin typeface="Calibri"/>
                <a:ea typeface="Calibri"/>
                <a:cs typeface="Calibri"/>
                <a:sym typeface="Calibri"/>
              </a:rPr>
              <a:t>OK Google !  How to?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845340" y="36483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/>
          <p:nvPr/>
        </p:nvSpPr>
        <p:spPr>
          <a:xfrm>
            <a:off x="457915" y="316362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30258" y="3105610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751245" y="378862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IoT example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855840" y="435165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468415" y="386697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40758" y="3808960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3533" y="52864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93" name="Shape 93"/>
          <p:cNvGrpSpPr/>
          <p:nvPr/>
        </p:nvGrpSpPr>
        <p:grpSpPr>
          <a:xfrm>
            <a:off x="440758" y="4398229"/>
            <a:ext cx="8262482" cy="566020"/>
            <a:chOff x="440758" y="4398229"/>
            <a:chExt cx="8262482" cy="566020"/>
          </a:xfrm>
        </p:grpSpPr>
        <p:sp>
          <p:nvSpPr>
            <p:cNvPr id="94" name="Shape 94"/>
            <p:cNvSpPr txBox="1"/>
            <p:nvPr/>
          </p:nvSpPr>
          <p:spPr>
            <a:xfrm>
              <a:off x="751245" y="4398229"/>
              <a:ext cx="41973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fr" sz="1600">
                  <a:solidFill>
                    <a:srgbClr val="054F84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Next ?</a:t>
              </a:r>
            </a:p>
          </p:txBody>
        </p:sp>
        <p:cxnSp>
          <p:nvCxnSpPr>
            <p:cNvPr id="95" name="Shape 95"/>
            <p:cNvCxnSpPr/>
            <p:nvPr/>
          </p:nvCxnSpPr>
          <p:spPr>
            <a:xfrm>
              <a:off x="855840" y="4961250"/>
              <a:ext cx="7847400" cy="30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6" name="Shape 96"/>
            <p:cNvSpPr/>
            <p:nvPr/>
          </p:nvSpPr>
          <p:spPr>
            <a:xfrm>
              <a:off x="468415" y="4476571"/>
              <a:ext cx="275400" cy="275400"/>
            </a:xfrm>
            <a:prstGeom prst="flowChartConnector">
              <a:avLst/>
            </a:prstGeom>
            <a:noFill/>
            <a:ln cap="flat" cmpd="sng" w="28575">
              <a:solidFill>
                <a:srgbClr val="E84F0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E84F0E"/>
                </a:solidFill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440758" y="4418560"/>
              <a:ext cx="3240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fr">
                  <a:solidFill>
                    <a:srgbClr val="E7511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What’s Big Data?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04" name="Shape 104"/>
          <p:cNvSpPr/>
          <p:nvPr/>
        </p:nvSpPr>
        <p:spPr>
          <a:xfrm>
            <a:off x="4267800" y="2381700"/>
            <a:ext cx="1794600" cy="1751100"/>
          </a:xfrm>
          <a:prstGeom prst="flowChartConnector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434343"/>
                </a:solidFill>
              </a:rPr>
              <a:t>Velocity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66666"/>
                </a:solidFill>
              </a:rPr>
              <a:t>Batch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66666"/>
                </a:solidFill>
              </a:rPr>
              <a:t>Real time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66666"/>
                </a:solidFill>
              </a:rPr>
              <a:t>Near time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66666"/>
                </a:solidFill>
              </a:rPr>
              <a:t>Streams</a:t>
            </a:r>
          </a:p>
        </p:txBody>
      </p:sp>
      <p:sp>
        <p:nvSpPr>
          <p:cNvPr id="105" name="Shape 105"/>
          <p:cNvSpPr/>
          <p:nvPr/>
        </p:nvSpPr>
        <p:spPr>
          <a:xfrm>
            <a:off x="3508950" y="1046375"/>
            <a:ext cx="1794600" cy="1751100"/>
          </a:xfrm>
          <a:prstGeom prst="flowChartConnector">
            <a:avLst/>
          </a:prstGeom>
          <a:noFill/>
          <a:ln cap="flat" cmpd="sng" w="2857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fr" sz="1800">
                <a:solidFill>
                  <a:srgbClr val="434343"/>
                </a:solidFill>
              </a:rPr>
              <a:t>Volume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Terabytes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Transactions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Tables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900">
                <a:solidFill>
                  <a:srgbClr val="666666"/>
                </a:solidFill>
              </a:rPr>
              <a:t>Files</a:t>
            </a:r>
          </a:p>
        </p:txBody>
      </p:sp>
      <p:sp>
        <p:nvSpPr>
          <p:cNvPr id="106" name="Shape 106"/>
          <p:cNvSpPr/>
          <p:nvPr/>
        </p:nvSpPr>
        <p:spPr>
          <a:xfrm>
            <a:off x="2750650" y="2363000"/>
            <a:ext cx="1794600" cy="1751100"/>
          </a:xfrm>
          <a:prstGeom prst="flowChartConnector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fr" sz="1800">
                <a:solidFill>
                  <a:srgbClr val="434343"/>
                </a:solidFill>
              </a:rPr>
              <a:t>Variety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Structured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Unstructured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Semi structured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Data Platform : 5 axes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339615" y="3047366"/>
            <a:ext cx="597900" cy="443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113" name="Shape 113"/>
          <p:cNvGrpSpPr/>
          <p:nvPr/>
        </p:nvGrpSpPr>
        <p:grpSpPr>
          <a:xfrm>
            <a:off x="2040075" y="2532299"/>
            <a:ext cx="502800" cy="520200"/>
            <a:chOff x="353046" y="3389374"/>
            <a:chExt cx="502800" cy="520200"/>
          </a:xfrm>
        </p:grpSpPr>
        <p:sp>
          <p:nvSpPr>
            <p:cNvPr id="114" name="Shape 114"/>
            <p:cNvSpPr/>
            <p:nvPr/>
          </p:nvSpPr>
          <p:spPr>
            <a:xfrm>
              <a:off x="353046" y="3389374"/>
              <a:ext cx="502800" cy="520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45700" lIns="0" rIns="0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t/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" name="Shape 1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116"/>
          <p:cNvGrpSpPr/>
          <p:nvPr/>
        </p:nvGrpSpPr>
        <p:grpSpPr>
          <a:xfrm>
            <a:off x="2043867" y="911159"/>
            <a:ext cx="472933" cy="460967"/>
            <a:chOff x="433514" y="2354433"/>
            <a:chExt cx="502800" cy="502800"/>
          </a:xfrm>
        </p:grpSpPr>
        <p:sp>
          <p:nvSpPr>
            <p:cNvPr id="117" name="Shape 11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" name="Shape 1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9" name="Shape 119"/>
          <p:cNvCxnSpPr>
            <a:stCxn id="120" idx="3"/>
            <a:endCxn id="121" idx="1"/>
          </p:cNvCxnSpPr>
          <p:nvPr/>
        </p:nvCxnSpPr>
        <p:spPr>
          <a:xfrm>
            <a:off x="2552949" y="2767312"/>
            <a:ext cx="418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2552904" y="2843661"/>
            <a:ext cx="418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2552904" y="2691261"/>
            <a:ext cx="418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4" name="Shape 124"/>
          <p:cNvGrpSpPr/>
          <p:nvPr/>
        </p:nvGrpSpPr>
        <p:grpSpPr>
          <a:xfrm>
            <a:off x="1470467" y="911159"/>
            <a:ext cx="472933" cy="460967"/>
            <a:chOff x="433514" y="2354433"/>
            <a:chExt cx="502800" cy="502800"/>
          </a:xfrm>
        </p:grpSpPr>
        <p:sp>
          <p:nvSpPr>
            <p:cNvPr id="125" name="Shape 125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" name="Shape 1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Shape 127"/>
          <p:cNvGrpSpPr/>
          <p:nvPr/>
        </p:nvGrpSpPr>
        <p:grpSpPr>
          <a:xfrm>
            <a:off x="897066" y="911159"/>
            <a:ext cx="472933" cy="460967"/>
            <a:chOff x="433514" y="2354433"/>
            <a:chExt cx="502800" cy="502800"/>
          </a:xfrm>
        </p:grpSpPr>
        <p:sp>
          <p:nvSpPr>
            <p:cNvPr id="128" name="Shape 12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9" name="Shape 1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Shape 130"/>
          <p:cNvSpPr/>
          <p:nvPr/>
        </p:nvSpPr>
        <p:spPr>
          <a:xfrm>
            <a:off x="897081" y="1469961"/>
            <a:ext cx="472800" cy="118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Source 1</a:t>
            </a:r>
          </a:p>
        </p:txBody>
      </p:sp>
      <p:sp>
        <p:nvSpPr>
          <p:cNvPr id="131" name="Shape 131"/>
          <p:cNvSpPr/>
          <p:nvPr/>
        </p:nvSpPr>
        <p:spPr>
          <a:xfrm>
            <a:off x="1470481" y="1469961"/>
            <a:ext cx="472800" cy="118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Source 2</a:t>
            </a:r>
          </a:p>
        </p:txBody>
      </p:sp>
      <p:sp>
        <p:nvSpPr>
          <p:cNvPr id="132" name="Shape 132"/>
          <p:cNvSpPr/>
          <p:nvPr/>
        </p:nvSpPr>
        <p:spPr>
          <a:xfrm>
            <a:off x="2043882" y="1469961"/>
            <a:ext cx="472800" cy="118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Source n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74594" y="2815731"/>
            <a:ext cx="419837" cy="396407"/>
            <a:chOff x="433514" y="2354433"/>
            <a:chExt cx="502800" cy="502800"/>
          </a:xfrm>
        </p:grpSpPr>
        <p:sp>
          <p:nvSpPr>
            <p:cNvPr id="134" name="Shape 13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5" name="Shape 1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Shape 136"/>
          <p:cNvGrpSpPr/>
          <p:nvPr/>
        </p:nvGrpSpPr>
        <p:grpSpPr>
          <a:xfrm>
            <a:off x="63850" y="2023195"/>
            <a:ext cx="448045" cy="396407"/>
            <a:chOff x="433514" y="2354433"/>
            <a:chExt cx="502800" cy="502800"/>
          </a:xfrm>
        </p:grpSpPr>
        <p:sp>
          <p:nvSpPr>
            <p:cNvPr id="137" name="Shape 1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8" name="Shape 1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Shape 139"/>
          <p:cNvGrpSpPr/>
          <p:nvPr/>
        </p:nvGrpSpPr>
        <p:grpSpPr>
          <a:xfrm>
            <a:off x="1044962" y="3842448"/>
            <a:ext cx="476403" cy="409430"/>
            <a:chOff x="433514" y="2354433"/>
            <a:chExt cx="502800" cy="502800"/>
          </a:xfrm>
        </p:grpSpPr>
        <p:sp>
          <p:nvSpPr>
            <p:cNvPr id="140" name="Shape 140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1" name="Shape 1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Shape 142"/>
          <p:cNvSpPr/>
          <p:nvPr/>
        </p:nvSpPr>
        <p:spPr>
          <a:xfrm>
            <a:off x="59193" y="2463691"/>
            <a:ext cx="448200" cy="1191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fr" sz="700">
                <a:latin typeface="Roboto"/>
                <a:ea typeface="Roboto"/>
                <a:cs typeface="Roboto"/>
                <a:sym typeface="Roboto"/>
              </a:rPr>
              <a:t> 1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93" y="3230085"/>
            <a:ext cx="448200" cy="119099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MQTT </a:t>
            </a:r>
            <a:r>
              <a:rPr lang="fr" sz="700"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144" name="Shape 144"/>
          <p:cNvSpPr/>
          <p:nvPr/>
        </p:nvSpPr>
        <p:spPr>
          <a:xfrm>
            <a:off x="1049792" y="4301831"/>
            <a:ext cx="476400" cy="2679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Mobile device</a:t>
            </a:r>
            <a:r>
              <a:rPr lang="fr" sz="700">
                <a:latin typeface="Roboto"/>
                <a:ea typeface="Roboto"/>
                <a:cs typeface="Roboto"/>
                <a:sym typeface="Roboto"/>
              </a:rPr>
              <a:t> 1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646068" y="2815731"/>
            <a:ext cx="419837" cy="396407"/>
            <a:chOff x="433514" y="2354433"/>
            <a:chExt cx="502800" cy="502800"/>
          </a:xfrm>
        </p:grpSpPr>
        <p:sp>
          <p:nvSpPr>
            <p:cNvPr id="146" name="Shape 146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Shape 148"/>
          <p:cNvGrpSpPr/>
          <p:nvPr/>
        </p:nvGrpSpPr>
        <p:grpSpPr>
          <a:xfrm>
            <a:off x="635323" y="2023195"/>
            <a:ext cx="448045" cy="396407"/>
            <a:chOff x="433514" y="2354433"/>
            <a:chExt cx="502800" cy="502800"/>
          </a:xfrm>
        </p:grpSpPr>
        <p:sp>
          <p:nvSpPr>
            <p:cNvPr id="149" name="Shape 14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0" name="Shape 1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Shape 151"/>
          <p:cNvGrpSpPr/>
          <p:nvPr/>
        </p:nvGrpSpPr>
        <p:grpSpPr>
          <a:xfrm>
            <a:off x="1616436" y="3842448"/>
            <a:ext cx="476402" cy="409430"/>
            <a:chOff x="433514" y="2354433"/>
            <a:chExt cx="502800" cy="502800"/>
          </a:xfrm>
        </p:grpSpPr>
        <p:sp>
          <p:nvSpPr>
            <p:cNvPr id="152" name="Shape 15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3" name="Shape 1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Shape 154"/>
          <p:cNvSpPr/>
          <p:nvPr/>
        </p:nvSpPr>
        <p:spPr>
          <a:xfrm>
            <a:off x="630666" y="2463691"/>
            <a:ext cx="448200" cy="1191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IoT 2</a:t>
            </a:r>
          </a:p>
        </p:txBody>
      </p:sp>
      <p:sp>
        <p:nvSpPr>
          <p:cNvPr id="155" name="Shape 155"/>
          <p:cNvSpPr/>
          <p:nvPr/>
        </p:nvSpPr>
        <p:spPr>
          <a:xfrm>
            <a:off x="630667" y="3230085"/>
            <a:ext cx="448200" cy="119099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MQTT 2</a:t>
            </a:r>
          </a:p>
        </p:txBody>
      </p:sp>
      <p:sp>
        <p:nvSpPr>
          <p:cNvPr id="156" name="Shape 156"/>
          <p:cNvSpPr/>
          <p:nvPr/>
        </p:nvSpPr>
        <p:spPr>
          <a:xfrm>
            <a:off x="1621266" y="4301831"/>
            <a:ext cx="476400" cy="2679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Mobile device 2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1217541" y="2815731"/>
            <a:ext cx="419838" cy="396407"/>
            <a:chOff x="433514" y="2354433"/>
            <a:chExt cx="502800" cy="502800"/>
          </a:xfrm>
        </p:grpSpPr>
        <p:sp>
          <p:nvSpPr>
            <p:cNvPr id="158" name="Shape 15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9" name="Shape 1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Shape 160"/>
          <p:cNvGrpSpPr/>
          <p:nvPr/>
        </p:nvGrpSpPr>
        <p:grpSpPr>
          <a:xfrm>
            <a:off x="1206797" y="2023195"/>
            <a:ext cx="448045" cy="396407"/>
            <a:chOff x="433514" y="2354433"/>
            <a:chExt cx="502800" cy="502800"/>
          </a:xfrm>
        </p:grpSpPr>
        <p:sp>
          <p:nvSpPr>
            <p:cNvPr id="161" name="Shape 16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62" name="Shape 1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Shape 163"/>
          <p:cNvGrpSpPr/>
          <p:nvPr/>
        </p:nvGrpSpPr>
        <p:grpSpPr>
          <a:xfrm>
            <a:off x="2187909" y="3842448"/>
            <a:ext cx="476402" cy="409430"/>
            <a:chOff x="433514" y="2354433"/>
            <a:chExt cx="502800" cy="502800"/>
          </a:xfrm>
        </p:grpSpPr>
        <p:sp>
          <p:nvSpPr>
            <p:cNvPr id="164" name="Shape 16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65" name="Shape 1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Shape 166"/>
          <p:cNvSpPr/>
          <p:nvPr/>
        </p:nvSpPr>
        <p:spPr>
          <a:xfrm>
            <a:off x="1202140" y="2463691"/>
            <a:ext cx="448200" cy="1191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IoT n</a:t>
            </a:r>
          </a:p>
        </p:txBody>
      </p:sp>
      <p:sp>
        <p:nvSpPr>
          <p:cNvPr id="167" name="Shape 167"/>
          <p:cNvSpPr/>
          <p:nvPr/>
        </p:nvSpPr>
        <p:spPr>
          <a:xfrm>
            <a:off x="1202140" y="3230085"/>
            <a:ext cx="448200" cy="119099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MQTT n</a:t>
            </a:r>
          </a:p>
        </p:txBody>
      </p:sp>
      <p:sp>
        <p:nvSpPr>
          <p:cNvPr id="168" name="Shape 168"/>
          <p:cNvSpPr/>
          <p:nvPr/>
        </p:nvSpPr>
        <p:spPr>
          <a:xfrm>
            <a:off x="2192739" y="4301831"/>
            <a:ext cx="476400" cy="2679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Mobile device 3</a:t>
            </a:r>
          </a:p>
        </p:txBody>
      </p:sp>
      <p:cxnSp>
        <p:nvCxnSpPr>
          <p:cNvPr id="169" name="Shape 169"/>
          <p:cNvCxnSpPr>
            <a:stCxn id="130" idx="2"/>
          </p:cNvCxnSpPr>
          <p:nvPr/>
        </p:nvCxnSpPr>
        <p:spPr>
          <a:xfrm flipH="1" rot="-5400000">
            <a:off x="1911981" y="809661"/>
            <a:ext cx="306300" cy="1863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Shape 170"/>
          <p:cNvCxnSpPr>
            <a:stCxn id="131" idx="2"/>
          </p:cNvCxnSpPr>
          <p:nvPr/>
        </p:nvCxnSpPr>
        <p:spPr>
          <a:xfrm flipH="1" rot="-5400000">
            <a:off x="2198731" y="1096311"/>
            <a:ext cx="306300" cy="12900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Shape 171"/>
          <p:cNvCxnSpPr>
            <a:stCxn id="132" idx="2"/>
          </p:cNvCxnSpPr>
          <p:nvPr/>
        </p:nvCxnSpPr>
        <p:spPr>
          <a:xfrm flipH="1" rot="-5400000">
            <a:off x="2482332" y="1386111"/>
            <a:ext cx="306300" cy="710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Shape 172"/>
          <p:cNvCxnSpPr>
            <a:stCxn id="141" idx="0"/>
          </p:cNvCxnSpPr>
          <p:nvPr/>
        </p:nvCxnSpPr>
        <p:spPr>
          <a:xfrm rot="-5400000">
            <a:off x="2062833" y="2925882"/>
            <a:ext cx="166800" cy="1725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Shape 173"/>
          <p:cNvCxnSpPr>
            <a:stCxn id="153" idx="0"/>
          </p:cNvCxnSpPr>
          <p:nvPr/>
        </p:nvCxnSpPr>
        <p:spPr>
          <a:xfrm rot="-5400000">
            <a:off x="2348557" y="3211632"/>
            <a:ext cx="166800" cy="1154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Shape 174"/>
          <p:cNvCxnSpPr>
            <a:stCxn id="165" idx="0"/>
          </p:cNvCxnSpPr>
          <p:nvPr/>
        </p:nvCxnSpPr>
        <p:spPr>
          <a:xfrm rot="-5400000">
            <a:off x="2634280" y="3497382"/>
            <a:ext cx="166800" cy="582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Shape 175"/>
          <p:cNvCxnSpPr>
            <a:stCxn id="142" idx="2"/>
            <a:endCxn id="115" idx="1"/>
          </p:cNvCxnSpPr>
          <p:nvPr/>
        </p:nvCxnSpPr>
        <p:spPr>
          <a:xfrm flipH="1" rot="-5400000">
            <a:off x="1080243" y="1785841"/>
            <a:ext cx="199500" cy="1793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Shape 176"/>
          <p:cNvCxnSpPr>
            <a:stCxn id="154" idx="2"/>
            <a:endCxn id="115" idx="1"/>
          </p:cNvCxnSpPr>
          <p:nvPr/>
        </p:nvCxnSpPr>
        <p:spPr>
          <a:xfrm flipH="1" rot="-5400000">
            <a:off x="1365966" y="2071591"/>
            <a:ext cx="199500" cy="1221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Shape 177"/>
          <p:cNvCxnSpPr>
            <a:stCxn id="166" idx="2"/>
            <a:endCxn id="115" idx="1"/>
          </p:cNvCxnSpPr>
          <p:nvPr/>
        </p:nvCxnSpPr>
        <p:spPr>
          <a:xfrm flipH="1" rot="-5400000">
            <a:off x="1651690" y="2357341"/>
            <a:ext cx="199500" cy="650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Shape 178"/>
          <p:cNvCxnSpPr>
            <a:stCxn id="143" idx="2"/>
            <a:endCxn id="114" idx="2"/>
          </p:cNvCxnSpPr>
          <p:nvPr/>
        </p:nvCxnSpPr>
        <p:spPr>
          <a:xfrm rot="-5400000">
            <a:off x="1139043" y="2196735"/>
            <a:ext cx="296700" cy="2008200"/>
          </a:xfrm>
          <a:prstGeom prst="bentConnector3">
            <a:avLst>
              <a:gd fmla="val -802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Shape 179"/>
          <p:cNvCxnSpPr>
            <a:stCxn id="155" idx="2"/>
            <a:endCxn id="114" idx="2"/>
          </p:cNvCxnSpPr>
          <p:nvPr/>
        </p:nvCxnSpPr>
        <p:spPr>
          <a:xfrm rot="-5400000">
            <a:off x="1424767" y="2482485"/>
            <a:ext cx="296700" cy="1436700"/>
          </a:xfrm>
          <a:prstGeom prst="bentConnector3">
            <a:avLst>
              <a:gd fmla="val -802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Shape 180"/>
          <p:cNvCxnSpPr>
            <a:stCxn id="167" idx="2"/>
            <a:endCxn id="114" idx="2"/>
          </p:cNvCxnSpPr>
          <p:nvPr/>
        </p:nvCxnSpPr>
        <p:spPr>
          <a:xfrm rot="-5400000">
            <a:off x="1710490" y="2768235"/>
            <a:ext cx="296700" cy="865200"/>
          </a:xfrm>
          <a:prstGeom prst="bentConnector3">
            <a:avLst>
              <a:gd fmla="val -802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Shape 181"/>
          <p:cNvSpPr/>
          <p:nvPr/>
        </p:nvSpPr>
        <p:spPr>
          <a:xfrm>
            <a:off x="2040340" y="2387491"/>
            <a:ext cx="448200" cy="1191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700">
                <a:latin typeface="Roboto"/>
                <a:ea typeface="Roboto"/>
                <a:cs typeface="Roboto"/>
                <a:sym typeface="Roboto"/>
              </a:rPr>
              <a:t>Gateway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2996825" y="3033975"/>
            <a:ext cx="3207900" cy="39300"/>
          </a:xfrm>
          <a:prstGeom prst="straightConnector1">
            <a:avLst/>
          </a:prstGeom>
          <a:noFill/>
          <a:ln cap="flat" cmpd="sng" w="19050">
            <a:solidFill>
              <a:srgbClr val="E34C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Shape 183"/>
          <p:cNvSpPr/>
          <p:nvPr/>
        </p:nvSpPr>
        <p:spPr>
          <a:xfrm>
            <a:off x="2966225" y="1285725"/>
            <a:ext cx="1414799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Ingest/Capture</a:t>
            </a:r>
          </a:p>
        </p:txBody>
      </p:sp>
      <p:sp>
        <p:nvSpPr>
          <p:cNvPr id="184" name="Shape 184"/>
          <p:cNvSpPr/>
          <p:nvPr/>
        </p:nvSpPr>
        <p:spPr>
          <a:xfrm>
            <a:off x="6060483" y="1285725"/>
            <a:ext cx="8502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</a:t>
            </a:r>
          </a:p>
        </p:txBody>
      </p:sp>
      <p:sp>
        <p:nvSpPr>
          <p:cNvPr id="185" name="Shape 185"/>
          <p:cNvSpPr/>
          <p:nvPr/>
        </p:nvSpPr>
        <p:spPr>
          <a:xfrm>
            <a:off x="7014696" y="1285725"/>
            <a:ext cx="9591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</a:p>
        </p:txBody>
      </p:sp>
      <p:sp>
        <p:nvSpPr>
          <p:cNvPr id="186" name="Shape 186"/>
          <p:cNvSpPr/>
          <p:nvPr/>
        </p:nvSpPr>
        <p:spPr>
          <a:xfrm>
            <a:off x="4509088" y="1285725"/>
            <a:ext cx="14148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</a:p>
        </p:txBody>
      </p:sp>
      <p:sp>
        <p:nvSpPr>
          <p:cNvPr id="187" name="Shape 187"/>
          <p:cNvSpPr/>
          <p:nvPr/>
        </p:nvSpPr>
        <p:spPr>
          <a:xfrm>
            <a:off x="8093371" y="1285725"/>
            <a:ext cx="9957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Expose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20619" y="2901104"/>
            <a:ext cx="699000" cy="31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34C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Streams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712650" y="2901100"/>
            <a:ext cx="1099200" cy="31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34C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Real-time Transformation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2996825" y="2356400"/>
            <a:ext cx="3188700" cy="24000"/>
          </a:xfrm>
          <a:prstGeom prst="straightConnector1">
            <a:avLst/>
          </a:prstGeom>
          <a:noFill/>
          <a:ln cap="flat" cmpd="sng" w="19050">
            <a:solidFill>
              <a:srgbClr val="E751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3324174" y="2211252"/>
            <a:ext cx="699000" cy="31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34C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Files</a:t>
            </a:r>
          </a:p>
        </p:txBody>
      </p:sp>
      <p:sp>
        <p:nvSpPr>
          <p:cNvPr id="192" name="Shape 192"/>
          <p:cNvSpPr/>
          <p:nvPr/>
        </p:nvSpPr>
        <p:spPr>
          <a:xfrm>
            <a:off x="6266650" y="3057901"/>
            <a:ext cx="421200" cy="402900"/>
          </a:xfrm>
          <a:prstGeom prst="can">
            <a:avLst>
              <a:gd fmla="val 25000" name="adj"/>
            </a:avLst>
          </a:prstGeom>
          <a:solidFill>
            <a:srgbClr val="0C66A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266650" y="2713243"/>
            <a:ext cx="421200" cy="402900"/>
          </a:xfrm>
          <a:prstGeom prst="can">
            <a:avLst>
              <a:gd fmla="val 25000" name="adj"/>
            </a:avLst>
          </a:prstGeom>
          <a:solidFill>
            <a:srgbClr val="0C66A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266650" y="2375298"/>
            <a:ext cx="421200" cy="402900"/>
          </a:xfrm>
          <a:prstGeom prst="can">
            <a:avLst>
              <a:gd fmla="val 25000" name="adj"/>
            </a:avLst>
          </a:prstGeom>
          <a:solidFill>
            <a:srgbClr val="0C66A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266650" y="2032293"/>
            <a:ext cx="421200" cy="402900"/>
          </a:xfrm>
          <a:prstGeom prst="can">
            <a:avLst>
              <a:gd fmla="val 25000" name="adj"/>
            </a:avLst>
          </a:prstGeom>
          <a:solidFill>
            <a:srgbClr val="0C66A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712649" y="2211250"/>
            <a:ext cx="1099200" cy="30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34C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Batch Transformation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2990483" y="1568969"/>
            <a:ext cx="1403472" cy="3005060"/>
            <a:chOff x="202125" y="1325498"/>
            <a:chExt cx="2038450" cy="3663367"/>
          </a:xfrm>
        </p:grpSpPr>
        <p:cxnSp>
          <p:nvCxnSpPr>
            <p:cNvPr id="198" name="Shape 198"/>
            <p:cNvCxnSpPr/>
            <p:nvPr/>
          </p:nvCxnSpPr>
          <p:spPr>
            <a:xfrm>
              <a:off x="205106" y="1470408"/>
              <a:ext cx="2033100" cy="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" name="Shape 199"/>
            <p:cNvCxnSpPr/>
            <p:nvPr/>
          </p:nvCxnSpPr>
          <p:spPr>
            <a:xfrm rot="10800000">
              <a:off x="224057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00" name="Shape 200"/>
            <p:cNvCxnSpPr/>
            <p:nvPr/>
          </p:nvCxnSpPr>
          <p:spPr>
            <a:xfrm rot="10800000">
              <a:off x="20212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01" name="Shape 201"/>
            <p:cNvCxnSpPr/>
            <p:nvPr/>
          </p:nvCxnSpPr>
          <p:spPr>
            <a:xfrm rot="10800000">
              <a:off x="1221350" y="1325498"/>
              <a:ext cx="0" cy="144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2" name="Shape 202"/>
          <p:cNvGrpSpPr/>
          <p:nvPr/>
        </p:nvGrpSpPr>
        <p:grpSpPr>
          <a:xfrm>
            <a:off x="4504027" y="1569051"/>
            <a:ext cx="1403472" cy="3005060"/>
            <a:chOff x="202125" y="1325498"/>
            <a:chExt cx="2038450" cy="3663367"/>
          </a:xfrm>
        </p:grpSpPr>
        <p:cxnSp>
          <p:nvCxnSpPr>
            <p:cNvPr id="203" name="Shape 203"/>
            <p:cNvCxnSpPr/>
            <p:nvPr/>
          </p:nvCxnSpPr>
          <p:spPr>
            <a:xfrm>
              <a:off x="205106" y="1470408"/>
              <a:ext cx="2033100" cy="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4" name="Shape 204"/>
            <p:cNvCxnSpPr/>
            <p:nvPr/>
          </p:nvCxnSpPr>
          <p:spPr>
            <a:xfrm rot="10800000">
              <a:off x="224057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05" name="Shape 205"/>
            <p:cNvCxnSpPr/>
            <p:nvPr/>
          </p:nvCxnSpPr>
          <p:spPr>
            <a:xfrm rot="10800000">
              <a:off x="20212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06" name="Shape 206"/>
            <p:cNvCxnSpPr/>
            <p:nvPr/>
          </p:nvCxnSpPr>
          <p:spPr>
            <a:xfrm rot="10800000">
              <a:off x="1221350" y="1325498"/>
              <a:ext cx="0" cy="144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07" name="Shape 207"/>
          <p:cNvGrpSpPr/>
          <p:nvPr/>
        </p:nvGrpSpPr>
        <p:grpSpPr>
          <a:xfrm>
            <a:off x="6056581" y="1569033"/>
            <a:ext cx="850441" cy="2998832"/>
            <a:chOff x="202125" y="1325498"/>
            <a:chExt cx="2038450" cy="3663367"/>
          </a:xfrm>
        </p:grpSpPr>
        <p:cxnSp>
          <p:nvCxnSpPr>
            <p:cNvPr id="208" name="Shape 208"/>
            <p:cNvCxnSpPr/>
            <p:nvPr/>
          </p:nvCxnSpPr>
          <p:spPr>
            <a:xfrm>
              <a:off x="205106" y="1470408"/>
              <a:ext cx="2033100" cy="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9" name="Shape 209"/>
            <p:cNvCxnSpPr/>
            <p:nvPr/>
          </p:nvCxnSpPr>
          <p:spPr>
            <a:xfrm rot="10800000">
              <a:off x="224057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10" name="Shape 210"/>
            <p:cNvCxnSpPr/>
            <p:nvPr/>
          </p:nvCxnSpPr>
          <p:spPr>
            <a:xfrm rot="10800000">
              <a:off x="20212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>
              <a:off x="1221350" y="1325498"/>
              <a:ext cx="0" cy="144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2" name="Shape 212"/>
          <p:cNvGrpSpPr/>
          <p:nvPr/>
        </p:nvGrpSpPr>
        <p:grpSpPr>
          <a:xfrm>
            <a:off x="7017484" y="1568941"/>
            <a:ext cx="959294" cy="2998832"/>
            <a:chOff x="202125" y="1325498"/>
            <a:chExt cx="2038450" cy="3663367"/>
          </a:xfrm>
        </p:grpSpPr>
        <p:cxnSp>
          <p:nvCxnSpPr>
            <p:cNvPr id="213" name="Shape 213"/>
            <p:cNvCxnSpPr/>
            <p:nvPr/>
          </p:nvCxnSpPr>
          <p:spPr>
            <a:xfrm>
              <a:off x="205106" y="1470408"/>
              <a:ext cx="2033100" cy="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>
              <a:off x="224057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>
              <a:off x="20212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16" name="Shape 216"/>
            <p:cNvCxnSpPr/>
            <p:nvPr/>
          </p:nvCxnSpPr>
          <p:spPr>
            <a:xfrm rot="10800000">
              <a:off x="1221350" y="1325498"/>
              <a:ext cx="0" cy="144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17" name="Shape 217"/>
          <p:cNvGrpSpPr/>
          <p:nvPr/>
        </p:nvGrpSpPr>
        <p:grpSpPr>
          <a:xfrm>
            <a:off x="8111632" y="1568839"/>
            <a:ext cx="959294" cy="3005060"/>
            <a:chOff x="202125" y="1325498"/>
            <a:chExt cx="2038450" cy="3663367"/>
          </a:xfrm>
        </p:grpSpPr>
        <p:cxnSp>
          <p:nvCxnSpPr>
            <p:cNvPr id="218" name="Shape 218"/>
            <p:cNvCxnSpPr/>
            <p:nvPr/>
          </p:nvCxnSpPr>
          <p:spPr>
            <a:xfrm>
              <a:off x="205106" y="1470408"/>
              <a:ext cx="2033100" cy="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" name="Shape 219"/>
            <p:cNvCxnSpPr/>
            <p:nvPr/>
          </p:nvCxnSpPr>
          <p:spPr>
            <a:xfrm rot="10800000">
              <a:off x="224057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>
              <a:off x="202125" y="1465966"/>
              <a:ext cx="0" cy="3522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oval"/>
              <a:tailEnd len="lg" w="lg" type="none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>
              <a:off x="1221350" y="1325498"/>
              <a:ext cx="0" cy="144900"/>
            </a:xfrm>
            <a:prstGeom prst="straightConnector1">
              <a:avLst/>
            </a:prstGeom>
            <a:noFill/>
            <a:ln cap="flat" cmpd="sng" w="9525">
              <a:solidFill>
                <a:srgbClr val="B3B3B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2" name="Shape 222"/>
          <p:cNvSpPr/>
          <p:nvPr/>
        </p:nvSpPr>
        <p:spPr>
          <a:xfrm>
            <a:off x="6797650" y="2508468"/>
            <a:ext cx="327600" cy="13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C66A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151799" y="2184675"/>
            <a:ext cx="728700" cy="818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751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Real-time or Batch Analysis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247061" y="2168104"/>
            <a:ext cx="688200" cy="122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C66A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1450" lIns="51450" rIns="51450" tIns="5145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DataV</a:t>
            </a:r>
            <a:r>
              <a:rPr lang="fr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iz</a:t>
            </a:r>
            <a:r>
              <a:rPr lang="fr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25" name="Shape 225"/>
          <p:cNvSpPr/>
          <p:nvPr/>
        </p:nvSpPr>
        <p:spPr>
          <a:xfrm>
            <a:off x="7866514" y="2508468"/>
            <a:ext cx="327600" cy="13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C66A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797660" y="3089672"/>
            <a:ext cx="1414800" cy="13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C66A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54000" y="152400"/>
            <a:ext cx="8561700" cy="4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Google Cloud Platform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33" name="Shape 233"/>
          <p:cNvSpPr/>
          <p:nvPr/>
        </p:nvSpPr>
        <p:spPr>
          <a:xfrm>
            <a:off x="1424225" y="720193"/>
            <a:ext cx="28098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511725" y="656900"/>
            <a:ext cx="818399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515801" y="1212375"/>
            <a:ext cx="548699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058681" y="121238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601575" y="1212375"/>
            <a:ext cx="53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44448" y="1212375"/>
            <a:ext cx="580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687350" y="1212375"/>
            <a:ext cx="53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240" name="Shape 240"/>
          <p:cNvSpPr/>
          <p:nvPr/>
        </p:nvSpPr>
        <p:spPr>
          <a:xfrm>
            <a:off x="1424225" y="1576823"/>
            <a:ext cx="28098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2498955" y="1513525"/>
            <a:ext cx="1149600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399999" y="2069025"/>
            <a:ext cx="64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998965" y="2069015"/>
            <a:ext cx="58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601568" y="206901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068075" y="2069025"/>
            <a:ext cx="64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687344" y="206901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247" name="Shape 247"/>
          <p:cNvSpPr/>
          <p:nvPr/>
        </p:nvSpPr>
        <p:spPr>
          <a:xfrm>
            <a:off x="4406924" y="1576825"/>
            <a:ext cx="28317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820353" y="1513525"/>
            <a:ext cx="818400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498501" y="2069025"/>
            <a:ext cx="53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E75112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041374" y="2069025"/>
            <a:ext cx="53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E75112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84276" y="2069025"/>
            <a:ext cx="53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127155" y="206901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670043" y="206901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E75112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descr="App-Engine_256px.png" id="254" name="Shape 254"/>
          <p:cNvPicPr preferRelativeResize="0"/>
          <p:nvPr/>
        </p:nvPicPr>
        <p:blipFill rotWithShape="1">
          <a:blip r:embed="rId3">
            <a:alphaModFix/>
          </a:blip>
          <a:srcRect b="5092" l="0" r="0" t="5092"/>
          <a:stretch/>
        </p:blipFill>
        <p:spPr>
          <a:xfrm>
            <a:off x="2085954" y="879739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Query_256px.png" id="255" name="Shape 255"/>
          <p:cNvPicPr preferRelativeResize="0"/>
          <p:nvPr/>
        </p:nvPicPr>
        <p:blipFill rotWithShape="1">
          <a:blip r:embed="rId4">
            <a:alphaModFix/>
          </a:blip>
          <a:srcRect b="5092" l="0" r="0" t="5092"/>
          <a:stretch/>
        </p:blipFill>
        <p:spPr>
          <a:xfrm>
            <a:off x="4524479" y="1731537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-Engine_256px.png" id="256" name="Shape 256"/>
          <p:cNvPicPr preferRelativeResize="0"/>
          <p:nvPr/>
        </p:nvPicPr>
        <p:blipFill rotWithShape="1">
          <a:blip r:embed="rId5">
            <a:alphaModFix/>
          </a:blip>
          <a:srcRect b="5092" l="0" r="0" t="5092"/>
          <a:stretch/>
        </p:blipFill>
        <p:spPr>
          <a:xfrm>
            <a:off x="1541155" y="873894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-Engine_256px.png" id="257" name="Shape 257"/>
          <p:cNvPicPr preferRelativeResize="0"/>
          <p:nvPr/>
        </p:nvPicPr>
        <p:blipFill rotWithShape="1">
          <a:blip r:embed="rId6">
            <a:alphaModFix/>
          </a:blip>
          <a:srcRect b="5092" l="0" r="0" t="5092"/>
          <a:stretch/>
        </p:blipFill>
        <p:spPr>
          <a:xfrm>
            <a:off x="2630978" y="879487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-Registry_256px.png" id="258" name="Shape 258"/>
          <p:cNvPicPr preferRelativeResize="0"/>
          <p:nvPr/>
        </p:nvPicPr>
        <p:blipFill rotWithShape="1">
          <a:blip r:embed="rId7">
            <a:alphaModFix/>
          </a:blip>
          <a:srcRect b="5092" l="0" r="0" t="5092"/>
          <a:stretch/>
        </p:blipFill>
        <p:spPr>
          <a:xfrm>
            <a:off x="3170325" y="879385"/>
            <a:ext cx="413399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Functions_256px.png" id="259" name="Shape 259"/>
          <p:cNvPicPr preferRelativeResize="0"/>
          <p:nvPr/>
        </p:nvPicPr>
        <p:blipFill rotWithShape="1">
          <a:blip r:embed="rId8">
            <a:alphaModFix/>
          </a:blip>
          <a:srcRect b="5092" l="0" r="0" t="5092"/>
          <a:stretch/>
        </p:blipFill>
        <p:spPr>
          <a:xfrm>
            <a:off x="3714484" y="878442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Virtual-Network_256px.png" id="260" name="Shape 260"/>
          <p:cNvPicPr preferRelativeResize="0"/>
          <p:nvPr/>
        </p:nvPicPr>
        <p:blipFill rotWithShape="1">
          <a:blip r:embed="rId9">
            <a:alphaModFix/>
          </a:blip>
          <a:srcRect b="5092" l="0" r="0" t="5092"/>
          <a:stretch/>
        </p:blipFill>
        <p:spPr>
          <a:xfrm>
            <a:off x="1542195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Load-Balancing_256px.png" id="261" name="Shape 261"/>
          <p:cNvPicPr preferRelativeResize="0"/>
          <p:nvPr/>
        </p:nvPicPr>
        <p:blipFill rotWithShape="1">
          <a:blip r:embed="rId10">
            <a:alphaModFix/>
          </a:blip>
          <a:srcRect b="5092" l="0" r="0" t="5092"/>
          <a:stretch/>
        </p:blipFill>
        <p:spPr>
          <a:xfrm>
            <a:off x="2087224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CDN_256px.png" id="262" name="Shape 262"/>
          <p:cNvPicPr preferRelativeResize="0"/>
          <p:nvPr/>
        </p:nvPicPr>
        <p:blipFill rotWithShape="1">
          <a:blip r:embed="rId11">
            <a:alphaModFix/>
          </a:blip>
          <a:srcRect b="5092" l="0" r="0" t="5092"/>
          <a:stretch/>
        </p:blipFill>
        <p:spPr>
          <a:xfrm>
            <a:off x="2628339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Interconnect_256px.png" id="263" name="Shape 263"/>
          <p:cNvPicPr preferRelativeResize="0"/>
          <p:nvPr/>
        </p:nvPicPr>
        <p:blipFill rotWithShape="1">
          <a:blip r:embed="rId12">
            <a:alphaModFix/>
          </a:blip>
          <a:srcRect b="5092" l="0" r="0" t="5092"/>
          <a:stretch/>
        </p:blipFill>
        <p:spPr>
          <a:xfrm>
            <a:off x="3170858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NS_256px.png" id="264" name="Shape 264"/>
          <p:cNvPicPr preferRelativeResize="0"/>
          <p:nvPr/>
        </p:nvPicPr>
        <p:blipFill rotWithShape="1">
          <a:blip r:embed="rId13">
            <a:alphaModFix/>
          </a:blip>
          <a:srcRect b="5092" l="0" r="0" t="5092"/>
          <a:stretch/>
        </p:blipFill>
        <p:spPr>
          <a:xfrm>
            <a:off x="3713084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flow_256px.png" id="265" name="Shape 265"/>
          <p:cNvPicPr preferRelativeResize="0"/>
          <p:nvPr/>
        </p:nvPicPr>
        <p:blipFill rotWithShape="1">
          <a:blip r:embed="rId14">
            <a:alphaModFix/>
          </a:blip>
          <a:srcRect b="5092" l="0" r="0" t="5092"/>
          <a:stretch/>
        </p:blipFill>
        <p:spPr>
          <a:xfrm>
            <a:off x="5068150" y="1732419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proc_256px.png" id="266" name="Shape 266"/>
          <p:cNvPicPr preferRelativeResize="0"/>
          <p:nvPr/>
        </p:nvPicPr>
        <p:blipFill rotWithShape="1">
          <a:blip r:embed="rId15">
            <a:alphaModFix/>
          </a:blip>
          <a:srcRect b="5092" l="0" r="0" t="5092"/>
          <a:stretch/>
        </p:blipFill>
        <p:spPr>
          <a:xfrm>
            <a:off x="5611038" y="1731537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lab_256px.png" id="267" name="Shape 267"/>
          <p:cNvPicPr preferRelativeResize="0"/>
          <p:nvPr/>
        </p:nvPicPr>
        <p:blipFill rotWithShape="1">
          <a:blip r:embed="rId16">
            <a:alphaModFix/>
          </a:blip>
          <a:srcRect b="5092" l="0" r="0" t="5092"/>
          <a:stretch/>
        </p:blipFill>
        <p:spPr>
          <a:xfrm>
            <a:off x="6153557" y="1735192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PubSub_256px.png" id="268" name="Shape 268"/>
          <p:cNvPicPr preferRelativeResize="0"/>
          <p:nvPr/>
        </p:nvPicPr>
        <p:blipFill rotWithShape="1">
          <a:blip r:embed="rId17">
            <a:alphaModFix/>
          </a:blip>
          <a:srcRect b="5092" l="0" r="0" t="5092"/>
          <a:stretch/>
        </p:blipFill>
        <p:spPr>
          <a:xfrm>
            <a:off x="6696813" y="1730198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4406923" y="720193"/>
            <a:ext cx="25239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167426" y="656900"/>
            <a:ext cx="1268400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498481" y="1212385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998300" y="1212375"/>
            <a:ext cx="74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584274" y="1212375"/>
            <a:ext cx="74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168392" y="1212385"/>
            <a:ext cx="74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descr="Cloud-IAM_256px.png" id="275" name="Shape 275"/>
          <p:cNvPicPr preferRelativeResize="0"/>
          <p:nvPr/>
        </p:nvPicPr>
        <p:blipFill rotWithShape="1">
          <a:blip r:embed="rId18">
            <a:alphaModFix/>
          </a:blip>
          <a:srcRect b="5092" l="0" r="0" t="5092"/>
          <a:stretch/>
        </p:blipFill>
        <p:spPr>
          <a:xfrm>
            <a:off x="4522602" y="876943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276" name="Shape 276"/>
          <p:cNvPicPr preferRelativeResize="0"/>
          <p:nvPr/>
        </p:nvPicPr>
        <p:blipFill rotWithShape="1">
          <a:blip r:embed="rId19">
            <a:alphaModFix/>
          </a:blip>
          <a:srcRect b="5092" l="0" r="0" t="5092"/>
          <a:stretch/>
        </p:blipFill>
        <p:spPr>
          <a:xfrm>
            <a:off x="5127484" y="876943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277" name="Shape 277"/>
          <p:cNvPicPr preferRelativeResize="0"/>
          <p:nvPr/>
        </p:nvPicPr>
        <p:blipFill rotWithShape="1">
          <a:blip r:embed="rId20">
            <a:alphaModFix/>
          </a:blip>
          <a:srcRect b="5092" l="0" r="0" t="5092"/>
          <a:stretch/>
        </p:blipFill>
        <p:spPr>
          <a:xfrm>
            <a:off x="5729717" y="876943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278" name="Shape 278"/>
          <p:cNvPicPr preferRelativeResize="0"/>
          <p:nvPr/>
        </p:nvPicPr>
        <p:blipFill rotWithShape="1">
          <a:blip r:embed="rId21">
            <a:alphaModFix/>
          </a:blip>
          <a:srcRect b="5092" l="0" r="0" t="5092"/>
          <a:stretch/>
        </p:blipFill>
        <p:spPr>
          <a:xfrm>
            <a:off x="6330039" y="876943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1424225" y="2483400"/>
            <a:ext cx="28317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2155851" y="2420100"/>
            <a:ext cx="1547400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515793" y="2975592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058681" y="2975592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601576" y="2975600"/>
            <a:ext cx="54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144456" y="2975592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descr="Cloud-Bigtable_256px.png" id="285" name="Shape 285"/>
          <p:cNvPicPr preferRelativeResize="0"/>
          <p:nvPr/>
        </p:nvPicPr>
        <p:blipFill rotWithShape="1">
          <a:blip r:embed="rId22">
            <a:alphaModFix/>
          </a:blip>
          <a:srcRect b="5092" l="0" r="0" t="5092"/>
          <a:stretch/>
        </p:blipFill>
        <p:spPr>
          <a:xfrm>
            <a:off x="2085821" y="2641649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torage_256px.png" id="286" name="Shape 286"/>
          <p:cNvPicPr preferRelativeResize="0"/>
          <p:nvPr/>
        </p:nvPicPr>
        <p:blipFill rotWithShape="1">
          <a:blip r:embed="rId23">
            <a:alphaModFix/>
          </a:blip>
          <a:srcRect b="5092" l="0" r="0" t="5092"/>
          <a:stretch/>
        </p:blipFill>
        <p:spPr>
          <a:xfrm>
            <a:off x="1541780" y="2640407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store_256px.png" id="287" name="Shape 287"/>
          <p:cNvPicPr preferRelativeResize="0"/>
          <p:nvPr/>
        </p:nvPicPr>
        <p:blipFill rotWithShape="1">
          <a:blip r:embed="rId24">
            <a:alphaModFix/>
          </a:blip>
          <a:srcRect b="5092" l="0" r="0" t="5092"/>
          <a:stretch/>
        </p:blipFill>
        <p:spPr>
          <a:xfrm>
            <a:off x="2629105" y="2641649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QL_256px.png" id="288" name="Shape 288"/>
          <p:cNvPicPr preferRelativeResize="0"/>
          <p:nvPr/>
        </p:nvPicPr>
        <p:blipFill rotWithShape="1">
          <a:blip r:embed="rId25">
            <a:alphaModFix/>
          </a:blip>
          <a:srcRect b="5092" l="0" r="0" t="5092"/>
          <a:stretch/>
        </p:blipFill>
        <p:spPr>
          <a:xfrm>
            <a:off x="3170858" y="2643451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3632550" y="2975600"/>
            <a:ext cx="5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descr="Persistent-Disk_256px.png" id="290" name="Shape 290"/>
          <p:cNvPicPr preferRelativeResize="0"/>
          <p:nvPr/>
        </p:nvPicPr>
        <p:blipFill rotWithShape="1">
          <a:blip r:embed="rId26">
            <a:alphaModFix/>
          </a:blip>
          <a:srcRect b="5092" l="0" r="0" t="5092"/>
          <a:stretch/>
        </p:blipFill>
        <p:spPr>
          <a:xfrm>
            <a:off x="3723150" y="2641081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4428448" y="2483400"/>
            <a:ext cx="2831700" cy="7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167425" y="2420100"/>
            <a:ext cx="1405499" cy="13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406925" y="2975600"/>
            <a:ext cx="74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062894" y="2975592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605782" y="2975592"/>
            <a:ext cx="466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079201" y="2975600"/>
            <a:ext cx="664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descr="Cloud-Machine-Learning_256px.png" id="297" name="Shape 297"/>
          <p:cNvPicPr preferRelativeResize="0"/>
          <p:nvPr/>
        </p:nvPicPr>
        <p:blipFill rotWithShape="1">
          <a:blip r:embed="rId27">
            <a:alphaModFix/>
          </a:blip>
          <a:srcRect b="5092" l="0" r="0" t="5092"/>
          <a:stretch/>
        </p:blipFill>
        <p:spPr>
          <a:xfrm>
            <a:off x="4545368" y="2637639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ion-API_256px.png" id="298" name="Shape 298"/>
          <p:cNvPicPr preferRelativeResize="0"/>
          <p:nvPr/>
        </p:nvPicPr>
        <p:blipFill rotWithShape="1">
          <a:blip r:embed="rId28">
            <a:alphaModFix/>
          </a:blip>
          <a:srcRect b="5092" l="0" r="0" t="5092"/>
          <a:stretch/>
        </p:blipFill>
        <p:spPr>
          <a:xfrm>
            <a:off x="5089645" y="2636786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ech-API_256px.png" id="299" name="Shape 299"/>
          <p:cNvPicPr preferRelativeResize="0"/>
          <p:nvPr/>
        </p:nvPicPr>
        <p:blipFill rotWithShape="1">
          <a:blip r:embed="rId29">
            <a:alphaModFix/>
          </a:blip>
          <a:srcRect b="5092" l="0" r="0" t="5092"/>
          <a:stretch/>
        </p:blipFill>
        <p:spPr>
          <a:xfrm>
            <a:off x="5632552" y="2633864"/>
            <a:ext cx="413400" cy="3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ural-Language-API_256px.png" id="300" name="Shape 300"/>
          <p:cNvPicPr preferRelativeResize="0"/>
          <p:nvPr/>
        </p:nvPicPr>
        <p:blipFill rotWithShape="1">
          <a:blip r:embed="rId30">
            <a:alphaModFix/>
          </a:blip>
          <a:srcRect b="5092" l="0" r="0" t="5092"/>
          <a:stretch/>
        </p:blipFill>
        <p:spPr>
          <a:xfrm>
            <a:off x="6174538" y="2633864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658872" y="2975600"/>
            <a:ext cx="6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b="1" lang="fr" sz="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descr="Translation-API_256px.png" id="302" name="Shape 302"/>
          <p:cNvPicPr preferRelativeResize="0"/>
          <p:nvPr/>
        </p:nvPicPr>
        <p:blipFill rotWithShape="1">
          <a:blip r:embed="rId31">
            <a:alphaModFix/>
          </a:blip>
          <a:srcRect b="5092" l="0" r="0" t="5092"/>
          <a:stretch/>
        </p:blipFill>
        <p:spPr>
          <a:xfrm>
            <a:off x="6718106" y="2635614"/>
            <a:ext cx="413400" cy="3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833450" y="3395937"/>
            <a:ext cx="7195200" cy="804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692402" y="3323900"/>
            <a:ext cx="1309200" cy="12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i="0" lang="fr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81925" y="3851100"/>
            <a:ext cx="5859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428826" y="3851100"/>
            <a:ext cx="6237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007952" y="3851089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554850" y="3851100"/>
            <a:ext cx="5346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01736" y="3851089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588024" y="3851100"/>
            <a:ext cx="5307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163275" y="3851100"/>
            <a:ext cx="6237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747124" y="3851400"/>
            <a:ext cx="5307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descr="Stackdriver_256px.png" id="313" name="Shape 313"/>
          <p:cNvPicPr preferRelativeResize="0"/>
          <p:nvPr/>
        </p:nvPicPr>
        <p:blipFill rotWithShape="1">
          <a:blip r:embed="rId32">
            <a:alphaModFix/>
          </a:blip>
          <a:srcRect b="5092" l="0" r="0" t="5092"/>
          <a:stretch/>
        </p:blipFill>
        <p:spPr>
          <a:xfrm>
            <a:off x="936662" y="3531252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ing_256px.png" id="314" name="Shape 314"/>
          <p:cNvPicPr preferRelativeResize="0"/>
          <p:nvPr/>
        </p:nvPicPr>
        <p:blipFill rotWithShape="1">
          <a:blip r:embed="rId33">
            <a:alphaModFix/>
          </a:blip>
          <a:srcRect b="5092" l="0" r="0" t="5092"/>
          <a:stretch/>
        </p:blipFill>
        <p:spPr>
          <a:xfrm>
            <a:off x="1487540" y="3534258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loyment-Manager_256px.png" id="315" name="Shape 315"/>
          <p:cNvPicPr preferRelativeResize="0"/>
          <p:nvPr/>
        </p:nvPicPr>
        <p:blipFill rotWithShape="1">
          <a:blip r:embed="rId34">
            <a:alphaModFix/>
          </a:blip>
          <a:srcRect b="5092" l="0" r="0" t="5092"/>
          <a:stretch/>
        </p:blipFill>
        <p:spPr>
          <a:xfrm>
            <a:off x="4222860" y="3533702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ging_256px.png" id="316" name="Shape 316"/>
          <p:cNvPicPr preferRelativeResize="0"/>
          <p:nvPr/>
        </p:nvPicPr>
        <p:blipFill rotWithShape="1">
          <a:blip r:embed="rId35">
            <a:alphaModFix/>
          </a:blip>
          <a:srcRect b="5092" l="0" r="0" t="5092"/>
          <a:stretch/>
        </p:blipFill>
        <p:spPr>
          <a:xfrm>
            <a:off x="2034405" y="3534258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-Reporting_256px.png" id="317" name="Shape 317"/>
          <p:cNvPicPr preferRelativeResize="0"/>
          <p:nvPr/>
        </p:nvPicPr>
        <p:blipFill rotWithShape="1">
          <a:blip r:embed="rId36">
            <a:alphaModFix/>
          </a:blip>
          <a:srcRect b="5092" l="0" r="0" t="5092"/>
          <a:stretch/>
        </p:blipFill>
        <p:spPr>
          <a:xfrm>
            <a:off x="2580411" y="3534258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e_256px.png" id="318" name="Shape 318"/>
          <p:cNvPicPr preferRelativeResize="0"/>
          <p:nvPr/>
        </p:nvPicPr>
        <p:blipFill rotWithShape="1">
          <a:blip r:embed="rId37">
            <a:alphaModFix/>
          </a:blip>
          <a:srcRect b="5092" l="0" r="0" t="5092"/>
          <a:stretch/>
        </p:blipFill>
        <p:spPr>
          <a:xfrm>
            <a:off x="3126560" y="3534109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bugger_256px.png" id="319" name="Shape 319"/>
          <p:cNvPicPr preferRelativeResize="0"/>
          <p:nvPr/>
        </p:nvPicPr>
        <p:blipFill rotWithShape="1">
          <a:blip r:embed="rId38">
            <a:alphaModFix/>
          </a:blip>
          <a:srcRect b="5092" l="0" r="0" t="5092"/>
          <a:stretch/>
        </p:blipFill>
        <p:spPr>
          <a:xfrm>
            <a:off x="3675968" y="3534871"/>
            <a:ext cx="4164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5266492" y="3851089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descr="Generic-GCP_256px.png" id="321" name="Shape 321"/>
          <p:cNvPicPr preferRelativeResize="0"/>
          <p:nvPr/>
        </p:nvPicPr>
        <p:blipFill rotWithShape="1">
          <a:blip r:embed="rId39">
            <a:alphaModFix/>
          </a:blip>
          <a:srcRect b="5092" l="0" r="0" t="5092"/>
          <a:stretch/>
        </p:blipFill>
        <p:spPr>
          <a:xfrm>
            <a:off x="5293813" y="3534109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Endpoints_256px.png" id="322" name="Shape 322"/>
          <p:cNvPicPr preferRelativeResize="0"/>
          <p:nvPr/>
        </p:nvPicPr>
        <p:blipFill rotWithShape="1">
          <a:blip r:embed="rId40">
            <a:alphaModFix/>
          </a:blip>
          <a:srcRect b="5092" l="0" r="0" t="5092"/>
          <a:stretch/>
        </p:blipFill>
        <p:spPr>
          <a:xfrm>
            <a:off x="4772982" y="3533791"/>
            <a:ext cx="4164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5729732" y="3833542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167767" y="3833542"/>
            <a:ext cx="623699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791487" y="3833542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descr="Generic-GCP_256px.png" id="326" name="Shape 326"/>
          <p:cNvPicPr preferRelativeResize="0"/>
          <p:nvPr/>
        </p:nvPicPr>
        <p:blipFill rotWithShape="1">
          <a:blip r:embed="rId41">
            <a:alphaModFix/>
          </a:blip>
          <a:srcRect b="5092" l="0" r="0" t="5092"/>
          <a:stretch/>
        </p:blipFill>
        <p:spPr>
          <a:xfrm>
            <a:off x="5756310" y="3516562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327" name="Shape 327"/>
          <p:cNvPicPr preferRelativeResize="0"/>
          <p:nvPr/>
        </p:nvPicPr>
        <p:blipFill rotWithShape="1">
          <a:blip r:embed="rId42">
            <a:alphaModFix/>
          </a:blip>
          <a:srcRect b="5092" l="0" r="0" t="5092"/>
          <a:stretch/>
        </p:blipFill>
        <p:spPr>
          <a:xfrm>
            <a:off x="6270449" y="3516562"/>
            <a:ext cx="4164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328" name="Shape 328"/>
          <p:cNvPicPr preferRelativeResize="0"/>
          <p:nvPr/>
        </p:nvPicPr>
        <p:blipFill rotWithShape="1">
          <a:blip r:embed="rId43">
            <a:alphaModFix/>
          </a:blip>
          <a:srcRect b="5092" l="0" r="0" t="5092"/>
          <a:stretch/>
        </p:blipFill>
        <p:spPr>
          <a:xfrm>
            <a:off x="6818826" y="3516562"/>
            <a:ext cx="4164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7338869" y="3833542"/>
            <a:ext cx="4701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lang="fr" sz="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b="1" i="0" lang="fr" sz="6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b="1" lang="fr" sz="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descr="Generic-GCP_256px.png" id="330" name="Shape 330"/>
          <p:cNvPicPr preferRelativeResize="0"/>
          <p:nvPr/>
        </p:nvPicPr>
        <p:blipFill rotWithShape="1">
          <a:blip r:embed="rId43">
            <a:alphaModFix/>
          </a:blip>
          <a:srcRect b="5092" l="0" r="0" t="5092"/>
          <a:stretch/>
        </p:blipFill>
        <p:spPr>
          <a:xfrm>
            <a:off x="7366209" y="3516562"/>
            <a:ext cx="416400" cy="30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Shape 331"/>
          <p:cNvGrpSpPr/>
          <p:nvPr/>
        </p:nvGrpSpPr>
        <p:grpSpPr>
          <a:xfrm>
            <a:off x="1951020" y="4298969"/>
            <a:ext cx="4988352" cy="739357"/>
            <a:chOff x="281225" y="1846826"/>
            <a:chExt cx="6468300" cy="1145048"/>
          </a:xfrm>
        </p:grpSpPr>
        <p:sp>
          <p:nvSpPr>
            <p:cNvPr id="332" name="Shape 332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663767" y="1846826"/>
              <a:ext cx="1590300" cy="19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b="1" i="0" lang="fr" sz="900" u="none" cap="none" strike="noStrik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940939" y="2667863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656704" y="2667863"/>
              <a:ext cx="833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3156089" y="2667863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697933" y="2667863"/>
              <a:ext cx="9588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descr="Generic-GCP_256px.png" id="341" name="Shape 341"/>
            <p:cNvPicPr preferRelativeResize="0"/>
            <p:nvPr/>
          </p:nvPicPr>
          <p:blipFill rotWithShape="1">
            <a:blip r:embed="rId44">
              <a:alphaModFix/>
            </a:blip>
            <a:srcRect b="5092" l="0" r="0" t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ployment-Manager_256px.png" id="342" name="Shape 342"/>
            <p:cNvPicPr preferRelativeResize="0"/>
            <p:nvPr/>
          </p:nvPicPr>
          <p:blipFill rotWithShape="1">
            <a:blip r:embed="rId45">
              <a:alphaModFix/>
            </a:blip>
            <a:srcRect b="5092" l="0" r="0" t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343" name="Shape 343"/>
            <p:cNvPicPr preferRelativeResize="0"/>
            <p:nvPr/>
          </p:nvPicPr>
          <p:blipFill rotWithShape="1">
            <a:blip r:embed="rId46">
              <a:alphaModFix/>
            </a:blip>
            <a:srcRect b="5092" l="0" r="0" t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ud-Tools-for-PowerShell_256px.png" id="344" name="Shape 344"/>
            <p:cNvPicPr preferRelativeResize="0"/>
            <p:nvPr/>
          </p:nvPicPr>
          <p:blipFill rotWithShape="1">
            <a:blip r:embed="rId47">
              <a:alphaModFix/>
            </a:blip>
            <a:srcRect b="5092" l="0" r="0" t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ud-Tools-for-Visual-Studio_256px.png" id="345" name="Shape 345"/>
            <p:cNvPicPr preferRelativeResize="0"/>
            <p:nvPr/>
          </p:nvPicPr>
          <p:blipFill rotWithShape="1">
            <a:blip r:embed="rId48">
              <a:alphaModFix/>
            </a:blip>
            <a:srcRect b="5092" l="0" r="0" t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346" name="Shape 346"/>
            <p:cNvPicPr preferRelativeResize="0"/>
            <p:nvPr/>
          </p:nvPicPr>
          <p:blipFill rotWithShape="1">
            <a:blip r:embed="rId49">
              <a:alphaModFix/>
            </a:blip>
            <a:srcRect b="5092" l="0" r="0" t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347" name="Shape 347"/>
            <p:cNvPicPr preferRelativeResize="0"/>
            <p:nvPr/>
          </p:nvPicPr>
          <p:blipFill rotWithShape="1">
            <a:blip r:embed="rId50">
              <a:alphaModFix/>
            </a:blip>
            <a:srcRect b="5092" l="0" r="0" t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Shape 348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i="0" lang="fr" sz="600" u="none" cap="none" strike="noStrik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descr="Generic-GCP_256px.png" id="350" name="Shape 350"/>
            <p:cNvPicPr preferRelativeResize="0"/>
            <p:nvPr/>
          </p:nvPicPr>
          <p:blipFill rotWithShape="1">
            <a:blip r:embed="rId51">
              <a:alphaModFix/>
            </a:blip>
            <a:srcRect b="5092" l="0" r="0" t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351" name="Shape 351"/>
            <p:cNvPicPr preferRelativeResize="0"/>
            <p:nvPr/>
          </p:nvPicPr>
          <p:blipFill rotWithShape="1">
            <a:blip r:embed="rId52">
              <a:alphaModFix/>
            </a:blip>
            <a:srcRect b="5092" l="0" r="0" t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IoT platform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358" name="Shape 358"/>
          <p:cNvGrpSpPr/>
          <p:nvPr/>
        </p:nvGrpSpPr>
        <p:grpSpPr>
          <a:xfrm>
            <a:off x="2298778" y="1434169"/>
            <a:ext cx="6107143" cy="3322219"/>
            <a:chOff x="5192873" y="667349"/>
            <a:chExt cx="5168100" cy="3519300"/>
          </a:xfrm>
        </p:grpSpPr>
        <p:sp>
          <p:nvSpPr>
            <p:cNvPr id="359" name="Shape 359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0" name="Shape 3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Shape 361"/>
          <p:cNvGrpSpPr/>
          <p:nvPr/>
        </p:nvGrpSpPr>
        <p:grpSpPr>
          <a:xfrm>
            <a:off x="2411724" y="2370065"/>
            <a:ext cx="1015048" cy="1508663"/>
            <a:chOff x="2178035" y="1054763"/>
            <a:chExt cx="584100" cy="678599"/>
          </a:xfrm>
        </p:grpSpPr>
        <p:sp>
          <p:nvSpPr>
            <p:cNvPr id="362" name="Shape 362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617778" y="2370064"/>
            <a:ext cx="927987" cy="640281"/>
            <a:chOff x="2178036" y="1054763"/>
            <a:chExt cx="534001" cy="288000"/>
          </a:xfrm>
        </p:grpSpPr>
        <p:sp>
          <p:nvSpPr>
            <p:cNvPr id="365" name="Shape 365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5001241" y="1541008"/>
            <a:ext cx="964833" cy="1399282"/>
            <a:chOff x="2178036" y="1054763"/>
            <a:chExt cx="534001" cy="629399"/>
          </a:xfrm>
        </p:grpSpPr>
        <p:sp>
          <p:nvSpPr>
            <p:cNvPr id="368" name="Shape 368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5919947" y="2964424"/>
            <a:ext cx="938414" cy="1774113"/>
            <a:chOff x="2178036" y="1054763"/>
            <a:chExt cx="540001" cy="797999"/>
          </a:xfrm>
        </p:grpSpPr>
        <p:sp>
          <p:nvSpPr>
            <p:cNvPr id="371" name="Shape 371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7306617" y="2351776"/>
            <a:ext cx="960310" cy="1527338"/>
            <a:chOff x="2178036" y="1054763"/>
            <a:chExt cx="552601" cy="686999"/>
          </a:xfrm>
        </p:grpSpPr>
        <p:sp>
          <p:nvSpPr>
            <p:cNvPr id="374" name="Shape 374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1350700" y="1962174"/>
            <a:ext cx="668700" cy="2439300"/>
          </a:xfrm>
          <a:prstGeom prst="roundRect">
            <a:avLst>
              <a:gd fmla="val 827" name="adj"/>
            </a:avLst>
          </a:prstGeom>
          <a:solidFill>
            <a:srgbClr val="F3E5F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Shape 377"/>
          <p:cNvGrpSpPr/>
          <p:nvPr/>
        </p:nvGrpSpPr>
        <p:grpSpPr>
          <a:xfrm>
            <a:off x="408373" y="1962164"/>
            <a:ext cx="677577" cy="2439266"/>
            <a:chOff x="2178036" y="1054763"/>
            <a:chExt cx="1146300" cy="637499"/>
          </a:xfrm>
        </p:grpSpPr>
        <p:sp>
          <p:nvSpPr>
            <p:cNvPr id="378" name="Shape 378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0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fr" sz="70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Iot devices</a:t>
              </a: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490822" y="2972735"/>
            <a:ext cx="502800" cy="502800"/>
            <a:chOff x="433514" y="2354433"/>
            <a:chExt cx="502800" cy="502800"/>
          </a:xfrm>
        </p:grpSpPr>
        <p:sp>
          <p:nvSpPr>
            <p:cNvPr id="381" name="Shape 38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2" name="Shape 3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Shape 383"/>
          <p:cNvGrpSpPr/>
          <p:nvPr/>
        </p:nvGrpSpPr>
        <p:grpSpPr>
          <a:xfrm>
            <a:off x="1430467" y="2913298"/>
            <a:ext cx="502800" cy="621900"/>
            <a:chOff x="353038" y="3389373"/>
            <a:chExt cx="502800" cy="621900"/>
          </a:xfrm>
        </p:grpSpPr>
        <p:sp>
          <p:nvSpPr>
            <p:cNvPr id="384" name="Shape 384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45700" lIns="0" rIns="0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85" name="Shape 3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Shape 386"/>
          <p:cNvGrpSpPr/>
          <p:nvPr/>
        </p:nvGrpSpPr>
        <p:grpSpPr>
          <a:xfrm>
            <a:off x="490822" y="2282707"/>
            <a:ext cx="502800" cy="502800"/>
            <a:chOff x="433514" y="2354433"/>
            <a:chExt cx="502800" cy="502800"/>
          </a:xfrm>
        </p:grpSpPr>
        <p:sp>
          <p:nvSpPr>
            <p:cNvPr id="387" name="Shape 3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8" name="Shape 3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Shape 389"/>
          <p:cNvGrpSpPr/>
          <p:nvPr/>
        </p:nvGrpSpPr>
        <p:grpSpPr>
          <a:xfrm>
            <a:off x="516067" y="3670769"/>
            <a:ext cx="502800" cy="502800"/>
            <a:chOff x="433514" y="2354433"/>
            <a:chExt cx="502800" cy="502800"/>
          </a:xfrm>
        </p:grpSpPr>
        <p:sp>
          <p:nvSpPr>
            <p:cNvPr id="390" name="Shape 390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1" name="Shape 3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Shape 392"/>
          <p:cNvGrpSpPr/>
          <p:nvPr/>
        </p:nvGrpSpPr>
        <p:grpSpPr>
          <a:xfrm>
            <a:off x="7350507" y="2690113"/>
            <a:ext cx="866400" cy="382200"/>
            <a:chOff x="8036307" y="2232913"/>
            <a:chExt cx="866400" cy="382200"/>
          </a:xfrm>
        </p:grpSpPr>
        <p:sp>
          <p:nvSpPr>
            <p:cNvPr id="393" name="Shape 393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_256px.png" id="394" name="Shape 394"/>
            <p:cNvPicPr preferRelativeResize="0"/>
            <p:nvPr/>
          </p:nvPicPr>
          <p:blipFill rotWithShape="1">
            <a:blip r:embed="rId8">
              <a:alphaModFix/>
            </a:blip>
            <a:srcRect b="5076" l="0" r="0" t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Shape 395"/>
          <p:cNvGrpSpPr/>
          <p:nvPr/>
        </p:nvGrpSpPr>
        <p:grpSpPr>
          <a:xfrm>
            <a:off x="7350507" y="3068581"/>
            <a:ext cx="866400" cy="382200"/>
            <a:chOff x="8036307" y="2611381"/>
            <a:chExt cx="866400" cy="382200"/>
          </a:xfrm>
        </p:grpSpPr>
        <p:sp>
          <p:nvSpPr>
            <p:cNvPr id="396" name="Shape 396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_256px.png" id="397" name="Shape 397"/>
            <p:cNvPicPr preferRelativeResize="0"/>
            <p:nvPr/>
          </p:nvPicPr>
          <p:blipFill rotWithShape="1">
            <a:blip r:embed="rId9">
              <a:alphaModFix/>
            </a:blip>
            <a:srcRect b="5076" l="0" r="0" t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Shape 398"/>
          <p:cNvGrpSpPr/>
          <p:nvPr/>
        </p:nvGrpSpPr>
        <p:grpSpPr>
          <a:xfrm>
            <a:off x="5046340" y="1751330"/>
            <a:ext cx="869700" cy="382200"/>
            <a:chOff x="6646540" y="1217930"/>
            <a:chExt cx="869700" cy="382200"/>
          </a:xfrm>
        </p:grpSpPr>
        <p:sp>
          <p:nvSpPr>
            <p:cNvPr id="399" name="Shape 399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descr="Cloud-Storage_256px.png" id="400" name="Shape 400"/>
            <p:cNvPicPr preferRelativeResize="0"/>
            <p:nvPr/>
          </p:nvPicPr>
          <p:blipFill rotWithShape="1">
            <a:blip r:embed="rId10">
              <a:alphaModFix/>
            </a:blip>
            <a:srcRect b="5076" l="0" r="0" t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Shape 401"/>
          <p:cNvGrpSpPr/>
          <p:nvPr/>
        </p:nvGrpSpPr>
        <p:grpSpPr>
          <a:xfrm>
            <a:off x="2455759" y="2591317"/>
            <a:ext cx="914400" cy="382200"/>
            <a:chOff x="4208359" y="2134117"/>
            <a:chExt cx="914400" cy="382200"/>
          </a:xfrm>
        </p:grpSpPr>
        <p:sp>
          <p:nvSpPr>
            <p:cNvPr id="402" name="Shape 402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_256px.png" id="403" name="Shape 403"/>
            <p:cNvPicPr preferRelativeResize="0"/>
            <p:nvPr/>
          </p:nvPicPr>
          <p:blipFill rotWithShape="1">
            <a:blip r:embed="rId11">
              <a:alphaModFix/>
            </a:blip>
            <a:srcRect b="5076" l="0" r="0" t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Shape 404"/>
          <p:cNvGrpSpPr/>
          <p:nvPr/>
        </p:nvGrpSpPr>
        <p:grpSpPr>
          <a:xfrm>
            <a:off x="5962384" y="3174745"/>
            <a:ext cx="840600" cy="382200"/>
            <a:chOff x="6648184" y="2717545"/>
            <a:chExt cx="840600" cy="382200"/>
          </a:xfrm>
        </p:grpSpPr>
        <p:sp>
          <p:nvSpPr>
            <p:cNvPr id="405" name="Shape 405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406" name="Shape 406"/>
            <p:cNvPicPr preferRelativeResize="0"/>
            <p:nvPr/>
          </p:nvPicPr>
          <p:blipFill rotWithShape="1">
            <a:blip r:embed="rId12">
              <a:alphaModFix/>
            </a:blip>
            <a:srcRect b="5076" l="0" r="0" t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Shape 407"/>
          <p:cNvGrpSpPr/>
          <p:nvPr/>
        </p:nvGrpSpPr>
        <p:grpSpPr>
          <a:xfrm>
            <a:off x="2455760" y="3018005"/>
            <a:ext cx="914400" cy="387000"/>
            <a:chOff x="4208360" y="2560805"/>
            <a:chExt cx="914400" cy="387000"/>
          </a:xfrm>
        </p:grpSpPr>
        <p:sp>
          <p:nvSpPr>
            <p:cNvPr id="408" name="Shape 408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146300" lIns="429750" rIns="45700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_256px.png" id="409" name="Shape 409"/>
            <p:cNvPicPr preferRelativeResize="0"/>
            <p:nvPr/>
          </p:nvPicPr>
          <p:blipFill rotWithShape="1">
            <a:blip r:embed="rId13">
              <a:alphaModFix/>
            </a:blip>
            <a:srcRect b="5076" l="0" r="0" t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Shape 410"/>
          <p:cNvGrpSpPr/>
          <p:nvPr/>
        </p:nvGrpSpPr>
        <p:grpSpPr>
          <a:xfrm>
            <a:off x="2455760" y="3446616"/>
            <a:ext cx="914400" cy="387000"/>
            <a:chOff x="4208360" y="2989416"/>
            <a:chExt cx="914400" cy="387000"/>
          </a:xfrm>
        </p:grpSpPr>
        <p:sp>
          <p:nvSpPr>
            <p:cNvPr id="411" name="Shape 411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146300" lIns="429750" rIns="45700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_256px.png" id="412" name="Shape 412"/>
            <p:cNvPicPr preferRelativeResize="0"/>
            <p:nvPr/>
          </p:nvPicPr>
          <p:blipFill rotWithShape="1">
            <a:blip r:embed="rId14">
              <a:alphaModFix/>
            </a:blip>
            <a:srcRect b="5076" l="0" r="0" t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Shape 413"/>
          <p:cNvGrpSpPr/>
          <p:nvPr/>
        </p:nvGrpSpPr>
        <p:grpSpPr>
          <a:xfrm>
            <a:off x="3664425" y="2592632"/>
            <a:ext cx="836100" cy="382200"/>
            <a:chOff x="5340825" y="2135432"/>
            <a:chExt cx="836100" cy="382200"/>
          </a:xfrm>
        </p:grpSpPr>
        <p:sp>
          <p:nvSpPr>
            <p:cNvPr id="414" name="Shape 414"/>
            <p:cNvSpPr/>
            <p:nvPr/>
          </p:nvSpPr>
          <p:spPr>
            <a:xfrm>
              <a:off x="5340825" y="2135432"/>
              <a:ext cx="8361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415" name="Shape 415"/>
            <p:cNvPicPr preferRelativeResize="0"/>
            <p:nvPr/>
          </p:nvPicPr>
          <p:blipFill rotWithShape="1">
            <a:blip r:embed="rId15">
              <a:alphaModFix/>
            </a:blip>
            <a:srcRect b="5076" l="0" r="0" t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Shape 416"/>
          <p:cNvGrpSpPr/>
          <p:nvPr/>
        </p:nvGrpSpPr>
        <p:grpSpPr>
          <a:xfrm>
            <a:off x="5046340" y="2131488"/>
            <a:ext cx="869700" cy="382200"/>
            <a:chOff x="6646540" y="1598088"/>
            <a:chExt cx="869700" cy="382200"/>
          </a:xfrm>
        </p:grpSpPr>
        <p:sp>
          <p:nvSpPr>
            <p:cNvPr id="417" name="Shape 417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_256px.png" id="418" name="Shape 418"/>
            <p:cNvPicPr preferRelativeResize="0"/>
            <p:nvPr/>
          </p:nvPicPr>
          <p:blipFill rotWithShape="1">
            <a:blip r:embed="rId16">
              <a:alphaModFix/>
            </a:blip>
            <a:srcRect b="5076" l="0" r="0" t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Shape 419"/>
          <p:cNvGrpSpPr/>
          <p:nvPr/>
        </p:nvGrpSpPr>
        <p:grpSpPr>
          <a:xfrm>
            <a:off x="5046340" y="2511606"/>
            <a:ext cx="867600" cy="382200"/>
            <a:chOff x="6646540" y="1978206"/>
            <a:chExt cx="867600" cy="382200"/>
          </a:xfrm>
        </p:grpSpPr>
        <p:sp>
          <p:nvSpPr>
            <p:cNvPr id="420" name="Shape 420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descr="Cloud-Bigtable_256px.png" id="421" name="Shape 421"/>
            <p:cNvPicPr preferRelativeResize="0"/>
            <p:nvPr/>
          </p:nvPicPr>
          <p:blipFill rotWithShape="1">
            <a:blip r:embed="rId17">
              <a:alphaModFix/>
            </a:blip>
            <a:srcRect b="5076" l="0" r="0" t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Shape 422"/>
          <p:cNvGrpSpPr/>
          <p:nvPr/>
        </p:nvGrpSpPr>
        <p:grpSpPr>
          <a:xfrm>
            <a:off x="5962385" y="3551495"/>
            <a:ext cx="842400" cy="387000"/>
            <a:chOff x="6648185" y="3094295"/>
            <a:chExt cx="842400" cy="386999"/>
          </a:xfrm>
        </p:grpSpPr>
        <p:sp>
          <p:nvSpPr>
            <p:cNvPr id="423" name="Shape 423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146300" lIns="429750" rIns="45700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_256px.png" id="424" name="Shape 424"/>
            <p:cNvPicPr preferRelativeResize="0"/>
            <p:nvPr/>
          </p:nvPicPr>
          <p:blipFill rotWithShape="1">
            <a:blip r:embed="rId18">
              <a:alphaModFix/>
            </a:blip>
            <a:srcRect b="5076" l="0" r="0" t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Shape 425"/>
          <p:cNvGrpSpPr/>
          <p:nvPr/>
        </p:nvGrpSpPr>
        <p:grpSpPr>
          <a:xfrm>
            <a:off x="5962384" y="3928857"/>
            <a:ext cx="842400" cy="382200"/>
            <a:chOff x="6648184" y="3471657"/>
            <a:chExt cx="842400" cy="382200"/>
          </a:xfrm>
        </p:grpSpPr>
        <p:sp>
          <p:nvSpPr>
            <p:cNvPr id="426" name="Shape 426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_256px.png" id="427" name="Shape 427"/>
            <p:cNvPicPr preferRelativeResize="0"/>
            <p:nvPr/>
          </p:nvPicPr>
          <p:blipFill rotWithShape="1">
            <a:blip r:embed="rId19">
              <a:alphaModFix/>
            </a:blip>
            <a:srcRect b="5076" l="0" r="0" t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Shape 428"/>
          <p:cNvGrpSpPr/>
          <p:nvPr/>
        </p:nvGrpSpPr>
        <p:grpSpPr>
          <a:xfrm>
            <a:off x="5962384" y="4306361"/>
            <a:ext cx="842400" cy="382200"/>
            <a:chOff x="6648184" y="3849161"/>
            <a:chExt cx="842400" cy="382200"/>
          </a:xfrm>
        </p:grpSpPr>
        <p:sp>
          <p:nvSpPr>
            <p:cNvPr id="429" name="Shape 429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_256px.png" id="430" name="Shape 430"/>
            <p:cNvPicPr preferRelativeResize="0"/>
            <p:nvPr/>
          </p:nvPicPr>
          <p:blipFill rotWithShape="1">
            <a:blip r:embed="rId20">
              <a:alphaModFix/>
            </a:blip>
            <a:srcRect b="5076" l="0" r="0" t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Shape 431"/>
          <p:cNvGrpSpPr/>
          <p:nvPr/>
        </p:nvGrpSpPr>
        <p:grpSpPr>
          <a:xfrm>
            <a:off x="7350507" y="3449500"/>
            <a:ext cx="866400" cy="382200"/>
            <a:chOff x="8036307" y="2992300"/>
            <a:chExt cx="866400" cy="382200"/>
          </a:xfrm>
        </p:grpSpPr>
        <p:sp>
          <p:nvSpPr>
            <p:cNvPr id="432" name="Shape 432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rIns="45700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_256px.png" id="433" name="Shape 433"/>
            <p:cNvPicPr preferRelativeResize="0"/>
            <p:nvPr/>
          </p:nvPicPr>
          <p:blipFill rotWithShape="1">
            <a:blip r:embed="rId21">
              <a:alphaModFix/>
            </a:blip>
            <a:srcRect b="5076" l="0" r="0" t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4" name="Shape 434"/>
          <p:cNvCxnSpPr>
            <a:stCxn id="376" idx="3"/>
          </p:cNvCxnSpPr>
          <p:nvPr/>
        </p:nvCxnSpPr>
        <p:spPr>
          <a:xfrm>
            <a:off x="2019400" y="3181824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Shape 435"/>
          <p:cNvCxnSpPr/>
          <p:nvPr/>
        </p:nvCxnSpPr>
        <p:spPr>
          <a:xfrm>
            <a:off x="3446505" y="2780901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Shape 436"/>
          <p:cNvCxnSpPr>
            <a:stCxn id="368" idx="1"/>
            <a:endCxn id="423" idx="1"/>
          </p:cNvCxnSpPr>
          <p:nvPr/>
        </p:nvCxnSpPr>
        <p:spPr>
          <a:xfrm>
            <a:off x="5001243" y="2240649"/>
            <a:ext cx="961200" cy="1504199"/>
          </a:xfrm>
          <a:prstGeom prst="bentConnector3">
            <a:avLst>
              <a:gd fmla="val -2477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7" name="Shape 437"/>
          <p:cNvCxnSpPr/>
          <p:nvPr/>
        </p:nvCxnSpPr>
        <p:spPr>
          <a:xfrm>
            <a:off x="4546600" y="2805402"/>
            <a:ext cx="2340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>
            <a:stCxn id="368" idx="3"/>
            <a:endCxn id="371" idx="3"/>
          </p:cNvCxnSpPr>
          <p:nvPr/>
        </p:nvCxnSpPr>
        <p:spPr>
          <a:xfrm>
            <a:off x="5966075" y="2240649"/>
            <a:ext cx="892200" cy="1610700"/>
          </a:xfrm>
          <a:prstGeom prst="bentConnector3">
            <a:avLst>
              <a:gd fmla="val 1266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/>
          <p:nvPr/>
        </p:nvCxnSpPr>
        <p:spPr>
          <a:xfrm>
            <a:off x="7123650" y="31059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Shape 440"/>
          <p:cNvCxnSpPr/>
          <p:nvPr/>
        </p:nvCxnSpPr>
        <p:spPr>
          <a:xfrm>
            <a:off x="1080139" y="32246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Shape 441"/>
          <p:cNvCxnSpPr>
            <a:stCxn id="411" idx="3"/>
            <a:endCxn id="426" idx="1"/>
          </p:cNvCxnSpPr>
          <p:nvPr/>
        </p:nvCxnSpPr>
        <p:spPr>
          <a:xfrm>
            <a:off x="3370160" y="3640116"/>
            <a:ext cx="2592300" cy="479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2" name="Shape 442"/>
          <p:cNvSpPr/>
          <p:nvPr/>
        </p:nvSpPr>
        <p:spPr>
          <a:xfrm>
            <a:off x="2394100" y="2548500"/>
            <a:ext cx="1052400" cy="479700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3537100" y="2548500"/>
            <a:ext cx="1052400" cy="479700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862950" y="3505150"/>
            <a:ext cx="1052400" cy="479700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5" name="Shape 445"/>
          <p:cNvCxnSpPr/>
          <p:nvPr/>
        </p:nvCxnSpPr>
        <p:spPr>
          <a:xfrm>
            <a:off x="1080139" y="39866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Shape 446"/>
          <p:cNvCxnSpPr/>
          <p:nvPr/>
        </p:nvCxnSpPr>
        <p:spPr>
          <a:xfrm>
            <a:off x="1080139" y="24626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Shape 447"/>
          <p:cNvCxnSpPr/>
          <p:nvPr/>
        </p:nvCxnSpPr>
        <p:spPr>
          <a:xfrm>
            <a:off x="1080139" y="39104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Shape 448"/>
          <p:cNvCxnSpPr/>
          <p:nvPr/>
        </p:nvCxnSpPr>
        <p:spPr>
          <a:xfrm>
            <a:off x="1080139" y="33008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Shape 449"/>
          <p:cNvCxnSpPr/>
          <p:nvPr/>
        </p:nvCxnSpPr>
        <p:spPr>
          <a:xfrm>
            <a:off x="1080139" y="25388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Shape 450"/>
          <p:cNvCxnSpPr/>
          <p:nvPr/>
        </p:nvCxnSpPr>
        <p:spPr>
          <a:xfrm>
            <a:off x="2019400" y="3258024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Shape 451"/>
          <p:cNvCxnSpPr/>
          <p:nvPr/>
        </p:nvCxnSpPr>
        <p:spPr>
          <a:xfrm>
            <a:off x="2019400" y="3334224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Shape 452"/>
          <p:cNvSpPr/>
          <p:nvPr/>
        </p:nvSpPr>
        <p:spPr>
          <a:xfrm>
            <a:off x="2280425" y="980925"/>
            <a:ext cx="1414799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Ingest/Capture</a:t>
            </a:r>
          </a:p>
        </p:txBody>
      </p:sp>
      <p:sp>
        <p:nvSpPr>
          <p:cNvPr id="453" name="Shape 453"/>
          <p:cNvSpPr/>
          <p:nvPr/>
        </p:nvSpPr>
        <p:spPr>
          <a:xfrm>
            <a:off x="5374683" y="980925"/>
            <a:ext cx="8502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</a:t>
            </a:r>
          </a:p>
        </p:txBody>
      </p:sp>
      <p:sp>
        <p:nvSpPr>
          <p:cNvPr id="454" name="Shape 454"/>
          <p:cNvSpPr/>
          <p:nvPr/>
        </p:nvSpPr>
        <p:spPr>
          <a:xfrm>
            <a:off x="6328896" y="980925"/>
            <a:ext cx="9591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</a:p>
        </p:txBody>
      </p:sp>
      <p:sp>
        <p:nvSpPr>
          <p:cNvPr id="455" name="Shape 455"/>
          <p:cNvSpPr/>
          <p:nvPr/>
        </p:nvSpPr>
        <p:spPr>
          <a:xfrm>
            <a:off x="3823288" y="980925"/>
            <a:ext cx="14148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</a:p>
        </p:txBody>
      </p:sp>
      <p:sp>
        <p:nvSpPr>
          <p:cNvPr id="456" name="Shape 456"/>
          <p:cNvSpPr/>
          <p:nvPr/>
        </p:nvSpPr>
        <p:spPr>
          <a:xfrm>
            <a:off x="7407571" y="980925"/>
            <a:ext cx="995700" cy="273900"/>
          </a:xfrm>
          <a:prstGeom prst="rect">
            <a:avLst/>
          </a:prstGeom>
          <a:solidFill>
            <a:srgbClr val="0C66A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Cloud Pub/Sub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311700" y="1152475"/>
            <a:ext cx="8520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Service de messaging: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○"/>
            </a:pPr>
            <a:r>
              <a:rPr lang="fr" sz="1800">
                <a:solidFill>
                  <a:srgbClr val="595959"/>
                </a:solidFill>
              </a:rPr>
              <a:t>Design pattern : Publish / Subscribe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○"/>
            </a:pPr>
            <a:r>
              <a:rPr lang="fr" sz="1800">
                <a:solidFill>
                  <a:srgbClr val="595959"/>
                </a:solidFill>
              </a:rPr>
              <a:t>Asynchrone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○"/>
            </a:pPr>
            <a:r>
              <a:rPr lang="fr" sz="1800">
                <a:solidFill>
                  <a:srgbClr val="595959"/>
                </a:solidFill>
              </a:rPr>
              <a:t>Millions d'événements / seconde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descr="Screen Shot 2017-04-30 at 11.08.45.png"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74" y="2656276"/>
            <a:ext cx="5738649" cy="2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Cloud Dataflow</a:t>
            </a: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471" name="Shape 471"/>
          <p:cNvSpPr txBox="1"/>
          <p:nvPr/>
        </p:nvSpPr>
        <p:spPr>
          <a:xfrm>
            <a:off x="311700" y="1000075"/>
            <a:ext cx="467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Pipeline d’ingestion et de transformation de données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Exécution de pipelines en parallèle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Apache Beam : Cloud Dataflow SDK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Streaming ou Batch : même code</a:t>
            </a:r>
          </a:p>
        </p:txBody>
      </p:sp>
      <p:cxnSp>
        <p:nvCxnSpPr>
          <p:cNvPr id="472" name="Shape 472"/>
          <p:cNvCxnSpPr>
            <a:stCxn id="473" idx="3"/>
          </p:cNvCxnSpPr>
          <p:nvPr/>
        </p:nvCxnSpPr>
        <p:spPr>
          <a:xfrm>
            <a:off x="6051643" y="1783237"/>
            <a:ext cx="489300" cy="511200"/>
          </a:xfrm>
          <a:prstGeom prst="straightConnector1">
            <a:avLst/>
          </a:prstGeom>
          <a:noFill/>
          <a:ln cap="flat" cmpd="sng" w="19050">
            <a:solidFill>
              <a:srgbClr val="B3B3B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905" y="941524"/>
            <a:ext cx="690939" cy="647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Shape 475"/>
          <p:cNvCxnSpPr/>
          <p:nvPr/>
        </p:nvCxnSpPr>
        <p:spPr>
          <a:xfrm>
            <a:off x="7231188" y="2310833"/>
            <a:ext cx="420900" cy="900"/>
          </a:xfrm>
          <a:prstGeom prst="straightConnector1">
            <a:avLst/>
          </a:prstGeom>
          <a:noFill/>
          <a:ln cap="flat" cmpd="sng" w="19050">
            <a:solidFill>
              <a:srgbClr val="B3B3B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Shape 476"/>
          <p:cNvSpPr txBox="1"/>
          <p:nvPr/>
        </p:nvSpPr>
        <p:spPr>
          <a:xfrm>
            <a:off x="4989349" y="2180429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Cloud Pub/Sub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6207482" y="2731959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Cloud Dataflow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7353734" y="1515917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</a:p>
        </p:txBody>
      </p:sp>
      <p:grpSp>
        <p:nvGrpSpPr>
          <p:cNvPr id="479" name="Shape 479"/>
          <p:cNvGrpSpPr/>
          <p:nvPr/>
        </p:nvGrpSpPr>
        <p:grpSpPr>
          <a:xfrm>
            <a:off x="5371593" y="2767248"/>
            <a:ext cx="656838" cy="620753"/>
            <a:chOff x="4762930" y="1756253"/>
            <a:chExt cx="840699" cy="748617"/>
          </a:xfrm>
        </p:grpSpPr>
        <p:sp>
          <p:nvSpPr>
            <p:cNvPr id="480" name="Shape 480"/>
            <p:cNvSpPr/>
            <p:nvPr/>
          </p:nvSpPr>
          <p:spPr>
            <a:xfrm>
              <a:off x="5136224" y="2065866"/>
              <a:ext cx="420550" cy="203500"/>
            </a:xfrm>
            <a:custGeom>
              <a:pathLst>
                <a:path extrusionOk="0" h="8140" w="16822">
                  <a:moveTo>
                    <a:pt x="16822" y="0"/>
                  </a:moveTo>
                  <a:lnTo>
                    <a:pt x="0" y="0"/>
                  </a:lnTo>
                  <a:lnTo>
                    <a:pt x="0" y="8140"/>
                  </a:lnTo>
                </a:path>
              </a:pathLst>
            </a:custGeom>
            <a:noFill/>
            <a:ln cap="flat" cmpd="sng" w="9525">
              <a:solidFill>
                <a:srgbClr val="A5A5A5"/>
              </a:solidFill>
              <a:prstDash val="dash"/>
              <a:round/>
              <a:headEnd len="lg" w="lg" type="none"/>
              <a:tailEnd len="lg" w="lg" type="none"/>
            </a:ln>
          </p:spPr>
        </p:sp>
        <p:grpSp>
          <p:nvGrpSpPr>
            <p:cNvPr id="481" name="Shape 481"/>
            <p:cNvGrpSpPr/>
            <p:nvPr/>
          </p:nvGrpSpPr>
          <p:grpSpPr>
            <a:xfrm>
              <a:off x="4762930" y="1756253"/>
              <a:ext cx="840699" cy="748617"/>
              <a:chOff x="866375" y="238125"/>
              <a:chExt cx="5887250" cy="5238750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866375" y="238125"/>
                <a:ext cx="5887250" cy="5238750"/>
              </a:xfrm>
              <a:custGeom>
                <a:pathLst>
                  <a:path extrusionOk="0" h="209550" w="235490">
                    <a:moveTo>
                      <a:pt x="68991" y="0"/>
                    </a:moveTo>
                    <a:lnTo>
                      <a:pt x="68631" y="15"/>
                    </a:lnTo>
                    <a:lnTo>
                      <a:pt x="68270" y="29"/>
                    </a:lnTo>
                    <a:lnTo>
                      <a:pt x="67909" y="52"/>
                    </a:lnTo>
                    <a:lnTo>
                      <a:pt x="67556" y="74"/>
                    </a:lnTo>
                    <a:lnTo>
                      <a:pt x="67203" y="110"/>
                    </a:lnTo>
                    <a:lnTo>
                      <a:pt x="66850" y="147"/>
                    </a:lnTo>
                    <a:lnTo>
                      <a:pt x="66496" y="191"/>
                    </a:lnTo>
                    <a:lnTo>
                      <a:pt x="66151" y="243"/>
                    </a:lnTo>
                    <a:lnTo>
                      <a:pt x="65797" y="302"/>
                    </a:lnTo>
                    <a:lnTo>
                      <a:pt x="65452" y="361"/>
                    </a:lnTo>
                    <a:lnTo>
                      <a:pt x="65113" y="427"/>
                    </a:lnTo>
                    <a:lnTo>
                      <a:pt x="64767" y="500"/>
                    </a:lnTo>
                    <a:lnTo>
                      <a:pt x="64429" y="581"/>
                    </a:lnTo>
                    <a:lnTo>
                      <a:pt x="64090" y="670"/>
                    </a:lnTo>
                    <a:lnTo>
                      <a:pt x="63759" y="758"/>
                    </a:lnTo>
                    <a:lnTo>
                      <a:pt x="63420" y="854"/>
                    </a:lnTo>
                    <a:lnTo>
                      <a:pt x="63089" y="949"/>
                    </a:lnTo>
                    <a:lnTo>
                      <a:pt x="62765" y="1060"/>
                    </a:lnTo>
                    <a:lnTo>
                      <a:pt x="62442" y="1170"/>
                    </a:lnTo>
                    <a:lnTo>
                      <a:pt x="62118" y="1288"/>
                    </a:lnTo>
                    <a:lnTo>
                      <a:pt x="61794" y="1406"/>
                    </a:lnTo>
                    <a:lnTo>
                      <a:pt x="61478" y="1531"/>
                    </a:lnTo>
                    <a:lnTo>
                      <a:pt x="61161" y="1663"/>
                    </a:lnTo>
                    <a:lnTo>
                      <a:pt x="60845" y="1803"/>
                    </a:lnTo>
                    <a:lnTo>
                      <a:pt x="60536" y="1943"/>
                    </a:lnTo>
                    <a:lnTo>
                      <a:pt x="60227" y="2090"/>
                    </a:lnTo>
                    <a:lnTo>
                      <a:pt x="59925" y="2237"/>
                    </a:lnTo>
                    <a:lnTo>
                      <a:pt x="59623" y="2392"/>
                    </a:lnTo>
                    <a:lnTo>
                      <a:pt x="59321" y="2554"/>
                    </a:lnTo>
                    <a:lnTo>
                      <a:pt x="59027" y="2723"/>
                    </a:lnTo>
                    <a:lnTo>
                      <a:pt x="58733" y="2892"/>
                    </a:lnTo>
                    <a:lnTo>
                      <a:pt x="58438" y="3061"/>
                    </a:lnTo>
                    <a:lnTo>
                      <a:pt x="58151" y="3245"/>
                    </a:lnTo>
                    <a:lnTo>
                      <a:pt x="57864" y="3429"/>
                    </a:lnTo>
                    <a:lnTo>
                      <a:pt x="57585" y="3613"/>
                    </a:lnTo>
                    <a:lnTo>
                      <a:pt x="57312" y="3805"/>
                    </a:lnTo>
                    <a:lnTo>
                      <a:pt x="57033" y="4003"/>
                    </a:lnTo>
                    <a:lnTo>
                      <a:pt x="56760" y="4202"/>
                    </a:lnTo>
                    <a:lnTo>
                      <a:pt x="56496" y="4408"/>
                    </a:lnTo>
                    <a:lnTo>
                      <a:pt x="56231" y="4622"/>
                    </a:lnTo>
                    <a:lnTo>
                      <a:pt x="55966" y="4835"/>
                    </a:lnTo>
                    <a:lnTo>
                      <a:pt x="55708" y="5048"/>
                    </a:lnTo>
                    <a:lnTo>
                      <a:pt x="55458" y="5269"/>
                    </a:lnTo>
                    <a:lnTo>
                      <a:pt x="55208" y="5497"/>
                    </a:lnTo>
                    <a:lnTo>
                      <a:pt x="54957" y="5725"/>
                    </a:lnTo>
                    <a:lnTo>
                      <a:pt x="54715" y="5961"/>
                    </a:lnTo>
                    <a:lnTo>
                      <a:pt x="54479" y="6196"/>
                    </a:lnTo>
                    <a:lnTo>
                      <a:pt x="54244" y="6439"/>
                    </a:lnTo>
                    <a:lnTo>
                      <a:pt x="54008" y="6682"/>
                    </a:lnTo>
                    <a:lnTo>
                      <a:pt x="53787" y="6932"/>
                    </a:lnTo>
                    <a:lnTo>
                      <a:pt x="53559" y="7182"/>
                    </a:lnTo>
                    <a:lnTo>
                      <a:pt x="53338" y="7440"/>
                    </a:lnTo>
                    <a:lnTo>
                      <a:pt x="53125" y="7698"/>
                    </a:lnTo>
                    <a:lnTo>
                      <a:pt x="52912" y="7963"/>
                    </a:lnTo>
                    <a:lnTo>
                      <a:pt x="52706" y="8227"/>
                    </a:lnTo>
                    <a:lnTo>
                      <a:pt x="52507" y="8500"/>
                    </a:lnTo>
                    <a:lnTo>
                      <a:pt x="52308" y="8772"/>
                    </a:lnTo>
                    <a:lnTo>
                      <a:pt x="52110" y="9044"/>
                    </a:lnTo>
                    <a:lnTo>
                      <a:pt x="51918" y="9324"/>
                    </a:lnTo>
                    <a:lnTo>
                      <a:pt x="51734" y="9611"/>
                    </a:lnTo>
                    <a:lnTo>
                      <a:pt x="51550" y="9891"/>
                    </a:lnTo>
                    <a:lnTo>
                      <a:pt x="51374" y="10185"/>
                    </a:lnTo>
                    <a:lnTo>
                      <a:pt x="51204" y="10472"/>
                    </a:lnTo>
                    <a:lnTo>
                      <a:pt x="2811" y="94299"/>
                    </a:lnTo>
                    <a:lnTo>
                      <a:pt x="2635" y="94608"/>
                    </a:lnTo>
                    <a:lnTo>
                      <a:pt x="2458" y="94932"/>
                    </a:lnTo>
                    <a:lnTo>
                      <a:pt x="2296" y="95249"/>
                    </a:lnTo>
                    <a:lnTo>
                      <a:pt x="2134" y="95572"/>
                    </a:lnTo>
                    <a:lnTo>
                      <a:pt x="1980" y="95889"/>
                    </a:lnTo>
                    <a:lnTo>
                      <a:pt x="1832" y="96213"/>
                    </a:lnTo>
                    <a:lnTo>
                      <a:pt x="1685" y="96544"/>
                    </a:lnTo>
                    <a:lnTo>
                      <a:pt x="1553" y="96868"/>
                    </a:lnTo>
                    <a:lnTo>
                      <a:pt x="1420" y="97199"/>
                    </a:lnTo>
                    <a:lnTo>
                      <a:pt x="1295" y="97523"/>
                    </a:lnTo>
                    <a:lnTo>
                      <a:pt x="1177" y="97854"/>
                    </a:lnTo>
                    <a:lnTo>
                      <a:pt x="1060" y="98185"/>
                    </a:lnTo>
                    <a:lnTo>
                      <a:pt x="957" y="98516"/>
                    </a:lnTo>
                    <a:lnTo>
                      <a:pt x="854" y="98855"/>
                    </a:lnTo>
                    <a:lnTo>
                      <a:pt x="758" y="99186"/>
                    </a:lnTo>
                    <a:lnTo>
                      <a:pt x="670" y="99524"/>
                    </a:lnTo>
                    <a:lnTo>
                      <a:pt x="581" y="99855"/>
                    </a:lnTo>
                    <a:lnTo>
                      <a:pt x="500" y="100194"/>
                    </a:lnTo>
                    <a:lnTo>
                      <a:pt x="434" y="100532"/>
                    </a:lnTo>
                    <a:lnTo>
                      <a:pt x="368" y="100871"/>
                    </a:lnTo>
                    <a:lnTo>
                      <a:pt x="302" y="101210"/>
                    </a:lnTo>
                    <a:lnTo>
                      <a:pt x="250" y="101548"/>
                    </a:lnTo>
                    <a:lnTo>
                      <a:pt x="199" y="101887"/>
                    </a:lnTo>
                    <a:lnTo>
                      <a:pt x="155" y="102225"/>
                    </a:lnTo>
                    <a:lnTo>
                      <a:pt x="118" y="102564"/>
                    </a:lnTo>
                    <a:lnTo>
                      <a:pt x="81" y="102902"/>
                    </a:lnTo>
                    <a:lnTo>
                      <a:pt x="52" y="103241"/>
                    </a:lnTo>
                    <a:lnTo>
                      <a:pt x="29" y="103587"/>
                    </a:lnTo>
                    <a:lnTo>
                      <a:pt x="15" y="103925"/>
                    </a:lnTo>
                    <a:lnTo>
                      <a:pt x="7" y="104264"/>
                    </a:lnTo>
                    <a:lnTo>
                      <a:pt x="0" y="104602"/>
                    </a:lnTo>
                    <a:lnTo>
                      <a:pt x="0" y="104941"/>
                    </a:lnTo>
                    <a:lnTo>
                      <a:pt x="7" y="105279"/>
                    </a:lnTo>
                    <a:lnTo>
                      <a:pt x="15" y="105618"/>
                    </a:lnTo>
                    <a:lnTo>
                      <a:pt x="37" y="105956"/>
                    </a:lnTo>
                    <a:lnTo>
                      <a:pt x="59" y="106295"/>
                    </a:lnTo>
                    <a:lnTo>
                      <a:pt x="81" y="106633"/>
                    </a:lnTo>
                    <a:lnTo>
                      <a:pt x="118" y="106964"/>
                    </a:lnTo>
                    <a:lnTo>
                      <a:pt x="155" y="107303"/>
                    </a:lnTo>
                    <a:lnTo>
                      <a:pt x="199" y="107634"/>
                    </a:lnTo>
                    <a:lnTo>
                      <a:pt x="250" y="107973"/>
                    </a:lnTo>
                    <a:lnTo>
                      <a:pt x="302" y="108304"/>
                    </a:lnTo>
                    <a:lnTo>
                      <a:pt x="361" y="108635"/>
                    </a:lnTo>
                    <a:lnTo>
                      <a:pt x="427" y="108966"/>
                    </a:lnTo>
                    <a:lnTo>
                      <a:pt x="500" y="109297"/>
                    </a:lnTo>
                    <a:lnTo>
                      <a:pt x="574" y="109621"/>
                    </a:lnTo>
                    <a:lnTo>
                      <a:pt x="655" y="109952"/>
                    </a:lnTo>
                    <a:lnTo>
                      <a:pt x="736" y="110276"/>
                    </a:lnTo>
                    <a:lnTo>
                      <a:pt x="832" y="110600"/>
                    </a:lnTo>
                    <a:lnTo>
                      <a:pt x="927" y="110924"/>
                    </a:lnTo>
                    <a:lnTo>
                      <a:pt x="1030" y="111247"/>
                    </a:lnTo>
                    <a:lnTo>
                      <a:pt x="1133" y="111564"/>
                    </a:lnTo>
                    <a:lnTo>
                      <a:pt x="1244" y="111880"/>
                    </a:lnTo>
                    <a:lnTo>
                      <a:pt x="1361" y="112197"/>
                    </a:lnTo>
                    <a:lnTo>
                      <a:pt x="1487" y="112513"/>
                    </a:lnTo>
                    <a:lnTo>
                      <a:pt x="1612" y="112830"/>
                    </a:lnTo>
                    <a:lnTo>
                      <a:pt x="1744" y="113139"/>
                    </a:lnTo>
                    <a:lnTo>
                      <a:pt x="1884" y="113448"/>
                    </a:lnTo>
                    <a:lnTo>
                      <a:pt x="2024" y="113749"/>
                    </a:lnTo>
                    <a:lnTo>
                      <a:pt x="2171" y="114058"/>
                    </a:lnTo>
                    <a:lnTo>
                      <a:pt x="2325" y="114360"/>
                    </a:lnTo>
                    <a:lnTo>
                      <a:pt x="2480" y="114662"/>
                    </a:lnTo>
                    <a:lnTo>
                      <a:pt x="2642" y="114956"/>
                    </a:lnTo>
                    <a:lnTo>
                      <a:pt x="2811" y="115251"/>
                    </a:lnTo>
                    <a:lnTo>
                      <a:pt x="51204" y="199071"/>
                    </a:lnTo>
                    <a:lnTo>
                      <a:pt x="51388" y="199387"/>
                    </a:lnTo>
                    <a:lnTo>
                      <a:pt x="51572" y="199696"/>
                    </a:lnTo>
                    <a:lnTo>
                      <a:pt x="51764" y="199998"/>
                    </a:lnTo>
                    <a:lnTo>
                      <a:pt x="51962" y="200300"/>
                    </a:lnTo>
                    <a:lnTo>
                      <a:pt x="52168" y="200594"/>
                    </a:lnTo>
                    <a:lnTo>
                      <a:pt x="52374" y="200881"/>
                    </a:lnTo>
                    <a:lnTo>
                      <a:pt x="52581" y="201168"/>
                    </a:lnTo>
                    <a:lnTo>
                      <a:pt x="52801" y="201448"/>
                    </a:lnTo>
                    <a:lnTo>
                      <a:pt x="53015" y="201727"/>
                    </a:lnTo>
                    <a:lnTo>
                      <a:pt x="53235" y="202000"/>
                    </a:lnTo>
                    <a:lnTo>
                      <a:pt x="53464" y="202272"/>
                    </a:lnTo>
                    <a:lnTo>
                      <a:pt x="53699" y="202529"/>
                    </a:lnTo>
                    <a:lnTo>
                      <a:pt x="53927" y="202794"/>
                    </a:lnTo>
                    <a:lnTo>
                      <a:pt x="54170" y="203045"/>
                    </a:lnTo>
                    <a:lnTo>
                      <a:pt x="54413" y="203295"/>
                    </a:lnTo>
                    <a:lnTo>
                      <a:pt x="54656" y="203545"/>
                    </a:lnTo>
                    <a:lnTo>
                      <a:pt x="54906" y="203780"/>
                    </a:lnTo>
                    <a:lnTo>
                      <a:pt x="55156" y="204016"/>
                    </a:lnTo>
                    <a:lnTo>
                      <a:pt x="55414" y="204251"/>
                    </a:lnTo>
                    <a:lnTo>
                      <a:pt x="55671" y="204480"/>
                    </a:lnTo>
                    <a:lnTo>
                      <a:pt x="55936" y="204700"/>
                    </a:lnTo>
                    <a:lnTo>
                      <a:pt x="56201" y="204921"/>
                    </a:lnTo>
                    <a:lnTo>
                      <a:pt x="56466" y="205127"/>
                    </a:lnTo>
                    <a:lnTo>
                      <a:pt x="56738" y="205341"/>
                    </a:lnTo>
                    <a:lnTo>
                      <a:pt x="57011" y="205539"/>
                    </a:lnTo>
                    <a:lnTo>
                      <a:pt x="57290" y="205738"/>
                    </a:lnTo>
                    <a:lnTo>
                      <a:pt x="57570" y="205937"/>
                    </a:lnTo>
                    <a:lnTo>
                      <a:pt x="57857" y="206121"/>
                    </a:lnTo>
                    <a:lnTo>
                      <a:pt x="58144" y="206305"/>
                    </a:lnTo>
                    <a:lnTo>
                      <a:pt x="58431" y="206489"/>
                    </a:lnTo>
                    <a:lnTo>
                      <a:pt x="58725" y="206658"/>
                    </a:lnTo>
                    <a:lnTo>
                      <a:pt x="59012" y="206827"/>
                    </a:lnTo>
                    <a:lnTo>
                      <a:pt x="59314" y="206996"/>
                    </a:lnTo>
                    <a:lnTo>
                      <a:pt x="59608" y="207151"/>
                    </a:lnTo>
                    <a:lnTo>
                      <a:pt x="59910" y="207305"/>
                    </a:lnTo>
                    <a:lnTo>
                      <a:pt x="60212" y="207460"/>
                    </a:lnTo>
                    <a:lnTo>
                      <a:pt x="60521" y="207600"/>
                    </a:lnTo>
                    <a:lnTo>
                      <a:pt x="60830" y="207740"/>
                    </a:lnTo>
                    <a:lnTo>
                      <a:pt x="61139" y="207872"/>
                    </a:lnTo>
                    <a:lnTo>
                      <a:pt x="61448" y="208005"/>
                    </a:lnTo>
                    <a:lnTo>
                      <a:pt x="61765" y="208130"/>
                    </a:lnTo>
                    <a:lnTo>
                      <a:pt x="62081" y="208247"/>
                    </a:lnTo>
                    <a:lnTo>
                      <a:pt x="62397" y="208365"/>
                    </a:lnTo>
                    <a:lnTo>
                      <a:pt x="62714" y="208468"/>
                    </a:lnTo>
                    <a:lnTo>
                      <a:pt x="63038" y="208579"/>
                    </a:lnTo>
                    <a:lnTo>
                      <a:pt x="63354" y="208674"/>
                    </a:lnTo>
                    <a:lnTo>
                      <a:pt x="63678" y="208770"/>
                    </a:lnTo>
                    <a:lnTo>
                      <a:pt x="64009" y="208858"/>
                    </a:lnTo>
                    <a:lnTo>
                      <a:pt x="64333" y="208939"/>
                    </a:lnTo>
                    <a:lnTo>
                      <a:pt x="64657" y="209020"/>
                    </a:lnTo>
                    <a:lnTo>
                      <a:pt x="64988" y="209094"/>
                    </a:lnTo>
                    <a:lnTo>
                      <a:pt x="65319" y="209160"/>
                    </a:lnTo>
                    <a:lnTo>
                      <a:pt x="65650" y="209219"/>
                    </a:lnTo>
                    <a:lnTo>
                      <a:pt x="65981" y="209278"/>
                    </a:lnTo>
                    <a:lnTo>
                      <a:pt x="66313" y="209329"/>
                    </a:lnTo>
                    <a:lnTo>
                      <a:pt x="66651" y="209373"/>
                    </a:lnTo>
                    <a:lnTo>
                      <a:pt x="66982" y="209418"/>
                    </a:lnTo>
                    <a:lnTo>
                      <a:pt x="67321" y="209454"/>
                    </a:lnTo>
                    <a:lnTo>
                      <a:pt x="67659" y="209484"/>
                    </a:lnTo>
                    <a:lnTo>
                      <a:pt x="67998" y="209506"/>
                    </a:lnTo>
                    <a:lnTo>
                      <a:pt x="68329" y="209528"/>
                    </a:lnTo>
                    <a:lnTo>
                      <a:pt x="68667" y="209543"/>
                    </a:lnTo>
                    <a:lnTo>
                      <a:pt x="69006" y="209550"/>
                    </a:lnTo>
                    <a:lnTo>
                      <a:pt x="69344" y="209550"/>
                    </a:lnTo>
                    <a:lnTo>
                      <a:pt x="123794" y="209543"/>
                    </a:lnTo>
                    <a:lnTo>
                      <a:pt x="158279" y="209550"/>
                    </a:lnTo>
                    <a:lnTo>
                      <a:pt x="217968" y="140743"/>
                    </a:lnTo>
                    <a:lnTo>
                      <a:pt x="232679" y="115258"/>
                    </a:lnTo>
                    <a:lnTo>
                      <a:pt x="232855" y="114942"/>
                    </a:lnTo>
                    <a:lnTo>
                      <a:pt x="233032" y="114625"/>
                    </a:lnTo>
                    <a:lnTo>
                      <a:pt x="233194" y="114301"/>
                    </a:lnTo>
                    <a:lnTo>
                      <a:pt x="233356" y="113985"/>
                    </a:lnTo>
                    <a:lnTo>
                      <a:pt x="233510" y="113661"/>
                    </a:lnTo>
                    <a:lnTo>
                      <a:pt x="233665" y="113337"/>
                    </a:lnTo>
                    <a:lnTo>
                      <a:pt x="233805" y="113014"/>
                    </a:lnTo>
                    <a:lnTo>
                      <a:pt x="233937" y="112682"/>
                    </a:lnTo>
                    <a:lnTo>
                      <a:pt x="234070" y="112359"/>
                    </a:lnTo>
                    <a:lnTo>
                      <a:pt x="234195" y="112027"/>
                    </a:lnTo>
                    <a:lnTo>
                      <a:pt x="234313" y="111696"/>
                    </a:lnTo>
                    <a:lnTo>
                      <a:pt x="234430" y="111365"/>
                    </a:lnTo>
                    <a:lnTo>
                      <a:pt x="234533" y="111034"/>
                    </a:lnTo>
                    <a:lnTo>
                      <a:pt x="234636" y="110703"/>
                    </a:lnTo>
                    <a:lnTo>
                      <a:pt x="234732" y="110364"/>
                    </a:lnTo>
                    <a:lnTo>
                      <a:pt x="234820" y="110033"/>
                    </a:lnTo>
                    <a:lnTo>
                      <a:pt x="234909" y="109695"/>
                    </a:lnTo>
                    <a:lnTo>
                      <a:pt x="234990" y="109356"/>
                    </a:lnTo>
                    <a:lnTo>
                      <a:pt x="235056" y="109025"/>
                    </a:lnTo>
                    <a:lnTo>
                      <a:pt x="235122" y="108686"/>
                    </a:lnTo>
                    <a:lnTo>
                      <a:pt x="235188" y="108348"/>
                    </a:lnTo>
                    <a:lnTo>
                      <a:pt x="235240" y="108009"/>
                    </a:lnTo>
                    <a:lnTo>
                      <a:pt x="235291" y="107671"/>
                    </a:lnTo>
                    <a:lnTo>
                      <a:pt x="235335" y="107325"/>
                    </a:lnTo>
                    <a:lnTo>
                      <a:pt x="235372" y="106986"/>
                    </a:lnTo>
                    <a:lnTo>
                      <a:pt x="235409" y="106648"/>
                    </a:lnTo>
                    <a:lnTo>
                      <a:pt x="235439" y="106309"/>
                    </a:lnTo>
                    <a:lnTo>
                      <a:pt x="235461" y="105971"/>
                    </a:lnTo>
                    <a:lnTo>
                      <a:pt x="235475" y="105632"/>
                    </a:lnTo>
                    <a:lnTo>
                      <a:pt x="235483" y="105294"/>
                    </a:lnTo>
                    <a:lnTo>
                      <a:pt x="235490" y="104948"/>
                    </a:lnTo>
                    <a:lnTo>
                      <a:pt x="235490" y="104609"/>
                    </a:lnTo>
                    <a:lnTo>
                      <a:pt x="235483" y="104271"/>
                    </a:lnTo>
                    <a:lnTo>
                      <a:pt x="235475" y="103932"/>
                    </a:lnTo>
                    <a:lnTo>
                      <a:pt x="235453" y="103594"/>
                    </a:lnTo>
                    <a:lnTo>
                      <a:pt x="235431" y="103263"/>
                    </a:lnTo>
                    <a:lnTo>
                      <a:pt x="235409" y="102924"/>
                    </a:lnTo>
                    <a:lnTo>
                      <a:pt x="235372" y="102586"/>
                    </a:lnTo>
                    <a:lnTo>
                      <a:pt x="235335" y="102247"/>
                    </a:lnTo>
                    <a:lnTo>
                      <a:pt x="235291" y="101916"/>
                    </a:lnTo>
                    <a:lnTo>
                      <a:pt x="235240" y="101585"/>
                    </a:lnTo>
                    <a:lnTo>
                      <a:pt x="235188" y="101246"/>
                    </a:lnTo>
                    <a:lnTo>
                      <a:pt x="235129" y="100915"/>
                    </a:lnTo>
                    <a:lnTo>
                      <a:pt x="235063" y="100584"/>
                    </a:lnTo>
                    <a:lnTo>
                      <a:pt x="234990" y="100260"/>
                    </a:lnTo>
                    <a:lnTo>
                      <a:pt x="234916" y="99929"/>
                    </a:lnTo>
                    <a:lnTo>
                      <a:pt x="234835" y="99605"/>
                    </a:lnTo>
                    <a:lnTo>
                      <a:pt x="234754" y="99274"/>
                    </a:lnTo>
                    <a:lnTo>
                      <a:pt x="234658" y="98950"/>
                    </a:lnTo>
                    <a:lnTo>
                      <a:pt x="234563" y="98626"/>
                    </a:lnTo>
                    <a:lnTo>
                      <a:pt x="234460" y="98310"/>
                    </a:lnTo>
                    <a:lnTo>
                      <a:pt x="234357" y="97986"/>
                    </a:lnTo>
                    <a:lnTo>
                      <a:pt x="234246" y="97670"/>
                    </a:lnTo>
                    <a:lnTo>
                      <a:pt x="234129" y="97353"/>
                    </a:lnTo>
                    <a:lnTo>
                      <a:pt x="234003" y="97037"/>
                    </a:lnTo>
                    <a:lnTo>
                      <a:pt x="233878" y="96728"/>
                    </a:lnTo>
                    <a:lnTo>
                      <a:pt x="233746" y="96419"/>
                    </a:lnTo>
                    <a:lnTo>
                      <a:pt x="233606" y="96110"/>
                    </a:lnTo>
                    <a:lnTo>
                      <a:pt x="233466" y="95801"/>
                    </a:lnTo>
                    <a:lnTo>
                      <a:pt x="233319" y="95499"/>
                    </a:lnTo>
                    <a:lnTo>
                      <a:pt x="233165" y="95197"/>
                    </a:lnTo>
                    <a:lnTo>
                      <a:pt x="233010" y="94895"/>
                    </a:lnTo>
                    <a:lnTo>
                      <a:pt x="232848" y="94594"/>
                    </a:lnTo>
                    <a:lnTo>
                      <a:pt x="232679" y="94299"/>
                    </a:lnTo>
                    <a:lnTo>
                      <a:pt x="184286" y="10479"/>
                    </a:lnTo>
                    <a:lnTo>
                      <a:pt x="184102" y="10170"/>
                    </a:lnTo>
                    <a:lnTo>
                      <a:pt x="183918" y="9861"/>
                    </a:lnTo>
                    <a:lnTo>
                      <a:pt x="183719" y="9552"/>
                    </a:lnTo>
                    <a:lnTo>
                      <a:pt x="183528" y="9258"/>
                    </a:lnTo>
                    <a:lnTo>
                      <a:pt x="183322" y="8963"/>
                    </a:lnTo>
                    <a:lnTo>
                      <a:pt x="183116" y="8669"/>
                    </a:lnTo>
                    <a:lnTo>
                      <a:pt x="182910" y="8382"/>
                    </a:lnTo>
                    <a:lnTo>
                      <a:pt x="182689" y="8102"/>
                    </a:lnTo>
                    <a:lnTo>
                      <a:pt x="182475" y="7823"/>
                    </a:lnTo>
                    <a:lnTo>
                      <a:pt x="182255" y="7550"/>
                    </a:lnTo>
                    <a:lnTo>
                      <a:pt x="182026" y="7285"/>
                    </a:lnTo>
                    <a:lnTo>
                      <a:pt x="181791" y="7021"/>
                    </a:lnTo>
                    <a:lnTo>
                      <a:pt x="181563" y="6763"/>
                    </a:lnTo>
                    <a:lnTo>
                      <a:pt x="181320" y="6505"/>
                    </a:lnTo>
                    <a:lnTo>
                      <a:pt x="181077" y="6255"/>
                    </a:lnTo>
                    <a:lnTo>
                      <a:pt x="180834" y="6012"/>
                    </a:lnTo>
                    <a:lnTo>
                      <a:pt x="180584" y="5770"/>
                    </a:lnTo>
                    <a:lnTo>
                      <a:pt x="180334" y="5534"/>
                    </a:lnTo>
                    <a:lnTo>
                      <a:pt x="180076" y="5299"/>
                    </a:lnTo>
                    <a:lnTo>
                      <a:pt x="179819" y="5078"/>
                    </a:lnTo>
                    <a:lnTo>
                      <a:pt x="179554" y="4850"/>
                    </a:lnTo>
                    <a:lnTo>
                      <a:pt x="179289" y="4636"/>
                    </a:lnTo>
                    <a:lnTo>
                      <a:pt x="179024" y="4423"/>
                    </a:lnTo>
                    <a:lnTo>
                      <a:pt x="178752" y="4217"/>
                    </a:lnTo>
                    <a:lnTo>
                      <a:pt x="178472" y="4011"/>
                    </a:lnTo>
                    <a:lnTo>
                      <a:pt x="178200" y="3812"/>
                    </a:lnTo>
                    <a:lnTo>
                      <a:pt x="177920" y="3621"/>
                    </a:lnTo>
                    <a:lnTo>
                      <a:pt x="177633" y="3429"/>
                    </a:lnTo>
                    <a:lnTo>
                      <a:pt x="177346" y="3245"/>
                    </a:lnTo>
                    <a:lnTo>
                      <a:pt x="177059" y="3069"/>
                    </a:lnTo>
                    <a:lnTo>
                      <a:pt x="176765" y="2892"/>
                    </a:lnTo>
                    <a:lnTo>
                      <a:pt x="176478" y="2723"/>
                    </a:lnTo>
                    <a:lnTo>
                      <a:pt x="176176" y="2561"/>
                    </a:lnTo>
                    <a:lnTo>
                      <a:pt x="175882" y="2399"/>
                    </a:lnTo>
                    <a:lnTo>
                      <a:pt x="175580" y="2245"/>
                    </a:lnTo>
                    <a:lnTo>
                      <a:pt x="175278" y="2097"/>
                    </a:lnTo>
                    <a:lnTo>
                      <a:pt x="174969" y="1950"/>
                    </a:lnTo>
                    <a:lnTo>
                      <a:pt x="174660" y="1810"/>
                    </a:lnTo>
                    <a:lnTo>
                      <a:pt x="174351" y="1678"/>
                    </a:lnTo>
                    <a:lnTo>
                      <a:pt x="174042" y="1545"/>
                    </a:lnTo>
                    <a:lnTo>
                      <a:pt x="173725" y="1420"/>
                    </a:lnTo>
                    <a:lnTo>
                      <a:pt x="173409" y="1303"/>
                    </a:lnTo>
                    <a:lnTo>
                      <a:pt x="173093" y="1192"/>
                    </a:lnTo>
                    <a:lnTo>
                      <a:pt x="172776" y="1082"/>
                    </a:lnTo>
                    <a:lnTo>
                      <a:pt x="172452" y="979"/>
                    </a:lnTo>
                    <a:lnTo>
                      <a:pt x="172136" y="876"/>
                    </a:lnTo>
                    <a:lnTo>
                      <a:pt x="171812" y="787"/>
                    </a:lnTo>
                    <a:lnTo>
                      <a:pt x="171481" y="699"/>
                    </a:lnTo>
                    <a:lnTo>
                      <a:pt x="171157" y="611"/>
                    </a:lnTo>
                    <a:lnTo>
                      <a:pt x="170833" y="537"/>
                    </a:lnTo>
                    <a:lnTo>
                      <a:pt x="170502" y="464"/>
                    </a:lnTo>
                    <a:lnTo>
                      <a:pt x="170171" y="397"/>
                    </a:lnTo>
                    <a:lnTo>
                      <a:pt x="169840" y="331"/>
                    </a:lnTo>
                    <a:lnTo>
                      <a:pt x="169509" y="272"/>
                    </a:lnTo>
                    <a:lnTo>
                      <a:pt x="169177" y="221"/>
                    </a:lnTo>
                    <a:lnTo>
                      <a:pt x="168839" y="177"/>
                    </a:lnTo>
                    <a:lnTo>
                      <a:pt x="168508" y="132"/>
                    </a:lnTo>
                    <a:lnTo>
                      <a:pt x="168169" y="103"/>
                    </a:lnTo>
                    <a:lnTo>
                      <a:pt x="167831" y="74"/>
                    </a:lnTo>
                    <a:lnTo>
                      <a:pt x="167492" y="44"/>
                    </a:lnTo>
                    <a:lnTo>
                      <a:pt x="167161" y="29"/>
                    </a:lnTo>
                    <a:lnTo>
                      <a:pt x="166823" y="15"/>
                    </a:lnTo>
                    <a:lnTo>
                      <a:pt x="166484" y="0"/>
                    </a:lnTo>
                    <a:close/>
                  </a:path>
                </a:pathLst>
              </a:custGeom>
              <a:solidFill>
                <a:srgbClr val="4387FD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2815775" y="2240900"/>
                <a:ext cx="3499825" cy="3235975"/>
              </a:xfrm>
              <a:custGeom>
                <a:pathLst>
                  <a:path extrusionOk="0" h="129439" w="139993">
                    <a:moveTo>
                      <a:pt x="79353" y="0"/>
                    </a:moveTo>
                    <a:lnTo>
                      <a:pt x="74" y="18950"/>
                    </a:lnTo>
                    <a:lnTo>
                      <a:pt x="18442" y="37311"/>
                    </a:lnTo>
                    <a:lnTo>
                      <a:pt x="1" y="49144"/>
                    </a:lnTo>
                    <a:lnTo>
                      <a:pt x="80303" y="129439"/>
                    </a:lnTo>
                    <a:lnTo>
                      <a:pt x="88523" y="129439"/>
                    </a:lnTo>
                    <a:lnTo>
                      <a:pt x="88883" y="129432"/>
                    </a:lnTo>
                    <a:lnTo>
                      <a:pt x="89244" y="129417"/>
                    </a:lnTo>
                    <a:lnTo>
                      <a:pt x="89605" y="129395"/>
                    </a:lnTo>
                    <a:lnTo>
                      <a:pt x="89958" y="129365"/>
                    </a:lnTo>
                    <a:lnTo>
                      <a:pt x="90311" y="129336"/>
                    </a:lnTo>
                    <a:lnTo>
                      <a:pt x="90664" y="129292"/>
                    </a:lnTo>
                    <a:lnTo>
                      <a:pt x="91018" y="129248"/>
                    </a:lnTo>
                    <a:lnTo>
                      <a:pt x="91371" y="129196"/>
                    </a:lnTo>
                    <a:lnTo>
                      <a:pt x="91717" y="129145"/>
                    </a:lnTo>
                    <a:lnTo>
                      <a:pt x="92063" y="129078"/>
                    </a:lnTo>
                    <a:lnTo>
                      <a:pt x="92401" y="129012"/>
                    </a:lnTo>
                    <a:lnTo>
                      <a:pt x="92747" y="128939"/>
                    </a:lnTo>
                    <a:lnTo>
                      <a:pt x="93085" y="128858"/>
                    </a:lnTo>
                    <a:lnTo>
                      <a:pt x="93424" y="128777"/>
                    </a:lnTo>
                    <a:lnTo>
                      <a:pt x="93755" y="128688"/>
                    </a:lnTo>
                    <a:lnTo>
                      <a:pt x="94094" y="128593"/>
                    </a:lnTo>
                    <a:lnTo>
                      <a:pt x="94425" y="128490"/>
                    </a:lnTo>
                    <a:lnTo>
                      <a:pt x="94749" y="128387"/>
                    </a:lnTo>
                    <a:lnTo>
                      <a:pt x="95072" y="128276"/>
                    </a:lnTo>
                    <a:lnTo>
                      <a:pt x="95396" y="128159"/>
                    </a:lnTo>
                    <a:lnTo>
                      <a:pt x="95720" y="128033"/>
                    </a:lnTo>
                    <a:lnTo>
                      <a:pt x="96036" y="127908"/>
                    </a:lnTo>
                    <a:lnTo>
                      <a:pt x="96353" y="127776"/>
                    </a:lnTo>
                    <a:lnTo>
                      <a:pt x="96669" y="127643"/>
                    </a:lnTo>
                    <a:lnTo>
                      <a:pt x="96978" y="127504"/>
                    </a:lnTo>
                    <a:lnTo>
                      <a:pt x="97287" y="127356"/>
                    </a:lnTo>
                    <a:lnTo>
                      <a:pt x="97589" y="127202"/>
                    </a:lnTo>
                    <a:lnTo>
                      <a:pt x="97891" y="127047"/>
                    </a:lnTo>
                    <a:lnTo>
                      <a:pt x="98193" y="126885"/>
                    </a:lnTo>
                    <a:lnTo>
                      <a:pt x="98487" y="126724"/>
                    </a:lnTo>
                    <a:lnTo>
                      <a:pt x="98781" y="126554"/>
                    </a:lnTo>
                    <a:lnTo>
                      <a:pt x="99076" y="126378"/>
                    </a:lnTo>
                    <a:lnTo>
                      <a:pt x="99363" y="126201"/>
                    </a:lnTo>
                    <a:lnTo>
                      <a:pt x="99650" y="126017"/>
                    </a:lnTo>
                    <a:lnTo>
                      <a:pt x="99929" y="125826"/>
                    </a:lnTo>
                    <a:lnTo>
                      <a:pt x="100202" y="125634"/>
                    </a:lnTo>
                    <a:lnTo>
                      <a:pt x="100481" y="125436"/>
                    </a:lnTo>
                    <a:lnTo>
                      <a:pt x="100754" y="125237"/>
                    </a:lnTo>
                    <a:lnTo>
                      <a:pt x="101018" y="125031"/>
                    </a:lnTo>
                    <a:lnTo>
                      <a:pt x="101283" y="124825"/>
                    </a:lnTo>
                    <a:lnTo>
                      <a:pt x="101548" y="124611"/>
                    </a:lnTo>
                    <a:lnTo>
                      <a:pt x="101806" y="124391"/>
                    </a:lnTo>
                    <a:lnTo>
                      <a:pt x="102056" y="124170"/>
                    </a:lnTo>
                    <a:lnTo>
                      <a:pt x="102306" y="123949"/>
                    </a:lnTo>
                    <a:lnTo>
                      <a:pt x="102557" y="123714"/>
                    </a:lnTo>
                    <a:lnTo>
                      <a:pt x="102799" y="123486"/>
                    </a:lnTo>
                    <a:lnTo>
                      <a:pt x="103035" y="123243"/>
                    </a:lnTo>
                    <a:lnTo>
                      <a:pt x="103270" y="123007"/>
                    </a:lnTo>
                    <a:lnTo>
                      <a:pt x="103506" y="122757"/>
                    </a:lnTo>
                    <a:lnTo>
                      <a:pt x="103727" y="122514"/>
                    </a:lnTo>
                    <a:lnTo>
                      <a:pt x="103955" y="122257"/>
                    </a:lnTo>
                    <a:lnTo>
                      <a:pt x="104176" y="122006"/>
                    </a:lnTo>
                    <a:lnTo>
                      <a:pt x="104389" y="121741"/>
                    </a:lnTo>
                    <a:lnTo>
                      <a:pt x="104602" y="121484"/>
                    </a:lnTo>
                    <a:lnTo>
                      <a:pt x="104808" y="121212"/>
                    </a:lnTo>
                    <a:lnTo>
                      <a:pt x="105007" y="120947"/>
                    </a:lnTo>
                    <a:lnTo>
                      <a:pt x="105206" y="120674"/>
                    </a:lnTo>
                    <a:lnTo>
                      <a:pt x="105404" y="120395"/>
                    </a:lnTo>
                    <a:lnTo>
                      <a:pt x="105596" y="120115"/>
                    </a:lnTo>
                    <a:lnTo>
                      <a:pt x="105780" y="119835"/>
                    </a:lnTo>
                    <a:lnTo>
                      <a:pt x="105964" y="119548"/>
                    </a:lnTo>
                    <a:lnTo>
                      <a:pt x="106140" y="119261"/>
                    </a:lnTo>
                    <a:lnTo>
                      <a:pt x="106310" y="118967"/>
                    </a:lnTo>
                    <a:lnTo>
                      <a:pt x="139992" y="60632"/>
                    </a:lnTo>
                    <a:lnTo>
                      <a:pt x="79353" y="0"/>
                    </a:lnTo>
                    <a:close/>
                  </a:path>
                </a:pathLst>
              </a:custGeom>
              <a:solidFill>
                <a:srgbClr val="4280E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2802175" y="2226550"/>
                <a:ext cx="2015650" cy="505225"/>
              </a:xfrm>
              <a:custGeom>
                <a:pathLst>
                  <a:path extrusionOk="0" h="20209" w="80626">
                    <a:moveTo>
                      <a:pt x="66600" y="5549"/>
                    </a:moveTo>
                    <a:lnTo>
                      <a:pt x="66835" y="5556"/>
                    </a:lnTo>
                    <a:lnTo>
                      <a:pt x="67071" y="5571"/>
                    </a:lnTo>
                    <a:lnTo>
                      <a:pt x="67299" y="5600"/>
                    </a:lnTo>
                    <a:lnTo>
                      <a:pt x="67519" y="5644"/>
                    </a:lnTo>
                    <a:lnTo>
                      <a:pt x="67740" y="5696"/>
                    </a:lnTo>
                    <a:lnTo>
                      <a:pt x="67961" y="5755"/>
                    </a:lnTo>
                    <a:lnTo>
                      <a:pt x="68167" y="5828"/>
                    </a:lnTo>
                    <a:lnTo>
                      <a:pt x="68373" y="5909"/>
                    </a:lnTo>
                    <a:lnTo>
                      <a:pt x="68579" y="5998"/>
                    </a:lnTo>
                    <a:lnTo>
                      <a:pt x="68778" y="6101"/>
                    </a:lnTo>
                    <a:lnTo>
                      <a:pt x="68969" y="6204"/>
                    </a:lnTo>
                    <a:lnTo>
                      <a:pt x="69153" y="6321"/>
                    </a:lnTo>
                    <a:lnTo>
                      <a:pt x="69330" y="6454"/>
                    </a:lnTo>
                    <a:lnTo>
                      <a:pt x="69499" y="6586"/>
                    </a:lnTo>
                    <a:lnTo>
                      <a:pt x="69668" y="6726"/>
                    </a:lnTo>
                    <a:lnTo>
                      <a:pt x="69823" y="6881"/>
                    </a:lnTo>
                    <a:lnTo>
                      <a:pt x="69977" y="7035"/>
                    </a:lnTo>
                    <a:lnTo>
                      <a:pt x="70117" y="7205"/>
                    </a:lnTo>
                    <a:lnTo>
                      <a:pt x="70257" y="7374"/>
                    </a:lnTo>
                    <a:lnTo>
                      <a:pt x="70382" y="7550"/>
                    </a:lnTo>
                    <a:lnTo>
                      <a:pt x="70500" y="7734"/>
                    </a:lnTo>
                    <a:lnTo>
                      <a:pt x="70610" y="7926"/>
                    </a:lnTo>
                    <a:lnTo>
                      <a:pt x="70706" y="8124"/>
                    </a:lnTo>
                    <a:lnTo>
                      <a:pt x="70802" y="8331"/>
                    </a:lnTo>
                    <a:lnTo>
                      <a:pt x="70883" y="8537"/>
                    </a:lnTo>
                    <a:lnTo>
                      <a:pt x="70956" y="8743"/>
                    </a:lnTo>
                    <a:lnTo>
                      <a:pt x="71015" y="8963"/>
                    </a:lnTo>
                    <a:lnTo>
                      <a:pt x="71067" y="9184"/>
                    </a:lnTo>
                    <a:lnTo>
                      <a:pt x="71103" y="9405"/>
                    </a:lnTo>
                    <a:lnTo>
                      <a:pt x="71133" y="9640"/>
                    </a:lnTo>
                    <a:lnTo>
                      <a:pt x="71155" y="9869"/>
                    </a:lnTo>
                    <a:lnTo>
                      <a:pt x="71155" y="10104"/>
                    </a:lnTo>
                    <a:lnTo>
                      <a:pt x="71155" y="10340"/>
                    </a:lnTo>
                    <a:lnTo>
                      <a:pt x="71133" y="10568"/>
                    </a:lnTo>
                    <a:lnTo>
                      <a:pt x="71103" y="10796"/>
                    </a:lnTo>
                    <a:lnTo>
                      <a:pt x="71067" y="11024"/>
                    </a:lnTo>
                    <a:lnTo>
                      <a:pt x="71015" y="11245"/>
                    </a:lnTo>
                    <a:lnTo>
                      <a:pt x="70956" y="11458"/>
                    </a:lnTo>
                    <a:lnTo>
                      <a:pt x="70883" y="11672"/>
                    </a:lnTo>
                    <a:lnTo>
                      <a:pt x="70802" y="11878"/>
                    </a:lnTo>
                    <a:lnTo>
                      <a:pt x="70706" y="12076"/>
                    </a:lnTo>
                    <a:lnTo>
                      <a:pt x="70610" y="12275"/>
                    </a:lnTo>
                    <a:lnTo>
                      <a:pt x="70500" y="12466"/>
                    </a:lnTo>
                    <a:lnTo>
                      <a:pt x="70382" y="12650"/>
                    </a:lnTo>
                    <a:lnTo>
                      <a:pt x="70257" y="12827"/>
                    </a:lnTo>
                    <a:lnTo>
                      <a:pt x="70117" y="13004"/>
                    </a:lnTo>
                    <a:lnTo>
                      <a:pt x="69977" y="13165"/>
                    </a:lnTo>
                    <a:lnTo>
                      <a:pt x="69823" y="13327"/>
                    </a:lnTo>
                    <a:lnTo>
                      <a:pt x="69668" y="13475"/>
                    </a:lnTo>
                    <a:lnTo>
                      <a:pt x="69499" y="13622"/>
                    </a:lnTo>
                    <a:lnTo>
                      <a:pt x="69330" y="13754"/>
                    </a:lnTo>
                    <a:lnTo>
                      <a:pt x="69153" y="13879"/>
                    </a:lnTo>
                    <a:lnTo>
                      <a:pt x="68969" y="13997"/>
                    </a:lnTo>
                    <a:lnTo>
                      <a:pt x="68778" y="14107"/>
                    </a:lnTo>
                    <a:lnTo>
                      <a:pt x="68579" y="14210"/>
                    </a:lnTo>
                    <a:lnTo>
                      <a:pt x="68373" y="14299"/>
                    </a:lnTo>
                    <a:lnTo>
                      <a:pt x="68167" y="14387"/>
                    </a:lnTo>
                    <a:lnTo>
                      <a:pt x="67961" y="14453"/>
                    </a:lnTo>
                    <a:lnTo>
                      <a:pt x="67740" y="14519"/>
                    </a:lnTo>
                    <a:lnTo>
                      <a:pt x="67519" y="14571"/>
                    </a:lnTo>
                    <a:lnTo>
                      <a:pt x="67299" y="14608"/>
                    </a:lnTo>
                    <a:lnTo>
                      <a:pt x="67071" y="14637"/>
                    </a:lnTo>
                    <a:lnTo>
                      <a:pt x="66835" y="14652"/>
                    </a:lnTo>
                    <a:lnTo>
                      <a:pt x="66600" y="14659"/>
                    </a:lnTo>
                    <a:lnTo>
                      <a:pt x="66371" y="14652"/>
                    </a:lnTo>
                    <a:lnTo>
                      <a:pt x="66136" y="14637"/>
                    </a:lnTo>
                    <a:lnTo>
                      <a:pt x="65908" y="14608"/>
                    </a:lnTo>
                    <a:lnTo>
                      <a:pt x="65687" y="14571"/>
                    </a:lnTo>
                    <a:lnTo>
                      <a:pt x="65466" y="14519"/>
                    </a:lnTo>
                    <a:lnTo>
                      <a:pt x="65253" y="14453"/>
                    </a:lnTo>
                    <a:lnTo>
                      <a:pt x="65039" y="14387"/>
                    </a:lnTo>
                    <a:lnTo>
                      <a:pt x="64833" y="14299"/>
                    </a:lnTo>
                    <a:lnTo>
                      <a:pt x="64627" y="14210"/>
                    </a:lnTo>
                    <a:lnTo>
                      <a:pt x="64436" y="14107"/>
                    </a:lnTo>
                    <a:lnTo>
                      <a:pt x="64245" y="13997"/>
                    </a:lnTo>
                    <a:lnTo>
                      <a:pt x="64061" y="13879"/>
                    </a:lnTo>
                    <a:lnTo>
                      <a:pt x="63877" y="13754"/>
                    </a:lnTo>
                    <a:lnTo>
                      <a:pt x="63707" y="13622"/>
                    </a:lnTo>
                    <a:lnTo>
                      <a:pt x="63546" y="13475"/>
                    </a:lnTo>
                    <a:lnTo>
                      <a:pt x="63384" y="13327"/>
                    </a:lnTo>
                    <a:lnTo>
                      <a:pt x="63236" y="13165"/>
                    </a:lnTo>
                    <a:lnTo>
                      <a:pt x="63089" y="13004"/>
                    </a:lnTo>
                    <a:lnTo>
                      <a:pt x="62957" y="12827"/>
                    </a:lnTo>
                    <a:lnTo>
                      <a:pt x="62832" y="12650"/>
                    </a:lnTo>
                    <a:lnTo>
                      <a:pt x="62707" y="12466"/>
                    </a:lnTo>
                    <a:lnTo>
                      <a:pt x="62604" y="12275"/>
                    </a:lnTo>
                    <a:lnTo>
                      <a:pt x="62501" y="12076"/>
                    </a:lnTo>
                    <a:lnTo>
                      <a:pt x="62405" y="11878"/>
                    </a:lnTo>
                    <a:lnTo>
                      <a:pt x="62324" y="11672"/>
                    </a:lnTo>
                    <a:lnTo>
                      <a:pt x="62258" y="11458"/>
                    </a:lnTo>
                    <a:lnTo>
                      <a:pt x="62192" y="11245"/>
                    </a:lnTo>
                    <a:lnTo>
                      <a:pt x="62140" y="11024"/>
                    </a:lnTo>
                    <a:lnTo>
                      <a:pt x="62103" y="10796"/>
                    </a:lnTo>
                    <a:lnTo>
                      <a:pt x="62074" y="10568"/>
                    </a:lnTo>
                    <a:lnTo>
                      <a:pt x="62052" y="10340"/>
                    </a:lnTo>
                    <a:lnTo>
                      <a:pt x="62052" y="10104"/>
                    </a:lnTo>
                    <a:lnTo>
                      <a:pt x="62052" y="9869"/>
                    </a:lnTo>
                    <a:lnTo>
                      <a:pt x="62074" y="9640"/>
                    </a:lnTo>
                    <a:lnTo>
                      <a:pt x="62103" y="9412"/>
                    </a:lnTo>
                    <a:lnTo>
                      <a:pt x="62140" y="9184"/>
                    </a:lnTo>
                    <a:lnTo>
                      <a:pt x="62192" y="8963"/>
                    </a:lnTo>
                    <a:lnTo>
                      <a:pt x="62250" y="8750"/>
                    </a:lnTo>
                    <a:lnTo>
                      <a:pt x="62324" y="8537"/>
                    </a:lnTo>
                    <a:lnTo>
                      <a:pt x="62405" y="8331"/>
                    </a:lnTo>
                    <a:lnTo>
                      <a:pt x="62501" y="8124"/>
                    </a:lnTo>
                    <a:lnTo>
                      <a:pt x="62596" y="7933"/>
                    </a:lnTo>
                    <a:lnTo>
                      <a:pt x="62707" y="7742"/>
                    </a:lnTo>
                    <a:lnTo>
                      <a:pt x="62824" y="7558"/>
                    </a:lnTo>
                    <a:lnTo>
                      <a:pt x="62957" y="7374"/>
                    </a:lnTo>
                    <a:lnTo>
                      <a:pt x="63089" y="7205"/>
                    </a:lnTo>
                    <a:lnTo>
                      <a:pt x="63229" y="7043"/>
                    </a:lnTo>
                    <a:lnTo>
                      <a:pt x="63384" y="6881"/>
                    </a:lnTo>
                    <a:lnTo>
                      <a:pt x="63538" y="6734"/>
                    </a:lnTo>
                    <a:lnTo>
                      <a:pt x="63707" y="6586"/>
                    </a:lnTo>
                    <a:lnTo>
                      <a:pt x="63877" y="6454"/>
                    </a:lnTo>
                    <a:lnTo>
                      <a:pt x="64053" y="6329"/>
                    </a:lnTo>
                    <a:lnTo>
                      <a:pt x="64237" y="6211"/>
                    </a:lnTo>
                    <a:lnTo>
                      <a:pt x="64429" y="6101"/>
                    </a:lnTo>
                    <a:lnTo>
                      <a:pt x="64627" y="5998"/>
                    </a:lnTo>
                    <a:lnTo>
                      <a:pt x="64826" y="5909"/>
                    </a:lnTo>
                    <a:lnTo>
                      <a:pt x="65032" y="5828"/>
                    </a:lnTo>
                    <a:lnTo>
                      <a:pt x="65246" y="5755"/>
                    </a:lnTo>
                    <a:lnTo>
                      <a:pt x="65466" y="5696"/>
                    </a:lnTo>
                    <a:lnTo>
                      <a:pt x="65687" y="5644"/>
                    </a:lnTo>
                    <a:lnTo>
                      <a:pt x="65908" y="5600"/>
                    </a:lnTo>
                    <a:lnTo>
                      <a:pt x="66136" y="5571"/>
                    </a:lnTo>
                    <a:lnTo>
                      <a:pt x="66364" y="5556"/>
                    </a:lnTo>
                    <a:lnTo>
                      <a:pt x="66600" y="5549"/>
                    </a:lnTo>
                    <a:close/>
                    <a:moveTo>
                      <a:pt x="78396" y="0"/>
                    </a:moveTo>
                    <a:lnTo>
                      <a:pt x="2230" y="7"/>
                    </a:lnTo>
                    <a:lnTo>
                      <a:pt x="2119" y="7"/>
                    </a:lnTo>
                    <a:lnTo>
                      <a:pt x="2002" y="15"/>
                    </a:lnTo>
                    <a:lnTo>
                      <a:pt x="1891" y="29"/>
                    </a:lnTo>
                    <a:lnTo>
                      <a:pt x="1781" y="52"/>
                    </a:lnTo>
                    <a:lnTo>
                      <a:pt x="1678" y="74"/>
                    </a:lnTo>
                    <a:lnTo>
                      <a:pt x="1568" y="103"/>
                    </a:lnTo>
                    <a:lnTo>
                      <a:pt x="1465" y="140"/>
                    </a:lnTo>
                    <a:lnTo>
                      <a:pt x="1369" y="184"/>
                    </a:lnTo>
                    <a:lnTo>
                      <a:pt x="1266" y="228"/>
                    </a:lnTo>
                    <a:lnTo>
                      <a:pt x="1170" y="272"/>
                    </a:lnTo>
                    <a:lnTo>
                      <a:pt x="1074" y="331"/>
                    </a:lnTo>
                    <a:lnTo>
                      <a:pt x="986" y="390"/>
                    </a:lnTo>
                    <a:lnTo>
                      <a:pt x="898" y="449"/>
                    </a:lnTo>
                    <a:lnTo>
                      <a:pt x="817" y="515"/>
                    </a:lnTo>
                    <a:lnTo>
                      <a:pt x="736" y="589"/>
                    </a:lnTo>
                    <a:lnTo>
                      <a:pt x="655" y="662"/>
                    </a:lnTo>
                    <a:lnTo>
                      <a:pt x="581" y="736"/>
                    </a:lnTo>
                    <a:lnTo>
                      <a:pt x="515" y="817"/>
                    </a:lnTo>
                    <a:lnTo>
                      <a:pt x="449" y="905"/>
                    </a:lnTo>
                    <a:lnTo>
                      <a:pt x="383" y="993"/>
                    </a:lnTo>
                    <a:lnTo>
                      <a:pt x="324" y="1082"/>
                    </a:lnTo>
                    <a:lnTo>
                      <a:pt x="272" y="1177"/>
                    </a:lnTo>
                    <a:lnTo>
                      <a:pt x="221" y="1273"/>
                    </a:lnTo>
                    <a:lnTo>
                      <a:pt x="177" y="1369"/>
                    </a:lnTo>
                    <a:lnTo>
                      <a:pt x="140" y="1472"/>
                    </a:lnTo>
                    <a:lnTo>
                      <a:pt x="103" y="1575"/>
                    </a:lnTo>
                    <a:lnTo>
                      <a:pt x="74" y="1678"/>
                    </a:lnTo>
                    <a:lnTo>
                      <a:pt x="44" y="1788"/>
                    </a:lnTo>
                    <a:lnTo>
                      <a:pt x="29" y="1899"/>
                    </a:lnTo>
                    <a:lnTo>
                      <a:pt x="15" y="2009"/>
                    </a:lnTo>
                    <a:lnTo>
                      <a:pt x="7" y="2119"/>
                    </a:lnTo>
                    <a:lnTo>
                      <a:pt x="0" y="2237"/>
                    </a:lnTo>
                    <a:lnTo>
                      <a:pt x="0" y="17978"/>
                    </a:lnTo>
                    <a:lnTo>
                      <a:pt x="7" y="18096"/>
                    </a:lnTo>
                    <a:lnTo>
                      <a:pt x="15" y="18206"/>
                    </a:lnTo>
                    <a:lnTo>
                      <a:pt x="29" y="18317"/>
                    </a:lnTo>
                    <a:lnTo>
                      <a:pt x="52" y="18427"/>
                    </a:lnTo>
                    <a:lnTo>
                      <a:pt x="74" y="18538"/>
                    </a:lnTo>
                    <a:lnTo>
                      <a:pt x="103" y="18641"/>
                    </a:lnTo>
                    <a:lnTo>
                      <a:pt x="140" y="18744"/>
                    </a:lnTo>
                    <a:lnTo>
                      <a:pt x="177" y="18847"/>
                    </a:lnTo>
                    <a:lnTo>
                      <a:pt x="221" y="18942"/>
                    </a:lnTo>
                    <a:lnTo>
                      <a:pt x="272" y="19038"/>
                    </a:lnTo>
                    <a:lnTo>
                      <a:pt x="324" y="19134"/>
                    </a:lnTo>
                    <a:lnTo>
                      <a:pt x="383" y="19222"/>
                    </a:lnTo>
                    <a:lnTo>
                      <a:pt x="449" y="19310"/>
                    </a:lnTo>
                    <a:lnTo>
                      <a:pt x="515" y="19391"/>
                    </a:lnTo>
                    <a:lnTo>
                      <a:pt x="581" y="19472"/>
                    </a:lnTo>
                    <a:lnTo>
                      <a:pt x="655" y="19553"/>
                    </a:lnTo>
                    <a:lnTo>
                      <a:pt x="736" y="19627"/>
                    </a:lnTo>
                    <a:lnTo>
                      <a:pt x="817" y="19700"/>
                    </a:lnTo>
                    <a:lnTo>
                      <a:pt x="898" y="19767"/>
                    </a:lnTo>
                    <a:lnTo>
                      <a:pt x="986" y="19825"/>
                    </a:lnTo>
                    <a:lnTo>
                      <a:pt x="1082" y="19884"/>
                    </a:lnTo>
                    <a:lnTo>
                      <a:pt x="1170" y="19936"/>
                    </a:lnTo>
                    <a:lnTo>
                      <a:pt x="1266" y="19987"/>
                    </a:lnTo>
                    <a:lnTo>
                      <a:pt x="1369" y="20031"/>
                    </a:lnTo>
                    <a:lnTo>
                      <a:pt x="1472" y="20076"/>
                    </a:lnTo>
                    <a:lnTo>
                      <a:pt x="1575" y="20105"/>
                    </a:lnTo>
                    <a:lnTo>
                      <a:pt x="1678" y="20134"/>
                    </a:lnTo>
                    <a:lnTo>
                      <a:pt x="1788" y="20164"/>
                    </a:lnTo>
                    <a:lnTo>
                      <a:pt x="1891" y="20186"/>
                    </a:lnTo>
                    <a:lnTo>
                      <a:pt x="2009" y="20193"/>
                    </a:lnTo>
                    <a:lnTo>
                      <a:pt x="2119" y="20208"/>
                    </a:lnTo>
                    <a:lnTo>
                      <a:pt x="78507" y="20208"/>
                    </a:lnTo>
                    <a:lnTo>
                      <a:pt x="78617" y="20193"/>
                    </a:lnTo>
                    <a:lnTo>
                      <a:pt x="78735" y="20186"/>
                    </a:lnTo>
                    <a:lnTo>
                      <a:pt x="78838" y="20164"/>
                    </a:lnTo>
                    <a:lnTo>
                      <a:pt x="78948" y="20134"/>
                    </a:lnTo>
                    <a:lnTo>
                      <a:pt x="79051" y="20105"/>
                    </a:lnTo>
                    <a:lnTo>
                      <a:pt x="79154" y="20076"/>
                    </a:lnTo>
                    <a:lnTo>
                      <a:pt x="79257" y="20031"/>
                    </a:lnTo>
                    <a:lnTo>
                      <a:pt x="79360" y="19987"/>
                    </a:lnTo>
                    <a:lnTo>
                      <a:pt x="79456" y="19936"/>
                    </a:lnTo>
                    <a:lnTo>
                      <a:pt x="79544" y="19884"/>
                    </a:lnTo>
                    <a:lnTo>
                      <a:pt x="79640" y="19825"/>
                    </a:lnTo>
                    <a:lnTo>
                      <a:pt x="79728" y="19767"/>
                    </a:lnTo>
                    <a:lnTo>
                      <a:pt x="79809" y="19700"/>
                    </a:lnTo>
                    <a:lnTo>
                      <a:pt x="79890" y="19627"/>
                    </a:lnTo>
                    <a:lnTo>
                      <a:pt x="79971" y="19553"/>
                    </a:lnTo>
                    <a:lnTo>
                      <a:pt x="80045" y="19472"/>
                    </a:lnTo>
                    <a:lnTo>
                      <a:pt x="80111" y="19391"/>
                    </a:lnTo>
                    <a:lnTo>
                      <a:pt x="80177" y="19310"/>
                    </a:lnTo>
                    <a:lnTo>
                      <a:pt x="80243" y="19222"/>
                    </a:lnTo>
                    <a:lnTo>
                      <a:pt x="80295" y="19134"/>
                    </a:lnTo>
                    <a:lnTo>
                      <a:pt x="80354" y="19038"/>
                    </a:lnTo>
                    <a:lnTo>
                      <a:pt x="80405" y="18942"/>
                    </a:lnTo>
                    <a:lnTo>
                      <a:pt x="80449" y="18847"/>
                    </a:lnTo>
                    <a:lnTo>
                      <a:pt x="80486" y="18744"/>
                    </a:lnTo>
                    <a:lnTo>
                      <a:pt x="80523" y="18641"/>
                    </a:lnTo>
                    <a:lnTo>
                      <a:pt x="80552" y="18538"/>
                    </a:lnTo>
                    <a:lnTo>
                      <a:pt x="80574" y="18427"/>
                    </a:lnTo>
                    <a:lnTo>
                      <a:pt x="80597" y="18317"/>
                    </a:lnTo>
                    <a:lnTo>
                      <a:pt x="80611" y="18206"/>
                    </a:lnTo>
                    <a:lnTo>
                      <a:pt x="80619" y="18096"/>
                    </a:lnTo>
                    <a:lnTo>
                      <a:pt x="80626" y="17978"/>
                    </a:lnTo>
                    <a:lnTo>
                      <a:pt x="80626" y="2230"/>
                    </a:lnTo>
                    <a:lnTo>
                      <a:pt x="80619" y="2119"/>
                    </a:lnTo>
                    <a:lnTo>
                      <a:pt x="80611" y="2009"/>
                    </a:lnTo>
                    <a:lnTo>
                      <a:pt x="80597" y="1891"/>
                    </a:lnTo>
                    <a:lnTo>
                      <a:pt x="80582" y="1788"/>
                    </a:lnTo>
                    <a:lnTo>
                      <a:pt x="80552" y="1678"/>
                    </a:lnTo>
                    <a:lnTo>
                      <a:pt x="80523" y="1575"/>
                    </a:lnTo>
                    <a:lnTo>
                      <a:pt x="80486" y="1472"/>
                    </a:lnTo>
                    <a:lnTo>
                      <a:pt x="80449" y="1369"/>
                    </a:lnTo>
                    <a:lnTo>
                      <a:pt x="80405" y="1266"/>
                    </a:lnTo>
                    <a:lnTo>
                      <a:pt x="80354" y="1170"/>
                    </a:lnTo>
                    <a:lnTo>
                      <a:pt x="80302" y="1082"/>
                    </a:lnTo>
                    <a:lnTo>
                      <a:pt x="80243" y="986"/>
                    </a:lnTo>
                    <a:lnTo>
                      <a:pt x="80177" y="905"/>
                    </a:lnTo>
                    <a:lnTo>
                      <a:pt x="80111" y="817"/>
                    </a:lnTo>
                    <a:lnTo>
                      <a:pt x="80045" y="736"/>
                    </a:lnTo>
                    <a:lnTo>
                      <a:pt x="79971" y="655"/>
                    </a:lnTo>
                    <a:lnTo>
                      <a:pt x="79890" y="581"/>
                    </a:lnTo>
                    <a:lnTo>
                      <a:pt x="79809" y="515"/>
                    </a:lnTo>
                    <a:lnTo>
                      <a:pt x="79728" y="449"/>
                    </a:lnTo>
                    <a:lnTo>
                      <a:pt x="79640" y="383"/>
                    </a:lnTo>
                    <a:lnTo>
                      <a:pt x="79552" y="324"/>
                    </a:lnTo>
                    <a:lnTo>
                      <a:pt x="79456" y="272"/>
                    </a:lnTo>
                    <a:lnTo>
                      <a:pt x="79360" y="221"/>
                    </a:lnTo>
                    <a:lnTo>
                      <a:pt x="79257" y="177"/>
                    </a:lnTo>
                    <a:lnTo>
                      <a:pt x="79161" y="140"/>
                    </a:lnTo>
                    <a:lnTo>
                      <a:pt x="79058" y="103"/>
                    </a:lnTo>
                    <a:lnTo>
                      <a:pt x="78948" y="74"/>
                    </a:lnTo>
                    <a:lnTo>
                      <a:pt x="78845" y="52"/>
                    </a:lnTo>
                    <a:lnTo>
                      <a:pt x="78735" y="29"/>
                    </a:lnTo>
                    <a:lnTo>
                      <a:pt x="78624" y="15"/>
                    </a:lnTo>
                    <a:lnTo>
                      <a:pt x="78507" y="7"/>
                    </a:lnTo>
                    <a:lnTo>
                      <a:pt x="783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2802175" y="2983225"/>
                <a:ext cx="2015650" cy="505225"/>
              </a:xfrm>
              <a:custGeom>
                <a:pathLst>
                  <a:path extrusionOk="0" h="20209" w="80626">
                    <a:moveTo>
                      <a:pt x="66600" y="5550"/>
                    </a:moveTo>
                    <a:lnTo>
                      <a:pt x="66835" y="5557"/>
                    </a:lnTo>
                    <a:lnTo>
                      <a:pt x="67071" y="5572"/>
                    </a:lnTo>
                    <a:lnTo>
                      <a:pt x="67299" y="5601"/>
                    </a:lnTo>
                    <a:lnTo>
                      <a:pt x="67519" y="5645"/>
                    </a:lnTo>
                    <a:lnTo>
                      <a:pt x="67740" y="5697"/>
                    </a:lnTo>
                    <a:lnTo>
                      <a:pt x="67961" y="5756"/>
                    </a:lnTo>
                    <a:lnTo>
                      <a:pt x="68167" y="5829"/>
                    </a:lnTo>
                    <a:lnTo>
                      <a:pt x="68373" y="5910"/>
                    </a:lnTo>
                    <a:lnTo>
                      <a:pt x="68579" y="5999"/>
                    </a:lnTo>
                    <a:lnTo>
                      <a:pt x="68778" y="6102"/>
                    </a:lnTo>
                    <a:lnTo>
                      <a:pt x="68969" y="6212"/>
                    </a:lnTo>
                    <a:lnTo>
                      <a:pt x="69153" y="6330"/>
                    </a:lnTo>
                    <a:lnTo>
                      <a:pt x="69330" y="6455"/>
                    </a:lnTo>
                    <a:lnTo>
                      <a:pt x="69499" y="6587"/>
                    </a:lnTo>
                    <a:lnTo>
                      <a:pt x="69668" y="6735"/>
                    </a:lnTo>
                    <a:lnTo>
                      <a:pt x="69823" y="6882"/>
                    </a:lnTo>
                    <a:lnTo>
                      <a:pt x="69977" y="7036"/>
                    </a:lnTo>
                    <a:lnTo>
                      <a:pt x="70117" y="7205"/>
                    </a:lnTo>
                    <a:lnTo>
                      <a:pt x="70257" y="7375"/>
                    </a:lnTo>
                    <a:lnTo>
                      <a:pt x="70382" y="7551"/>
                    </a:lnTo>
                    <a:lnTo>
                      <a:pt x="70500" y="7743"/>
                    </a:lnTo>
                    <a:lnTo>
                      <a:pt x="70610" y="7934"/>
                    </a:lnTo>
                    <a:lnTo>
                      <a:pt x="70706" y="8125"/>
                    </a:lnTo>
                    <a:lnTo>
                      <a:pt x="70802" y="8331"/>
                    </a:lnTo>
                    <a:lnTo>
                      <a:pt x="70883" y="8537"/>
                    </a:lnTo>
                    <a:lnTo>
                      <a:pt x="70956" y="8751"/>
                    </a:lnTo>
                    <a:lnTo>
                      <a:pt x="71015" y="8964"/>
                    </a:lnTo>
                    <a:lnTo>
                      <a:pt x="71067" y="9185"/>
                    </a:lnTo>
                    <a:lnTo>
                      <a:pt x="71103" y="9413"/>
                    </a:lnTo>
                    <a:lnTo>
                      <a:pt x="71133" y="9641"/>
                    </a:lnTo>
                    <a:lnTo>
                      <a:pt x="71155" y="9869"/>
                    </a:lnTo>
                    <a:lnTo>
                      <a:pt x="71155" y="10105"/>
                    </a:lnTo>
                    <a:lnTo>
                      <a:pt x="71155" y="10340"/>
                    </a:lnTo>
                    <a:lnTo>
                      <a:pt x="71133" y="10569"/>
                    </a:lnTo>
                    <a:lnTo>
                      <a:pt x="71103" y="10797"/>
                    </a:lnTo>
                    <a:lnTo>
                      <a:pt x="71067" y="11025"/>
                    </a:lnTo>
                    <a:lnTo>
                      <a:pt x="71015" y="11246"/>
                    </a:lnTo>
                    <a:lnTo>
                      <a:pt x="70956" y="11459"/>
                    </a:lnTo>
                    <a:lnTo>
                      <a:pt x="70883" y="11672"/>
                    </a:lnTo>
                    <a:lnTo>
                      <a:pt x="70802" y="11879"/>
                    </a:lnTo>
                    <a:lnTo>
                      <a:pt x="70706" y="12077"/>
                    </a:lnTo>
                    <a:lnTo>
                      <a:pt x="70610" y="12276"/>
                    </a:lnTo>
                    <a:lnTo>
                      <a:pt x="70500" y="12467"/>
                    </a:lnTo>
                    <a:lnTo>
                      <a:pt x="70382" y="12651"/>
                    </a:lnTo>
                    <a:lnTo>
                      <a:pt x="70257" y="12828"/>
                    </a:lnTo>
                    <a:lnTo>
                      <a:pt x="70117" y="13004"/>
                    </a:lnTo>
                    <a:lnTo>
                      <a:pt x="69977" y="13166"/>
                    </a:lnTo>
                    <a:lnTo>
                      <a:pt x="69823" y="13328"/>
                    </a:lnTo>
                    <a:lnTo>
                      <a:pt x="69668" y="13475"/>
                    </a:lnTo>
                    <a:lnTo>
                      <a:pt x="69499" y="13623"/>
                    </a:lnTo>
                    <a:lnTo>
                      <a:pt x="69330" y="13755"/>
                    </a:lnTo>
                    <a:lnTo>
                      <a:pt x="69153" y="13880"/>
                    </a:lnTo>
                    <a:lnTo>
                      <a:pt x="68969" y="14005"/>
                    </a:lnTo>
                    <a:lnTo>
                      <a:pt x="68778" y="14108"/>
                    </a:lnTo>
                    <a:lnTo>
                      <a:pt x="68579" y="14211"/>
                    </a:lnTo>
                    <a:lnTo>
                      <a:pt x="68373" y="14307"/>
                    </a:lnTo>
                    <a:lnTo>
                      <a:pt x="68167" y="14388"/>
                    </a:lnTo>
                    <a:lnTo>
                      <a:pt x="67961" y="14454"/>
                    </a:lnTo>
                    <a:lnTo>
                      <a:pt x="67740" y="14520"/>
                    </a:lnTo>
                    <a:lnTo>
                      <a:pt x="67519" y="14572"/>
                    </a:lnTo>
                    <a:lnTo>
                      <a:pt x="67299" y="14609"/>
                    </a:lnTo>
                    <a:lnTo>
                      <a:pt x="67071" y="14638"/>
                    </a:lnTo>
                    <a:lnTo>
                      <a:pt x="66835" y="14653"/>
                    </a:lnTo>
                    <a:lnTo>
                      <a:pt x="66600" y="14660"/>
                    </a:lnTo>
                    <a:lnTo>
                      <a:pt x="66371" y="14653"/>
                    </a:lnTo>
                    <a:lnTo>
                      <a:pt x="66136" y="14638"/>
                    </a:lnTo>
                    <a:lnTo>
                      <a:pt x="65908" y="14609"/>
                    </a:lnTo>
                    <a:lnTo>
                      <a:pt x="65687" y="14572"/>
                    </a:lnTo>
                    <a:lnTo>
                      <a:pt x="65466" y="14520"/>
                    </a:lnTo>
                    <a:lnTo>
                      <a:pt x="65253" y="14454"/>
                    </a:lnTo>
                    <a:lnTo>
                      <a:pt x="65039" y="14388"/>
                    </a:lnTo>
                    <a:lnTo>
                      <a:pt x="64833" y="14300"/>
                    </a:lnTo>
                    <a:lnTo>
                      <a:pt x="64627" y="14211"/>
                    </a:lnTo>
                    <a:lnTo>
                      <a:pt x="64436" y="14108"/>
                    </a:lnTo>
                    <a:lnTo>
                      <a:pt x="64245" y="13998"/>
                    </a:lnTo>
                    <a:lnTo>
                      <a:pt x="64061" y="13880"/>
                    </a:lnTo>
                    <a:lnTo>
                      <a:pt x="63877" y="13755"/>
                    </a:lnTo>
                    <a:lnTo>
                      <a:pt x="63707" y="13623"/>
                    </a:lnTo>
                    <a:lnTo>
                      <a:pt x="63546" y="13475"/>
                    </a:lnTo>
                    <a:lnTo>
                      <a:pt x="63384" y="13328"/>
                    </a:lnTo>
                    <a:lnTo>
                      <a:pt x="63236" y="13166"/>
                    </a:lnTo>
                    <a:lnTo>
                      <a:pt x="63089" y="13004"/>
                    </a:lnTo>
                    <a:lnTo>
                      <a:pt x="62957" y="12828"/>
                    </a:lnTo>
                    <a:lnTo>
                      <a:pt x="62832" y="12651"/>
                    </a:lnTo>
                    <a:lnTo>
                      <a:pt x="62707" y="12467"/>
                    </a:lnTo>
                    <a:lnTo>
                      <a:pt x="62604" y="12276"/>
                    </a:lnTo>
                    <a:lnTo>
                      <a:pt x="62501" y="12077"/>
                    </a:lnTo>
                    <a:lnTo>
                      <a:pt x="62405" y="11879"/>
                    </a:lnTo>
                    <a:lnTo>
                      <a:pt x="62324" y="11672"/>
                    </a:lnTo>
                    <a:lnTo>
                      <a:pt x="62258" y="11459"/>
                    </a:lnTo>
                    <a:lnTo>
                      <a:pt x="62192" y="11246"/>
                    </a:lnTo>
                    <a:lnTo>
                      <a:pt x="62140" y="11025"/>
                    </a:lnTo>
                    <a:lnTo>
                      <a:pt x="62103" y="10797"/>
                    </a:lnTo>
                    <a:lnTo>
                      <a:pt x="62074" y="10569"/>
                    </a:lnTo>
                    <a:lnTo>
                      <a:pt x="62052" y="10340"/>
                    </a:lnTo>
                    <a:lnTo>
                      <a:pt x="62052" y="10105"/>
                    </a:lnTo>
                    <a:lnTo>
                      <a:pt x="62052" y="9869"/>
                    </a:lnTo>
                    <a:lnTo>
                      <a:pt x="62074" y="9641"/>
                    </a:lnTo>
                    <a:lnTo>
                      <a:pt x="62103" y="9413"/>
                    </a:lnTo>
                    <a:lnTo>
                      <a:pt x="62140" y="9185"/>
                    </a:lnTo>
                    <a:lnTo>
                      <a:pt x="62192" y="8964"/>
                    </a:lnTo>
                    <a:lnTo>
                      <a:pt x="62250" y="8751"/>
                    </a:lnTo>
                    <a:lnTo>
                      <a:pt x="62324" y="8537"/>
                    </a:lnTo>
                    <a:lnTo>
                      <a:pt x="62405" y="8331"/>
                    </a:lnTo>
                    <a:lnTo>
                      <a:pt x="62501" y="8125"/>
                    </a:lnTo>
                    <a:lnTo>
                      <a:pt x="62596" y="7934"/>
                    </a:lnTo>
                    <a:lnTo>
                      <a:pt x="62707" y="7743"/>
                    </a:lnTo>
                    <a:lnTo>
                      <a:pt x="62824" y="7559"/>
                    </a:lnTo>
                    <a:lnTo>
                      <a:pt x="62957" y="7375"/>
                    </a:lnTo>
                    <a:lnTo>
                      <a:pt x="63089" y="7205"/>
                    </a:lnTo>
                    <a:lnTo>
                      <a:pt x="63229" y="7044"/>
                    </a:lnTo>
                    <a:lnTo>
                      <a:pt x="63384" y="6882"/>
                    </a:lnTo>
                    <a:lnTo>
                      <a:pt x="63538" y="6735"/>
                    </a:lnTo>
                    <a:lnTo>
                      <a:pt x="63707" y="6587"/>
                    </a:lnTo>
                    <a:lnTo>
                      <a:pt x="63877" y="6455"/>
                    </a:lnTo>
                    <a:lnTo>
                      <a:pt x="64053" y="6330"/>
                    </a:lnTo>
                    <a:lnTo>
                      <a:pt x="64237" y="6212"/>
                    </a:lnTo>
                    <a:lnTo>
                      <a:pt x="64429" y="6102"/>
                    </a:lnTo>
                    <a:lnTo>
                      <a:pt x="64627" y="5999"/>
                    </a:lnTo>
                    <a:lnTo>
                      <a:pt x="64826" y="5910"/>
                    </a:lnTo>
                    <a:lnTo>
                      <a:pt x="65032" y="5829"/>
                    </a:lnTo>
                    <a:lnTo>
                      <a:pt x="65246" y="5756"/>
                    </a:lnTo>
                    <a:lnTo>
                      <a:pt x="65466" y="5697"/>
                    </a:lnTo>
                    <a:lnTo>
                      <a:pt x="65687" y="5645"/>
                    </a:lnTo>
                    <a:lnTo>
                      <a:pt x="65908" y="5601"/>
                    </a:lnTo>
                    <a:lnTo>
                      <a:pt x="66136" y="5572"/>
                    </a:lnTo>
                    <a:lnTo>
                      <a:pt x="66364" y="5557"/>
                    </a:lnTo>
                    <a:lnTo>
                      <a:pt x="66600" y="5550"/>
                    </a:lnTo>
                    <a:close/>
                    <a:moveTo>
                      <a:pt x="78396" y="1"/>
                    </a:moveTo>
                    <a:lnTo>
                      <a:pt x="2230" y="8"/>
                    </a:lnTo>
                    <a:lnTo>
                      <a:pt x="2119" y="8"/>
                    </a:lnTo>
                    <a:lnTo>
                      <a:pt x="2002" y="16"/>
                    </a:lnTo>
                    <a:lnTo>
                      <a:pt x="1891" y="30"/>
                    </a:lnTo>
                    <a:lnTo>
                      <a:pt x="1781" y="52"/>
                    </a:lnTo>
                    <a:lnTo>
                      <a:pt x="1678" y="75"/>
                    </a:lnTo>
                    <a:lnTo>
                      <a:pt x="1568" y="104"/>
                    </a:lnTo>
                    <a:lnTo>
                      <a:pt x="1465" y="141"/>
                    </a:lnTo>
                    <a:lnTo>
                      <a:pt x="1369" y="185"/>
                    </a:lnTo>
                    <a:lnTo>
                      <a:pt x="1266" y="229"/>
                    </a:lnTo>
                    <a:lnTo>
                      <a:pt x="1170" y="273"/>
                    </a:lnTo>
                    <a:lnTo>
                      <a:pt x="1074" y="332"/>
                    </a:lnTo>
                    <a:lnTo>
                      <a:pt x="986" y="391"/>
                    </a:lnTo>
                    <a:lnTo>
                      <a:pt x="898" y="450"/>
                    </a:lnTo>
                    <a:lnTo>
                      <a:pt x="817" y="516"/>
                    </a:lnTo>
                    <a:lnTo>
                      <a:pt x="736" y="590"/>
                    </a:lnTo>
                    <a:lnTo>
                      <a:pt x="655" y="663"/>
                    </a:lnTo>
                    <a:lnTo>
                      <a:pt x="581" y="737"/>
                    </a:lnTo>
                    <a:lnTo>
                      <a:pt x="515" y="818"/>
                    </a:lnTo>
                    <a:lnTo>
                      <a:pt x="449" y="906"/>
                    </a:lnTo>
                    <a:lnTo>
                      <a:pt x="383" y="994"/>
                    </a:lnTo>
                    <a:lnTo>
                      <a:pt x="324" y="1083"/>
                    </a:lnTo>
                    <a:lnTo>
                      <a:pt x="272" y="1178"/>
                    </a:lnTo>
                    <a:lnTo>
                      <a:pt x="221" y="1274"/>
                    </a:lnTo>
                    <a:lnTo>
                      <a:pt x="177" y="1370"/>
                    </a:lnTo>
                    <a:lnTo>
                      <a:pt x="140" y="1473"/>
                    </a:lnTo>
                    <a:lnTo>
                      <a:pt x="103" y="1576"/>
                    </a:lnTo>
                    <a:lnTo>
                      <a:pt x="74" y="1679"/>
                    </a:lnTo>
                    <a:lnTo>
                      <a:pt x="44" y="1789"/>
                    </a:lnTo>
                    <a:lnTo>
                      <a:pt x="29" y="1900"/>
                    </a:lnTo>
                    <a:lnTo>
                      <a:pt x="15" y="2010"/>
                    </a:lnTo>
                    <a:lnTo>
                      <a:pt x="7" y="2120"/>
                    </a:lnTo>
                    <a:lnTo>
                      <a:pt x="0" y="2238"/>
                    </a:lnTo>
                    <a:lnTo>
                      <a:pt x="0" y="17979"/>
                    </a:lnTo>
                    <a:lnTo>
                      <a:pt x="7" y="18097"/>
                    </a:lnTo>
                    <a:lnTo>
                      <a:pt x="15" y="18207"/>
                    </a:lnTo>
                    <a:lnTo>
                      <a:pt x="29" y="18318"/>
                    </a:lnTo>
                    <a:lnTo>
                      <a:pt x="52" y="18428"/>
                    </a:lnTo>
                    <a:lnTo>
                      <a:pt x="74" y="18538"/>
                    </a:lnTo>
                    <a:lnTo>
                      <a:pt x="103" y="18642"/>
                    </a:lnTo>
                    <a:lnTo>
                      <a:pt x="140" y="18745"/>
                    </a:lnTo>
                    <a:lnTo>
                      <a:pt x="177" y="18848"/>
                    </a:lnTo>
                    <a:lnTo>
                      <a:pt x="221" y="18943"/>
                    </a:lnTo>
                    <a:lnTo>
                      <a:pt x="272" y="19039"/>
                    </a:lnTo>
                    <a:lnTo>
                      <a:pt x="324" y="19135"/>
                    </a:lnTo>
                    <a:lnTo>
                      <a:pt x="383" y="19223"/>
                    </a:lnTo>
                    <a:lnTo>
                      <a:pt x="449" y="19311"/>
                    </a:lnTo>
                    <a:lnTo>
                      <a:pt x="515" y="19399"/>
                    </a:lnTo>
                    <a:lnTo>
                      <a:pt x="581" y="19480"/>
                    </a:lnTo>
                    <a:lnTo>
                      <a:pt x="655" y="19554"/>
                    </a:lnTo>
                    <a:lnTo>
                      <a:pt x="736" y="19628"/>
                    </a:lnTo>
                    <a:lnTo>
                      <a:pt x="817" y="19701"/>
                    </a:lnTo>
                    <a:lnTo>
                      <a:pt x="898" y="19767"/>
                    </a:lnTo>
                    <a:lnTo>
                      <a:pt x="986" y="19826"/>
                    </a:lnTo>
                    <a:lnTo>
                      <a:pt x="1082" y="19885"/>
                    </a:lnTo>
                    <a:lnTo>
                      <a:pt x="1170" y="19937"/>
                    </a:lnTo>
                    <a:lnTo>
                      <a:pt x="1266" y="19988"/>
                    </a:lnTo>
                    <a:lnTo>
                      <a:pt x="1369" y="20032"/>
                    </a:lnTo>
                    <a:lnTo>
                      <a:pt x="1472" y="20077"/>
                    </a:lnTo>
                    <a:lnTo>
                      <a:pt x="1575" y="20106"/>
                    </a:lnTo>
                    <a:lnTo>
                      <a:pt x="1678" y="20135"/>
                    </a:lnTo>
                    <a:lnTo>
                      <a:pt x="1788" y="20165"/>
                    </a:lnTo>
                    <a:lnTo>
                      <a:pt x="1891" y="20187"/>
                    </a:lnTo>
                    <a:lnTo>
                      <a:pt x="2009" y="20194"/>
                    </a:lnTo>
                    <a:lnTo>
                      <a:pt x="2119" y="20209"/>
                    </a:lnTo>
                    <a:lnTo>
                      <a:pt x="78507" y="20209"/>
                    </a:lnTo>
                    <a:lnTo>
                      <a:pt x="78617" y="20194"/>
                    </a:lnTo>
                    <a:lnTo>
                      <a:pt x="78735" y="20187"/>
                    </a:lnTo>
                    <a:lnTo>
                      <a:pt x="78838" y="20165"/>
                    </a:lnTo>
                    <a:lnTo>
                      <a:pt x="78948" y="20135"/>
                    </a:lnTo>
                    <a:lnTo>
                      <a:pt x="79051" y="20106"/>
                    </a:lnTo>
                    <a:lnTo>
                      <a:pt x="79154" y="20077"/>
                    </a:lnTo>
                    <a:lnTo>
                      <a:pt x="79257" y="20032"/>
                    </a:lnTo>
                    <a:lnTo>
                      <a:pt x="79360" y="19988"/>
                    </a:lnTo>
                    <a:lnTo>
                      <a:pt x="79456" y="19937"/>
                    </a:lnTo>
                    <a:lnTo>
                      <a:pt x="79544" y="19885"/>
                    </a:lnTo>
                    <a:lnTo>
                      <a:pt x="79640" y="19826"/>
                    </a:lnTo>
                    <a:lnTo>
                      <a:pt x="79728" y="19767"/>
                    </a:lnTo>
                    <a:lnTo>
                      <a:pt x="79809" y="19701"/>
                    </a:lnTo>
                    <a:lnTo>
                      <a:pt x="79890" y="19628"/>
                    </a:lnTo>
                    <a:lnTo>
                      <a:pt x="79971" y="19554"/>
                    </a:lnTo>
                    <a:lnTo>
                      <a:pt x="80045" y="19480"/>
                    </a:lnTo>
                    <a:lnTo>
                      <a:pt x="80111" y="19399"/>
                    </a:lnTo>
                    <a:lnTo>
                      <a:pt x="80177" y="19311"/>
                    </a:lnTo>
                    <a:lnTo>
                      <a:pt x="80243" y="19223"/>
                    </a:lnTo>
                    <a:lnTo>
                      <a:pt x="80295" y="19135"/>
                    </a:lnTo>
                    <a:lnTo>
                      <a:pt x="80354" y="19039"/>
                    </a:lnTo>
                    <a:lnTo>
                      <a:pt x="80405" y="18943"/>
                    </a:lnTo>
                    <a:lnTo>
                      <a:pt x="80449" y="18848"/>
                    </a:lnTo>
                    <a:lnTo>
                      <a:pt x="80486" y="18745"/>
                    </a:lnTo>
                    <a:lnTo>
                      <a:pt x="80523" y="18642"/>
                    </a:lnTo>
                    <a:lnTo>
                      <a:pt x="80552" y="18538"/>
                    </a:lnTo>
                    <a:lnTo>
                      <a:pt x="80574" y="18428"/>
                    </a:lnTo>
                    <a:lnTo>
                      <a:pt x="80597" y="18318"/>
                    </a:lnTo>
                    <a:lnTo>
                      <a:pt x="80611" y="18207"/>
                    </a:lnTo>
                    <a:lnTo>
                      <a:pt x="80619" y="18097"/>
                    </a:lnTo>
                    <a:lnTo>
                      <a:pt x="80626" y="17979"/>
                    </a:lnTo>
                    <a:lnTo>
                      <a:pt x="80626" y="2231"/>
                    </a:lnTo>
                    <a:lnTo>
                      <a:pt x="80619" y="2120"/>
                    </a:lnTo>
                    <a:lnTo>
                      <a:pt x="80611" y="2010"/>
                    </a:lnTo>
                    <a:lnTo>
                      <a:pt x="80597" y="1900"/>
                    </a:lnTo>
                    <a:lnTo>
                      <a:pt x="80582" y="1789"/>
                    </a:lnTo>
                    <a:lnTo>
                      <a:pt x="80552" y="1679"/>
                    </a:lnTo>
                    <a:lnTo>
                      <a:pt x="80523" y="1576"/>
                    </a:lnTo>
                    <a:lnTo>
                      <a:pt x="80486" y="1473"/>
                    </a:lnTo>
                    <a:lnTo>
                      <a:pt x="80449" y="1370"/>
                    </a:lnTo>
                    <a:lnTo>
                      <a:pt x="80405" y="1274"/>
                    </a:lnTo>
                    <a:lnTo>
                      <a:pt x="80354" y="1171"/>
                    </a:lnTo>
                    <a:lnTo>
                      <a:pt x="80302" y="1083"/>
                    </a:lnTo>
                    <a:lnTo>
                      <a:pt x="80243" y="987"/>
                    </a:lnTo>
                    <a:lnTo>
                      <a:pt x="80177" y="906"/>
                    </a:lnTo>
                    <a:lnTo>
                      <a:pt x="80111" y="818"/>
                    </a:lnTo>
                    <a:lnTo>
                      <a:pt x="80045" y="737"/>
                    </a:lnTo>
                    <a:lnTo>
                      <a:pt x="79971" y="663"/>
                    </a:lnTo>
                    <a:lnTo>
                      <a:pt x="79890" y="590"/>
                    </a:lnTo>
                    <a:lnTo>
                      <a:pt x="79809" y="516"/>
                    </a:lnTo>
                    <a:lnTo>
                      <a:pt x="79728" y="450"/>
                    </a:lnTo>
                    <a:lnTo>
                      <a:pt x="79640" y="384"/>
                    </a:lnTo>
                    <a:lnTo>
                      <a:pt x="79552" y="332"/>
                    </a:lnTo>
                    <a:lnTo>
                      <a:pt x="79456" y="273"/>
                    </a:lnTo>
                    <a:lnTo>
                      <a:pt x="79360" y="229"/>
                    </a:lnTo>
                    <a:lnTo>
                      <a:pt x="79257" y="178"/>
                    </a:lnTo>
                    <a:lnTo>
                      <a:pt x="79161" y="141"/>
                    </a:lnTo>
                    <a:lnTo>
                      <a:pt x="79058" y="104"/>
                    </a:lnTo>
                    <a:lnTo>
                      <a:pt x="78948" y="75"/>
                    </a:lnTo>
                    <a:lnTo>
                      <a:pt x="78845" y="52"/>
                    </a:lnTo>
                    <a:lnTo>
                      <a:pt x="78735" y="30"/>
                    </a:lnTo>
                    <a:lnTo>
                      <a:pt x="78624" y="16"/>
                    </a:lnTo>
                    <a:lnTo>
                      <a:pt x="78507" y="8"/>
                    </a:lnTo>
                    <a:lnTo>
                      <a:pt x="783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</p:grpSp>
      </p:grpSp>
      <p:sp>
        <p:nvSpPr>
          <p:cNvPr id="486" name="Shape 486"/>
          <p:cNvSpPr txBox="1"/>
          <p:nvPr/>
        </p:nvSpPr>
        <p:spPr>
          <a:xfrm>
            <a:off x="4967950" y="3474715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cxnSp>
        <p:nvCxnSpPr>
          <p:cNvPr id="487" name="Shape 487"/>
          <p:cNvCxnSpPr/>
          <p:nvPr/>
        </p:nvCxnSpPr>
        <p:spPr>
          <a:xfrm flipH="1" rot="10800000">
            <a:off x="6022443" y="2360091"/>
            <a:ext cx="524700" cy="712200"/>
          </a:xfrm>
          <a:prstGeom prst="straightConnector1">
            <a:avLst/>
          </a:prstGeom>
          <a:noFill/>
          <a:ln cap="flat" cmpd="sng" w="19050">
            <a:solidFill>
              <a:srgbClr val="B3B3B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Shape 488"/>
          <p:cNvSpPr txBox="1"/>
          <p:nvPr/>
        </p:nvSpPr>
        <p:spPr>
          <a:xfrm>
            <a:off x="7353734" y="2655772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Cloud Pub/Sub</a:t>
            </a:r>
          </a:p>
        </p:txBody>
      </p:sp>
      <p:grpSp>
        <p:nvGrpSpPr>
          <p:cNvPr id="489" name="Shape 489"/>
          <p:cNvGrpSpPr/>
          <p:nvPr/>
        </p:nvGrpSpPr>
        <p:grpSpPr>
          <a:xfrm>
            <a:off x="7745508" y="3162584"/>
            <a:ext cx="655072" cy="627191"/>
            <a:chOff x="4762930" y="1756253"/>
            <a:chExt cx="840699" cy="748617"/>
          </a:xfrm>
        </p:grpSpPr>
        <p:sp>
          <p:nvSpPr>
            <p:cNvPr id="490" name="Shape 490"/>
            <p:cNvSpPr/>
            <p:nvPr/>
          </p:nvSpPr>
          <p:spPr>
            <a:xfrm>
              <a:off x="5136224" y="2065866"/>
              <a:ext cx="420550" cy="203500"/>
            </a:xfrm>
            <a:custGeom>
              <a:pathLst>
                <a:path extrusionOk="0" h="8140" w="16822">
                  <a:moveTo>
                    <a:pt x="16822" y="0"/>
                  </a:moveTo>
                  <a:lnTo>
                    <a:pt x="0" y="0"/>
                  </a:lnTo>
                  <a:lnTo>
                    <a:pt x="0" y="8140"/>
                  </a:lnTo>
                </a:path>
              </a:pathLst>
            </a:custGeom>
            <a:noFill/>
            <a:ln cap="flat" cmpd="sng" w="9525">
              <a:solidFill>
                <a:srgbClr val="A5A5A5"/>
              </a:solidFill>
              <a:prstDash val="dash"/>
              <a:round/>
              <a:headEnd len="lg" w="lg" type="none"/>
              <a:tailEnd len="lg" w="lg" type="none"/>
            </a:ln>
          </p:spPr>
        </p:sp>
        <p:grpSp>
          <p:nvGrpSpPr>
            <p:cNvPr id="491" name="Shape 491"/>
            <p:cNvGrpSpPr/>
            <p:nvPr/>
          </p:nvGrpSpPr>
          <p:grpSpPr>
            <a:xfrm>
              <a:off x="4762930" y="1756253"/>
              <a:ext cx="840699" cy="748617"/>
              <a:chOff x="866375" y="238125"/>
              <a:chExt cx="5887250" cy="5238750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866375" y="238125"/>
                <a:ext cx="5887250" cy="5238750"/>
              </a:xfrm>
              <a:custGeom>
                <a:pathLst>
                  <a:path extrusionOk="0" h="209550" w="235490">
                    <a:moveTo>
                      <a:pt x="68991" y="0"/>
                    </a:moveTo>
                    <a:lnTo>
                      <a:pt x="68631" y="15"/>
                    </a:lnTo>
                    <a:lnTo>
                      <a:pt x="68270" y="29"/>
                    </a:lnTo>
                    <a:lnTo>
                      <a:pt x="67909" y="52"/>
                    </a:lnTo>
                    <a:lnTo>
                      <a:pt x="67556" y="74"/>
                    </a:lnTo>
                    <a:lnTo>
                      <a:pt x="67203" y="110"/>
                    </a:lnTo>
                    <a:lnTo>
                      <a:pt x="66850" y="147"/>
                    </a:lnTo>
                    <a:lnTo>
                      <a:pt x="66496" y="191"/>
                    </a:lnTo>
                    <a:lnTo>
                      <a:pt x="66151" y="243"/>
                    </a:lnTo>
                    <a:lnTo>
                      <a:pt x="65797" y="302"/>
                    </a:lnTo>
                    <a:lnTo>
                      <a:pt x="65452" y="361"/>
                    </a:lnTo>
                    <a:lnTo>
                      <a:pt x="65113" y="427"/>
                    </a:lnTo>
                    <a:lnTo>
                      <a:pt x="64767" y="500"/>
                    </a:lnTo>
                    <a:lnTo>
                      <a:pt x="64429" y="581"/>
                    </a:lnTo>
                    <a:lnTo>
                      <a:pt x="64090" y="670"/>
                    </a:lnTo>
                    <a:lnTo>
                      <a:pt x="63759" y="758"/>
                    </a:lnTo>
                    <a:lnTo>
                      <a:pt x="63420" y="854"/>
                    </a:lnTo>
                    <a:lnTo>
                      <a:pt x="63089" y="949"/>
                    </a:lnTo>
                    <a:lnTo>
                      <a:pt x="62765" y="1060"/>
                    </a:lnTo>
                    <a:lnTo>
                      <a:pt x="62442" y="1170"/>
                    </a:lnTo>
                    <a:lnTo>
                      <a:pt x="62118" y="1288"/>
                    </a:lnTo>
                    <a:lnTo>
                      <a:pt x="61794" y="1406"/>
                    </a:lnTo>
                    <a:lnTo>
                      <a:pt x="61478" y="1531"/>
                    </a:lnTo>
                    <a:lnTo>
                      <a:pt x="61161" y="1663"/>
                    </a:lnTo>
                    <a:lnTo>
                      <a:pt x="60845" y="1803"/>
                    </a:lnTo>
                    <a:lnTo>
                      <a:pt x="60536" y="1943"/>
                    </a:lnTo>
                    <a:lnTo>
                      <a:pt x="60227" y="2090"/>
                    </a:lnTo>
                    <a:lnTo>
                      <a:pt x="59925" y="2237"/>
                    </a:lnTo>
                    <a:lnTo>
                      <a:pt x="59623" y="2392"/>
                    </a:lnTo>
                    <a:lnTo>
                      <a:pt x="59321" y="2554"/>
                    </a:lnTo>
                    <a:lnTo>
                      <a:pt x="59027" y="2723"/>
                    </a:lnTo>
                    <a:lnTo>
                      <a:pt x="58733" y="2892"/>
                    </a:lnTo>
                    <a:lnTo>
                      <a:pt x="58438" y="3061"/>
                    </a:lnTo>
                    <a:lnTo>
                      <a:pt x="58151" y="3245"/>
                    </a:lnTo>
                    <a:lnTo>
                      <a:pt x="57864" y="3429"/>
                    </a:lnTo>
                    <a:lnTo>
                      <a:pt x="57585" y="3613"/>
                    </a:lnTo>
                    <a:lnTo>
                      <a:pt x="57312" y="3805"/>
                    </a:lnTo>
                    <a:lnTo>
                      <a:pt x="57033" y="4003"/>
                    </a:lnTo>
                    <a:lnTo>
                      <a:pt x="56760" y="4202"/>
                    </a:lnTo>
                    <a:lnTo>
                      <a:pt x="56496" y="4408"/>
                    </a:lnTo>
                    <a:lnTo>
                      <a:pt x="56231" y="4622"/>
                    </a:lnTo>
                    <a:lnTo>
                      <a:pt x="55966" y="4835"/>
                    </a:lnTo>
                    <a:lnTo>
                      <a:pt x="55708" y="5048"/>
                    </a:lnTo>
                    <a:lnTo>
                      <a:pt x="55458" y="5269"/>
                    </a:lnTo>
                    <a:lnTo>
                      <a:pt x="55208" y="5497"/>
                    </a:lnTo>
                    <a:lnTo>
                      <a:pt x="54957" y="5725"/>
                    </a:lnTo>
                    <a:lnTo>
                      <a:pt x="54715" y="5961"/>
                    </a:lnTo>
                    <a:lnTo>
                      <a:pt x="54479" y="6196"/>
                    </a:lnTo>
                    <a:lnTo>
                      <a:pt x="54244" y="6439"/>
                    </a:lnTo>
                    <a:lnTo>
                      <a:pt x="54008" y="6682"/>
                    </a:lnTo>
                    <a:lnTo>
                      <a:pt x="53787" y="6932"/>
                    </a:lnTo>
                    <a:lnTo>
                      <a:pt x="53559" y="7182"/>
                    </a:lnTo>
                    <a:lnTo>
                      <a:pt x="53338" y="7440"/>
                    </a:lnTo>
                    <a:lnTo>
                      <a:pt x="53125" y="7698"/>
                    </a:lnTo>
                    <a:lnTo>
                      <a:pt x="52912" y="7963"/>
                    </a:lnTo>
                    <a:lnTo>
                      <a:pt x="52706" y="8227"/>
                    </a:lnTo>
                    <a:lnTo>
                      <a:pt x="52507" y="8500"/>
                    </a:lnTo>
                    <a:lnTo>
                      <a:pt x="52308" y="8772"/>
                    </a:lnTo>
                    <a:lnTo>
                      <a:pt x="52110" y="9044"/>
                    </a:lnTo>
                    <a:lnTo>
                      <a:pt x="51918" y="9324"/>
                    </a:lnTo>
                    <a:lnTo>
                      <a:pt x="51734" y="9611"/>
                    </a:lnTo>
                    <a:lnTo>
                      <a:pt x="51550" y="9891"/>
                    </a:lnTo>
                    <a:lnTo>
                      <a:pt x="51374" y="10185"/>
                    </a:lnTo>
                    <a:lnTo>
                      <a:pt x="51204" y="10472"/>
                    </a:lnTo>
                    <a:lnTo>
                      <a:pt x="2811" y="94299"/>
                    </a:lnTo>
                    <a:lnTo>
                      <a:pt x="2635" y="94608"/>
                    </a:lnTo>
                    <a:lnTo>
                      <a:pt x="2458" y="94932"/>
                    </a:lnTo>
                    <a:lnTo>
                      <a:pt x="2296" y="95249"/>
                    </a:lnTo>
                    <a:lnTo>
                      <a:pt x="2134" y="95572"/>
                    </a:lnTo>
                    <a:lnTo>
                      <a:pt x="1980" y="95889"/>
                    </a:lnTo>
                    <a:lnTo>
                      <a:pt x="1832" y="96213"/>
                    </a:lnTo>
                    <a:lnTo>
                      <a:pt x="1685" y="96544"/>
                    </a:lnTo>
                    <a:lnTo>
                      <a:pt x="1553" y="96868"/>
                    </a:lnTo>
                    <a:lnTo>
                      <a:pt x="1420" y="97199"/>
                    </a:lnTo>
                    <a:lnTo>
                      <a:pt x="1295" y="97523"/>
                    </a:lnTo>
                    <a:lnTo>
                      <a:pt x="1177" y="97854"/>
                    </a:lnTo>
                    <a:lnTo>
                      <a:pt x="1060" y="98185"/>
                    </a:lnTo>
                    <a:lnTo>
                      <a:pt x="957" y="98516"/>
                    </a:lnTo>
                    <a:lnTo>
                      <a:pt x="854" y="98855"/>
                    </a:lnTo>
                    <a:lnTo>
                      <a:pt x="758" y="99186"/>
                    </a:lnTo>
                    <a:lnTo>
                      <a:pt x="670" y="99524"/>
                    </a:lnTo>
                    <a:lnTo>
                      <a:pt x="581" y="99855"/>
                    </a:lnTo>
                    <a:lnTo>
                      <a:pt x="500" y="100194"/>
                    </a:lnTo>
                    <a:lnTo>
                      <a:pt x="434" y="100532"/>
                    </a:lnTo>
                    <a:lnTo>
                      <a:pt x="368" y="100871"/>
                    </a:lnTo>
                    <a:lnTo>
                      <a:pt x="302" y="101210"/>
                    </a:lnTo>
                    <a:lnTo>
                      <a:pt x="250" y="101548"/>
                    </a:lnTo>
                    <a:lnTo>
                      <a:pt x="199" y="101887"/>
                    </a:lnTo>
                    <a:lnTo>
                      <a:pt x="155" y="102225"/>
                    </a:lnTo>
                    <a:lnTo>
                      <a:pt x="118" y="102564"/>
                    </a:lnTo>
                    <a:lnTo>
                      <a:pt x="81" y="102902"/>
                    </a:lnTo>
                    <a:lnTo>
                      <a:pt x="52" y="103241"/>
                    </a:lnTo>
                    <a:lnTo>
                      <a:pt x="29" y="103587"/>
                    </a:lnTo>
                    <a:lnTo>
                      <a:pt x="15" y="103925"/>
                    </a:lnTo>
                    <a:lnTo>
                      <a:pt x="7" y="104264"/>
                    </a:lnTo>
                    <a:lnTo>
                      <a:pt x="0" y="104602"/>
                    </a:lnTo>
                    <a:lnTo>
                      <a:pt x="0" y="104941"/>
                    </a:lnTo>
                    <a:lnTo>
                      <a:pt x="7" y="105279"/>
                    </a:lnTo>
                    <a:lnTo>
                      <a:pt x="15" y="105618"/>
                    </a:lnTo>
                    <a:lnTo>
                      <a:pt x="37" y="105956"/>
                    </a:lnTo>
                    <a:lnTo>
                      <a:pt x="59" y="106295"/>
                    </a:lnTo>
                    <a:lnTo>
                      <a:pt x="81" y="106633"/>
                    </a:lnTo>
                    <a:lnTo>
                      <a:pt x="118" y="106964"/>
                    </a:lnTo>
                    <a:lnTo>
                      <a:pt x="155" y="107303"/>
                    </a:lnTo>
                    <a:lnTo>
                      <a:pt x="199" y="107634"/>
                    </a:lnTo>
                    <a:lnTo>
                      <a:pt x="250" y="107973"/>
                    </a:lnTo>
                    <a:lnTo>
                      <a:pt x="302" y="108304"/>
                    </a:lnTo>
                    <a:lnTo>
                      <a:pt x="361" y="108635"/>
                    </a:lnTo>
                    <a:lnTo>
                      <a:pt x="427" y="108966"/>
                    </a:lnTo>
                    <a:lnTo>
                      <a:pt x="500" y="109297"/>
                    </a:lnTo>
                    <a:lnTo>
                      <a:pt x="574" y="109621"/>
                    </a:lnTo>
                    <a:lnTo>
                      <a:pt x="655" y="109952"/>
                    </a:lnTo>
                    <a:lnTo>
                      <a:pt x="736" y="110276"/>
                    </a:lnTo>
                    <a:lnTo>
                      <a:pt x="832" y="110600"/>
                    </a:lnTo>
                    <a:lnTo>
                      <a:pt x="927" y="110924"/>
                    </a:lnTo>
                    <a:lnTo>
                      <a:pt x="1030" y="111247"/>
                    </a:lnTo>
                    <a:lnTo>
                      <a:pt x="1133" y="111564"/>
                    </a:lnTo>
                    <a:lnTo>
                      <a:pt x="1244" y="111880"/>
                    </a:lnTo>
                    <a:lnTo>
                      <a:pt x="1361" y="112197"/>
                    </a:lnTo>
                    <a:lnTo>
                      <a:pt x="1487" y="112513"/>
                    </a:lnTo>
                    <a:lnTo>
                      <a:pt x="1612" y="112830"/>
                    </a:lnTo>
                    <a:lnTo>
                      <a:pt x="1744" y="113139"/>
                    </a:lnTo>
                    <a:lnTo>
                      <a:pt x="1884" y="113448"/>
                    </a:lnTo>
                    <a:lnTo>
                      <a:pt x="2024" y="113749"/>
                    </a:lnTo>
                    <a:lnTo>
                      <a:pt x="2171" y="114058"/>
                    </a:lnTo>
                    <a:lnTo>
                      <a:pt x="2325" y="114360"/>
                    </a:lnTo>
                    <a:lnTo>
                      <a:pt x="2480" y="114662"/>
                    </a:lnTo>
                    <a:lnTo>
                      <a:pt x="2642" y="114956"/>
                    </a:lnTo>
                    <a:lnTo>
                      <a:pt x="2811" y="115251"/>
                    </a:lnTo>
                    <a:lnTo>
                      <a:pt x="51204" y="199071"/>
                    </a:lnTo>
                    <a:lnTo>
                      <a:pt x="51388" y="199387"/>
                    </a:lnTo>
                    <a:lnTo>
                      <a:pt x="51572" y="199696"/>
                    </a:lnTo>
                    <a:lnTo>
                      <a:pt x="51764" y="199998"/>
                    </a:lnTo>
                    <a:lnTo>
                      <a:pt x="51962" y="200300"/>
                    </a:lnTo>
                    <a:lnTo>
                      <a:pt x="52168" y="200594"/>
                    </a:lnTo>
                    <a:lnTo>
                      <a:pt x="52374" y="200881"/>
                    </a:lnTo>
                    <a:lnTo>
                      <a:pt x="52581" y="201168"/>
                    </a:lnTo>
                    <a:lnTo>
                      <a:pt x="52801" y="201448"/>
                    </a:lnTo>
                    <a:lnTo>
                      <a:pt x="53015" y="201727"/>
                    </a:lnTo>
                    <a:lnTo>
                      <a:pt x="53235" y="202000"/>
                    </a:lnTo>
                    <a:lnTo>
                      <a:pt x="53464" y="202272"/>
                    </a:lnTo>
                    <a:lnTo>
                      <a:pt x="53699" y="202529"/>
                    </a:lnTo>
                    <a:lnTo>
                      <a:pt x="53927" y="202794"/>
                    </a:lnTo>
                    <a:lnTo>
                      <a:pt x="54170" y="203045"/>
                    </a:lnTo>
                    <a:lnTo>
                      <a:pt x="54413" y="203295"/>
                    </a:lnTo>
                    <a:lnTo>
                      <a:pt x="54656" y="203545"/>
                    </a:lnTo>
                    <a:lnTo>
                      <a:pt x="54906" y="203780"/>
                    </a:lnTo>
                    <a:lnTo>
                      <a:pt x="55156" y="204016"/>
                    </a:lnTo>
                    <a:lnTo>
                      <a:pt x="55414" y="204251"/>
                    </a:lnTo>
                    <a:lnTo>
                      <a:pt x="55671" y="204480"/>
                    </a:lnTo>
                    <a:lnTo>
                      <a:pt x="55936" y="204700"/>
                    </a:lnTo>
                    <a:lnTo>
                      <a:pt x="56201" y="204921"/>
                    </a:lnTo>
                    <a:lnTo>
                      <a:pt x="56466" y="205127"/>
                    </a:lnTo>
                    <a:lnTo>
                      <a:pt x="56738" y="205341"/>
                    </a:lnTo>
                    <a:lnTo>
                      <a:pt x="57011" y="205539"/>
                    </a:lnTo>
                    <a:lnTo>
                      <a:pt x="57290" y="205738"/>
                    </a:lnTo>
                    <a:lnTo>
                      <a:pt x="57570" y="205937"/>
                    </a:lnTo>
                    <a:lnTo>
                      <a:pt x="57857" y="206121"/>
                    </a:lnTo>
                    <a:lnTo>
                      <a:pt x="58144" y="206305"/>
                    </a:lnTo>
                    <a:lnTo>
                      <a:pt x="58431" y="206489"/>
                    </a:lnTo>
                    <a:lnTo>
                      <a:pt x="58725" y="206658"/>
                    </a:lnTo>
                    <a:lnTo>
                      <a:pt x="59012" y="206827"/>
                    </a:lnTo>
                    <a:lnTo>
                      <a:pt x="59314" y="206996"/>
                    </a:lnTo>
                    <a:lnTo>
                      <a:pt x="59608" y="207151"/>
                    </a:lnTo>
                    <a:lnTo>
                      <a:pt x="59910" y="207305"/>
                    </a:lnTo>
                    <a:lnTo>
                      <a:pt x="60212" y="207460"/>
                    </a:lnTo>
                    <a:lnTo>
                      <a:pt x="60521" y="207600"/>
                    </a:lnTo>
                    <a:lnTo>
                      <a:pt x="60830" y="207740"/>
                    </a:lnTo>
                    <a:lnTo>
                      <a:pt x="61139" y="207872"/>
                    </a:lnTo>
                    <a:lnTo>
                      <a:pt x="61448" y="208005"/>
                    </a:lnTo>
                    <a:lnTo>
                      <a:pt x="61765" y="208130"/>
                    </a:lnTo>
                    <a:lnTo>
                      <a:pt x="62081" y="208247"/>
                    </a:lnTo>
                    <a:lnTo>
                      <a:pt x="62397" y="208365"/>
                    </a:lnTo>
                    <a:lnTo>
                      <a:pt x="62714" y="208468"/>
                    </a:lnTo>
                    <a:lnTo>
                      <a:pt x="63038" y="208579"/>
                    </a:lnTo>
                    <a:lnTo>
                      <a:pt x="63354" y="208674"/>
                    </a:lnTo>
                    <a:lnTo>
                      <a:pt x="63678" y="208770"/>
                    </a:lnTo>
                    <a:lnTo>
                      <a:pt x="64009" y="208858"/>
                    </a:lnTo>
                    <a:lnTo>
                      <a:pt x="64333" y="208939"/>
                    </a:lnTo>
                    <a:lnTo>
                      <a:pt x="64657" y="209020"/>
                    </a:lnTo>
                    <a:lnTo>
                      <a:pt x="64988" y="209094"/>
                    </a:lnTo>
                    <a:lnTo>
                      <a:pt x="65319" y="209160"/>
                    </a:lnTo>
                    <a:lnTo>
                      <a:pt x="65650" y="209219"/>
                    </a:lnTo>
                    <a:lnTo>
                      <a:pt x="65981" y="209278"/>
                    </a:lnTo>
                    <a:lnTo>
                      <a:pt x="66313" y="209329"/>
                    </a:lnTo>
                    <a:lnTo>
                      <a:pt x="66651" y="209373"/>
                    </a:lnTo>
                    <a:lnTo>
                      <a:pt x="66982" y="209418"/>
                    </a:lnTo>
                    <a:lnTo>
                      <a:pt x="67321" y="209454"/>
                    </a:lnTo>
                    <a:lnTo>
                      <a:pt x="67659" y="209484"/>
                    </a:lnTo>
                    <a:lnTo>
                      <a:pt x="67998" y="209506"/>
                    </a:lnTo>
                    <a:lnTo>
                      <a:pt x="68329" y="209528"/>
                    </a:lnTo>
                    <a:lnTo>
                      <a:pt x="68667" y="209543"/>
                    </a:lnTo>
                    <a:lnTo>
                      <a:pt x="69006" y="209550"/>
                    </a:lnTo>
                    <a:lnTo>
                      <a:pt x="69344" y="209550"/>
                    </a:lnTo>
                    <a:lnTo>
                      <a:pt x="123794" y="209543"/>
                    </a:lnTo>
                    <a:lnTo>
                      <a:pt x="158279" y="209550"/>
                    </a:lnTo>
                    <a:lnTo>
                      <a:pt x="217968" y="140743"/>
                    </a:lnTo>
                    <a:lnTo>
                      <a:pt x="232679" y="115258"/>
                    </a:lnTo>
                    <a:lnTo>
                      <a:pt x="232855" y="114942"/>
                    </a:lnTo>
                    <a:lnTo>
                      <a:pt x="233032" y="114625"/>
                    </a:lnTo>
                    <a:lnTo>
                      <a:pt x="233194" y="114301"/>
                    </a:lnTo>
                    <a:lnTo>
                      <a:pt x="233356" y="113985"/>
                    </a:lnTo>
                    <a:lnTo>
                      <a:pt x="233510" y="113661"/>
                    </a:lnTo>
                    <a:lnTo>
                      <a:pt x="233665" y="113337"/>
                    </a:lnTo>
                    <a:lnTo>
                      <a:pt x="233805" y="113014"/>
                    </a:lnTo>
                    <a:lnTo>
                      <a:pt x="233937" y="112682"/>
                    </a:lnTo>
                    <a:lnTo>
                      <a:pt x="234070" y="112359"/>
                    </a:lnTo>
                    <a:lnTo>
                      <a:pt x="234195" y="112027"/>
                    </a:lnTo>
                    <a:lnTo>
                      <a:pt x="234313" y="111696"/>
                    </a:lnTo>
                    <a:lnTo>
                      <a:pt x="234430" y="111365"/>
                    </a:lnTo>
                    <a:lnTo>
                      <a:pt x="234533" y="111034"/>
                    </a:lnTo>
                    <a:lnTo>
                      <a:pt x="234636" y="110703"/>
                    </a:lnTo>
                    <a:lnTo>
                      <a:pt x="234732" y="110364"/>
                    </a:lnTo>
                    <a:lnTo>
                      <a:pt x="234820" y="110033"/>
                    </a:lnTo>
                    <a:lnTo>
                      <a:pt x="234909" y="109695"/>
                    </a:lnTo>
                    <a:lnTo>
                      <a:pt x="234990" y="109356"/>
                    </a:lnTo>
                    <a:lnTo>
                      <a:pt x="235056" y="109025"/>
                    </a:lnTo>
                    <a:lnTo>
                      <a:pt x="235122" y="108686"/>
                    </a:lnTo>
                    <a:lnTo>
                      <a:pt x="235188" y="108348"/>
                    </a:lnTo>
                    <a:lnTo>
                      <a:pt x="235240" y="108009"/>
                    </a:lnTo>
                    <a:lnTo>
                      <a:pt x="235291" y="107671"/>
                    </a:lnTo>
                    <a:lnTo>
                      <a:pt x="235335" y="107325"/>
                    </a:lnTo>
                    <a:lnTo>
                      <a:pt x="235372" y="106986"/>
                    </a:lnTo>
                    <a:lnTo>
                      <a:pt x="235409" y="106648"/>
                    </a:lnTo>
                    <a:lnTo>
                      <a:pt x="235439" y="106309"/>
                    </a:lnTo>
                    <a:lnTo>
                      <a:pt x="235461" y="105971"/>
                    </a:lnTo>
                    <a:lnTo>
                      <a:pt x="235475" y="105632"/>
                    </a:lnTo>
                    <a:lnTo>
                      <a:pt x="235483" y="105294"/>
                    </a:lnTo>
                    <a:lnTo>
                      <a:pt x="235490" y="104948"/>
                    </a:lnTo>
                    <a:lnTo>
                      <a:pt x="235490" y="104609"/>
                    </a:lnTo>
                    <a:lnTo>
                      <a:pt x="235483" y="104271"/>
                    </a:lnTo>
                    <a:lnTo>
                      <a:pt x="235475" y="103932"/>
                    </a:lnTo>
                    <a:lnTo>
                      <a:pt x="235453" y="103594"/>
                    </a:lnTo>
                    <a:lnTo>
                      <a:pt x="235431" y="103263"/>
                    </a:lnTo>
                    <a:lnTo>
                      <a:pt x="235409" y="102924"/>
                    </a:lnTo>
                    <a:lnTo>
                      <a:pt x="235372" y="102586"/>
                    </a:lnTo>
                    <a:lnTo>
                      <a:pt x="235335" y="102247"/>
                    </a:lnTo>
                    <a:lnTo>
                      <a:pt x="235291" y="101916"/>
                    </a:lnTo>
                    <a:lnTo>
                      <a:pt x="235240" y="101585"/>
                    </a:lnTo>
                    <a:lnTo>
                      <a:pt x="235188" y="101246"/>
                    </a:lnTo>
                    <a:lnTo>
                      <a:pt x="235129" y="100915"/>
                    </a:lnTo>
                    <a:lnTo>
                      <a:pt x="235063" y="100584"/>
                    </a:lnTo>
                    <a:lnTo>
                      <a:pt x="234990" y="100260"/>
                    </a:lnTo>
                    <a:lnTo>
                      <a:pt x="234916" y="99929"/>
                    </a:lnTo>
                    <a:lnTo>
                      <a:pt x="234835" y="99605"/>
                    </a:lnTo>
                    <a:lnTo>
                      <a:pt x="234754" y="99274"/>
                    </a:lnTo>
                    <a:lnTo>
                      <a:pt x="234658" y="98950"/>
                    </a:lnTo>
                    <a:lnTo>
                      <a:pt x="234563" y="98626"/>
                    </a:lnTo>
                    <a:lnTo>
                      <a:pt x="234460" y="98310"/>
                    </a:lnTo>
                    <a:lnTo>
                      <a:pt x="234357" y="97986"/>
                    </a:lnTo>
                    <a:lnTo>
                      <a:pt x="234246" y="97670"/>
                    </a:lnTo>
                    <a:lnTo>
                      <a:pt x="234129" y="97353"/>
                    </a:lnTo>
                    <a:lnTo>
                      <a:pt x="234003" y="97037"/>
                    </a:lnTo>
                    <a:lnTo>
                      <a:pt x="233878" y="96728"/>
                    </a:lnTo>
                    <a:lnTo>
                      <a:pt x="233746" y="96419"/>
                    </a:lnTo>
                    <a:lnTo>
                      <a:pt x="233606" y="96110"/>
                    </a:lnTo>
                    <a:lnTo>
                      <a:pt x="233466" y="95801"/>
                    </a:lnTo>
                    <a:lnTo>
                      <a:pt x="233319" y="95499"/>
                    </a:lnTo>
                    <a:lnTo>
                      <a:pt x="233165" y="95197"/>
                    </a:lnTo>
                    <a:lnTo>
                      <a:pt x="233010" y="94895"/>
                    </a:lnTo>
                    <a:lnTo>
                      <a:pt x="232848" y="94594"/>
                    </a:lnTo>
                    <a:lnTo>
                      <a:pt x="232679" y="94299"/>
                    </a:lnTo>
                    <a:lnTo>
                      <a:pt x="184286" y="10479"/>
                    </a:lnTo>
                    <a:lnTo>
                      <a:pt x="184102" y="10170"/>
                    </a:lnTo>
                    <a:lnTo>
                      <a:pt x="183918" y="9861"/>
                    </a:lnTo>
                    <a:lnTo>
                      <a:pt x="183719" y="9552"/>
                    </a:lnTo>
                    <a:lnTo>
                      <a:pt x="183528" y="9258"/>
                    </a:lnTo>
                    <a:lnTo>
                      <a:pt x="183322" y="8963"/>
                    </a:lnTo>
                    <a:lnTo>
                      <a:pt x="183116" y="8669"/>
                    </a:lnTo>
                    <a:lnTo>
                      <a:pt x="182910" y="8382"/>
                    </a:lnTo>
                    <a:lnTo>
                      <a:pt x="182689" y="8102"/>
                    </a:lnTo>
                    <a:lnTo>
                      <a:pt x="182475" y="7823"/>
                    </a:lnTo>
                    <a:lnTo>
                      <a:pt x="182255" y="7550"/>
                    </a:lnTo>
                    <a:lnTo>
                      <a:pt x="182026" y="7285"/>
                    </a:lnTo>
                    <a:lnTo>
                      <a:pt x="181791" y="7021"/>
                    </a:lnTo>
                    <a:lnTo>
                      <a:pt x="181563" y="6763"/>
                    </a:lnTo>
                    <a:lnTo>
                      <a:pt x="181320" y="6505"/>
                    </a:lnTo>
                    <a:lnTo>
                      <a:pt x="181077" y="6255"/>
                    </a:lnTo>
                    <a:lnTo>
                      <a:pt x="180834" y="6012"/>
                    </a:lnTo>
                    <a:lnTo>
                      <a:pt x="180584" y="5770"/>
                    </a:lnTo>
                    <a:lnTo>
                      <a:pt x="180334" y="5534"/>
                    </a:lnTo>
                    <a:lnTo>
                      <a:pt x="180076" y="5299"/>
                    </a:lnTo>
                    <a:lnTo>
                      <a:pt x="179819" y="5078"/>
                    </a:lnTo>
                    <a:lnTo>
                      <a:pt x="179554" y="4850"/>
                    </a:lnTo>
                    <a:lnTo>
                      <a:pt x="179289" y="4636"/>
                    </a:lnTo>
                    <a:lnTo>
                      <a:pt x="179024" y="4423"/>
                    </a:lnTo>
                    <a:lnTo>
                      <a:pt x="178752" y="4217"/>
                    </a:lnTo>
                    <a:lnTo>
                      <a:pt x="178472" y="4011"/>
                    </a:lnTo>
                    <a:lnTo>
                      <a:pt x="178200" y="3812"/>
                    </a:lnTo>
                    <a:lnTo>
                      <a:pt x="177920" y="3621"/>
                    </a:lnTo>
                    <a:lnTo>
                      <a:pt x="177633" y="3429"/>
                    </a:lnTo>
                    <a:lnTo>
                      <a:pt x="177346" y="3245"/>
                    </a:lnTo>
                    <a:lnTo>
                      <a:pt x="177059" y="3069"/>
                    </a:lnTo>
                    <a:lnTo>
                      <a:pt x="176765" y="2892"/>
                    </a:lnTo>
                    <a:lnTo>
                      <a:pt x="176478" y="2723"/>
                    </a:lnTo>
                    <a:lnTo>
                      <a:pt x="176176" y="2561"/>
                    </a:lnTo>
                    <a:lnTo>
                      <a:pt x="175882" y="2399"/>
                    </a:lnTo>
                    <a:lnTo>
                      <a:pt x="175580" y="2245"/>
                    </a:lnTo>
                    <a:lnTo>
                      <a:pt x="175278" y="2097"/>
                    </a:lnTo>
                    <a:lnTo>
                      <a:pt x="174969" y="1950"/>
                    </a:lnTo>
                    <a:lnTo>
                      <a:pt x="174660" y="1810"/>
                    </a:lnTo>
                    <a:lnTo>
                      <a:pt x="174351" y="1678"/>
                    </a:lnTo>
                    <a:lnTo>
                      <a:pt x="174042" y="1545"/>
                    </a:lnTo>
                    <a:lnTo>
                      <a:pt x="173725" y="1420"/>
                    </a:lnTo>
                    <a:lnTo>
                      <a:pt x="173409" y="1303"/>
                    </a:lnTo>
                    <a:lnTo>
                      <a:pt x="173093" y="1192"/>
                    </a:lnTo>
                    <a:lnTo>
                      <a:pt x="172776" y="1082"/>
                    </a:lnTo>
                    <a:lnTo>
                      <a:pt x="172452" y="979"/>
                    </a:lnTo>
                    <a:lnTo>
                      <a:pt x="172136" y="876"/>
                    </a:lnTo>
                    <a:lnTo>
                      <a:pt x="171812" y="787"/>
                    </a:lnTo>
                    <a:lnTo>
                      <a:pt x="171481" y="699"/>
                    </a:lnTo>
                    <a:lnTo>
                      <a:pt x="171157" y="611"/>
                    </a:lnTo>
                    <a:lnTo>
                      <a:pt x="170833" y="537"/>
                    </a:lnTo>
                    <a:lnTo>
                      <a:pt x="170502" y="464"/>
                    </a:lnTo>
                    <a:lnTo>
                      <a:pt x="170171" y="397"/>
                    </a:lnTo>
                    <a:lnTo>
                      <a:pt x="169840" y="331"/>
                    </a:lnTo>
                    <a:lnTo>
                      <a:pt x="169509" y="272"/>
                    </a:lnTo>
                    <a:lnTo>
                      <a:pt x="169177" y="221"/>
                    </a:lnTo>
                    <a:lnTo>
                      <a:pt x="168839" y="177"/>
                    </a:lnTo>
                    <a:lnTo>
                      <a:pt x="168508" y="132"/>
                    </a:lnTo>
                    <a:lnTo>
                      <a:pt x="168169" y="103"/>
                    </a:lnTo>
                    <a:lnTo>
                      <a:pt x="167831" y="74"/>
                    </a:lnTo>
                    <a:lnTo>
                      <a:pt x="167492" y="44"/>
                    </a:lnTo>
                    <a:lnTo>
                      <a:pt x="167161" y="29"/>
                    </a:lnTo>
                    <a:lnTo>
                      <a:pt x="166823" y="15"/>
                    </a:lnTo>
                    <a:lnTo>
                      <a:pt x="166484" y="0"/>
                    </a:lnTo>
                    <a:close/>
                  </a:path>
                </a:pathLst>
              </a:custGeom>
              <a:solidFill>
                <a:srgbClr val="4387FD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2815775" y="2240900"/>
                <a:ext cx="3499825" cy="3235975"/>
              </a:xfrm>
              <a:custGeom>
                <a:pathLst>
                  <a:path extrusionOk="0" h="129439" w="139993">
                    <a:moveTo>
                      <a:pt x="79353" y="0"/>
                    </a:moveTo>
                    <a:lnTo>
                      <a:pt x="74" y="18950"/>
                    </a:lnTo>
                    <a:lnTo>
                      <a:pt x="18442" y="37311"/>
                    </a:lnTo>
                    <a:lnTo>
                      <a:pt x="1" y="49144"/>
                    </a:lnTo>
                    <a:lnTo>
                      <a:pt x="80303" y="129439"/>
                    </a:lnTo>
                    <a:lnTo>
                      <a:pt x="88523" y="129439"/>
                    </a:lnTo>
                    <a:lnTo>
                      <a:pt x="88883" y="129432"/>
                    </a:lnTo>
                    <a:lnTo>
                      <a:pt x="89244" y="129417"/>
                    </a:lnTo>
                    <a:lnTo>
                      <a:pt x="89605" y="129395"/>
                    </a:lnTo>
                    <a:lnTo>
                      <a:pt x="89958" y="129365"/>
                    </a:lnTo>
                    <a:lnTo>
                      <a:pt x="90311" y="129336"/>
                    </a:lnTo>
                    <a:lnTo>
                      <a:pt x="90664" y="129292"/>
                    </a:lnTo>
                    <a:lnTo>
                      <a:pt x="91018" y="129248"/>
                    </a:lnTo>
                    <a:lnTo>
                      <a:pt x="91371" y="129196"/>
                    </a:lnTo>
                    <a:lnTo>
                      <a:pt x="91717" y="129145"/>
                    </a:lnTo>
                    <a:lnTo>
                      <a:pt x="92063" y="129078"/>
                    </a:lnTo>
                    <a:lnTo>
                      <a:pt x="92401" y="129012"/>
                    </a:lnTo>
                    <a:lnTo>
                      <a:pt x="92747" y="128939"/>
                    </a:lnTo>
                    <a:lnTo>
                      <a:pt x="93085" y="128858"/>
                    </a:lnTo>
                    <a:lnTo>
                      <a:pt x="93424" y="128777"/>
                    </a:lnTo>
                    <a:lnTo>
                      <a:pt x="93755" y="128688"/>
                    </a:lnTo>
                    <a:lnTo>
                      <a:pt x="94094" y="128593"/>
                    </a:lnTo>
                    <a:lnTo>
                      <a:pt x="94425" y="128490"/>
                    </a:lnTo>
                    <a:lnTo>
                      <a:pt x="94749" y="128387"/>
                    </a:lnTo>
                    <a:lnTo>
                      <a:pt x="95072" y="128276"/>
                    </a:lnTo>
                    <a:lnTo>
                      <a:pt x="95396" y="128159"/>
                    </a:lnTo>
                    <a:lnTo>
                      <a:pt x="95720" y="128033"/>
                    </a:lnTo>
                    <a:lnTo>
                      <a:pt x="96036" y="127908"/>
                    </a:lnTo>
                    <a:lnTo>
                      <a:pt x="96353" y="127776"/>
                    </a:lnTo>
                    <a:lnTo>
                      <a:pt x="96669" y="127643"/>
                    </a:lnTo>
                    <a:lnTo>
                      <a:pt x="96978" y="127504"/>
                    </a:lnTo>
                    <a:lnTo>
                      <a:pt x="97287" y="127356"/>
                    </a:lnTo>
                    <a:lnTo>
                      <a:pt x="97589" y="127202"/>
                    </a:lnTo>
                    <a:lnTo>
                      <a:pt x="97891" y="127047"/>
                    </a:lnTo>
                    <a:lnTo>
                      <a:pt x="98193" y="126885"/>
                    </a:lnTo>
                    <a:lnTo>
                      <a:pt x="98487" y="126724"/>
                    </a:lnTo>
                    <a:lnTo>
                      <a:pt x="98781" y="126554"/>
                    </a:lnTo>
                    <a:lnTo>
                      <a:pt x="99076" y="126378"/>
                    </a:lnTo>
                    <a:lnTo>
                      <a:pt x="99363" y="126201"/>
                    </a:lnTo>
                    <a:lnTo>
                      <a:pt x="99650" y="126017"/>
                    </a:lnTo>
                    <a:lnTo>
                      <a:pt x="99929" y="125826"/>
                    </a:lnTo>
                    <a:lnTo>
                      <a:pt x="100202" y="125634"/>
                    </a:lnTo>
                    <a:lnTo>
                      <a:pt x="100481" y="125436"/>
                    </a:lnTo>
                    <a:lnTo>
                      <a:pt x="100754" y="125237"/>
                    </a:lnTo>
                    <a:lnTo>
                      <a:pt x="101018" y="125031"/>
                    </a:lnTo>
                    <a:lnTo>
                      <a:pt x="101283" y="124825"/>
                    </a:lnTo>
                    <a:lnTo>
                      <a:pt x="101548" y="124611"/>
                    </a:lnTo>
                    <a:lnTo>
                      <a:pt x="101806" y="124391"/>
                    </a:lnTo>
                    <a:lnTo>
                      <a:pt x="102056" y="124170"/>
                    </a:lnTo>
                    <a:lnTo>
                      <a:pt x="102306" y="123949"/>
                    </a:lnTo>
                    <a:lnTo>
                      <a:pt x="102557" y="123714"/>
                    </a:lnTo>
                    <a:lnTo>
                      <a:pt x="102799" y="123486"/>
                    </a:lnTo>
                    <a:lnTo>
                      <a:pt x="103035" y="123243"/>
                    </a:lnTo>
                    <a:lnTo>
                      <a:pt x="103270" y="123007"/>
                    </a:lnTo>
                    <a:lnTo>
                      <a:pt x="103506" y="122757"/>
                    </a:lnTo>
                    <a:lnTo>
                      <a:pt x="103727" y="122514"/>
                    </a:lnTo>
                    <a:lnTo>
                      <a:pt x="103955" y="122257"/>
                    </a:lnTo>
                    <a:lnTo>
                      <a:pt x="104176" y="122006"/>
                    </a:lnTo>
                    <a:lnTo>
                      <a:pt x="104389" y="121741"/>
                    </a:lnTo>
                    <a:lnTo>
                      <a:pt x="104602" y="121484"/>
                    </a:lnTo>
                    <a:lnTo>
                      <a:pt x="104808" y="121212"/>
                    </a:lnTo>
                    <a:lnTo>
                      <a:pt x="105007" y="120947"/>
                    </a:lnTo>
                    <a:lnTo>
                      <a:pt x="105206" y="120674"/>
                    </a:lnTo>
                    <a:lnTo>
                      <a:pt x="105404" y="120395"/>
                    </a:lnTo>
                    <a:lnTo>
                      <a:pt x="105596" y="120115"/>
                    </a:lnTo>
                    <a:lnTo>
                      <a:pt x="105780" y="119835"/>
                    </a:lnTo>
                    <a:lnTo>
                      <a:pt x="105964" y="119548"/>
                    </a:lnTo>
                    <a:lnTo>
                      <a:pt x="106140" y="119261"/>
                    </a:lnTo>
                    <a:lnTo>
                      <a:pt x="106310" y="118967"/>
                    </a:lnTo>
                    <a:lnTo>
                      <a:pt x="139992" y="60632"/>
                    </a:lnTo>
                    <a:lnTo>
                      <a:pt x="79353" y="0"/>
                    </a:lnTo>
                    <a:close/>
                  </a:path>
                </a:pathLst>
              </a:custGeom>
              <a:solidFill>
                <a:srgbClr val="4280E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2802175" y="2226550"/>
                <a:ext cx="2015650" cy="505225"/>
              </a:xfrm>
              <a:custGeom>
                <a:pathLst>
                  <a:path extrusionOk="0" h="20209" w="80626">
                    <a:moveTo>
                      <a:pt x="66600" y="5549"/>
                    </a:moveTo>
                    <a:lnTo>
                      <a:pt x="66835" y="5556"/>
                    </a:lnTo>
                    <a:lnTo>
                      <a:pt x="67071" y="5571"/>
                    </a:lnTo>
                    <a:lnTo>
                      <a:pt x="67299" y="5600"/>
                    </a:lnTo>
                    <a:lnTo>
                      <a:pt x="67519" y="5644"/>
                    </a:lnTo>
                    <a:lnTo>
                      <a:pt x="67740" y="5696"/>
                    </a:lnTo>
                    <a:lnTo>
                      <a:pt x="67961" y="5755"/>
                    </a:lnTo>
                    <a:lnTo>
                      <a:pt x="68167" y="5828"/>
                    </a:lnTo>
                    <a:lnTo>
                      <a:pt x="68373" y="5909"/>
                    </a:lnTo>
                    <a:lnTo>
                      <a:pt x="68579" y="5998"/>
                    </a:lnTo>
                    <a:lnTo>
                      <a:pt x="68778" y="6101"/>
                    </a:lnTo>
                    <a:lnTo>
                      <a:pt x="68969" y="6204"/>
                    </a:lnTo>
                    <a:lnTo>
                      <a:pt x="69153" y="6321"/>
                    </a:lnTo>
                    <a:lnTo>
                      <a:pt x="69330" y="6454"/>
                    </a:lnTo>
                    <a:lnTo>
                      <a:pt x="69499" y="6586"/>
                    </a:lnTo>
                    <a:lnTo>
                      <a:pt x="69668" y="6726"/>
                    </a:lnTo>
                    <a:lnTo>
                      <a:pt x="69823" y="6881"/>
                    </a:lnTo>
                    <a:lnTo>
                      <a:pt x="69977" y="7035"/>
                    </a:lnTo>
                    <a:lnTo>
                      <a:pt x="70117" y="7205"/>
                    </a:lnTo>
                    <a:lnTo>
                      <a:pt x="70257" y="7374"/>
                    </a:lnTo>
                    <a:lnTo>
                      <a:pt x="70382" y="7550"/>
                    </a:lnTo>
                    <a:lnTo>
                      <a:pt x="70500" y="7734"/>
                    </a:lnTo>
                    <a:lnTo>
                      <a:pt x="70610" y="7926"/>
                    </a:lnTo>
                    <a:lnTo>
                      <a:pt x="70706" y="8124"/>
                    </a:lnTo>
                    <a:lnTo>
                      <a:pt x="70802" y="8331"/>
                    </a:lnTo>
                    <a:lnTo>
                      <a:pt x="70883" y="8537"/>
                    </a:lnTo>
                    <a:lnTo>
                      <a:pt x="70956" y="8743"/>
                    </a:lnTo>
                    <a:lnTo>
                      <a:pt x="71015" y="8963"/>
                    </a:lnTo>
                    <a:lnTo>
                      <a:pt x="71067" y="9184"/>
                    </a:lnTo>
                    <a:lnTo>
                      <a:pt x="71103" y="9405"/>
                    </a:lnTo>
                    <a:lnTo>
                      <a:pt x="71133" y="9640"/>
                    </a:lnTo>
                    <a:lnTo>
                      <a:pt x="71155" y="9869"/>
                    </a:lnTo>
                    <a:lnTo>
                      <a:pt x="71155" y="10104"/>
                    </a:lnTo>
                    <a:lnTo>
                      <a:pt x="71155" y="10340"/>
                    </a:lnTo>
                    <a:lnTo>
                      <a:pt x="71133" y="10568"/>
                    </a:lnTo>
                    <a:lnTo>
                      <a:pt x="71103" y="10796"/>
                    </a:lnTo>
                    <a:lnTo>
                      <a:pt x="71067" y="11024"/>
                    </a:lnTo>
                    <a:lnTo>
                      <a:pt x="71015" y="11245"/>
                    </a:lnTo>
                    <a:lnTo>
                      <a:pt x="70956" y="11458"/>
                    </a:lnTo>
                    <a:lnTo>
                      <a:pt x="70883" y="11672"/>
                    </a:lnTo>
                    <a:lnTo>
                      <a:pt x="70802" y="11878"/>
                    </a:lnTo>
                    <a:lnTo>
                      <a:pt x="70706" y="12076"/>
                    </a:lnTo>
                    <a:lnTo>
                      <a:pt x="70610" y="12275"/>
                    </a:lnTo>
                    <a:lnTo>
                      <a:pt x="70500" y="12466"/>
                    </a:lnTo>
                    <a:lnTo>
                      <a:pt x="70382" y="12650"/>
                    </a:lnTo>
                    <a:lnTo>
                      <a:pt x="70257" y="12827"/>
                    </a:lnTo>
                    <a:lnTo>
                      <a:pt x="70117" y="13004"/>
                    </a:lnTo>
                    <a:lnTo>
                      <a:pt x="69977" y="13165"/>
                    </a:lnTo>
                    <a:lnTo>
                      <a:pt x="69823" y="13327"/>
                    </a:lnTo>
                    <a:lnTo>
                      <a:pt x="69668" y="13475"/>
                    </a:lnTo>
                    <a:lnTo>
                      <a:pt x="69499" y="13622"/>
                    </a:lnTo>
                    <a:lnTo>
                      <a:pt x="69330" y="13754"/>
                    </a:lnTo>
                    <a:lnTo>
                      <a:pt x="69153" y="13879"/>
                    </a:lnTo>
                    <a:lnTo>
                      <a:pt x="68969" y="13997"/>
                    </a:lnTo>
                    <a:lnTo>
                      <a:pt x="68778" y="14107"/>
                    </a:lnTo>
                    <a:lnTo>
                      <a:pt x="68579" y="14210"/>
                    </a:lnTo>
                    <a:lnTo>
                      <a:pt x="68373" y="14299"/>
                    </a:lnTo>
                    <a:lnTo>
                      <a:pt x="68167" y="14387"/>
                    </a:lnTo>
                    <a:lnTo>
                      <a:pt x="67961" y="14453"/>
                    </a:lnTo>
                    <a:lnTo>
                      <a:pt x="67740" y="14519"/>
                    </a:lnTo>
                    <a:lnTo>
                      <a:pt x="67519" y="14571"/>
                    </a:lnTo>
                    <a:lnTo>
                      <a:pt x="67299" y="14608"/>
                    </a:lnTo>
                    <a:lnTo>
                      <a:pt x="67071" y="14637"/>
                    </a:lnTo>
                    <a:lnTo>
                      <a:pt x="66835" y="14652"/>
                    </a:lnTo>
                    <a:lnTo>
                      <a:pt x="66600" y="14659"/>
                    </a:lnTo>
                    <a:lnTo>
                      <a:pt x="66371" y="14652"/>
                    </a:lnTo>
                    <a:lnTo>
                      <a:pt x="66136" y="14637"/>
                    </a:lnTo>
                    <a:lnTo>
                      <a:pt x="65908" y="14608"/>
                    </a:lnTo>
                    <a:lnTo>
                      <a:pt x="65687" y="14571"/>
                    </a:lnTo>
                    <a:lnTo>
                      <a:pt x="65466" y="14519"/>
                    </a:lnTo>
                    <a:lnTo>
                      <a:pt x="65253" y="14453"/>
                    </a:lnTo>
                    <a:lnTo>
                      <a:pt x="65039" y="14387"/>
                    </a:lnTo>
                    <a:lnTo>
                      <a:pt x="64833" y="14299"/>
                    </a:lnTo>
                    <a:lnTo>
                      <a:pt x="64627" y="14210"/>
                    </a:lnTo>
                    <a:lnTo>
                      <a:pt x="64436" y="14107"/>
                    </a:lnTo>
                    <a:lnTo>
                      <a:pt x="64245" y="13997"/>
                    </a:lnTo>
                    <a:lnTo>
                      <a:pt x="64061" y="13879"/>
                    </a:lnTo>
                    <a:lnTo>
                      <a:pt x="63877" y="13754"/>
                    </a:lnTo>
                    <a:lnTo>
                      <a:pt x="63707" y="13622"/>
                    </a:lnTo>
                    <a:lnTo>
                      <a:pt x="63546" y="13475"/>
                    </a:lnTo>
                    <a:lnTo>
                      <a:pt x="63384" y="13327"/>
                    </a:lnTo>
                    <a:lnTo>
                      <a:pt x="63236" y="13165"/>
                    </a:lnTo>
                    <a:lnTo>
                      <a:pt x="63089" y="13004"/>
                    </a:lnTo>
                    <a:lnTo>
                      <a:pt x="62957" y="12827"/>
                    </a:lnTo>
                    <a:lnTo>
                      <a:pt x="62832" y="12650"/>
                    </a:lnTo>
                    <a:lnTo>
                      <a:pt x="62707" y="12466"/>
                    </a:lnTo>
                    <a:lnTo>
                      <a:pt x="62604" y="12275"/>
                    </a:lnTo>
                    <a:lnTo>
                      <a:pt x="62501" y="12076"/>
                    </a:lnTo>
                    <a:lnTo>
                      <a:pt x="62405" y="11878"/>
                    </a:lnTo>
                    <a:lnTo>
                      <a:pt x="62324" y="11672"/>
                    </a:lnTo>
                    <a:lnTo>
                      <a:pt x="62258" y="11458"/>
                    </a:lnTo>
                    <a:lnTo>
                      <a:pt x="62192" y="11245"/>
                    </a:lnTo>
                    <a:lnTo>
                      <a:pt x="62140" y="11024"/>
                    </a:lnTo>
                    <a:lnTo>
                      <a:pt x="62103" y="10796"/>
                    </a:lnTo>
                    <a:lnTo>
                      <a:pt x="62074" y="10568"/>
                    </a:lnTo>
                    <a:lnTo>
                      <a:pt x="62052" y="10340"/>
                    </a:lnTo>
                    <a:lnTo>
                      <a:pt x="62052" y="10104"/>
                    </a:lnTo>
                    <a:lnTo>
                      <a:pt x="62052" y="9869"/>
                    </a:lnTo>
                    <a:lnTo>
                      <a:pt x="62074" y="9640"/>
                    </a:lnTo>
                    <a:lnTo>
                      <a:pt x="62103" y="9412"/>
                    </a:lnTo>
                    <a:lnTo>
                      <a:pt x="62140" y="9184"/>
                    </a:lnTo>
                    <a:lnTo>
                      <a:pt x="62192" y="8963"/>
                    </a:lnTo>
                    <a:lnTo>
                      <a:pt x="62250" y="8750"/>
                    </a:lnTo>
                    <a:lnTo>
                      <a:pt x="62324" y="8537"/>
                    </a:lnTo>
                    <a:lnTo>
                      <a:pt x="62405" y="8331"/>
                    </a:lnTo>
                    <a:lnTo>
                      <a:pt x="62501" y="8124"/>
                    </a:lnTo>
                    <a:lnTo>
                      <a:pt x="62596" y="7933"/>
                    </a:lnTo>
                    <a:lnTo>
                      <a:pt x="62707" y="7742"/>
                    </a:lnTo>
                    <a:lnTo>
                      <a:pt x="62824" y="7558"/>
                    </a:lnTo>
                    <a:lnTo>
                      <a:pt x="62957" y="7374"/>
                    </a:lnTo>
                    <a:lnTo>
                      <a:pt x="63089" y="7205"/>
                    </a:lnTo>
                    <a:lnTo>
                      <a:pt x="63229" y="7043"/>
                    </a:lnTo>
                    <a:lnTo>
                      <a:pt x="63384" y="6881"/>
                    </a:lnTo>
                    <a:lnTo>
                      <a:pt x="63538" y="6734"/>
                    </a:lnTo>
                    <a:lnTo>
                      <a:pt x="63707" y="6586"/>
                    </a:lnTo>
                    <a:lnTo>
                      <a:pt x="63877" y="6454"/>
                    </a:lnTo>
                    <a:lnTo>
                      <a:pt x="64053" y="6329"/>
                    </a:lnTo>
                    <a:lnTo>
                      <a:pt x="64237" y="6211"/>
                    </a:lnTo>
                    <a:lnTo>
                      <a:pt x="64429" y="6101"/>
                    </a:lnTo>
                    <a:lnTo>
                      <a:pt x="64627" y="5998"/>
                    </a:lnTo>
                    <a:lnTo>
                      <a:pt x="64826" y="5909"/>
                    </a:lnTo>
                    <a:lnTo>
                      <a:pt x="65032" y="5828"/>
                    </a:lnTo>
                    <a:lnTo>
                      <a:pt x="65246" y="5755"/>
                    </a:lnTo>
                    <a:lnTo>
                      <a:pt x="65466" y="5696"/>
                    </a:lnTo>
                    <a:lnTo>
                      <a:pt x="65687" y="5644"/>
                    </a:lnTo>
                    <a:lnTo>
                      <a:pt x="65908" y="5600"/>
                    </a:lnTo>
                    <a:lnTo>
                      <a:pt x="66136" y="5571"/>
                    </a:lnTo>
                    <a:lnTo>
                      <a:pt x="66364" y="5556"/>
                    </a:lnTo>
                    <a:lnTo>
                      <a:pt x="66600" y="5549"/>
                    </a:lnTo>
                    <a:close/>
                    <a:moveTo>
                      <a:pt x="78396" y="0"/>
                    </a:moveTo>
                    <a:lnTo>
                      <a:pt x="2230" y="7"/>
                    </a:lnTo>
                    <a:lnTo>
                      <a:pt x="2119" y="7"/>
                    </a:lnTo>
                    <a:lnTo>
                      <a:pt x="2002" y="15"/>
                    </a:lnTo>
                    <a:lnTo>
                      <a:pt x="1891" y="29"/>
                    </a:lnTo>
                    <a:lnTo>
                      <a:pt x="1781" y="52"/>
                    </a:lnTo>
                    <a:lnTo>
                      <a:pt x="1678" y="74"/>
                    </a:lnTo>
                    <a:lnTo>
                      <a:pt x="1568" y="103"/>
                    </a:lnTo>
                    <a:lnTo>
                      <a:pt x="1465" y="140"/>
                    </a:lnTo>
                    <a:lnTo>
                      <a:pt x="1369" y="184"/>
                    </a:lnTo>
                    <a:lnTo>
                      <a:pt x="1266" y="228"/>
                    </a:lnTo>
                    <a:lnTo>
                      <a:pt x="1170" y="272"/>
                    </a:lnTo>
                    <a:lnTo>
                      <a:pt x="1074" y="331"/>
                    </a:lnTo>
                    <a:lnTo>
                      <a:pt x="986" y="390"/>
                    </a:lnTo>
                    <a:lnTo>
                      <a:pt x="898" y="449"/>
                    </a:lnTo>
                    <a:lnTo>
                      <a:pt x="817" y="515"/>
                    </a:lnTo>
                    <a:lnTo>
                      <a:pt x="736" y="589"/>
                    </a:lnTo>
                    <a:lnTo>
                      <a:pt x="655" y="662"/>
                    </a:lnTo>
                    <a:lnTo>
                      <a:pt x="581" y="736"/>
                    </a:lnTo>
                    <a:lnTo>
                      <a:pt x="515" y="817"/>
                    </a:lnTo>
                    <a:lnTo>
                      <a:pt x="449" y="905"/>
                    </a:lnTo>
                    <a:lnTo>
                      <a:pt x="383" y="993"/>
                    </a:lnTo>
                    <a:lnTo>
                      <a:pt x="324" y="1082"/>
                    </a:lnTo>
                    <a:lnTo>
                      <a:pt x="272" y="1177"/>
                    </a:lnTo>
                    <a:lnTo>
                      <a:pt x="221" y="1273"/>
                    </a:lnTo>
                    <a:lnTo>
                      <a:pt x="177" y="1369"/>
                    </a:lnTo>
                    <a:lnTo>
                      <a:pt x="140" y="1472"/>
                    </a:lnTo>
                    <a:lnTo>
                      <a:pt x="103" y="1575"/>
                    </a:lnTo>
                    <a:lnTo>
                      <a:pt x="74" y="1678"/>
                    </a:lnTo>
                    <a:lnTo>
                      <a:pt x="44" y="1788"/>
                    </a:lnTo>
                    <a:lnTo>
                      <a:pt x="29" y="1899"/>
                    </a:lnTo>
                    <a:lnTo>
                      <a:pt x="15" y="2009"/>
                    </a:lnTo>
                    <a:lnTo>
                      <a:pt x="7" y="2119"/>
                    </a:lnTo>
                    <a:lnTo>
                      <a:pt x="0" y="2237"/>
                    </a:lnTo>
                    <a:lnTo>
                      <a:pt x="0" y="17978"/>
                    </a:lnTo>
                    <a:lnTo>
                      <a:pt x="7" y="18096"/>
                    </a:lnTo>
                    <a:lnTo>
                      <a:pt x="15" y="18206"/>
                    </a:lnTo>
                    <a:lnTo>
                      <a:pt x="29" y="18317"/>
                    </a:lnTo>
                    <a:lnTo>
                      <a:pt x="52" y="18427"/>
                    </a:lnTo>
                    <a:lnTo>
                      <a:pt x="74" y="18538"/>
                    </a:lnTo>
                    <a:lnTo>
                      <a:pt x="103" y="18641"/>
                    </a:lnTo>
                    <a:lnTo>
                      <a:pt x="140" y="18744"/>
                    </a:lnTo>
                    <a:lnTo>
                      <a:pt x="177" y="18847"/>
                    </a:lnTo>
                    <a:lnTo>
                      <a:pt x="221" y="18942"/>
                    </a:lnTo>
                    <a:lnTo>
                      <a:pt x="272" y="19038"/>
                    </a:lnTo>
                    <a:lnTo>
                      <a:pt x="324" y="19134"/>
                    </a:lnTo>
                    <a:lnTo>
                      <a:pt x="383" y="19222"/>
                    </a:lnTo>
                    <a:lnTo>
                      <a:pt x="449" y="19310"/>
                    </a:lnTo>
                    <a:lnTo>
                      <a:pt x="515" y="19391"/>
                    </a:lnTo>
                    <a:lnTo>
                      <a:pt x="581" y="19472"/>
                    </a:lnTo>
                    <a:lnTo>
                      <a:pt x="655" y="19553"/>
                    </a:lnTo>
                    <a:lnTo>
                      <a:pt x="736" y="19627"/>
                    </a:lnTo>
                    <a:lnTo>
                      <a:pt x="817" y="19700"/>
                    </a:lnTo>
                    <a:lnTo>
                      <a:pt x="898" y="19767"/>
                    </a:lnTo>
                    <a:lnTo>
                      <a:pt x="986" y="19825"/>
                    </a:lnTo>
                    <a:lnTo>
                      <a:pt x="1082" y="19884"/>
                    </a:lnTo>
                    <a:lnTo>
                      <a:pt x="1170" y="19936"/>
                    </a:lnTo>
                    <a:lnTo>
                      <a:pt x="1266" y="19987"/>
                    </a:lnTo>
                    <a:lnTo>
                      <a:pt x="1369" y="20031"/>
                    </a:lnTo>
                    <a:lnTo>
                      <a:pt x="1472" y="20076"/>
                    </a:lnTo>
                    <a:lnTo>
                      <a:pt x="1575" y="20105"/>
                    </a:lnTo>
                    <a:lnTo>
                      <a:pt x="1678" y="20134"/>
                    </a:lnTo>
                    <a:lnTo>
                      <a:pt x="1788" y="20164"/>
                    </a:lnTo>
                    <a:lnTo>
                      <a:pt x="1891" y="20186"/>
                    </a:lnTo>
                    <a:lnTo>
                      <a:pt x="2009" y="20193"/>
                    </a:lnTo>
                    <a:lnTo>
                      <a:pt x="2119" y="20208"/>
                    </a:lnTo>
                    <a:lnTo>
                      <a:pt x="78507" y="20208"/>
                    </a:lnTo>
                    <a:lnTo>
                      <a:pt x="78617" y="20193"/>
                    </a:lnTo>
                    <a:lnTo>
                      <a:pt x="78735" y="20186"/>
                    </a:lnTo>
                    <a:lnTo>
                      <a:pt x="78838" y="20164"/>
                    </a:lnTo>
                    <a:lnTo>
                      <a:pt x="78948" y="20134"/>
                    </a:lnTo>
                    <a:lnTo>
                      <a:pt x="79051" y="20105"/>
                    </a:lnTo>
                    <a:lnTo>
                      <a:pt x="79154" y="20076"/>
                    </a:lnTo>
                    <a:lnTo>
                      <a:pt x="79257" y="20031"/>
                    </a:lnTo>
                    <a:lnTo>
                      <a:pt x="79360" y="19987"/>
                    </a:lnTo>
                    <a:lnTo>
                      <a:pt x="79456" y="19936"/>
                    </a:lnTo>
                    <a:lnTo>
                      <a:pt x="79544" y="19884"/>
                    </a:lnTo>
                    <a:lnTo>
                      <a:pt x="79640" y="19825"/>
                    </a:lnTo>
                    <a:lnTo>
                      <a:pt x="79728" y="19767"/>
                    </a:lnTo>
                    <a:lnTo>
                      <a:pt x="79809" y="19700"/>
                    </a:lnTo>
                    <a:lnTo>
                      <a:pt x="79890" y="19627"/>
                    </a:lnTo>
                    <a:lnTo>
                      <a:pt x="79971" y="19553"/>
                    </a:lnTo>
                    <a:lnTo>
                      <a:pt x="80045" y="19472"/>
                    </a:lnTo>
                    <a:lnTo>
                      <a:pt x="80111" y="19391"/>
                    </a:lnTo>
                    <a:lnTo>
                      <a:pt x="80177" y="19310"/>
                    </a:lnTo>
                    <a:lnTo>
                      <a:pt x="80243" y="19222"/>
                    </a:lnTo>
                    <a:lnTo>
                      <a:pt x="80295" y="19134"/>
                    </a:lnTo>
                    <a:lnTo>
                      <a:pt x="80354" y="19038"/>
                    </a:lnTo>
                    <a:lnTo>
                      <a:pt x="80405" y="18942"/>
                    </a:lnTo>
                    <a:lnTo>
                      <a:pt x="80449" y="18847"/>
                    </a:lnTo>
                    <a:lnTo>
                      <a:pt x="80486" y="18744"/>
                    </a:lnTo>
                    <a:lnTo>
                      <a:pt x="80523" y="18641"/>
                    </a:lnTo>
                    <a:lnTo>
                      <a:pt x="80552" y="18538"/>
                    </a:lnTo>
                    <a:lnTo>
                      <a:pt x="80574" y="18427"/>
                    </a:lnTo>
                    <a:lnTo>
                      <a:pt x="80597" y="18317"/>
                    </a:lnTo>
                    <a:lnTo>
                      <a:pt x="80611" y="18206"/>
                    </a:lnTo>
                    <a:lnTo>
                      <a:pt x="80619" y="18096"/>
                    </a:lnTo>
                    <a:lnTo>
                      <a:pt x="80626" y="17978"/>
                    </a:lnTo>
                    <a:lnTo>
                      <a:pt x="80626" y="2230"/>
                    </a:lnTo>
                    <a:lnTo>
                      <a:pt x="80619" y="2119"/>
                    </a:lnTo>
                    <a:lnTo>
                      <a:pt x="80611" y="2009"/>
                    </a:lnTo>
                    <a:lnTo>
                      <a:pt x="80597" y="1891"/>
                    </a:lnTo>
                    <a:lnTo>
                      <a:pt x="80582" y="1788"/>
                    </a:lnTo>
                    <a:lnTo>
                      <a:pt x="80552" y="1678"/>
                    </a:lnTo>
                    <a:lnTo>
                      <a:pt x="80523" y="1575"/>
                    </a:lnTo>
                    <a:lnTo>
                      <a:pt x="80486" y="1472"/>
                    </a:lnTo>
                    <a:lnTo>
                      <a:pt x="80449" y="1369"/>
                    </a:lnTo>
                    <a:lnTo>
                      <a:pt x="80405" y="1266"/>
                    </a:lnTo>
                    <a:lnTo>
                      <a:pt x="80354" y="1170"/>
                    </a:lnTo>
                    <a:lnTo>
                      <a:pt x="80302" y="1082"/>
                    </a:lnTo>
                    <a:lnTo>
                      <a:pt x="80243" y="986"/>
                    </a:lnTo>
                    <a:lnTo>
                      <a:pt x="80177" y="905"/>
                    </a:lnTo>
                    <a:lnTo>
                      <a:pt x="80111" y="817"/>
                    </a:lnTo>
                    <a:lnTo>
                      <a:pt x="80045" y="736"/>
                    </a:lnTo>
                    <a:lnTo>
                      <a:pt x="79971" y="655"/>
                    </a:lnTo>
                    <a:lnTo>
                      <a:pt x="79890" y="581"/>
                    </a:lnTo>
                    <a:lnTo>
                      <a:pt x="79809" y="515"/>
                    </a:lnTo>
                    <a:lnTo>
                      <a:pt x="79728" y="449"/>
                    </a:lnTo>
                    <a:lnTo>
                      <a:pt x="79640" y="383"/>
                    </a:lnTo>
                    <a:lnTo>
                      <a:pt x="79552" y="324"/>
                    </a:lnTo>
                    <a:lnTo>
                      <a:pt x="79456" y="272"/>
                    </a:lnTo>
                    <a:lnTo>
                      <a:pt x="79360" y="221"/>
                    </a:lnTo>
                    <a:lnTo>
                      <a:pt x="79257" y="177"/>
                    </a:lnTo>
                    <a:lnTo>
                      <a:pt x="79161" y="140"/>
                    </a:lnTo>
                    <a:lnTo>
                      <a:pt x="79058" y="103"/>
                    </a:lnTo>
                    <a:lnTo>
                      <a:pt x="78948" y="74"/>
                    </a:lnTo>
                    <a:lnTo>
                      <a:pt x="78845" y="52"/>
                    </a:lnTo>
                    <a:lnTo>
                      <a:pt x="78735" y="29"/>
                    </a:lnTo>
                    <a:lnTo>
                      <a:pt x="78624" y="15"/>
                    </a:lnTo>
                    <a:lnTo>
                      <a:pt x="78507" y="7"/>
                    </a:lnTo>
                    <a:lnTo>
                      <a:pt x="783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2802175" y="2983225"/>
                <a:ext cx="2015650" cy="505225"/>
              </a:xfrm>
              <a:custGeom>
                <a:pathLst>
                  <a:path extrusionOk="0" h="20209" w="80626">
                    <a:moveTo>
                      <a:pt x="66600" y="5550"/>
                    </a:moveTo>
                    <a:lnTo>
                      <a:pt x="66835" y="5557"/>
                    </a:lnTo>
                    <a:lnTo>
                      <a:pt x="67071" y="5572"/>
                    </a:lnTo>
                    <a:lnTo>
                      <a:pt x="67299" y="5601"/>
                    </a:lnTo>
                    <a:lnTo>
                      <a:pt x="67519" y="5645"/>
                    </a:lnTo>
                    <a:lnTo>
                      <a:pt x="67740" y="5697"/>
                    </a:lnTo>
                    <a:lnTo>
                      <a:pt x="67961" y="5756"/>
                    </a:lnTo>
                    <a:lnTo>
                      <a:pt x="68167" y="5829"/>
                    </a:lnTo>
                    <a:lnTo>
                      <a:pt x="68373" y="5910"/>
                    </a:lnTo>
                    <a:lnTo>
                      <a:pt x="68579" y="5999"/>
                    </a:lnTo>
                    <a:lnTo>
                      <a:pt x="68778" y="6102"/>
                    </a:lnTo>
                    <a:lnTo>
                      <a:pt x="68969" y="6212"/>
                    </a:lnTo>
                    <a:lnTo>
                      <a:pt x="69153" y="6330"/>
                    </a:lnTo>
                    <a:lnTo>
                      <a:pt x="69330" y="6455"/>
                    </a:lnTo>
                    <a:lnTo>
                      <a:pt x="69499" y="6587"/>
                    </a:lnTo>
                    <a:lnTo>
                      <a:pt x="69668" y="6735"/>
                    </a:lnTo>
                    <a:lnTo>
                      <a:pt x="69823" y="6882"/>
                    </a:lnTo>
                    <a:lnTo>
                      <a:pt x="69977" y="7036"/>
                    </a:lnTo>
                    <a:lnTo>
                      <a:pt x="70117" y="7205"/>
                    </a:lnTo>
                    <a:lnTo>
                      <a:pt x="70257" y="7375"/>
                    </a:lnTo>
                    <a:lnTo>
                      <a:pt x="70382" y="7551"/>
                    </a:lnTo>
                    <a:lnTo>
                      <a:pt x="70500" y="7743"/>
                    </a:lnTo>
                    <a:lnTo>
                      <a:pt x="70610" y="7934"/>
                    </a:lnTo>
                    <a:lnTo>
                      <a:pt x="70706" y="8125"/>
                    </a:lnTo>
                    <a:lnTo>
                      <a:pt x="70802" y="8331"/>
                    </a:lnTo>
                    <a:lnTo>
                      <a:pt x="70883" y="8537"/>
                    </a:lnTo>
                    <a:lnTo>
                      <a:pt x="70956" y="8751"/>
                    </a:lnTo>
                    <a:lnTo>
                      <a:pt x="71015" y="8964"/>
                    </a:lnTo>
                    <a:lnTo>
                      <a:pt x="71067" y="9185"/>
                    </a:lnTo>
                    <a:lnTo>
                      <a:pt x="71103" y="9413"/>
                    </a:lnTo>
                    <a:lnTo>
                      <a:pt x="71133" y="9641"/>
                    </a:lnTo>
                    <a:lnTo>
                      <a:pt x="71155" y="9869"/>
                    </a:lnTo>
                    <a:lnTo>
                      <a:pt x="71155" y="10105"/>
                    </a:lnTo>
                    <a:lnTo>
                      <a:pt x="71155" y="10340"/>
                    </a:lnTo>
                    <a:lnTo>
                      <a:pt x="71133" y="10569"/>
                    </a:lnTo>
                    <a:lnTo>
                      <a:pt x="71103" y="10797"/>
                    </a:lnTo>
                    <a:lnTo>
                      <a:pt x="71067" y="11025"/>
                    </a:lnTo>
                    <a:lnTo>
                      <a:pt x="71015" y="11246"/>
                    </a:lnTo>
                    <a:lnTo>
                      <a:pt x="70956" y="11459"/>
                    </a:lnTo>
                    <a:lnTo>
                      <a:pt x="70883" y="11672"/>
                    </a:lnTo>
                    <a:lnTo>
                      <a:pt x="70802" y="11879"/>
                    </a:lnTo>
                    <a:lnTo>
                      <a:pt x="70706" y="12077"/>
                    </a:lnTo>
                    <a:lnTo>
                      <a:pt x="70610" y="12276"/>
                    </a:lnTo>
                    <a:lnTo>
                      <a:pt x="70500" y="12467"/>
                    </a:lnTo>
                    <a:lnTo>
                      <a:pt x="70382" y="12651"/>
                    </a:lnTo>
                    <a:lnTo>
                      <a:pt x="70257" y="12828"/>
                    </a:lnTo>
                    <a:lnTo>
                      <a:pt x="70117" y="13004"/>
                    </a:lnTo>
                    <a:lnTo>
                      <a:pt x="69977" y="13166"/>
                    </a:lnTo>
                    <a:lnTo>
                      <a:pt x="69823" y="13328"/>
                    </a:lnTo>
                    <a:lnTo>
                      <a:pt x="69668" y="13475"/>
                    </a:lnTo>
                    <a:lnTo>
                      <a:pt x="69499" y="13623"/>
                    </a:lnTo>
                    <a:lnTo>
                      <a:pt x="69330" y="13755"/>
                    </a:lnTo>
                    <a:lnTo>
                      <a:pt x="69153" y="13880"/>
                    </a:lnTo>
                    <a:lnTo>
                      <a:pt x="68969" y="14005"/>
                    </a:lnTo>
                    <a:lnTo>
                      <a:pt x="68778" y="14108"/>
                    </a:lnTo>
                    <a:lnTo>
                      <a:pt x="68579" y="14211"/>
                    </a:lnTo>
                    <a:lnTo>
                      <a:pt x="68373" y="14307"/>
                    </a:lnTo>
                    <a:lnTo>
                      <a:pt x="68167" y="14388"/>
                    </a:lnTo>
                    <a:lnTo>
                      <a:pt x="67961" y="14454"/>
                    </a:lnTo>
                    <a:lnTo>
                      <a:pt x="67740" y="14520"/>
                    </a:lnTo>
                    <a:lnTo>
                      <a:pt x="67519" y="14572"/>
                    </a:lnTo>
                    <a:lnTo>
                      <a:pt x="67299" y="14609"/>
                    </a:lnTo>
                    <a:lnTo>
                      <a:pt x="67071" y="14638"/>
                    </a:lnTo>
                    <a:lnTo>
                      <a:pt x="66835" y="14653"/>
                    </a:lnTo>
                    <a:lnTo>
                      <a:pt x="66600" y="14660"/>
                    </a:lnTo>
                    <a:lnTo>
                      <a:pt x="66371" y="14653"/>
                    </a:lnTo>
                    <a:lnTo>
                      <a:pt x="66136" y="14638"/>
                    </a:lnTo>
                    <a:lnTo>
                      <a:pt x="65908" y="14609"/>
                    </a:lnTo>
                    <a:lnTo>
                      <a:pt x="65687" y="14572"/>
                    </a:lnTo>
                    <a:lnTo>
                      <a:pt x="65466" y="14520"/>
                    </a:lnTo>
                    <a:lnTo>
                      <a:pt x="65253" y="14454"/>
                    </a:lnTo>
                    <a:lnTo>
                      <a:pt x="65039" y="14388"/>
                    </a:lnTo>
                    <a:lnTo>
                      <a:pt x="64833" y="14300"/>
                    </a:lnTo>
                    <a:lnTo>
                      <a:pt x="64627" y="14211"/>
                    </a:lnTo>
                    <a:lnTo>
                      <a:pt x="64436" y="14108"/>
                    </a:lnTo>
                    <a:lnTo>
                      <a:pt x="64245" y="13998"/>
                    </a:lnTo>
                    <a:lnTo>
                      <a:pt x="64061" y="13880"/>
                    </a:lnTo>
                    <a:lnTo>
                      <a:pt x="63877" y="13755"/>
                    </a:lnTo>
                    <a:lnTo>
                      <a:pt x="63707" y="13623"/>
                    </a:lnTo>
                    <a:lnTo>
                      <a:pt x="63546" y="13475"/>
                    </a:lnTo>
                    <a:lnTo>
                      <a:pt x="63384" y="13328"/>
                    </a:lnTo>
                    <a:lnTo>
                      <a:pt x="63236" y="13166"/>
                    </a:lnTo>
                    <a:lnTo>
                      <a:pt x="63089" y="13004"/>
                    </a:lnTo>
                    <a:lnTo>
                      <a:pt x="62957" y="12828"/>
                    </a:lnTo>
                    <a:lnTo>
                      <a:pt x="62832" y="12651"/>
                    </a:lnTo>
                    <a:lnTo>
                      <a:pt x="62707" y="12467"/>
                    </a:lnTo>
                    <a:lnTo>
                      <a:pt x="62604" y="12276"/>
                    </a:lnTo>
                    <a:lnTo>
                      <a:pt x="62501" y="12077"/>
                    </a:lnTo>
                    <a:lnTo>
                      <a:pt x="62405" y="11879"/>
                    </a:lnTo>
                    <a:lnTo>
                      <a:pt x="62324" y="11672"/>
                    </a:lnTo>
                    <a:lnTo>
                      <a:pt x="62258" y="11459"/>
                    </a:lnTo>
                    <a:lnTo>
                      <a:pt x="62192" y="11246"/>
                    </a:lnTo>
                    <a:lnTo>
                      <a:pt x="62140" y="11025"/>
                    </a:lnTo>
                    <a:lnTo>
                      <a:pt x="62103" y="10797"/>
                    </a:lnTo>
                    <a:lnTo>
                      <a:pt x="62074" y="10569"/>
                    </a:lnTo>
                    <a:lnTo>
                      <a:pt x="62052" y="10340"/>
                    </a:lnTo>
                    <a:lnTo>
                      <a:pt x="62052" y="10105"/>
                    </a:lnTo>
                    <a:lnTo>
                      <a:pt x="62052" y="9869"/>
                    </a:lnTo>
                    <a:lnTo>
                      <a:pt x="62074" y="9641"/>
                    </a:lnTo>
                    <a:lnTo>
                      <a:pt x="62103" y="9413"/>
                    </a:lnTo>
                    <a:lnTo>
                      <a:pt x="62140" y="9185"/>
                    </a:lnTo>
                    <a:lnTo>
                      <a:pt x="62192" y="8964"/>
                    </a:lnTo>
                    <a:lnTo>
                      <a:pt x="62250" y="8751"/>
                    </a:lnTo>
                    <a:lnTo>
                      <a:pt x="62324" y="8537"/>
                    </a:lnTo>
                    <a:lnTo>
                      <a:pt x="62405" y="8331"/>
                    </a:lnTo>
                    <a:lnTo>
                      <a:pt x="62501" y="8125"/>
                    </a:lnTo>
                    <a:lnTo>
                      <a:pt x="62596" y="7934"/>
                    </a:lnTo>
                    <a:lnTo>
                      <a:pt x="62707" y="7743"/>
                    </a:lnTo>
                    <a:lnTo>
                      <a:pt x="62824" y="7559"/>
                    </a:lnTo>
                    <a:lnTo>
                      <a:pt x="62957" y="7375"/>
                    </a:lnTo>
                    <a:lnTo>
                      <a:pt x="63089" y="7205"/>
                    </a:lnTo>
                    <a:lnTo>
                      <a:pt x="63229" y="7044"/>
                    </a:lnTo>
                    <a:lnTo>
                      <a:pt x="63384" y="6882"/>
                    </a:lnTo>
                    <a:lnTo>
                      <a:pt x="63538" y="6735"/>
                    </a:lnTo>
                    <a:lnTo>
                      <a:pt x="63707" y="6587"/>
                    </a:lnTo>
                    <a:lnTo>
                      <a:pt x="63877" y="6455"/>
                    </a:lnTo>
                    <a:lnTo>
                      <a:pt x="64053" y="6330"/>
                    </a:lnTo>
                    <a:lnTo>
                      <a:pt x="64237" y="6212"/>
                    </a:lnTo>
                    <a:lnTo>
                      <a:pt x="64429" y="6102"/>
                    </a:lnTo>
                    <a:lnTo>
                      <a:pt x="64627" y="5999"/>
                    </a:lnTo>
                    <a:lnTo>
                      <a:pt x="64826" y="5910"/>
                    </a:lnTo>
                    <a:lnTo>
                      <a:pt x="65032" y="5829"/>
                    </a:lnTo>
                    <a:lnTo>
                      <a:pt x="65246" y="5756"/>
                    </a:lnTo>
                    <a:lnTo>
                      <a:pt x="65466" y="5697"/>
                    </a:lnTo>
                    <a:lnTo>
                      <a:pt x="65687" y="5645"/>
                    </a:lnTo>
                    <a:lnTo>
                      <a:pt x="65908" y="5601"/>
                    </a:lnTo>
                    <a:lnTo>
                      <a:pt x="66136" y="5572"/>
                    </a:lnTo>
                    <a:lnTo>
                      <a:pt x="66364" y="5557"/>
                    </a:lnTo>
                    <a:lnTo>
                      <a:pt x="66600" y="5550"/>
                    </a:lnTo>
                    <a:close/>
                    <a:moveTo>
                      <a:pt x="78396" y="1"/>
                    </a:moveTo>
                    <a:lnTo>
                      <a:pt x="2230" y="8"/>
                    </a:lnTo>
                    <a:lnTo>
                      <a:pt x="2119" y="8"/>
                    </a:lnTo>
                    <a:lnTo>
                      <a:pt x="2002" y="16"/>
                    </a:lnTo>
                    <a:lnTo>
                      <a:pt x="1891" y="30"/>
                    </a:lnTo>
                    <a:lnTo>
                      <a:pt x="1781" y="52"/>
                    </a:lnTo>
                    <a:lnTo>
                      <a:pt x="1678" y="75"/>
                    </a:lnTo>
                    <a:lnTo>
                      <a:pt x="1568" y="104"/>
                    </a:lnTo>
                    <a:lnTo>
                      <a:pt x="1465" y="141"/>
                    </a:lnTo>
                    <a:lnTo>
                      <a:pt x="1369" y="185"/>
                    </a:lnTo>
                    <a:lnTo>
                      <a:pt x="1266" y="229"/>
                    </a:lnTo>
                    <a:lnTo>
                      <a:pt x="1170" y="273"/>
                    </a:lnTo>
                    <a:lnTo>
                      <a:pt x="1074" y="332"/>
                    </a:lnTo>
                    <a:lnTo>
                      <a:pt x="986" y="391"/>
                    </a:lnTo>
                    <a:lnTo>
                      <a:pt x="898" y="450"/>
                    </a:lnTo>
                    <a:lnTo>
                      <a:pt x="817" y="516"/>
                    </a:lnTo>
                    <a:lnTo>
                      <a:pt x="736" y="590"/>
                    </a:lnTo>
                    <a:lnTo>
                      <a:pt x="655" y="663"/>
                    </a:lnTo>
                    <a:lnTo>
                      <a:pt x="581" y="737"/>
                    </a:lnTo>
                    <a:lnTo>
                      <a:pt x="515" y="818"/>
                    </a:lnTo>
                    <a:lnTo>
                      <a:pt x="449" y="906"/>
                    </a:lnTo>
                    <a:lnTo>
                      <a:pt x="383" y="994"/>
                    </a:lnTo>
                    <a:lnTo>
                      <a:pt x="324" y="1083"/>
                    </a:lnTo>
                    <a:lnTo>
                      <a:pt x="272" y="1178"/>
                    </a:lnTo>
                    <a:lnTo>
                      <a:pt x="221" y="1274"/>
                    </a:lnTo>
                    <a:lnTo>
                      <a:pt x="177" y="1370"/>
                    </a:lnTo>
                    <a:lnTo>
                      <a:pt x="140" y="1473"/>
                    </a:lnTo>
                    <a:lnTo>
                      <a:pt x="103" y="1576"/>
                    </a:lnTo>
                    <a:lnTo>
                      <a:pt x="74" y="1679"/>
                    </a:lnTo>
                    <a:lnTo>
                      <a:pt x="44" y="1789"/>
                    </a:lnTo>
                    <a:lnTo>
                      <a:pt x="29" y="1900"/>
                    </a:lnTo>
                    <a:lnTo>
                      <a:pt x="15" y="2010"/>
                    </a:lnTo>
                    <a:lnTo>
                      <a:pt x="7" y="2120"/>
                    </a:lnTo>
                    <a:lnTo>
                      <a:pt x="0" y="2238"/>
                    </a:lnTo>
                    <a:lnTo>
                      <a:pt x="0" y="17979"/>
                    </a:lnTo>
                    <a:lnTo>
                      <a:pt x="7" y="18097"/>
                    </a:lnTo>
                    <a:lnTo>
                      <a:pt x="15" y="18207"/>
                    </a:lnTo>
                    <a:lnTo>
                      <a:pt x="29" y="18318"/>
                    </a:lnTo>
                    <a:lnTo>
                      <a:pt x="52" y="18428"/>
                    </a:lnTo>
                    <a:lnTo>
                      <a:pt x="74" y="18538"/>
                    </a:lnTo>
                    <a:lnTo>
                      <a:pt x="103" y="18642"/>
                    </a:lnTo>
                    <a:lnTo>
                      <a:pt x="140" y="18745"/>
                    </a:lnTo>
                    <a:lnTo>
                      <a:pt x="177" y="18848"/>
                    </a:lnTo>
                    <a:lnTo>
                      <a:pt x="221" y="18943"/>
                    </a:lnTo>
                    <a:lnTo>
                      <a:pt x="272" y="19039"/>
                    </a:lnTo>
                    <a:lnTo>
                      <a:pt x="324" y="19135"/>
                    </a:lnTo>
                    <a:lnTo>
                      <a:pt x="383" y="19223"/>
                    </a:lnTo>
                    <a:lnTo>
                      <a:pt x="449" y="19311"/>
                    </a:lnTo>
                    <a:lnTo>
                      <a:pt x="515" y="19399"/>
                    </a:lnTo>
                    <a:lnTo>
                      <a:pt x="581" y="19480"/>
                    </a:lnTo>
                    <a:lnTo>
                      <a:pt x="655" y="19554"/>
                    </a:lnTo>
                    <a:lnTo>
                      <a:pt x="736" y="19628"/>
                    </a:lnTo>
                    <a:lnTo>
                      <a:pt x="817" y="19701"/>
                    </a:lnTo>
                    <a:lnTo>
                      <a:pt x="898" y="19767"/>
                    </a:lnTo>
                    <a:lnTo>
                      <a:pt x="986" y="19826"/>
                    </a:lnTo>
                    <a:lnTo>
                      <a:pt x="1082" y="19885"/>
                    </a:lnTo>
                    <a:lnTo>
                      <a:pt x="1170" y="19937"/>
                    </a:lnTo>
                    <a:lnTo>
                      <a:pt x="1266" y="19988"/>
                    </a:lnTo>
                    <a:lnTo>
                      <a:pt x="1369" y="20032"/>
                    </a:lnTo>
                    <a:lnTo>
                      <a:pt x="1472" y="20077"/>
                    </a:lnTo>
                    <a:lnTo>
                      <a:pt x="1575" y="20106"/>
                    </a:lnTo>
                    <a:lnTo>
                      <a:pt x="1678" y="20135"/>
                    </a:lnTo>
                    <a:lnTo>
                      <a:pt x="1788" y="20165"/>
                    </a:lnTo>
                    <a:lnTo>
                      <a:pt x="1891" y="20187"/>
                    </a:lnTo>
                    <a:lnTo>
                      <a:pt x="2009" y="20194"/>
                    </a:lnTo>
                    <a:lnTo>
                      <a:pt x="2119" y="20209"/>
                    </a:lnTo>
                    <a:lnTo>
                      <a:pt x="78507" y="20209"/>
                    </a:lnTo>
                    <a:lnTo>
                      <a:pt x="78617" y="20194"/>
                    </a:lnTo>
                    <a:lnTo>
                      <a:pt x="78735" y="20187"/>
                    </a:lnTo>
                    <a:lnTo>
                      <a:pt x="78838" y="20165"/>
                    </a:lnTo>
                    <a:lnTo>
                      <a:pt x="78948" y="20135"/>
                    </a:lnTo>
                    <a:lnTo>
                      <a:pt x="79051" y="20106"/>
                    </a:lnTo>
                    <a:lnTo>
                      <a:pt x="79154" y="20077"/>
                    </a:lnTo>
                    <a:lnTo>
                      <a:pt x="79257" y="20032"/>
                    </a:lnTo>
                    <a:lnTo>
                      <a:pt x="79360" y="19988"/>
                    </a:lnTo>
                    <a:lnTo>
                      <a:pt x="79456" y="19937"/>
                    </a:lnTo>
                    <a:lnTo>
                      <a:pt x="79544" y="19885"/>
                    </a:lnTo>
                    <a:lnTo>
                      <a:pt x="79640" y="19826"/>
                    </a:lnTo>
                    <a:lnTo>
                      <a:pt x="79728" y="19767"/>
                    </a:lnTo>
                    <a:lnTo>
                      <a:pt x="79809" y="19701"/>
                    </a:lnTo>
                    <a:lnTo>
                      <a:pt x="79890" y="19628"/>
                    </a:lnTo>
                    <a:lnTo>
                      <a:pt x="79971" y="19554"/>
                    </a:lnTo>
                    <a:lnTo>
                      <a:pt x="80045" y="19480"/>
                    </a:lnTo>
                    <a:lnTo>
                      <a:pt x="80111" y="19399"/>
                    </a:lnTo>
                    <a:lnTo>
                      <a:pt x="80177" y="19311"/>
                    </a:lnTo>
                    <a:lnTo>
                      <a:pt x="80243" y="19223"/>
                    </a:lnTo>
                    <a:lnTo>
                      <a:pt x="80295" y="19135"/>
                    </a:lnTo>
                    <a:lnTo>
                      <a:pt x="80354" y="19039"/>
                    </a:lnTo>
                    <a:lnTo>
                      <a:pt x="80405" y="18943"/>
                    </a:lnTo>
                    <a:lnTo>
                      <a:pt x="80449" y="18848"/>
                    </a:lnTo>
                    <a:lnTo>
                      <a:pt x="80486" y="18745"/>
                    </a:lnTo>
                    <a:lnTo>
                      <a:pt x="80523" y="18642"/>
                    </a:lnTo>
                    <a:lnTo>
                      <a:pt x="80552" y="18538"/>
                    </a:lnTo>
                    <a:lnTo>
                      <a:pt x="80574" y="18428"/>
                    </a:lnTo>
                    <a:lnTo>
                      <a:pt x="80597" y="18318"/>
                    </a:lnTo>
                    <a:lnTo>
                      <a:pt x="80611" y="18207"/>
                    </a:lnTo>
                    <a:lnTo>
                      <a:pt x="80619" y="18097"/>
                    </a:lnTo>
                    <a:lnTo>
                      <a:pt x="80626" y="17979"/>
                    </a:lnTo>
                    <a:lnTo>
                      <a:pt x="80626" y="2231"/>
                    </a:lnTo>
                    <a:lnTo>
                      <a:pt x="80619" y="2120"/>
                    </a:lnTo>
                    <a:lnTo>
                      <a:pt x="80611" y="2010"/>
                    </a:lnTo>
                    <a:lnTo>
                      <a:pt x="80597" y="1900"/>
                    </a:lnTo>
                    <a:lnTo>
                      <a:pt x="80582" y="1789"/>
                    </a:lnTo>
                    <a:lnTo>
                      <a:pt x="80552" y="1679"/>
                    </a:lnTo>
                    <a:lnTo>
                      <a:pt x="80523" y="1576"/>
                    </a:lnTo>
                    <a:lnTo>
                      <a:pt x="80486" y="1473"/>
                    </a:lnTo>
                    <a:lnTo>
                      <a:pt x="80449" y="1370"/>
                    </a:lnTo>
                    <a:lnTo>
                      <a:pt x="80405" y="1274"/>
                    </a:lnTo>
                    <a:lnTo>
                      <a:pt x="80354" y="1171"/>
                    </a:lnTo>
                    <a:lnTo>
                      <a:pt x="80302" y="1083"/>
                    </a:lnTo>
                    <a:lnTo>
                      <a:pt x="80243" y="987"/>
                    </a:lnTo>
                    <a:lnTo>
                      <a:pt x="80177" y="906"/>
                    </a:lnTo>
                    <a:lnTo>
                      <a:pt x="80111" y="818"/>
                    </a:lnTo>
                    <a:lnTo>
                      <a:pt x="80045" y="737"/>
                    </a:lnTo>
                    <a:lnTo>
                      <a:pt x="79971" y="663"/>
                    </a:lnTo>
                    <a:lnTo>
                      <a:pt x="79890" y="590"/>
                    </a:lnTo>
                    <a:lnTo>
                      <a:pt x="79809" y="516"/>
                    </a:lnTo>
                    <a:lnTo>
                      <a:pt x="79728" y="450"/>
                    </a:lnTo>
                    <a:lnTo>
                      <a:pt x="79640" y="384"/>
                    </a:lnTo>
                    <a:lnTo>
                      <a:pt x="79552" y="332"/>
                    </a:lnTo>
                    <a:lnTo>
                      <a:pt x="79456" y="273"/>
                    </a:lnTo>
                    <a:lnTo>
                      <a:pt x="79360" y="229"/>
                    </a:lnTo>
                    <a:lnTo>
                      <a:pt x="79257" y="178"/>
                    </a:lnTo>
                    <a:lnTo>
                      <a:pt x="79161" y="141"/>
                    </a:lnTo>
                    <a:lnTo>
                      <a:pt x="79058" y="104"/>
                    </a:lnTo>
                    <a:lnTo>
                      <a:pt x="78948" y="75"/>
                    </a:lnTo>
                    <a:lnTo>
                      <a:pt x="78845" y="52"/>
                    </a:lnTo>
                    <a:lnTo>
                      <a:pt x="78735" y="30"/>
                    </a:lnTo>
                    <a:lnTo>
                      <a:pt x="78624" y="16"/>
                    </a:lnTo>
                    <a:lnTo>
                      <a:pt x="78507" y="8"/>
                    </a:lnTo>
                    <a:lnTo>
                      <a:pt x="783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400"/>
              </a:p>
            </p:txBody>
          </p:sp>
        </p:grpSp>
      </p:grpSp>
      <p:sp>
        <p:nvSpPr>
          <p:cNvPr id="496" name="Shape 496"/>
          <p:cNvSpPr txBox="1"/>
          <p:nvPr/>
        </p:nvSpPr>
        <p:spPr>
          <a:xfrm>
            <a:off x="7353724" y="3718190"/>
            <a:ext cx="142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75787A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pic>
        <p:nvPicPr>
          <p:cNvPr descr="PubSub_128px.png"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03" y="1425511"/>
            <a:ext cx="690940" cy="715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Sub_128px.png" id="497" name="Shape 4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10" y="1947233"/>
            <a:ext cx="690939" cy="7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flow_512_retina.png" id="498" name="Shape 4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2648" y="1953511"/>
            <a:ext cx="690941" cy="7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́léchargement.jpeg" id="499" name="Shape 4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600" y="3186700"/>
            <a:ext cx="620750" cy="6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BigQuery</a:t>
            </a: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506" name="Shape 50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Datawarehouse de 1Mo à 1Po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Base orientée colonne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SQL like queries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User Defined Functions (javascript)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fr" sz="1800">
                <a:solidFill>
                  <a:srgbClr val="595959"/>
                </a:solidFill>
              </a:rPr>
              <a:t>ETL : CSV et JSON dans Cloud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FEI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