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Montserra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Montserrat-italic.fntdata"/><Relationship Id="rId16" Type="http://schemas.openxmlformats.org/officeDocument/2006/relationships/slide" Target="slides/slide12.xml"/><Relationship Id="rId38" Type="http://schemas.openxmlformats.org/officeDocument/2006/relationships/font" Target="fonts/Montserra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nsul.io/docs/internals/gossip.html" TargetMode="External"/><Relationship Id="rId3" Type="http://schemas.openxmlformats.org/officeDocument/2006/relationships/hyperlink" Target="https://www.serf.io/" TargetMode="External"/><Relationship Id="rId4" Type="http://schemas.openxmlformats.org/officeDocument/2006/relationships/hyperlink" Target="https://www.serf.io/docs/internals/security.html" TargetMode="External"/><Relationship Id="rId5" Type="http://schemas.openxmlformats.org/officeDocument/2006/relationships/hyperlink" Target="https://www.consul.io/docs/agent/encryption.html" TargetMode="External"/><Relationship Id="rId6" Type="http://schemas.openxmlformats.org/officeDocument/2006/relationships/hyperlink" Target="http://aphyr.com/posts/281-call-me-maybe-carly-rae-jepsen-and-the-perils-of-network-partition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7" name="Shape 707"/>
        <p:cNvGrpSpPr/>
        <p:nvPr/>
      </p:nvGrpSpPr>
      <p:grpSpPr>
        <a:xfrm>
          <a:off x="0" y="0"/>
          <a:ext cx="0" cy="0"/>
          <a:chOff x="0" y="0"/>
          <a:chExt cx="0" cy="0"/>
        </a:xfrm>
      </p:grpSpPr>
      <p:sp>
        <p:nvSpPr>
          <p:cNvPr id="708" name="Shape 7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9" name="Shape 7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9" name="Shape 759"/>
        <p:cNvGrpSpPr/>
        <p:nvPr/>
      </p:nvGrpSpPr>
      <p:grpSpPr>
        <a:xfrm>
          <a:off x="0" y="0"/>
          <a:ext cx="0" cy="0"/>
          <a:chOff x="0" y="0"/>
          <a:chExt cx="0" cy="0"/>
        </a:xfrm>
      </p:grpSpPr>
      <p:sp>
        <p:nvSpPr>
          <p:cNvPr id="760" name="Shape 7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1" name="Shape 7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6" name="Shape 7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3" name="Shape 773"/>
        <p:cNvGrpSpPr/>
        <p:nvPr/>
      </p:nvGrpSpPr>
      <p:grpSpPr>
        <a:xfrm>
          <a:off x="0" y="0"/>
          <a:ext cx="0" cy="0"/>
          <a:chOff x="0" y="0"/>
          <a:chExt cx="0" cy="0"/>
        </a:xfrm>
      </p:grpSpPr>
      <p:sp>
        <p:nvSpPr>
          <p:cNvPr id="774" name="Shape 7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5" name="Shape 7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5" name="Shape 785"/>
        <p:cNvGrpSpPr/>
        <p:nvPr/>
      </p:nvGrpSpPr>
      <p:grpSpPr>
        <a:xfrm>
          <a:off x="0" y="0"/>
          <a:ext cx="0" cy="0"/>
          <a:chOff x="0" y="0"/>
          <a:chExt cx="0" cy="0"/>
        </a:xfrm>
      </p:grpSpPr>
      <p:sp>
        <p:nvSpPr>
          <p:cNvPr id="786" name="Shape 7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7" name="Shape 7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0" name="Shape 790"/>
        <p:cNvGrpSpPr/>
        <p:nvPr/>
      </p:nvGrpSpPr>
      <p:grpSpPr>
        <a:xfrm>
          <a:off x="0" y="0"/>
          <a:ext cx="0" cy="0"/>
          <a:chOff x="0" y="0"/>
          <a:chExt cx="0" cy="0"/>
        </a:xfrm>
      </p:grpSpPr>
      <p:sp>
        <p:nvSpPr>
          <p:cNvPr id="791" name="Shape 7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2" name="Shape 7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3" name="Shape 853"/>
        <p:cNvGrpSpPr/>
        <p:nvPr/>
      </p:nvGrpSpPr>
      <p:grpSpPr>
        <a:xfrm>
          <a:off x="0" y="0"/>
          <a:ext cx="0" cy="0"/>
          <a:chOff x="0" y="0"/>
          <a:chExt cx="0" cy="0"/>
        </a:xfrm>
      </p:grpSpPr>
      <p:sp>
        <p:nvSpPr>
          <p:cNvPr id="854" name="Shape 8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5" name="Shape 8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9" name="Shape 859"/>
        <p:cNvGrpSpPr/>
        <p:nvPr/>
      </p:nvGrpSpPr>
      <p:grpSpPr>
        <a:xfrm>
          <a:off x="0" y="0"/>
          <a:ext cx="0" cy="0"/>
          <a:chOff x="0" y="0"/>
          <a:chExt cx="0" cy="0"/>
        </a:xfrm>
      </p:grpSpPr>
      <p:sp>
        <p:nvSpPr>
          <p:cNvPr id="860" name="Shape 8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1" name="Shape 8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fr"/>
              <a:t>Sessions</a:t>
            </a:r>
            <a:r>
              <a:rPr lang="fr"/>
              <a:t> : distributed locks</a:t>
            </a:r>
          </a:p>
          <a:p>
            <a:pPr lvl="0">
              <a:spcBef>
                <a:spcPts val="0"/>
              </a:spcBef>
              <a:buNone/>
            </a:pPr>
            <a:r>
              <a:t/>
            </a:r>
            <a:endParaRPr/>
          </a:p>
          <a:p>
            <a:pPr lvl="0">
              <a:spcBef>
                <a:spcPts val="0"/>
              </a:spcBef>
              <a:buNone/>
            </a:pPr>
            <a:r>
              <a:rPr b="1" lang="fr"/>
              <a:t>Security Model</a:t>
            </a:r>
            <a:r>
              <a:rPr lang="fr"/>
              <a:t> : </a:t>
            </a:r>
            <a:r>
              <a:rPr lang="fr" sz="1150">
                <a:solidFill>
                  <a:srgbClr val="555555"/>
                </a:solidFill>
                <a:highlight>
                  <a:srgbClr val="FFFFFF"/>
                </a:highlight>
              </a:rPr>
              <a:t>The </a:t>
            </a:r>
            <a:r>
              <a:rPr lang="fr" sz="1150" u="sng">
                <a:solidFill>
                  <a:srgbClr val="C62A71"/>
                </a:solidFill>
                <a:highlight>
                  <a:srgbClr val="FFFFFF"/>
                </a:highlight>
                <a:hlinkClick r:id="rId2"/>
              </a:rPr>
              <a:t>gossip protocol</a:t>
            </a:r>
            <a:r>
              <a:rPr lang="fr" sz="1150">
                <a:solidFill>
                  <a:srgbClr val="555555"/>
                </a:solidFill>
                <a:highlight>
                  <a:srgbClr val="FFFFFF"/>
                </a:highlight>
              </a:rPr>
              <a:t> is powered by </a:t>
            </a:r>
            <a:r>
              <a:rPr lang="fr" sz="1150" u="sng">
                <a:solidFill>
                  <a:srgbClr val="C62A71"/>
                </a:solidFill>
                <a:highlight>
                  <a:srgbClr val="FFFFFF"/>
                </a:highlight>
                <a:hlinkClick r:id="rId3"/>
              </a:rPr>
              <a:t>Serf</a:t>
            </a:r>
            <a:r>
              <a:rPr lang="fr" sz="1150">
                <a:solidFill>
                  <a:srgbClr val="555555"/>
                </a:solidFill>
                <a:highlight>
                  <a:srgbClr val="FFFFFF"/>
                </a:highlight>
              </a:rPr>
              <a:t>, which uses a symmetric key, or shared secret, cryptosystem. There are more details on the security of </a:t>
            </a:r>
            <a:r>
              <a:rPr lang="fr" sz="1150" u="sng">
                <a:solidFill>
                  <a:srgbClr val="C62A71"/>
                </a:solidFill>
                <a:highlight>
                  <a:srgbClr val="FFFFFF"/>
                </a:highlight>
                <a:hlinkClick r:id="rId4"/>
              </a:rPr>
              <a:t>Serf here</a:t>
            </a:r>
            <a:r>
              <a:rPr lang="fr" sz="1150">
                <a:solidFill>
                  <a:srgbClr val="555555"/>
                </a:solidFill>
                <a:highlight>
                  <a:srgbClr val="FFFFFF"/>
                </a:highlight>
              </a:rPr>
              <a:t>. For details on how to enable Serf's gossip encryption in Consul, see the </a:t>
            </a:r>
            <a:r>
              <a:rPr lang="fr" sz="1150" u="sng">
                <a:solidFill>
                  <a:srgbClr val="C62A71"/>
                </a:solidFill>
                <a:highlight>
                  <a:srgbClr val="FFFFFF"/>
                </a:highlight>
                <a:hlinkClick r:id="rId5"/>
              </a:rPr>
              <a:t>encryption doc here</a:t>
            </a:r>
            <a:r>
              <a:rPr lang="fr" sz="1150">
                <a:solidFill>
                  <a:srgbClr val="555555"/>
                </a:solidFill>
                <a:highlight>
                  <a:srgbClr val="FFFFFF"/>
                </a:highlight>
              </a:rPr>
              <a:t>.</a:t>
            </a:r>
          </a:p>
          <a:p>
            <a:pPr lvl="0">
              <a:spcBef>
                <a:spcPts val="0"/>
              </a:spcBef>
              <a:buNone/>
            </a:pPr>
            <a:r>
              <a:t/>
            </a:r>
            <a:endParaRPr sz="1150">
              <a:solidFill>
                <a:srgbClr val="555555"/>
              </a:solidFill>
              <a:highlight>
                <a:srgbClr val="FFFFFF"/>
              </a:highlight>
            </a:endParaRPr>
          </a:p>
          <a:p>
            <a:pPr lvl="0">
              <a:spcBef>
                <a:spcPts val="0"/>
              </a:spcBef>
              <a:buNone/>
            </a:pPr>
            <a:r>
              <a:rPr lang="fr" sz="1150">
                <a:solidFill>
                  <a:srgbClr val="555555"/>
                </a:solidFill>
                <a:highlight>
                  <a:srgbClr val="FFFFFF"/>
                </a:highlight>
              </a:rPr>
              <a:t>Jepsen Testing : </a:t>
            </a:r>
            <a:r>
              <a:rPr lang="fr" sz="1150" u="sng">
                <a:solidFill>
                  <a:srgbClr val="C62A71"/>
                </a:solidFill>
                <a:highlight>
                  <a:srgbClr val="FFFFFF"/>
                </a:highlight>
                <a:hlinkClick r:id="rId6"/>
              </a:rPr>
              <a:t>Jepsen</a:t>
            </a:r>
            <a:r>
              <a:rPr lang="fr" sz="1150">
                <a:solidFill>
                  <a:srgbClr val="555555"/>
                </a:solidFill>
                <a:highlight>
                  <a:srgbClr val="FFFFFF"/>
                </a:highlight>
              </a:rPr>
              <a:t> is a tool, written by Kyle Kingsbury, designed to test the partition tolerance of distributed systems. It creates network partitions while fuzzing the system with random operations. The results are analyzed to see if the system violates any of the consistency properties it claims to have.</a:t>
            </a:r>
          </a:p>
          <a:p>
            <a:pPr lvl="0">
              <a:spcBef>
                <a:spcPts val="0"/>
              </a:spcBef>
              <a:buNone/>
            </a:pPr>
            <a:r>
              <a:t/>
            </a:r>
            <a:endParaRPr sz="1150">
              <a:solidFill>
                <a:srgbClr val="55555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5" name="Shape 865"/>
        <p:cNvGrpSpPr/>
        <p:nvPr/>
      </p:nvGrpSpPr>
      <p:grpSpPr>
        <a:xfrm>
          <a:off x="0" y="0"/>
          <a:ext cx="0" cy="0"/>
          <a:chOff x="0" y="0"/>
          <a:chExt cx="0" cy="0"/>
        </a:xfrm>
      </p:grpSpPr>
      <p:sp>
        <p:nvSpPr>
          <p:cNvPr id="866" name="Shape 8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7" name="Shape 86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85750" lvl="0" marL="457200" rtl="0">
              <a:lnSpc>
                <a:spcPct val="115000"/>
              </a:lnSpc>
              <a:spcBef>
                <a:spcPts val="600"/>
              </a:spcBef>
              <a:buClr>
                <a:srgbClr val="054F84"/>
              </a:buClr>
              <a:buSzPct val="100000"/>
              <a:buFont typeface="Montserrat"/>
              <a:buAutoNum type="arabicPeriod"/>
            </a:pPr>
            <a:r>
              <a:rPr lang="fr" sz="900">
                <a:solidFill>
                  <a:srgbClr val="054F84"/>
                </a:solidFill>
                <a:latin typeface="Montserrat"/>
                <a:ea typeface="Montserrat"/>
                <a:cs typeface="Montserrat"/>
                <a:sym typeface="Montserrat"/>
              </a:rPr>
              <a:t>service </a:t>
            </a:r>
            <a:r>
              <a:rPr b="1" lang="fr" sz="900">
                <a:solidFill>
                  <a:srgbClr val="054F84"/>
                </a:solidFill>
                <a:latin typeface="Montserrat"/>
                <a:ea typeface="Montserrat"/>
                <a:cs typeface="Montserrat"/>
                <a:sym typeface="Montserrat"/>
              </a:rPr>
              <a:t>A</a:t>
            </a:r>
            <a:r>
              <a:rPr lang="fr" sz="900">
                <a:solidFill>
                  <a:srgbClr val="054F84"/>
                </a:solidFill>
                <a:latin typeface="Montserrat"/>
                <a:ea typeface="Montserrat"/>
                <a:cs typeface="Montserrat"/>
                <a:sym typeface="Montserrat"/>
              </a:rPr>
              <a:t> asks for a healthy instance of service </a:t>
            </a:r>
            <a:r>
              <a:rPr b="1" lang="fr" sz="900">
                <a:solidFill>
                  <a:srgbClr val="054F84"/>
                </a:solidFill>
                <a:latin typeface="Montserrat"/>
                <a:ea typeface="Montserrat"/>
                <a:cs typeface="Montserrat"/>
                <a:sym typeface="Montserrat"/>
              </a:rPr>
              <a:t>B</a:t>
            </a:r>
          </a:p>
          <a:p>
            <a:pPr indent="-285750" lvl="0" marL="457200" rtl="0">
              <a:lnSpc>
                <a:spcPct val="115000"/>
              </a:lnSpc>
              <a:spcBef>
                <a:spcPts val="600"/>
              </a:spcBef>
              <a:buClr>
                <a:srgbClr val="054F84"/>
              </a:buClr>
              <a:buSzPct val="100000"/>
              <a:buFont typeface="Montserrat"/>
              <a:buAutoNum type="arabicPeriod"/>
            </a:pPr>
            <a:r>
              <a:rPr lang="fr" sz="900">
                <a:solidFill>
                  <a:srgbClr val="054F84"/>
                </a:solidFill>
                <a:latin typeface="Montserrat"/>
                <a:ea typeface="Montserrat"/>
                <a:cs typeface="Montserrat"/>
                <a:sym typeface="Montserrat"/>
              </a:rPr>
              <a:t>Consul server maintains a mapping of healthy running service </a:t>
            </a:r>
            <a:r>
              <a:rPr b="1" lang="fr" sz="900">
                <a:solidFill>
                  <a:srgbClr val="054F84"/>
                </a:solidFill>
                <a:latin typeface="Montserrat"/>
                <a:ea typeface="Montserrat"/>
                <a:cs typeface="Montserrat"/>
                <a:sym typeface="Montserrat"/>
              </a:rPr>
              <a:t>B</a:t>
            </a:r>
            <a:r>
              <a:rPr lang="fr" sz="900">
                <a:solidFill>
                  <a:srgbClr val="054F84"/>
                </a:solidFill>
                <a:latin typeface="Montserrat"/>
                <a:ea typeface="Montserrat"/>
                <a:cs typeface="Montserrat"/>
                <a:sym typeface="Montserrat"/>
              </a:rPr>
              <a:t> instances</a:t>
            </a:r>
          </a:p>
          <a:p>
            <a:pPr indent="-285750" lvl="0" marL="457200" rtl="0">
              <a:lnSpc>
                <a:spcPct val="115000"/>
              </a:lnSpc>
              <a:spcBef>
                <a:spcPts val="600"/>
              </a:spcBef>
              <a:buClr>
                <a:srgbClr val="054F84"/>
              </a:buClr>
              <a:buSzPct val="100000"/>
              <a:buFont typeface="Montserrat"/>
              <a:buAutoNum type="arabicPeriod"/>
            </a:pPr>
            <a:r>
              <a:rPr lang="fr" sz="900">
                <a:solidFill>
                  <a:srgbClr val="054F84"/>
                </a:solidFill>
                <a:latin typeface="Montserrat"/>
                <a:ea typeface="Montserrat"/>
                <a:cs typeface="Montserrat"/>
                <a:sym typeface="Montserrat"/>
              </a:rPr>
              <a:t>Consul returns the ip+port of an instance </a:t>
            </a:r>
            <a:r>
              <a:rPr b="1" lang="fr" sz="900">
                <a:solidFill>
                  <a:srgbClr val="054F84"/>
                </a:solidFill>
                <a:latin typeface="Montserrat"/>
                <a:ea typeface="Montserrat"/>
                <a:cs typeface="Montserrat"/>
                <a:sym typeface="Montserrat"/>
              </a:rPr>
              <a:t>B</a:t>
            </a:r>
          </a:p>
          <a:p>
            <a:pPr indent="-285750" lvl="0" marL="457200" rtl="0">
              <a:lnSpc>
                <a:spcPct val="115000"/>
              </a:lnSpc>
              <a:spcBef>
                <a:spcPts val="600"/>
              </a:spcBef>
              <a:buClr>
                <a:srgbClr val="054F84"/>
              </a:buClr>
              <a:buSzPct val="100000"/>
              <a:buFont typeface="Montserrat"/>
              <a:buAutoNum type="arabicPeriod"/>
            </a:pPr>
            <a:r>
              <a:rPr lang="fr" sz="900">
                <a:solidFill>
                  <a:srgbClr val="054F84"/>
                </a:solidFill>
                <a:latin typeface="Montserrat"/>
                <a:ea typeface="Montserrat"/>
                <a:cs typeface="Montserrat"/>
                <a:sym typeface="Montserrat"/>
              </a:rPr>
              <a:t>service </a:t>
            </a:r>
            <a:r>
              <a:rPr b="1" lang="fr" sz="900">
                <a:solidFill>
                  <a:srgbClr val="054F84"/>
                </a:solidFill>
                <a:latin typeface="Montserrat"/>
                <a:ea typeface="Montserrat"/>
                <a:cs typeface="Montserrat"/>
                <a:sym typeface="Montserrat"/>
              </a:rPr>
              <a:t>A</a:t>
            </a:r>
            <a:r>
              <a:rPr lang="fr" sz="900">
                <a:solidFill>
                  <a:srgbClr val="054F84"/>
                </a:solidFill>
                <a:latin typeface="Montserrat"/>
                <a:ea typeface="Montserrat"/>
                <a:cs typeface="Montserrat"/>
                <a:sym typeface="Montserrat"/>
              </a:rPr>
              <a:t> makes its call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5" name="Shape 915"/>
        <p:cNvGrpSpPr/>
        <p:nvPr/>
      </p:nvGrpSpPr>
      <p:grpSpPr>
        <a:xfrm>
          <a:off x="0" y="0"/>
          <a:ext cx="0" cy="0"/>
          <a:chOff x="0" y="0"/>
          <a:chExt cx="0" cy="0"/>
        </a:xfrm>
      </p:grpSpPr>
      <p:sp>
        <p:nvSpPr>
          <p:cNvPr id="916" name="Shape 9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7" name="Shape 9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1" name="Shape 921"/>
        <p:cNvGrpSpPr/>
        <p:nvPr/>
      </p:nvGrpSpPr>
      <p:grpSpPr>
        <a:xfrm>
          <a:off x="0" y="0"/>
          <a:ext cx="0" cy="0"/>
          <a:chOff x="0" y="0"/>
          <a:chExt cx="0" cy="0"/>
        </a:xfrm>
      </p:grpSpPr>
      <p:sp>
        <p:nvSpPr>
          <p:cNvPr id="922" name="Shape 9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3" name="Shape 9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0" name="Shape 9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6" name="Shape 956"/>
        <p:cNvGrpSpPr/>
        <p:nvPr/>
      </p:nvGrpSpPr>
      <p:grpSpPr>
        <a:xfrm>
          <a:off x="0" y="0"/>
          <a:ext cx="0" cy="0"/>
          <a:chOff x="0" y="0"/>
          <a:chExt cx="0" cy="0"/>
        </a:xfrm>
      </p:grpSpPr>
      <p:sp>
        <p:nvSpPr>
          <p:cNvPr id="957" name="Shape 9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8" name="Shape 9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4" name="Shape 9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fr"/>
              <a:t>start consul</a:t>
            </a:r>
          </a:p>
          <a:p>
            <a:pPr lvl="0">
              <a:spcBef>
                <a:spcPts val="0"/>
              </a:spcBef>
              <a:buNone/>
            </a:pPr>
            <a:r>
              <a:rPr lang="fr"/>
              <a:t>start apps</a:t>
            </a:r>
          </a:p>
          <a:p>
            <a:pPr lvl="0">
              <a:spcBef>
                <a:spcPts val="0"/>
              </a:spcBef>
              <a:buNone/>
            </a:pPr>
            <a:r>
              <a:rPr lang="fr"/>
              <a:t>show product controller</a:t>
            </a:r>
          </a:p>
          <a:p>
            <a:pPr lvl="0">
              <a:spcBef>
                <a:spcPts val="0"/>
              </a:spcBef>
              <a:buNone/>
            </a:pPr>
            <a:r>
              <a:rPr lang="fr"/>
              <a:t>show application.yml and bootstrap.yml</a:t>
            </a:r>
          </a:p>
          <a:p>
            <a:pPr lvl="0">
              <a:spcBef>
                <a:spcPts val="0"/>
              </a:spcBef>
              <a:buNone/>
            </a:pPr>
            <a:r>
              <a:rPr lang="fr"/>
              <a:t>show FeignClient</a:t>
            </a:r>
          </a:p>
          <a:p>
            <a:pPr lvl="0">
              <a:spcBef>
                <a:spcPts val="0"/>
              </a:spcBef>
              <a:buNone/>
            </a:pPr>
            <a:r>
              <a:rPr lang="fr"/>
              <a:t>show consul/ui</a:t>
            </a:r>
          </a:p>
          <a:p>
            <a:pPr lvl="0">
              <a:spcBef>
                <a:spcPts val="0"/>
              </a:spcBef>
              <a:buNone/>
            </a:pPr>
            <a:r>
              <a:rPr lang="fr"/>
              <a:t>start 2nd product-service</a:t>
            </a:r>
          </a:p>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7" name="Shape 967"/>
        <p:cNvGrpSpPr/>
        <p:nvPr/>
      </p:nvGrpSpPr>
      <p:grpSpPr>
        <a:xfrm>
          <a:off x="0" y="0"/>
          <a:ext cx="0" cy="0"/>
          <a:chOff x="0" y="0"/>
          <a:chExt cx="0" cy="0"/>
        </a:xfrm>
      </p:grpSpPr>
      <p:sp>
        <p:nvSpPr>
          <p:cNvPr id="968" name="Shape 9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9" name="Shape 9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685800" y="1094242"/>
            <a:ext cx="7772400" cy="1159800"/>
          </a:xfrm>
          <a:prstGeom prst="rect">
            <a:avLst/>
          </a:prstGeom>
        </p:spPr>
        <p:txBody>
          <a:bodyPr anchorCtr="0" anchor="t" bIns="91425" lIns="91425" rIns="91425" tIns="91425"/>
          <a:lstStyle>
            <a:lvl1pPr lvl="0" rtl="0" algn="ctr">
              <a:spcBef>
                <a:spcPts val="0"/>
              </a:spcBef>
              <a:buSzPct val="100000"/>
              <a:defRPr sz="3600"/>
            </a:lvl1pPr>
            <a:lvl2pPr lvl="1" rtl="0" algn="ctr">
              <a:spcBef>
                <a:spcPts val="0"/>
              </a:spcBef>
              <a:buClr>
                <a:srgbClr val="E75112"/>
              </a:buClr>
              <a:buSzPct val="100000"/>
              <a:defRPr sz="4800">
                <a:solidFill>
                  <a:srgbClr val="E75112"/>
                </a:solidFill>
              </a:defRPr>
            </a:lvl2pPr>
            <a:lvl3pPr lvl="2" rtl="0" algn="ctr">
              <a:spcBef>
                <a:spcPts val="0"/>
              </a:spcBef>
              <a:buClr>
                <a:srgbClr val="E75112"/>
              </a:buClr>
              <a:buSzPct val="100000"/>
              <a:defRPr sz="4800">
                <a:solidFill>
                  <a:srgbClr val="E75112"/>
                </a:solidFill>
              </a:defRPr>
            </a:lvl3pPr>
            <a:lvl4pPr lvl="3" rtl="0" algn="ctr">
              <a:spcBef>
                <a:spcPts val="0"/>
              </a:spcBef>
              <a:buClr>
                <a:srgbClr val="E75112"/>
              </a:buClr>
              <a:buSzPct val="100000"/>
              <a:defRPr sz="4800">
                <a:solidFill>
                  <a:srgbClr val="E75112"/>
                </a:solidFill>
              </a:defRPr>
            </a:lvl4pPr>
            <a:lvl5pPr lvl="4" rtl="0" algn="ctr">
              <a:spcBef>
                <a:spcPts val="0"/>
              </a:spcBef>
              <a:buClr>
                <a:srgbClr val="E75112"/>
              </a:buClr>
              <a:buSzPct val="100000"/>
              <a:defRPr sz="4800">
                <a:solidFill>
                  <a:srgbClr val="E75112"/>
                </a:solidFill>
              </a:defRPr>
            </a:lvl5pPr>
            <a:lvl6pPr lvl="5" rtl="0" algn="ctr">
              <a:spcBef>
                <a:spcPts val="0"/>
              </a:spcBef>
              <a:buClr>
                <a:srgbClr val="E75112"/>
              </a:buClr>
              <a:buSzPct val="100000"/>
              <a:defRPr sz="4800">
                <a:solidFill>
                  <a:srgbClr val="E75112"/>
                </a:solidFill>
              </a:defRPr>
            </a:lvl6pPr>
            <a:lvl7pPr lvl="6" rtl="0" algn="ctr">
              <a:spcBef>
                <a:spcPts val="0"/>
              </a:spcBef>
              <a:buClr>
                <a:srgbClr val="E75112"/>
              </a:buClr>
              <a:buSzPct val="100000"/>
              <a:defRPr sz="4800">
                <a:solidFill>
                  <a:srgbClr val="E75112"/>
                </a:solidFill>
              </a:defRPr>
            </a:lvl7pPr>
            <a:lvl8pPr lvl="7" rtl="0" algn="ctr">
              <a:spcBef>
                <a:spcPts val="0"/>
              </a:spcBef>
              <a:buClr>
                <a:srgbClr val="E75112"/>
              </a:buClr>
              <a:buSzPct val="100000"/>
              <a:defRPr sz="4800">
                <a:solidFill>
                  <a:srgbClr val="E75112"/>
                </a:solidFill>
              </a:defRPr>
            </a:lvl8pPr>
            <a:lvl9pPr lvl="8" rtl="0" algn="ctr">
              <a:spcBef>
                <a:spcPts val="0"/>
              </a:spcBef>
              <a:buClr>
                <a:srgbClr val="E75112"/>
              </a:buClr>
              <a:buSzPct val="100000"/>
              <a:defRPr sz="4800">
                <a:solidFill>
                  <a:srgbClr val="E75112"/>
                </a:solidFill>
              </a:defRPr>
            </a:lvl9pPr>
          </a:lstStyle>
          <a:p/>
        </p:txBody>
      </p:sp>
      <p:sp>
        <p:nvSpPr>
          <p:cNvPr id="12" name="Shape 12"/>
          <p:cNvSpPr txBox="1"/>
          <p:nvPr>
            <p:ph idx="1" type="subTitle"/>
          </p:nvPr>
        </p:nvSpPr>
        <p:spPr>
          <a:xfrm>
            <a:off x="685800" y="2840048"/>
            <a:ext cx="7772400" cy="1068300"/>
          </a:xfrm>
          <a:prstGeom prst="rect">
            <a:avLst/>
          </a:prstGeom>
        </p:spPr>
        <p:txBody>
          <a:bodyPr anchorCtr="0" anchor="t" bIns="91425" lIns="91425" rIns="91425" tIns="91425"/>
          <a:lstStyle>
            <a:lvl1pPr lvl="0" rtl="0" algn="ctr">
              <a:lnSpc>
                <a:spcPct val="100000"/>
              </a:lnSpc>
              <a:spcBef>
                <a:spcPts val="0"/>
              </a:spcBef>
              <a:buSzPct val="100000"/>
              <a:buFont typeface="Montserrat"/>
              <a:buNone/>
              <a:defRPr sz="2400">
                <a:latin typeface="Montserrat"/>
                <a:ea typeface="Montserrat"/>
                <a:cs typeface="Montserrat"/>
                <a:sym typeface="Montserrat"/>
              </a:defRPr>
            </a:lvl1pPr>
            <a:lvl2pPr lvl="1" rtl="0" algn="ctr">
              <a:lnSpc>
                <a:spcPct val="100000"/>
              </a:lnSpc>
              <a:spcBef>
                <a:spcPts val="0"/>
              </a:spcBef>
              <a:buSzPct val="100000"/>
              <a:buFont typeface="Montserrat"/>
              <a:buNone/>
              <a:defRPr sz="2400">
                <a:latin typeface="Montserrat"/>
                <a:ea typeface="Montserrat"/>
                <a:cs typeface="Montserrat"/>
                <a:sym typeface="Montserrat"/>
              </a:defRPr>
            </a:lvl2pPr>
            <a:lvl3pPr lvl="2" rtl="0" algn="ctr">
              <a:lnSpc>
                <a:spcPct val="100000"/>
              </a:lnSpc>
              <a:spcBef>
                <a:spcPts val="0"/>
              </a:spcBef>
              <a:buSzPct val="100000"/>
              <a:buFont typeface="Montserrat"/>
              <a:buNone/>
              <a:defRPr sz="2400">
                <a:latin typeface="Montserrat"/>
                <a:ea typeface="Montserrat"/>
                <a:cs typeface="Montserrat"/>
                <a:sym typeface="Montserrat"/>
              </a:defRPr>
            </a:lvl3pPr>
            <a:lvl4pPr lvl="3" rtl="0" algn="ctr">
              <a:lnSpc>
                <a:spcPct val="100000"/>
              </a:lnSpc>
              <a:spcBef>
                <a:spcPts val="0"/>
              </a:spcBef>
              <a:buSzPct val="100000"/>
              <a:buFont typeface="Montserrat"/>
              <a:buNone/>
              <a:defRPr sz="2400">
                <a:latin typeface="Montserrat"/>
                <a:ea typeface="Montserrat"/>
                <a:cs typeface="Montserrat"/>
                <a:sym typeface="Montserrat"/>
              </a:defRPr>
            </a:lvl4pPr>
            <a:lvl5pPr lvl="4" rtl="0" algn="ctr">
              <a:lnSpc>
                <a:spcPct val="100000"/>
              </a:lnSpc>
              <a:spcBef>
                <a:spcPts val="0"/>
              </a:spcBef>
              <a:buSzPct val="100000"/>
              <a:buFont typeface="Montserrat"/>
              <a:buNone/>
              <a:defRPr sz="2400">
                <a:latin typeface="Montserrat"/>
                <a:ea typeface="Montserrat"/>
                <a:cs typeface="Montserrat"/>
                <a:sym typeface="Montserrat"/>
              </a:defRPr>
            </a:lvl5pPr>
            <a:lvl6pPr lvl="5" rtl="0" algn="ctr">
              <a:lnSpc>
                <a:spcPct val="100000"/>
              </a:lnSpc>
              <a:spcBef>
                <a:spcPts val="0"/>
              </a:spcBef>
              <a:buSzPct val="100000"/>
              <a:buFont typeface="Montserrat"/>
              <a:buNone/>
              <a:defRPr sz="2400">
                <a:latin typeface="Montserrat"/>
                <a:ea typeface="Montserrat"/>
                <a:cs typeface="Montserrat"/>
                <a:sym typeface="Montserrat"/>
              </a:defRPr>
            </a:lvl6pPr>
            <a:lvl7pPr lvl="6" rtl="0" algn="ctr">
              <a:lnSpc>
                <a:spcPct val="100000"/>
              </a:lnSpc>
              <a:spcBef>
                <a:spcPts val="0"/>
              </a:spcBef>
              <a:buSzPct val="100000"/>
              <a:buFont typeface="Montserrat"/>
              <a:buNone/>
              <a:defRPr sz="2400">
                <a:latin typeface="Montserrat"/>
                <a:ea typeface="Montserrat"/>
                <a:cs typeface="Montserrat"/>
                <a:sym typeface="Montserrat"/>
              </a:defRPr>
            </a:lvl7pPr>
            <a:lvl8pPr lvl="7" rtl="0" algn="ctr">
              <a:lnSpc>
                <a:spcPct val="100000"/>
              </a:lnSpc>
              <a:spcBef>
                <a:spcPts val="0"/>
              </a:spcBef>
              <a:buSzPct val="100000"/>
              <a:buFont typeface="Montserrat"/>
              <a:buNone/>
              <a:defRPr sz="2400">
                <a:latin typeface="Montserrat"/>
                <a:ea typeface="Montserrat"/>
                <a:cs typeface="Montserrat"/>
                <a:sym typeface="Montserrat"/>
              </a:defRPr>
            </a:lvl8pPr>
            <a:lvl9pPr lvl="8" rtl="0" algn="ctr">
              <a:lnSpc>
                <a:spcPct val="100000"/>
              </a:lnSpc>
              <a:spcBef>
                <a:spcPts val="0"/>
              </a:spcBef>
              <a:buSzPct val="100000"/>
              <a:buFont typeface="Montserrat"/>
              <a:buNone/>
              <a:defRPr sz="2400">
                <a:latin typeface="Montserrat"/>
                <a:ea typeface="Montserrat"/>
                <a:cs typeface="Montserrat"/>
                <a:sym typeface="Montserrat"/>
              </a:defRPr>
            </a:lvl9pPr>
          </a:lstStyle>
          <a:p/>
        </p:txBody>
      </p:sp>
      <p:sp>
        <p:nvSpPr>
          <p:cNvPr id="13" name="Shape 13"/>
          <p:cNvSpPr txBox="1"/>
          <p:nvPr>
            <p:ph idx="12" type="sldNum"/>
          </p:nvPr>
        </p:nvSpPr>
        <p:spPr>
          <a:xfrm>
            <a:off x="8493533" y="4676850"/>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fr" sz="1200">
                <a:latin typeface="Montserrat"/>
                <a:ea typeface="Montserrat"/>
                <a:cs typeface="Montserrat"/>
                <a:sym typeface="Montserrat"/>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5" name="Shape 45"/>
        <p:cNvGrpSpPr/>
        <p:nvPr/>
      </p:nvGrpSpPr>
      <p:grpSpPr>
        <a:xfrm>
          <a:off x="0" y="0"/>
          <a:ext cx="0" cy="0"/>
          <a:chOff x="0" y="0"/>
          <a:chExt cx="0" cy="0"/>
        </a:xfrm>
      </p:grpSpPr>
      <p:sp>
        <p:nvSpPr>
          <p:cNvPr id="46" name="Shape 46"/>
          <p:cNvSpPr txBox="1"/>
          <p:nvPr>
            <p:ph type="title"/>
          </p:nvPr>
        </p:nvSpPr>
        <p:spPr>
          <a:xfrm>
            <a:off x="357757" y="226948"/>
            <a:ext cx="83448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 type="body"/>
          </p:nvPr>
        </p:nvSpPr>
        <p:spPr>
          <a:xfrm>
            <a:off x="4470521" y="1212625"/>
            <a:ext cx="4284300" cy="3574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buSzPct val="100000"/>
              <a:buFont typeface="Calibri"/>
              <a:defRPr sz="1800">
                <a:latin typeface="Calibri"/>
                <a:ea typeface="Calibri"/>
                <a:cs typeface="Calibri"/>
                <a:sym typeface="Calibri"/>
              </a:defRPr>
            </a:lvl4pPr>
            <a:lvl5pPr lvl="4" rtl="0">
              <a:spcBef>
                <a:spcPts val="0"/>
              </a:spcBef>
              <a:buFont typeface="Calibri"/>
              <a:defRPr>
                <a:latin typeface="Calibri"/>
                <a:ea typeface="Calibri"/>
                <a:cs typeface="Calibri"/>
                <a:sym typeface="Calibri"/>
              </a:defRPr>
            </a:lvl5pPr>
            <a:lvl6pPr lvl="5" rtl="0">
              <a:spcBef>
                <a:spcPts val="0"/>
              </a:spcBef>
              <a:buFont typeface="Calibri"/>
              <a:defRPr>
                <a:latin typeface="Calibri"/>
                <a:ea typeface="Calibri"/>
                <a:cs typeface="Calibri"/>
                <a:sym typeface="Calibri"/>
              </a:defRPr>
            </a:lvl6pPr>
            <a:lvl7pPr lvl="6" rtl="0">
              <a:spcBef>
                <a:spcPts val="0"/>
              </a:spcBef>
              <a:buFont typeface="Calibri"/>
              <a:defRPr>
                <a:latin typeface="Calibri"/>
                <a:ea typeface="Calibri"/>
                <a:cs typeface="Calibri"/>
                <a:sym typeface="Calibri"/>
              </a:defRPr>
            </a:lvl7pPr>
            <a:lvl8pPr lvl="7" rtl="0">
              <a:spcBef>
                <a:spcPts val="0"/>
              </a:spcBef>
              <a:buFont typeface="Calibri"/>
              <a:defRPr>
                <a:latin typeface="Calibri"/>
                <a:ea typeface="Calibri"/>
                <a:cs typeface="Calibri"/>
                <a:sym typeface="Calibri"/>
              </a:defRPr>
            </a:lvl8pPr>
            <a:lvl9pPr lvl="8" rtl="0">
              <a:spcBef>
                <a:spcPts val="0"/>
              </a:spcBef>
              <a:buFont typeface="Calibri"/>
              <a:defRPr>
                <a:latin typeface="Calibri"/>
                <a:ea typeface="Calibri"/>
                <a:cs typeface="Calibri"/>
                <a:sym typeface="Calibri"/>
              </a:defRPr>
            </a:lvl9pPr>
          </a:lstStyle>
          <a:p/>
        </p:txBody>
      </p:sp>
      <p:sp>
        <p:nvSpPr>
          <p:cNvPr id="48" name="Shape 48"/>
          <p:cNvSpPr txBox="1"/>
          <p:nvPr>
            <p:ph idx="2" type="body"/>
          </p:nvPr>
        </p:nvSpPr>
        <p:spPr>
          <a:xfrm>
            <a:off x="361071" y="1212625"/>
            <a:ext cx="4213800" cy="3546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buSzPct val="100000"/>
              <a:buFont typeface="Calibri"/>
              <a:defRPr sz="1800">
                <a:latin typeface="Calibri"/>
                <a:ea typeface="Calibri"/>
                <a:cs typeface="Calibri"/>
                <a:sym typeface="Calibri"/>
              </a:defRPr>
            </a:lvl4pPr>
            <a:lvl5pPr lvl="4" rtl="0">
              <a:spcBef>
                <a:spcPts val="0"/>
              </a:spcBef>
              <a:buFont typeface="Calibri"/>
              <a:defRPr>
                <a:latin typeface="Calibri"/>
                <a:ea typeface="Calibri"/>
                <a:cs typeface="Calibri"/>
                <a:sym typeface="Calibri"/>
              </a:defRPr>
            </a:lvl5pPr>
            <a:lvl6pPr lvl="5" rtl="0">
              <a:spcBef>
                <a:spcPts val="0"/>
              </a:spcBef>
              <a:buFont typeface="Calibri"/>
              <a:defRPr>
                <a:latin typeface="Calibri"/>
                <a:ea typeface="Calibri"/>
                <a:cs typeface="Calibri"/>
                <a:sym typeface="Calibri"/>
              </a:defRPr>
            </a:lvl6pPr>
            <a:lvl7pPr lvl="6" rtl="0">
              <a:spcBef>
                <a:spcPts val="0"/>
              </a:spcBef>
              <a:buFont typeface="Calibri"/>
              <a:defRPr>
                <a:latin typeface="Calibri"/>
                <a:ea typeface="Calibri"/>
                <a:cs typeface="Calibri"/>
                <a:sym typeface="Calibri"/>
              </a:defRPr>
            </a:lvl7pPr>
            <a:lvl8pPr lvl="7" rtl="0">
              <a:spcBef>
                <a:spcPts val="0"/>
              </a:spcBef>
              <a:buFont typeface="Calibri"/>
              <a:defRPr>
                <a:latin typeface="Calibri"/>
                <a:ea typeface="Calibri"/>
                <a:cs typeface="Calibri"/>
                <a:sym typeface="Calibri"/>
              </a:defRPr>
            </a:lvl8pPr>
            <a:lvl9pPr lvl="8" rtl="0">
              <a:spcBef>
                <a:spcPts val="0"/>
              </a:spcBef>
              <a:buFont typeface="Calibri"/>
              <a:defRPr>
                <a:latin typeface="Calibri"/>
                <a:ea typeface="Calibri"/>
                <a:cs typeface="Calibri"/>
                <a:sym typeface="Calibri"/>
              </a:defRPr>
            </a:lvl9pPr>
          </a:lstStyle>
          <a:p/>
        </p:txBody>
      </p:sp>
      <p:sp>
        <p:nvSpPr>
          <p:cNvPr id="49" name="Shape 49"/>
          <p:cNvSpPr txBox="1"/>
          <p:nvPr>
            <p:ph idx="12" type="sldNum"/>
          </p:nvPr>
        </p:nvSpPr>
        <p:spPr>
          <a:xfrm>
            <a:off x="8493533" y="4676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fr" sz="1200">
                <a:latin typeface="Montserrat"/>
                <a:ea typeface="Montserrat"/>
                <a:cs typeface="Montserrat"/>
                <a:sym typeface="Montserrat"/>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354000" y="228600"/>
            <a:ext cx="85617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2" name="Shape 52"/>
          <p:cNvSpPr txBox="1"/>
          <p:nvPr>
            <p:ph idx="12" type="sldNum"/>
          </p:nvPr>
        </p:nvSpPr>
        <p:spPr>
          <a:xfrm>
            <a:off x="8493533" y="4676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3" name="Shape 53"/>
        <p:cNvGrpSpPr/>
        <p:nvPr/>
      </p:nvGrpSpPr>
      <p:grpSpPr>
        <a:xfrm>
          <a:off x="0" y="0"/>
          <a:ext cx="0" cy="0"/>
          <a:chOff x="0" y="0"/>
          <a:chExt cx="0" cy="0"/>
        </a:xfrm>
      </p:grpSpPr>
      <p:sp>
        <p:nvSpPr>
          <p:cNvPr id="54" name="Shape 54"/>
          <p:cNvSpPr txBox="1"/>
          <p:nvPr>
            <p:ph idx="1" type="body"/>
          </p:nvPr>
        </p:nvSpPr>
        <p:spPr>
          <a:xfrm>
            <a:off x="457200" y="4406300"/>
            <a:ext cx="8004600" cy="519600"/>
          </a:xfrm>
          <a:prstGeom prst="rect">
            <a:avLst/>
          </a:prstGeom>
        </p:spPr>
        <p:txBody>
          <a:bodyPr anchorCtr="0" anchor="t" bIns="91425" lIns="91425" rIns="91425" tIns="91425"/>
          <a:lstStyle>
            <a:lvl1pPr lvl="0" rtl="0" algn="ctr">
              <a:spcBef>
                <a:spcPts val="360"/>
              </a:spcBef>
              <a:buSzPct val="100000"/>
              <a:buNone/>
              <a:defRPr sz="1600"/>
            </a:lvl1pPr>
          </a:lstStyle>
          <a:p/>
        </p:txBody>
      </p:sp>
      <p:sp>
        <p:nvSpPr>
          <p:cNvPr id="55" name="Shape 55"/>
          <p:cNvSpPr txBox="1"/>
          <p:nvPr>
            <p:ph idx="12" type="sldNum"/>
          </p:nvPr>
        </p:nvSpPr>
        <p:spPr>
          <a:xfrm>
            <a:off x="8493533" y="4676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ise en page personnalisée 1">
    <p:spTree>
      <p:nvGrpSpPr>
        <p:cNvPr id="56" name="Shape 56"/>
        <p:cNvGrpSpPr/>
        <p:nvPr/>
      </p:nvGrpSpPr>
      <p:grpSpPr>
        <a:xfrm>
          <a:off x="0" y="0"/>
          <a:ext cx="0" cy="0"/>
          <a:chOff x="0" y="0"/>
          <a:chExt cx="0" cy="0"/>
        </a:xfrm>
      </p:grpSpPr>
      <p:sp>
        <p:nvSpPr>
          <p:cNvPr id="57" name="Shape 57"/>
          <p:cNvSpPr txBox="1"/>
          <p:nvPr>
            <p:ph type="title"/>
          </p:nvPr>
        </p:nvSpPr>
        <p:spPr>
          <a:xfrm>
            <a:off x="354000" y="228600"/>
            <a:ext cx="8561700" cy="857400"/>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58" name="Shape 58"/>
          <p:cNvSpPr txBox="1"/>
          <p:nvPr>
            <p:ph idx="12" type="sldNum"/>
          </p:nvPr>
        </p:nvSpPr>
        <p:spPr>
          <a:xfrm>
            <a:off x="8493533" y="4676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FEIR - logo seul">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Shape 15"/>
          <p:cNvSpPr txBox="1"/>
          <p:nvPr>
            <p:ph idx="12" type="sldNum"/>
          </p:nvPr>
        </p:nvSpPr>
        <p:spPr>
          <a:xfrm>
            <a:off x="8493533" y="4676850"/>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fr" sz="1200">
                <a:latin typeface="Montserrat"/>
                <a:ea typeface="Montserrat"/>
                <a:cs typeface="Montserrat"/>
                <a:sym typeface="Montserrat"/>
              </a:rPr>
              <a:t>‹#›</a:t>
            </a:fld>
          </a:p>
        </p:txBody>
      </p:sp>
      <p:pic>
        <p:nvPicPr>
          <p:cNvPr id="16" name="Shape 16"/>
          <p:cNvPicPr preferRelativeResize="0"/>
          <p:nvPr/>
        </p:nvPicPr>
        <p:blipFill>
          <a:blip r:embed="rId3">
            <a:alphaModFix/>
          </a:blip>
          <a:stretch>
            <a:fillRect/>
          </a:stretch>
        </p:blipFill>
        <p:spPr>
          <a:xfrm>
            <a:off x="2538224" y="1729499"/>
            <a:ext cx="4067549" cy="1359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FEIR - Titre Chapitr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Shape 18"/>
          <p:cNvSpPr txBox="1"/>
          <p:nvPr>
            <p:ph type="title"/>
          </p:nvPr>
        </p:nvSpPr>
        <p:spPr>
          <a:xfrm>
            <a:off x="716975" y="1615275"/>
            <a:ext cx="7417500" cy="1608300"/>
          </a:xfrm>
          <a:prstGeom prst="rect">
            <a:avLst/>
          </a:prstGeom>
        </p:spPr>
        <p:txBody>
          <a:bodyPr anchorCtr="0" anchor="ctr" bIns="91425" lIns="91425" rIns="91425" tIns="91425"/>
          <a:lstStyle>
            <a:lvl1pPr lvl="0" rtl="0">
              <a:spcBef>
                <a:spcPts val="0"/>
              </a:spcBef>
              <a:buNone/>
              <a:defRPr sz="3400">
                <a:solidFill>
                  <a:schemeClr val="lt1"/>
                </a:solidFill>
              </a:defRPr>
            </a:lvl1pPr>
            <a:lvl2pPr lvl="1" rtl="0">
              <a:spcBef>
                <a:spcPts val="0"/>
              </a:spcBef>
              <a:buNone/>
              <a:defRPr sz="3600">
                <a:solidFill>
                  <a:schemeClr val="lt1"/>
                </a:solidFill>
              </a:defRPr>
            </a:lvl2pPr>
            <a:lvl3pPr lvl="2" rtl="0">
              <a:spcBef>
                <a:spcPts val="0"/>
              </a:spcBef>
              <a:buNone/>
              <a:defRPr sz="3600">
                <a:solidFill>
                  <a:schemeClr val="lt1"/>
                </a:solidFill>
              </a:defRPr>
            </a:lvl3pPr>
            <a:lvl4pPr lvl="3" rtl="0">
              <a:spcBef>
                <a:spcPts val="0"/>
              </a:spcBef>
              <a:buNone/>
              <a:defRPr sz="3600">
                <a:solidFill>
                  <a:schemeClr val="lt1"/>
                </a:solidFill>
              </a:defRPr>
            </a:lvl4pPr>
            <a:lvl5pPr lvl="4" rtl="0">
              <a:spcBef>
                <a:spcPts val="0"/>
              </a:spcBef>
              <a:buNone/>
              <a:defRPr sz="3600">
                <a:solidFill>
                  <a:schemeClr val="lt1"/>
                </a:solidFill>
              </a:defRPr>
            </a:lvl5pPr>
            <a:lvl6pPr lvl="5" rtl="0">
              <a:spcBef>
                <a:spcPts val="0"/>
              </a:spcBef>
              <a:buNone/>
              <a:defRPr sz="3600">
                <a:solidFill>
                  <a:schemeClr val="lt1"/>
                </a:solidFill>
              </a:defRPr>
            </a:lvl6pPr>
            <a:lvl7pPr lvl="6" rtl="0">
              <a:spcBef>
                <a:spcPts val="0"/>
              </a:spcBef>
              <a:buNone/>
              <a:defRPr sz="3600">
                <a:solidFill>
                  <a:schemeClr val="lt1"/>
                </a:solidFill>
              </a:defRPr>
            </a:lvl7pPr>
            <a:lvl8pPr lvl="7" rtl="0">
              <a:spcBef>
                <a:spcPts val="0"/>
              </a:spcBef>
              <a:buNone/>
              <a:defRPr sz="3600">
                <a:solidFill>
                  <a:schemeClr val="lt1"/>
                </a:solidFill>
              </a:defRPr>
            </a:lvl8pPr>
            <a:lvl9pPr lvl="8" rtl="0">
              <a:spcBef>
                <a:spcPts val="0"/>
              </a:spcBef>
              <a:buNone/>
              <a:defRPr sz="3600">
                <a:solidFill>
                  <a:schemeClr val="lt1"/>
                </a:solidFill>
              </a:defRPr>
            </a:lvl9pPr>
          </a:lstStyle>
          <a:p/>
        </p:txBody>
      </p:sp>
      <p:sp>
        <p:nvSpPr>
          <p:cNvPr id="19" name="Shape 19"/>
          <p:cNvSpPr txBox="1"/>
          <p:nvPr>
            <p:ph idx="12" type="sldNum"/>
          </p:nvPr>
        </p:nvSpPr>
        <p:spPr>
          <a:xfrm>
            <a:off x="8493533" y="4676850"/>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fr" sz="1200">
                <a:solidFill>
                  <a:srgbClr val="FFFFFF"/>
                </a:solidFill>
                <a:latin typeface="Montserrat"/>
                <a:ea typeface="Montserrat"/>
                <a:cs typeface="Montserrat"/>
                <a:sym typeface="Montserrat"/>
              </a:rPr>
              <a:t>‹#›</a:t>
            </a:fld>
          </a:p>
        </p:txBody>
      </p:sp>
      <p:pic>
        <p:nvPicPr>
          <p:cNvPr descr="SFEIR_Trigramme_blanc.png" id="20" name="Shape 20"/>
          <p:cNvPicPr preferRelativeResize="0"/>
          <p:nvPr/>
        </p:nvPicPr>
        <p:blipFill rotWithShape="1">
          <a:blip r:embed="rId3">
            <a:alphaModFix/>
          </a:blip>
          <a:srcRect b="0" l="49" r="49" t="0"/>
          <a:stretch/>
        </p:blipFill>
        <p:spPr>
          <a:xfrm>
            <a:off x="142287" y="4762325"/>
            <a:ext cx="250500" cy="2226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ise en page personnalisée 5">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Shape 22"/>
          <p:cNvSpPr txBox="1"/>
          <p:nvPr>
            <p:ph type="title"/>
          </p:nvPr>
        </p:nvSpPr>
        <p:spPr>
          <a:xfrm>
            <a:off x="354000" y="228600"/>
            <a:ext cx="8561700" cy="857400"/>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FEIR logo + baseline">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Shape 24"/>
          <p:cNvSpPr txBox="1"/>
          <p:nvPr/>
        </p:nvSpPr>
        <p:spPr>
          <a:xfrm>
            <a:off x="1098700" y="2918650"/>
            <a:ext cx="7017600" cy="824100"/>
          </a:xfrm>
          <a:prstGeom prst="rect">
            <a:avLst/>
          </a:prstGeom>
          <a:noFill/>
          <a:ln>
            <a:noFill/>
          </a:ln>
        </p:spPr>
        <p:txBody>
          <a:bodyPr anchorCtr="0" anchor="t" bIns="91425" lIns="91425" rIns="91425" tIns="91425">
            <a:noAutofit/>
          </a:bodyPr>
          <a:lstStyle/>
          <a:p>
            <a:pPr indent="0" lvl="0" marL="0" marR="0" rtl="0" algn="ctr">
              <a:lnSpc>
                <a:spcPct val="95744"/>
              </a:lnSpc>
              <a:spcBef>
                <a:spcPts val="0"/>
              </a:spcBef>
              <a:buNone/>
            </a:pPr>
            <a:r>
              <a:rPr lang="fr" sz="2600">
                <a:solidFill>
                  <a:srgbClr val="054F84"/>
                </a:solidFill>
                <a:highlight>
                  <a:srgbClr val="FFFFFF"/>
                </a:highlight>
                <a:latin typeface="Montserrat"/>
                <a:ea typeface="Montserrat"/>
                <a:cs typeface="Montserrat"/>
                <a:sym typeface="Montserrat"/>
              </a:rPr>
              <a:t>Le </a:t>
            </a:r>
            <a:r>
              <a:rPr lang="fr" sz="2600">
                <a:solidFill>
                  <a:srgbClr val="E75112"/>
                </a:solidFill>
                <a:highlight>
                  <a:srgbClr val="FFFFFF"/>
                </a:highlight>
                <a:latin typeface="Montserrat"/>
                <a:ea typeface="Montserrat"/>
                <a:cs typeface="Montserrat"/>
                <a:sym typeface="Montserrat"/>
              </a:rPr>
              <a:t>développeur</a:t>
            </a:r>
            <a:r>
              <a:rPr lang="fr" sz="2600">
                <a:solidFill>
                  <a:srgbClr val="E84F0E"/>
                </a:solidFill>
                <a:highlight>
                  <a:srgbClr val="FFFFFF"/>
                </a:highlight>
                <a:latin typeface="Montserrat"/>
                <a:ea typeface="Montserrat"/>
                <a:cs typeface="Montserrat"/>
                <a:sym typeface="Montserrat"/>
              </a:rPr>
              <a:t> </a:t>
            </a:r>
            <a:r>
              <a:rPr lang="fr" sz="2600">
                <a:solidFill>
                  <a:srgbClr val="054F84"/>
                </a:solidFill>
                <a:highlight>
                  <a:srgbClr val="FFFFFF"/>
                </a:highlight>
                <a:latin typeface="Montserrat"/>
                <a:ea typeface="Montserrat"/>
                <a:cs typeface="Montserrat"/>
                <a:sym typeface="Montserrat"/>
              </a:rPr>
              <a:t>au coeur du</a:t>
            </a:r>
            <a:r>
              <a:rPr lang="fr" sz="2600">
                <a:solidFill>
                  <a:srgbClr val="333333"/>
                </a:solidFill>
                <a:highlight>
                  <a:srgbClr val="FFFFFF"/>
                </a:highlight>
                <a:latin typeface="Montserrat"/>
                <a:ea typeface="Montserrat"/>
                <a:cs typeface="Montserrat"/>
                <a:sym typeface="Montserrat"/>
              </a:rPr>
              <a:t> </a:t>
            </a:r>
            <a:r>
              <a:rPr lang="fr" sz="2600">
                <a:solidFill>
                  <a:srgbClr val="E84F0E"/>
                </a:solidFill>
                <a:highlight>
                  <a:srgbClr val="FFFFFF"/>
                </a:highlight>
                <a:latin typeface="Montserrat"/>
                <a:ea typeface="Montserrat"/>
                <a:cs typeface="Montserrat"/>
                <a:sym typeface="Montserrat"/>
              </a:rPr>
              <a:t>numérique</a:t>
            </a:r>
          </a:p>
        </p:txBody>
      </p:sp>
      <p:sp>
        <p:nvSpPr>
          <p:cNvPr id="25" name="Shape 25"/>
          <p:cNvSpPr txBox="1"/>
          <p:nvPr>
            <p:ph idx="12" type="sldNum"/>
          </p:nvPr>
        </p:nvSpPr>
        <p:spPr>
          <a:xfrm>
            <a:off x="8493533" y="4676850"/>
            <a:ext cx="548700" cy="393600"/>
          </a:xfrm>
          <a:prstGeom prst="rect">
            <a:avLst/>
          </a:prstGeom>
        </p:spPr>
        <p:txBody>
          <a:bodyPr anchorCtr="0" anchor="ctr" bIns="91425" lIns="91425" rIns="91425" tIns="91425">
            <a:noAutofit/>
          </a:bodyPr>
          <a:lstStyle/>
          <a:p>
            <a:pPr lvl="0" rtl="0" algn="r">
              <a:spcBef>
                <a:spcPts val="0"/>
              </a:spcBef>
              <a:buNone/>
            </a:pPr>
            <a:fld id="{00000000-1234-1234-1234-123412341234}" type="slidenum">
              <a:rPr lang="fr" sz="1200">
                <a:latin typeface="Montserrat"/>
                <a:ea typeface="Montserrat"/>
                <a:cs typeface="Montserrat"/>
                <a:sym typeface="Montserrat"/>
              </a:rPr>
              <a:t>‹#›</a:t>
            </a:fld>
          </a:p>
        </p:txBody>
      </p:sp>
      <p:pic>
        <p:nvPicPr>
          <p:cNvPr id="26" name="Shape 26"/>
          <p:cNvPicPr preferRelativeResize="0"/>
          <p:nvPr/>
        </p:nvPicPr>
        <p:blipFill>
          <a:blip r:embed="rId3">
            <a:alphaModFix/>
          </a:blip>
          <a:stretch>
            <a:fillRect/>
          </a:stretch>
        </p:blipFill>
        <p:spPr>
          <a:xfrm>
            <a:off x="3038975" y="1602924"/>
            <a:ext cx="3137050" cy="10485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FEIR">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Shape 28"/>
          <p:cNvSpPr txBox="1"/>
          <p:nvPr>
            <p:ph idx="1" type="subTitle"/>
          </p:nvPr>
        </p:nvSpPr>
        <p:spPr>
          <a:xfrm>
            <a:off x="685800" y="3314974"/>
            <a:ext cx="7772400" cy="784800"/>
          </a:xfrm>
          <a:prstGeom prst="rect">
            <a:avLst/>
          </a:prstGeom>
        </p:spPr>
        <p:txBody>
          <a:bodyPr anchorCtr="0" anchor="t" bIns="91425" lIns="91425" rIns="91425" tIns="91425"/>
          <a:lstStyle>
            <a:lvl1pPr lvl="0" rtl="0" algn="ctr">
              <a:spcBef>
                <a:spcPts val="0"/>
              </a:spcBef>
              <a:buClr>
                <a:schemeClr val="dk2"/>
              </a:buClr>
              <a:buSzPct val="100000"/>
              <a:buNone/>
              <a:defRPr sz="1800">
                <a:solidFill>
                  <a:schemeClr val="dk2"/>
                </a:solidFill>
              </a:defRPr>
            </a:lvl1pPr>
            <a:lvl2pPr lvl="1" rtl="0" algn="ctr">
              <a:spcBef>
                <a:spcPts val="0"/>
              </a:spcBef>
              <a:buClr>
                <a:schemeClr val="dk2"/>
              </a:buClr>
              <a:buSzPct val="100000"/>
              <a:buFont typeface="Calibri"/>
              <a:buNone/>
              <a:defRPr sz="1800">
                <a:solidFill>
                  <a:schemeClr val="dk2"/>
                </a:solidFill>
                <a:latin typeface="Calibri"/>
                <a:ea typeface="Calibri"/>
                <a:cs typeface="Calibri"/>
                <a:sym typeface="Calibri"/>
              </a:defRPr>
            </a:lvl2pPr>
            <a:lvl3pPr lvl="2" rtl="0" algn="ctr">
              <a:spcBef>
                <a:spcPts val="0"/>
              </a:spcBef>
              <a:buClr>
                <a:schemeClr val="dk2"/>
              </a:buClr>
              <a:buNone/>
              <a:defRPr>
                <a:solidFill>
                  <a:schemeClr val="dk2"/>
                </a:solidFill>
              </a:defRPr>
            </a:lvl3pPr>
            <a:lvl4pPr lvl="3" rtl="0" algn="ctr">
              <a:spcBef>
                <a:spcPts val="0"/>
              </a:spcBef>
              <a:buClr>
                <a:schemeClr val="dk2"/>
              </a:buClr>
              <a:buSzPct val="100000"/>
              <a:buNone/>
              <a:defRPr sz="1800">
                <a:solidFill>
                  <a:schemeClr val="dk2"/>
                </a:solidFill>
              </a:defRPr>
            </a:lvl4pPr>
            <a:lvl5pPr lvl="4" rtl="0" algn="ctr">
              <a:spcBef>
                <a:spcPts val="0"/>
              </a:spcBef>
              <a:buClr>
                <a:schemeClr val="dk2"/>
              </a:buClr>
              <a:buSzPct val="100000"/>
              <a:buNone/>
              <a:defRPr sz="1800">
                <a:solidFill>
                  <a:schemeClr val="dk2"/>
                </a:solidFill>
              </a:defRPr>
            </a:lvl5pPr>
            <a:lvl6pPr lvl="5" rtl="0" algn="ctr">
              <a:spcBef>
                <a:spcPts val="0"/>
              </a:spcBef>
              <a:buClr>
                <a:schemeClr val="dk2"/>
              </a:buClr>
              <a:buSzPct val="100000"/>
              <a:buNone/>
              <a:defRPr sz="1800">
                <a:solidFill>
                  <a:schemeClr val="dk2"/>
                </a:solidFill>
              </a:defRPr>
            </a:lvl6pPr>
            <a:lvl7pPr lvl="6" rtl="0" algn="ctr">
              <a:spcBef>
                <a:spcPts val="0"/>
              </a:spcBef>
              <a:buClr>
                <a:schemeClr val="dk2"/>
              </a:buClr>
              <a:buSzPct val="100000"/>
              <a:buNone/>
              <a:defRPr sz="1800">
                <a:solidFill>
                  <a:schemeClr val="dk2"/>
                </a:solidFill>
              </a:defRPr>
            </a:lvl7pPr>
            <a:lvl8pPr lvl="7" rtl="0" algn="ctr">
              <a:spcBef>
                <a:spcPts val="0"/>
              </a:spcBef>
              <a:buClr>
                <a:schemeClr val="dk2"/>
              </a:buClr>
              <a:buSzPct val="100000"/>
              <a:buNone/>
              <a:defRPr sz="1800">
                <a:solidFill>
                  <a:schemeClr val="dk2"/>
                </a:solidFill>
              </a:defRPr>
            </a:lvl8pPr>
            <a:lvl9pPr lvl="8" rtl="0" algn="ctr">
              <a:spcBef>
                <a:spcPts val="0"/>
              </a:spcBef>
              <a:buClr>
                <a:schemeClr val="dk2"/>
              </a:buClr>
              <a:buSzPct val="100000"/>
              <a:buNone/>
              <a:defRPr sz="1800">
                <a:solidFill>
                  <a:schemeClr val="dk2"/>
                </a:solidFill>
              </a:defRPr>
            </a:lvl9pPr>
          </a:lstStyle>
          <a:p/>
        </p:txBody>
      </p:sp>
      <p:sp>
        <p:nvSpPr>
          <p:cNvPr id="29" name="Shape 29"/>
          <p:cNvSpPr txBox="1"/>
          <p:nvPr>
            <p:ph type="ctrTitle"/>
          </p:nvPr>
        </p:nvSpPr>
        <p:spPr>
          <a:xfrm>
            <a:off x="685800" y="2102563"/>
            <a:ext cx="7772400" cy="1159800"/>
          </a:xfrm>
          <a:prstGeom prst="rect">
            <a:avLst/>
          </a:prstGeom>
        </p:spPr>
        <p:txBody>
          <a:bodyPr anchorCtr="0" anchor="t" bIns="91425" lIns="91425" rIns="91425" tIns="91425"/>
          <a:lstStyle>
            <a:lvl1pPr lvl="0" rtl="0" algn="ctr">
              <a:spcBef>
                <a:spcPts val="0"/>
              </a:spcBef>
              <a:buSzPct val="100000"/>
              <a:defRPr sz="3000"/>
            </a:lvl1pPr>
            <a:lvl2pPr lvl="1" rtl="0" algn="ctr">
              <a:spcBef>
                <a:spcPts val="0"/>
              </a:spcBef>
              <a:buSzPct val="100000"/>
              <a:buFont typeface="Montserrat"/>
              <a:defRPr sz="4800">
                <a:latin typeface="Montserrat"/>
                <a:ea typeface="Montserrat"/>
                <a:cs typeface="Montserrat"/>
                <a:sym typeface="Montserrat"/>
              </a:defRPr>
            </a:lvl2pPr>
            <a:lvl3pPr lvl="2" rtl="0" algn="ctr">
              <a:spcBef>
                <a:spcPts val="0"/>
              </a:spcBef>
              <a:buSzPct val="100000"/>
              <a:buFont typeface="Montserrat"/>
              <a:defRPr sz="4800">
                <a:latin typeface="Montserrat"/>
                <a:ea typeface="Montserrat"/>
                <a:cs typeface="Montserrat"/>
                <a:sym typeface="Montserrat"/>
              </a:defRPr>
            </a:lvl3pPr>
            <a:lvl4pPr lvl="3" rtl="0" algn="ctr">
              <a:spcBef>
                <a:spcPts val="0"/>
              </a:spcBef>
              <a:buSzPct val="100000"/>
              <a:buFont typeface="Montserrat"/>
              <a:defRPr sz="4800">
                <a:latin typeface="Montserrat"/>
                <a:ea typeface="Montserrat"/>
                <a:cs typeface="Montserrat"/>
                <a:sym typeface="Montserrat"/>
              </a:defRPr>
            </a:lvl4pPr>
            <a:lvl5pPr lvl="4" rtl="0" algn="ctr">
              <a:spcBef>
                <a:spcPts val="0"/>
              </a:spcBef>
              <a:buSzPct val="100000"/>
              <a:buFont typeface="Montserrat"/>
              <a:defRPr sz="4800">
                <a:latin typeface="Montserrat"/>
                <a:ea typeface="Montserrat"/>
                <a:cs typeface="Montserrat"/>
                <a:sym typeface="Montserrat"/>
              </a:defRPr>
            </a:lvl5pPr>
            <a:lvl6pPr lvl="5" rtl="0" algn="ctr">
              <a:spcBef>
                <a:spcPts val="0"/>
              </a:spcBef>
              <a:buSzPct val="100000"/>
              <a:buFont typeface="Montserrat"/>
              <a:defRPr sz="4800">
                <a:latin typeface="Montserrat"/>
                <a:ea typeface="Montserrat"/>
                <a:cs typeface="Montserrat"/>
                <a:sym typeface="Montserrat"/>
              </a:defRPr>
            </a:lvl6pPr>
            <a:lvl7pPr lvl="6" rtl="0" algn="ctr">
              <a:spcBef>
                <a:spcPts val="0"/>
              </a:spcBef>
              <a:buSzPct val="100000"/>
              <a:buFont typeface="Montserrat"/>
              <a:defRPr sz="4800">
                <a:latin typeface="Montserrat"/>
                <a:ea typeface="Montserrat"/>
                <a:cs typeface="Montserrat"/>
                <a:sym typeface="Montserrat"/>
              </a:defRPr>
            </a:lvl7pPr>
            <a:lvl8pPr lvl="7" rtl="0" algn="ctr">
              <a:spcBef>
                <a:spcPts val="0"/>
              </a:spcBef>
              <a:buSzPct val="100000"/>
              <a:buFont typeface="Montserrat"/>
              <a:defRPr sz="4800">
                <a:latin typeface="Montserrat"/>
                <a:ea typeface="Montserrat"/>
                <a:cs typeface="Montserrat"/>
                <a:sym typeface="Montserrat"/>
              </a:defRPr>
            </a:lvl8pPr>
            <a:lvl9pPr lvl="8" rtl="0" algn="ctr">
              <a:spcBef>
                <a:spcPts val="0"/>
              </a:spcBef>
              <a:buSzPct val="100000"/>
              <a:buFont typeface="Montserrat"/>
              <a:defRPr sz="4800">
                <a:latin typeface="Montserrat"/>
                <a:ea typeface="Montserrat"/>
                <a:cs typeface="Montserrat"/>
                <a:sym typeface="Montserrat"/>
              </a:defRPr>
            </a:lvl9pPr>
          </a:lstStyle>
          <a:p/>
        </p:txBody>
      </p:sp>
      <p:sp>
        <p:nvSpPr>
          <p:cNvPr id="30" name="Shape 30"/>
          <p:cNvSpPr txBox="1"/>
          <p:nvPr>
            <p:ph idx="12" type="sldNum"/>
          </p:nvPr>
        </p:nvSpPr>
        <p:spPr>
          <a:xfrm>
            <a:off x="8493533" y="4676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fr" sz="1200">
                <a:solidFill>
                  <a:srgbClr val="054F84"/>
                </a:solidFill>
                <a:latin typeface="Montserrat"/>
                <a:ea typeface="Montserrat"/>
                <a:cs typeface="Montserrat"/>
                <a:sym typeface="Montserrat"/>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FEIR 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Shape 32"/>
          <p:cNvSpPr txBox="1"/>
          <p:nvPr>
            <p:ph idx="1" type="subTitle"/>
          </p:nvPr>
        </p:nvSpPr>
        <p:spPr>
          <a:xfrm>
            <a:off x="685800" y="3467374"/>
            <a:ext cx="7772400" cy="784800"/>
          </a:xfrm>
          <a:prstGeom prst="rect">
            <a:avLst/>
          </a:prstGeom>
        </p:spPr>
        <p:txBody>
          <a:bodyPr anchorCtr="0" anchor="t" bIns="91425" lIns="91425" rIns="91425" tIns="91425"/>
          <a:lstStyle>
            <a:lvl1pPr lvl="0" rtl="0" algn="ctr">
              <a:spcBef>
                <a:spcPts val="0"/>
              </a:spcBef>
              <a:buClr>
                <a:schemeClr val="dk2"/>
              </a:buClr>
              <a:buSzPct val="100000"/>
              <a:buNone/>
              <a:defRPr sz="1400">
                <a:solidFill>
                  <a:schemeClr val="dk2"/>
                </a:solidFill>
              </a:defRPr>
            </a:lvl1pPr>
            <a:lvl2pPr lvl="1" rtl="0" algn="ctr">
              <a:spcBef>
                <a:spcPts val="0"/>
              </a:spcBef>
              <a:buClr>
                <a:schemeClr val="dk2"/>
              </a:buClr>
              <a:buSzPct val="100000"/>
              <a:buFont typeface="Calibri"/>
              <a:buNone/>
              <a:defRPr sz="1400">
                <a:solidFill>
                  <a:schemeClr val="dk2"/>
                </a:solidFill>
                <a:latin typeface="Calibri"/>
                <a:ea typeface="Calibri"/>
                <a:cs typeface="Calibri"/>
                <a:sym typeface="Calibri"/>
              </a:defRPr>
            </a:lvl2pPr>
            <a:lvl3pPr lvl="2" rtl="0" algn="ctr">
              <a:spcBef>
                <a:spcPts val="0"/>
              </a:spcBef>
              <a:buClr>
                <a:schemeClr val="dk2"/>
              </a:buClr>
              <a:buSzPct val="100000"/>
              <a:buNone/>
              <a:defRPr sz="1400">
                <a:solidFill>
                  <a:schemeClr val="dk2"/>
                </a:solidFill>
              </a:defRPr>
            </a:lvl3pPr>
            <a:lvl4pPr lvl="3" rtl="0" algn="ctr">
              <a:spcBef>
                <a:spcPts val="0"/>
              </a:spcBef>
              <a:buClr>
                <a:schemeClr val="dk2"/>
              </a:buClr>
              <a:buSzPct val="100000"/>
              <a:buNone/>
              <a:defRPr sz="1400">
                <a:solidFill>
                  <a:schemeClr val="dk2"/>
                </a:solidFill>
              </a:defRPr>
            </a:lvl4pPr>
            <a:lvl5pPr lvl="4" rtl="0" algn="ctr">
              <a:spcBef>
                <a:spcPts val="0"/>
              </a:spcBef>
              <a:buClr>
                <a:schemeClr val="dk2"/>
              </a:buClr>
              <a:buSzPct val="100000"/>
              <a:buNone/>
              <a:defRPr sz="1400">
                <a:solidFill>
                  <a:schemeClr val="dk2"/>
                </a:solidFill>
              </a:defRPr>
            </a:lvl5pPr>
            <a:lvl6pPr lvl="5" rtl="0" algn="ctr">
              <a:spcBef>
                <a:spcPts val="0"/>
              </a:spcBef>
              <a:buClr>
                <a:schemeClr val="dk2"/>
              </a:buClr>
              <a:buNone/>
              <a:defRPr sz="1400">
                <a:solidFill>
                  <a:schemeClr val="dk2"/>
                </a:solidFill>
              </a:defRPr>
            </a:lvl6pPr>
            <a:lvl7pPr lvl="6" rtl="0" algn="ctr">
              <a:spcBef>
                <a:spcPts val="0"/>
              </a:spcBef>
              <a:buClr>
                <a:schemeClr val="dk2"/>
              </a:buClr>
              <a:buSzPct val="100000"/>
              <a:buNone/>
              <a:defRPr sz="1400">
                <a:solidFill>
                  <a:schemeClr val="dk2"/>
                </a:solidFill>
              </a:defRPr>
            </a:lvl7pPr>
            <a:lvl8pPr lvl="7" rtl="0" algn="ctr">
              <a:spcBef>
                <a:spcPts val="0"/>
              </a:spcBef>
              <a:buClr>
                <a:schemeClr val="dk2"/>
              </a:buClr>
              <a:buSzPct val="100000"/>
              <a:buNone/>
              <a:defRPr sz="1400">
                <a:solidFill>
                  <a:schemeClr val="dk2"/>
                </a:solidFill>
              </a:defRPr>
            </a:lvl8pPr>
            <a:lvl9pPr lvl="8" rtl="0" algn="ctr">
              <a:spcBef>
                <a:spcPts val="0"/>
              </a:spcBef>
              <a:buClr>
                <a:schemeClr val="dk2"/>
              </a:buClr>
              <a:buNone/>
              <a:defRPr>
                <a:solidFill>
                  <a:schemeClr val="dk2"/>
                </a:solidFill>
              </a:defRPr>
            </a:lvl9pPr>
          </a:lstStyle>
          <a:p/>
        </p:txBody>
      </p:sp>
      <p:sp>
        <p:nvSpPr>
          <p:cNvPr id="33" name="Shape 33"/>
          <p:cNvSpPr txBox="1"/>
          <p:nvPr>
            <p:ph type="ctrTitle"/>
          </p:nvPr>
        </p:nvSpPr>
        <p:spPr>
          <a:xfrm>
            <a:off x="685800" y="2254963"/>
            <a:ext cx="7772400" cy="1159800"/>
          </a:xfrm>
          <a:prstGeom prst="rect">
            <a:avLst/>
          </a:prstGeom>
        </p:spPr>
        <p:txBody>
          <a:bodyPr anchorCtr="0" anchor="t" bIns="91425" lIns="91425" rIns="91425" tIns="91425"/>
          <a:lstStyle>
            <a:lvl1pPr lvl="0" rtl="0" algn="ctr">
              <a:spcBef>
                <a:spcPts val="0"/>
              </a:spcBef>
              <a:buSzPct val="100000"/>
              <a:defRPr sz="2400"/>
            </a:lvl1pPr>
            <a:lvl2pPr lvl="1" rtl="0" algn="ctr">
              <a:spcBef>
                <a:spcPts val="0"/>
              </a:spcBef>
              <a:buSzPct val="100000"/>
              <a:buFont typeface="Montserrat"/>
              <a:defRPr sz="2400">
                <a:latin typeface="Montserrat"/>
                <a:ea typeface="Montserrat"/>
                <a:cs typeface="Montserrat"/>
                <a:sym typeface="Montserrat"/>
              </a:defRPr>
            </a:lvl2pPr>
            <a:lvl3pPr lvl="2" rtl="0" algn="ctr">
              <a:spcBef>
                <a:spcPts val="0"/>
              </a:spcBef>
              <a:buSzPct val="100000"/>
              <a:buFont typeface="Montserrat"/>
              <a:defRPr sz="2400">
                <a:latin typeface="Montserrat"/>
                <a:ea typeface="Montserrat"/>
                <a:cs typeface="Montserrat"/>
                <a:sym typeface="Montserrat"/>
              </a:defRPr>
            </a:lvl3pPr>
            <a:lvl4pPr lvl="3" rtl="0" algn="ctr">
              <a:spcBef>
                <a:spcPts val="0"/>
              </a:spcBef>
              <a:buSzPct val="100000"/>
              <a:buFont typeface="Montserrat"/>
              <a:defRPr sz="2400">
                <a:latin typeface="Montserrat"/>
                <a:ea typeface="Montserrat"/>
                <a:cs typeface="Montserrat"/>
                <a:sym typeface="Montserrat"/>
              </a:defRPr>
            </a:lvl4pPr>
            <a:lvl5pPr lvl="4" rtl="0" algn="ctr">
              <a:spcBef>
                <a:spcPts val="0"/>
              </a:spcBef>
              <a:buSzPct val="100000"/>
              <a:buFont typeface="Montserrat"/>
              <a:defRPr sz="2400">
                <a:latin typeface="Montserrat"/>
                <a:ea typeface="Montserrat"/>
                <a:cs typeface="Montserrat"/>
                <a:sym typeface="Montserrat"/>
              </a:defRPr>
            </a:lvl5pPr>
            <a:lvl6pPr lvl="5" rtl="0" algn="ctr">
              <a:spcBef>
                <a:spcPts val="0"/>
              </a:spcBef>
              <a:buSzPct val="100000"/>
              <a:buFont typeface="Montserrat"/>
              <a:defRPr sz="2400">
                <a:latin typeface="Montserrat"/>
                <a:ea typeface="Montserrat"/>
                <a:cs typeface="Montserrat"/>
                <a:sym typeface="Montserrat"/>
              </a:defRPr>
            </a:lvl6pPr>
            <a:lvl7pPr lvl="6" rtl="0" algn="ctr">
              <a:spcBef>
                <a:spcPts val="0"/>
              </a:spcBef>
              <a:buSzPct val="100000"/>
              <a:buFont typeface="Montserrat"/>
              <a:defRPr sz="2400">
                <a:latin typeface="Montserrat"/>
                <a:ea typeface="Montserrat"/>
                <a:cs typeface="Montserrat"/>
                <a:sym typeface="Montserrat"/>
              </a:defRPr>
            </a:lvl7pPr>
            <a:lvl8pPr lvl="7" rtl="0" algn="ctr">
              <a:spcBef>
                <a:spcPts val="0"/>
              </a:spcBef>
              <a:buSzPct val="100000"/>
              <a:buFont typeface="Montserrat"/>
              <a:defRPr sz="2400">
                <a:latin typeface="Montserrat"/>
                <a:ea typeface="Montserrat"/>
                <a:cs typeface="Montserrat"/>
                <a:sym typeface="Montserrat"/>
              </a:defRPr>
            </a:lvl8pPr>
            <a:lvl9pPr lvl="8" rtl="0" algn="ctr">
              <a:spcBef>
                <a:spcPts val="0"/>
              </a:spcBef>
              <a:buSzPct val="100000"/>
              <a:buFont typeface="Montserrat"/>
              <a:defRPr sz="2400">
                <a:latin typeface="Montserrat"/>
                <a:ea typeface="Montserrat"/>
                <a:cs typeface="Montserrat"/>
                <a:sym typeface="Montserrat"/>
              </a:defRPr>
            </a:lvl9pPr>
          </a:lstStyle>
          <a:p/>
        </p:txBody>
      </p:sp>
      <p:sp>
        <p:nvSpPr>
          <p:cNvPr id="34" name="Shape 34"/>
          <p:cNvSpPr txBox="1"/>
          <p:nvPr>
            <p:ph idx="12" type="sldNum"/>
          </p:nvPr>
        </p:nvSpPr>
        <p:spPr>
          <a:xfrm>
            <a:off x="8493533" y="4676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fr" sz="1200">
                <a:solidFill>
                  <a:srgbClr val="054F84"/>
                </a:solidFill>
                <a:latin typeface="Montserrat"/>
                <a:ea typeface="Montserrat"/>
                <a:cs typeface="Montserrat"/>
                <a:sym typeface="Montserrat"/>
              </a:rPr>
              <a:t>‹#›</a:t>
            </a:fld>
          </a:p>
        </p:txBody>
      </p:sp>
      <p:pic>
        <p:nvPicPr>
          <p:cNvPr id="35" name="Shape 35"/>
          <p:cNvPicPr preferRelativeResize="0"/>
          <p:nvPr/>
        </p:nvPicPr>
        <p:blipFill>
          <a:blip r:embed="rId3">
            <a:alphaModFix/>
          </a:blip>
          <a:stretch>
            <a:fillRect/>
          </a:stretch>
        </p:blipFill>
        <p:spPr>
          <a:xfrm>
            <a:off x="3255674" y="1206361"/>
            <a:ext cx="2626000" cy="8777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6" name="Shape 36"/>
        <p:cNvGrpSpPr/>
        <p:nvPr/>
      </p:nvGrpSpPr>
      <p:grpSpPr>
        <a:xfrm>
          <a:off x="0" y="0"/>
          <a:ext cx="0" cy="0"/>
          <a:chOff x="0" y="0"/>
          <a:chExt cx="0" cy="0"/>
        </a:xfrm>
      </p:grpSpPr>
      <p:sp>
        <p:nvSpPr>
          <p:cNvPr id="37" name="Shape 37"/>
          <p:cNvSpPr txBox="1"/>
          <p:nvPr>
            <p:ph idx="12" type="sldNum"/>
          </p:nvPr>
        </p:nvSpPr>
        <p:spPr>
          <a:xfrm>
            <a:off x="8493533" y="4676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fr" sz="1200">
                <a:latin typeface="Montserrat"/>
                <a:ea typeface="Montserrat"/>
                <a:cs typeface="Montserrat"/>
                <a:sym typeface="Montserrat"/>
              </a:rPr>
              <a:t>‹#›</a:t>
            </a:fld>
          </a:p>
        </p:txBody>
      </p:sp>
      <p:sp>
        <p:nvSpPr>
          <p:cNvPr id="38" name="Shape 38"/>
          <p:cNvSpPr txBox="1"/>
          <p:nvPr>
            <p:ph type="title"/>
          </p:nvPr>
        </p:nvSpPr>
        <p:spPr>
          <a:xfrm>
            <a:off x="354000" y="228600"/>
            <a:ext cx="8561700" cy="857400"/>
          </a:xfrm>
          <a:prstGeom prst="rect">
            <a:avLst/>
          </a:prstGeom>
        </p:spPr>
        <p:txBody>
          <a:bodyPr anchorCtr="0" anchor="t" bIns="91425" lIns="91425" rIns="91425" tIns="91425"/>
          <a:lstStyle>
            <a:lvl1pPr lvl="0" rtl="0">
              <a:spcBef>
                <a:spcPts val="0"/>
              </a:spcBef>
              <a:buFont typeface="Montserrat"/>
              <a:buNone/>
              <a:defRPr>
                <a:latin typeface="Montserrat"/>
                <a:ea typeface="Montserrat"/>
                <a:cs typeface="Montserrat"/>
                <a:sym typeface="Montserrat"/>
              </a:defRPr>
            </a:lvl1pPr>
            <a:lvl2pPr lvl="1" rtl="0">
              <a:spcBef>
                <a:spcPts val="0"/>
              </a:spcBef>
              <a:buClr>
                <a:schemeClr val="dk1"/>
              </a:buClr>
              <a:buSzPct val="100000"/>
              <a:buNone/>
              <a:defRPr b="1" sz="3600">
                <a:solidFill>
                  <a:schemeClr val="dk1"/>
                </a:solidFill>
              </a:defRPr>
            </a:lvl2pPr>
            <a:lvl3pPr lvl="2" rtl="0">
              <a:spcBef>
                <a:spcPts val="0"/>
              </a:spcBef>
              <a:buClr>
                <a:schemeClr val="dk1"/>
              </a:buClr>
              <a:buSzPct val="100000"/>
              <a:buNone/>
              <a:defRPr b="1" sz="3600">
                <a:solidFill>
                  <a:schemeClr val="dk1"/>
                </a:solidFill>
              </a:defRPr>
            </a:lvl3pPr>
            <a:lvl4pPr lvl="3" rtl="0">
              <a:spcBef>
                <a:spcPts val="0"/>
              </a:spcBef>
              <a:buClr>
                <a:schemeClr val="dk1"/>
              </a:buClr>
              <a:buSzPct val="100000"/>
              <a:buNone/>
              <a:defRPr b="1" sz="3600">
                <a:solidFill>
                  <a:schemeClr val="dk1"/>
                </a:solidFill>
              </a:defRPr>
            </a:lvl4pPr>
            <a:lvl5pPr lvl="4" rtl="0">
              <a:spcBef>
                <a:spcPts val="0"/>
              </a:spcBef>
              <a:buClr>
                <a:schemeClr val="dk1"/>
              </a:buClr>
              <a:buSzPct val="100000"/>
              <a:buNone/>
              <a:defRPr b="1" sz="3600">
                <a:solidFill>
                  <a:schemeClr val="dk1"/>
                </a:solidFill>
              </a:defRPr>
            </a:lvl5pPr>
            <a:lvl6pPr lvl="5" rtl="0">
              <a:spcBef>
                <a:spcPts val="0"/>
              </a:spcBef>
              <a:buClr>
                <a:schemeClr val="dk1"/>
              </a:buClr>
              <a:buSzPct val="100000"/>
              <a:buNone/>
              <a:defRPr b="1" sz="3600">
                <a:solidFill>
                  <a:schemeClr val="dk1"/>
                </a:solidFill>
              </a:defRPr>
            </a:lvl6pPr>
            <a:lvl7pPr lvl="6" rtl="0">
              <a:spcBef>
                <a:spcPts val="0"/>
              </a:spcBef>
              <a:buClr>
                <a:schemeClr val="dk1"/>
              </a:buClr>
              <a:buSzPct val="100000"/>
              <a:buNone/>
              <a:defRPr b="1" sz="3600">
                <a:solidFill>
                  <a:schemeClr val="dk1"/>
                </a:solidFill>
              </a:defRPr>
            </a:lvl7pPr>
            <a:lvl8pPr lvl="7" rtl="0">
              <a:spcBef>
                <a:spcPts val="0"/>
              </a:spcBef>
              <a:buClr>
                <a:schemeClr val="dk1"/>
              </a:buClr>
              <a:buSzPct val="100000"/>
              <a:buNone/>
              <a:defRPr b="1" sz="3600">
                <a:solidFill>
                  <a:schemeClr val="dk1"/>
                </a:solidFill>
              </a:defRPr>
            </a:lvl8pPr>
            <a:lvl9pPr lvl="8" rtl="0">
              <a:spcBef>
                <a:spcPts val="0"/>
              </a:spcBef>
              <a:buClr>
                <a:schemeClr val="dk1"/>
              </a:buClr>
              <a:buSzPct val="100000"/>
              <a:buNone/>
              <a:defRPr b="1" sz="3600">
                <a:solidFill>
                  <a:schemeClr val="dk1"/>
                </a:solidFill>
              </a:defRPr>
            </a:lvl9pPr>
          </a:lstStyle>
          <a:p/>
        </p:txBody>
      </p:sp>
      <p:sp>
        <p:nvSpPr>
          <p:cNvPr id="39" name="Shape 39"/>
          <p:cNvSpPr txBox="1"/>
          <p:nvPr>
            <p:ph idx="1" type="body"/>
          </p:nvPr>
        </p:nvSpPr>
        <p:spPr>
          <a:xfrm>
            <a:off x="354000" y="1162943"/>
            <a:ext cx="8561700" cy="3513900"/>
          </a:xfrm>
          <a:prstGeom prst="rect">
            <a:avLst/>
          </a:prstGeom>
        </p:spPr>
        <p:txBody>
          <a:bodyPr anchorCtr="0" anchor="t" bIns="91425" lIns="91425" rIns="91425" tIns="91425"/>
          <a:lstStyle>
            <a:lvl1pPr lvl="0" rtl="0">
              <a:spcBef>
                <a:spcPts val="600"/>
              </a:spcBef>
              <a:buSzPct val="100000"/>
              <a:defRPr b="0" sz="2200"/>
            </a:lvl1pPr>
            <a:lvl2pPr lvl="1" rtl="0">
              <a:spcBef>
                <a:spcPts val="480"/>
              </a:spcBef>
              <a:buSzPct val="100000"/>
              <a:defRPr b="0" sz="2000"/>
            </a:lvl2pPr>
            <a:lvl3pPr lvl="2" rtl="0">
              <a:spcBef>
                <a:spcPts val="480"/>
              </a:spcBef>
              <a:buSzPct val="100000"/>
              <a:defRPr b="0" sz="1800"/>
            </a:lvl3pPr>
            <a:lvl4pPr lvl="3" rtl="0">
              <a:spcBef>
                <a:spcPts val="360"/>
              </a:spcBef>
              <a:buSzPct val="100000"/>
              <a:defRPr sz="1800"/>
            </a:lvl4pPr>
            <a:lvl5pPr lvl="4" rtl="0">
              <a:spcBef>
                <a:spcPts val="360"/>
              </a:spcBef>
              <a:buSzPct val="100000"/>
              <a:defRPr sz="1600"/>
            </a:lvl5pPr>
            <a:lvl6pPr lvl="5" rtl="0">
              <a:spcBef>
                <a:spcPts val="360"/>
              </a:spcBef>
              <a:defRPr sz="1600"/>
            </a:lvl6pPr>
            <a:lvl7pPr lvl="6" rtl="0">
              <a:spcBef>
                <a:spcPts val="360"/>
              </a:spcBef>
              <a:buSzPct val="75000"/>
              <a:defRPr sz="1600"/>
            </a:lvl7pPr>
            <a:lvl8pPr lvl="7" rtl="0">
              <a:spcBef>
                <a:spcPts val="360"/>
              </a:spcBef>
              <a:buSzPct val="100000"/>
              <a:defRPr sz="1600"/>
            </a:lvl8pPr>
            <a:lvl9pPr lvl="8" rtl="0">
              <a:spcBef>
                <a:spcPts val="36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re et corps 1">
    <p:spTree>
      <p:nvGrpSpPr>
        <p:cNvPr id="40" name="Shape 40"/>
        <p:cNvGrpSpPr/>
        <p:nvPr/>
      </p:nvGrpSpPr>
      <p:grpSpPr>
        <a:xfrm>
          <a:off x="0" y="0"/>
          <a:ext cx="0" cy="0"/>
          <a:chOff x="0" y="0"/>
          <a:chExt cx="0" cy="0"/>
        </a:xfrm>
      </p:grpSpPr>
      <p:sp>
        <p:nvSpPr>
          <p:cNvPr id="41" name="Shape 41"/>
          <p:cNvSpPr txBox="1"/>
          <p:nvPr>
            <p:ph idx="12" type="sldNum"/>
          </p:nvPr>
        </p:nvSpPr>
        <p:spPr>
          <a:xfrm>
            <a:off x="8493533" y="4676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fr" sz="1200">
                <a:latin typeface="Montserrat"/>
                <a:ea typeface="Montserrat"/>
                <a:cs typeface="Montserrat"/>
                <a:sym typeface="Montserrat"/>
              </a:rPr>
              <a:t>‹#›</a:t>
            </a:fld>
          </a:p>
        </p:txBody>
      </p:sp>
      <p:sp>
        <p:nvSpPr>
          <p:cNvPr id="42" name="Shape 42"/>
          <p:cNvSpPr txBox="1"/>
          <p:nvPr>
            <p:ph type="title"/>
          </p:nvPr>
        </p:nvSpPr>
        <p:spPr>
          <a:xfrm>
            <a:off x="354000" y="228600"/>
            <a:ext cx="8561700" cy="857400"/>
          </a:xfrm>
          <a:prstGeom prst="rect">
            <a:avLst/>
          </a:prstGeom>
        </p:spPr>
        <p:txBody>
          <a:bodyPr anchorCtr="0" anchor="t" bIns="91425" lIns="91425" rIns="91425" tIns="91425"/>
          <a:lstStyle>
            <a:lvl1pPr lvl="0" rtl="0">
              <a:spcBef>
                <a:spcPts val="0"/>
              </a:spcBef>
              <a:buClr>
                <a:srgbClr val="E84F0E"/>
              </a:buClr>
              <a:buFont typeface="Montserrat"/>
              <a:buNone/>
              <a:defRPr>
                <a:solidFill>
                  <a:srgbClr val="E84F0E"/>
                </a:solidFill>
                <a:latin typeface="Montserrat"/>
                <a:ea typeface="Montserrat"/>
                <a:cs typeface="Montserrat"/>
                <a:sym typeface="Montserrat"/>
              </a:defRPr>
            </a:lvl1pPr>
            <a:lvl2pPr lvl="1" rtl="0">
              <a:spcBef>
                <a:spcPts val="0"/>
              </a:spcBef>
              <a:buClr>
                <a:schemeClr val="dk1"/>
              </a:buClr>
              <a:buSzPct val="100000"/>
              <a:buNone/>
              <a:defRPr b="1" sz="2600">
                <a:solidFill>
                  <a:schemeClr val="dk1"/>
                </a:solidFill>
              </a:defRPr>
            </a:lvl2pPr>
            <a:lvl3pPr lvl="2" rtl="0">
              <a:spcBef>
                <a:spcPts val="0"/>
              </a:spcBef>
              <a:buClr>
                <a:schemeClr val="dk1"/>
              </a:buClr>
              <a:buSzPct val="100000"/>
              <a:buNone/>
              <a:defRPr b="1" sz="2600">
                <a:solidFill>
                  <a:schemeClr val="dk1"/>
                </a:solidFill>
              </a:defRPr>
            </a:lvl3pPr>
            <a:lvl4pPr lvl="3" rtl="0">
              <a:spcBef>
                <a:spcPts val="0"/>
              </a:spcBef>
              <a:buClr>
                <a:schemeClr val="dk1"/>
              </a:buClr>
              <a:buSzPct val="100000"/>
              <a:buNone/>
              <a:defRPr b="1" sz="2600">
                <a:solidFill>
                  <a:schemeClr val="dk1"/>
                </a:solidFill>
              </a:defRPr>
            </a:lvl4pPr>
            <a:lvl5pPr lvl="4" rtl="0">
              <a:spcBef>
                <a:spcPts val="0"/>
              </a:spcBef>
              <a:buClr>
                <a:schemeClr val="dk1"/>
              </a:buClr>
              <a:buSzPct val="100000"/>
              <a:buNone/>
              <a:defRPr b="1" sz="2600">
                <a:solidFill>
                  <a:schemeClr val="dk1"/>
                </a:solidFill>
              </a:defRPr>
            </a:lvl5pPr>
            <a:lvl6pPr lvl="5" rtl="0">
              <a:spcBef>
                <a:spcPts val="0"/>
              </a:spcBef>
              <a:buClr>
                <a:schemeClr val="dk1"/>
              </a:buClr>
              <a:buSzPct val="100000"/>
              <a:buNone/>
              <a:defRPr b="1" sz="2600">
                <a:solidFill>
                  <a:schemeClr val="dk1"/>
                </a:solidFill>
              </a:defRPr>
            </a:lvl6pPr>
            <a:lvl7pPr lvl="6" rtl="0">
              <a:spcBef>
                <a:spcPts val="0"/>
              </a:spcBef>
              <a:buClr>
                <a:schemeClr val="dk1"/>
              </a:buClr>
              <a:buSzPct val="100000"/>
              <a:buNone/>
              <a:defRPr b="1" sz="2600">
                <a:solidFill>
                  <a:schemeClr val="dk1"/>
                </a:solidFill>
              </a:defRPr>
            </a:lvl7pPr>
            <a:lvl8pPr lvl="7" rtl="0">
              <a:spcBef>
                <a:spcPts val="0"/>
              </a:spcBef>
              <a:buClr>
                <a:schemeClr val="dk1"/>
              </a:buClr>
              <a:buSzPct val="100000"/>
              <a:buNone/>
              <a:defRPr b="1" sz="2600">
                <a:solidFill>
                  <a:schemeClr val="dk1"/>
                </a:solidFill>
              </a:defRPr>
            </a:lvl8pPr>
            <a:lvl9pPr lvl="8" rtl="0">
              <a:spcBef>
                <a:spcPts val="0"/>
              </a:spcBef>
              <a:buClr>
                <a:schemeClr val="dk1"/>
              </a:buClr>
              <a:buSzPct val="100000"/>
              <a:buNone/>
              <a:defRPr b="1" sz="2600">
                <a:solidFill>
                  <a:schemeClr val="dk1"/>
                </a:solidFill>
              </a:defRPr>
            </a:lvl9pPr>
          </a:lstStyle>
          <a:p/>
        </p:txBody>
      </p:sp>
      <p:sp>
        <p:nvSpPr>
          <p:cNvPr id="43" name="Shape 43"/>
          <p:cNvSpPr txBox="1"/>
          <p:nvPr>
            <p:ph idx="1" type="body"/>
          </p:nvPr>
        </p:nvSpPr>
        <p:spPr>
          <a:xfrm>
            <a:off x="354000" y="1722673"/>
            <a:ext cx="8561700" cy="2954100"/>
          </a:xfrm>
          <a:prstGeom prst="rect">
            <a:avLst/>
          </a:prstGeom>
        </p:spPr>
        <p:txBody>
          <a:bodyPr anchorCtr="0" anchor="t" bIns="91425" lIns="91425" rIns="91425" tIns="91425"/>
          <a:lstStyle>
            <a:lvl1pPr lvl="0" rtl="0">
              <a:spcBef>
                <a:spcPts val="600"/>
              </a:spcBef>
              <a:buSzPct val="100000"/>
              <a:defRPr b="0" sz="2200"/>
            </a:lvl1pPr>
            <a:lvl2pPr lvl="1" rtl="0">
              <a:spcBef>
                <a:spcPts val="480"/>
              </a:spcBef>
              <a:buSzPct val="100000"/>
              <a:defRPr b="0" sz="2000"/>
            </a:lvl2pPr>
            <a:lvl3pPr lvl="2" rtl="0">
              <a:spcBef>
                <a:spcPts val="480"/>
              </a:spcBef>
              <a:buSzPct val="100000"/>
              <a:defRPr b="0" sz="1800"/>
            </a:lvl3pPr>
            <a:lvl4pPr lvl="3" rtl="0">
              <a:spcBef>
                <a:spcPts val="360"/>
              </a:spcBef>
              <a:buSzPct val="100000"/>
              <a:defRPr sz="1800"/>
            </a:lvl4pPr>
            <a:lvl5pPr lvl="4" rtl="0">
              <a:spcBef>
                <a:spcPts val="360"/>
              </a:spcBef>
              <a:buSzPct val="100000"/>
              <a:defRPr sz="1600"/>
            </a:lvl5pPr>
            <a:lvl6pPr lvl="5" rtl="0">
              <a:spcBef>
                <a:spcPts val="360"/>
              </a:spcBef>
              <a:defRPr sz="1600"/>
            </a:lvl6pPr>
            <a:lvl7pPr lvl="6" rtl="0">
              <a:spcBef>
                <a:spcPts val="360"/>
              </a:spcBef>
              <a:buSzPct val="75000"/>
              <a:defRPr sz="1600"/>
            </a:lvl7pPr>
            <a:lvl8pPr lvl="7" rtl="0">
              <a:spcBef>
                <a:spcPts val="360"/>
              </a:spcBef>
              <a:buSzPct val="100000"/>
              <a:defRPr sz="1600"/>
            </a:lvl8pPr>
            <a:lvl9pPr lvl="8" rtl="0">
              <a:spcBef>
                <a:spcPts val="360"/>
              </a:spcBef>
              <a:defRPr/>
            </a:lvl9pPr>
          </a:lstStyle>
          <a:p/>
        </p:txBody>
      </p:sp>
      <p:sp>
        <p:nvSpPr>
          <p:cNvPr id="44" name="Shape 44"/>
          <p:cNvSpPr txBox="1"/>
          <p:nvPr>
            <p:ph idx="2" type="subTitle"/>
          </p:nvPr>
        </p:nvSpPr>
        <p:spPr>
          <a:xfrm>
            <a:off x="354000" y="1287518"/>
            <a:ext cx="8561700" cy="725100"/>
          </a:xfrm>
          <a:prstGeom prst="rect">
            <a:avLst/>
          </a:prstGeom>
        </p:spPr>
        <p:txBody>
          <a:bodyPr anchorCtr="0" anchor="t" bIns="91425" lIns="91425" rIns="91425" tIns="91425"/>
          <a:lstStyle>
            <a:lvl1pPr lvl="0" rtl="0">
              <a:spcBef>
                <a:spcPts val="0"/>
              </a:spcBef>
              <a:buNone/>
              <a:defRPr sz="2000">
                <a:solidFill>
                  <a:srgbClr val="054F84"/>
                </a:solidFill>
                <a:latin typeface="Montserrat"/>
                <a:ea typeface="Montserrat"/>
                <a:cs typeface="Montserrat"/>
                <a:sym typeface="Montserrat"/>
              </a:defRPr>
            </a:lvl1pPr>
            <a:lvl2pPr lvl="1" rtl="0">
              <a:spcBef>
                <a:spcPts val="0"/>
              </a:spcBef>
              <a:buNone/>
              <a:defRPr sz="1800">
                <a:solidFill>
                  <a:srgbClr val="054F84"/>
                </a:solidFill>
                <a:latin typeface="Montserrat"/>
                <a:ea typeface="Montserrat"/>
                <a:cs typeface="Montserrat"/>
                <a:sym typeface="Montserrat"/>
              </a:defRPr>
            </a:lvl2pPr>
            <a:lvl3pPr lvl="2" rtl="0">
              <a:spcBef>
                <a:spcPts val="0"/>
              </a:spcBef>
              <a:buNone/>
              <a:defRPr sz="1800">
                <a:solidFill>
                  <a:srgbClr val="054F84"/>
                </a:solidFill>
                <a:latin typeface="Montserrat"/>
                <a:ea typeface="Montserrat"/>
                <a:cs typeface="Montserrat"/>
                <a:sym typeface="Montserrat"/>
              </a:defRPr>
            </a:lvl3pPr>
            <a:lvl4pPr lvl="3" rtl="0">
              <a:spcBef>
                <a:spcPts val="0"/>
              </a:spcBef>
              <a:buNone/>
              <a:defRPr sz="1800">
                <a:solidFill>
                  <a:srgbClr val="054F84"/>
                </a:solidFill>
                <a:latin typeface="Montserrat"/>
                <a:ea typeface="Montserrat"/>
                <a:cs typeface="Montserrat"/>
                <a:sym typeface="Montserrat"/>
              </a:defRPr>
            </a:lvl4pPr>
            <a:lvl5pPr lvl="4" rtl="0">
              <a:spcBef>
                <a:spcPts val="0"/>
              </a:spcBef>
              <a:buNone/>
              <a:defRPr sz="1800">
                <a:solidFill>
                  <a:srgbClr val="054F84"/>
                </a:solidFill>
                <a:latin typeface="Montserrat"/>
                <a:ea typeface="Montserrat"/>
                <a:cs typeface="Montserrat"/>
                <a:sym typeface="Montserrat"/>
              </a:defRPr>
            </a:lvl5pPr>
            <a:lvl6pPr lvl="5" rtl="0">
              <a:spcBef>
                <a:spcPts val="0"/>
              </a:spcBef>
              <a:buNone/>
              <a:defRPr sz="1800">
                <a:solidFill>
                  <a:srgbClr val="054F84"/>
                </a:solidFill>
                <a:latin typeface="Montserrat"/>
                <a:ea typeface="Montserrat"/>
                <a:cs typeface="Montserrat"/>
                <a:sym typeface="Montserrat"/>
              </a:defRPr>
            </a:lvl6pPr>
            <a:lvl7pPr lvl="6" rtl="0">
              <a:spcBef>
                <a:spcPts val="0"/>
              </a:spcBef>
              <a:buNone/>
              <a:defRPr sz="1800">
                <a:solidFill>
                  <a:srgbClr val="054F84"/>
                </a:solidFill>
                <a:latin typeface="Montserrat"/>
                <a:ea typeface="Montserrat"/>
                <a:cs typeface="Montserrat"/>
                <a:sym typeface="Montserrat"/>
              </a:defRPr>
            </a:lvl7pPr>
            <a:lvl8pPr lvl="7" rtl="0">
              <a:spcBef>
                <a:spcPts val="0"/>
              </a:spcBef>
              <a:buNone/>
              <a:defRPr sz="1800">
                <a:solidFill>
                  <a:srgbClr val="054F84"/>
                </a:solidFill>
                <a:latin typeface="Montserrat"/>
                <a:ea typeface="Montserrat"/>
                <a:cs typeface="Montserrat"/>
                <a:sym typeface="Montserrat"/>
              </a:defRPr>
            </a:lvl8pPr>
            <a:lvl9pPr lvl="8" rtl="0">
              <a:spcBef>
                <a:spcPts val="0"/>
              </a:spcBef>
              <a:buNone/>
              <a:defRPr sz="1800">
                <a:solidFill>
                  <a:srgbClr val="054F84"/>
                </a:solidFill>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54000" y="228600"/>
            <a:ext cx="8561700" cy="857400"/>
          </a:xfrm>
          <a:prstGeom prst="rect">
            <a:avLst/>
          </a:prstGeom>
          <a:noFill/>
          <a:ln>
            <a:noFill/>
          </a:ln>
        </p:spPr>
        <p:txBody>
          <a:bodyPr anchorCtr="0" anchor="t" bIns="91425" lIns="91425" rIns="91425" tIns="91425"/>
          <a:lstStyle>
            <a:lvl1pPr lvl="0" rtl="0">
              <a:spcBef>
                <a:spcPts val="0"/>
              </a:spcBef>
              <a:buClr>
                <a:srgbClr val="E75112"/>
              </a:buClr>
              <a:buSzPct val="100000"/>
              <a:buFont typeface="Montserrat"/>
              <a:buNone/>
              <a:defRPr sz="2600">
                <a:solidFill>
                  <a:srgbClr val="E75112"/>
                </a:solidFill>
                <a:latin typeface="Montserrat"/>
                <a:ea typeface="Montserrat"/>
                <a:cs typeface="Montserrat"/>
                <a:sym typeface="Montserrat"/>
              </a:defRPr>
            </a:lvl1pPr>
            <a:lvl2pPr lvl="1" rtl="0">
              <a:spcBef>
                <a:spcPts val="0"/>
              </a:spcBef>
              <a:buClr>
                <a:srgbClr val="E84F0E"/>
              </a:buClr>
              <a:buSzPct val="100000"/>
              <a:buNone/>
              <a:defRPr b="1" sz="3600">
                <a:solidFill>
                  <a:srgbClr val="E84F0E"/>
                </a:solidFill>
              </a:defRPr>
            </a:lvl2pPr>
            <a:lvl3pPr lvl="2" rtl="0">
              <a:spcBef>
                <a:spcPts val="0"/>
              </a:spcBef>
              <a:buClr>
                <a:srgbClr val="E84F0E"/>
              </a:buClr>
              <a:buSzPct val="100000"/>
              <a:buNone/>
              <a:defRPr b="1" sz="3600">
                <a:solidFill>
                  <a:srgbClr val="E84F0E"/>
                </a:solidFill>
              </a:defRPr>
            </a:lvl3pPr>
            <a:lvl4pPr lvl="3" rtl="0">
              <a:spcBef>
                <a:spcPts val="0"/>
              </a:spcBef>
              <a:buClr>
                <a:srgbClr val="E84F0E"/>
              </a:buClr>
              <a:buSzPct val="100000"/>
              <a:buNone/>
              <a:defRPr b="1" sz="3600">
                <a:solidFill>
                  <a:srgbClr val="E84F0E"/>
                </a:solidFill>
              </a:defRPr>
            </a:lvl4pPr>
            <a:lvl5pPr lvl="4" rtl="0">
              <a:spcBef>
                <a:spcPts val="0"/>
              </a:spcBef>
              <a:buClr>
                <a:srgbClr val="E84F0E"/>
              </a:buClr>
              <a:buSzPct val="100000"/>
              <a:buNone/>
              <a:defRPr b="1" sz="3600">
                <a:solidFill>
                  <a:srgbClr val="E84F0E"/>
                </a:solidFill>
              </a:defRPr>
            </a:lvl5pPr>
            <a:lvl6pPr lvl="5" rtl="0">
              <a:spcBef>
                <a:spcPts val="0"/>
              </a:spcBef>
              <a:buClr>
                <a:srgbClr val="E84F0E"/>
              </a:buClr>
              <a:buSzPct val="100000"/>
              <a:buNone/>
              <a:defRPr b="1" sz="3600">
                <a:solidFill>
                  <a:srgbClr val="E84F0E"/>
                </a:solidFill>
              </a:defRPr>
            </a:lvl6pPr>
            <a:lvl7pPr lvl="6" rtl="0">
              <a:spcBef>
                <a:spcPts val="0"/>
              </a:spcBef>
              <a:buClr>
                <a:srgbClr val="E84F0E"/>
              </a:buClr>
              <a:buSzPct val="100000"/>
              <a:buNone/>
              <a:defRPr b="1" sz="3600">
                <a:solidFill>
                  <a:srgbClr val="E84F0E"/>
                </a:solidFill>
              </a:defRPr>
            </a:lvl7pPr>
            <a:lvl8pPr lvl="7" rtl="0">
              <a:spcBef>
                <a:spcPts val="0"/>
              </a:spcBef>
              <a:buClr>
                <a:srgbClr val="E84F0E"/>
              </a:buClr>
              <a:buSzPct val="100000"/>
              <a:buNone/>
              <a:defRPr b="1" sz="3600">
                <a:solidFill>
                  <a:srgbClr val="E84F0E"/>
                </a:solidFill>
              </a:defRPr>
            </a:lvl8pPr>
            <a:lvl9pPr lvl="8" rtl="0">
              <a:spcBef>
                <a:spcPts val="0"/>
              </a:spcBef>
              <a:buClr>
                <a:srgbClr val="E84F0E"/>
              </a:buClr>
              <a:buSzPct val="100000"/>
              <a:buNone/>
              <a:defRPr b="1" sz="3600">
                <a:solidFill>
                  <a:srgbClr val="E84F0E"/>
                </a:solidFill>
              </a:defRPr>
            </a:lvl9pPr>
          </a:lstStyle>
          <a:p/>
        </p:txBody>
      </p:sp>
      <p:sp>
        <p:nvSpPr>
          <p:cNvPr id="7" name="Shape 7"/>
          <p:cNvSpPr txBox="1"/>
          <p:nvPr>
            <p:ph idx="1" type="body"/>
          </p:nvPr>
        </p:nvSpPr>
        <p:spPr>
          <a:xfrm>
            <a:off x="354000" y="1085999"/>
            <a:ext cx="8561700" cy="3508800"/>
          </a:xfrm>
          <a:prstGeom prst="rect">
            <a:avLst/>
          </a:prstGeom>
          <a:noFill/>
          <a:ln>
            <a:noFill/>
          </a:ln>
        </p:spPr>
        <p:txBody>
          <a:bodyPr anchorCtr="0" anchor="t" bIns="91425" lIns="91425" rIns="91425" tIns="91425"/>
          <a:lstStyle>
            <a:lvl1pPr lvl="0" rtl="0">
              <a:lnSpc>
                <a:spcPct val="115000"/>
              </a:lnSpc>
              <a:spcBef>
                <a:spcPts val="600"/>
              </a:spcBef>
              <a:buClr>
                <a:srgbClr val="444444"/>
              </a:buClr>
              <a:buSzPct val="100000"/>
              <a:buFont typeface="Calibri"/>
              <a:buChar char="￭"/>
              <a:defRPr sz="2800">
                <a:solidFill>
                  <a:srgbClr val="444444"/>
                </a:solidFill>
                <a:latin typeface="Calibri"/>
                <a:ea typeface="Calibri"/>
                <a:cs typeface="Calibri"/>
                <a:sym typeface="Calibri"/>
              </a:defRPr>
            </a:lvl1pPr>
            <a:lvl2pPr lvl="1" rtl="0">
              <a:lnSpc>
                <a:spcPct val="115000"/>
              </a:lnSpc>
              <a:spcBef>
                <a:spcPts val="480"/>
              </a:spcBef>
              <a:buClr>
                <a:srgbClr val="444444"/>
              </a:buClr>
              <a:buSzPct val="100000"/>
              <a:buFont typeface="Calibri"/>
              <a:buChar char="￭"/>
              <a:defRPr sz="2200">
                <a:solidFill>
                  <a:srgbClr val="444444"/>
                </a:solidFill>
                <a:latin typeface="Calibri"/>
                <a:ea typeface="Calibri"/>
                <a:cs typeface="Calibri"/>
                <a:sym typeface="Calibri"/>
              </a:defRPr>
            </a:lvl2pPr>
            <a:lvl3pPr lvl="2" rtl="0">
              <a:lnSpc>
                <a:spcPct val="115000"/>
              </a:lnSpc>
              <a:spcBef>
                <a:spcPts val="480"/>
              </a:spcBef>
              <a:buClr>
                <a:srgbClr val="444444"/>
              </a:buClr>
              <a:buSzPct val="100000"/>
              <a:buFont typeface="Calibri"/>
              <a:buChar char="■"/>
              <a:defRPr sz="2000">
                <a:solidFill>
                  <a:srgbClr val="444444"/>
                </a:solidFill>
                <a:latin typeface="Calibri"/>
                <a:ea typeface="Calibri"/>
                <a:cs typeface="Calibri"/>
                <a:sym typeface="Calibri"/>
              </a:defRPr>
            </a:lvl3pPr>
            <a:lvl4pPr lvl="3" rtl="0">
              <a:lnSpc>
                <a:spcPct val="115000"/>
              </a:lnSpc>
              <a:spcBef>
                <a:spcPts val="360"/>
              </a:spcBef>
              <a:buClr>
                <a:srgbClr val="444444"/>
              </a:buClr>
              <a:buSzPct val="100000"/>
              <a:buFont typeface="Calibri"/>
              <a:buChar char="●"/>
              <a:defRPr sz="1600">
                <a:solidFill>
                  <a:srgbClr val="444444"/>
                </a:solidFill>
                <a:latin typeface="Calibri"/>
                <a:ea typeface="Calibri"/>
                <a:cs typeface="Calibri"/>
                <a:sym typeface="Calibri"/>
              </a:defRPr>
            </a:lvl4pPr>
            <a:lvl5pPr lvl="4" rtl="0">
              <a:lnSpc>
                <a:spcPct val="115000"/>
              </a:lnSpc>
              <a:spcBef>
                <a:spcPts val="360"/>
              </a:spcBef>
              <a:buClr>
                <a:srgbClr val="444444"/>
              </a:buClr>
              <a:buSzPct val="100000"/>
              <a:buFont typeface="Calibri"/>
              <a:buChar char="○"/>
              <a:defRPr sz="1600">
                <a:solidFill>
                  <a:srgbClr val="444444"/>
                </a:solidFill>
                <a:latin typeface="Calibri"/>
                <a:ea typeface="Calibri"/>
                <a:cs typeface="Calibri"/>
                <a:sym typeface="Calibri"/>
              </a:defRPr>
            </a:lvl5pPr>
            <a:lvl6pPr lvl="5" rtl="0">
              <a:lnSpc>
                <a:spcPct val="115000"/>
              </a:lnSpc>
              <a:spcBef>
                <a:spcPts val="360"/>
              </a:spcBef>
              <a:buClr>
                <a:srgbClr val="444444"/>
              </a:buClr>
              <a:buFont typeface="Calibri"/>
              <a:buChar char="■"/>
              <a:defRPr sz="1600">
                <a:solidFill>
                  <a:srgbClr val="444444"/>
                </a:solidFill>
                <a:latin typeface="Calibri"/>
                <a:ea typeface="Calibri"/>
                <a:cs typeface="Calibri"/>
                <a:sym typeface="Calibri"/>
              </a:defRPr>
            </a:lvl6pPr>
            <a:lvl7pPr lvl="6" rtl="0">
              <a:lnSpc>
                <a:spcPct val="115000"/>
              </a:lnSpc>
              <a:spcBef>
                <a:spcPts val="360"/>
              </a:spcBef>
              <a:buClr>
                <a:srgbClr val="444444"/>
              </a:buClr>
              <a:buSzPct val="75000"/>
              <a:buFont typeface="Calibri"/>
              <a:buChar char="●"/>
              <a:defRPr sz="1600">
                <a:solidFill>
                  <a:srgbClr val="444444"/>
                </a:solidFill>
                <a:latin typeface="Calibri"/>
                <a:ea typeface="Calibri"/>
                <a:cs typeface="Calibri"/>
                <a:sym typeface="Calibri"/>
              </a:defRPr>
            </a:lvl7pPr>
            <a:lvl8pPr lvl="7" rtl="0">
              <a:lnSpc>
                <a:spcPct val="115000"/>
              </a:lnSpc>
              <a:spcBef>
                <a:spcPts val="360"/>
              </a:spcBef>
              <a:buClr>
                <a:srgbClr val="444444"/>
              </a:buClr>
              <a:buSzPct val="100000"/>
              <a:buFont typeface="Calibri"/>
              <a:buChar char="○"/>
              <a:defRPr sz="1600">
                <a:solidFill>
                  <a:srgbClr val="444444"/>
                </a:solidFill>
                <a:latin typeface="Calibri"/>
                <a:ea typeface="Calibri"/>
                <a:cs typeface="Calibri"/>
                <a:sym typeface="Calibri"/>
              </a:defRPr>
            </a:lvl8pPr>
            <a:lvl9pPr lvl="8" rtl="0">
              <a:lnSpc>
                <a:spcPct val="115000"/>
              </a:lnSpc>
              <a:spcBef>
                <a:spcPts val="360"/>
              </a:spcBef>
              <a:buClr>
                <a:srgbClr val="444444"/>
              </a:buClr>
              <a:buFont typeface="Calibri"/>
              <a:buChar char="■"/>
              <a:defRPr>
                <a:solidFill>
                  <a:srgbClr val="444444"/>
                </a:solidFill>
                <a:latin typeface="Calibri"/>
                <a:ea typeface="Calibri"/>
                <a:cs typeface="Calibri"/>
                <a:sym typeface="Calibri"/>
              </a:defRPr>
            </a:lvl9pPr>
          </a:lstStyle>
          <a:p/>
        </p:txBody>
      </p:sp>
      <p:sp>
        <p:nvSpPr>
          <p:cNvPr id="8" name="Shape 8"/>
          <p:cNvSpPr txBox="1"/>
          <p:nvPr>
            <p:ph idx="12" type="sldNum"/>
          </p:nvPr>
        </p:nvSpPr>
        <p:spPr>
          <a:xfrm>
            <a:off x="8493533" y="4676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fr" sz="1200">
                <a:solidFill>
                  <a:srgbClr val="444444"/>
                </a:solidFill>
                <a:latin typeface="Montserrat"/>
                <a:ea typeface="Montserrat"/>
                <a:cs typeface="Montserrat"/>
                <a:sym typeface="Montserrat"/>
              </a:rPr>
              <a:t>‹#›</a:t>
            </a:fld>
          </a:p>
        </p:txBody>
      </p:sp>
      <p:pic>
        <p:nvPicPr>
          <p:cNvPr id="9" name="Shape 9"/>
          <p:cNvPicPr preferRelativeResize="0"/>
          <p:nvPr/>
        </p:nvPicPr>
        <p:blipFill>
          <a:blip r:embed="rId2">
            <a:alphaModFix/>
          </a:blip>
          <a:stretch>
            <a:fillRect/>
          </a:stretch>
        </p:blipFill>
        <p:spPr>
          <a:xfrm>
            <a:off x="142287" y="4762325"/>
            <a:ext cx="250499" cy="22267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0.jp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image" Target="../media/image14.png"/><Relationship Id="rId7" Type="http://schemas.openxmlformats.org/officeDocument/2006/relationships/image" Target="../media/image11.png"/><Relationship Id="rId8"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hyperlink" Target="http://thesecretlivesofdata.com/raf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hyperlink" Target="https://start.spring.io" TargetMode="External"/><Relationship Id="rId4" Type="http://schemas.openxmlformats.org/officeDocument/2006/relationships/hyperlink" Target="https://consul.io" TargetMode="External"/><Relationship Id="rId5" Type="http://schemas.openxmlformats.org/officeDocument/2006/relationships/hyperlink" Target="https://raft.github.io/" TargetMode="External"/><Relationship Id="rId6" Type="http://schemas.openxmlformats.org/officeDocument/2006/relationships/hyperlink" Target="https://www.serf.io/" TargetMode="External"/><Relationship Id="rId7" Type="http://schemas.openxmlformats.org/officeDocument/2006/relationships/hyperlink" Target="http://microservices.io/" TargetMode="External"/><Relationship Id="rId8" Type="http://schemas.openxmlformats.org/officeDocument/2006/relationships/hyperlink" Target="https://github.com/unicorndz/qb-2017050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Shape 63"/>
          <p:cNvSpPr txBox="1"/>
          <p:nvPr/>
        </p:nvSpPr>
        <p:spPr>
          <a:xfrm>
            <a:off x="945650" y="3128525"/>
            <a:ext cx="4171200" cy="594000"/>
          </a:xfrm>
          <a:prstGeom prst="rect">
            <a:avLst/>
          </a:prstGeom>
          <a:noFill/>
          <a:ln>
            <a:noFill/>
          </a:ln>
        </p:spPr>
        <p:txBody>
          <a:bodyPr anchorCtr="0" anchor="ctr" bIns="91425" lIns="91425" rIns="91425" tIns="91425">
            <a:noAutofit/>
          </a:bodyPr>
          <a:lstStyle/>
          <a:p>
            <a:pPr lvl="0">
              <a:spcBef>
                <a:spcPts val="0"/>
              </a:spcBef>
              <a:buNone/>
            </a:pPr>
            <a:r>
              <a:rPr lang="fr" sz="3600">
                <a:solidFill>
                  <a:srgbClr val="054F84"/>
                </a:solidFill>
                <a:latin typeface="Montserrat"/>
                <a:ea typeface="Montserrat"/>
                <a:cs typeface="Montserrat"/>
                <a:sym typeface="Montserrat"/>
              </a:rPr>
              <a:t>Service Discovery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p:nvPr/>
        </p:nvSpPr>
        <p:spPr>
          <a:xfrm>
            <a:off x="397700" y="1113750"/>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What if </a:t>
            </a:r>
            <a:r>
              <a:rPr b="1" lang="fr"/>
              <a:t>B</a:t>
            </a:r>
            <a:r>
              <a:rPr lang="fr"/>
              <a:t> has to scale more ?</a:t>
            </a:r>
          </a:p>
        </p:txBody>
      </p:sp>
      <p:sp>
        <p:nvSpPr>
          <p:cNvPr id="197" name="Shape 197"/>
          <p:cNvSpPr/>
          <p:nvPr/>
        </p:nvSpPr>
        <p:spPr>
          <a:xfrm>
            <a:off x="823675" y="2152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A</a:t>
            </a:r>
          </a:p>
        </p:txBody>
      </p:sp>
      <p:sp>
        <p:nvSpPr>
          <p:cNvPr id="198" name="Shape 198"/>
          <p:cNvSpPr txBox="1"/>
          <p:nvPr/>
        </p:nvSpPr>
        <p:spPr>
          <a:xfrm rot="-5400000">
            <a:off x="1554862" y="238650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HTTP/TCP</a:t>
            </a:r>
          </a:p>
        </p:txBody>
      </p:sp>
      <p:sp>
        <p:nvSpPr>
          <p:cNvPr id="199" name="Shape 199"/>
          <p:cNvSpPr txBox="1"/>
          <p:nvPr/>
        </p:nvSpPr>
        <p:spPr>
          <a:xfrm>
            <a:off x="739825" y="3676514"/>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grpSp>
        <p:nvGrpSpPr>
          <p:cNvPr id="200" name="Shape 200"/>
          <p:cNvGrpSpPr/>
          <p:nvPr/>
        </p:nvGrpSpPr>
        <p:grpSpPr>
          <a:xfrm>
            <a:off x="4831912" y="878713"/>
            <a:ext cx="3255591" cy="1799111"/>
            <a:chOff x="4839650" y="887538"/>
            <a:chExt cx="3255591" cy="1799111"/>
          </a:xfrm>
        </p:grpSpPr>
        <p:sp>
          <p:nvSpPr>
            <p:cNvPr id="201" name="Shape 201"/>
            <p:cNvSpPr/>
            <p:nvPr/>
          </p:nvSpPr>
          <p:spPr>
            <a:xfrm>
              <a:off x="5012716" y="906260"/>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5079705" y="1339136"/>
              <a:ext cx="479700" cy="506099"/>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03" name="Shape 203"/>
            <p:cNvSpPr txBox="1"/>
            <p:nvPr/>
          </p:nvSpPr>
          <p:spPr>
            <a:xfrm>
              <a:off x="5161101" y="2418678"/>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204" name="Shape 204"/>
            <p:cNvSpPr txBox="1"/>
            <p:nvPr/>
          </p:nvSpPr>
          <p:spPr>
            <a:xfrm rot="-5400000">
              <a:off x="4583750" y="1145872"/>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205" name="Shape 205"/>
            <p:cNvSpPr/>
            <p:nvPr/>
          </p:nvSpPr>
          <p:spPr>
            <a:xfrm>
              <a:off x="5164976" y="142907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06" name="Shape 206"/>
            <p:cNvSpPr/>
            <p:nvPr/>
          </p:nvSpPr>
          <p:spPr>
            <a:xfrm>
              <a:off x="5250247" y="1519014"/>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07" name="Shape 207"/>
            <p:cNvSpPr txBox="1"/>
            <p:nvPr/>
          </p:nvSpPr>
          <p:spPr>
            <a:xfrm rot="-5400000">
              <a:off x="4583750" y="1707179"/>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208" name="Shape 208"/>
            <p:cNvSpPr txBox="1"/>
            <p:nvPr/>
          </p:nvSpPr>
          <p:spPr>
            <a:xfrm rot="-5400000">
              <a:off x="4583750" y="2246813"/>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209" name="Shape 209"/>
            <p:cNvSpPr/>
            <p:nvPr/>
          </p:nvSpPr>
          <p:spPr>
            <a:xfrm>
              <a:off x="6141996" y="917097"/>
              <a:ext cx="870299"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6208984" y="1349973"/>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11" name="Shape 211"/>
            <p:cNvSpPr txBox="1"/>
            <p:nvPr/>
          </p:nvSpPr>
          <p:spPr>
            <a:xfrm>
              <a:off x="6290381" y="2429515"/>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212" name="Shape 212"/>
            <p:cNvSpPr txBox="1"/>
            <p:nvPr/>
          </p:nvSpPr>
          <p:spPr>
            <a:xfrm rot="-5400000">
              <a:off x="5713029" y="1156709"/>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213" name="Shape 213"/>
            <p:cNvSpPr/>
            <p:nvPr/>
          </p:nvSpPr>
          <p:spPr>
            <a:xfrm>
              <a:off x="6294255" y="1439912"/>
              <a:ext cx="479699"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14" name="Shape 214"/>
            <p:cNvSpPr/>
            <p:nvPr/>
          </p:nvSpPr>
          <p:spPr>
            <a:xfrm>
              <a:off x="6379526" y="1529851"/>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15" name="Shape 215"/>
            <p:cNvSpPr txBox="1"/>
            <p:nvPr/>
          </p:nvSpPr>
          <p:spPr>
            <a:xfrm rot="-5400000">
              <a:off x="5713029" y="1718016"/>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216" name="Shape 216"/>
            <p:cNvSpPr txBox="1"/>
            <p:nvPr/>
          </p:nvSpPr>
          <p:spPr>
            <a:xfrm rot="-5400000">
              <a:off x="5713029" y="2257650"/>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217" name="Shape 217"/>
            <p:cNvSpPr/>
            <p:nvPr/>
          </p:nvSpPr>
          <p:spPr>
            <a:xfrm>
              <a:off x="7224941" y="903826"/>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7291929" y="1336702"/>
              <a:ext cx="479700" cy="506099"/>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19" name="Shape 219"/>
            <p:cNvSpPr txBox="1"/>
            <p:nvPr/>
          </p:nvSpPr>
          <p:spPr>
            <a:xfrm>
              <a:off x="7449525" y="2416244"/>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220" name="Shape 220"/>
            <p:cNvSpPr txBox="1"/>
            <p:nvPr/>
          </p:nvSpPr>
          <p:spPr>
            <a:xfrm rot="-5400000">
              <a:off x="6795974" y="1143438"/>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221" name="Shape 221"/>
            <p:cNvSpPr/>
            <p:nvPr/>
          </p:nvSpPr>
          <p:spPr>
            <a:xfrm>
              <a:off x="7377200" y="1426641"/>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22" name="Shape 222"/>
            <p:cNvSpPr/>
            <p:nvPr/>
          </p:nvSpPr>
          <p:spPr>
            <a:xfrm>
              <a:off x="7462471" y="1516580"/>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23" name="Shape 223"/>
            <p:cNvSpPr txBox="1"/>
            <p:nvPr/>
          </p:nvSpPr>
          <p:spPr>
            <a:xfrm rot="-5400000">
              <a:off x="6795974" y="1704745"/>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224" name="Shape 224"/>
            <p:cNvSpPr txBox="1"/>
            <p:nvPr/>
          </p:nvSpPr>
          <p:spPr>
            <a:xfrm rot="-5400000">
              <a:off x="6795974" y="2244379"/>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grpSp>
      <p:grpSp>
        <p:nvGrpSpPr>
          <p:cNvPr id="225" name="Shape 225"/>
          <p:cNvGrpSpPr/>
          <p:nvPr/>
        </p:nvGrpSpPr>
        <p:grpSpPr>
          <a:xfrm>
            <a:off x="4831912" y="3093863"/>
            <a:ext cx="3255591" cy="1799111"/>
            <a:chOff x="4983225" y="3102688"/>
            <a:chExt cx="3255591" cy="1799111"/>
          </a:xfrm>
        </p:grpSpPr>
        <p:sp>
          <p:nvSpPr>
            <p:cNvPr id="226" name="Shape 226"/>
            <p:cNvSpPr/>
            <p:nvPr/>
          </p:nvSpPr>
          <p:spPr>
            <a:xfrm>
              <a:off x="5156291" y="3121410"/>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5223280" y="355428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28" name="Shape 228"/>
            <p:cNvSpPr txBox="1"/>
            <p:nvPr/>
          </p:nvSpPr>
          <p:spPr>
            <a:xfrm>
              <a:off x="5304676" y="4633828"/>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229" name="Shape 229"/>
            <p:cNvSpPr txBox="1"/>
            <p:nvPr/>
          </p:nvSpPr>
          <p:spPr>
            <a:xfrm rot="-5400000">
              <a:off x="4727325" y="3361022"/>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230" name="Shape 230"/>
            <p:cNvSpPr/>
            <p:nvPr/>
          </p:nvSpPr>
          <p:spPr>
            <a:xfrm>
              <a:off x="5308551" y="364422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31" name="Shape 231"/>
            <p:cNvSpPr/>
            <p:nvPr/>
          </p:nvSpPr>
          <p:spPr>
            <a:xfrm>
              <a:off x="5393822" y="3734164"/>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32" name="Shape 232"/>
            <p:cNvSpPr txBox="1"/>
            <p:nvPr/>
          </p:nvSpPr>
          <p:spPr>
            <a:xfrm rot="-5400000">
              <a:off x="4727325" y="3922329"/>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233" name="Shape 233"/>
            <p:cNvSpPr txBox="1"/>
            <p:nvPr/>
          </p:nvSpPr>
          <p:spPr>
            <a:xfrm rot="-5400000">
              <a:off x="4727325" y="4461963"/>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234" name="Shape 234"/>
            <p:cNvSpPr/>
            <p:nvPr/>
          </p:nvSpPr>
          <p:spPr>
            <a:xfrm>
              <a:off x="6285571" y="3132247"/>
              <a:ext cx="870299"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6352559" y="3565123"/>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36" name="Shape 236"/>
            <p:cNvSpPr txBox="1"/>
            <p:nvPr/>
          </p:nvSpPr>
          <p:spPr>
            <a:xfrm>
              <a:off x="6433956" y="4644665"/>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237" name="Shape 237"/>
            <p:cNvSpPr txBox="1"/>
            <p:nvPr/>
          </p:nvSpPr>
          <p:spPr>
            <a:xfrm rot="-5400000">
              <a:off x="5856604" y="3371859"/>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238" name="Shape 238"/>
            <p:cNvSpPr/>
            <p:nvPr/>
          </p:nvSpPr>
          <p:spPr>
            <a:xfrm>
              <a:off x="6437830" y="3655062"/>
              <a:ext cx="479699"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39" name="Shape 239"/>
            <p:cNvSpPr/>
            <p:nvPr/>
          </p:nvSpPr>
          <p:spPr>
            <a:xfrm>
              <a:off x="6523101" y="3745001"/>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40" name="Shape 240"/>
            <p:cNvSpPr txBox="1"/>
            <p:nvPr/>
          </p:nvSpPr>
          <p:spPr>
            <a:xfrm rot="-5400000">
              <a:off x="5856604" y="3933166"/>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241" name="Shape 241"/>
            <p:cNvSpPr txBox="1"/>
            <p:nvPr/>
          </p:nvSpPr>
          <p:spPr>
            <a:xfrm rot="-5400000">
              <a:off x="5856604" y="4472800"/>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242" name="Shape 242"/>
            <p:cNvSpPr/>
            <p:nvPr/>
          </p:nvSpPr>
          <p:spPr>
            <a:xfrm>
              <a:off x="7368516" y="3118976"/>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7435504" y="3551852"/>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44" name="Shape 244"/>
            <p:cNvSpPr txBox="1"/>
            <p:nvPr/>
          </p:nvSpPr>
          <p:spPr>
            <a:xfrm>
              <a:off x="7516900" y="4631394"/>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245" name="Shape 245"/>
            <p:cNvSpPr txBox="1"/>
            <p:nvPr/>
          </p:nvSpPr>
          <p:spPr>
            <a:xfrm rot="-5400000">
              <a:off x="6939549" y="3358588"/>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246" name="Shape 246"/>
            <p:cNvSpPr/>
            <p:nvPr/>
          </p:nvSpPr>
          <p:spPr>
            <a:xfrm>
              <a:off x="7520775" y="3641791"/>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47" name="Shape 247"/>
            <p:cNvSpPr/>
            <p:nvPr/>
          </p:nvSpPr>
          <p:spPr>
            <a:xfrm>
              <a:off x="7606046" y="3731730"/>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48" name="Shape 248"/>
            <p:cNvSpPr txBox="1"/>
            <p:nvPr/>
          </p:nvSpPr>
          <p:spPr>
            <a:xfrm rot="-5400000">
              <a:off x="6939549" y="3919895"/>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249" name="Shape 249"/>
            <p:cNvSpPr txBox="1"/>
            <p:nvPr/>
          </p:nvSpPr>
          <p:spPr>
            <a:xfrm rot="-5400000">
              <a:off x="6939549" y="4459529"/>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grpSp>
      <p:cxnSp>
        <p:nvCxnSpPr>
          <p:cNvPr id="250" name="Shape 250"/>
          <p:cNvCxnSpPr>
            <a:stCxn id="197" idx="3"/>
            <a:endCxn id="204" idx="0"/>
          </p:cNvCxnSpPr>
          <p:nvPr/>
        </p:nvCxnSpPr>
        <p:spPr>
          <a:xfrm flipH="1" rot="10800000">
            <a:off x="1681075" y="1223550"/>
            <a:ext cx="3150900" cy="13572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251" name="Shape 251"/>
          <p:cNvCxnSpPr>
            <a:stCxn id="197" idx="3"/>
            <a:endCxn id="207" idx="0"/>
          </p:cNvCxnSpPr>
          <p:nvPr/>
        </p:nvCxnSpPr>
        <p:spPr>
          <a:xfrm flipH="1" rot="10800000">
            <a:off x="1681075" y="1784850"/>
            <a:ext cx="3150900" cy="7959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252" name="Shape 252"/>
          <p:cNvCxnSpPr>
            <a:stCxn id="197" idx="3"/>
            <a:endCxn id="208" idx="0"/>
          </p:cNvCxnSpPr>
          <p:nvPr/>
        </p:nvCxnSpPr>
        <p:spPr>
          <a:xfrm flipH="1" rot="10800000">
            <a:off x="1681075" y="2324550"/>
            <a:ext cx="3150900" cy="2562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253" name="Shape 253"/>
          <p:cNvCxnSpPr>
            <a:stCxn id="197" idx="3"/>
            <a:endCxn id="212" idx="2"/>
          </p:cNvCxnSpPr>
          <p:nvPr/>
        </p:nvCxnSpPr>
        <p:spPr>
          <a:xfrm flipH="1" rot="10800000">
            <a:off x="1681075" y="1234350"/>
            <a:ext cx="4453200" cy="13464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254" name="Shape 254"/>
          <p:cNvCxnSpPr>
            <a:stCxn id="197" idx="3"/>
            <a:endCxn id="215" idx="2"/>
          </p:cNvCxnSpPr>
          <p:nvPr/>
        </p:nvCxnSpPr>
        <p:spPr>
          <a:xfrm flipH="1" rot="10800000">
            <a:off x="1681075" y="1795650"/>
            <a:ext cx="4453200" cy="7851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255" name="Shape 255"/>
          <p:cNvCxnSpPr>
            <a:stCxn id="197" idx="3"/>
            <a:endCxn id="216" idx="2"/>
          </p:cNvCxnSpPr>
          <p:nvPr/>
        </p:nvCxnSpPr>
        <p:spPr>
          <a:xfrm flipH="1" rot="10800000">
            <a:off x="1681075" y="2335350"/>
            <a:ext cx="4453200" cy="245400"/>
          </a:xfrm>
          <a:prstGeom prst="curvedConnector5">
            <a:avLst>
              <a:gd fmla="val 48057" name="adj1"/>
              <a:gd fmla="val -136593" name="adj2"/>
              <a:gd fmla="val 105348" name="adj3"/>
            </a:avLst>
          </a:prstGeom>
          <a:noFill/>
          <a:ln cap="flat" cmpd="sng" w="9525">
            <a:solidFill>
              <a:schemeClr val="dk2"/>
            </a:solidFill>
            <a:prstDash val="solid"/>
            <a:round/>
            <a:headEnd len="lg" w="lg" type="none"/>
            <a:tailEnd len="lg" w="lg" type="none"/>
          </a:ln>
        </p:spPr>
      </p:cxnSp>
      <p:cxnSp>
        <p:nvCxnSpPr>
          <p:cNvPr id="256" name="Shape 256"/>
          <p:cNvCxnSpPr>
            <a:stCxn id="197" idx="3"/>
            <a:endCxn id="220" idx="2"/>
          </p:cNvCxnSpPr>
          <p:nvPr/>
        </p:nvCxnSpPr>
        <p:spPr>
          <a:xfrm flipH="1" rot="10800000">
            <a:off x="1681075" y="1221150"/>
            <a:ext cx="5536200" cy="13596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257" name="Shape 257"/>
          <p:cNvCxnSpPr>
            <a:stCxn id="197" idx="3"/>
            <a:endCxn id="223" idx="2"/>
          </p:cNvCxnSpPr>
          <p:nvPr/>
        </p:nvCxnSpPr>
        <p:spPr>
          <a:xfrm flipH="1" rot="10800000">
            <a:off x="1681075" y="1782450"/>
            <a:ext cx="5536200" cy="7983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258" name="Shape 258"/>
          <p:cNvCxnSpPr>
            <a:stCxn id="197" idx="3"/>
            <a:endCxn id="224" idx="2"/>
          </p:cNvCxnSpPr>
          <p:nvPr/>
        </p:nvCxnSpPr>
        <p:spPr>
          <a:xfrm flipH="1" rot="10800000">
            <a:off x="1681075" y="2322150"/>
            <a:ext cx="5536200" cy="258600"/>
          </a:xfrm>
          <a:prstGeom prst="curvedConnector5">
            <a:avLst>
              <a:gd fmla="val 48436" name="adj1"/>
              <a:gd fmla="val -124489" name="adj2"/>
              <a:gd fmla="val 104301" name="adj3"/>
            </a:avLst>
          </a:prstGeom>
          <a:noFill/>
          <a:ln cap="flat" cmpd="sng" w="9525">
            <a:solidFill>
              <a:schemeClr val="dk2"/>
            </a:solidFill>
            <a:prstDash val="solid"/>
            <a:round/>
            <a:headEnd len="lg" w="lg" type="none"/>
            <a:tailEnd len="lg" w="lg" type="none"/>
          </a:ln>
        </p:spPr>
      </p:cxnSp>
      <p:cxnSp>
        <p:nvCxnSpPr>
          <p:cNvPr id="259" name="Shape 259"/>
          <p:cNvCxnSpPr>
            <a:stCxn id="197" idx="3"/>
            <a:endCxn id="229" idx="0"/>
          </p:cNvCxnSpPr>
          <p:nvPr/>
        </p:nvCxnSpPr>
        <p:spPr>
          <a:xfrm>
            <a:off x="1681075" y="2580750"/>
            <a:ext cx="3150900" cy="8580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260" name="Shape 260"/>
          <p:cNvCxnSpPr>
            <a:stCxn id="197" idx="3"/>
            <a:endCxn id="232" idx="0"/>
          </p:cNvCxnSpPr>
          <p:nvPr/>
        </p:nvCxnSpPr>
        <p:spPr>
          <a:xfrm>
            <a:off x="1681075" y="2580750"/>
            <a:ext cx="3150900" cy="14193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261" name="Shape 261"/>
          <p:cNvCxnSpPr>
            <a:stCxn id="197" idx="3"/>
            <a:endCxn id="233" idx="0"/>
          </p:cNvCxnSpPr>
          <p:nvPr/>
        </p:nvCxnSpPr>
        <p:spPr>
          <a:xfrm>
            <a:off x="1681075" y="2580750"/>
            <a:ext cx="3150900" cy="19590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262" name="Shape 262"/>
          <p:cNvCxnSpPr>
            <a:stCxn id="197" idx="3"/>
            <a:endCxn id="237" idx="2"/>
          </p:cNvCxnSpPr>
          <p:nvPr/>
        </p:nvCxnSpPr>
        <p:spPr>
          <a:xfrm>
            <a:off x="1681075" y="2580750"/>
            <a:ext cx="4453200" cy="8688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263" name="Shape 263"/>
          <p:cNvCxnSpPr>
            <a:stCxn id="197" idx="3"/>
            <a:endCxn id="240" idx="2"/>
          </p:cNvCxnSpPr>
          <p:nvPr/>
        </p:nvCxnSpPr>
        <p:spPr>
          <a:xfrm>
            <a:off x="1681075" y="2580750"/>
            <a:ext cx="4453200" cy="14301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264" name="Shape 264"/>
          <p:cNvCxnSpPr>
            <a:stCxn id="197" idx="3"/>
            <a:endCxn id="241" idx="2"/>
          </p:cNvCxnSpPr>
          <p:nvPr/>
        </p:nvCxnSpPr>
        <p:spPr>
          <a:xfrm>
            <a:off x="1681075" y="2580750"/>
            <a:ext cx="4453200" cy="19698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265" name="Shape 265"/>
          <p:cNvCxnSpPr>
            <a:stCxn id="197" idx="3"/>
            <a:endCxn id="245" idx="2"/>
          </p:cNvCxnSpPr>
          <p:nvPr/>
        </p:nvCxnSpPr>
        <p:spPr>
          <a:xfrm>
            <a:off x="1681075" y="2580750"/>
            <a:ext cx="5536200" cy="8556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266" name="Shape 266"/>
          <p:cNvCxnSpPr>
            <a:stCxn id="197" idx="3"/>
            <a:endCxn id="248" idx="2"/>
          </p:cNvCxnSpPr>
          <p:nvPr/>
        </p:nvCxnSpPr>
        <p:spPr>
          <a:xfrm>
            <a:off x="1681075" y="2580750"/>
            <a:ext cx="5536200" cy="14169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267" name="Shape 267"/>
          <p:cNvCxnSpPr>
            <a:stCxn id="197" idx="3"/>
            <a:endCxn id="249" idx="2"/>
          </p:cNvCxnSpPr>
          <p:nvPr/>
        </p:nvCxnSpPr>
        <p:spPr>
          <a:xfrm>
            <a:off x="1681075" y="2580750"/>
            <a:ext cx="5536200" cy="1956600"/>
          </a:xfrm>
          <a:prstGeom prst="curvedConnector3">
            <a:avLst>
              <a:gd fmla="val 104301" name="adj1"/>
            </a:avLst>
          </a:prstGeom>
          <a:noFill/>
          <a:ln cap="flat" cmpd="sng" w="9525">
            <a:solidFill>
              <a:schemeClr val="dk2"/>
            </a:solidFill>
            <a:prstDash val="solid"/>
            <a:round/>
            <a:headEnd len="lg" w="lg" type="none"/>
            <a:tailEnd len="lg" w="lg" type="none"/>
          </a:ln>
        </p:spPr>
      </p:cxnSp>
      <p:sp>
        <p:nvSpPr>
          <p:cNvPr id="268" name="Shape 268"/>
          <p:cNvSpPr/>
          <p:nvPr/>
        </p:nvSpPr>
        <p:spPr>
          <a:xfrm>
            <a:off x="4418825" y="714600"/>
            <a:ext cx="4277400" cy="21135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9" name="Shape 269"/>
          <p:cNvSpPr/>
          <p:nvPr/>
        </p:nvSpPr>
        <p:spPr>
          <a:xfrm>
            <a:off x="4418825" y="2864300"/>
            <a:ext cx="4277400" cy="21135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0" name="Shape 270"/>
          <p:cNvSpPr txBox="1"/>
          <p:nvPr>
            <p:ph type="title"/>
          </p:nvPr>
        </p:nvSpPr>
        <p:spPr>
          <a:xfrm>
            <a:off x="8130625" y="714600"/>
            <a:ext cx="522300" cy="438000"/>
          </a:xfrm>
          <a:prstGeom prst="rect">
            <a:avLst/>
          </a:prstGeom>
        </p:spPr>
        <p:txBody>
          <a:bodyPr anchorCtr="0" anchor="ctr" bIns="91425" lIns="91425" rIns="91425" tIns="91425">
            <a:noAutofit/>
          </a:bodyPr>
          <a:lstStyle/>
          <a:p>
            <a:pPr lvl="0" rtl="0" algn="ctr">
              <a:spcBef>
                <a:spcPts val="0"/>
              </a:spcBef>
              <a:buNone/>
            </a:pPr>
            <a:r>
              <a:rPr b="1" lang="fr" sz="1800"/>
              <a:t>DC</a:t>
            </a:r>
          </a:p>
        </p:txBody>
      </p:sp>
      <p:sp>
        <p:nvSpPr>
          <p:cNvPr id="271" name="Shape 271"/>
          <p:cNvSpPr txBox="1"/>
          <p:nvPr>
            <p:ph type="title"/>
          </p:nvPr>
        </p:nvSpPr>
        <p:spPr>
          <a:xfrm>
            <a:off x="8130625" y="2864300"/>
            <a:ext cx="522300" cy="438000"/>
          </a:xfrm>
          <a:prstGeom prst="rect">
            <a:avLst/>
          </a:prstGeom>
        </p:spPr>
        <p:txBody>
          <a:bodyPr anchorCtr="0" anchor="ctr" bIns="91425" lIns="91425" rIns="91425" tIns="91425">
            <a:noAutofit/>
          </a:bodyPr>
          <a:lstStyle/>
          <a:p>
            <a:pPr lvl="0" rtl="0" algn="ctr">
              <a:spcBef>
                <a:spcPts val="0"/>
              </a:spcBef>
              <a:buNone/>
            </a:pPr>
            <a:r>
              <a:rPr b="1" lang="fr" sz="1800"/>
              <a:t>DC</a:t>
            </a:r>
          </a:p>
        </p:txBody>
      </p:sp>
      <p:sp>
        <p:nvSpPr>
          <p:cNvPr id="272" name="Shape 272"/>
          <p:cNvSpPr/>
          <p:nvPr/>
        </p:nvSpPr>
        <p:spPr>
          <a:xfrm>
            <a:off x="141425" y="714600"/>
            <a:ext cx="2403900" cy="42633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txBox="1"/>
          <p:nvPr>
            <p:ph type="title"/>
          </p:nvPr>
        </p:nvSpPr>
        <p:spPr>
          <a:xfrm>
            <a:off x="2023025" y="714600"/>
            <a:ext cx="522300" cy="438000"/>
          </a:xfrm>
          <a:prstGeom prst="rect">
            <a:avLst/>
          </a:prstGeom>
        </p:spPr>
        <p:txBody>
          <a:bodyPr anchorCtr="0" anchor="ctr" bIns="91425" lIns="91425" rIns="91425" tIns="91425">
            <a:noAutofit/>
          </a:bodyPr>
          <a:lstStyle/>
          <a:p>
            <a:pPr lvl="0" rtl="0" algn="ctr">
              <a:spcBef>
                <a:spcPts val="0"/>
              </a:spcBef>
              <a:buNone/>
            </a:pPr>
            <a:r>
              <a:rPr b="1" lang="fr" sz="1800"/>
              <a:t>DC</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p:nvPr/>
        </p:nvSpPr>
        <p:spPr>
          <a:xfrm>
            <a:off x="4418825" y="714600"/>
            <a:ext cx="4277400" cy="21135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9" name="Shape 279"/>
          <p:cNvSpPr/>
          <p:nvPr/>
        </p:nvSpPr>
        <p:spPr>
          <a:xfrm>
            <a:off x="4418825" y="2864300"/>
            <a:ext cx="4277400" cy="21135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0" name="Shape 280"/>
          <p:cNvSpPr/>
          <p:nvPr/>
        </p:nvSpPr>
        <p:spPr>
          <a:xfrm>
            <a:off x="141425" y="714600"/>
            <a:ext cx="2403900" cy="42633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1" name="Shape 281"/>
          <p:cNvSpPr/>
          <p:nvPr/>
        </p:nvSpPr>
        <p:spPr>
          <a:xfrm>
            <a:off x="473900" y="1113750"/>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2" name="Shape 282"/>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What if we scale service </a:t>
            </a:r>
            <a:r>
              <a:rPr b="1" lang="fr"/>
              <a:t>A</a:t>
            </a:r>
            <a:r>
              <a:rPr lang="fr"/>
              <a:t> ?</a:t>
            </a:r>
          </a:p>
        </p:txBody>
      </p:sp>
      <p:sp>
        <p:nvSpPr>
          <p:cNvPr id="283" name="Shape 283"/>
          <p:cNvSpPr txBox="1"/>
          <p:nvPr/>
        </p:nvSpPr>
        <p:spPr>
          <a:xfrm rot="-5400000">
            <a:off x="1554862" y="238650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HTTP/TCP</a:t>
            </a:r>
          </a:p>
        </p:txBody>
      </p:sp>
      <p:sp>
        <p:nvSpPr>
          <p:cNvPr id="284" name="Shape 284"/>
          <p:cNvSpPr txBox="1"/>
          <p:nvPr/>
        </p:nvSpPr>
        <p:spPr>
          <a:xfrm>
            <a:off x="739825" y="3676514"/>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
        <p:nvSpPr>
          <p:cNvPr id="285" name="Shape 285"/>
          <p:cNvSpPr/>
          <p:nvPr/>
        </p:nvSpPr>
        <p:spPr>
          <a:xfrm>
            <a:off x="5004979" y="3112585"/>
            <a:ext cx="870300" cy="17316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6" name="Shape 286"/>
          <p:cNvSpPr/>
          <p:nvPr/>
        </p:nvSpPr>
        <p:spPr>
          <a:xfrm>
            <a:off x="5071967" y="3545461"/>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87" name="Shape 287"/>
          <p:cNvSpPr txBox="1"/>
          <p:nvPr/>
        </p:nvSpPr>
        <p:spPr>
          <a:xfrm>
            <a:off x="5153363" y="4625003"/>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288" name="Shape 288"/>
          <p:cNvSpPr txBox="1"/>
          <p:nvPr/>
        </p:nvSpPr>
        <p:spPr>
          <a:xfrm rot="-5400000">
            <a:off x="4576012" y="3352197"/>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289" name="Shape 289"/>
          <p:cNvSpPr/>
          <p:nvPr/>
        </p:nvSpPr>
        <p:spPr>
          <a:xfrm>
            <a:off x="5157238" y="3635400"/>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90" name="Shape 290"/>
          <p:cNvSpPr/>
          <p:nvPr/>
        </p:nvSpPr>
        <p:spPr>
          <a:xfrm>
            <a:off x="5242509" y="3725339"/>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91" name="Shape 291"/>
          <p:cNvSpPr txBox="1"/>
          <p:nvPr/>
        </p:nvSpPr>
        <p:spPr>
          <a:xfrm rot="-5400000">
            <a:off x="4576012" y="391350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292" name="Shape 292"/>
          <p:cNvSpPr txBox="1"/>
          <p:nvPr/>
        </p:nvSpPr>
        <p:spPr>
          <a:xfrm rot="-5400000">
            <a:off x="4576012" y="4453138"/>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293" name="Shape 293"/>
          <p:cNvSpPr/>
          <p:nvPr/>
        </p:nvSpPr>
        <p:spPr>
          <a:xfrm>
            <a:off x="6134258" y="3123422"/>
            <a:ext cx="870299"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4" name="Shape 294"/>
          <p:cNvSpPr/>
          <p:nvPr/>
        </p:nvSpPr>
        <p:spPr>
          <a:xfrm>
            <a:off x="6201247" y="3556298"/>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95" name="Shape 295"/>
          <p:cNvSpPr txBox="1"/>
          <p:nvPr/>
        </p:nvSpPr>
        <p:spPr>
          <a:xfrm>
            <a:off x="6282643" y="4635840"/>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296" name="Shape 296"/>
          <p:cNvSpPr txBox="1"/>
          <p:nvPr/>
        </p:nvSpPr>
        <p:spPr>
          <a:xfrm rot="-5400000">
            <a:off x="5705292" y="336303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297" name="Shape 297"/>
          <p:cNvSpPr/>
          <p:nvPr/>
        </p:nvSpPr>
        <p:spPr>
          <a:xfrm>
            <a:off x="6286518" y="3646237"/>
            <a:ext cx="479699"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98" name="Shape 298"/>
          <p:cNvSpPr/>
          <p:nvPr/>
        </p:nvSpPr>
        <p:spPr>
          <a:xfrm>
            <a:off x="6371789" y="373617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299" name="Shape 299"/>
          <p:cNvSpPr txBox="1"/>
          <p:nvPr/>
        </p:nvSpPr>
        <p:spPr>
          <a:xfrm rot="-5400000">
            <a:off x="5705292" y="3924341"/>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300" name="Shape 300"/>
          <p:cNvSpPr txBox="1"/>
          <p:nvPr/>
        </p:nvSpPr>
        <p:spPr>
          <a:xfrm rot="-5400000">
            <a:off x="5705292" y="4463975"/>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301" name="Shape 301"/>
          <p:cNvSpPr/>
          <p:nvPr/>
        </p:nvSpPr>
        <p:spPr>
          <a:xfrm>
            <a:off x="7217203" y="3110151"/>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7284192" y="3543027"/>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303" name="Shape 303"/>
          <p:cNvSpPr txBox="1"/>
          <p:nvPr/>
        </p:nvSpPr>
        <p:spPr>
          <a:xfrm>
            <a:off x="7365588" y="4622569"/>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304" name="Shape 304"/>
          <p:cNvSpPr txBox="1"/>
          <p:nvPr/>
        </p:nvSpPr>
        <p:spPr>
          <a:xfrm rot="-5400000">
            <a:off x="6788237" y="3349763"/>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305" name="Shape 305"/>
          <p:cNvSpPr/>
          <p:nvPr/>
        </p:nvSpPr>
        <p:spPr>
          <a:xfrm>
            <a:off x="7369463" y="363296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306" name="Shape 306"/>
          <p:cNvSpPr/>
          <p:nvPr/>
        </p:nvSpPr>
        <p:spPr>
          <a:xfrm>
            <a:off x="7454734" y="372290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307" name="Shape 307"/>
          <p:cNvSpPr txBox="1"/>
          <p:nvPr/>
        </p:nvSpPr>
        <p:spPr>
          <a:xfrm rot="-5400000">
            <a:off x="6788237" y="3911070"/>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308" name="Shape 308"/>
          <p:cNvSpPr txBox="1"/>
          <p:nvPr/>
        </p:nvSpPr>
        <p:spPr>
          <a:xfrm rot="-5400000">
            <a:off x="6788237" y="445070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cxnSp>
        <p:nvCxnSpPr>
          <p:cNvPr id="309" name="Shape 309"/>
          <p:cNvCxnSpPr>
            <a:stCxn id="310" idx="3"/>
            <a:endCxn id="311" idx="0"/>
          </p:cNvCxnSpPr>
          <p:nvPr/>
        </p:nvCxnSpPr>
        <p:spPr>
          <a:xfrm flipH="1" rot="10800000">
            <a:off x="1681075" y="1223550"/>
            <a:ext cx="3150900" cy="13572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12" name="Shape 312"/>
          <p:cNvCxnSpPr>
            <a:stCxn id="310" idx="3"/>
            <a:endCxn id="313" idx="0"/>
          </p:cNvCxnSpPr>
          <p:nvPr/>
        </p:nvCxnSpPr>
        <p:spPr>
          <a:xfrm flipH="1" rot="10800000">
            <a:off x="1681075" y="1784850"/>
            <a:ext cx="3150900" cy="7959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14" name="Shape 314"/>
          <p:cNvCxnSpPr>
            <a:stCxn id="310" idx="3"/>
            <a:endCxn id="315" idx="0"/>
          </p:cNvCxnSpPr>
          <p:nvPr/>
        </p:nvCxnSpPr>
        <p:spPr>
          <a:xfrm flipH="1" rot="10800000">
            <a:off x="1681075" y="2324550"/>
            <a:ext cx="3150900" cy="2562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16" name="Shape 316"/>
          <p:cNvCxnSpPr>
            <a:stCxn id="310" idx="3"/>
            <a:endCxn id="317" idx="2"/>
          </p:cNvCxnSpPr>
          <p:nvPr/>
        </p:nvCxnSpPr>
        <p:spPr>
          <a:xfrm flipH="1" rot="10800000">
            <a:off x="1681075" y="1234350"/>
            <a:ext cx="4453200" cy="13464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18" name="Shape 318"/>
          <p:cNvCxnSpPr>
            <a:stCxn id="310" idx="3"/>
            <a:endCxn id="319" idx="2"/>
          </p:cNvCxnSpPr>
          <p:nvPr/>
        </p:nvCxnSpPr>
        <p:spPr>
          <a:xfrm flipH="1" rot="10800000">
            <a:off x="1681075" y="1795650"/>
            <a:ext cx="4453200" cy="7851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20" name="Shape 320"/>
          <p:cNvCxnSpPr>
            <a:stCxn id="310" idx="3"/>
            <a:endCxn id="321" idx="2"/>
          </p:cNvCxnSpPr>
          <p:nvPr/>
        </p:nvCxnSpPr>
        <p:spPr>
          <a:xfrm flipH="1" rot="10800000">
            <a:off x="1681075" y="2335350"/>
            <a:ext cx="4453200" cy="245400"/>
          </a:xfrm>
          <a:prstGeom prst="curvedConnector5">
            <a:avLst>
              <a:gd fmla="val 48057" name="adj1"/>
              <a:gd fmla="val -136593" name="adj2"/>
              <a:gd fmla="val 105348" name="adj3"/>
            </a:avLst>
          </a:prstGeom>
          <a:noFill/>
          <a:ln cap="flat" cmpd="sng" w="9525">
            <a:solidFill>
              <a:schemeClr val="dk2"/>
            </a:solidFill>
            <a:prstDash val="solid"/>
            <a:round/>
            <a:headEnd len="lg" w="lg" type="none"/>
            <a:tailEnd len="lg" w="lg" type="none"/>
          </a:ln>
        </p:spPr>
      </p:cxnSp>
      <p:cxnSp>
        <p:nvCxnSpPr>
          <p:cNvPr id="322" name="Shape 322"/>
          <p:cNvCxnSpPr>
            <a:stCxn id="310" idx="3"/>
            <a:endCxn id="323" idx="2"/>
          </p:cNvCxnSpPr>
          <p:nvPr/>
        </p:nvCxnSpPr>
        <p:spPr>
          <a:xfrm flipH="1" rot="10800000">
            <a:off x="1681075" y="1221150"/>
            <a:ext cx="5536200" cy="13596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24" name="Shape 324"/>
          <p:cNvCxnSpPr>
            <a:stCxn id="310" idx="3"/>
            <a:endCxn id="325" idx="2"/>
          </p:cNvCxnSpPr>
          <p:nvPr/>
        </p:nvCxnSpPr>
        <p:spPr>
          <a:xfrm flipH="1" rot="10800000">
            <a:off x="1681075" y="1782450"/>
            <a:ext cx="5536200" cy="7983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26" name="Shape 326"/>
          <p:cNvCxnSpPr>
            <a:stCxn id="310" idx="3"/>
            <a:endCxn id="327" idx="2"/>
          </p:cNvCxnSpPr>
          <p:nvPr/>
        </p:nvCxnSpPr>
        <p:spPr>
          <a:xfrm flipH="1" rot="10800000">
            <a:off x="1681075" y="2322150"/>
            <a:ext cx="5536200" cy="258600"/>
          </a:xfrm>
          <a:prstGeom prst="curvedConnector5">
            <a:avLst>
              <a:gd fmla="val 48436" name="adj1"/>
              <a:gd fmla="val -124489" name="adj2"/>
              <a:gd fmla="val 104301" name="adj3"/>
            </a:avLst>
          </a:prstGeom>
          <a:noFill/>
          <a:ln cap="flat" cmpd="sng" w="9525">
            <a:solidFill>
              <a:schemeClr val="dk2"/>
            </a:solidFill>
            <a:prstDash val="solid"/>
            <a:round/>
            <a:headEnd len="lg" w="lg" type="none"/>
            <a:tailEnd len="lg" w="lg" type="none"/>
          </a:ln>
        </p:spPr>
      </p:cxnSp>
      <p:cxnSp>
        <p:nvCxnSpPr>
          <p:cNvPr id="328" name="Shape 328"/>
          <p:cNvCxnSpPr>
            <a:stCxn id="310" idx="3"/>
            <a:endCxn id="288" idx="0"/>
          </p:cNvCxnSpPr>
          <p:nvPr/>
        </p:nvCxnSpPr>
        <p:spPr>
          <a:xfrm>
            <a:off x="1681075" y="2580750"/>
            <a:ext cx="3150900" cy="8580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29" name="Shape 329"/>
          <p:cNvCxnSpPr>
            <a:stCxn id="310" idx="3"/>
            <a:endCxn id="291" idx="0"/>
          </p:cNvCxnSpPr>
          <p:nvPr/>
        </p:nvCxnSpPr>
        <p:spPr>
          <a:xfrm>
            <a:off x="1681075" y="2580750"/>
            <a:ext cx="3150900" cy="14193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30" name="Shape 330"/>
          <p:cNvCxnSpPr>
            <a:stCxn id="310" idx="3"/>
            <a:endCxn id="292" idx="0"/>
          </p:cNvCxnSpPr>
          <p:nvPr/>
        </p:nvCxnSpPr>
        <p:spPr>
          <a:xfrm>
            <a:off x="1681075" y="2580750"/>
            <a:ext cx="3150900" cy="19590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31" name="Shape 331"/>
          <p:cNvCxnSpPr>
            <a:stCxn id="310" idx="3"/>
            <a:endCxn id="296" idx="2"/>
          </p:cNvCxnSpPr>
          <p:nvPr/>
        </p:nvCxnSpPr>
        <p:spPr>
          <a:xfrm>
            <a:off x="1681075" y="2580750"/>
            <a:ext cx="4453200" cy="8688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32" name="Shape 332"/>
          <p:cNvCxnSpPr>
            <a:stCxn id="310" idx="3"/>
            <a:endCxn id="299" idx="2"/>
          </p:cNvCxnSpPr>
          <p:nvPr/>
        </p:nvCxnSpPr>
        <p:spPr>
          <a:xfrm>
            <a:off x="1681075" y="2580750"/>
            <a:ext cx="4453200" cy="14301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33" name="Shape 333"/>
          <p:cNvCxnSpPr>
            <a:stCxn id="310" idx="3"/>
            <a:endCxn id="300" idx="2"/>
          </p:cNvCxnSpPr>
          <p:nvPr/>
        </p:nvCxnSpPr>
        <p:spPr>
          <a:xfrm>
            <a:off x="1681075" y="2580750"/>
            <a:ext cx="4453200" cy="19698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34" name="Shape 334"/>
          <p:cNvCxnSpPr>
            <a:stCxn id="310" idx="3"/>
            <a:endCxn id="304" idx="2"/>
          </p:cNvCxnSpPr>
          <p:nvPr/>
        </p:nvCxnSpPr>
        <p:spPr>
          <a:xfrm>
            <a:off x="1681075" y="2580750"/>
            <a:ext cx="5536200" cy="8556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35" name="Shape 335"/>
          <p:cNvCxnSpPr>
            <a:stCxn id="310" idx="3"/>
            <a:endCxn id="307" idx="2"/>
          </p:cNvCxnSpPr>
          <p:nvPr/>
        </p:nvCxnSpPr>
        <p:spPr>
          <a:xfrm>
            <a:off x="1681075" y="2580750"/>
            <a:ext cx="5536200" cy="14169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36" name="Shape 336"/>
          <p:cNvCxnSpPr>
            <a:stCxn id="310" idx="3"/>
            <a:endCxn id="308" idx="2"/>
          </p:cNvCxnSpPr>
          <p:nvPr/>
        </p:nvCxnSpPr>
        <p:spPr>
          <a:xfrm>
            <a:off x="1681075" y="2580750"/>
            <a:ext cx="5536200" cy="19566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37" name="Shape 337"/>
          <p:cNvCxnSpPr/>
          <p:nvPr/>
        </p:nvCxnSpPr>
        <p:spPr>
          <a:xfrm flipH="1" rot="10800000">
            <a:off x="1833475" y="1375950"/>
            <a:ext cx="3150900" cy="13572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38" name="Shape 338"/>
          <p:cNvCxnSpPr/>
          <p:nvPr/>
        </p:nvCxnSpPr>
        <p:spPr>
          <a:xfrm flipH="1" rot="10800000">
            <a:off x="1833475" y="1937250"/>
            <a:ext cx="3150900" cy="7959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39" name="Shape 339"/>
          <p:cNvCxnSpPr/>
          <p:nvPr/>
        </p:nvCxnSpPr>
        <p:spPr>
          <a:xfrm flipH="1" rot="10800000">
            <a:off x="1833475" y="2476950"/>
            <a:ext cx="3150900" cy="2562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40" name="Shape 340"/>
          <p:cNvCxnSpPr/>
          <p:nvPr/>
        </p:nvCxnSpPr>
        <p:spPr>
          <a:xfrm flipH="1" rot="10800000">
            <a:off x="1833475" y="1386750"/>
            <a:ext cx="4453200" cy="13464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41" name="Shape 341"/>
          <p:cNvCxnSpPr/>
          <p:nvPr/>
        </p:nvCxnSpPr>
        <p:spPr>
          <a:xfrm flipH="1" rot="10800000">
            <a:off x="1833475" y="1948050"/>
            <a:ext cx="4453200" cy="7851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42" name="Shape 342"/>
          <p:cNvCxnSpPr/>
          <p:nvPr/>
        </p:nvCxnSpPr>
        <p:spPr>
          <a:xfrm flipH="1" rot="10800000">
            <a:off x="1833475" y="2487750"/>
            <a:ext cx="4453200" cy="245400"/>
          </a:xfrm>
          <a:prstGeom prst="curvedConnector5">
            <a:avLst>
              <a:gd fmla="val 48057" name="adj1"/>
              <a:gd fmla="val -136593" name="adj2"/>
              <a:gd fmla="val 105348" name="adj3"/>
            </a:avLst>
          </a:prstGeom>
          <a:noFill/>
          <a:ln cap="flat" cmpd="sng" w="9525">
            <a:solidFill>
              <a:schemeClr val="dk2"/>
            </a:solidFill>
            <a:prstDash val="solid"/>
            <a:round/>
            <a:headEnd len="lg" w="lg" type="none"/>
            <a:tailEnd len="lg" w="lg" type="none"/>
          </a:ln>
        </p:spPr>
      </p:cxnSp>
      <p:cxnSp>
        <p:nvCxnSpPr>
          <p:cNvPr id="343" name="Shape 343"/>
          <p:cNvCxnSpPr/>
          <p:nvPr/>
        </p:nvCxnSpPr>
        <p:spPr>
          <a:xfrm flipH="1" rot="10800000">
            <a:off x="1833475" y="1373550"/>
            <a:ext cx="5536200" cy="13596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44" name="Shape 344"/>
          <p:cNvCxnSpPr/>
          <p:nvPr/>
        </p:nvCxnSpPr>
        <p:spPr>
          <a:xfrm flipH="1" rot="10800000">
            <a:off x="1833475" y="1934850"/>
            <a:ext cx="5536200" cy="7983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45" name="Shape 345"/>
          <p:cNvCxnSpPr/>
          <p:nvPr/>
        </p:nvCxnSpPr>
        <p:spPr>
          <a:xfrm flipH="1" rot="10800000">
            <a:off x="1833475" y="2474550"/>
            <a:ext cx="5536200" cy="258600"/>
          </a:xfrm>
          <a:prstGeom prst="curvedConnector5">
            <a:avLst>
              <a:gd fmla="val 48436" name="adj1"/>
              <a:gd fmla="val -124489" name="adj2"/>
              <a:gd fmla="val 104301" name="adj3"/>
            </a:avLst>
          </a:prstGeom>
          <a:noFill/>
          <a:ln cap="flat" cmpd="sng" w="9525">
            <a:solidFill>
              <a:schemeClr val="dk2"/>
            </a:solidFill>
            <a:prstDash val="solid"/>
            <a:round/>
            <a:headEnd len="lg" w="lg" type="none"/>
            <a:tailEnd len="lg" w="lg" type="none"/>
          </a:ln>
        </p:spPr>
      </p:cxnSp>
      <p:cxnSp>
        <p:nvCxnSpPr>
          <p:cNvPr id="346" name="Shape 346"/>
          <p:cNvCxnSpPr/>
          <p:nvPr/>
        </p:nvCxnSpPr>
        <p:spPr>
          <a:xfrm>
            <a:off x="1833475" y="2733150"/>
            <a:ext cx="3150900" cy="8580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47" name="Shape 347"/>
          <p:cNvCxnSpPr/>
          <p:nvPr/>
        </p:nvCxnSpPr>
        <p:spPr>
          <a:xfrm>
            <a:off x="1833475" y="2733150"/>
            <a:ext cx="3150900" cy="14193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48" name="Shape 348"/>
          <p:cNvCxnSpPr/>
          <p:nvPr/>
        </p:nvCxnSpPr>
        <p:spPr>
          <a:xfrm>
            <a:off x="1833475" y="2733150"/>
            <a:ext cx="3150900" cy="19590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49" name="Shape 349"/>
          <p:cNvCxnSpPr/>
          <p:nvPr/>
        </p:nvCxnSpPr>
        <p:spPr>
          <a:xfrm>
            <a:off x="1833475" y="2733150"/>
            <a:ext cx="4453200" cy="8688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50" name="Shape 350"/>
          <p:cNvCxnSpPr/>
          <p:nvPr/>
        </p:nvCxnSpPr>
        <p:spPr>
          <a:xfrm>
            <a:off x="1833475" y="2733150"/>
            <a:ext cx="4453200" cy="14301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51" name="Shape 351"/>
          <p:cNvCxnSpPr/>
          <p:nvPr/>
        </p:nvCxnSpPr>
        <p:spPr>
          <a:xfrm>
            <a:off x="1833475" y="2733150"/>
            <a:ext cx="4453200" cy="19698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52" name="Shape 352"/>
          <p:cNvCxnSpPr/>
          <p:nvPr/>
        </p:nvCxnSpPr>
        <p:spPr>
          <a:xfrm>
            <a:off x="1833475" y="2733150"/>
            <a:ext cx="5536200" cy="8556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53" name="Shape 353"/>
          <p:cNvCxnSpPr/>
          <p:nvPr/>
        </p:nvCxnSpPr>
        <p:spPr>
          <a:xfrm>
            <a:off x="1833475" y="2733150"/>
            <a:ext cx="5536200" cy="14169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54" name="Shape 354"/>
          <p:cNvCxnSpPr/>
          <p:nvPr/>
        </p:nvCxnSpPr>
        <p:spPr>
          <a:xfrm>
            <a:off x="1833475" y="2733150"/>
            <a:ext cx="5536200" cy="19566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55" name="Shape 355"/>
          <p:cNvCxnSpPr/>
          <p:nvPr/>
        </p:nvCxnSpPr>
        <p:spPr>
          <a:xfrm flipH="1" rot="10800000">
            <a:off x="1985875" y="1528350"/>
            <a:ext cx="3150900" cy="13572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56" name="Shape 356"/>
          <p:cNvCxnSpPr/>
          <p:nvPr/>
        </p:nvCxnSpPr>
        <p:spPr>
          <a:xfrm flipH="1" rot="10800000">
            <a:off x="1985875" y="2089650"/>
            <a:ext cx="3150900" cy="7959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57" name="Shape 357"/>
          <p:cNvCxnSpPr/>
          <p:nvPr/>
        </p:nvCxnSpPr>
        <p:spPr>
          <a:xfrm flipH="1" rot="10800000">
            <a:off x="1985875" y="2629350"/>
            <a:ext cx="3150900" cy="2562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58" name="Shape 358"/>
          <p:cNvCxnSpPr/>
          <p:nvPr/>
        </p:nvCxnSpPr>
        <p:spPr>
          <a:xfrm flipH="1" rot="10800000">
            <a:off x="1985875" y="1539150"/>
            <a:ext cx="4453200" cy="13464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59" name="Shape 359"/>
          <p:cNvCxnSpPr/>
          <p:nvPr/>
        </p:nvCxnSpPr>
        <p:spPr>
          <a:xfrm flipH="1" rot="10800000">
            <a:off x="1985875" y="2100450"/>
            <a:ext cx="4453200" cy="7851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60" name="Shape 360"/>
          <p:cNvCxnSpPr/>
          <p:nvPr/>
        </p:nvCxnSpPr>
        <p:spPr>
          <a:xfrm flipH="1" rot="10800000">
            <a:off x="1985875" y="2640150"/>
            <a:ext cx="4453200" cy="245400"/>
          </a:xfrm>
          <a:prstGeom prst="curvedConnector5">
            <a:avLst>
              <a:gd fmla="val 48057" name="adj1"/>
              <a:gd fmla="val -136593" name="adj2"/>
              <a:gd fmla="val 105348" name="adj3"/>
            </a:avLst>
          </a:prstGeom>
          <a:noFill/>
          <a:ln cap="flat" cmpd="sng" w="9525">
            <a:solidFill>
              <a:schemeClr val="dk2"/>
            </a:solidFill>
            <a:prstDash val="solid"/>
            <a:round/>
            <a:headEnd len="lg" w="lg" type="none"/>
            <a:tailEnd len="lg" w="lg" type="none"/>
          </a:ln>
        </p:spPr>
      </p:cxnSp>
      <p:cxnSp>
        <p:nvCxnSpPr>
          <p:cNvPr id="361" name="Shape 361"/>
          <p:cNvCxnSpPr/>
          <p:nvPr/>
        </p:nvCxnSpPr>
        <p:spPr>
          <a:xfrm flipH="1" rot="10800000">
            <a:off x="1985875" y="1525950"/>
            <a:ext cx="5536200" cy="13596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62" name="Shape 362"/>
          <p:cNvCxnSpPr/>
          <p:nvPr/>
        </p:nvCxnSpPr>
        <p:spPr>
          <a:xfrm flipH="1" rot="10800000">
            <a:off x="1985875" y="2087250"/>
            <a:ext cx="5536200" cy="7983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63" name="Shape 363"/>
          <p:cNvCxnSpPr/>
          <p:nvPr/>
        </p:nvCxnSpPr>
        <p:spPr>
          <a:xfrm flipH="1" rot="10800000">
            <a:off x="1985875" y="2626950"/>
            <a:ext cx="5536200" cy="258600"/>
          </a:xfrm>
          <a:prstGeom prst="curvedConnector5">
            <a:avLst>
              <a:gd fmla="val 48436" name="adj1"/>
              <a:gd fmla="val -124489" name="adj2"/>
              <a:gd fmla="val 104301" name="adj3"/>
            </a:avLst>
          </a:prstGeom>
          <a:noFill/>
          <a:ln cap="flat" cmpd="sng" w="9525">
            <a:solidFill>
              <a:schemeClr val="dk2"/>
            </a:solidFill>
            <a:prstDash val="solid"/>
            <a:round/>
            <a:headEnd len="lg" w="lg" type="none"/>
            <a:tailEnd len="lg" w="lg" type="none"/>
          </a:ln>
        </p:spPr>
      </p:cxnSp>
      <p:cxnSp>
        <p:nvCxnSpPr>
          <p:cNvPr id="364" name="Shape 364"/>
          <p:cNvCxnSpPr/>
          <p:nvPr/>
        </p:nvCxnSpPr>
        <p:spPr>
          <a:xfrm>
            <a:off x="1985875" y="2885550"/>
            <a:ext cx="3150900" cy="8580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65" name="Shape 365"/>
          <p:cNvCxnSpPr/>
          <p:nvPr/>
        </p:nvCxnSpPr>
        <p:spPr>
          <a:xfrm>
            <a:off x="1985875" y="2885550"/>
            <a:ext cx="3150900" cy="14193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66" name="Shape 366"/>
          <p:cNvCxnSpPr/>
          <p:nvPr/>
        </p:nvCxnSpPr>
        <p:spPr>
          <a:xfrm>
            <a:off x="1985875" y="2885550"/>
            <a:ext cx="3150900" cy="1959000"/>
          </a:xfrm>
          <a:prstGeom prst="curvedConnector3">
            <a:avLst>
              <a:gd fmla="val 49999" name="adj1"/>
            </a:avLst>
          </a:prstGeom>
          <a:noFill/>
          <a:ln cap="flat" cmpd="sng" w="9525">
            <a:solidFill>
              <a:schemeClr val="dk2"/>
            </a:solidFill>
            <a:prstDash val="solid"/>
            <a:round/>
            <a:headEnd len="lg" w="lg" type="none"/>
            <a:tailEnd len="lg" w="lg" type="none"/>
          </a:ln>
        </p:spPr>
      </p:cxnSp>
      <p:cxnSp>
        <p:nvCxnSpPr>
          <p:cNvPr id="367" name="Shape 367"/>
          <p:cNvCxnSpPr/>
          <p:nvPr/>
        </p:nvCxnSpPr>
        <p:spPr>
          <a:xfrm>
            <a:off x="1985875" y="2885550"/>
            <a:ext cx="4453200" cy="8688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68" name="Shape 368"/>
          <p:cNvCxnSpPr/>
          <p:nvPr/>
        </p:nvCxnSpPr>
        <p:spPr>
          <a:xfrm>
            <a:off x="1985875" y="2885550"/>
            <a:ext cx="4453200" cy="14301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69" name="Shape 369"/>
          <p:cNvCxnSpPr/>
          <p:nvPr/>
        </p:nvCxnSpPr>
        <p:spPr>
          <a:xfrm>
            <a:off x="1985875" y="2885550"/>
            <a:ext cx="4453200" cy="1969800"/>
          </a:xfrm>
          <a:prstGeom prst="curvedConnector3">
            <a:avLst>
              <a:gd fmla="val 105348" name="adj1"/>
            </a:avLst>
          </a:prstGeom>
          <a:noFill/>
          <a:ln cap="flat" cmpd="sng" w="9525">
            <a:solidFill>
              <a:schemeClr val="dk2"/>
            </a:solidFill>
            <a:prstDash val="solid"/>
            <a:round/>
            <a:headEnd len="lg" w="lg" type="none"/>
            <a:tailEnd len="lg" w="lg" type="none"/>
          </a:ln>
        </p:spPr>
      </p:cxnSp>
      <p:cxnSp>
        <p:nvCxnSpPr>
          <p:cNvPr id="370" name="Shape 370"/>
          <p:cNvCxnSpPr/>
          <p:nvPr/>
        </p:nvCxnSpPr>
        <p:spPr>
          <a:xfrm>
            <a:off x="1985875" y="2885550"/>
            <a:ext cx="5536200" cy="8556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71" name="Shape 371"/>
          <p:cNvCxnSpPr/>
          <p:nvPr/>
        </p:nvCxnSpPr>
        <p:spPr>
          <a:xfrm>
            <a:off x="1985875" y="2885550"/>
            <a:ext cx="5536200" cy="1416900"/>
          </a:xfrm>
          <a:prstGeom prst="curvedConnector3">
            <a:avLst>
              <a:gd fmla="val 104301" name="adj1"/>
            </a:avLst>
          </a:prstGeom>
          <a:noFill/>
          <a:ln cap="flat" cmpd="sng" w="9525">
            <a:solidFill>
              <a:schemeClr val="dk2"/>
            </a:solidFill>
            <a:prstDash val="solid"/>
            <a:round/>
            <a:headEnd len="lg" w="lg" type="none"/>
            <a:tailEnd len="lg" w="lg" type="none"/>
          </a:ln>
        </p:spPr>
      </p:cxnSp>
      <p:cxnSp>
        <p:nvCxnSpPr>
          <p:cNvPr id="372" name="Shape 372"/>
          <p:cNvCxnSpPr/>
          <p:nvPr/>
        </p:nvCxnSpPr>
        <p:spPr>
          <a:xfrm>
            <a:off x="1985875" y="2885550"/>
            <a:ext cx="5536200" cy="1956600"/>
          </a:xfrm>
          <a:prstGeom prst="curvedConnector3">
            <a:avLst>
              <a:gd fmla="val 104301" name="adj1"/>
            </a:avLst>
          </a:prstGeom>
          <a:noFill/>
          <a:ln cap="flat" cmpd="sng" w="9525">
            <a:solidFill>
              <a:schemeClr val="dk2"/>
            </a:solidFill>
            <a:prstDash val="solid"/>
            <a:round/>
            <a:headEnd len="lg" w="lg" type="none"/>
            <a:tailEnd len="lg" w="lg" type="none"/>
          </a:ln>
        </p:spPr>
      </p:cxnSp>
      <p:sp>
        <p:nvSpPr>
          <p:cNvPr id="310" name="Shape 310"/>
          <p:cNvSpPr/>
          <p:nvPr/>
        </p:nvSpPr>
        <p:spPr>
          <a:xfrm>
            <a:off x="823675" y="2152050"/>
            <a:ext cx="857400"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A</a:t>
            </a:r>
          </a:p>
        </p:txBody>
      </p:sp>
      <p:sp>
        <p:nvSpPr>
          <p:cNvPr id="373" name="Shape 373"/>
          <p:cNvSpPr/>
          <p:nvPr/>
        </p:nvSpPr>
        <p:spPr>
          <a:xfrm>
            <a:off x="976075" y="2304450"/>
            <a:ext cx="857400"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A</a:t>
            </a:r>
          </a:p>
        </p:txBody>
      </p:sp>
      <p:sp>
        <p:nvSpPr>
          <p:cNvPr id="374" name="Shape 374"/>
          <p:cNvSpPr/>
          <p:nvPr/>
        </p:nvSpPr>
        <p:spPr>
          <a:xfrm>
            <a:off x="1128475" y="2456850"/>
            <a:ext cx="857400"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A</a:t>
            </a:r>
          </a:p>
        </p:txBody>
      </p:sp>
      <p:sp>
        <p:nvSpPr>
          <p:cNvPr id="375" name="Shape 375"/>
          <p:cNvSpPr txBox="1"/>
          <p:nvPr>
            <p:ph type="title"/>
          </p:nvPr>
        </p:nvSpPr>
        <p:spPr>
          <a:xfrm>
            <a:off x="8130625" y="714600"/>
            <a:ext cx="522300" cy="438000"/>
          </a:xfrm>
          <a:prstGeom prst="rect">
            <a:avLst/>
          </a:prstGeom>
        </p:spPr>
        <p:txBody>
          <a:bodyPr anchorCtr="0" anchor="ctr" bIns="91425" lIns="91425" rIns="91425" tIns="91425">
            <a:noAutofit/>
          </a:bodyPr>
          <a:lstStyle/>
          <a:p>
            <a:pPr lvl="0" rtl="0" algn="ctr">
              <a:spcBef>
                <a:spcPts val="0"/>
              </a:spcBef>
              <a:buNone/>
            </a:pPr>
            <a:r>
              <a:rPr b="1" lang="fr" sz="1800"/>
              <a:t>DC</a:t>
            </a:r>
          </a:p>
        </p:txBody>
      </p:sp>
      <p:sp>
        <p:nvSpPr>
          <p:cNvPr id="376" name="Shape 376"/>
          <p:cNvSpPr txBox="1"/>
          <p:nvPr>
            <p:ph type="title"/>
          </p:nvPr>
        </p:nvSpPr>
        <p:spPr>
          <a:xfrm>
            <a:off x="8130625" y="2864300"/>
            <a:ext cx="522300" cy="438000"/>
          </a:xfrm>
          <a:prstGeom prst="rect">
            <a:avLst/>
          </a:prstGeom>
        </p:spPr>
        <p:txBody>
          <a:bodyPr anchorCtr="0" anchor="ctr" bIns="91425" lIns="91425" rIns="91425" tIns="91425">
            <a:noAutofit/>
          </a:bodyPr>
          <a:lstStyle/>
          <a:p>
            <a:pPr lvl="0" rtl="0" algn="ctr">
              <a:spcBef>
                <a:spcPts val="0"/>
              </a:spcBef>
              <a:buNone/>
            </a:pPr>
            <a:r>
              <a:rPr b="1" lang="fr" sz="1800"/>
              <a:t>DC</a:t>
            </a:r>
          </a:p>
        </p:txBody>
      </p:sp>
      <p:sp>
        <p:nvSpPr>
          <p:cNvPr id="377" name="Shape 377"/>
          <p:cNvSpPr txBox="1"/>
          <p:nvPr>
            <p:ph type="title"/>
          </p:nvPr>
        </p:nvSpPr>
        <p:spPr>
          <a:xfrm>
            <a:off x="2023025" y="714600"/>
            <a:ext cx="522300" cy="438000"/>
          </a:xfrm>
          <a:prstGeom prst="rect">
            <a:avLst/>
          </a:prstGeom>
        </p:spPr>
        <p:txBody>
          <a:bodyPr anchorCtr="0" anchor="ctr" bIns="91425" lIns="91425" rIns="91425" tIns="91425">
            <a:noAutofit/>
          </a:bodyPr>
          <a:lstStyle/>
          <a:p>
            <a:pPr lvl="0" rtl="0" algn="ctr">
              <a:spcBef>
                <a:spcPts val="0"/>
              </a:spcBef>
              <a:buNone/>
            </a:pPr>
            <a:r>
              <a:rPr b="1" lang="fr" sz="1800"/>
              <a:t>DC</a:t>
            </a:r>
          </a:p>
        </p:txBody>
      </p:sp>
      <p:grpSp>
        <p:nvGrpSpPr>
          <p:cNvPr id="378" name="Shape 378"/>
          <p:cNvGrpSpPr/>
          <p:nvPr/>
        </p:nvGrpSpPr>
        <p:grpSpPr>
          <a:xfrm>
            <a:off x="4831912" y="878713"/>
            <a:ext cx="3255591" cy="1799111"/>
            <a:chOff x="4839650" y="887538"/>
            <a:chExt cx="3255591" cy="1799111"/>
          </a:xfrm>
        </p:grpSpPr>
        <p:sp>
          <p:nvSpPr>
            <p:cNvPr id="379" name="Shape 379"/>
            <p:cNvSpPr/>
            <p:nvPr/>
          </p:nvSpPr>
          <p:spPr>
            <a:xfrm>
              <a:off x="5012716" y="906260"/>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5079705" y="1339136"/>
              <a:ext cx="479700" cy="506099"/>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381" name="Shape 381"/>
            <p:cNvSpPr txBox="1"/>
            <p:nvPr/>
          </p:nvSpPr>
          <p:spPr>
            <a:xfrm>
              <a:off x="5161101" y="2418678"/>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311" name="Shape 311"/>
            <p:cNvSpPr txBox="1"/>
            <p:nvPr/>
          </p:nvSpPr>
          <p:spPr>
            <a:xfrm rot="-5400000">
              <a:off x="4583750" y="1145872"/>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382" name="Shape 382"/>
            <p:cNvSpPr/>
            <p:nvPr/>
          </p:nvSpPr>
          <p:spPr>
            <a:xfrm>
              <a:off x="5164976" y="142907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383" name="Shape 383"/>
            <p:cNvSpPr/>
            <p:nvPr/>
          </p:nvSpPr>
          <p:spPr>
            <a:xfrm>
              <a:off x="5250247" y="1519014"/>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313" name="Shape 313"/>
            <p:cNvSpPr txBox="1"/>
            <p:nvPr/>
          </p:nvSpPr>
          <p:spPr>
            <a:xfrm rot="-5400000">
              <a:off x="4583750" y="1707179"/>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315" name="Shape 315"/>
            <p:cNvSpPr txBox="1"/>
            <p:nvPr/>
          </p:nvSpPr>
          <p:spPr>
            <a:xfrm rot="-5400000">
              <a:off x="4583750" y="2246813"/>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384" name="Shape 384"/>
            <p:cNvSpPr/>
            <p:nvPr/>
          </p:nvSpPr>
          <p:spPr>
            <a:xfrm>
              <a:off x="6141996" y="917097"/>
              <a:ext cx="870299"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5" name="Shape 385"/>
            <p:cNvSpPr/>
            <p:nvPr/>
          </p:nvSpPr>
          <p:spPr>
            <a:xfrm>
              <a:off x="6208984" y="1349973"/>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386" name="Shape 386"/>
            <p:cNvSpPr txBox="1"/>
            <p:nvPr/>
          </p:nvSpPr>
          <p:spPr>
            <a:xfrm>
              <a:off x="6290381" y="2429515"/>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317" name="Shape 317"/>
            <p:cNvSpPr txBox="1"/>
            <p:nvPr/>
          </p:nvSpPr>
          <p:spPr>
            <a:xfrm rot="-5400000">
              <a:off x="5713029" y="1156709"/>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387" name="Shape 387"/>
            <p:cNvSpPr/>
            <p:nvPr/>
          </p:nvSpPr>
          <p:spPr>
            <a:xfrm>
              <a:off x="6294255" y="1439912"/>
              <a:ext cx="479699"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388" name="Shape 388"/>
            <p:cNvSpPr/>
            <p:nvPr/>
          </p:nvSpPr>
          <p:spPr>
            <a:xfrm>
              <a:off x="6379526" y="1529851"/>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319" name="Shape 319"/>
            <p:cNvSpPr txBox="1"/>
            <p:nvPr/>
          </p:nvSpPr>
          <p:spPr>
            <a:xfrm rot="-5400000">
              <a:off x="5713029" y="1718016"/>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321" name="Shape 321"/>
            <p:cNvSpPr txBox="1"/>
            <p:nvPr/>
          </p:nvSpPr>
          <p:spPr>
            <a:xfrm rot="-5400000">
              <a:off x="5713029" y="2257650"/>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389" name="Shape 389"/>
            <p:cNvSpPr/>
            <p:nvPr/>
          </p:nvSpPr>
          <p:spPr>
            <a:xfrm>
              <a:off x="7224941" y="903826"/>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0" name="Shape 390"/>
            <p:cNvSpPr/>
            <p:nvPr/>
          </p:nvSpPr>
          <p:spPr>
            <a:xfrm>
              <a:off x="7291929" y="1336702"/>
              <a:ext cx="479700" cy="506099"/>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391" name="Shape 391"/>
            <p:cNvSpPr txBox="1"/>
            <p:nvPr/>
          </p:nvSpPr>
          <p:spPr>
            <a:xfrm>
              <a:off x="7449525" y="2416244"/>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323" name="Shape 323"/>
            <p:cNvSpPr txBox="1"/>
            <p:nvPr/>
          </p:nvSpPr>
          <p:spPr>
            <a:xfrm rot="-5400000">
              <a:off x="6795974" y="1143438"/>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392" name="Shape 392"/>
            <p:cNvSpPr/>
            <p:nvPr/>
          </p:nvSpPr>
          <p:spPr>
            <a:xfrm>
              <a:off x="7377200" y="1426641"/>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393" name="Shape 393"/>
            <p:cNvSpPr/>
            <p:nvPr/>
          </p:nvSpPr>
          <p:spPr>
            <a:xfrm>
              <a:off x="7462471" y="1516580"/>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325" name="Shape 325"/>
            <p:cNvSpPr txBox="1"/>
            <p:nvPr/>
          </p:nvSpPr>
          <p:spPr>
            <a:xfrm rot="-5400000">
              <a:off x="6795974" y="1704745"/>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327" name="Shape 327"/>
            <p:cNvSpPr txBox="1"/>
            <p:nvPr/>
          </p:nvSpPr>
          <p:spPr>
            <a:xfrm rot="-5400000">
              <a:off x="6795974" y="2244379"/>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p:nvPr/>
        </p:nvSpPr>
        <p:spPr>
          <a:xfrm>
            <a:off x="4418825" y="2864300"/>
            <a:ext cx="4277400" cy="21135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99" name="Shape 399"/>
          <p:cNvSpPr/>
          <p:nvPr/>
        </p:nvSpPr>
        <p:spPr>
          <a:xfrm>
            <a:off x="4418825" y="714600"/>
            <a:ext cx="4277400" cy="21135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0" name="Shape 400"/>
          <p:cNvSpPr/>
          <p:nvPr/>
        </p:nvSpPr>
        <p:spPr>
          <a:xfrm>
            <a:off x="141425" y="714600"/>
            <a:ext cx="2403900" cy="42633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1" name="Shape 401"/>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What if we </a:t>
            </a:r>
            <a:r>
              <a:rPr i="1" lang="fr"/>
              <a:t>really</a:t>
            </a:r>
            <a:r>
              <a:rPr lang="fr"/>
              <a:t> scale service </a:t>
            </a:r>
            <a:r>
              <a:rPr b="1" lang="fr"/>
              <a:t>A</a:t>
            </a:r>
            <a:r>
              <a:rPr lang="fr"/>
              <a:t> ?</a:t>
            </a:r>
          </a:p>
        </p:txBody>
      </p:sp>
      <p:sp>
        <p:nvSpPr>
          <p:cNvPr id="402" name="Shape 402"/>
          <p:cNvSpPr txBox="1"/>
          <p:nvPr/>
        </p:nvSpPr>
        <p:spPr>
          <a:xfrm rot="-5400000">
            <a:off x="2182337" y="269160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HTTP/TCP</a:t>
            </a:r>
          </a:p>
        </p:txBody>
      </p:sp>
      <p:sp>
        <p:nvSpPr>
          <p:cNvPr id="403" name="Shape 403"/>
          <p:cNvSpPr/>
          <p:nvPr/>
        </p:nvSpPr>
        <p:spPr>
          <a:xfrm>
            <a:off x="5004979" y="897435"/>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4" name="Shape 404"/>
          <p:cNvSpPr/>
          <p:nvPr/>
        </p:nvSpPr>
        <p:spPr>
          <a:xfrm>
            <a:off x="5071967" y="1330311"/>
            <a:ext cx="479700" cy="506099"/>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05" name="Shape 405"/>
          <p:cNvSpPr txBox="1"/>
          <p:nvPr/>
        </p:nvSpPr>
        <p:spPr>
          <a:xfrm>
            <a:off x="5153363" y="2409853"/>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406" name="Shape 406"/>
          <p:cNvSpPr txBox="1"/>
          <p:nvPr/>
        </p:nvSpPr>
        <p:spPr>
          <a:xfrm rot="-5400000">
            <a:off x="4576012" y="1137047"/>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407" name="Shape 407"/>
          <p:cNvSpPr/>
          <p:nvPr/>
        </p:nvSpPr>
        <p:spPr>
          <a:xfrm>
            <a:off x="5157238" y="1420250"/>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08" name="Shape 408"/>
          <p:cNvSpPr/>
          <p:nvPr/>
        </p:nvSpPr>
        <p:spPr>
          <a:xfrm>
            <a:off x="5242509" y="1510189"/>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09" name="Shape 409"/>
          <p:cNvSpPr txBox="1"/>
          <p:nvPr/>
        </p:nvSpPr>
        <p:spPr>
          <a:xfrm rot="-5400000">
            <a:off x="4576012" y="169835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410" name="Shape 410"/>
          <p:cNvSpPr txBox="1"/>
          <p:nvPr/>
        </p:nvSpPr>
        <p:spPr>
          <a:xfrm rot="-5400000">
            <a:off x="4576012" y="2237988"/>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411" name="Shape 411"/>
          <p:cNvSpPr/>
          <p:nvPr/>
        </p:nvSpPr>
        <p:spPr>
          <a:xfrm>
            <a:off x="6134258" y="908272"/>
            <a:ext cx="870299"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2" name="Shape 412"/>
          <p:cNvSpPr/>
          <p:nvPr/>
        </p:nvSpPr>
        <p:spPr>
          <a:xfrm>
            <a:off x="6201247" y="1341148"/>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13" name="Shape 413"/>
          <p:cNvSpPr txBox="1"/>
          <p:nvPr/>
        </p:nvSpPr>
        <p:spPr>
          <a:xfrm>
            <a:off x="6282643" y="2420690"/>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414" name="Shape 414"/>
          <p:cNvSpPr txBox="1"/>
          <p:nvPr/>
        </p:nvSpPr>
        <p:spPr>
          <a:xfrm rot="-5400000">
            <a:off x="5705292" y="114788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415" name="Shape 415"/>
          <p:cNvSpPr/>
          <p:nvPr/>
        </p:nvSpPr>
        <p:spPr>
          <a:xfrm>
            <a:off x="6286518" y="1431087"/>
            <a:ext cx="479699"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16" name="Shape 416"/>
          <p:cNvSpPr/>
          <p:nvPr/>
        </p:nvSpPr>
        <p:spPr>
          <a:xfrm>
            <a:off x="6371789" y="152102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17" name="Shape 417"/>
          <p:cNvSpPr txBox="1"/>
          <p:nvPr/>
        </p:nvSpPr>
        <p:spPr>
          <a:xfrm rot="-5400000">
            <a:off x="5705292" y="1709191"/>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418" name="Shape 418"/>
          <p:cNvSpPr txBox="1"/>
          <p:nvPr/>
        </p:nvSpPr>
        <p:spPr>
          <a:xfrm rot="-5400000">
            <a:off x="5705292" y="2248825"/>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419" name="Shape 419"/>
          <p:cNvSpPr/>
          <p:nvPr/>
        </p:nvSpPr>
        <p:spPr>
          <a:xfrm>
            <a:off x="7217203" y="895001"/>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0" name="Shape 420"/>
          <p:cNvSpPr/>
          <p:nvPr/>
        </p:nvSpPr>
        <p:spPr>
          <a:xfrm>
            <a:off x="7284192" y="1327877"/>
            <a:ext cx="479700" cy="506099"/>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21" name="Shape 421"/>
          <p:cNvSpPr txBox="1"/>
          <p:nvPr/>
        </p:nvSpPr>
        <p:spPr>
          <a:xfrm>
            <a:off x="7441788" y="2407419"/>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422" name="Shape 422"/>
          <p:cNvSpPr txBox="1"/>
          <p:nvPr/>
        </p:nvSpPr>
        <p:spPr>
          <a:xfrm rot="-5400000">
            <a:off x="6788237" y="1134613"/>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423" name="Shape 423"/>
          <p:cNvSpPr/>
          <p:nvPr/>
        </p:nvSpPr>
        <p:spPr>
          <a:xfrm>
            <a:off x="7369463" y="141781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24" name="Shape 424"/>
          <p:cNvSpPr/>
          <p:nvPr/>
        </p:nvSpPr>
        <p:spPr>
          <a:xfrm>
            <a:off x="7454734" y="150775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25" name="Shape 425"/>
          <p:cNvSpPr txBox="1"/>
          <p:nvPr/>
        </p:nvSpPr>
        <p:spPr>
          <a:xfrm rot="-5400000">
            <a:off x="6788237" y="1695920"/>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426" name="Shape 426"/>
          <p:cNvSpPr txBox="1"/>
          <p:nvPr/>
        </p:nvSpPr>
        <p:spPr>
          <a:xfrm rot="-5400000">
            <a:off x="6788237" y="223555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427" name="Shape 427"/>
          <p:cNvSpPr/>
          <p:nvPr/>
        </p:nvSpPr>
        <p:spPr>
          <a:xfrm>
            <a:off x="5004979" y="3112585"/>
            <a:ext cx="870300" cy="17316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8" name="Shape 428"/>
          <p:cNvSpPr/>
          <p:nvPr/>
        </p:nvSpPr>
        <p:spPr>
          <a:xfrm>
            <a:off x="5071967" y="3545461"/>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29" name="Shape 429"/>
          <p:cNvSpPr txBox="1"/>
          <p:nvPr/>
        </p:nvSpPr>
        <p:spPr>
          <a:xfrm>
            <a:off x="5153363" y="4625003"/>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430" name="Shape 430"/>
          <p:cNvSpPr txBox="1"/>
          <p:nvPr/>
        </p:nvSpPr>
        <p:spPr>
          <a:xfrm rot="-5400000">
            <a:off x="4576012" y="3352197"/>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431" name="Shape 431"/>
          <p:cNvSpPr/>
          <p:nvPr/>
        </p:nvSpPr>
        <p:spPr>
          <a:xfrm>
            <a:off x="5157238" y="3635400"/>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32" name="Shape 432"/>
          <p:cNvSpPr/>
          <p:nvPr/>
        </p:nvSpPr>
        <p:spPr>
          <a:xfrm>
            <a:off x="5242509" y="3725339"/>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33" name="Shape 433"/>
          <p:cNvSpPr txBox="1"/>
          <p:nvPr/>
        </p:nvSpPr>
        <p:spPr>
          <a:xfrm rot="-5400000">
            <a:off x="4576012" y="391350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434" name="Shape 434"/>
          <p:cNvSpPr txBox="1"/>
          <p:nvPr/>
        </p:nvSpPr>
        <p:spPr>
          <a:xfrm rot="-5400000">
            <a:off x="4576012" y="4453138"/>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435" name="Shape 435"/>
          <p:cNvSpPr/>
          <p:nvPr/>
        </p:nvSpPr>
        <p:spPr>
          <a:xfrm>
            <a:off x="6134258" y="3123422"/>
            <a:ext cx="870299"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6" name="Shape 436"/>
          <p:cNvSpPr/>
          <p:nvPr/>
        </p:nvSpPr>
        <p:spPr>
          <a:xfrm>
            <a:off x="6201247" y="3556298"/>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37" name="Shape 437"/>
          <p:cNvSpPr txBox="1"/>
          <p:nvPr/>
        </p:nvSpPr>
        <p:spPr>
          <a:xfrm>
            <a:off x="6282643" y="4635840"/>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438" name="Shape 438"/>
          <p:cNvSpPr txBox="1"/>
          <p:nvPr/>
        </p:nvSpPr>
        <p:spPr>
          <a:xfrm rot="-5400000">
            <a:off x="5705292" y="336303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439" name="Shape 439"/>
          <p:cNvSpPr/>
          <p:nvPr/>
        </p:nvSpPr>
        <p:spPr>
          <a:xfrm>
            <a:off x="6286518" y="3646237"/>
            <a:ext cx="479699"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40" name="Shape 440"/>
          <p:cNvSpPr/>
          <p:nvPr/>
        </p:nvSpPr>
        <p:spPr>
          <a:xfrm>
            <a:off x="6371789" y="373617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41" name="Shape 441"/>
          <p:cNvSpPr txBox="1"/>
          <p:nvPr/>
        </p:nvSpPr>
        <p:spPr>
          <a:xfrm rot="-5400000">
            <a:off x="5705292" y="3924341"/>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442" name="Shape 442"/>
          <p:cNvSpPr txBox="1"/>
          <p:nvPr/>
        </p:nvSpPr>
        <p:spPr>
          <a:xfrm rot="-5400000">
            <a:off x="5705292" y="4463975"/>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443" name="Shape 443"/>
          <p:cNvSpPr/>
          <p:nvPr/>
        </p:nvSpPr>
        <p:spPr>
          <a:xfrm>
            <a:off x="7217203" y="3110151"/>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4" name="Shape 444"/>
          <p:cNvSpPr/>
          <p:nvPr/>
        </p:nvSpPr>
        <p:spPr>
          <a:xfrm>
            <a:off x="7284192" y="3543027"/>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45" name="Shape 445"/>
          <p:cNvSpPr txBox="1"/>
          <p:nvPr/>
        </p:nvSpPr>
        <p:spPr>
          <a:xfrm>
            <a:off x="7365588" y="4622569"/>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446" name="Shape 446"/>
          <p:cNvSpPr txBox="1"/>
          <p:nvPr/>
        </p:nvSpPr>
        <p:spPr>
          <a:xfrm rot="-5400000">
            <a:off x="6788237" y="3349763"/>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447" name="Shape 447"/>
          <p:cNvSpPr/>
          <p:nvPr/>
        </p:nvSpPr>
        <p:spPr>
          <a:xfrm>
            <a:off x="7369463" y="363296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48" name="Shape 448"/>
          <p:cNvSpPr/>
          <p:nvPr/>
        </p:nvSpPr>
        <p:spPr>
          <a:xfrm>
            <a:off x="7454734" y="372290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49" name="Shape 449"/>
          <p:cNvSpPr txBox="1"/>
          <p:nvPr/>
        </p:nvSpPr>
        <p:spPr>
          <a:xfrm rot="-5400000">
            <a:off x="6788237" y="3911070"/>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450" name="Shape 450"/>
          <p:cNvSpPr txBox="1"/>
          <p:nvPr/>
        </p:nvSpPr>
        <p:spPr>
          <a:xfrm rot="-5400000">
            <a:off x="6788237" y="445070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451" name="Shape 451"/>
          <p:cNvSpPr txBox="1"/>
          <p:nvPr>
            <p:ph type="title"/>
          </p:nvPr>
        </p:nvSpPr>
        <p:spPr>
          <a:xfrm>
            <a:off x="8130625" y="714600"/>
            <a:ext cx="522300" cy="438000"/>
          </a:xfrm>
          <a:prstGeom prst="rect">
            <a:avLst/>
          </a:prstGeom>
        </p:spPr>
        <p:txBody>
          <a:bodyPr anchorCtr="0" anchor="ctr" bIns="91425" lIns="91425" rIns="91425" tIns="91425">
            <a:noAutofit/>
          </a:bodyPr>
          <a:lstStyle/>
          <a:p>
            <a:pPr lvl="0" rtl="0" algn="ctr">
              <a:spcBef>
                <a:spcPts val="0"/>
              </a:spcBef>
              <a:buNone/>
            </a:pPr>
            <a:r>
              <a:rPr b="1" lang="fr" sz="1800"/>
              <a:t>DC</a:t>
            </a:r>
          </a:p>
        </p:txBody>
      </p:sp>
      <p:sp>
        <p:nvSpPr>
          <p:cNvPr id="452" name="Shape 452"/>
          <p:cNvSpPr txBox="1"/>
          <p:nvPr>
            <p:ph type="title"/>
          </p:nvPr>
        </p:nvSpPr>
        <p:spPr>
          <a:xfrm>
            <a:off x="8130625" y="2864300"/>
            <a:ext cx="522300" cy="438000"/>
          </a:xfrm>
          <a:prstGeom prst="rect">
            <a:avLst/>
          </a:prstGeom>
        </p:spPr>
        <p:txBody>
          <a:bodyPr anchorCtr="0" anchor="ctr" bIns="91425" lIns="91425" rIns="91425" tIns="91425">
            <a:noAutofit/>
          </a:bodyPr>
          <a:lstStyle/>
          <a:p>
            <a:pPr lvl="0" rtl="0" algn="ctr">
              <a:spcBef>
                <a:spcPts val="0"/>
              </a:spcBef>
              <a:buNone/>
            </a:pPr>
            <a:r>
              <a:rPr b="1" lang="fr" sz="1800"/>
              <a:t>DC</a:t>
            </a:r>
          </a:p>
        </p:txBody>
      </p:sp>
      <p:sp>
        <p:nvSpPr>
          <p:cNvPr id="453" name="Shape 453"/>
          <p:cNvSpPr txBox="1"/>
          <p:nvPr>
            <p:ph type="title"/>
          </p:nvPr>
        </p:nvSpPr>
        <p:spPr>
          <a:xfrm>
            <a:off x="2023025" y="714600"/>
            <a:ext cx="522300" cy="438000"/>
          </a:xfrm>
          <a:prstGeom prst="rect">
            <a:avLst/>
          </a:prstGeom>
        </p:spPr>
        <p:txBody>
          <a:bodyPr anchorCtr="0" anchor="ctr" bIns="91425" lIns="91425" rIns="91425" tIns="91425">
            <a:noAutofit/>
          </a:bodyPr>
          <a:lstStyle/>
          <a:p>
            <a:pPr lvl="0" rtl="0" algn="ctr">
              <a:spcBef>
                <a:spcPts val="0"/>
              </a:spcBef>
              <a:buNone/>
            </a:pPr>
            <a:r>
              <a:rPr b="1" lang="fr" sz="1800"/>
              <a:t>DC</a:t>
            </a:r>
          </a:p>
        </p:txBody>
      </p:sp>
      <p:sp>
        <p:nvSpPr>
          <p:cNvPr id="454" name="Shape 454"/>
          <p:cNvSpPr/>
          <p:nvPr/>
        </p:nvSpPr>
        <p:spPr>
          <a:xfrm>
            <a:off x="199667" y="995310"/>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5" name="Shape 455"/>
          <p:cNvSpPr/>
          <p:nvPr/>
        </p:nvSpPr>
        <p:spPr>
          <a:xfrm>
            <a:off x="266655" y="1428186"/>
            <a:ext cx="479700" cy="506099"/>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56" name="Shape 456"/>
          <p:cNvSpPr txBox="1"/>
          <p:nvPr/>
        </p:nvSpPr>
        <p:spPr>
          <a:xfrm>
            <a:off x="348051" y="2507728"/>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457" name="Shape 457"/>
          <p:cNvSpPr/>
          <p:nvPr/>
        </p:nvSpPr>
        <p:spPr>
          <a:xfrm>
            <a:off x="351926" y="151812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58" name="Shape 458"/>
          <p:cNvSpPr/>
          <p:nvPr/>
        </p:nvSpPr>
        <p:spPr>
          <a:xfrm>
            <a:off x="437197" y="1608064"/>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A</a:t>
            </a:r>
          </a:p>
        </p:txBody>
      </p:sp>
      <p:sp>
        <p:nvSpPr>
          <p:cNvPr id="459" name="Shape 459"/>
          <p:cNvSpPr/>
          <p:nvPr/>
        </p:nvSpPr>
        <p:spPr>
          <a:xfrm>
            <a:off x="199667" y="2862210"/>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0" name="Shape 460"/>
          <p:cNvSpPr/>
          <p:nvPr/>
        </p:nvSpPr>
        <p:spPr>
          <a:xfrm>
            <a:off x="266655" y="329508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61" name="Shape 461"/>
          <p:cNvSpPr txBox="1"/>
          <p:nvPr/>
        </p:nvSpPr>
        <p:spPr>
          <a:xfrm>
            <a:off x="348051" y="4374628"/>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462" name="Shape 462"/>
          <p:cNvSpPr/>
          <p:nvPr/>
        </p:nvSpPr>
        <p:spPr>
          <a:xfrm>
            <a:off x="351926" y="338502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63" name="Shape 463"/>
          <p:cNvSpPr/>
          <p:nvPr/>
        </p:nvSpPr>
        <p:spPr>
          <a:xfrm>
            <a:off x="437197" y="3474964"/>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A</a:t>
            </a:r>
          </a:p>
        </p:txBody>
      </p:sp>
      <p:sp>
        <p:nvSpPr>
          <p:cNvPr id="464" name="Shape 464"/>
          <p:cNvSpPr/>
          <p:nvPr/>
        </p:nvSpPr>
        <p:spPr>
          <a:xfrm>
            <a:off x="1179117" y="995310"/>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5" name="Shape 465"/>
          <p:cNvSpPr/>
          <p:nvPr/>
        </p:nvSpPr>
        <p:spPr>
          <a:xfrm>
            <a:off x="1246105" y="1428186"/>
            <a:ext cx="479699" cy="506099"/>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66" name="Shape 466"/>
          <p:cNvSpPr txBox="1"/>
          <p:nvPr/>
        </p:nvSpPr>
        <p:spPr>
          <a:xfrm>
            <a:off x="1327501" y="2507728"/>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467" name="Shape 467"/>
          <p:cNvSpPr/>
          <p:nvPr/>
        </p:nvSpPr>
        <p:spPr>
          <a:xfrm>
            <a:off x="1331376" y="151812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68" name="Shape 468"/>
          <p:cNvSpPr/>
          <p:nvPr/>
        </p:nvSpPr>
        <p:spPr>
          <a:xfrm>
            <a:off x="1416647" y="1608064"/>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A</a:t>
            </a:r>
          </a:p>
        </p:txBody>
      </p:sp>
      <p:sp>
        <p:nvSpPr>
          <p:cNvPr id="469" name="Shape 469"/>
          <p:cNvSpPr/>
          <p:nvPr/>
        </p:nvSpPr>
        <p:spPr>
          <a:xfrm>
            <a:off x="1179117" y="2862210"/>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0" name="Shape 470"/>
          <p:cNvSpPr/>
          <p:nvPr/>
        </p:nvSpPr>
        <p:spPr>
          <a:xfrm>
            <a:off x="1246105" y="3295086"/>
            <a:ext cx="479699"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71" name="Shape 471"/>
          <p:cNvSpPr txBox="1"/>
          <p:nvPr/>
        </p:nvSpPr>
        <p:spPr>
          <a:xfrm>
            <a:off x="1327501" y="4374628"/>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472" name="Shape 472"/>
          <p:cNvSpPr/>
          <p:nvPr/>
        </p:nvSpPr>
        <p:spPr>
          <a:xfrm>
            <a:off x="1331376" y="338502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473" name="Shape 473"/>
          <p:cNvSpPr/>
          <p:nvPr/>
        </p:nvSpPr>
        <p:spPr>
          <a:xfrm>
            <a:off x="1416647" y="3474964"/>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A</a:t>
            </a:r>
          </a:p>
        </p:txBody>
      </p:sp>
      <p:grpSp>
        <p:nvGrpSpPr>
          <p:cNvPr id="474" name="Shape 474"/>
          <p:cNvGrpSpPr/>
          <p:nvPr/>
        </p:nvGrpSpPr>
        <p:grpSpPr>
          <a:xfrm>
            <a:off x="1896347" y="1221214"/>
            <a:ext cx="5147700" cy="3329400"/>
            <a:chOff x="1896347" y="1221214"/>
            <a:chExt cx="5147700" cy="3329400"/>
          </a:xfrm>
        </p:grpSpPr>
        <p:cxnSp>
          <p:nvCxnSpPr>
            <p:cNvPr id="475" name="Shape 475"/>
            <p:cNvCxnSpPr>
              <a:stCxn id="468" idx="3"/>
              <a:endCxn id="406" idx="0"/>
            </p:cNvCxnSpPr>
            <p:nvPr/>
          </p:nvCxnSpPr>
          <p:spPr>
            <a:xfrm flipH="1" rot="10800000">
              <a:off x="1896347" y="1223614"/>
              <a:ext cx="2935500" cy="6375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476" name="Shape 476"/>
            <p:cNvCxnSpPr>
              <a:stCxn id="468" idx="3"/>
              <a:endCxn id="409" idx="0"/>
            </p:cNvCxnSpPr>
            <p:nvPr/>
          </p:nvCxnSpPr>
          <p:spPr>
            <a:xfrm flipH="1" rot="10800000">
              <a:off x="1896347" y="1784914"/>
              <a:ext cx="2935500" cy="762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477" name="Shape 477"/>
            <p:cNvCxnSpPr>
              <a:stCxn id="468" idx="3"/>
              <a:endCxn id="410" idx="0"/>
            </p:cNvCxnSpPr>
            <p:nvPr/>
          </p:nvCxnSpPr>
          <p:spPr>
            <a:xfrm>
              <a:off x="1896347" y="1861114"/>
              <a:ext cx="2935500" cy="4635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478" name="Shape 478"/>
            <p:cNvCxnSpPr>
              <a:stCxn id="468" idx="3"/>
              <a:endCxn id="414" idx="0"/>
            </p:cNvCxnSpPr>
            <p:nvPr/>
          </p:nvCxnSpPr>
          <p:spPr>
            <a:xfrm flipH="1" rot="10800000">
              <a:off x="1896347" y="1234414"/>
              <a:ext cx="4064700" cy="626700"/>
            </a:xfrm>
            <a:prstGeom prst="curvedConnector3">
              <a:avLst>
                <a:gd fmla="val 50002" name="adj1"/>
              </a:avLst>
            </a:prstGeom>
            <a:noFill/>
            <a:ln cap="flat" cmpd="sng" w="9525">
              <a:solidFill>
                <a:srgbClr val="C9DAF8"/>
              </a:solidFill>
              <a:prstDash val="solid"/>
              <a:round/>
              <a:headEnd len="lg" w="lg" type="none"/>
              <a:tailEnd len="lg" w="lg" type="none"/>
            </a:ln>
          </p:spPr>
        </p:cxnSp>
        <p:cxnSp>
          <p:nvCxnSpPr>
            <p:cNvPr id="479" name="Shape 479"/>
            <p:cNvCxnSpPr>
              <a:stCxn id="468" idx="3"/>
              <a:endCxn id="417" idx="0"/>
            </p:cNvCxnSpPr>
            <p:nvPr/>
          </p:nvCxnSpPr>
          <p:spPr>
            <a:xfrm flipH="1" rot="10800000">
              <a:off x="1896347" y="1795714"/>
              <a:ext cx="4064700" cy="65400"/>
            </a:xfrm>
            <a:prstGeom prst="curvedConnector3">
              <a:avLst>
                <a:gd fmla="val 50002" name="adj1"/>
              </a:avLst>
            </a:prstGeom>
            <a:noFill/>
            <a:ln cap="flat" cmpd="sng" w="9525">
              <a:solidFill>
                <a:srgbClr val="C9DAF8"/>
              </a:solidFill>
              <a:prstDash val="solid"/>
              <a:round/>
              <a:headEnd len="lg" w="lg" type="none"/>
              <a:tailEnd len="lg" w="lg" type="none"/>
            </a:ln>
          </p:spPr>
        </p:cxnSp>
        <p:cxnSp>
          <p:nvCxnSpPr>
            <p:cNvPr id="480" name="Shape 480"/>
            <p:cNvCxnSpPr>
              <a:stCxn id="468" idx="3"/>
              <a:endCxn id="418" idx="0"/>
            </p:cNvCxnSpPr>
            <p:nvPr/>
          </p:nvCxnSpPr>
          <p:spPr>
            <a:xfrm>
              <a:off x="1896347" y="1861114"/>
              <a:ext cx="4064700" cy="474300"/>
            </a:xfrm>
            <a:prstGeom prst="curvedConnector3">
              <a:avLst>
                <a:gd fmla="val 50002" name="adj1"/>
              </a:avLst>
            </a:prstGeom>
            <a:noFill/>
            <a:ln cap="flat" cmpd="sng" w="9525">
              <a:solidFill>
                <a:srgbClr val="C9DAF8"/>
              </a:solidFill>
              <a:prstDash val="solid"/>
              <a:round/>
              <a:headEnd len="lg" w="lg" type="none"/>
              <a:tailEnd len="lg" w="lg" type="none"/>
            </a:ln>
          </p:spPr>
        </p:cxnSp>
        <p:cxnSp>
          <p:nvCxnSpPr>
            <p:cNvPr id="481" name="Shape 481"/>
            <p:cNvCxnSpPr>
              <a:stCxn id="468" idx="3"/>
              <a:endCxn id="422" idx="0"/>
            </p:cNvCxnSpPr>
            <p:nvPr/>
          </p:nvCxnSpPr>
          <p:spPr>
            <a:xfrm flipH="1" rot="10800000">
              <a:off x="1896347" y="1221214"/>
              <a:ext cx="5147700" cy="6399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482" name="Shape 482"/>
            <p:cNvCxnSpPr>
              <a:stCxn id="468" idx="3"/>
              <a:endCxn id="425" idx="0"/>
            </p:cNvCxnSpPr>
            <p:nvPr/>
          </p:nvCxnSpPr>
          <p:spPr>
            <a:xfrm flipH="1" rot="10800000">
              <a:off x="1896347" y="1782514"/>
              <a:ext cx="5147700" cy="786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483" name="Shape 483"/>
            <p:cNvCxnSpPr>
              <a:stCxn id="468" idx="3"/>
              <a:endCxn id="426" idx="0"/>
            </p:cNvCxnSpPr>
            <p:nvPr/>
          </p:nvCxnSpPr>
          <p:spPr>
            <a:xfrm>
              <a:off x="1896347" y="1861114"/>
              <a:ext cx="5147700" cy="4611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484" name="Shape 484"/>
            <p:cNvCxnSpPr>
              <a:stCxn id="468" idx="3"/>
              <a:endCxn id="430" idx="0"/>
            </p:cNvCxnSpPr>
            <p:nvPr/>
          </p:nvCxnSpPr>
          <p:spPr>
            <a:xfrm>
              <a:off x="1896347" y="1861114"/>
              <a:ext cx="2935500" cy="15777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485" name="Shape 485"/>
            <p:cNvCxnSpPr>
              <a:stCxn id="468" idx="3"/>
              <a:endCxn id="433" idx="0"/>
            </p:cNvCxnSpPr>
            <p:nvPr/>
          </p:nvCxnSpPr>
          <p:spPr>
            <a:xfrm>
              <a:off x="1896347" y="1861114"/>
              <a:ext cx="2935500" cy="2138999"/>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486" name="Shape 486"/>
            <p:cNvCxnSpPr>
              <a:stCxn id="468" idx="3"/>
              <a:endCxn id="434" idx="0"/>
            </p:cNvCxnSpPr>
            <p:nvPr/>
          </p:nvCxnSpPr>
          <p:spPr>
            <a:xfrm>
              <a:off x="1896347" y="1861114"/>
              <a:ext cx="2935500" cy="2678699"/>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487" name="Shape 487"/>
            <p:cNvCxnSpPr>
              <a:stCxn id="468" idx="3"/>
              <a:endCxn id="438" idx="0"/>
            </p:cNvCxnSpPr>
            <p:nvPr/>
          </p:nvCxnSpPr>
          <p:spPr>
            <a:xfrm>
              <a:off x="1896347" y="1861114"/>
              <a:ext cx="4064700" cy="1588499"/>
            </a:xfrm>
            <a:prstGeom prst="curvedConnector3">
              <a:avLst>
                <a:gd fmla="val 50002" name="adj1"/>
              </a:avLst>
            </a:prstGeom>
            <a:noFill/>
            <a:ln cap="flat" cmpd="sng" w="9525">
              <a:solidFill>
                <a:srgbClr val="C9DAF8"/>
              </a:solidFill>
              <a:prstDash val="solid"/>
              <a:round/>
              <a:headEnd len="lg" w="lg" type="none"/>
              <a:tailEnd len="lg" w="lg" type="none"/>
            </a:ln>
          </p:spPr>
        </p:cxnSp>
        <p:cxnSp>
          <p:nvCxnSpPr>
            <p:cNvPr id="488" name="Shape 488"/>
            <p:cNvCxnSpPr>
              <a:stCxn id="468" idx="3"/>
              <a:endCxn id="441" idx="0"/>
            </p:cNvCxnSpPr>
            <p:nvPr/>
          </p:nvCxnSpPr>
          <p:spPr>
            <a:xfrm>
              <a:off x="1896347" y="1861114"/>
              <a:ext cx="4064700" cy="2149799"/>
            </a:xfrm>
            <a:prstGeom prst="curvedConnector3">
              <a:avLst>
                <a:gd fmla="val 50002" name="adj1"/>
              </a:avLst>
            </a:prstGeom>
            <a:noFill/>
            <a:ln cap="flat" cmpd="sng" w="9525">
              <a:solidFill>
                <a:srgbClr val="C9DAF8"/>
              </a:solidFill>
              <a:prstDash val="solid"/>
              <a:round/>
              <a:headEnd len="lg" w="lg" type="none"/>
              <a:tailEnd len="lg" w="lg" type="none"/>
            </a:ln>
          </p:spPr>
        </p:cxnSp>
        <p:cxnSp>
          <p:nvCxnSpPr>
            <p:cNvPr id="489" name="Shape 489"/>
            <p:cNvCxnSpPr>
              <a:stCxn id="468" idx="3"/>
              <a:endCxn id="442" idx="0"/>
            </p:cNvCxnSpPr>
            <p:nvPr/>
          </p:nvCxnSpPr>
          <p:spPr>
            <a:xfrm>
              <a:off x="1896347" y="1861114"/>
              <a:ext cx="4064700" cy="2689499"/>
            </a:xfrm>
            <a:prstGeom prst="curvedConnector3">
              <a:avLst>
                <a:gd fmla="val 50002" name="adj1"/>
              </a:avLst>
            </a:prstGeom>
            <a:noFill/>
            <a:ln cap="flat" cmpd="sng" w="9525">
              <a:solidFill>
                <a:srgbClr val="C9DAF8"/>
              </a:solidFill>
              <a:prstDash val="solid"/>
              <a:round/>
              <a:headEnd len="lg" w="lg" type="none"/>
              <a:tailEnd len="lg" w="lg" type="none"/>
            </a:ln>
          </p:spPr>
        </p:cxnSp>
        <p:cxnSp>
          <p:nvCxnSpPr>
            <p:cNvPr id="490" name="Shape 490"/>
            <p:cNvCxnSpPr>
              <a:stCxn id="468" idx="3"/>
              <a:endCxn id="446" idx="0"/>
            </p:cNvCxnSpPr>
            <p:nvPr/>
          </p:nvCxnSpPr>
          <p:spPr>
            <a:xfrm>
              <a:off x="1896347" y="1861114"/>
              <a:ext cx="5147700" cy="1575299"/>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491" name="Shape 491"/>
            <p:cNvCxnSpPr>
              <a:stCxn id="468" idx="3"/>
              <a:endCxn id="449" idx="0"/>
            </p:cNvCxnSpPr>
            <p:nvPr/>
          </p:nvCxnSpPr>
          <p:spPr>
            <a:xfrm>
              <a:off x="1896347" y="1861114"/>
              <a:ext cx="5147700" cy="2136599"/>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492" name="Shape 492"/>
            <p:cNvCxnSpPr>
              <a:stCxn id="468" idx="3"/>
              <a:endCxn id="450" idx="0"/>
            </p:cNvCxnSpPr>
            <p:nvPr/>
          </p:nvCxnSpPr>
          <p:spPr>
            <a:xfrm>
              <a:off x="1896347" y="1861114"/>
              <a:ext cx="5147700" cy="2675999"/>
            </a:xfrm>
            <a:prstGeom prst="curvedConnector3">
              <a:avLst>
                <a:gd fmla="val 50001" name="adj1"/>
              </a:avLst>
            </a:prstGeom>
            <a:noFill/>
            <a:ln cap="flat" cmpd="sng" w="9525">
              <a:solidFill>
                <a:srgbClr val="C9DAF8"/>
              </a:solidFill>
              <a:prstDash val="solid"/>
              <a:round/>
              <a:headEnd len="lg" w="lg" type="none"/>
              <a:tailEnd len="lg" w="lg" type="none"/>
            </a:ln>
          </p:spPr>
        </p:cxnSp>
      </p:grpSp>
      <p:grpSp>
        <p:nvGrpSpPr>
          <p:cNvPr id="493" name="Shape 493"/>
          <p:cNvGrpSpPr/>
          <p:nvPr/>
        </p:nvGrpSpPr>
        <p:grpSpPr>
          <a:xfrm>
            <a:off x="1896347" y="1221214"/>
            <a:ext cx="5147700" cy="3329400"/>
            <a:chOff x="1896347" y="1221214"/>
            <a:chExt cx="5147700" cy="3329400"/>
          </a:xfrm>
        </p:grpSpPr>
        <p:cxnSp>
          <p:nvCxnSpPr>
            <p:cNvPr id="494" name="Shape 494"/>
            <p:cNvCxnSpPr>
              <a:stCxn id="473" idx="3"/>
              <a:endCxn id="434" idx="0"/>
            </p:cNvCxnSpPr>
            <p:nvPr/>
          </p:nvCxnSpPr>
          <p:spPr>
            <a:xfrm>
              <a:off x="1896347" y="3728014"/>
              <a:ext cx="2935500" cy="811800"/>
            </a:xfrm>
            <a:prstGeom prst="curvedConnector3">
              <a:avLst>
                <a:gd fmla="val 50001" name="adj1"/>
              </a:avLst>
            </a:prstGeom>
            <a:noFill/>
            <a:ln cap="flat" cmpd="sng" w="9525">
              <a:solidFill>
                <a:srgbClr val="A64D79"/>
              </a:solidFill>
              <a:prstDash val="solid"/>
              <a:round/>
              <a:headEnd len="lg" w="lg" type="none"/>
              <a:tailEnd len="lg" w="lg" type="none"/>
            </a:ln>
          </p:spPr>
        </p:cxnSp>
        <p:cxnSp>
          <p:nvCxnSpPr>
            <p:cNvPr id="495" name="Shape 495"/>
            <p:cNvCxnSpPr>
              <a:stCxn id="473" idx="3"/>
              <a:endCxn id="433" idx="0"/>
            </p:cNvCxnSpPr>
            <p:nvPr/>
          </p:nvCxnSpPr>
          <p:spPr>
            <a:xfrm>
              <a:off x="1896347" y="3728014"/>
              <a:ext cx="2935500" cy="2721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496" name="Shape 496"/>
            <p:cNvCxnSpPr>
              <a:stCxn id="473" idx="3"/>
              <a:endCxn id="430" idx="0"/>
            </p:cNvCxnSpPr>
            <p:nvPr/>
          </p:nvCxnSpPr>
          <p:spPr>
            <a:xfrm flipH="1" rot="10800000">
              <a:off x="1896347" y="3438814"/>
              <a:ext cx="2935500" cy="2892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497" name="Shape 497"/>
            <p:cNvCxnSpPr>
              <a:stCxn id="473" idx="3"/>
              <a:endCxn id="442" idx="0"/>
            </p:cNvCxnSpPr>
            <p:nvPr/>
          </p:nvCxnSpPr>
          <p:spPr>
            <a:xfrm>
              <a:off x="1896347" y="3728014"/>
              <a:ext cx="4064700" cy="822600"/>
            </a:xfrm>
            <a:prstGeom prst="curvedConnector3">
              <a:avLst>
                <a:gd fmla="val 50002" name="adj1"/>
              </a:avLst>
            </a:prstGeom>
            <a:noFill/>
            <a:ln cap="flat" cmpd="sng" w="9525">
              <a:solidFill>
                <a:schemeClr val="dk2"/>
              </a:solidFill>
              <a:prstDash val="solid"/>
              <a:round/>
              <a:headEnd len="lg" w="lg" type="none"/>
              <a:tailEnd len="lg" w="lg" type="none"/>
            </a:ln>
          </p:spPr>
        </p:cxnSp>
        <p:cxnSp>
          <p:nvCxnSpPr>
            <p:cNvPr id="498" name="Shape 498"/>
            <p:cNvCxnSpPr>
              <a:stCxn id="473" idx="3"/>
              <a:endCxn id="441" idx="0"/>
            </p:cNvCxnSpPr>
            <p:nvPr/>
          </p:nvCxnSpPr>
          <p:spPr>
            <a:xfrm>
              <a:off x="1896347" y="3728014"/>
              <a:ext cx="4064700" cy="282900"/>
            </a:xfrm>
            <a:prstGeom prst="curvedConnector3">
              <a:avLst>
                <a:gd fmla="val 50002" name="adj1"/>
              </a:avLst>
            </a:prstGeom>
            <a:noFill/>
            <a:ln cap="flat" cmpd="sng" w="9525">
              <a:solidFill>
                <a:schemeClr val="dk2"/>
              </a:solidFill>
              <a:prstDash val="solid"/>
              <a:round/>
              <a:headEnd len="lg" w="lg" type="none"/>
              <a:tailEnd len="lg" w="lg" type="none"/>
            </a:ln>
          </p:spPr>
        </p:cxnSp>
        <p:cxnSp>
          <p:nvCxnSpPr>
            <p:cNvPr id="499" name="Shape 499"/>
            <p:cNvCxnSpPr>
              <a:stCxn id="473" idx="3"/>
              <a:endCxn id="438" idx="0"/>
            </p:cNvCxnSpPr>
            <p:nvPr/>
          </p:nvCxnSpPr>
          <p:spPr>
            <a:xfrm flipH="1" rot="10800000">
              <a:off x="1896347" y="3449614"/>
              <a:ext cx="4064700" cy="278400"/>
            </a:xfrm>
            <a:prstGeom prst="curvedConnector3">
              <a:avLst>
                <a:gd fmla="val 50002" name="adj1"/>
              </a:avLst>
            </a:prstGeom>
            <a:noFill/>
            <a:ln cap="flat" cmpd="sng" w="9525">
              <a:solidFill>
                <a:schemeClr val="dk2"/>
              </a:solidFill>
              <a:prstDash val="solid"/>
              <a:round/>
              <a:headEnd len="lg" w="lg" type="none"/>
              <a:tailEnd len="lg" w="lg" type="none"/>
            </a:ln>
          </p:spPr>
        </p:cxnSp>
        <p:cxnSp>
          <p:nvCxnSpPr>
            <p:cNvPr id="500" name="Shape 500"/>
            <p:cNvCxnSpPr>
              <a:stCxn id="473" idx="3"/>
              <a:endCxn id="450" idx="0"/>
            </p:cNvCxnSpPr>
            <p:nvPr/>
          </p:nvCxnSpPr>
          <p:spPr>
            <a:xfrm>
              <a:off x="1896347" y="3728014"/>
              <a:ext cx="5147700" cy="8091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01" name="Shape 501"/>
            <p:cNvCxnSpPr>
              <a:stCxn id="473" idx="3"/>
              <a:endCxn id="449" idx="0"/>
            </p:cNvCxnSpPr>
            <p:nvPr/>
          </p:nvCxnSpPr>
          <p:spPr>
            <a:xfrm>
              <a:off x="1896347" y="3728014"/>
              <a:ext cx="5147700" cy="2697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02" name="Shape 502"/>
            <p:cNvCxnSpPr>
              <a:stCxn id="473" idx="3"/>
              <a:endCxn id="446" idx="0"/>
            </p:cNvCxnSpPr>
            <p:nvPr/>
          </p:nvCxnSpPr>
          <p:spPr>
            <a:xfrm flipH="1" rot="10800000">
              <a:off x="1896347" y="3436414"/>
              <a:ext cx="5147700" cy="2916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03" name="Shape 503"/>
            <p:cNvCxnSpPr>
              <a:stCxn id="473" idx="3"/>
              <a:endCxn id="410" idx="0"/>
            </p:cNvCxnSpPr>
            <p:nvPr/>
          </p:nvCxnSpPr>
          <p:spPr>
            <a:xfrm flipH="1" rot="10800000">
              <a:off x="1896347" y="2324614"/>
              <a:ext cx="2935500" cy="14034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04" name="Shape 504"/>
            <p:cNvCxnSpPr>
              <a:stCxn id="473" idx="3"/>
              <a:endCxn id="409" idx="0"/>
            </p:cNvCxnSpPr>
            <p:nvPr/>
          </p:nvCxnSpPr>
          <p:spPr>
            <a:xfrm flipH="1" rot="10800000">
              <a:off x="1896347" y="1784914"/>
              <a:ext cx="2935500" cy="19431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05" name="Shape 505"/>
            <p:cNvCxnSpPr>
              <a:stCxn id="473" idx="3"/>
              <a:endCxn id="406" idx="0"/>
            </p:cNvCxnSpPr>
            <p:nvPr/>
          </p:nvCxnSpPr>
          <p:spPr>
            <a:xfrm flipH="1" rot="10800000">
              <a:off x="1896347" y="1223614"/>
              <a:ext cx="2935500" cy="25044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06" name="Shape 506"/>
            <p:cNvCxnSpPr>
              <a:stCxn id="473" idx="3"/>
              <a:endCxn id="418" idx="0"/>
            </p:cNvCxnSpPr>
            <p:nvPr/>
          </p:nvCxnSpPr>
          <p:spPr>
            <a:xfrm flipH="1" rot="10800000">
              <a:off x="1896347" y="2335414"/>
              <a:ext cx="4064700" cy="1392600"/>
            </a:xfrm>
            <a:prstGeom prst="curvedConnector3">
              <a:avLst>
                <a:gd fmla="val 50002" name="adj1"/>
              </a:avLst>
            </a:prstGeom>
            <a:noFill/>
            <a:ln cap="flat" cmpd="sng" w="9525">
              <a:solidFill>
                <a:schemeClr val="dk2"/>
              </a:solidFill>
              <a:prstDash val="solid"/>
              <a:round/>
              <a:headEnd len="lg" w="lg" type="none"/>
              <a:tailEnd len="lg" w="lg" type="none"/>
            </a:ln>
          </p:spPr>
        </p:cxnSp>
        <p:cxnSp>
          <p:nvCxnSpPr>
            <p:cNvPr id="507" name="Shape 507"/>
            <p:cNvCxnSpPr>
              <a:stCxn id="473" idx="3"/>
              <a:endCxn id="417" idx="0"/>
            </p:cNvCxnSpPr>
            <p:nvPr/>
          </p:nvCxnSpPr>
          <p:spPr>
            <a:xfrm flipH="1" rot="10800000">
              <a:off x="1896347" y="1795714"/>
              <a:ext cx="4064700" cy="1932300"/>
            </a:xfrm>
            <a:prstGeom prst="curvedConnector3">
              <a:avLst>
                <a:gd fmla="val 50002" name="adj1"/>
              </a:avLst>
            </a:prstGeom>
            <a:noFill/>
            <a:ln cap="flat" cmpd="sng" w="9525">
              <a:solidFill>
                <a:schemeClr val="dk2"/>
              </a:solidFill>
              <a:prstDash val="solid"/>
              <a:round/>
              <a:headEnd len="lg" w="lg" type="none"/>
              <a:tailEnd len="lg" w="lg" type="none"/>
            </a:ln>
          </p:spPr>
        </p:cxnSp>
        <p:cxnSp>
          <p:nvCxnSpPr>
            <p:cNvPr id="508" name="Shape 508"/>
            <p:cNvCxnSpPr>
              <a:stCxn id="473" idx="3"/>
              <a:endCxn id="414" idx="0"/>
            </p:cNvCxnSpPr>
            <p:nvPr/>
          </p:nvCxnSpPr>
          <p:spPr>
            <a:xfrm flipH="1" rot="10800000">
              <a:off x="1896347" y="1234414"/>
              <a:ext cx="4064700" cy="2493600"/>
            </a:xfrm>
            <a:prstGeom prst="curvedConnector3">
              <a:avLst>
                <a:gd fmla="val 50002" name="adj1"/>
              </a:avLst>
            </a:prstGeom>
            <a:noFill/>
            <a:ln cap="flat" cmpd="sng" w="9525">
              <a:solidFill>
                <a:schemeClr val="dk2"/>
              </a:solidFill>
              <a:prstDash val="solid"/>
              <a:round/>
              <a:headEnd len="lg" w="lg" type="none"/>
              <a:tailEnd len="lg" w="lg" type="none"/>
            </a:ln>
          </p:spPr>
        </p:cxnSp>
        <p:cxnSp>
          <p:nvCxnSpPr>
            <p:cNvPr id="509" name="Shape 509"/>
            <p:cNvCxnSpPr>
              <a:stCxn id="473" idx="3"/>
              <a:endCxn id="426" idx="0"/>
            </p:cNvCxnSpPr>
            <p:nvPr/>
          </p:nvCxnSpPr>
          <p:spPr>
            <a:xfrm flipH="1" rot="10800000">
              <a:off x="1896347" y="2322214"/>
              <a:ext cx="5147700" cy="14058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10" name="Shape 510"/>
            <p:cNvCxnSpPr>
              <a:stCxn id="473" idx="3"/>
              <a:endCxn id="425" idx="0"/>
            </p:cNvCxnSpPr>
            <p:nvPr/>
          </p:nvCxnSpPr>
          <p:spPr>
            <a:xfrm flipH="1" rot="10800000">
              <a:off x="1896347" y="1782514"/>
              <a:ext cx="5147700" cy="19455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11" name="Shape 511"/>
            <p:cNvCxnSpPr>
              <a:stCxn id="473" idx="3"/>
              <a:endCxn id="422" idx="0"/>
            </p:cNvCxnSpPr>
            <p:nvPr/>
          </p:nvCxnSpPr>
          <p:spPr>
            <a:xfrm flipH="1" rot="10800000">
              <a:off x="1896347" y="1221214"/>
              <a:ext cx="5147700" cy="2506800"/>
            </a:xfrm>
            <a:prstGeom prst="curvedConnector3">
              <a:avLst>
                <a:gd fmla="val 50001" name="adj1"/>
              </a:avLst>
            </a:prstGeom>
            <a:noFill/>
            <a:ln cap="flat" cmpd="sng" w="9525">
              <a:solidFill>
                <a:schemeClr val="dk2"/>
              </a:solidFill>
              <a:prstDash val="solid"/>
              <a:round/>
              <a:headEnd len="lg" w="lg" type="none"/>
              <a:tailEnd len="lg" w="lg" type="none"/>
            </a:ln>
          </p:spPr>
        </p:cxnSp>
      </p:grpSp>
      <p:grpSp>
        <p:nvGrpSpPr>
          <p:cNvPr id="512" name="Shape 512"/>
          <p:cNvGrpSpPr/>
          <p:nvPr/>
        </p:nvGrpSpPr>
        <p:grpSpPr>
          <a:xfrm>
            <a:off x="916897" y="1221214"/>
            <a:ext cx="6127200" cy="3329400"/>
            <a:chOff x="916897" y="1221214"/>
            <a:chExt cx="6127200" cy="3329400"/>
          </a:xfrm>
        </p:grpSpPr>
        <p:cxnSp>
          <p:nvCxnSpPr>
            <p:cNvPr id="513" name="Shape 513"/>
            <p:cNvCxnSpPr>
              <a:stCxn id="458" idx="3"/>
              <a:endCxn id="406" idx="0"/>
            </p:cNvCxnSpPr>
            <p:nvPr/>
          </p:nvCxnSpPr>
          <p:spPr>
            <a:xfrm flipH="1" rot="10800000">
              <a:off x="916897" y="1223614"/>
              <a:ext cx="3915000" cy="6375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514" name="Shape 514"/>
            <p:cNvCxnSpPr>
              <a:stCxn id="458" idx="3"/>
              <a:endCxn id="409" idx="0"/>
            </p:cNvCxnSpPr>
            <p:nvPr/>
          </p:nvCxnSpPr>
          <p:spPr>
            <a:xfrm flipH="1" rot="10800000">
              <a:off x="916897" y="1784914"/>
              <a:ext cx="3915000" cy="762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515" name="Shape 515"/>
            <p:cNvCxnSpPr>
              <a:stCxn id="458" idx="3"/>
              <a:endCxn id="410" idx="0"/>
            </p:cNvCxnSpPr>
            <p:nvPr/>
          </p:nvCxnSpPr>
          <p:spPr>
            <a:xfrm>
              <a:off x="916897" y="1861114"/>
              <a:ext cx="3915000" cy="4635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516" name="Shape 516"/>
            <p:cNvCxnSpPr>
              <a:stCxn id="458" idx="3"/>
              <a:endCxn id="414" idx="0"/>
            </p:cNvCxnSpPr>
            <p:nvPr/>
          </p:nvCxnSpPr>
          <p:spPr>
            <a:xfrm flipH="1" rot="10800000">
              <a:off x="916897" y="1234414"/>
              <a:ext cx="5044200" cy="6267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17" name="Shape 517"/>
            <p:cNvCxnSpPr>
              <a:stCxn id="458" idx="3"/>
              <a:endCxn id="417" idx="0"/>
            </p:cNvCxnSpPr>
            <p:nvPr/>
          </p:nvCxnSpPr>
          <p:spPr>
            <a:xfrm flipH="1" rot="10800000">
              <a:off x="916897" y="1795714"/>
              <a:ext cx="5044200" cy="654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18" name="Shape 518"/>
            <p:cNvCxnSpPr>
              <a:stCxn id="458" idx="3"/>
              <a:endCxn id="418" idx="0"/>
            </p:cNvCxnSpPr>
            <p:nvPr/>
          </p:nvCxnSpPr>
          <p:spPr>
            <a:xfrm>
              <a:off x="916897" y="1861114"/>
              <a:ext cx="5044200" cy="4743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19" name="Shape 519"/>
            <p:cNvCxnSpPr>
              <a:stCxn id="458" idx="3"/>
              <a:endCxn id="422" idx="0"/>
            </p:cNvCxnSpPr>
            <p:nvPr/>
          </p:nvCxnSpPr>
          <p:spPr>
            <a:xfrm flipH="1" rot="10800000">
              <a:off x="916897" y="1221214"/>
              <a:ext cx="6127200" cy="6399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520" name="Shape 520"/>
            <p:cNvCxnSpPr>
              <a:stCxn id="458" idx="3"/>
              <a:endCxn id="425" idx="0"/>
            </p:cNvCxnSpPr>
            <p:nvPr/>
          </p:nvCxnSpPr>
          <p:spPr>
            <a:xfrm flipH="1" rot="10800000">
              <a:off x="916897" y="1782514"/>
              <a:ext cx="6127200" cy="786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521" name="Shape 521"/>
            <p:cNvCxnSpPr>
              <a:stCxn id="458" idx="3"/>
              <a:endCxn id="426" idx="0"/>
            </p:cNvCxnSpPr>
            <p:nvPr/>
          </p:nvCxnSpPr>
          <p:spPr>
            <a:xfrm>
              <a:off x="916897" y="1861114"/>
              <a:ext cx="6127200" cy="4611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522" name="Shape 522"/>
            <p:cNvCxnSpPr>
              <a:stCxn id="458" idx="3"/>
              <a:endCxn id="434" idx="0"/>
            </p:cNvCxnSpPr>
            <p:nvPr/>
          </p:nvCxnSpPr>
          <p:spPr>
            <a:xfrm>
              <a:off x="916897" y="1861114"/>
              <a:ext cx="3915000" cy="2678699"/>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523" name="Shape 523"/>
            <p:cNvCxnSpPr>
              <a:stCxn id="458" idx="3"/>
              <a:endCxn id="433" idx="0"/>
            </p:cNvCxnSpPr>
            <p:nvPr/>
          </p:nvCxnSpPr>
          <p:spPr>
            <a:xfrm>
              <a:off x="916897" y="1861114"/>
              <a:ext cx="3915000" cy="2138999"/>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524" name="Shape 524"/>
            <p:cNvCxnSpPr>
              <a:stCxn id="458" idx="3"/>
              <a:endCxn id="430" idx="0"/>
            </p:cNvCxnSpPr>
            <p:nvPr/>
          </p:nvCxnSpPr>
          <p:spPr>
            <a:xfrm>
              <a:off x="916897" y="1861114"/>
              <a:ext cx="3915000" cy="15777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525" name="Shape 525"/>
            <p:cNvCxnSpPr>
              <a:stCxn id="458" idx="3"/>
              <a:endCxn id="438" idx="0"/>
            </p:cNvCxnSpPr>
            <p:nvPr/>
          </p:nvCxnSpPr>
          <p:spPr>
            <a:xfrm>
              <a:off x="916897" y="1861114"/>
              <a:ext cx="5044200" cy="1588499"/>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26" name="Shape 526"/>
            <p:cNvCxnSpPr>
              <a:stCxn id="458" idx="3"/>
              <a:endCxn id="441" idx="0"/>
            </p:cNvCxnSpPr>
            <p:nvPr/>
          </p:nvCxnSpPr>
          <p:spPr>
            <a:xfrm>
              <a:off x="916897" y="1861114"/>
              <a:ext cx="5044200" cy="2149799"/>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27" name="Shape 527"/>
            <p:cNvCxnSpPr>
              <a:stCxn id="458" idx="3"/>
              <a:endCxn id="442" idx="0"/>
            </p:cNvCxnSpPr>
            <p:nvPr/>
          </p:nvCxnSpPr>
          <p:spPr>
            <a:xfrm>
              <a:off x="916897" y="1861114"/>
              <a:ext cx="5044200" cy="2689499"/>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528" name="Shape 528"/>
            <p:cNvCxnSpPr>
              <a:stCxn id="458" idx="3"/>
              <a:endCxn id="446" idx="0"/>
            </p:cNvCxnSpPr>
            <p:nvPr/>
          </p:nvCxnSpPr>
          <p:spPr>
            <a:xfrm>
              <a:off x="916897" y="1861114"/>
              <a:ext cx="6127200" cy="1575299"/>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529" name="Shape 529"/>
            <p:cNvCxnSpPr>
              <a:stCxn id="458" idx="3"/>
              <a:endCxn id="449" idx="0"/>
            </p:cNvCxnSpPr>
            <p:nvPr/>
          </p:nvCxnSpPr>
          <p:spPr>
            <a:xfrm>
              <a:off x="916897" y="1861114"/>
              <a:ext cx="6127200" cy="2136599"/>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530" name="Shape 530"/>
            <p:cNvCxnSpPr>
              <a:stCxn id="458" idx="3"/>
              <a:endCxn id="450" idx="0"/>
            </p:cNvCxnSpPr>
            <p:nvPr/>
          </p:nvCxnSpPr>
          <p:spPr>
            <a:xfrm>
              <a:off x="916897" y="1861114"/>
              <a:ext cx="6127200" cy="2675999"/>
            </a:xfrm>
            <a:prstGeom prst="curvedConnector3">
              <a:avLst>
                <a:gd fmla="val 50000" name="adj1"/>
              </a:avLst>
            </a:prstGeom>
            <a:noFill/>
            <a:ln cap="flat" cmpd="sng" w="9525">
              <a:solidFill>
                <a:schemeClr val="dk2"/>
              </a:solidFill>
              <a:prstDash val="solid"/>
              <a:round/>
              <a:headEnd len="lg" w="lg" type="none"/>
              <a:tailEnd len="lg" w="lg" type="none"/>
            </a:ln>
          </p:spPr>
        </p:cxnSp>
      </p:grpSp>
      <p:grpSp>
        <p:nvGrpSpPr>
          <p:cNvPr id="531" name="Shape 531"/>
          <p:cNvGrpSpPr/>
          <p:nvPr/>
        </p:nvGrpSpPr>
        <p:grpSpPr>
          <a:xfrm>
            <a:off x="916897" y="1221214"/>
            <a:ext cx="6127200" cy="3329400"/>
            <a:chOff x="916897" y="1221214"/>
            <a:chExt cx="6127200" cy="3329400"/>
          </a:xfrm>
        </p:grpSpPr>
        <p:cxnSp>
          <p:nvCxnSpPr>
            <p:cNvPr id="532" name="Shape 532"/>
            <p:cNvCxnSpPr>
              <a:stCxn id="463" idx="3"/>
              <a:endCxn id="434" idx="0"/>
            </p:cNvCxnSpPr>
            <p:nvPr/>
          </p:nvCxnSpPr>
          <p:spPr>
            <a:xfrm>
              <a:off x="916897" y="3728014"/>
              <a:ext cx="3915000" cy="8118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533" name="Shape 533"/>
            <p:cNvCxnSpPr>
              <a:stCxn id="463" idx="3"/>
              <a:endCxn id="433" idx="0"/>
            </p:cNvCxnSpPr>
            <p:nvPr/>
          </p:nvCxnSpPr>
          <p:spPr>
            <a:xfrm>
              <a:off x="916897" y="3728014"/>
              <a:ext cx="3915000" cy="2721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534" name="Shape 534"/>
            <p:cNvCxnSpPr>
              <a:stCxn id="463" idx="3"/>
              <a:endCxn id="430" idx="0"/>
            </p:cNvCxnSpPr>
            <p:nvPr/>
          </p:nvCxnSpPr>
          <p:spPr>
            <a:xfrm flipH="1" rot="10800000">
              <a:off x="916897" y="3438814"/>
              <a:ext cx="3915000" cy="2892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535" name="Shape 535"/>
            <p:cNvCxnSpPr>
              <a:stCxn id="463" idx="3"/>
              <a:endCxn id="442" idx="0"/>
            </p:cNvCxnSpPr>
            <p:nvPr/>
          </p:nvCxnSpPr>
          <p:spPr>
            <a:xfrm>
              <a:off x="916897" y="3728014"/>
              <a:ext cx="5044200" cy="822600"/>
            </a:xfrm>
            <a:prstGeom prst="curvedConnector3">
              <a:avLst>
                <a:gd fmla="val 50001" name="adj1"/>
              </a:avLst>
            </a:prstGeom>
            <a:noFill/>
            <a:ln cap="flat" cmpd="sng" w="9525">
              <a:solidFill>
                <a:srgbClr val="E06666"/>
              </a:solidFill>
              <a:prstDash val="solid"/>
              <a:round/>
              <a:headEnd len="lg" w="lg" type="none"/>
              <a:tailEnd len="lg" w="lg" type="none"/>
            </a:ln>
          </p:spPr>
        </p:cxnSp>
        <p:cxnSp>
          <p:nvCxnSpPr>
            <p:cNvPr id="536" name="Shape 536"/>
            <p:cNvCxnSpPr>
              <a:stCxn id="463" idx="3"/>
              <a:endCxn id="441" idx="0"/>
            </p:cNvCxnSpPr>
            <p:nvPr/>
          </p:nvCxnSpPr>
          <p:spPr>
            <a:xfrm>
              <a:off x="916897" y="3728014"/>
              <a:ext cx="5044200" cy="282900"/>
            </a:xfrm>
            <a:prstGeom prst="curvedConnector3">
              <a:avLst>
                <a:gd fmla="val 50001" name="adj1"/>
              </a:avLst>
            </a:prstGeom>
            <a:noFill/>
            <a:ln cap="flat" cmpd="sng" w="9525">
              <a:solidFill>
                <a:srgbClr val="E06666"/>
              </a:solidFill>
              <a:prstDash val="solid"/>
              <a:round/>
              <a:headEnd len="lg" w="lg" type="none"/>
              <a:tailEnd len="lg" w="lg" type="none"/>
            </a:ln>
          </p:spPr>
        </p:cxnSp>
        <p:cxnSp>
          <p:nvCxnSpPr>
            <p:cNvPr id="537" name="Shape 537"/>
            <p:cNvCxnSpPr>
              <a:stCxn id="463" idx="3"/>
              <a:endCxn id="438" idx="0"/>
            </p:cNvCxnSpPr>
            <p:nvPr/>
          </p:nvCxnSpPr>
          <p:spPr>
            <a:xfrm flipH="1" rot="10800000">
              <a:off x="916897" y="3449614"/>
              <a:ext cx="5044200" cy="278400"/>
            </a:xfrm>
            <a:prstGeom prst="curvedConnector3">
              <a:avLst>
                <a:gd fmla="val 50001" name="adj1"/>
              </a:avLst>
            </a:prstGeom>
            <a:noFill/>
            <a:ln cap="flat" cmpd="sng" w="9525">
              <a:solidFill>
                <a:srgbClr val="E06666"/>
              </a:solidFill>
              <a:prstDash val="solid"/>
              <a:round/>
              <a:headEnd len="lg" w="lg" type="none"/>
              <a:tailEnd len="lg" w="lg" type="none"/>
            </a:ln>
          </p:spPr>
        </p:cxnSp>
        <p:cxnSp>
          <p:nvCxnSpPr>
            <p:cNvPr id="538" name="Shape 538"/>
            <p:cNvCxnSpPr>
              <a:stCxn id="463" idx="3"/>
              <a:endCxn id="450" idx="0"/>
            </p:cNvCxnSpPr>
            <p:nvPr/>
          </p:nvCxnSpPr>
          <p:spPr>
            <a:xfrm>
              <a:off x="916897" y="3728014"/>
              <a:ext cx="6127200" cy="8091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539" name="Shape 539"/>
            <p:cNvCxnSpPr>
              <a:stCxn id="463" idx="3"/>
              <a:endCxn id="449" idx="0"/>
            </p:cNvCxnSpPr>
            <p:nvPr/>
          </p:nvCxnSpPr>
          <p:spPr>
            <a:xfrm>
              <a:off x="916897" y="3728014"/>
              <a:ext cx="6127200" cy="2697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540" name="Shape 540"/>
            <p:cNvCxnSpPr>
              <a:stCxn id="463" idx="3"/>
              <a:endCxn id="446" idx="0"/>
            </p:cNvCxnSpPr>
            <p:nvPr/>
          </p:nvCxnSpPr>
          <p:spPr>
            <a:xfrm flipH="1" rot="10800000">
              <a:off x="916897" y="3436414"/>
              <a:ext cx="6127200" cy="2916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541" name="Shape 541"/>
            <p:cNvCxnSpPr>
              <a:stCxn id="463" idx="3"/>
              <a:endCxn id="410" idx="0"/>
            </p:cNvCxnSpPr>
            <p:nvPr/>
          </p:nvCxnSpPr>
          <p:spPr>
            <a:xfrm flipH="1" rot="10800000">
              <a:off x="916897" y="2324614"/>
              <a:ext cx="3915000" cy="14034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542" name="Shape 542"/>
            <p:cNvCxnSpPr>
              <a:stCxn id="463" idx="3"/>
              <a:endCxn id="409" idx="0"/>
            </p:cNvCxnSpPr>
            <p:nvPr/>
          </p:nvCxnSpPr>
          <p:spPr>
            <a:xfrm flipH="1" rot="10800000">
              <a:off x="916897" y="1784914"/>
              <a:ext cx="3915000" cy="19431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543" name="Shape 543"/>
            <p:cNvCxnSpPr>
              <a:stCxn id="463" idx="3"/>
              <a:endCxn id="406" idx="0"/>
            </p:cNvCxnSpPr>
            <p:nvPr/>
          </p:nvCxnSpPr>
          <p:spPr>
            <a:xfrm flipH="1" rot="10800000">
              <a:off x="916897" y="1223614"/>
              <a:ext cx="3915000" cy="25044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544" name="Shape 544"/>
            <p:cNvCxnSpPr>
              <a:stCxn id="463" idx="3"/>
              <a:endCxn id="418" idx="0"/>
            </p:cNvCxnSpPr>
            <p:nvPr/>
          </p:nvCxnSpPr>
          <p:spPr>
            <a:xfrm flipH="1" rot="10800000">
              <a:off x="916897" y="2335414"/>
              <a:ext cx="5044200" cy="1392600"/>
            </a:xfrm>
            <a:prstGeom prst="curvedConnector3">
              <a:avLst>
                <a:gd fmla="val 50001" name="adj1"/>
              </a:avLst>
            </a:prstGeom>
            <a:noFill/>
            <a:ln cap="flat" cmpd="sng" w="9525">
              <a:solidFill>
                <a:srgbClr val="E06666"/>
              </a:solidFill>
              <a:prstDash val="solid"/>
              <a:round/>
              <a:headEnd len="lg" w="lg" type="none"/>
              <a:tailEnd len="lg" w="lg" type="none"/>
            </a:ln>
          </p:spPr>
        </p:cxnSp>
        <p:cxnSp>
          <p:nvCxnSpPr>
            <p:cNvPr id="545" name="Shape 545"/>
            <p:cNvCxnSpPr>
              <a:stCxn id="463" idx="3"/>
              <a:endCxn id="417" idx="0"/>
            </p:cNvCxnSpPr>
            <p:nvPr/>
          </p:nvCxnSpPr>
          <p:spPr>
            <a:xfrm flipH="1" rot="10800000">
              <a:off x="916897" y="1795714"/>
              <a:ext cx="5044200" cy="1932300"/>
            </a:xfrm>
            <a:prstGeom prst="curvedConnector3">
              <a:avLst>
                <a:gd fmla="val 50001" name="adj1"/>
              </a:avLst>
            </a:prstGeom>
            <a:noFill/>
            <a:ln cap="flat" cmpd="sng" w="9525">
              <a:solidFill>
                <a:srgbClr val="E06666"/>
              </a:solidFill>
              <a:prstDash val="solid"/>
              <a:round/>
              <a:headEnd len="lg" w="lg" type="none"/>
              <a:tailEnd len="lg" w="lg" type="none"/>
            </a:ln>
          </p:spPr>
        </p:cxnSp>
        <p:cxnSp>
          <p:nvCxnSpPr>
            <p:cNvPr id="546" name="Shape 546"/>
            <p:cNvCxnSpPr>
              <a:stCxn id="463" idx="3"/>
              <a:endCxn id="414" idx="0"/>
            </p:cNvCxnSpPr>
            <p:nvPr/>
          </p:nvCxnSpPr>
          <p:spPr>
            <a:xfrm flipH="1" rot="10800000">
              <a:off x="916897" y="1234414"/>
              <a:ext cx="5044200" cy="2493600"/>
            </a:xfrm>
            <a:prstGeom prst="curvedConnector3">
              <a:avLst>
                <a:gd fmla="val 50001" name="adj1"/>
              </a:avLst>
            </a:prstGeom>
            <a:noFill/>
            <a:ln cap="flat" cmpd="sng" w="9525">
              <a:solidFill>
                <a:srgbClr val="E06666"/>
              </a:solidFill>
              <a:prstDash val="solid"/>
              <a:round/>
              <a:headEnd len="lg" w="lg" type="none"/>
              <a:tailEnd len="lg" w="lg" type="none"/>
            </a:ln>
          </p:spPr>
        </p:cxnSp>
        <p:cxnSp>
          <p:nvCxnSpPr>
            <p:cNvPr id="547" name="Shape 547"/>
            <p:cNvCxnSpPr>
              <a:stCxn id="463" idx="3"/>
              <a:endCxn id="426" idx="0"/>
            </p:cNvCxnSpPr>
            <p:nvPr/>
          </p:nvCxnSpPr>
          <p:spPr>
            <a:xfrm flipH="1" rot="10800000">
              <a:off x="916897" y="2322214"/>
              <a:ext cx="6127200" cy="14058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548" name="Shape 548"/>
            <p:cNvCxnSpPr>
              <a:stCxn id="463" idx="3"/>
              <a:endCxn id="425" idx="0"/>
            </p:cNvCxnSpPr>
            <p:nvPr/>
          </p:nvCxnSpPr>
          <p:spPr>
            <a:xfrm flipH="1" rot="10800000">
              <a:off x="916897" y="1782514"/>
              <a:ext cx="6127200" cy="19455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549" name="Shape 549"/>
            <p:cNvCxnSpPr>
              <a:stCxn id="463" idx="3"/>
              <a:endCxn id="422" idx="0"/>
            </p:cNvCxnSpPr>
            <p:nvPr/>
          </p:nvCxnSpPr>
          <p:spPr>
            <a:xfrm flipH="1" rot="10800000">
              <a:off x="916897" y="1221214"/>
              <a:ext cx="6127200" cy="2506800"/>
            </a:xfrm>
            <a:prstGeom prst="curvedConnector3">
              <a:avLst>
                <a:gd fmla="val 50000" name="adj1"/>
              </a:avLst>
            </a:prstGeom>
            <a:noFill/>
            <a:ln cap="flat" cmpd="sng" w="9525">
              <a:solidFill>
                <a:srgbClr val="E06666"/>
              </a:solidFill>
              <a:prstDash val="solid"/>
              <a:round/>
              <a:headEnd len="lg" w="lg" type="none"/>
              <a:tailEnd len="lg" w="lg"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p:nvPr/>
        </p:nvSpPr>
        <p:spPr>
          <a:xfrm>
            <a:off x="4418825" y="2864300"/>
            <a:ext cx="4277400" cy="21135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55" name="Shape 555"/>
          <p:cNvSpPr/>
          <p:nvPr/>
        </p:nvSpPr>
        <p:spPr>
          <a:xfrm>
            <a:off x="4418825" y="714600"/>
            <a:ext cx="4277400" cy="21135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6" name="Shape 556"/>
          <p:cNvSpPr/>
          <p:nvPr/>
        </p:nvSpPr>
        <p:spPr>
          <a:xfrm>
            <a:off x="141425" y="714600"/>
            <a:ext cx="2403900" cy="4263300"/>
          </a:xfrm>
          <a:prstGeom prst="rect">
            <a:avLst/>
          </a:prstGeom>
          <a:noFill/>
          <a:ln cap="flat" cmpd="sng" w="19050">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7" name="Shape 557"/>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What if we have some fails </a:t>
            </a:r>
            <a:r>
              <a:rPr lang="fr"/>
              <a:t>?</a:t>
            </a:r>
          </a:p>
        </p:txBody>
      </p:sp>
      <p:sp>
        <p:nvSpPr>
          <p:cNvPr id="558" name="Shape 558"/>
          <p:cNvSpPr txBox="1"/>
          <p:nvPr/>
        </p:nvSpPr>
        <p:spPr>
          <a:xfrm rot="-5400000">
            <a:off x="2182337" y="269160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HTTP/TCP</a:t>
            </a:r>
          </a:p>
        </p:txBody>
      </p:sp>
      <p:sp>
        <p:nvSpPr>
          <p:cNvPr id="559" name="Shape 559"/>
          <p:cNvSpPr/>
          <p:nvPr/>
        </p:nvSpPr>
        <p:spPr>
          <a:xfrm>
            <a:off x="5004979" y="897435"/>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0" name="Shape 560"/>
          <p:cNvSpPr/>
          <p:nvPr/>
        </p:nvSpPr>
        <p:spPr>
          <a:xfrm>
            <a:off x="5071967" y="1330311"/>
            <a:ext cx="479700" cy="506099"/>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61" name="Shape 561"/>
          <p:cNvSpPr txBox="1"/>
          <p:nvPr/>
        </p:nvSpPr>
        <p:spPr>
          <a:xfrm>
            <a:off x="5153363" y="2409853"/>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562" name="Shape 562"/>
          <p:cNvSpPr txBox="1"/>
          <p:nvPr/>
        </p:nvSpPr>
        <p:spPr>
          <a:xfrm rot="-5400000">
            <a:off x="4576012" y="1137047"/>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563" name="Shape 563"/>
          <p:cNvSpPr/>
          <p:nvPr/>
        </p:nvSpPr>
        <p:spPr>
          <a:xfrm>
            <a:off x="5157238" y="1420250"/>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64" name="Shape 564"/>
          <p:cNvSpPr/>
          <p:nvPr/>
        </p:nvSpPr>
        <p:spPr>
          <a:xfrm>
            <a:off x="5242509" y="1510189"/>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65" name="Shape 565"/>
          <p:cNvSpPr txBox="1"/>
          <p:nvPr/>
        </p:nvSpPr>
        <p:spPr>
          <a:xfrm rot="-5400000">
            <a:off x="4576012" y="169835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566" name="Shape 566"/>
          <p:cNvSpPr txBox="1"/>
          <p:nvPr/>
        </p:nvSpPr>
        <p:spPr>
          <a:xfrm rot="-5400000">
            <a:off x="4576012" y="2237988"/>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567" name="Shape 567"/>
          <p:cNvSpPr/>
          <p:nvPr/>
        </p:nvSpPr>
        <p:spPr>
          <a:xfrm>
            <a:off x="6134258" y="908272"/>
            <a:ext cx="870299"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8" name="Shape 568"/>
          <p:cNvSpPr/>
          <p:nvPr/>
        </p:nvSpPr>
        <p:spPr>
          <a:xfrm>
            <a:off x="6201247" y="1341148"/>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69" name="Shape 569"/>
          <p:cNvSpPr txBox="1"/>
          <p:nvPr/>
        </p:nvSpPr>
        <p:spPr>
          <a:xfrm>
            <a:off x="6282643" y="2420690"/>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570" name="Shape 570"/>
          <p:cNvSpPr txBox="1"/>
          <p:nvPr/>
        </p:nvSpPr>
        <p:spPr>
          <a:xfrm rot="-5400000">
            <a:off x="5705292" y="114788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571" name="Shape 571"/>
          <p:cNvSpPr/>
          <p:nvPr/>
        </p:nvSpPr>
        <p:spPr>
          <a:xfrm>
            <a:off x="6286518" y="1431087"/>
            <a:ext cx="479699"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72" name="Shape 572"/>
          <p:cNvSpPr/>
          <p:nvPr/>
        </p:nvSpPr>
        <p:spPr>
          <a:xfrm>
            <a:off x="6371789" y="152102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73" name="Shape 573"/>
          <p:cNvSpPr txBox="1"/>
          <p:nvPr/>
        </p:nvSpPr>
        <p:spPr>
          <a:xfrm rot="-5400000">
            <a:off x="5705292" y="1709191"/>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574" name="Shape 574"/>
          <p:cNvSpPr txBox="1"/>
          <p:nvPr/>
        </p:nvSpPr>
        <p:spPr>
          <a:xfrm rot="-5400000">
            <a:off x="5705292" y="2248825"/>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575" name="Shape 575"/>
          <p:cNvSpPr/>
          <p:nvPr/>
        </p:nvSpPr>
        <p:spPr>
          <a:xfrm>
            <a:off x="7217203" y="895001"/>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6" name="Shape 576"/>
          <p:cNvSpPr/>
          <p:nvPr/>
        </p:nvSpPr>
        <p:spPr>
          <a:xfrm>
            <a:off x="7284192" y="1327877"/>
            <a:ext cx="479700" cy="506099"/>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77" name="Shape 577"/>
          <p:cNvSpPr txBox="1"/>
          <p:nvPr/>
        </p:nvSpPr>
        <p:spPr>
          <a:xfrm>
            <a:off x="7441788" y="2407419"/>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578" name="Shape 578"/>
          <p:cNvSpPr txBox="1"/>
          <p:nvPr/>
        </p:nvSpPr>
        <p:spPr>
          <a:xfrm rot="-5400000">
            <a:off x="6788237" y="1134613"/>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579" name="Shape 579"/>
          <p:cNvSpPr/>
          <p:nvPr/>
        </p:nvSpPr>
        <p:spPr>
          <a:xfrm>
            <a:off x="7369463" y="141781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80" name="Shape 580"/>
          <p:cNvSpPr/>
          <p:nvPr/>
        </p:nvSpPr>
        <p:spPr>
          <a:xfrm>
            <a:off x="7454734" y="150775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81" name="Shape 581"/>
          <p:cNvSpPr txBox="1"/>
          <p:nvPr/>
        </p:nvSpPr>
        <p:spPr>
          <a:xfrm rot="-5400000">
            <a:off x="6788237" y="1695920"/>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582" name="Shape 582"/>
          <p:cNvSpPr txBox="1"/>
          <p:nvPr/>
        </p:nvSpPr>
        <p:spPr>
          <a:xfrm rot="-5400000">
            <a:off x="6788237" y="223555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583" name="Shape 583"/>
          <p:cNvSpPr/>
          <p:nvPr/>
        </p:nvSpPr>
        <p:spPr>
          <a:xfrm>
            <a:off x="5004979" y="3112585"/>
            <a:ext cx="870300" cy="1731600"/>
          </a:xfrm>
          <a:prstGeom prst="rect">
            <a:avLst/>
          </a:prstGeom>
          <a:solidFill>
            <a:srgbClr val="E84F0E"/>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4" name="Shape 584"/>
          <p:cNvSpPr/>
          <p:nvPr/>
        </p:nvSpPr>
        <p:spPr>
          <a:xfrm>
            <a:off x="5071967" y="3545461"/>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85" name="Shape 585"/>
          <p:cNvSpPr txBox="1"/>
          <p:nvPr/>
        </p:nvSpPr>
        <p:spPr>
          <a:xfrm>
            <a:off x="5153363" y="4625003"/>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586" name="Shape 586"/>
          <p:cNvSpPr txBox="1"/>
          <p:nvPr/>
        </p:nvSpPr>
        <p:spPr>
          <a:xfrm rot="-5400000">
            <a:off x="4576012" y="3352197"/>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587" name="Shape 587"/>
          <p:cNvSpPr/>
          <p:nvPr/>
        </p:nvSpPr>
        <p:spPr>
          <a:xfrm>
            <a:off x="5157238" y="3635400"/>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88" name="Shape 588"/>
          <p:cNvSpPr/>
          <p:nvPr/>
        </p:nvSpPr>
        <p:spPr>
          <a:xfrm>
            <a:off x="5242509" y="3725339"/>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89" name="Shape 589"/>
          <p:cNvSpPr txBox="1"/>
          <p:nvPr/>
        </p:nvSpPr>
        <p:spPr>
          <a:xfrm rot="-5400000">
            <a:off x="4576012" y="391350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590" name="Shape 590"/>
          <p:cNvSpPr txBox="1"/>
          <p:nvPr/>
        </p:nvSpPr>
        <p:spPr>
          <a:xfrm rot="-5400000">
            <a:off x="4576012" y="4453138"/>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591" name="Shape 591"/>
          <p:cNvSpPr/>
          <p:nvPr/>
        </p:nvSpPr>
        <p:spPr>
          <a:xfrm>
            <a:off x="6134258" y="3123422"/>
            <a:ext cx="870299" cy="1731600"/>
          </a:xfrm>
          <a:prstGeom prst="rect">
            <a:avLst/>
          </a:prstGeom>
          <a:solidFill>
            <a:srgbClr val="E84F0E"/>
          </a:solid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2" name="Shape 592"/>
          <p:cNvSpPr/>
          <p:nvPr/>
        </p:nvSpPr>
        <p:spPr>
          <a:xfrm>
            <a:off x="6201247" y="3556298"/>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93" name="Shape 593"/>
          <p:cNvSpPr txBox="1"/>
          <p:nvPr/>
        </p:nvSpPr>
        <p:spPr>
          <a:xfrm>
            <a:off x="6282643" y="4635840"/>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594" name="Shape 594"/>
          <p:cNvSpPr txBox="1"/>
          <p:nvPr/>
        </p:nvSpPr>
        <p:spPr>
          <a:xfrm rot="-5400000">
            <a:off x="5705292" y="336303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595" name="Shape 595"/>
          <p:cNvSpPr/>
          <p:nvPr/>
        </p:nvSpPr>
        <p:spPr>
          <a:xfrm>
            <a:off x="6286518" y="3646237"/>
            <a:ext cx="479699"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96" name="Shape 596"/>
          <p:cNvSpPr/>
          <p:nvPr/>
        </p:nvSpPr>
        <p:spPr>
          <a:xfrm>
            <a:off x="6371789" y="373617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597" name="Shape 597"/>
          <p:cNvSpPr txBox="1"/>
          <p:nvPr/>
        </p:nvSpPr>
        <p:spPr>
          <a:xfrm rot="-5400000">
            <a:off x="5705292" y="3924341"/>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598" name="Shape 598"/>
          <p:cNvSpPr txBox="1"/>
          <p:nvPr/>
        </p:nvSpPr>
        <p:spPr>
          <a:xfrm rot="-5400000">
            <a:off x="5705292" y="4463975"/>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599" name="Shape 599"/>
          <p:cNvSpPr/>
          <p:nvPr/>
        </p:nvSpPr>
        <p:spPr>
          <a:xfrm>
            <a:off x="7217203" y="3110151"/>
            <a:ext cx="870300" cy="1731600"/>
          </a:xfrm>
          <a:prstGeom prst="rect">
            <a:avLst/>
          </a:prstGeom>
          <a:solidFill>
            <a:srgbClr val="E84F0E"/>
          </a:solid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0" name="Shape 600"/>
          <p:cNvSpPr/>
          <p:nvPr/>
        </p:nvSpPr>
        <p:spPr>
          <a:xfrm>
            <a:off x="7284192" y="3543027"/>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601" name="Shape 601"/>
          <p:cNvSpPr txBox="1"/>
          <p:nvPr/>
        </p:nvSpPr>
        <p:spPr>
          <a:xfrm>
            <a:off x="7365588" y="4622569"/>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602" name="Shape 602"/>
          <p:cNvSpPr txBox="1"/>
          <p:nvPr/>
        </p:nvSpPr>
        <p:spPr>
          <a:xfrm rot="-5400000">
            <a:off x="6788237" y="3349763"/>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192.168.xx.x3</a:t>
            </a:r>
          </a:p>
        </p:txBody>
      </p:sp>
      <p:sp>
        <p:nvSpPr>
          <p:cNvPr id="603" name="Shape 603"/>
          <p:cNvSpPr/>
          <p:nvPr/>
        </p:nvSpPr>
        <p:spPr>
          <a:xfrm>
            <a:off x="7369463" y="363296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604" name="Shape 604"/>
          <p:cNvSpPr/>
          <p:nvPr/>
        </p:nvSpPr>
        <p:spPr>
          <a:xfrm>
            <a:off x="7454734" y="372290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605" name="Shape 605"/>
          <p:cNvSpPr txBox="1"/>
          <p:nvPr/>
        </p:nvSpPr>
        <p:spPr>
          <a:xfrm rot="-5400000">
            <a:off x="6788237" y="3911070"/>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192.168.xx.x2</a:t>
            </a:r>
          </a:p>
        </p:txBody>
      </p:sp>
      <p:sp>
        <p:nvSpPr>
          <p:cNvPr id="606" name="Shape 606"/>
          <p:cNvSpPr txBox="1"/>
          <p:nvPr/>
        </p:nvSpPr>
        <p:spPr>
          <a:xfrm rot="-5400000">
            <a:off x="6788237" y="4450704"/>
            <a:ext cx="684900" cy="173100"/>
          </a:xfrm>
          <a:prstGeom prst="rect">
            <a:avLst/>
          </a:prstGeom>
          <a:noFill/>
          <a:ln>
            <a:noFill/>
          </a:ln>
        </p:spPr>
        <p:txBody>
          <a:bodyPr anchorCtr="0" anchor="ctr" bIns="91425" lIns="91425" rIns="91425" tIns="91425">
            <a:noAutofit/>
          </a:bodyPr>
          <a:lstStyle/>
          <a:p>
            <a:pPr lvl="0" rtl="0" algn="ctr">
              <a:spcBef>
                <a:spcPts val="0"/>
              </a:spcBef>
              <a:buNone/>
            </a:pPr>
            <a:r>
              <a:rPr lang="fr" sz="600">
                <a:latin typeface="Montserrat"/>
                <a:ea typeface="Montserrat"/>
                <a:cs typeface="Montserrat"/>
                <a:sym typeface="Montserrat"/>
              </a:rPr>
              <a:t>192.168.xx.x1</a:t>
            </a:r>
          </a:p>
        </p:txBody>
      </p:sp>
      <p:sp>
        <p:nvSpPr>
          <p:cNvPr id="607" name="Shape 607"/>
          <p:cNvSpPr txBox="1"/>
          <p:nvPr>
            <p:ph type="title"/>
          </p:nvPr>
        </p:nvSpPr>
        <p:spPr>
          <a:xfrm>
            <a:off x="8130625" y="714600"/>
            <a:ext cx="522300" cy="438000"/>
          </a:xfrm>
          <a:prstGeom prst="rect">
            <a:avLst/>
          </a:prstGeom>
        </p:spPr>
        <p:txBody>
          <a:bodyPr anchorCtr="0" anchor="ctr" bIns="91425" lIns="91425" rIns="91425" tIns="91425">
            <a:noAutofit/>
          </a:bodyPr>
          <a:lstStyle/>
          <a:p>
            <a:pPr lvl="0" rtl="0" algn="ctr">
              <a:spcBef>
                <a:spcPts val="0"/>
              </a:spcBef>
              <a:buNone/>
            </a:pPr>
            <a:r>
              <a:rPr b="1" lang="fr" sz="1800"/>
              <a:t>DC</a:t>
            </a:r>
          </a:p>
        </p:txBody>
      </p:sp>
      <p:sp>
        <p:nvSpPr>
          <p:cNvPr id="608" name="Shape 608"/>
          <p:cNvSpPr txBox="1"/>
          <p:nvPr>
            <p:ph type="title"/>
          </p:nvPr>
        </p:nvSpPr>
        <p:spPr>
          <a:xfrm>
            <a:off x="8130625" y="2864300"/>
            <a:ext cx="522300" cy="438000"/>
          </a:xfrm>
          <a:prstGeom prst="rect">
            <a:avLst/>
          </a:prstGeom>
        </p:spPr>
        <p:txBody>
          <a:bodyPr anchorCtr="0" anchor="ctr" bIns="91425" lIns="91425" rIns="91425" tIns="91425">
            <a:noAutofit/>
          </a:bodyPr>
          <a:lstStyle/>
          <a:p>
            <a:pPr lvl="0" rtl="0" algn="ctr">
              <a:spcBef>
                <a:spcPts val="0"/>
              </a:spcBef>
              <a:buNone/>
            </a:pPr>
            <a:r>
              <a:rPr b="1" lang="fr" sz="1800"/>
              <a:t>DC</a:t>
            </a:r>
          </a:p>
        </p:txBody>
      </p:sp>
      <p:sp>
        <p:nvSpPr>
          <p:cNvPr id="609" name="Shape 609"/>
          <p:cNvSpPr txBox="1"/>
          <p:nvPr>
            <p:ph type="title"/>
          </p:nvPr>
        </p:nvSpPr>
        <p:spPr>
          <a:xfrm>
            <a:off x="2023025" y="714600"/>
            <a:ext cx="522300" cy="438000"/>
          </a:xfrm>
          <a:prstGeom prst="rect">
            <a:avLst/>
          </a:prstGeom>
        </p:spPr>
        <p:txBody>
          <a:bodyPr anchorCtr="0" anchor="ctr" bIns="91425" lIns="91425" rIns="91425" tIns="91425">
            <a:noAutofit/>
          </a:bodyPr>
          <a:lstStyle/>
          <a:p>
            <a:pPr lvl="0" rtl="0" algn="ctr">
              <a:spcBef>
                <a:spcPts val="0"/>
              </a:spcBef>
              <a:buNone/>
            </a:pPr>
            <a:r>
              <a:rPr b="1" lang="fr" sz="1800"/>
              <a:t>DC</a:t>
            </a:r>
          </a:p>
        </p:txBody>
      </p:sp>
      <p:sp>
        <p:nvSpPr>
          <p:cNvPr id="610" name="Shape 610"/>
          <p:cNvSpPr/>
          <p:nvPr/>
        </p:nvSpPr>
        <p:spPr>
          <a:xfrm>
            <a:off x="199667" y="995310"/>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1" name="Shape 611"/>
          <p:cNvSpPr/>
          <p:nvPr/>
        </p:nvSpPr>
        <p:spPr>
          <a:xfrm>
            <a:off x="266655" y="1428186"/>
            <a:ext cx="479700" cy="506099"/>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612" name="Shape 612"/>
          <p:cNvSpPr txBox="1"/>
          <p:nvPr/>
        </p:nvSpPr>
        <p:spPr>
          <a:xfrm>
            <a:off x="348051" y="2507728"/>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613" name="Shape 613"/>
          <p:cNvSpPr/>
          <p:nvPr/>
        </p:nvSpPr>
        <p:spPr>
          <a:xfrm>
            <a:off x="351926" y="151812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614" name="Shape 614"/>
          <p:cNvSpPr/>
          <p:nvPr/>
        </p:nvSpPr>
        <p:spPr>
          <a:xfrm>
            <a:off x="437197" y="1608064"/>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A</a:t>
            </a:r>
          </a:p>
        </p:txBody>
      </p:sp>
      <p:sp>
        <p:nvSpPr>
          <p:cNvPr id="615" name="Shape 615"/>
          <p:cNvSpPr/>
          <p:nvPr/>
        </p:nvSpPr>
        <p:spPr>
          <a:xfrm>
            <a:off x="199667" y="2862210"/>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6" name="Shape 616"/>
          <p:cNvSpPr/>
          <p:nvPr/>
        </p:nvSpPr>
        <p:spPr>
          <a:xfrm>
            <a:off x="266655" y="3295086"/>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617" name="Shape 617"/>
          <p:cNvSpPr txBox="1"/>
          <p:nvPr/>
        </p:nvSpPr>
        <p:spPr>
          <a:xfrm>
            <a:off x="348051" y="4374628"/>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618" name="Shape 618"/>
          <p:cNvSpPr/>
          <p:nvPr/>
        </p:nvSpPr>
        <p:spPr>
          <a:xfrm>
            <a:off x="351926" y="338502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619" name="Shape 619"/>
          <p:cNvSpPr/>
          <p:nvPr/>
        </p:nvSpPr>
        <p:spPr>
          <a:xfrm>
            <a:off x="437197" y="3474964"/>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A</a:t>
            </a:r>
          </a:p>
        </p:txBody>
      </p:sp>
      <p:sp>
        <p:nvSpPr>
          <p:cNvPr id="620" name="Shape 620"/>
          <p:cNvSpPr/>
          <p:nvPr/>
        </p:nvSpPr>
        <p:spPr>
          <a:xfrm>
            <a:off x="1179117" y="995310"/>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1" name="Shape 621"/>
          <p:cNvSpPr/>
          <p:nvPr/>
        </p:nvSpPr>
        <p:spPr>
          <a:xfrm>
            <a:off x="1246105" y="1428186"/>
            <a:ext cx="479699" cy="506099"/>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622" name="Shape 622"/>
          <p:cNvSpPr txBox="1"/>
          <p:nvPr/>
        </p:nvSpPr>
        <p:spPr>
          <a:xfrm>
            <a:off x="1327501" y="2507728"/>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623" name="Shape 623"/>
          <p:cNvSpPr/>
          <p:nvPr/>
        </p:nvSpPr>
        <p:spPr>
          <a:xfrm>
            <a:off x="1331376" y="151812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624" name="Shape 624"/>
          <p:cNvSpPr/>
          <p:nvPr/>
        </p:nvSpPr>
        <p:spPr>
          <a:xfrm>
            <a:off x="1416647" y="1608064"/>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A</a:t>
            </a:r>
          </a:p>
        </p:txBody>
      </p:sp>
      <p:sp>
        <p:nvSpPr>
          <p:cNvPr id="625" name="Shape 625"/>
          <p:cNvSpPr/>
          <p:nvPr/>
        </p:nvSpPr>
        <p:spPr>
          <a:xfrm>
            <a:off x="1179117" y="2862210"/>
            <a:ext cx="870300" cy="17316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6" name="Shape 626"/>
          <p:cNvSpPr/>
          <p:nvPr/>
        </p:nvSpPr>
        <p:spPr>
          <a:xfrm>
            <a:off x="1246105" y="3295086"/>
            <a:ext cx="479699"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627" name="Shape 627"/>
          <p:cNvSpPr txBox="1"/>
          <p:nvPr/>
        </p:nvSpPr>
        <p:spPr>
          <a:xfrm>
            <a:off x="1327501" y="4374628"/>
            <a:ext cx="573600" cy="1824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VM</a:t>
            </a:r>
          </a:p>
        </p:txBody>
      </p:sp>
      <p:sp>
        <p:nvSpPr>
          <p:cNvPr id="628" name="Shape 628"/>
          <p:cNvSpPr/>
          <p:nvPr/>
        </p:nvSpPr>
        <p:spPr>
          <a:xfrm>
            <a:off x="1331376" y="3385025"/>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B</a:t>
            </a:r>
          </a:p>
        </p:txBody>
      </p:sp>
      <p:sp>
        <p:nvSpPr>
          <p:cNvPr id="629" name="Shape 629"/>
          <p:cNvSpPr/>
          <p:nvPr/>
        </p:nvSpPr>
        <p:spPr>
          <a:xfrm>
            <a:off x="1416647" y="3474964"/>
            <a:ext cx="479700" cy="5061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2400">
                <a:solidFill>
                  <a:srgbClr val="FFFFFF"/>
                </a:solidFill>
                <a:latin typeface="Montserrat"/>
                <a:ea typeface="Montserrat"/>
                <a:cs typeface="Montserrat"/>
                <a:sym typeface="Montserrat"/>
              </a:rPr>
              <a:t>A</a:t>
            </a:r>
          </a:p>
        </p:txBody>
      </p:sp>
      <p:grpSp>
        <p:nvGrpSpPr>
          <p:cNvPr id="630" name="Shape 630"/>
          <p:cNvGrpSpPr/>
          <p:nvPr/>
        </p:nvGrpSpPr>
        <p:grpSpPr>
          <a:xfrm>
            <a:off x="1896347" y="1221214"/>
            <a:ext cx="5147700" cy="3329400"/>
            <a:chOff x="1896347" y="1221214"/>
            <a:chExt cx="5147700" cy="3329400"/>
          </a:xfrm>
        </p:grpSpPr>
        <p:cxnSp>
          <p:nvCxnSpPr>
            <p:cNvPr id="631" name="Shape 631"/>
            <p:cNvCxnSpPr>
              <a:stCxn id="624" idx="3"/>
              <a:endCxn id="562" idx="0"/>
            </p:cNvCxnSpPr>
            <p:nvPr/>
          </p:nvCxnSpPr>
          <p:spPr>
            <a:xfrm flipH="1" rot="10800000">
              <a:off x="1896347" y="1223614"/>
              <a:ext cx="2935500" cy="6375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632" name="Shape 632"/>
            <p:cNvCxnSpPr>
              <a:stCxn id="624" idx="3"/>
              <a:endCxn id="565" idx="0"/>
            </p:cNvCxnSpPr>
            <p:nvPr/>
          </p:nvCxnSpPr>
          <p:spPr>
            <a:xfrm flipH="1" rot="10800000">
              <a:off x="1896347" y="1784914"/>
              <a:ext cx="2935500" cy="762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633" name="Shape 633"/>
            <p:cNvCxnSpPr>
              <a:stCxn id="624" idx="3"/>
              <a:endCxn id="566" idx="0"/>
            </p:cNvCxnSpPr>
            <p:nvPr/>
          </p:nvCxnSpPr>
          <p:spPr>
            <a:xfrm>
              <a:off x="1896347" y="1861114"/>
              <a:ext cx="2935500" cy="4635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634" name="Shape 634"/>
            <p:cNvCxnSpPr>
              <a:stCxn id="624" idx="3"/>
              <a:endCxn id="570" idx="0"/>
            </p:cNvCxnSpPr>
            <p:nvPr/>
          </p:nvCxnSpPr>
          <p:spPr>
            <a:xfrm flipH="1" rot="10800000">
              <a:off x="1896347" y="1234414"/>
              <a:ext cx="4064700" cy="626700"/>
            </a:xfrm>
            <a:prstGeom prst="curvedConnector3">
              <a:avLst>
                <a:gd fmla="val 50002" name="adj1"/>
              </a:avLst>
            </a:prstGeom>
            <a:noFill/>
            <a:ln cap="flat" cmpd="sng" w="9525">
              <a:solidFill>
                <a:srgbClr val="C9DAF8"/>
              </a:solidFill>
              <a:prstDash val="solid"/>
              <a:round/>
              <a:headEnd len="lg" w="lg" type="none"/>
              <a:tailEnd len="lg" w="lg" type="none"/>
            </a:ln>
          </p:spPr>
        </p:cxnSp>
        <p:cxnSp>
          <p:nvCxnSpPr>
            <p:cNvPr id="635" name="Shape 635"/>
            <p:cNvCxnSpPr>
              <a:stCxn id="624" idx="3"/>
              <a:endCxn id="573" idx="0"/>
            </p:cNvCxnSpPr>
            <p:nvPr/>
          </p:nvCxnSpPr>
          <p:spPr>
            <a:xfrm flipH="1" rot="10800000">
              <a:off x="1896347" y="1795714"/>
              <a:ext cx="4064700" cy="65400"/>
            </a:xfrm>
            <a:prstGeom prst="curvedConnector3">
              <a:avLst>
                <a:gd fmla="val 50002" name="adj1"/>
              </a:avLst>
            </a:prstGeom>
            <a:noFill/>
            <a:ln cap="flat" cmpd="sng" w="9525">
              <a:solidFill>
                <a:srgbClr val="C9DAF8"/>
              </a:solidFill>
              <a:prstDash val="solid"/>
              <a:round/>
              <a:headEnd len="lg" w="lg" type="none"/>
              <a:tailEnd len="lg" w="lg" type="none"/>
            </a:ln>
          </p:spPr>
        </p:cxnSp>
        <p:cxnSp>
          <p:nvCxnSpPr>
            <p:cNvPr id="636" name="Shape 636"/>
            <p:cNvCxnSpPr>
              <a:stCxn id="624" idx="3"/>
              <a:endCxn id="574" idx="0"/>
            </p:cNvCxnSpPr>
            <p:nvPr/>
          </p:nvCxnSpPr>
          <p:spPr>
            <a:xfrm>
              <a:off x="1896347" y="1861114"/>
              <a:ext cx="4064700" cy="474300"/>
            </a:xfrm>
            <a:prstGeom prst="curvedConnector3">
              <a:avLst>
                <a:gd fmla="val 50002" name="adj1"/>
              </a:avLst>
            </a:prstGeom>
            <a:noFill/>
            <a:ln cap="flat" cmpd="sng" w="9525">
              <a:solidFill>
                <a:srgbClr val="C9DAF8"/>
              </a:solidFill>
              <a:prstDash val="solid"/>
              <a:round/>
              <a:headEnd len="lg" w="lg" type="none"/>
              <a:tailEnd len="lg" w="lg" type="none"/>
            </a:ln>
          </p:spPr>
        </p:cxnSp>
        <p:cxnSp>
          <p:nvCxnSpPr>
            <p:cNvPr id="637" name="Shape 637"/>
            <p:cNvCxnSpPr>
              <a:stCxn id="624" idx="3"/>
              <a:endCxn id="578" idx="0"/>
            </p:cNvCxnSpPr>
            <p:nvPr/>
          </p:nvCxnSpPr>
          <p:spPr>
            <a:xfrm flipH="1" rot="10800000">
              <a:off x="1896347" y="1221214"/>
              <a:ext cx="5147700" cy="6399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638" name="Shape 638"/>
            <p:cNvCxnSpPr>
              <a:stCxn id="624" idx="3"/>
              <a:endCxn id="581" idx="0"/>
            </p:cNvCxnSpPr>
            <p:nvPr/>
          </p:nvCxnSpPr>
          <p:spPr>
            <a:xfrm flipH="1" rot="10800000">
              <a:off x="1896347" y="1782514"/>
              <a:ext cx="5147700" cy="786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639" name="Shape 639"/>
            <p:cNvCxnSpPr>
              <a:stCxn id="624" idx="3"/>
              <a:endCxn id="582" idx="0"/>
            </p:cNvCxnSpPr>
            <p:nvPr/>
          </p:nvCxnSpPr>
          <p:spPr>
            <a:xfrm>
              <a:off x="1896347" y="1861114"/>
              <a:ext cx="5147700" cy="4611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640" name="Shape 640"/>
            <p:cNvCxnSpPr>
              <a:stCxn id="624" idx="3"/>
              <a:endCxn id="586" idx="0"/>
            </p:cNvCxnSpPr>
            <p:nvPr/>
          </p:nvCxnSpPr>
          <p:spPr>
            <a:xfrm>
              <a:off x="1896347" y="1861114"/>
              <a:ext cx="2935500" cy="1577700"/>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641" name="Shape 641"/>
            <p:cNvCxnSpPr>
              <a:stCxn id="624" idx="3"/>
              <a:endCxn id="589" idx="0"/>
            </p:cNvCxnSpPr>
            <p:nvPr/>
          </p:nvCxnSpPr>
          <p:spPr>
            <a:xfrm>
              <a:off x="1896347" y="1861114"/>
              <a:ext cx="2935500" cy="2138999"/>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642" name="Shape 642"/>
            <p:cNvCxnSpPr>
              <a:stCxn id="624" idx="3"/>
              <a:endCxn id="590" idx="0"/>
            </p:cNvCxnSpPr>
            <p:nvPr/>
          </p:nvCxnSpPr>
          <p:spPr>
            <a:xfrm>
              <a:off x="1896347" y="1861114"/>
              <a:ext cx="2935500" cy="2678699"/>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643" name="Shape 643"/>
            <p:cNvCxnSpPr>
              <a:stCxn id="624" idx="3"/>
              <a:endCxn id="594" idx="0"/>
            </p:cNvCxnSpPr>
            <p:nvPr/>
          </p:nvCxnSpPr>
          <p:spPr>
            <a:xfrm>
              <a:off x="1896347" y="1861114"/>
              <a:ext cx="4064700" cy="1588499"/>
            </a:xfrm>
            <a:prstGeom prst="curvedConnector3">
              <a:avLst>
                <a:gd fmla="val 50002" name="adj1"/>
              </a:avLst>
            </a:prstGeom>
            <a:noFill/>
            <a:ln cap="flat" cmpd="sng" w="9525">
              <a:solidFill>
                <a:srgbClr val="C9DAF8"/>
              </a:solidFill>
              <a:prstDash val="solid"/>
              <a:round/>
              <a:headEnd len="lg" w="lg" type="none"/>
              <a:tailEnd len="lg" w="lg" type="none"/>
            </a:ln>
          </p:spPr>
        </p:cxnSp>
        <p:cxnSp>
          <p:nvCxnSpPr>
            <p:cNvPr id="644" name="Shape 644"/>
            <p:cNvCxnSpPr>
              <a:stCxn id="624" idx="3"/>
              <a:endCxn id="597" idx="0"/>
            </p:cNvCxnSpPr>
            <p:nvPr/>
          </p:nvCxnSpPr>
          <p:spPr>
            <a:xfrm>
              <a:off x="1896347" y="1861114"/>
              <a:ext cx="4064700" cy="2149799"/>
            </a:xfrm>
            <a:prstGeom prst="curvedConnector3">
              <a:avLst>
                <a:gd fmla="val 50002" name="adj1"/>
              </a:avLst>
            </a:prstGeom>
            <a:noFill/>
            <a:ln cap="flat" cmpd="sng" w="9525">
              <a:solidFill>
                <a:srgbClr val="C9DAF8"/>
              </a:solidFill>
              <a:prstDash val="solid"/>
              <a:round/>
              <a:headEnd len="lg" w="lg" type="none"/>
              <a:tailEnd len="lg" w="lg" type="none"/>
            </a:ln>
          </p:spPr>
        </p:cxnSp>
        <p:cxnSp>
          <p:nvCxnSpPr>
            <p:cNvPr id="645" name="Shape 645"/>
            <p:cNvCxnSpPr>
              <a:stCxn id="624" idx="3"/>
              <a:endCxn id="598" idx="0"/>
            </p:cNvCxnSpPr>
            <p:nvPr/>
          </p:nvCxnSpPr>
          <p:spPr>
            <a:xfrm>
              <a:off x="1896347" y="1861114"/>
              <a:ext cx="4064700" cy="2689499"/>
            </a:xfrm>
            <a:prstGeom prst="curvedConnector3">
              <a:avLst>
                <a:gd fmla="val 50002" name="adj1"/>
              </a:avLst>
            </a:prstGeom>
            <a:noFill/>
            <a:ln cap="flat" cmpd="sng" w="9525">
              <a:solidFill>
                <a:srgbClr val="C9DAF8"/>
              </a:solidFill>
              <a:prstDash val="solid"/>
              <a:round/>
              <a:headEnd len="lg" w="lg" type="none"/>
              <a:tailEnd len="lg" w="lg" type="none"/>
            </a:ln>
          </p:spPr>
        </p:cxnSp>
        <p:cxnSp>
          <p:nvCxnSpPr>
            <p:cNvPr id="646" name="Shape 646"/>
            <p:cNvCxnSpPr>
              <a:stCxn id="624" idx="3"/>
              <a:endCxn id="602" idx="0"/>
            </p:cNvCxnSpPr>
            <p:nvPr/>
          </p:nvCxnSpPr>
          <p:spPr>
            <a:xfrm>
              <a:off x="1896347" y="1861114"/>
              <a:ext cx="5147700" cy="1575299"/>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647" name="Shape 647"/>
            <p:cNvCxnSpPr>
              <a:stCxn id="624" idx="3"/>
              <a:endCxn id="605" idx="0"/>
            </p:cNvCxnSpPr>
            <p:nvPr/>
          </p:nvCxnSpPr>
          <p:spPr>
            <a:xfrm>
              <a:off x="1896347" y="1861114"/>
              <a:ext cx="5147700" cy="2136599"/>
            </a:xfrm>
            <a:prstGeom prst="curvedConnector3">
              <a:avLst>
                <a:gd fmla="val 50001" name="adj1"/>
              </a:avLst>
            </a:prstGeom>
            <a:noFill/>
            <a:ln cap="flat" cmpd="sng" w="9525">
              <a:solidFill>
                <a:srgbClr val="C9DAF8"/>
              </a:solidFill>
              <a:prstDash val="solid"/>
              <a:round/>
              <a:headEnd len="lg" w="lg" type="none"/>
              <a:tailEnd len="lg" w="lg" type="none"/>
            </a:ln>
          </p:spPr>
        </p:cxnSp>
        <p:cxnSp>
          <p:nvCxnSpPr>
            <p:cNvPr id="648" name="Shape 648"/>
            <p:cNvCxnSpPr>
              <a:stCxn id="624" idx="3"/>
              <a:endCxn id="606" idx="0"/>
            </p:cNvCxnSpPr>
            <p:nvPr/>
          </p:nvCxnSpPr>
          <p:spPr>
            <a:xfrm>
              <a:off x="1896347" y="1861114"/>
              <a:ext cx="5147700" cy="2675999"/>
            </a:xfrm>
            <a:prstGeom prst="curvedConnector3">
              <a:avLst>
                <a:gd fmla="val 50001" name="adj1"/>
              </a:avLst>
            </a:prstGeom>
            <a:noFill/>
            <a:ln cap="flat" cmpd="sng" w="9525">
              <a:solidFill>
                <a:srgbClr val="C9DAF8"/>
              </a:solidFill>
              <a:prstDash val="solid"/>
              <a:round/>
              <a:headEnd len="lg" w="lg" type="none"/>
              <a:tailEnd len="lg" w="lg" type="none"/>
            </a:ln>
          </p:spPr>
        </p:cxnSp>
      </p:grpSp>
      <p:grpSp>
        <p:nvGrpSpPr>
          <p:cNvPr id="649" name="Shape 649"/>
          <p:cNvGrpSpPr/>
          <p:nvPr/>
        </p:nvGrpSpPr>
        <p:grpSpPr>
          <a:xfrm>
            <a:off x="1896347" y="1221214"/>
            <a:ext cx="5147700" cy="3329400"/>
            <a:chOff x="1896347" y="1221214"/>
            <a:chExt cx="5147700" cy="3329400"/>
          </a:xfrm>
        </p:grpSpPr>
        <p:cxnSp>
          <p:nvCxnSpPr>
            <p:cNvPr id="650" name="Shape 650"/>
            <p:cNvCxnSpPr>
              <a:stCxn id="629" idx="3"/>
              <a:endCxn id="590" idx="0"/>
            </p:cNvCxnSpPr>
            <p:nvPr/>
          </p:nvCxnSpPr>
          <p:spPr>
            <a:xfrm>
              <a:off x="1896347" y="3728014"/>
              <a:ext cx="2935500" cy="811800"/>
            </a:xfrm>
            <a:prstGeom prst="curvedConnector3">
              <a:avLst>
                <a:gd fmla="val 50001" name="adj1"/>
              </a:avLst>
            </a:prstGeom>
            <a:noFill/>
            <a:ln cap="flat" cmpd="sng" w="9525">
              <a:solidFill>
                <a:srgbClr val="A64D79"/>
              </a:solidFill>
              <a:prstDash val="solid"/>
              <a:round/>
              <a:headEnd len="lg" w="lg" type="none"/>
              <a:tailEnd len="lg" w="lg" type="none"/>
            </a:ln>
          </p:spPr>
        </p:cxnSp>
        <p:cxnSp>
          <p:nvCxnSpPr>
            <p:cNvPr id="651" name="Shape 651"/>
            <p:cNvCxnSpPr>
              <a:stCxn id="629" idx="3"/>
              <a:endCxn id="589" idx="0"/>
            </p:cNvCxnSpPr>
            <p:nvPr/>
          </p:nvCxnSpPr>
          <p:spPr>
            <a:xfrm>
              <a:off x="1896347" y="3728014"/>
              <a:ext cx="2935500" cy="2721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52" name="Shape 652"/>
            <p:cNvCxnSpPr>
              <a:stCxn id="629" idx="3"/>
              <a:endCxn id="586" idx="0"/>
            </p:cNvCxnSpPr>
            <p:nvPr/>
          </p:nvCxnSpPr>
          <p:spPr>
            <a:xfrm flipH="1" rot="10800000">
              <a:off x="1896347" y="3438814"/>
              <a:ext cx="2935500" cy="2892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53" name="Shape 653"/>
            <p:cNvCxnSpPr>
              <a:stCxn id="629" idx="3"/>
              <a:endCxn id="598" idx="0"/>
            </p:cNvCxnSpPr>
            <p:nvPr/>
          </p:nvCxnSpPr>
          <p:spPr>
            <a:xfrm>
              <a:off x="1896347" y="3728014"/>
              <a:ext cx="4064700" cy="822600"/>
            </a:xfrm>
            <a:prstGeom prst="curvedConnector3">
              <a:avLst>
                <a:gd fmla="val 50002" name="adj1"/>
              </a:avLst>
            </a:prstGeom>
            <a:noFill/>
            <a:ln cap="flat" cmpd="sng" w="9525">
              <a:solidFill>
                <a:schemeClr val="dk2"/>
              </a:solidFill>
              <a:prstDash val="solid"/>
              <a:round/>
              <a:headEnd len="lg" w="lg" type="none"/>
              <a:tailEnd len="lg" w="lg" type="none"/>
            </a:ln>
          </p:spPr>
        </p:cxnSp>
        <p:cxnSp>
          <p:nvCxnSpPr>
            <p:cNvPr id="654" name="Shape 654"/>
            <p:cNvCxnSpPr>
              <a:stCxn id="629" idx="3"/>
              <a:endCxn id="597" idx="0"/>
            </p:cNvCxnSpPr>
            <p:nvPr/>
          </p:nvCxnSpPr>
          <p:spPr>
            <a:xfrm>
              <a:off x="1896347" y="3728014"/>
              <a:ext cx="4064700" cy="282900"/>
            </a:xfrm>
            <a:prstGeom prst="curvedConnector3">
              <a:avLst>
                <a:gd fmla="val 50002" name="adj1"/>
              </a:avLst>
            </a:prstGeom>
            <a:noFill/>
            <a:ln cap="flat" cmpd="sng" w="9525">
              <a:solidFill>
                <a:schemeClr val="dk2"/>
              </a:solidFill>
              <a:prstDash val="solid"/>
              <a:round/>
              <a:headEnd len="lg" w="lg" type="none"/>
              <a:tailEnd len="lg" w="lg" type="none"/>
            </a:ln>
          </p:spPr>
        </p:cxnSp>
        <p:cxnSp>
          <p:nvCxnSpPr>
            <p:cNvPr id="655" name="Shape 655"/>
            <p:cNvCxnSpPr>
              <a:stCxn id="629" idx="3"/>
              <a:endCxn id="594" idx="0"/>
            </p:cNvCxnSpPr>
            <p:nvPr/>
          </p:nvCxnSpPr>
          <p:spPr>
            <a:xfrm flipH="1" rot="10800000">
              <a:off x="1896347" y="3449614"/>
              <a:ext cx="4064700" cy="278400"/>
            </a:xfrm>
            <a:prstGeom prst="curvedConnector3">
              <a:avLst>
                <a:gd fmla="val 50002" name="adj1"/>
              </a:avLst>
            </a:prstGeom>
            <a:noFill/>
            <a:ln cap="flat" cmpd="sng" w="9525">
              <a:solidFill>
                <a:schemeClr val="dk2"/>
              </a:solidFill>
              <a:prstDash val="solid"/>
              <a:round/>
              <a:headEnd len="lg" w="lg" type="none"/>
              <a:tailEnd len="lg" w="lg" type="none"/>
            </a:ln>
          </p:spPr>
        </p:cxnSp>
        <p:cxnSp>
          <p:nvCxnSpPr>
            <p:cNvPr id="656" name="Shape 656"/>
            <p:cNvCxnSpPr>
              <a:stCxn id="629" idx="3"/>
              <a:endCxn id="606" idx="0"/>
            </p:cNvCxnSpPr>
            <p:nvPr/>
          </p:nvCxnSpPr>
          <p:spPr>
            <a:xfrm>
              <a:off x="1896347" y="3728014"/>
              <a:ext cx="5147700" cy="8091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57" name="Shape 657"/>
            <p:cNvCxnSpPr>
              <a:stCxn id="629" idx="3"/>
              <a:endCxn id="605" idx="0"/>
            </p:cNvCxnSpPr>
            <p:nvPr/>
          </p:nvCxnSpPr>
          <p:spPr>
            <a:xfrm>
              <a:off x="1896347" y="3728014"/>
              <a:ext cx="5147700" cy="2697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58" name="Shape 658"/>
            <p:cNvCxnSpPr>
              <a:stCxn id="629" idx="3"/>
              <a:endCxn id="602" idx="0"/>
            </p:cNvCxnSpPr>
            <p:nvPr/>
          </p:nvCxnSpPr>
          <p:spPr>
            <a:xfrm flipH="1" rot="10800000">
              <a:off x="1896347" y="3436414"/>
              <a:ext cx="5147700" cy="2916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59" name="Shape 659"/>
            <p:cNvCxnSpPr>
              <a:stCxn id="629" idx="3"/>
              <a:endCxn id="566" idx="0"/>
            </p:cNvCxnSpPr>
            <p:nvPr/>
          </p:nvCxnSpPr>
          <p:spPr>
            <a:xfrm flipH="1" rot="10800000">
              <a:off x="1896347" y="2324614"/>
              <a:ext cx="2935500" cy="14034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60" name="Shape 660"/>
            <p:cNvCxnSpPr>
              <a:stCxn id="629" idx="3"/>
              <a:endCxn id="565" idx="0"/>
            </p:cNvCxnSpPr>
            <p:nvPr/>
          </p:nvCxnSpPr>
          <p:spPr>
            <a:xfrm flipH="1" rot="10800000">
              <a:off x="1896347" y="1784914"/>
              <a:ext cx="2935500" cy="19431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61" name="Shape 661"/>
            <p:cNvCxnSpPr>
              <a:stCxn id="629" idx="3"/>
              <a:endCxn id="562" idx="0"/>
            </p:cNvCxnSpPr>
            <p:nvPr/>
          </p:nvCxnSpPr>
          <p:spPr>
            <a:xfrm flipH="1" rot="10800000">
              <a:off x="1896347" y="1223614"/>
              <a:ext cx="2935500" cy="25044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62" name="Shape 662"/>
            <p:cNvCxnSpPr>
              <a:stCxn id="629" idx="3"/>
              <a:endCxn id="574" idx="0"/>
            </p:cNvCxnSpPr>
            <p:nvPr/>
          </p:nvCxnSpPr>
          <p:spPr>
            <a:xfrm flipH="1" rot="10800000">
              <a:off x="1896347" y="2335414"/>
              <a:ext cx="4064700" cy="1392600"/>
            </a:xfrm>
            <a:prstGeom prst="curvedConnector3">
              <a:avLst>
                <a:gd fmla="val 50002" name="adj1"/>
              </a:avLst>
            </a:prstGeom>
            <a:noFill/>
            <a:ln cap="flat" cmpd="sng" w="9525">
              <a:solidFill>
                <a:schemeClr val="dk2"/>
              </a:solidFill>
              <a:prstDash val="solid"/>
              <a:round/>
              <a:headEnd len="lg" w="lg" type="none"/>
              <a:tailEnd len="lg" w="lg" type="none"/>
            </a:ln>
          </p:spPr>
        </p:cxnSp>
        <p:cxnSp>
          <p:nvCxnSpPr>
            <p:cNvPr id="663" name="Shape 663"/>
            <p:cNvCxnSpPr>
              <a:stCxn id="629" idx="3"/>
              <a:endCxn id="573" idx="0"/>
            </p:cNvCxnSpPr>
            <p:nvPr/>
          </p:nvCxnSpPr>
          <p:spPr>
            <a:xfrm flipH="1" rot="10800000">
              <a:off x="1896347" y="1795714"/>
              <a:ext cx="4064700" cy="1932300"/>
            </a:xfrm>
            <a:prstGeom prst="curvedConnector3">
              <a:avLst>
                <a:gd fmla="val 50002" name="adj1"/>
              </a:avLst>
            </a:prstGeom>
            <a:noFill/>
            <a:ln cap="flat" cmpd="sng" w="9525">
              <a:solidFill>
                <a:schemeClr val="dk2"/>
              </a:solidFill>
              <a:prstDash val="solid"/>
              <a:round/>
              <a:headEnd len="lg" w="lg" type="none"/>
              <a:tailEnd len="lg" w="lg" type="none"/>
            </a:ln>
          </p:spPr>
        </p:cxnSp>
        <p:cxnSp>
          <p:nvCxnSpPr>
            <p:cNvPr id="664" name="Shape 664"/>
            <p:cNvCxnSpPr>
              <a:stCxn id="629" idx="3"/>
              <a:endCxn id="570" idx="0"/>
            </p:cNvCxnSpPr>
            <p:nvPr/>
          </p:nvCxnSpPr>
          <p:spPr>
            <a:xfrm flipH="1" rot="10800000">
              <a:off x="1896347" y="1234414"/>
              <a:ext cx="4064700" cy="2493600"/>
            </a:xfrm>
            <a:prstGeom prst="curvedConnector3">
              <a:avLst>
                <a:gd fmla="val 50002" name="adj1"/>
              </a:avLst>
            </a:prstGeom>
            <a:noFill/>
            <a:ln cap="flat" cmpd="sng" w="9525">
              <a:solidFill>
                <a:schemeClr val="dk2"/>
              </a:solidFill>
              <a:prstDash val="solid"/>
              <a:round/>
              <a:headEnd len="lg" w="lg" type="none"/>
              <a:tailEnd len="lg" w="lg" type="none"/>
            </a:ln>
          </p:spPr>
        </p:cxnSp>
        <p:cxnSp>
          <p:nvCxnSpPr>
            <p:cNvPr id="665" name="Shape 665"/>
            <p:cNvCxnSpPr>
              <a:stCxn id="629" idx="3"/>
              <a:endCxn id="582" idx="0"/>
            </p:cNvCxnSpPr>
            <p:nvPr/>
          </p:nvCxnSpPr>
          <p:spPr>
            <a:xfrm flipH="1" rot="10800000">
              <a:off x="1896347" y="2322214"/>
              <a:ext cx="5147700" cy="14058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66" name="Shape 666"/>
            <p:cNvCxnSpPr>
              <a:stCxn id="629" idx="3"/>
              <a:endCxn id="581" idx="0"/>
            </p:cNvCxnSpPr>
            <p:nvPr/>
          </p:nvCxnSpPr>
          <p:spPr>
            <a:xfrm flipH="1" rot="10800000">
              <a:off x="1896347" y="1782514"/>
              <a:ext cx="5147700" cy="19455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67" name="Shape 667"/>
            <p:cNvCxnSpPr>
              <a:stCxn id="629" idx="3"/>
              <a:endCxn id="578" idx="0"/>
            </p:cNvCxnSpPr>
            <p:nvPr/>
          </p:nvCxnSpPr>
          <p:spPr>
            <a:xfrm flipH="1" rot="10800000">
              <a:off x="1896347" y="1221214"/>
              <a:ext cx="5147700" cy="2506800"/>
            </a:xfrm>
            <a:prstGeom prst="curvedConnector3">
              <a:avLst>
                <a:gd fmla="val 50001" name="adj1"/>
              </a:avLst>
            </a:prstGeom>
            <a:noFill/>
            <a:ln cap="flat" cmpd="sng" w="9525">
              <a:solidFill>
                <a:schemeClr val="dk2"/>
              </a:solidFill>
              <a:prstDash val="solid"/>
              <a:round/>
              <a:headEnd len="lg" w="lg" type="none"/>
              <a:tailEnd len="lg" w="lg" type="none"/>
            </a:ln>
          </p:spPr>
        </p:cxnSp>
      </p:grpSp>
      <p:grpSp>
        <p:nvGrpSpPr>
          <p:cNvPr id="668" name="Shape 668"/>
          <p:cNvGrpSpPr/>
          <p:nvPr/>
        </p:nvGrpSpPr>
        <p:grpSpPr>
          <a:xfrm>
            <a:off x="916897" y="1221214"/>
            <a:ext cx="6127200" cy="3329400"/>
            <a:chOff x="916897" y="1221214"/>
            <a:chExt cx="6127200" cy="3329400"/>
          </a:xfrm>
        </p:grpSpPr>
        <p:cxnSp>
          <p:nvCxnSpPr>
            <p:cNvPr id="669" name="Shape 669"/>
            <p:cNvCxnSpPr>
              <a:stCxn id="614" idx="3"/>
              <a:endCxn id="562" idx="0"/>
            </p:cNvCxnSpPr>
            <p:nvPr/>
          </p:nvCxnSpPr>
          <p:spPr>
            <a:xfrm flipH="1" rot="10800000">
              <a:off x="916897" y="1223614"/>
              <a:ext cx="3915000" cy="6375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670" name="Shape 670"/>
            <p:cNvCxnSpPr>
              <a:stCxn id="614" idx="3"/>
              <a:endCxn id="565" idx="0"/>
            </p:cNvCxnSpPr>
            <p:nvPr/>
          </p:nvCxnSpPr>
          <p:spPr>
            <a:xfrm flipH="1" rot="10800000">
              <a:off x="916897" y="1784914"/>
              <a:ext cx="3915000" cy="762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671" name="Shape 671"/>
            <p:cNvCxnSpPr>
              <a:stCxn id="614" idx="3"/>
              <a:endCxn id="566" idx="0"/>
            </p:cNvCxnSpPr>
            <p:nvPr/>
          </p:nvCxnSpPr>
          <p:spPr>
            <a:xfrm>
              <a:off x="916897" y="1861114"/>
              <a:ext cx="3915000" cy="4635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672" name="Shape 672"/>
            <p:cNvCxnSpPr>
              <a:stCxn id="614" idx="3"/>
              <a:endCxn id="570" idx="0"/>
            </p:cNvCxnSpPr>
            <p:nvPr/>
          </p:nvCxnSpPr>
          <p:spPr>
            <a:xfrm flipH="1" rot="10800000">
              <a:off x="916897" y="1234414"/>
              <a:ext cx="5044200" cy="6267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73" name="Shape 673"/>
            <p:cNvCxnSpPr>
              <a:stCxn id="614" idx="3"/>
              <a:endCxn id="573" idx="0"/>
            </p:cNvCxnSpPr>
            <p:nvPr/>
          </p:nvCxnSpPr>
          <p:spPr>
            <a:xfrm flipH="1" rot="10800000">
              <a:off x="916897" y="1795714"/>
              <a:ext cx="5044200" cy="654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74" name="Shape 674"/>
            <p:cNvCxnSpPr>
              <a:stCxn id="614" idx="3"/>
              <a:endCxn id="574" idx="0"/>
            </p:cNvCxnSpPr>
            <p:nvPr/>
          </p:nvCxnSpPr>
          <p:spPr>
            <a:xfrm>
              <a:off x="916897" y="1861114"/>
              <a:ext cx="5044200" cy="474300"/>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75" name="Shape 675"/>
            <p:cNvCxnSpPr>
              <a:stCxn id="614" idx="3"/>
              <a:endCxn id="578" idx="0"/>
            </p:cNvCxnSpPr>
            <p:nvPr/>
          </p:nvCxnSpPr>
          <p:spPr>
            <a:xfrm flipH="1" rot="10800000">
              <a:off x="916897" y="1221214"/>
              <a:ext cx="6127200" cy="6399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676" name="Shape 676"/>
            <p:cNvCxnSpPr>
              <a:stCxn id="614" idx="3"/>
              <a:endCxn id="581" idx="0"/>
            </p:cNvCxnSpPr>
            <p:nvPr/>
          </p:nvCxnSpPr>
          <p:spPr>
            <a:xfrm flipH="1" rot="10800000">
              <a:off x="916897" y="1782514"/>
              <a:ext cx="6127200" cy="786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677" name="Shape 677"/>
            <p:cNvCxnSpPr>
              <a:stCxn id="614" idx="3"/>
              <a:endCxn id="582" idx="0"/>
            </p:cNvCxnSpPr>
            <p:nvPr/>
          </p:nvCxnSpPr>
          <p:spPr>
            <a:xfrm>
              <a:off x="916897" y="1861114"/>
              <a:ext cx="6127200" cy="4611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678" name="Shape 678"/>
            <p:cNvCxnSpPr>
              <a:stCxn id="614" idx="3"/>
              <a:endCxn id="590" idx="0"/>
            </p:cNvCxnSpPr>
            <p:nvPr/>
          </p:nvCxnSpPr>
          <p:spPr>
            <a:xfrm>
              <a:off x="916897" y="1861114"/>
              <a:ext cx="3915000" cy="2678699"/>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679" name="Shape 679"/>
            <p:cNvCxnSpPr>
              <a:stCxn id="614" idx="3"/>
              <a:endCxn id="589" idx="0"/>
            </p:cNvCxnSpPr>
            <p:nvPr/>
          </p:nvCxnSpPr>
          <p:spPr>
            <a:xfrm>
              <a:off x="916897" y="1861114"/>
              <a:ext cx="3915000" cy="2138999"/>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680" name="Shape 680"/>
            <p:cNvCxnSpPr>
              <a:stCxn id="614" idx="3"/>
              <a:endCxn id="586" idx="0"/>
            </p:cNvCxnSpPr>
            <p:nvPr/>
          </p:nvCxnSpPr>
          <p:spPr>
            <a:xfrm>
              <a:off x="916897" y="1861114"/>
              <a:ext cx="3915000" cy="1577700"/>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681" name="Shape 681"/>
            <p:cNvCxnSpPr>
              <a:stCxn id="614" idx="3"/>
              <a:endCxn id="594" idx="0"/>
            </p:cNvCxnSpPr>
            <p:nvPr/>
          </p:nvCxnSpPr>
          <p:spPr>
            <a:xfrm>
              <a:off x="916897" y="1861114"/>
              <a:ext cx="5044200" cy="1588499"/>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82" name="Shape 682"/>
            <p:cNvCxnSpPr>
              <a:stCxn id="614" idx="3"/>
              <a:endCxn id="597" idx="0"/>
            </p:cNvCxnSpPr>
            <p:nvPr/>
          </p:nvCxnSpPr>
          <p:spPr>
            <a:xfrm>
              <a:off x="916897" y="1861114"/>
              <a:ext cx="5044200" cy="2149799"/>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83" name="Shape 683"/>
            <p:cNvCxnSpPr>
              <a:stCxn id="614" idx="3"/>
              <a:endCxn id="598" idx="0"/>
            </p:cNvCxnSpPr>
            <p:nvPr/>
          </p:nvCxnSpPr>
          <p:spPr>
            <a:xfrm>
              <a:off x="916897" y="1861114"/>
              <a:ext cx="5044200" cy="2689499"/>
            </a:xfrm>
            <a:prstGeom prst="curvedConnector3">
              <a:avLst>
                <a:gd fmla="val 50001" name="adj1"/>
              </a:avLst>
            </a:prstGeom>
            <a:noFill/>
            <a:ln cap="flat" cmpd="sng" w="9525">
              <a:solidFill>
                <a:schemeClr val="dk2"/>
              </a:solidFill>
              <a:prstDash val="solid"/>
              <a:round/>
              <a:headEnd len="lg" w="lg" type="none"/>
              <a:tailEnd len="lg" w="lg" type="none"/>
            </a:ln>
          </p:spPr>
        </p:cxnSp>
        <p:cxnSp>
          <p:nvCxnSpPr>
            <p:cNvPr id="684" name="Shape 684"/>
            <p:cNvCxnSpPr>
              <a:stCxn id="614" idx="3"/>
              <a:endCxn id="602" idx="0"/>
            </p:cNvCxnSpPr>
            <p:nvPr/>
          </p:nvCxnSpPr>
          <p:spPr>
            <a:xfrm>
              <a:off x="916897" y="1861114"/>
              <a:ext cx="6127200" cy="1575299"/>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685" name="Shape 685"/>
            <p:cNvCxnSpPr>
              <a:stCxn id="614" idx="3"/>
              <a:endCxn id="605" idx="0"/>
            </p:cNvCxnSpPr>
            <p:nvPr/>
          </p:nvCxnSpPr>
          <p:spPr>
            <a:xfrm>
              <a:off x="916897" y="1861114"/>
              <a:ext cx="6127200" cy="2136599"/>
            </a:xfrm>
            <a:prstGeom prst="curvedConnector3">
              <a:avLst>
                <a:gd fmla="val 50000" name="adj1"/>
              </a:avLst>
            </a:prstGeom>
            <a:noFill/>
            <a:ln cap="flat" cmpd="sng" w="9525">
              <a:solidFill>
                <a:schemeClr val="dk2"/>
              </a:solidFill>
              <a:prstDash val="solid"/>
              <a:round/>
              <a:headEnd len="lg" w="lg" type="none"/>
              <a:tailEnd len="lg" w="lg" type="none"/>
            </a:ln>
          </p:spPr>
        </p:cxnSp>
        <p:cxnSp>
          <p:nvCxnSpPr>
            <p:cNvPr id="686" name="Shape 686"/>
            <p:cNvCxnSpPr>
              <a:stCxn id="614" idx="3"/>
              <a:endCxn id="606" idx="0"/>
            </p:cNvCxnSpPr>
            <p:nvPr/>
          </p:nvCxnSpPr>
          <p:spPr>
            <a:xfrm>
              <a:off x="916897" y="1861114"/>
              <a:ext cx="6127200" cy="2675999"/>
            </a:xfrm>
            <a:prstGeom prst="curvedConnector3">
              <a:avLst>
                <a:gd fmla="val 50000" name="adj1"/>
              </a:avLst>
            </a:prstGeom>
            <a:noFill/>
            <a:ln cap="flat" cmpd="sng" w="9525">
              <a:solidFill>
                <a:schemeClr val="dk2"/>
              </a:solidFill>
              <a:prstDash val="solid"/>
              <a:round/>
              <a:headEnd len="lg" w="lg" type="none"/>
              <a:tailEnd len="lg" w="lg" type="none"/>
            </a:ln>
          </p:spPr>
        </p:cxnSp>
      </p:grpSp>
      <p:grpSp>
        <p:nvGrpSpPr>
          <p:cNvPr id="687" name="Shape 687"/>
          <p:cNvGrpSpPr/>
          <p:nvPr/>
        </p:nvGrpSpPr>
        <p:grpSpPr>
          <a:xfrm>
            <a:off x="916897" y="1221214"/>
            <a:ext cx="6127200" cy="3329400"/>
            <a:chOff x="916897" y="1221214"/>
            <a:chExt cx="6127200" cy="3329400"/>
          </a:xfrm>
        </p:grpSpPr>
        <p:cxnSp>
          <p:nvCxnSpPr>
            <p:cNvPr id="688" name="Shape 688"/>
            <p:cNvCxnSpPr>
              <a:stCxn id="619" idx="3"/>
              <a:endCxn id="590" idx="0"/>
            </p:cNvCxnSpPr>
            <p:nvPr/>
          </p:nvCxnSpPr>
          <p:spPr>
            <a:xfrm>
              <a:off x="916897" y="3728014"/>
              <a:ext cx="3915000" cy="8118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689" name="Shape 689"/>
            <p:cNvCxnSpPr>
              <a:stCxn id="619" idx="3"/>
              <a:endCxn id="589" idx="0"/>
            </p:cNvCxnSpPr>
            <p:nvPr/>
          </p:nvCxnSpPr>
          <p:spPr>
            <a:xfrm>
              <a:off x="916897" y="3728014"/>
              <a:ext cx="3915000" cy="2721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690" name="Shape 690"/>
            <p:cNvCxnSpPr>
              <a:stCxn id="619" idx="3"/>
              <a:endCxn id="586" idx="0"/>
            </p:cNvCxnSpPr>
            <p:nvPr/>
          </p:nvCxnSpPr>
          <p:spPr>
            <a:xfrm flipH="1" rot="10800000">
              <a:off x="916897" y="3438814"/>
              <a:ext cx="3915000" cy="2892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691" name="Shape 691"/>
            <p:cNvCxnSpPr>
              <a:stCxn id="619" idx="3"/>
              <a:endCxn id="598" idx="0"/>
            </p:cNvCxnSpPr>
            <p:nvPr/>
          </p:nvCxnSpPr>
          <p:spPr>
            <a:xfrm>
              <a:off x="916897" y="3728014"/>
              <a:ext cx="5044200" cy="822600"/>
            </a:xfrm>
            <a:prstGeom prst="curvedConnector3">
              <a:avLst>
                <a:gd fmla="val 50001" name="adj1"/>
              </a:avLst>
            </a:prstGeom>
            <a:noFill/>
            <a:ln cap="flat" cmpd="sng" w="9525">
              <a:solidFill>
                <a:srgbClr val="E06666"/>
              </a:solidFill>
              <a:prstDash val="solid"/>
              <a:round/>
              <a:headEnd len="lg" w="lg" type="none"/>
              <a:tailEnd len="lg" w="lg" type="none"/>
            </a:ln>
          </p:spPr>
        </p:cxnSp>
        <p:cxnSp>
          <p:nvCxnSpPr>
            <p:cNvPr id="692" name="Shape 692"/>
            <p:cNvCxnSpPr>
              <a:stCxn id="619" idx="3"/>
              <a:endCxn id="597" idx="0"/>
            </p:cNvCxnSpPr>
            <p:nvPr/>
          </p:nvCxnSpPr>
          <p:spPr>
            <a:xfrm>
              <a:off x="916897" y="3728014"/>
              <a:ext cx="5044200" cy="282900"/>
            </a:xfrm>
            <a:prstGeom prst="curvedConnector3">
              <a:avLst>
                <a:gd fmla="val 50001" name="adj1"/>
              </a:avLst>
            </a:prstGeom>
            <a:noFill/>
            <a:ln cap="flat" cmpd="sng" w="9525">
              <a:solidFill>
                <a:srgbClr val="E06666"/>
              </a:solidFill>
              <a:prstDash val="solid"/>
              <a:round/>
              <a:headEnd len="lg" w="lg" type="none"/>
              <a:tailEnd len="lg" w="lg" type="none"/>
            </a:ln>
          </p:spPr>
        </p:cxnSp>
        <p:cxnSp>
          <p:nvCxnSpPr>
            <p:cNvPr id="693" name="Shape 693"/>
            <p:cNvCxnSpPr>
              <a:stCxn id="619" idx="3"/>
              <a:endCxn id="594" idx="0"/>
            </p:cNvCxnSpPr>
            <p:nvPr/>
          </p:nvCxnSpPr>
          <p:spPr>
            <a:xfrm flipH="1" rot="10800000">
              <a:off x="916897" y="3449614"/>
              <a:ext cx="5044200" cy="278400"/>
            </a:xfrm>
            <a:prstGeom prst="curvedConnector3">
              <a:avLst>
                <a:gd fmla="val 50001" name="adj1"/>
              </a:avLst>
            </a:prstGeom>
            <a:noFill/>
            <a:ln cap="flat" cmpd="sng" w="9525">
              <a:solidFill>
                <a:srgbClr val="E06666"/>
              </a:solidFill>
              <a:prstDash val="solid"/>
              <a:round/>
              <a:headEnd len="lg" w="lg" type="none"/>
              <a:tailEnd len="lg" w="lg" type="none"/>
            </a:ln>
          </p:spPr>
        </p:cxnSp>
        <p:cxnSp>
          <p:nvCxnSpPr>
            <p:cNvPr id="694" name="Shape 694"/>
            <p:cNvCxnSpPr>
              <a:stCxn id="619" idx="3"/>
              <a:endCxn id="606" idx="0"/>
            </p:cNvCxnSpPr>
            <p:nvPr/>
          </p:nvCxnSpPr>
          <p:spPr>
            <a:xfrm>
              <a:off x="916897" y="3728014"/>
              <a:ext cx="6127200" cy="8091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695" name="Shape 695"/>
            <p:cNvCxnSpPr>
              <a:stCxn id="619" idx="3"/>
              <a:endCxn id="605" idx="0"/>
            </p:cNvCxnSpPr>
            <p:nvPr/>
          </p:nvCxnSpPr>
          <p:spPr>
            <a:xfrm>
              <a:off x="916897" y="3728014"/>
              <a:ext cx="6127200" cy="2697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696" name="Shape 696"/>
            <p:cNvCxnSpPr>
              <a:stCxn id="619" idx="3"/>
              <a:endCxn id="602" idx="0"/>
            </p:cNvCxnSpPr>
            <p:nvPr/>
          </p:nvCxnSpPr>
          <p:spPr>
            <a:xfrm flipH="1" rot="10800000">
              <a:off x="916897" y="3436414"/>
              <a:ext cx="6127200" cy="2916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697" name="Shape 697"/>
            <p:cNvCxnSpPr>
              <a:stCxn id="619" idx="3"/>
              <a:endCxn id="566" idx="0"/>
            </p:cNvCxnSpPr>
            <p:nvPr/>
          </p:nvCxnSpPr>
          <p:spPr>
            <a:xfrm flipH="1" rot="10800000">
              <a:off x="916897" y="2324614"/>
              <a:ext cx="3915000" cy="14034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698" name="Shape 698"/>
            <p:cNvCxnSpPr>
              <a:stCxn id="619" idx="3"/>
              <a:endCxn id="565" idx="0"/>
            </p:cNvCxnSpPr>
            <p:nvPr/>
          </p:nvCxnSpPr>
          <p:spPr>
            <a:xfrm flipH="1" rot="10800000">
              <a:off x="916897" y="1784914"/>
              <a:ext cx="3915000" cy="19431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699" name="Shape 699"/>
            <p:cNvCxnSpPr>
              <a:stCxn id="619" idx="3"/>
              <a:endCxn id="562" idx="0"/>
            </p:cNvCxnSpPr>
            <p:nvPr/>
          </p:nvCxnSpPr>
          <p:spPr>
            <a:xfrm flipH="1" rot="10800000">
              <a:off x="916897" y="1223614"/>
              <a:ext cx="3915000" cy="25044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700" name="Shape 700"/>
            <p:cNvCxnSpPr>
              <a:stCxn id="619" idx="3"/>
              <a:endCxn id="574" idx="0"/>
            </p:cNvCxnSpPr>
            <p:nvPr/>
          </p:nvCxnSpPr>
          <p:spPr>
            <a:xfrm flipH="1" rot="10800000">
              <a:off x="916897" y="2335414"/>
              <a:ext cx="5044200" cy="1392600"/>
            </a:xfrm>
            <a:prstGeom prst="curvedConnector3">
              <a:avLst>
                <a:gd fmla="val 50001" name="adj1"/>
              </a:avLst>
            </a:prstGeom>
            <a:noFill/>
            <a:ln cap="flat" cmpd="sng" w="9525">
              <a:solidFill>
                <a:srgbClr val="E06666"/>
              </a:solidFill>
              <a:prstDash val="solid"/>
              <a:round/>
              <a:headEnd len="lg" w="lg" type="none"/>
              <a:tailEnd len="lg" w="lg" type="none"/>
            </a:ln>
          </p:spPr>
        </p:cxnSp>
        <p:cxnSp>
          <p:nvCxnSpPr>
            <p:cNvPr id="701" name="Shape 701"/>
            <p:cNvCxnSpPr>
              <a:stCxn id="619" idx="3"/>
              <a:endCxn id="573" idx="0"/>
            </p:cNvCxnSpPr>
            <p:nvPr/>
          </p:nvCxnSpPr>
          <p:spPr>
            <a:xfrm flipH="1" rot="10800000">
              <a:off x="916897" y="1795714"/>
              <a:ext cx="5044200" cy="1932300"/>
            </a:xfrm>
            <a:prstGeom prst="curvedConnector3">
              <a:avLst>
                <a:gd fmla="val 50001" name="adj1"/>
              </a:avLst>
            </a:prstGeom>
            <a:noFill/>
            <a:ln cap="flat" cmpd="sng" w="9525">
              <a:solidFill>
                <a:srgbClr val="E06666"/>
              </a:solidFill>
              <a:prstDash val="solid"/>
              <a:round/>
              <a:headEnd len="lg" w="lg" type="none"/>
              <a:tailEnd len="lg" w="lg" type="none"/>
            </a:ln>
          </p:spPr>
        </p:cxnSp>
        <p:cxnSp>
          <p:nvCxnSpPr>
            <p:cNvPr id="702" name="Shape 702"/>
            <p:cNvCxnSpPr>
              <a:stCxn id="619" idx="3"/>
              <a:endCxn id="570" idx="0"/>
            </p:cNvCxnSpPr>
            <p:nvPr/>
          </p:nvCxnSpPr>
          <p:spPr>
            <a:xfrm flipH="1" rot="10800000">
              <a:off x="916897" y="1234414"/>
              <a:ext cx="5044200" cy="2493600"/>
            </a:xfrm>
            <a:prstGeom prst="curvedConnector3">
              <a:avLst>
                <a:gd fmla="val 50001" name="adj1"/>
              </a:avLst>
            </a:prstGeom>
            <a:noFill/>
            <a:ln cap="flat" cmpd="sng" w="9525">
              <a:solidFill>
                <a:srgbClr val="E06666"/>
              </a:solidFill>
              <a:prstDash val="solid"/>
              <a:round/>
              <a:headEnd len="lg" w="lg" type="none"/>
              <a:tailEnd len="lg" w="lg" type="none"/>
            </a:ln>
          </p:spPr>
        </p:cxnSp>
        <p:cxnSp>
          <p:nvCxnSpPr>
            <p:cNvPr id="703" name="Shape 703"/>
            <p:cNvCxnSpPr>
              <a:stCxn id="619" idx="3"/>
              <a:endCxn id="582" idx="0"/>
            </p:cNvCxnSpPr>
            <p:nvPr/>
          </p:nvCxnSpPr>
          <p:spPr>
            <a:xfrm flipH="1" rot="10800000">
              <a:off x="916897" y="2322214"/>
              <a:ext cx="6127200" cy="14058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704" name="Shape 704"/>
            <p:cNvCxnSpPr>
              <a:stCxn id="619" idx="3"/>
              <a:endCxn id="581" idx="0"/>
            </p:cNvCxnSpPr>
            <p:nvPr/>
          </p:nvCxnSpPr>
          <p:spPr>
            <a:xfrm flipH="1" rot="10800000">
              <a:off x="916897" y="1782514"/>
              <a:ext cx="6127200" cy="1945500"/>
            </a:xfrm>
            <a:prstGeom prst="curvedConnector3">
              <a:avLst>
                <a:gd fmla="val 50000" name="adj1"/>
              </a:avLst>
            </a:prstGeom>
            <a:noFill/>
            <a:ln cap="flat" cmpd="sng" w="9525">
              <a:solidFill>
                <a:srgbClr val="E06666"/>
              </a:solidFill>
              <a:prstDash val="solid"/>
              <a:round/>
              <a:headEnd len="lg" w="lg" type="none"/>
              <a:tailEnd len="lg" w="lg" type="none"/>
            </a:ln>
          </p:spPr>
        </p:cxnSp>
        <p:cxnSp>
          <p:nvCxnSpPr>
            <p:cNvPr id="705" name="Shape 705"/>
            <p:cNvCxnSpPr>
              <a:stCxn id="619" idx="3"/>
              <a:endCxn id="578" idx="0"/>
            </p:cNvCxnSpPr>
            <p:nvPr/>
          </p:nvCxnSpPr>
          <p:spPr>
            <a:xfrm flipH="1" rot="10800000">
              <a:off x="916897" y="1221214"/>
              <a:ext cx="6127200" cy="2506800"/>
            </a:xfrm>
            <a:prstGeom prst="curvedConnector3">
              <a:avLst>
                <a:gd fmla="val 50000" name="adj1"/>
              </a:avLst>
            </a:prstGeom>
            <a:noFill/>
            <a:ln cap="flat" cmpd="sng" w="9525">
              <a:solidFill>
                <a:srgbClr val="E06666"/>
              </a:solidFill>
              <a:prstDash val="solid"/>
              <a:round/>
              <a:headEnd len="lg" w="lg" type="none"/>
              <a:tailEnd len="lg" w="lg" type="none"/>
            </a:ln>
          </p:spPr>
        </p:cxnSp>
      </p:grpSp>
      <p:sp>
        <p:nvSpPr>
          <p:cNvPr id="706" name="Shape 706"/>
          <p:cNvSpPr txBox="1"/>
          <p:nvPr/>
        </p:nvSpPr>
        <p:spPr>
          <a:xfrm>
            <a:off x="4480200" y="4635849"/>
            <a:ext cx="309300" cy="256200"/>
          </a:xfrm>
          <a:prstGeom prst="rect">
            <a:avLst/>
          </a:prstGeom>
          <a:noFill/>
          <a:ln>
            <a:noFill/>
          </a:ln>
        </p:spPr>
        <p:txBody>
          <a:bodyPr anchorCtr="0" anchor="ctr" bIns="91425" lIns="91425" rIns="91425" tIns="91425">
            <a:noAutofit/>
          </a:bodyPr>
          <a:lstStyle/>
          <a:p>
            <a:pPr lvl="0" rtl="0" algn="ctr">
              <a:spcBef>
                <a:spcPts val="0"/>
              </a:spcBef>
              <a:buNone/>
            </a:pPr>
            <a:r>
              <a:rPr b="1" lang="fr">
                <a:solidFill>
                  <a:srgbClr val="E75112"/>
                </a:solidFill>
                <a:latin typeface="Montserrat"/>
                <a:ea typeface="Montserrat"/>
                <a:cs typeface="Montserrat"/>
                <a:sym typeface="Montserrat"/>
              </a:rPr>
              <a:t>X</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0" name="Shape 710"/>
        <p:cNvGrpSpPr/>
        <p:nvPr/>
      </p:nvGrpSpPr>
      <p:grpSpPr>
        <a:xfrm>
          <a:off x="0" y="0"/>
          <a:ext cx="0" cy="0"/>
          <a:chOff x="0" y="0"/>
          <a:chExt cx="0" cy="0"/>
        </a:xfrm>
      </p:grpSpPr>
      <p:sp>
        <p:nvSpPr>
          <p:cNvPr id="711" name="Shape 711"/>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do you remember the original story ?</a:t>
            </a:r>
          </a:p>
        </p:txBody>
      </p:sp>
      <p:sp>
        <p:nvSpPr>
          <p:cNvPr id="712" name="Shape 712"/>
          <p:cNvSpPr/>
          <p:nvPr/>
        </p:nvSpPr>
        <p:spPr>
          <a:xfrm>
            <a:off x="2635400" y="2143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A</a:t>
            </a:r>
          </a:p>
        </p:txBody>
      </p:sp>
      <p:sp>
        <p:nvSpPr>
          <p:cNvPr id="713" name="Shape 713"/>
          <p:cNvSpPr/>
          <p:nvPr/>
        </p:nvSpPr>
        <p:spPr>
          <a:xfrm>
            <a:off x="5651200" y="2143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cxnSp>
        <p:nvCxnSpPr>
          <p:cNvPr id="714" name="Shape 714"/>
          <p:cNvCxnSpPr>
            <a:stCxn id="712" idx="3"/>
            <a:endCxn id="713" idx="1"/>
          </p:cNvCxnSpPr>
          <p:nvPr/>
        </p:nvCxnSpPr>
        <p:spPr>
          <a:xfrm>
            <a:off x="3492800" y="2571750"/>
            <a:ext cx="2158500" cy="0"/>
          </a:xfrm>
          <a:prstGeom prst="straightConnector1">
            <a:avLst/>
          </a:prstGeom>
          <a:noFill/>
          <a:ln cap="flat" cmpd="sng" w="9525">
            <a:solidFill>
              <a:schemeClr val="dk2"/>
            </a:solidFill>
            <a:prstDash val="solid"/>
            <a:round/>
            <a:headEnd len="lg" w="lg" type="none"/>
            <a:tailEnd len="lg" w="lg" type="triangle"/>
          </a:ln>
        </p:spPr>
      </p:cxnSp>
      <p:sp>
        <p:nvSpPr>
          <p:cNvPr id="715" name="Shape 715"/>
          <p:cNvSpPr txBox="1"/>
          <p:nvPr/>
        </p:nvSpPr>
        <p:spPr>
          <a:xfrm>
            <a:off x="3762300" y="2571750"/>
            <a:ext cx="16194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discover location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Introducing the Service Registry</a:t>
            </a:r>
          </a:p>
        </p:txBody>
      </p:sp>
      <p:grpSp>
        <p:nvGrpSpPr>
          <p:cNvPr id="721" name="Shape 721"/>
          <p:cNvGrpSpPr/>
          <p:nvPr/>
        </p:nvGrpSpPr>
        <p:grpSpPr>
          <a:xfrm>
            <a:off x="3223955" y="864660"/>
            <a:ext cx="2380500" cy="2380500"/>
            <a:chOff x="3223955" y="864660"/>
            <a:chExt cx="2380500" cy="2380500"/>
          </a:xfrm>
        </p:grpSpPr>
        <p:sp>
          <p:nvSpPr>
            <p:cNvPr id="722" name="Shape 722"/>
            <p:cNvSpPr/>
            <p:nvPr/>
          </p:nvSpPr>
          <p:spPr>
            <a:xfrm>
              <a:off x="3223955" y="864660"/>
              <a:ext cx="2380500" cy="23805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3" name="Shape 723"/>
            <p:cNvSpPr/>
            <p:nvPr/>
          </p:nvSpPr>
          <p:spPr>
            <a:xfrm>
              <a:off x="3752100" y="168517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724" name="Shape 724"/>
            <p:cNvSpPr/>
            <p:nvPr/>
          </p:nvSpPr>
          <p:spPr>
            <a:xfrm>
              <a:off x="3752100" y="224642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725" name="Shape 725"/>
            <p:cNvSpPr/>
            <p:nvPr/>
          </p:nvSpPr>
          <p:spPr>
            <a:xfrm>
              <a:off x="4205250" y="1990050"/>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726" name="Shape 726"/>
            <p:cNvSpPr/>
            <p:nvPr/>
          </p:nvSpPr>
          <p:spPr>
            <a:xfrm>
              <a:off x="4268100" y="152162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727" name="Shape 727"/>
            <p:cNvSpPr/>
            <p:nvPr/>
          </p:nvSpPr>
          <p:spPr>
            <a:xfrm>
              <a:off x="4696800" y="212407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728" name="Shape 728"/>
            <p:cNvSpPr/>
            <p:nvPr/>
          </p:nvSpPr>
          <p:spPr>
            <a:xfrm>
              <a:off x="4268100" y="256297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729" name="Shape 729"/>
            <p:cNvSpPr/>
            <p:nvPr/>
          </p:nvSpPr>
          <p:spPr>
            <a:xfrm>
              <a:off x="4784100" y="143037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730" name="Shape 730"/>
            <p:cNvSpPr/>
            <p:nvPr/>
          </p:nvSpPr>
          <p:spPr>
            <a:xfrm>
              <a:off x="3910450" y="112392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grpSp>
      <p:grpSp>
        <p:nvGrpSpPr>
          <p:cNvPr id="731" name="Shape 731"/>
          <p:cNvGrpSpPr/>
          <p:nvPr/>
        </p:nvGrpSpPr>
        <p:grpSpPr>
          <a:xfrm>
            <a:off x="6697136" y="985794"/>
            <a:ext cx="1874700" cy="1874700"/>
            <a:chOff x="6697136" y="985794"/>
            <a:chExt cx="1874700" cy="1874700"/>
          </a:xfrm>
        </p:grpSpPr>
        <p:sp>
          <p:nvSpPr>
            <p:cNvPr id="732" name="Shape 732"/>
            <p:cNvSpPr/>
            <p:nvPr/>
          </p:nvSpPr>
          <p:spPr>
            <a:xfrm>
              <a:off x="6697136" y="985794"/>
              <a:ext cx="1874700" cy="18747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3" name="Shape 733"/>
            <p:cNvSpPr/>
            <p:nvPr/>
          </p:nvSpPr>
          <p:spPr>
            <a:xfrm>
              <a:off x="7016150" y="1932100"/>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734" name="Shape 734"/>
            <p:cNvSpPr/>
            <p:nvPr/>
          </p:nvSpPr>
          <p:spPr>
            <a:xfrm>
              <a:off x="7016150" y="142452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735" name="Shape 735"/>
            <p:cNvSpPr/>
            <p:nvPr/>
          </p:nvSpPr>
          <p:spPr>
            <a:xfrm>
              <a:off x="7634650" y="123637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736" name="Shape 736"/>
            <p:cNvSpPr/>
            <p:nvPr/>
          </p:nvSpPr>
          <p:spPr>
            <a:xfrm>
              <a:off x="7517825" y="177217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737" name="Shape 737"/>
            <p:cNvSpPr/>
            <p:nvPr/>
          </p:nvSpPr>
          <p:spPr>
            <a:xfrm>
              <a:off x="7837325" y="2142768"/>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grpSp>
      <p:sp>
        <p:nvSpPr>
          <p:cNvPr id="738" name="Shape 738"/>
          <p:cNvSpPr/>
          <p:nvPr/>
        </p:nvSpPr>
        <p:spPr>
          <a:xfrm>
            <a:off x="4060650" y="3072737"/>
            <a:ext cx="717900" cy="305700"/>
          </a:xfrm>
          <a:prstGeom prst="rect">
            <a:avLst/>
          </a:prstGeom>
          <a:solidFill>
            <a:srgbClr val="E84F0E"/>
          </a:solidFill>
          <a:ln>
            <a:noFill/>
          </a:ln>
        </p:spPr>
        <p:txBody>
          <a:bodyPr anchorCtr="0" anchor="ctr" bIns="91425" lIns="91425" rIns="91425" tIns="91425">
            <a:noAutofit/>
          </a:bodyPr>
          <a:lstStyle/>
          <a:p>
            <a:pPr lvl="0" algn="ctr">
              <a:spcBef>
                <a:spcPts val="0"/>
              </a:spcBef>
              <a:buNone/>
            </a:pPr>
            <a:r>
              <a:rPr lang="fr">
                <a:solidFill>
                  <a:srgbClr val="FFFFFF"/>
                </a:solidFill>
                <a:latin typeface="Montserrat"/>
                <a:ea typeface="Montserrat"/>
                <a:cs typeface="Montserrat"/>
                <a:sym typeface="Montserrat"/>
              </a:rPr>
              <a:t>LB</a:t>
            </a:r>
          </a:p>
        </p:txBody>
      </p:sp>
      <p:sp>
        <p:nvSpPr>
          <p:cNvPr id="739" name="Shape 739"/>
          <p:cNvSpPr/>
          <p:nvPr/>
        </p:nvSpPr>
        <p:spPr>
          <a:xfrm>
            <a:off x="7275525" y="2704700"/>
            <a:ext cx="717900" cy="305700"/>
          </a:xfrm>
          <a:prstGeom prst="rect">
            <a:avLst/>
          </a:prstGeom>
          <a:solidFill>
            <a:srgbClr val="E84F0E"/>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LB</a:t>
            </a:r>
          </a:p>
        </p:txBody>
      </p:sp>
      <p:grpSp>
        <p:nvGrpSpPr>
          <p:cNvPr id="740" name="Shape 740"/>
          <p:cNvGrpSpPr/>
          <p:nvPr/>
        </p:nvGrpSpPr>
        <p:grpSpPr>
          <a:xfrm>
            <a:off x="2147402" y="3245153"/>
            <a:ext cx="1379100" cy="1428900"/>
            <a:chOff x="2456502" y="3476528"/>
            <a:chExt cx="1379100" cy="1428900"/>
          </a:xfrm>
        </p:grpSpPr>
        <p:sp>
          <p:nvSpPr>
            <p:cNvPr id="741" name="Shape 741"/>
            <p:cNvSpPr/>
            <p:nvPr/>
          </p:nvSpPr>
          <p:spPr>
            <a:xfrm>
              <a:off x="2456502" y="3476528"/>
              <a:ext cx="1379100" cy="14289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2" name="Shape 742"/>
            <p:cNvSpPr/>
            <p:nvPr/>
          </p:nvSpPr>
          <p:spPr>
            <a:xfrm>
              <a:off x="2554687" y="4010675"/>
              <a:ext cx="1182600" cy="360600"/>
            </a:xfrm>
            <a:prstGeom prst="rect">
              <a:avLst/>
            </a:prstGeom>
            <a:solidFill>
              <a:srgbClr val="E84F0E"/>
            </a:solidFill>
            <a:ln>
              <a:noFill/>
            </a:ln>
          </p:spPr>
          <p:txBody>
            <a:bodyPr anchorCtr="0" anchor="ctr" bIns="91425" lIns="91425" rIns="91425" tIns="91425">
              <a:noAutofit/>
            </a:bodyPr>
            <a:lstStyle/>
            <a:p>
              <a:pPr lvl="0" rtl="0" algn="ctr">
                <a:spcBef>
                  <a:spcPts val="0"/>
                </a:spcBef>
                <a:buNone/>
              </a:pPr>
              <a:r>
                <a:rPr lang="fr" sz="1100">
                  <a:solidFill>
                    <a:srgbClr val="FFFFFF"/>
                  </a:solidFill>
                  <a:latin typeface="Montserrat"/>
                  <a:ea typeface="Montserrat"/>
                  <a:cs typeface="Montserrat"/>
                  <a:sym typeface="Montserrat"/>
                </a:rPr>
                <a:t>SERVICE REGISTRY</a:t>
              </a:r>
            </a:p>
          </p:txBody>
        </p:sp>
      </p:grpSp>
      <p:grpSp>
        <p:nvGrpSpPr>
          <p:cNvPr id="743" name="Shape 743"/>
          <p:cNvGrpSpPr/>
          <p:nvPr/>
        </p:nvGrpSpPr>
        <p:grpSpPr>
          <a:xfrm>
            <a:off x="443950" y="1616087"/>
            <a:ext cx="1379100" cy="1378800"/>
            <a:chOff x="443950" y="1616087"/>
            <a:chExt cx="1379100" cy="1378800"/>
          </a:xfrm>
        </p:grpSpPr>
        <p:sp>
          <p:nvSpPr>
            <p:cNvPr id="744" name="Shape 744"/>
            <p:cNvSpPr/>
            <p:nvPr/>
          </p:nvSpPr>
          <p:spPr>
            <a:xfrm>
              <a:off x="443950" y="1616087"/>
              <a:ext cx="1379100" cy="13788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5" name="Shape 745"/>
            <p:cNvSpPr/>
            <p:nvPr/>
          </p:nvSpPr>
          <p:spPr>
            <a:xfrm>
              <a:off x="653350" y="2274187"/>
              <a:ext cx="428700" cy="438900"/>
            </a:xfrm>
            <a:prstGeom prst="ellipse">
              <a:avLst/>
            </a:prstGeom>
            <a:solidFill>
              <a:srgbClr val="054F84"/>
            </a:solidFill>
            <a:ln>
              <a:noFill/>
            </a:ln>
          </p:spPr>
          <p:txBody>
            <a:bodyPr anchorCtr="0" anchor="ctr" bIns="91425" lIns="91425" rIns="91425" tIns="91425">
              <a:noAutofit/>
            </a:bodyPr>
            <a:lstStyle/>
            <a:p>
              <a:pPr lvl="0" algn="ctr">
                <a:spcBef>
                  <a:spcPts val="0"/>
                </a:spcBef>
                <a:buNone/>
              </a:pPr>
              <a:r>
                <a:rPr lang="fr">
                  <a:solidFill>
                    <a:srgbClr val="FFFFFF"/>
                  </a:solidFill>
                  <a:latin typeface="Montserrat"/>
                  <a:ea typeface="Montserrat"/>
                  <a:cs typeface="Montserrat"/>
                  <a:sym typeface="Montserrat"/>
                </a:rPr>
                <a:t>A</a:t>
              </a:r>
            </a:p>
          </p:txBody>
        </p:sp>
        <p:sp>
          <p:nvSpPr>
            <p:cNvPr id="746" name="Shape 746"/>
            <p:cNvSpPr/>
            <p:nvPr/>
          </p:nvSpPr>
          <p:spPr>
            <a:xfrm>
              <a:off x="775850" y="1745712"/>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A</a:t>
              </a:r>
            </a:p>
          </p:txBody>
        </p:sp>
        <p:sp>
          <p:nvSpPr>
            <p:cNvPr id="747" name="Shape 747"/>
            <p:cNvSpPr/>
            <p:nvPr/>
          </p:nvSpPr>
          <p:spPr>
            <a:xfrm>
              <a:off x="1204550" y="2086037"/>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A</a:t>
              </a:r>
            </a:p>
          </p:txBody>
        </p:sp>
      </p:grpSp>
      <p:sp>
        <p:nvSpPr>
          <p:cNvPr id="748" name="Shape 748"/>
          <p:cNvSpPr/>
          <p:nvPr/>
        </p:nvSpPr>
        <p:spPr>
          <a:xfrm>
            <a:off x="774550" y="2802650"/>
            <a:ext cx="717900" cy="305700"/>
          </a:xfrm>
          <a:prstGeom prst="rect">
            <a:avLst/>
          </a:prstGeom>
          <a:solidFill>
            <a:srgbClr val="E84F0E"/>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LB</a:t>
            </a:r>
          </a:p>
        </p:txBody>
      </p:sp>
      <p:cxnSp>
        <p:nvCxnSpPr>
          <p:cNvPr id="749" name="Shape 749"/>
          <p:cNvCxnSpPr>
            <a:stCxn id="748" idx="2"/>
            <a:endCxn id="741" idx="2"/>
          </p:cNvCxnSpPr>
          <p:nvPr/>
        </p:nvCxnSpPr>
        <p:spPr>
          <a:xfrm flipH="1" rot="-5400000">
            <a:off x="1214800" y="3027050"/>
            <a:ext cx="851400" cy="1014000"/>
          </a:xfrm>
          <a:prstGeom prst="curvedConnector2">
            <a:avLst/>
          </a:prstGeom>
          <a:noFill/>
          <a:ln cap="flat" cmpd="sng" w="9525">
            <a:solidFill>
              <a:schemeClr val="dk2"/>
            </a:solidFill>
            <a:prstDash val="solid"/>
            <a:round/>
            <a:headEnd len="lg" w="lg" type="none"/>
            <a:tailEnd len="lg" w="lg" type="none"/>
          </a:ln>
        </p:spPr>
      </p:cxnSp>
      <p:cxnSp>
        <p:nvCxnSpPr>
          <p:cNvPr id="750" name="Shape 750"/>
          <p:cNvCxnSpPr>
            <a:stCxn id="738" idx="2"/>
            <a:endCxn id="741" idx="7"/>
          </p:cNvCxnSpPr>
          <p:nvPr/>
        </p:nvCxnSpPr>
        <p:spPr>
          <a:xfrm rot="5400000">
            <a:off x="3834150" y="2868887"/>
            <a:ext cx="75900" cy="1095000"/>
          </a:xfrm>
          <a:prstGeom prst="curvedConnector5">
            <a:avLst>
              <a:gd fmla="val 313735" name="adj1"/>
              <a:gd fmla="val 57171" name="adj2"/>
              <a:gd fmla="val -489339" name="adj3"/>
            </a:avLst>
          </a:prstGeom>
          <a:noFill/>
          <a:ln cap="flat" cmpd="sng" w="9525">
            <a:solidFill>
              <a:schemeClr val="dk2"/>
            </a:solidFill>
            <a:prstDash val="solid"/>
            <a:round/>
            <a:headEnd len="lg" w="lg" type="none"/>
            <a:tailEnd len="lg" w="lg" type="none"/>
          </a:ln>
        </p:spPr>
      </p:cxnSp>
      <p:cxnSp>
        <p:nvCxnSpPr>
          <p:cNvPr id="751" name="Shape 751"/>
          <p:cNvCxnSpPr>
            <a:stCxn id="739" idx="2"/>
            <a:endCxn id="741" idx="4"/>
          </p:cNvCxnSpPr>
          <p:nvPr/>
        </p:nvCxnSpPr>
        <p:spPr>
          <a:xfrm rot="5400000">
            <a:off x="4403775" y="1443500"/>
            <a:ext cx="1663800" cy="4797600"/>
          </a:xfrm>
          <a:prstGeom prst="curvedConnector3">
            <a:avLst>
              <a:gd fmla="val 114303" name="adj1"/>
            </a:avLst>
          </a:prstGeom>
          <a:noFill/>
          <a:ln cap="flat" cmpd="sng" w="9525">
            <a:solidFill>
              <a:schemeClr val="dk2"/>
            </a:solidFill>
            <a:prstDash val="solid"/>
            <a:round/>
            <a:headEnd len="lg" w="lg" type="none"/>
            <a:tailEnd len="lg" w="lg" type="none"/>
          </a:ln>
        </p:spPr>
      </p:cxnSp>
      <p:grpSp>
        <p:nvGrpSpPr>
          <p:cNvPr id="752" name="Shape 752"/>
          <p:cNvGrpSpPr/>
          <p:nvPr/>
        </p:nvGrpSpPr>
        <p:grpSpPr>
          <a:xfrm>
            <a:off x="5653926" y="2704703"/>
            <a:ext cx="1428899" cy="1428900"/>
            <a:chOff x="5653926" y="2704703"/>
            <a:chExt cx="1428899" cy="1428900"/>
          </a:xfrm>
        </p:grpSpPr>
        <p:sp>
          <p:nvSpPr>
            <p:cNvPr id="753" name="Shape 753"/>
            <p:cNvSpPr/>
            <p:nvPr/>
          </p:nvSpPr>
          <p:spPr>
            <a:xfrm>
              <a:off x="5653926" y="2704703"/>
              <a:ext cx="1428899" cy="14289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4" name="Shape 754"/>
            <p:cNvSpPr/>
            <p:nvPr/>
          </p:nvSpPr>
          <p:spPr>
            <a:xfrm>
              <a:off x="6009175" y="2980393"/>
              <a:ext cx="428700" cy="438900"/>
            </a:xfrm>
            <a:prstGeom prst="ellipse">
              <a:avLst/>
            </a:prstGeom>
            <a:solidFill>
              <a:schemeClr val="accent3"/>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C</a:t>
              </a:r>
            </a:p>
          </p:txBody>
        </p:sp>
        <p:sp>
          <p:nvSpPr>
            <p:cNvPr id="755" name="Shape 755"/>
            <p:cNvSpPr/>
            <p:nvPr/>
          </p:nvSpPr>
          <p:spPr>
            <a:xfrm>
              <a:off x="5933225" y="3459179"/>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C</a:t>
              </a:r>
            </a:p>
          </p:txBody>
        </p:sp>
        <p:sp>
          <p:nvSpPr>
            <p:cNvPr id="756" name="Shape 756"/>
            <p:cNvSpPr/>
            <p:nvPr/>
          </p:nvSpPr>
          <p:spPr>
            <a:xfrm>
              <a:off x="6407960" y="3259538"/>
              <a:ext cx="428700" cy="438900"/>
            </a:xfrm>
            <a:prstGeom prst="ellipse">
              <a:avLst/>
            </a:prstGeom>
            <a:solidFill>
              <a:schemeClr val="accent3"/>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C</a:t>
              </a:r>
            </a:p>
          </p:txBody>
        </p:sp>
      </p:grpSp>
      <p:sp>
        <p:nvSpPr>
          <p:cNvPr id="757" name="Shape 757"/>
          <p:cNvSpPr/>
          <p:nvPr/>
        </p:nvSpPr>
        <p:spPr>
          <a:xfrm>
            <a:off x="6009425" y="3937950"/>
            <a:ext cx="717900" cy="305700"/>
          </a:xfrm>
          <a:prstGeom prst="rect">
            <a:avLst/>
          </a:prstGeom>
          <a:solidFill>
            <a:srgbClr val="E84F0E"/>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LB</a:t>
            </a:r>
          </a:p>
        </p:txBody>
      </p:sp>
      <p:cxnSp>
        <p:nvCxnSpPr>
          <p:cNvPr id="758" name="Shape 758"/>
          <p:cNvCxnSpPr>
            <a:stCxn id="757" idx="2"/>
            <a:endCxn id="741" idx="6"/>
          </p:cNvCxnSpPr>
          <p:nvPr/>
        </p:nvCxnSpPr>
        <p:spPr>
          <a:xfrm flipH="1" rot="5400000">
            <a:off x="4805375" y="2680650"/>
            <a:ext cx="284100" cy="2841900"/>
          </a:xfrm>
          <a:prstGeom prst="curvedConnector4">
            <a:avLst>
              <a:gd fmla="val -83817" name="adj1"/>
              <a:gd fmla="val 56315" name="adj2"/>
            </a:avLst>
          </a:prstGeom>
          <a:noFill/>
          <a:ln cap="flat" cmpd="sng" w="9525">
            <a:solidFill>
              <a:schemeClr val="dk2"/>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
                                        <p:tgtEl>
                                          <p:spTgt spid="7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
                                        <p:tgtEl>
                                          <p:spTgt spid="7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1"/>
                                        <p:tgtEl>
                                          <p:spTgt spid="7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1"/>
                                        <p:tgtEl>
                                          <p:spTgt spid="738"/>
                                        </p:tgtEl>
                                      </p:cBhvr>
                                    </p:animEffect>
                                  </p:childTnLst>
                                </p:cTn>
                              </p:par>
                              <p:par>
                                <p:cTn fill="hold" nodeType="with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1000"/>
                                        <p:tgtEl>
                                          <p:spTgt spid="748"/>
                                        </p:tgtEl>
                                      </p:cBhvr>
                                    </p:animEffect>
                                  </p:childTnLst>
                                </p:cTn>
                              </p:par>
                              <p:par>
                                <p:cTn fill="hold" nodeType="with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par>
                                <p:cTn fill="hold" nodeType="with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1000"/>
                                        <p:tgtEl>
                                          <p:spTgt spid="7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
                                        <p:tgtEl>
                                          <p:spTgt spid="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1"/>
                                        <p:tgtEl>
                                          <p:spTgt spid="749"/>
                                        </p:tgtEl>
                                      </p:cBhvr>
                                    </p:animEffect>
                                  </p:childTnLst>
                                </p:cTn>
                              </p:par>
                              <p:par>
                                <p:cTn fill="hold" nodeType="with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1000"/>
                                        <p:tgtEl>
                                          <p:spTgt spid="750"/>
                                        </p:tgtEl>
                                      </p:cBhvr>
                                    </p:animEffect>
                                  </p:childTnLst>
                                </p:cTn>
                              </p:par>
                              <p:par>
                                <p:cTn fill="hold" nodeType="with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000"/>
                                        <p:tgtEl>
                                          <p:spTgt spid="758"/>
                                        </p:tgtEl>
                                      </p:cBhvr>
                                    </p:animEffect>
                                  </p:childTnLst>
                                </p:cTn>
                              </p:par>
                              <p:par>
                                <p:cTn fill="hold" nodeType="with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1000"/>
                                        <p:tgtEl>
                                          <p:spTgt spid="7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2" name="Shape 762"/>
        <p:cNvGrpSpPr/>
        <p:nvPr/>
      </p:nvGrpSpPr>
      <p:grpSpPr>
        <a:xfrm>
          <a:off x="0" y="0"/>
          <a:ext cx="0" cy="0"/>
          <a:chOff x="0" y="0"/>
          <a:chExt cx="0" cy="0"/>
        </a:xfrm>
      </p:grpSpPr>
      <p:sp>
        <p:nvSpPr>
          <p:cNvPr id="763" name="Shape 763"/>
          <p:cNvSpPr txBox="1"/>
          <p:nvPr>
            <p:ph type="title"/>
          </p:nvPr>
        </p:nvSpPr>
        <p:spPr>
          <a:xfrm>
            <a:off x="716975" y="1615275"/>
            <a:ext cx="7417500" cy="1608300"/>
          </a:xfrm>
          <a:prstGeom prst="rect">
            <a:avLst/>
          </a:prstGeom>
        </p:spPr>
        <p:txBody>
          <a:bodyPr anchorCtr="0" anchor="ctr" bIns="91425" lIns="91425" rIns="91425" tIns="91425">
            <a:noAutofit/>
          </a:bodyPr>
          <a:lstStyle/>
          <a:p>
            <a:pPr lvl="0" rtl="0">
              <a:spcBef>
                <a:spcPts val="0"/>
              </a:spcBef>
              <a:buNone/>
            </a:pPr>
            <a:r>
              <a:rPr lang="fr" sz="4800">
                <a:solidFill>
                  <a:srgbClr val="E84F0E"/>
                </a:solidFill>
              </a:rPr>
              <a:t>2</a:t>
            </a:r>
            <a:r>
              <a:rPr lang="fr"/>
              <a:t> Service Registry Pattern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7" name="Shape 767"/>
        <p:cNvGrpSpPr/>
        <p:nvPr/>
      </p:nvGrpSpPr>
      <p:grpSpPr>
        <a:xfrm>
          <a:off x="0" y="0"/>
          <a:ext cx="0" cy="0"/>
          <a:chOff x="0" y="0"/>
          <a:chExt cx="0" cy="0"/>
        </a:xfrm>
      </p:grpSpPr>
      <p:pic>
        <p:nvPicPr>
          <p:cNvPr descr="Milky Way Galaxy  Wallpaper 1920X1080 96228 HD Wallpaper Res ....jpg" id="768" name="Shape 768"/>
          <p:cNvPicPr preferRelativeResize="0"/>
          <p:nvPr/>
        </p:nvPicPr>
        <p:blipFill>
          <a:blip r:embed="rId3">
            <a:alphaModFix/>
          </a:blip>
          <a:stretch>
            <a:fillRect/>
          </a:stretch>
        </p:blipFill>
        <p:spPr>
          <a:xfrm>
            <a:off x="1241100" y="698112"/>
            <a:ext cx="6661800" cy="3747276"/>
          </a:xfrm>
          <a:prstGeom prst="rect">
            <a:avLst/>
          </a:prstGeom>
          <a:noFill/>
          <a:ln>
            <a:noFill/>
          </a:ln>
        </p:spPr>
      </p:pic>
      <p:grpSp>
        <p:nvGrpSpPr>
          <p:cNvPr id="769" name="Shape 769"/>
          <p:cNvGrpSpPr/>
          <p:nvPr/>
        </p:nvGrpSpPr>
        <p:grpSpPr>
          <a:xfrm>
            <a:off x="4227950" y="239299"/>
            <a:ext cx="4666774" cy="1665450"/>
            <a:chOff x="4227950" y="239299"/>
            <a:chExt cx="4666774" cy="1665450"/>
          </a:xfrm>
        </p:grpSpPr>
        <p:cxnSp>
          <p:nvCxnSpPr>
            <p:cNvPr id="770" name="Shape 770"/>
            <p:cNvCxnSpPr/>
            <p:nvPr/>
          </p:nvCxnSpPr>
          <p:spPr>
            <a:xfrm flipH="1">
              <a:off x="4656700" y="717950"/>
              <a:ext cx="3540000" cy="598200"/>
            </a:xfrm>
            <a:prstGeom prst="straightConnector1">
              <a:avLst/>
            </a:prstGeom>
            <a:noFill/>
            <a:ln cap="flat" cmpd="sng" w="19050">
              <a:solidFill>
                <a:srgbClr val="E84F0E"/>
              </a:solidFill>
              <a:prstDash val="solid"/>
              <a:round/>
              <a:headEnd len="lg" w="lg" type="none"/>
              <a:tailEnd len="lg" w="lg" type="none"/>
            </a:ln>
          </p:spPr>
        </p:cxnSp>
        <p:cxnSp>
          <p:nvCxnSpPr>
            <p:cNvPr id="771" name="Shape 771"/>
            <p:cNvCxnSpPr/>
            <p:nvPr/>
          </p:nvCxnSpPr>
          <p:spPr>
            <a:xfrm flipH="1">
              <a:off x="4227950" y="1316750"/>
              <a:ext cx="434400" cy="588000"/>
            </a:xfrm>
            <a:prstGeom prst="straightConnector1">
              <a:avLst/>
            </a:prstGeom>
            <a:noFill/>
            <a:ln cap="flat" cmpd="sng" w="19050">
              <a:solidFill>
                <a:srgbClr val="E84F0E"/>
              </a:solidFill>
              <a:prstDash val="solid"/>
              <a:round/>
              <a:headEnd len="lg" w="lg" type="none"/>
              <a:tailEnd len="lg" w="lg" type="stealth"/>
            </a:ln>
          </p:spPr>
        </p:cxnSp>
        <p:pic>
          <p:nvPicPr>
            <p:cNvPr id="772" name="Shape 772"/>
            <p:cNvPicPr preferRelativeResize="0"/>
            <p:nvPr/>
          </p:nvPicPr>
          <p:blipFill rotWithShape="1">
            <a:blip r:embed="rId4">
              <a:alphaModFix/>
            </a:blip>
            <a:srcRect b="9832" l="8224" r="8023" t="6415"/>
            <a:stretch/>
          </p:blipFill>
          <p:spPr>
            <a:xfrm>
              <a:off x="8037150" y="239299"/>
              <a:ext cx="857574" cy="857574"/>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6" name="Shape 776"/>
        <p:cNvGrpSpPr/>
        <p:nvPr/>
      </p:nvGrpSpPr>
      <p:grpSpPr>
        <a:xfrm>
          <a:off x="0" y="0"/>
          <a:ext cx="0" cy="0"/>
          <a:chOff x="0" y="0"/>
          <a:chExt cx="0" cy="0"/>
        </a:xfrm>
      </p:grpSpPr>
      <p:sp>
        <p:nvSpPr>
          <p:cNvPr id="777" name="Shape 777"/>
          <p:cNvSpPr txBox="1"/>
          <p:nvPr>
            <p:ph type="title"/>
          </p:nvPr>
        </p:nvSpPr>
        <p:spPr>
          <a:xfrm>
            <a:off x="354000" y="228600"/>
            <a:ext cx="8561700" cy="857400"/>
          </a:xfrm>
          <a:prstGeom prst="rect">
            <a:avLst/>
          </a:prstGeom>
        </p:spPr>
        <p:txBody>
          <a:bodyPr anchorCtr="0" anchor="t" bIns="91425" lIns="91425" rIns="91425" tIns="91425">
            <a:noAutofit/>
          </a:bodyPr>
          <a:lstStyle/>
          <a:p>
            <a:pPr lvl="0">
              <a:spcBef>
                <a:spcPts val="0"/>
              </a:spcBef>
              <a:buNone/>
            </a:pPr>
            <a:r>
              <a:rPr lang="fr"/>
              <a:t>Service Registry</a:t>
            </a:r>
          </a:p>
        </p:txBody>
      </p:sp>
      <p:sp>
        <p:nvSpPr>
          <p:cNvPr id="778" name="Shape 778"/>
          <p:cNvSpPr txBox="1"/>
          <p:nvPr>
            <p:ph idx="1" type="body"/>
          </p:nvPr>
        </p:nvSpPr>
        <p:spPr>
          <a:xfrm>
            <a:off x="354000" y="1162943"/>
            <a:ext cx="8561700" cy="3513900"/>
          </a:xfrm>
          <a:prstGeom prst="rect">
            <a:avLst/>
          </a:prstGeom>
        </p:spPr>
        <p:txBody>
          <a:bodyPr anchorCtr="0" anchor="t" bIns="91425" lIns="91425" rIns="91425" tIns="91425">
            <a:noAutofit/>
          </a:bodyPr>
          <a:lstStyle/>
          <a:p>
            <a:pPr lvl="0">
              <a:spcBef>
                <a:spcPts val="0"/>
              </a:spcBef>
              <a:buNone/>
            </a:pPr>
            <a:r>
              <a:rPr lang="fr">
                <a:solidFill>
                  <a:srgbClr val="054F84"/>
                </a:solidFill>
                <a:highlight>
                  <a:srgbClr val="FFFFFF"/>
                </a:highlight>
                <a:latin typeface="Montserrat"/>
                <a:ea typeface="Montserrat"/>
                <a:cs typeface="Montserrat"/>
                <a:sym typeface="Montserrat"/>
              </a:rPr>
              <a:t>Is a </a:t>
            </a:r>
            <a:r>
              <a:rPr b="1" lang="fr">
                <a:solidFill>
                  <a:srgbClr val="054F84"/>
                </a:solidFill>
                <a:highlight>
                  <a:srgbClr val="FFFFFF"/>
                </a:highlight>
                <a:latin typeface="Montserrat"/>
                <a:ea typeface="Montserrat"/>
                <a:cs typeface="Montserrat"/>
                <a:sym typeface="Montserrat"/>
              </a:rPr>
              <a:t>database</a:t>
            </a:r>
            <a:r>
              <a:rPr lang="fr">
                <a:solidFill>
                  <a:srgbClr val="054F84"/>
                </a:solidFill>
                <a:highlight>
                  <a:srgbClr val="FFFFFF"/>
                </a:highlight>
                <a:latin typeface="Montserrat"/>
                <a:ea typeface="Montserrat"/>
                <a:cs typeface="Montserrat"/>
                <a:sym typeface="Montserrat"/>
              </a:rPr>
              <a:t> of services, their instances and their </a:t>
            </a:r>
            <a:r>
              <a:rPr b="1" lang="fr">
                <a:solidFill>
                  <a:srgbClr val="054F84"/>
                </a:solidFill>
                <a:highlight>
                  <a:srgbClr val="FFFFFF"/>
                </a:highlight>
                <a:latin typeface="Montserrat"/>
                <a:ea typeface="Montserrat"/>
                <a:cs typeface="Montserrat"/>
                <a:sym typeface="Montserrat"/>
              </a:rPr>
              <a:t>locations</a:t>
            </a:r>
            <a:r>
              <a:rPr lang="fr">
                <a:solidFill>
                  <a:srgbClr val="054F84"/>
                </a:solidFill>
                <a:highlight>
                  <a:srgbClr val="FFFFFF"/>
                </a:highlight>
                <a:latin typeface="Montserrat"/>
                <a:ea typeface="Montserrat"/>
                <a:cs typeface="Montserrat"/>
                <a:sym typeface="Montserrat"/>
              </a:rPr>
              <a:t>. </a:t>
            </a:r>
          </a:p>
          <a:p>
            <a:pPr lvl="0">
              <a:spcBef>
                <a:spcPts val="0"/>
              </a:spcBef>
              <a:buNone/>
            </a:pPr>
            <a:r>
              <a:t/>
            </a:r>
            <a:endParaRPr>
              <a:solidFill>
                <a:srgbClr val="054F84"/>
              </a:solidFill>
              <a:highlight>
                <a:srgbClr val="FFFFFF"/>
              </a:highlight>
              <a:latin typeface="Montserrat"/>
              <a:ea typeface="Montserrat"/>
              <a:cs typeface="Montserrat"/>
              <a:sym typeface="Montserrat"/>
            </a:endParaRPr>
          </a:p>
          <a:p>
            <a:pPr lvl="0">
              <a:spcBef>
                <a:spcPts val="0"/>
              </a:spcBef>
              <a:buNone/>
            </a:pPr>
            <a:r>
              <a:rPr lang="fr">
                <a:solidFill>
                  <a:srgbClr val="054F84"/>
                </a:solidFill>
                <a:highlight>
                  <a:srgbClr val="FFFFFF"/>
                </a:highlight>
                <a:latin typeface="Montserrat"/>
                <a:ea typeface="Montserrat"/>
                <a:cs typeface="Montserrat"/>
                <a:sym typeface="Montserrat"/>
              </a:rPr>
              <a:t>Service instances are registered with the service registry on </a:t>
            </a:r>
            <a:r>
              <a:rPr b="1" lang="fr">
                <a:solidFill>
                  <a:srgbClr val="054F84"/>
                </a:solidFill>
                <a:highlight>
                  <a:srgbClr val="FFFFFF"/>
                </a:highlight>
                <a:latin typeface="Montserrat"/>
                <a:ea typeface="Montserrat"/>
                <a:cs typeface="Montserrat"/>
                <a:sym typeface="Montserrat"/>
              </a:rPr>
              <a:t>startup </a:t>
            </a:r>
            <a:r>
              <a:rPr lang="fr">
                <a:solidFill>
                  <a:srgbClr val="054F84"/>
                </a:solidFill>
                <a:highlight>
                  <a:srgbClr val="FFFFFF"/>
                </a:highlight>
                <a:latin typeface="Montserrat"/>
                <a:ea typeface="Montserrat"/>
                <a:cs typeface="Montserrat"/>
                <a:sym typeface="Montserrat"/>
              </a:rPr>
              <a:t>and deregistered on </a:t>
            </a:r>
            <a:r>
              <a:rPr b="1" lang="fr">
                <a:solidFill>
                  <a:srgbClr val="054F84"/>
                </a:solidFill>
                <a:highlight>
                  <a:srgbClr val="FFFFFF"/>
                </a:highlight>
                <a:latin typeface="Montserrat"/>
                <a:ea typeface="Montserrat"/>
                <a:cs typeface="Montserrat"/>
                <a:sym typeface="Montserrat"/>
              </a:rPr>
              <a:t>shutdown</a:t>
            </a:r>
            <a:r>
              <a:rPr lang="fr">
                <a:solidFill>
                  <a:srgbClr val="054F84"/>
                </a:solidFill>
                <a:highlight>
                  <a:srgbClr val="FFFFFF"/>
                </a:highlight>
                <a:latin typeface="Montserrat"/>
                <a:ea typeface="Montserrat"/>
                <a:cs typeface="Montserrat"/>
                <a:sym typeface="Montserrat"/>
              </a:rPr>
              <a:t>. </a:t>
            </a:r>
          </a:p>
          <a:p>
            <a:pPr lvl="0">
              <a:spcBef>
                <a:spcPts val="0"/>
              </a:spcBef>
              <a:buNone/>
            </a:pPr>
            <a:r>
              <a:t/>
            </a:r>
            <a:endParaRPr>
              <a:solidFill>
                <a:srgbClr val="054F84"/>
              </a:solidFill>
              <a:highlight>
                <a:srgbClr val="FFFFFF"/>
              </a:highlight>
              <a:latin typeface="Montserrat"/>
              <a:ea typeface="Montserrat"/>
              <a:cs typeface="Montserrat"/>
              <a:sym typeface="Montserrat"/>
            </a:endParaRPr>
          </a:p>
          <a:p>
            <a:pPr lvl="0">
              <a:spcBef>
                <a:spcPts val="0"/>
              </a:spcBef>
              <a:buNone/>
            </a:pPr>
            <a:r>
              <a:rPr lang="fr">
                <a:solidFill>
                  <a:srgbClr val="054F84"/>
                </a:solidFill>
                <a:highlight>
                  <a:srgbClr val="FFFFFF"/>
                </a:highlight>
                <a:latin typeface="Montserrat"/>
                <a:ea typeface="Montserrat"/>
                <a:cs typeface="Montserrat"/>
                <a:sym typeface="Montserrat"/>
              </a:rPr>
              <a:t>Client of the service and/or routers query the service registry to find the </a:t>
            </a:r>
            <a:r>
              <a:rPr b="1" lang="fr">
                <a:solidFill>
                  <a:srgbClr val="054F84"/>
                </a:solidFill>
                <a:highlight>
                  <a:srgbClr val="FFFFFF"/>
                </a:highlight>
                <a:latin typeface="Montserrat"/>
                <a:ea typeface="Montserrat"/>
                <a:cs typeface="Montserrat"/>
                <a:sym typeface="Montserrat"/>
              </a:rPr>
              <a:t>available instances</a:t>
            </a:r>
            <a:r>
              <a:rPr lang="fr">
                <a:solidFill>
                  <a:srgbClr val="054F84"/>
                </a:solidFill>
                <a:highlight>
                  <a:srgbClr val="FFFFFF"/>
                </a:highlight>
                <a:latin typeface="Montserrat"/>
                <a:ea typeface="Montserrat"/>
                <a:cs typeface="Montserrat"/>
                <a:sym typeface="Montserrat"/>
              </a:rPr>
              <a:t> of a service.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x="0" y="0"/>
          <a:ext cx="0" cy="0"/>
          <a:chOff x="0" y="0"/>
          <a:chExt cx="0" cy="0"/>
        </a:xfrm>
      </p:grpSpPr>
      <p:sp>
        <p:nvSpPr>
          <p:cNvPr id="783" name="Shape 783"/>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Self Registration</a:t>
            </a:r>
          </a:p>
        </p:txBody>
      </p:sp>
      <p:sp>
        <p:nvSpPr>
          <p:cNvPr id="784" name="Shape 784"/>
          <p:cNvSpPr txBox="1"/>
          <p:nvPr>
            <p:ph idx="1" type="body"/>
          </p:nvPr>
        </p:nvSpPr>
        <p:spPr>
          <a:xfrm>
            <a:off x="354000" y="1162943"/>
            <a:ext cx="8561700" cy="3513900"/>
          </a:xfrm>
          <a:prstGeom prst="rect">
            <a:avLst/>
          </a:prstGeom>
        </p:spPr>
        <p:txBody>
          <a:bodyPr anchorCtr="0" anchor="t" bIns="91425" lIns="91425" rIns="91425" tIns="91425">
            <a:noAutofit/>
          </a:bodyPr>
          <a:lstStyle/>
          <a:p>
            <a:pPr lvl="0">
              <a:spcBef>
                <a:spcPts val="0"/>
              </a:spcBef>
              <a:buNone/>
            </a:pPr>
            <a:r>
              <a:rPr lang="fr">
                <a:solidFill>
                  <a:srgbClr val="054F84"/>
                </a:solidFill>
                <a:highlight>
                  <a:srgbClr val="FFFFFF"/>
                </a:highlight>
                <a:latin typeface="Montserrat"/>
                <a:ea typeface="Montserrat"/>
                <a:cs typeface="Montserrat"/>
                <a:sym typeface="Montserrat"/>
              </a:rPr>
              <a:t>A service instance is </a:t>
            </a:r>
            <a:r>
              <a:rPr b="1" lang="fr">
                <a:solidFill>
                  <a:srgbClr val="054F84"/>
                </a:solidFill>
                <a:highlight>
                  <a:srgbClr val="FFFFFF"/>
                </a:highlight>
                <a:latin typeface="Montserrat"/>
                <a:ea typeface="Montserrat"/>
                <a:cs typeface="Montserrat"/>
                <a:sym typeface="Montserrat"/>
              </a:rPr>
              <a:t>responsible for registering</a:t>
            </a:r>
            <a:r>
              <a:rPr lang="fr">
                <a:solidFill>
                  <a:srgbClr val="054F84"/>
                </a:solidFill>
                <a:highlight>
                  <a:srgbClr val="FFFFFF"/>
                </a:highlight>
                <a:latin typeface="Montserrat"/>
                <a:ea typeface="Montserrat"/>
                <a:cs typeface="Montserrat"/>
                <a:sym typeface="Montserrat"/>
              </a:rPr>
              <a:t> itself with the service registry. </a:t>
            </a:r>
          </a:p>
          <a:p>
            <a:pPr lvl="0" rtl="0">
              <a:spcBef>
                <a:spcPts val="0"/>
              </a:spcBef>
              <a:buNone/>
            </a:pPr>
            <a:r>
              <a:rPr lang="fr">
                <a:solidFill>
                  <a:srgbClr val="054F84"/>
                </a:solidFill>
                <a:highlight>
                  <a:srgbClr val="FFFFFF"/>
                </a:highlight>
                <a:latin typeface="Montserrat"/>
                <a:ea typeface="Montserrat"/>
                <a:cs typeface="Montserrat"/>
                <a:sym typeface="Montserrat"/>
              </a:rPr>
              <a:t>On startup the service instance registers itself (</a:t>
            </a:r>
            <a:r>
              <a:rPr b="1" lang="fr">
                <a:solidFill>
                  <a:srgbClr val="054F84"/>
                </a:solidFill>
                <a:highlight>
                  <a:srgbClr val="FFFFFF"/>
                </a:highlight>
                <a:latin typeface="Montserrat"/>
                <a:ea typeface="Montserrat"/>
                <a:cs typeface="Montserrat"/>
                <a:sym typeface="Montserrat"/>
              </a:rPr>
              <a:t>host and IP address</a:t>
            </a:r>
            <a:r>
              <a:rPr lang="fr">
                <a:solidFill>
                  <a:srgbClr val="054F84"/>
                </a:solidFill>
                <a:highlight>
                  <a:srgbClr val="FFFFFF"/>
                </a:highlight>
                <a:latin typeface="Montserrat"/>
                <a:ea typeface="Montserrat"/>
                <a:cs typeface="Montserrat"/>
                <a:sym typeface="Montserrat"/>
              </a:rPr>
              <a:t>) with the service registry and makes itself available for discovery. The client must typically periodically renew its registration so that the registry knows it is still alive. On shutdown, the service instance </a:t>
            </a:r>
            <a:r>
              <a:rPr b="1" lang="fr">
                <a:solidFill>
                  <a:srgbClr val="054F84"/>
                </a:solidFill>
                <a:highlight>
                  <a:srgbClr val="FFFFFF"/>
                </a:highlight>
                <a:latin typeface="Montserrat"/>
                <a:ea typeface="Montserrat"/>
                <a:cs typeface="Montserrat"/>
                <a:sym typeface="Montserrat"/>
              </a:rPr>
              <a:t>unregisters itself</a:t>
            </a:r>
            <a:r>
              <a:rPr lang="fr">
                <a:solidFill>
                  <a:srgbClr val="054F84"/>
                </a:solidFill>
                <a:highlight>
                  <a:srgbClr val="FFFFFF"/>
                </a:highlight>
                <a:latin typeface="Montserrat"/>
                <a:ea typeface="Montserrat"/>
                <a:cs typeface="Montserrat"/>
                <a:sym typeface="Montserrat"/>
              </a:rPr>
              <a:t> from the service registry.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716975" y="1615275"/>
            <a:ext cx="7417500" cy="1608300"/>
          </a:xfrm>
          <a:prstGeom prst="rect">
            <a:avLst/>
          </a:prstGeom>
        </p:spPr>
        <p:txBody>
          <a:bodyPr anchorCtr="0" anchor="ctr" bIns="91425" lIns="91425" rIns="91425" tIns="91425">
            <a:noAutofit/>
          </a:bodyPr>
          <a:lstStyle/>
          <a:p>
            <a:pPr lvl="0">
              <a:spcBef>
                <a:spcPts val="0"/>
              </a:spcBef>
              <a:buNone/>
            </a:pPr>
            <a:r>
              <a:rPr lang="fr" sz="4800">
                <a:solidFill>
                  <a:srgbClr val="E84F0E"/>
                </a:solidFill>
              </a:rPr>
              <a:t>1</a:t>
            </a:r>
            <a:r>
              <a:rPr lang="fr"/>
              <a:t> Genesis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8" name="Shape 788"/>
        <p:cNvGrpSpPr/>
        <p:nvPr/>
      </p:nvGrpSpPr>
      <p:grpSpPr>
        <a:xfrm>
          <a:off x="0" y="0"/>
          <a:ext cx="0" cy="0"/>
          <a:chOff x="0" y="0"/>
          <a:chExt cx="0" cy="0"/>
        </a:xfrm>
      </p:grpSpPr>
      <p:sp>
        <p:nvSpPr>
          <p:cNvPr id="789" name="Shape 789"/>
          <p:cNvSpPr txBox="1"/>
          <p:nvPr>
            <p:ph type="title"/>
          </p:nvPr>
        </p:nvSpPr>
        <p:spPr>
          <a:xfrm>
            <a:off x="716975" y="1615275"/>
            <a:ext cx="7417500" cy="1608300"/>
          </a:xfrm>
          <a:prstGeom prst="rect">
            <a:avLst/>
          </a:prstGeom>
        </p:spPr>
        <p:txBody>
          <a:bodyPr anchorCtr="0" anchor="ctr" bIns="91425" lIns="91425" rIns="91425" tIns="91425">
            <a:noAutofit/>
          </a:bodyPr>
          <a:lstStyle/>
          <a:p>
            <a:pPr lvl="0" rtl="0">
              <a:spcBef>
                <a:spcPts val="0"/>
              </a:spcBef>
              <a:buNone/>
            </a:pPr>
            <a:r>
              <a:rPr lang="fr" sz="4800">
                <a:solidFill>
                  <a:srgbClr val="E84F0E"/>
                </a:solidFill>
              </a:rPr>
              <a:t>3</a:t>
            </a:r>
            <a:r>
              <a:rPr lang="fr"/>
              <a:t> Quick overview of Hashicorp Consul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3" name="Shape 793"/>
        <p:cNvGrpSpPr/>
        <p:nvPr/>
      </p:nvGrpSpPr>
      <p:grpSpPr>
        <a:xfrm>
          <a:off x="0" y="0"/>
          <a:ext cx="0" cy="0"/>
          <a:chOff x="0" y="0"/>
          <a:chExt cx="0" cy="0"/>
        </a:xfrm>
      </p:grpSpPr>
      <p:pic>
        <p:nvPicPr>
          <p:cNvPr descr="hashicorp_logo.png" id="794" name="Shape 794"/>
          <p:cNvPicPr preferRelativeResize="0"/>
          <p:nvPr/>
        </p:nvPicPr>
        <p:blipFill>
          <a:blip r:embed="rId3">
            <a:alphaModFix/>
          </a:blip>
          <a:stretch>
            <a:fillRect/>
          </a:stretch>
        </p:blipFill>
        <p:spPr>
          <a:xfrm>
            <a:off x="2250373" y="2055450"/>
            <a:ext cx="4643250" cy="1032599"/>
          </a:xfrm>
          <a:prstGeom prst="rect">
            <a:avLst/>
          </a:prstGeom>
          <a:noFill/>
          <a:ln>
            <a:noFill/>
          </a:ln>
        </p:spPr>
      </p:pic>
      <p:pic>
        <p:nvPicPr>
          <p:cNvPr id="795" name="Shape 795"/>
          <p:cNvPicPr preferRelativeResize="0"/>
          <p:nvPr/>
        </p:nvPicPr>
        <p:blipFill>
          <a:blip r:embed="rId4">
            <a:alphaModFix/>
          </a:blip>
          <a:stretch>
            <a:fillRect/>
          </a:stretch>
        </p:blipFill>
        <p:spPr>
          <a:xfrm>
            <a:off x="1046600" y="3448074"/>
            <a:ext cx="1015749" cy="1073550"/>
          </a:xfrm>
          <a:prstGeom prst="rect">
            <a:avLst/>
          </a:prstGeom>
          <a:noFill/>
          <a:ln>
            <a:noFill/>
          </a:ln>
        </p:spPr>
      </p:pic>
      <p:pic>
        <p:nvPicPr>
          <p:cNvPr id="796" name="Shape 796"/>
          <p:cNvPicPr preferRelativeResize="0"/>
          <p:nvPr/>
        </p:nvPicPr>
        <p:blipFill>
          <a:blip r:embed="rId5">
            <a:alphaModFix/>
          </a:blip>
          <a:stretch>
            <a:fillRect/>
          </a:stretch>
        </p:blipFill>
        <p:spPr>
          <a:xfrm>
            <a:off x="2309837" y="574450"/>
            <a:ext cx="828675" cy="1266825"/>
          </a:xfrm>
          <a:prstGeom prst="rect">
            <a:avLst/>
          </a:prstGeom>
          <a:noFill/>
          <a:ln>
            <a:noFill/>
          </a:ln>
        </p:spPr>
      </p:pic>
      <p:pic>
        <p:nvPicPr>
          <p:cNvPr id="797" name="Shape 797"/>
          <p:cNvPicPr preferRelativeResize="0"/>
          <p:nvPr/>
        </p:nvPicPr>
        <p:blipFill>
          <a:blip r:embed="rId6">
            <a:alphaModFix/>
          </a:blip>
          <a:stretch>
            <a:fillRect/>
          </a:stretch>
        </p:blipFill>
        <p:spPr>
          <a:xfrm>
            <a:off x="5891462" y="574450"/>
            <a:ext cx="1152525" cy="1304925"/>
          </a:xfrm>
          <a:prstGeom prst="rect">
            <a:avLst/>
          </a:prstGeom>
          <a:noFill/>
          <a:ln>
            <a:noFill/>
          </a:ln>
        </p:spPr>
      </p:pic>
      <p:pic>
        <p:nvPicPr>
          <p:cNvPr id="798" name="Shape 798"/>
          <p:cNvPicPr preferRelativeResize="0"/>
          <p:nvPr/>
        </p:nvPicPr>
        <p:blipFill>
          <a:blip r:embed="rId7">
            <a:alphaModFix/>
          </a:blip>
          <a:stretch>
            <a:fillRect/>
          </a:stretch>
        </p:blipFill>
        <p:spPr>
          <a:xfrm>
            <a:off x="3962399" y="3448074"/>
            <a:ext cx="1219200" cy="1238250"/>
          </a:xfrm>
          <a:prstGeom prst="rect">
            <a:avLst/>
          </a:prstGeom>
          <a:noFill/>
          <a:ln>
            <a:noFill/>
          </a:ln>
        </p:spPr>
      </p:pic>
      <p:pic>
        <p:nvPicPr>
          <p:cNvPr id="799" name="Shape 799"/>
          <p:cNvPicPr preferRelativeResize="0"/>
          <p:nvPr/>
        </p:nvPicPr>
        <p:blipFill>
          <a:blip r:embed="rId8">
            <a:alphaModFix/>
          </a:blip>
          <a:stretch>
            <a:fillRect/>
          </a:stretch>
        </p:blipFill>
        <p:spPr>
          <a:xfrm>
            <a:off x="6523799" y="3650575"/>
            <a:ext cx="1609725" cy="60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3" name="Shape 803"/>
        <p:cNvGrpSpPr/>
        <p:nvPr/>
      </p:nvGrpSpPr>
      <p:grpSpPr>
        <a:xfrm>
          <a:off x="0" y="0"/>
          <a:ext cx="0" cy="0"/>
          <a:chOff x="0" y="0"/>
          <a:chExt cx="0" cy="0"/>
        </a:xfrm>
      </p:grpSpPr>
      <p:sp>
        <p:nvSpPr>
          <p:cNvPr id="804" name="Shape 804"/>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Service Discovery with Consul</a:t>
            </a:r>
          </a:p>
        </p:txBody>
      </p:sp>
      <p:grpSp>
        <p:nvGrpSpPr>
          <p:cNvPr id="805" name="Shape 805"/>
          <p:cNvGrpSpPr/>
          <p:nvPr/>
        </p:nvGrpSpPr>
        <p:grpSpPr>
          <a:xfrm>
            <a:off x="3223955" y="864660"/>
            <a:ext cx="2380500" cy="2380500"/>
            <a:chOff x="3223955" y="864660"/>
            <a:chExt cx="2380500" cy="2380500"/>
          </a:xfrm>
        </p:grpSpPr>
        <p:sp>
          <p:nvSpPr>
            <p:cNvPr id="806" name="Shape 806"/>
            <p:cNvSpPr/>
            <p:nvPr/>
          </p:nvSpPr>
          <p:spPr>
            <a:xfrm>
              <a:off x="3223955" y="864660"/>
              <a:ext cx="2380500" cy="23805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7" name="Shape 807"/>
            <p:cNvSpPr/>
            <p:nvPr/>
          </p:nvSpPr>
          <p:spPr>
            <a:xfrm>
              <a:off x="3752100" y="168517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08" name="Shape 808"/>
            <p:cNvSpPr/>
            <p:nvPr/>
          </p:nvSpPr>
          <p:spPr>
            <a:xfrm>
              <a:off x="3752100" y="224642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09" name="Shape 809"/>
            <p:cNvSpPr/>
            <p:nvPr/>
          </p:nvSpPr>
          <p:spPr>
            <a:xfrm>
              <a:off x="4205250" y="1990050"/>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10" name="Shape 810"/>
            <p:cNvSpPr/>
            <p:nvPr/>
          </p:nvSpPr>
          <p:spPr>
            <a:xfrm>
              <a:off x="4268100" y="152162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11" name="Shape 811"/>
            <p:cNvSpPr/>
            <p:nvPr/>
          </p:nvSpPr>
          <p:spPr>
            <a:xfrm>
              <a:off x="4696800" y="212407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12" name="Shape 812"/>
            <p:cNvSpPr/>
            <p:nvPr/>
          </p:nvSpPr>
          <p:spPr>
            <a:xfrm>
              <a:off x="4268100" y="256297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13" name="Shape 813"/>
            <p:cNvSpPr/>
            <p:nvPr/>
          </p:nvSpPr>
          <p:spPr>
            <a:xfrm>
              <a:off x="4784100" y="143037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14" name="Shape 814"/>
            <p:cNvSpPr/>
            <p:nvPr/>
          </p:nvSpPr>
          <p:spPr>
            <a:xfrm>
              <a:off x="3910450" y="112392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grpSp>
      <p:grpSp>
        <p:nvGrpSpPr>
          <p:cNvPr id="815" name="Shape 815"/>
          <p:cNvGrpSpPr/>
          <p:nvPr/>
        </p:nvGrpSpPr>
        <p:grpSpPr>
          <a:xfrm>
            <a:off x="6697136" y="985794"/>
            <a:ext cx="1874700" cy="1874700"/>
            <a:chOff x="6697136" y="985794"/>
            <a:chExt cx="1874700" cy="1874700"/>
          </a:xfrm>
        </p:grpSpPr>
        <p:sp>
          <p:nvSpPr>
            <p:cNvPr id="816" name="Shape 816"/>
            <p:cNvSpPr/>
            <p:nvPr/>
          </p:nvSpPr>
          <p:spPr>
            <a:xfrm>
              <a:off x="6697136" y="985794"/>
              <a:ext cx="1874700" cy="18747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7" name="Shape 817"/>
            <p:cNvSpPr/>
            <p:nvPr/>
          </p:nvSpPr>
          <p:spPr>
            <a:xfrm>
              <a:off x="7016150" y="1932100"/>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18" name="Shape 818"/>
            <p:cNvSpPr/>
            <p:nvPr/>
          </p:nvSpPr>
          <p:spPr>
            <a:xfrm>
              <a:off x="7016150" y="142452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19" name="Shape 819"/>
            <p:cNvSpPr/>
            <p:nvPr/>
          </p:nvSpPr>
          <p:spPr>
            <a:xfrm>
              <a:off x="7634650" y="123637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20" name="Shape 820"/>
            <p:cNvSpPr/>
            <p:nvPr/>
          </p:nvSpPr>
          <p:spPr>
            <a:xfrm>
              <a:off x="7517825" y="177217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21" name="Shape 821"/>
            <p:cNvSpPr/>
            <p:nvPr/>
          </p:nvSpPr>
          <p:spPr>
            <a:xfrm>
              <a:off x="7837325" y="2142768"/>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grpSp>
      <p:sp>
        <p:nvSpPr>
          <p:cNvPr id="822" name="Shape 822"/>
          <p:cNvSpPr/>
          <p:nvPr/>
        </p:nvSpPr>
        <p:spPr>
          <a:xfrm>
            <a:off x="2147402" y="3245153"/>
            <a:ext cx="1379100" cy="14289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823" name="Shape 823"/>
          <p:cNvGrpSpPr/>
          <p:nvPr/>
        </p:nvGrpSpPr>
        <p:grpSpPr>
          <a:xfrm>
            <a:off x="443950" y="1616087"/>
            <a:ext cx="1379100" cy="1378800"/>
            <a:chOff x="443950" y="1616087"/>
            <a:chExt cx="1379100" cy="1378800"/>
          </a:xfrm>
        </p:grpSpPr>
        <p:sp>
          <p:nvSpPr>
            <p:cNvPr id="824" name="Shape 824"/>
            <p:cNvSpPr/>
            <p:nvPr/>
          </p:nvSpPr>
          <p:spPr>
            <a:xfrm>
              <a:off x="443950" y="1616087"/>
              <a:ext cx="1379100" cy="13788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5" name="Shape 825"/>
            <p:cNvSpPr/>
            <p:nvPr/>
          </p:nvSpPr>
          <p:spPr>
            <a:xfrm>
              <a:off x="653350" y="2274187"/>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A</a:t>
              </a:r>
            </a:p>
          </p:txBody>
        </p:sp>
        <p:sp>
          <p:nvSpPr>
            <p:cNvPr id="826" name="Shape 826"/>
            <p:cNvSpPr/>
            <p:nvPr/>
          </p:nvSpPr>
          <p:spPr>
            <a:xfrm>
              <a:off x="775850" y="1745712"/>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A</a:t>
              </a:r>
            </a:p>
          </p:txBody>
        </p:sp>
        <p:sp>
          <p:nvSpPr>
            <p:cNvPr id="827" name="Shape 827"/>
            <p:cNvSpPr/>
            <p:nvPr/>
          </p:nvSpPr>
          <p:spPr>
            <a:xfrm>
              <a:off x="1204550" y="2086037"/>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A</a:t>
              </a:r>
            </a:p>
          </p:txBody>
        </p:sp>
      </p:grpSp>
      <p:cxnSp>
        <p:nvCxnSpPr>
          <p:cNvPr id="828" name="Shape 828"/>
          <p:cNvCxnSpPr>
            <a:stCxn id="829" idx="2"/>
            <a:endCxn id="822" idx="2"/>
          </p:cNvCxnSpPr>
          <p:nvPr/>
        </p:nvCxnSpPr>
        <p:spPr>
          <a:xfrm flipH="1" rot="-5400000">
            <a:off x="1217493" y="3029475"/>
            <a:ext cx="846000" cy="1013999"/>
          </a:xfrm>
          <a:prstGeom prst="curvedConnector2">
            <a:avLst/>
          </a:prstGeom>
          <a:noFill/>
          <a:ln cap="flat" cmpd="sng" w="9525">
            <a:solidFill>
              <a:schemeClr val="dk2"/>
            </a:solidFill>
            <a:prstDash val="solid"/>
            <a:round/>
            <a:headEnd len="lg" w="lg" type="none"/>
            <a:tailEnd len="lg" w="lg" type="none"/>
          </a:ln>
        </p:spPr>
      </p:cxnSp>
      <p:cxnSp>
        <p:nvCxnSpPr>
          <p:cNvPr id="830" name="Shape 830"/>
          <p:cNvCxnSpPr>
            <a:stCxn id="831" idx="2"/>
            <a:endCxn id="822" idx="7"/>
          </p:cNvCxnSpPr>
          <p:nvPr/>
        </p:nvCxnSpPr>
        <p:spPr>
          <a:xfrm rot="5400000">
            <a:off x="3825893" y="2866050"/>
            <a:ext cx="87000" cy="1089600"/>
          </a:xfrm>
          <a:prstGeom prst="curvedConnector5">
            <a:avLst>
              <a:gd fmla="val 273707" name="adj1"/>
              <a:gd fmla="val 47270" name="adj2"/>
              <a:gd fmla="val -414162" name="adj3"/>
            </a:avLst>
          </a:prstGeom>
          <a:noFill/>
          <a:ln cap="flat" cmpd="sng" w="9525">
            <a:solidFill>
              <a:schemeClr val="dk2"/>
            </a:solidFill>
            <a:prstDash val="solid"/>
            <a:round/>
            <a:headEnd len="lg" w="lg" type="none"/>
            <a:tailEnd len="lg" w="lg" type="none"/>
          </a:ln>
        </p:spPr>
      </p:cxnSp>
      <p:cxnSp>
        <p:nvCxnSpPr>
          <p:cNvPr id="832" name="Shape 832"/>
          <p:cNvCxnSpPr>
            <a:stCxn id="833" idx="2"/>
            <a:endCxn id="822" idx="4"/>
          </p:cNvCxnSpPr>
          <p:nvPr/>
        </p:nvCxnSpPr>
        <p:spPr>
          <a:xfrm rot="5400000">
            <a:off x="4431343" y="1410450"/>
            <a:ext cx="1669200" cy="4857900"/>
          </a:xfrm>
          <a:prstGeom prst="curvedConnector3">
            <a:avLst>
              <a:gd fmla="val 114269" name="adj1"/>
            </a:avLst>
          </a:prstGeom>
          <a:noFill/>
          <a:ln cap="flat" cmpd="sng" w="9525">
            <a:solidFill>
              <a:schemeClr val="dk2"/>
            </a:solidFill>
            <a:prstDash val="solid"/>
            <a:round/>
            <a:headEnd len="lg" w="lg" type="none"/>
            <a:tailEnd len="lg" w="lg" type="none"/>
          </a:ln>
        </p:spPr>
      </p:cxnSp>
      <p:grpSp>
        <p:nvGrpSpPr>
          <p:cNvPr id="834" name="Shape 834"/>
          <p:cNvGrpSpPr/>
          <p:nvPr/>
        </p:nvGrpSpPr>
        <p:grpSpPr>
          <a:xfrm>
            <a:off x="5653926" y="2704703"/>
            <a:ext cx="1428899" cy="1428900"/>
            <a:chOff x="5653926" y="2704703"/>
            <a:chExt cx="1428899" cy="1428900"/>
          </a:xfrm>
        </p:grpSpPr>
        <p:sp>
          <p:nvSpPr>
            <p:cNvPr id="835" name="Shape 835"/>
            <p:cNvSpPr/>
            <p:nvPr/>
          </p:nvSpPr>
          <p:spPr>
            <a:xfrm>
              <a:off x="5653926" y="2704703"/>
              <a:ext cx="1428899" cy="14289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6" name="Shape 836"/>
            <p:cNvSpPr/>
            <p:nvPr/>
          </p:nvSpPr>
          <p:spPr>
            <a:xfrm>
              <a:off x="6009175" y="2980393"/>
              <a:ext cx="428700" cy="438900"/>
            </a:xfrm>
            <a:prstGeom prst="ellipse">
              <a:avLst/>
            </a:prstGeom>
            <a:solidFill>
              <a:schemeClr val="accent3"/>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C</a:t>
              </a:r>
            </a:p>
          </p:txBody>
        </p:sp>
        <p:sp>
          <p:nvSpPr>
            <p:cNvPr id="837" name="Shape 837"/>
            <p:cNvSpPr/>
            <p:nvPr/>
          </p:nvSpPr>
          <p:spPr>
            <a:xfrm>
              <a:off x="5933225" y="3459179"/>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C</a:t>
              </a:r>
            </a:p>
          </p:txBody>
        </p:sp>
        <p:sp>
          <p:nvSpPr>
            <p:cNvPr id="838" name="Shape 838"/>
            <p:cNvSpPr/>
            <p:nvPr/>
          </p:nvSpPr>
          <p:spPr>
            <a:xfrm>
              <a:off x="6407960" y="3259538"/>
              <a:ext cx="428699" cy="438900"/>
            </a:xfrm>
            <a:prstGeom prst="ellipse">
              <a:avLst/>
            </a:prstGeom>
            <a:solidFill>
              <a:schemeClr val="accent3"/>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C</a:t>
              </a:r>
            </a:p>
          </p:txBody>
        </p:sp>
      </p:grpSp>
      <p:cxnSp>
        <p:nvCxnSpPr>
          <p:cNvPr id="839" name="Shape 839"/>
          <p:cNvCxnSpPr>
            <a:stCxn id="840" idx="2"/>
            <a:endCxn id="822" idx="6"/>
          </p:cNvCxnSpPr>
          <p:nvPr/>
        </p:nvCxnSpPr>
        <p:spPr>
          <a:xfrm flipH="1" rot="5400000">
            <a:off x="4839718" y="2646650"/>
            <a:ext cx="284700" cy="2910900"/>
          </a:xfrm>
          <a:prstGeom prst="curvedConnector4">
            <a:avLst>
              <a:gd fmla="val -83641" name="adj1"/>
              <a:gd fmla="val 52448" name="adj2"/>
            </a:avLst>
          </a:prstGeom>
          <a:noFill/>
          <a:ln cap="flat" cmpd="sng" w="9525">
            <a:solidFill>
              <a:schemeClr val="dk2"/>
            </a:solidFill>
            <a:prstDash val="solid"/>
            <a:round/>
            <a:headEnd len="lg" w="lg" type="none"/>
            <a:tailEnd len="lg" w="lg" type="none"/>
          </a:ln>
        </p:spPr>
      </p:cxnSp>
      <p:pic>
        <p:nvPicPr>
          <p:cNvPr id="841" name="Shape 841"/>
          <p:cNvPicPr preferRelativeResize="0"/>
          <p:nvPr/>
        </p:nvPicPr>
        <p:blipFill>
          <a:blip r:embed="rId3">
            <a:alphaModFix/>
          </a:blip>
          <a:stretch>
            <a:fillRect/>
          </a:stretch>
        </p:blipFill>
        <p:spPr>
          <a:xfrm>
            <a:off x="2560737" y="3683375"/>
            <a:ext cx="552450" cy="552450"/>
          </a:xfrm>
          <a:prstGeom prst="rect">
            <a:avLst/>
          </a:prstGeom>
          <a:noFill/>
          <a:ln>
            <a:noFill/>
          </a:ln>
        </p:spPr>
      </p:pic>
      <p:pic>
        <p:nvPicPr>
          <p:cNvPr id="829" name="Shape 829"/>
          <p:cNvPicPr preferRelativeResize="0"/>
          <p:nvPr/>
        </p:nvPicPr>
        <p:blipFill>
          <a:blip r:embed="rId3">
            <a:alphaModFix/>
          </a:blip>
          <a:stretch>
            <a:fillRect/>
          </a:stretch>
        </p:blipFill>
        <p:spPr>
          <a:xfrm>
            <a:off x="991068" y="2828625"/>
            <a:ext cx="284850" cy="284850"/>
          </a:xfrm>
          <a:prstGeom prst="rect">
            <a:avLst/>
          </a:prstGeom>
          <a:noFill/>
          <a:ln>
            <a:noFill/>
          </a:ln>
        </p:spPr>
      </p:pic>
      <p:pic>
        <p:nvPicPr>
          <p:cNvPr id="831" name="Shape 831"/>
          <p:cNvPicPr preferRelativeResize="0"/>
          <p:nvPr/>
        </p:nvPicPr>
        <p:blipFill>
          <a:blip r:embed="rId3">
            <a:alphaModFix/>
          </a:blip>
          <a:stretch>
            <a:fillRect/>
          </a:stretch>
        </p:blipFill>
        <p:spPr>
          <a:xfrm>
            <a:off x="4271768" y="3082500"/>
            <a:ext cx="284850" cy="284850"/>
          </a:xfrm>
          <a:prstGeom prst="rect">
            <a:avLst/>
          </a:prstGeom>
          <a:noFill/>
          <a:ln>
            <a:noFill/>
          </a:ln>
        </p:spPr>
      </p:pic>
      <p:pic>
        <p:nvPicPr>
          <p:cNvPr id="840" name="Shape 840"/>
          <p:cNvPicPr preferRelativeResize="0"/>
          <p:nvPr/>
        </p:nvPicPr>
        <p:blipFill>
          <a:blip r:embed="rId3">
            <a:alphaModFix/>
          </a:blip>
          <a:stretch>
            <a:fillRect/>
          </a:stretch>
        </p:blipFill>
        <p:spPr>
          <a:xfrm>
            <a:off x="6295093" y="3959600"/>
            <a:ext cx="284850" cy="284850"/>
          </a:xfrm>
          <a:prstGeom prst="rect">
            <a:avLst/>
          </a:prstGeom>
          <a:noFill/>
          <a:ln>
            <a:noFill/>
          </a:ln>
        </p:spPr>
      </p:pic>
      <p:pic>
        <p:nvPicPr>
          <p:cNvPr id="833" name="Shape 833"/>
          <p:cNvPicPr preferRelativeResize="0"/>
          <p:nvPr/>
        </p:nvPicPr>
        <p:blipFill>
          <a:blip r:embed="rId3">
            <a:alphaModFix/>
          </a:blip>
          <a:stretch>
            <a:fillRect/>
          </a:stretch>
        </p:blipFill>
        <p:spPr>
          <a:xfrm>
            <a:off x="7552468" y="2719950"/>
            <a:ext cx="284850" cy="284850"/>
          </a:xfrm>
          <a:prstGeom prst="rect">
            <a:avLst/>
          </a:prstGeom>
          <a:noFill/>
          <a:ln>
            <a:noFill/>
          </a:ln>
        </p:spPr>
      </p:pic>
      <p:sp>
        <p:nvSpPr>
          <p:cNvPr id="842" name="Shape 842"/>
          <p:cNvSpPr txBox="1"/>
          <p:nvPr/>
        </p:nvSpPr>
        <p:spPr>
          <a:xfrm>
            <a:off x="666100" y="3082500"/>
            <a:ext cx="934800" cy="177000"/>
          </a:xfrm>
          <a:prstGeom prst="rect">
            <a:avLst/>
          </a:prstGeom>
          <a:solidFill>
            <a:srgbClr val="FFFFFF"/>
          </a:solidFill>
          <a:ln>
            <a:noFill/>
          </a:ln>
        </p:spPr>
        <p:txBody>
          <a:bodyPr anchorCtr="0" anchor="ctr" bIns="91425" lIns="91425" rIns="91425" tIns="91425">
            <a:noAutofit/>
          </a:bodyPr>
          <a:lstStyle/>
          <a:p>
            <a:pPr lvl="0" algn="ctr">
              <a:spcBef>
                <a:spcPts val="0"/>
              </a:spcBef>
              <a:buNone/>
            </a:pPr>
            <a:r>
              <a:rPr lang="fr" sz="800">
                <a:latin typeface="Montserrat"/>
                <a:ea typeface="Montserrat"/>
                <a:cs typeface="Montserrat"/>
                <a:sym typeface="Montserrat"/>
              </a:rPr>
              <a:t>stateless agent</a:t>
            </a:r>
          </a:p>
        </p:txBody>
      </p:sp>
      <p:sp>
        <p:nvSpPr>
          <p:cNvPr id="843" name="Shape 843"/>
          <p:cNvSpPr txBox="1"/>
          <p:nvPr/>
        </p:nvSpPr>
        <p:spPr>
          <a:xfrm>
            <a:off x="3946800" y="3330650"/>
            <a:ext cx="934800" cy="177000"/>
          </a:xfrm>
          <a:prstGeom prst="rect">
            <a:avLst/>
          </a:prstGeom>
          <a:solidFill>
            <a:srgbClr val="FFFFFF"/>
          </a:solidFill>
          <a:ln>
            <a:noFill/>
          </a:ln>
        </p:spPr>
        <p:txBody>
          <a:bodyPr anchorCtr="0" anchor="ctr" bIns="91425" lIns="91425" rIns="91425" tIns="91425">
            <a:noAutofit/>
          </a:bodyPr>
          <a:lstStyle/>
          <a:p>
            <a:pPr lvl="0" rtl="0" algn="ctr">
              <a:spcBef>
                <a:spcPts val="0"/>
              </a:spcBef>
              <a:buNone/>
            </a:pPr>
            <a:r>
              <a:rPr lang="fr" sz="800">
                <a:latin typeface="Montserrat"/>
                <a:ea typeface="Montserrat"/>
                <a:cs typeface="Montserrat"/>
                <a:sym typeface="Montserrat"/>
              </a:rPr>
              <a:t>stateless agent</a:t>
            </a:r>
          </a:p>
        </p:txBody>
      </p:sp>
      <p:sp>
        <p:nvSpPr>
          <p:cNvPr id="844" name="Shape 844"/>
          <p:cNvSpPr txBox="1"/>
          <p:nvPr/>
        </p:nvSpPr>
        <p:spPr>
          <a:xfrm>
            <a:off x="5970125" y="4244450"/>
            <a:ext cx="934800" cy="177000"/>
          </a:xfrm>
          <a:prstGeom prst="rect">
            <a:avLst/>
          </a:prstGeom>
          <a:solidFill>
            <a:srgbClr val="FFFFFF"/>
          </a:solidFill>
          <a:ln>
            <a:noFill/>
          </a:ln>
        </p:spPr>
        <p:txBody>
          <a:bodyPr anchorCtr="0" anchor="ctr" bIns="91425" lIns="91425" rIns="91425" tIns="91425">
            <a:noAutofit/>
          </a:bodyPr>
          <a:lstStyle/>
          <a:p>
            <a:pPr lvl="0" rtl="0" algn="ctr">
              <a:spcBef>
                <a:spcPts val="0"/>
              </a:spcBef>
              <a:buNone/>
            </a:pPr>
            <a:r>
              <a:rPr lang="fr" sz="800">
                <a:latin typeface="Montserrat"/>
                <a:ea typeface="Montserrat"/>
                <a:cs typeface="Montserrat"/>
                <a:sym typeface="Montserrat"/>
              </a:rPr>
              <a:t>stateless agent</a:t>
            </a:r>
          </a:p>
        </p:txBody>
      </p:sp>
      <p:sp>
        <p:nvSpPr>
          <p:cNvPr id="845" name="Shape 845"/>
          <p:cNvSpPr txBox="1"/>
          <p:nvPr/>
        </p:nvSpPr>
        <p:spPr>
          <a:xfrm>
            <a:off x="7167075" y="3005500"/>
            <a:ext cx="934800" cy="177000"/>
          </a:xfrm>
          <a:prstGeom prst="rect">
            <a:avLst/>
          </a:prstGeom>
          <a:solidFill>
            <a:srgbClr val="FFFFFF"/>
          </a:solidFill>
          <a:ln>
            <a:noFill/>
          </a:ln>
        </p:spPr>
        <p:txBody>
          <a:bodyPr anchorCtr="0" anchor="ctr" bIns="91425" lIns="91425" rIns="91425" tIns="91425">
            <a:noAutofit/>
          </a:bodyPr>
          <a:lstStyle/>
          <a:p>
            <a:pPr lvl="0" rtl="0" algn="ctr">
              <a:spcBef>
                <a:spcPts val="0"/>
              </a:spcBef>
              <a:buNone/>
            </a:pPr>
            <a:r>
              <a:rPr lang="fr" sz="800">
                <a:latin typeface="Montserrat"/>
                <a:ea typeface="Montserrat"/>
                <a:cs typeface="Montserrat"/>
                <a:sym typeface="Montserrat"/>
              </a:rPr>
              <a:t>stateless agent</a:t>
            </a:r>
          </a:p>
        </p:txBody>
      </p:sp>
      <p:sp>
        <p:nvSpPr>
          <p:cNvPr id="846" name="Shape 846"/>
          <p:cNvSpPr txBox="1"/>
          <p:nvPr/>
        </p:nvSpPr>
        <p:spPr>
          <a:xfrm>
            <a:off x="2387275" y="4305625"/>
            <a:ext cx="899400" cy="177000"/>
          </a:xfrm>
          <a:prstGeom prst="rect">
            <a:avLst/>
          </a:prstGeom>
          <a:solidFill>
            <a:srgbClr val="FFFFFF"/>
          </a:solidFill>
          <a:ln>
            <a:noFill/>
          </a:ln>
        </p:spPr>
        <p:txBody>
          <a:bodyPr anchorCtr="0" anchor="ctr" bIns="91425" lIns="91425" rIns="91425" tIns="91425">
            <a:noAutofit/>
          </a:bodyPr>
          <a:lstStyle/>
          <a:p>
            <a:pPr lvl="0" rtl="0" algn="ctr">
              <a:spcBef>
                <a:spcPts val="0"/>
              </a:spcBef>
              <a:buNone/>
            </a:pPr>
            <a:r>
              <a:rPr lang="fr" sz="800">
                <a:latin typeface="Montserrat"/>
                <a:ea typeface="Montserrat"/>
                <a:cs typeface="Montserrat"/>
                <a:sym typeface="Montserrat"/>
              </a:rPr>
              <a:t>Consul Server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000"/>
                                        <p:tgtEl>
                                          <p:spTgt spid="829"/>
                                        </p:tgtEl>
                                      </p:cBhvr>
                                    </p:animEffect>
                                  </p:childTnLst>
                                </p:cTn>
                              </p:par>
                              <p:par>
                                <p:cTn fill="hold" nodeType="with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0"/>
                                        <p:tgtEl>
                                          <p:spTgt spid="831"/>
                                        </p:tgtEl>
                                      </p:cBhvr>
                                    </p:animEffect>
                                  </p:childTnLst>
                                </p:cTn>
                              </p:par>
                              <p:par>
                                <p:cTn fill="hold" nodeType="with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1000"/>
                                        <p:tgtEl>
                                          <p:spTgt spid="840"/>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1000"/>
                                        <p:tgtEl>
                                          <p:spTgt spid="842"/>
                                        </p:tgtEl>
                                      </p:cBhvr>
                                    </p:animEffect>
                                  </p:childTnLst>
                                </p:cTn>
                              </p:par>
                              <p:par>
                                <p:cTn fill="hold" nodeType="with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000"/>
                                        <p:tgtEl>
                                          <p:spTgt spid="843"/>
                                        </p:tgtEl>
                                      </p:cBhvr>
                                    </p:animEffect>
                                  </p:childTnLst>
                                </p:cTn>
                              </p:par>
                              <p:par>
                                <p:cTn fill="hold" nodeType="with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0"/>
                                        <p:tgtEl>
                                          <p:spTgt spid="844"/>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000"/>
                                        <p:tgtEl>
                                          <p:spTgt spid="846"/>
                                        </p:tgtEl>
                                      </p:cBhvr>
                                    </p:animEffect>
                                  </p:childTnLst>
                                </p:cTn>
                              </p:par>
                              <p:par>
                                <p:cTn fill="hold" nodeType="with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000"/>
                                        <p:tgtEl>
                                          <p:spTgt spid="8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0" name="Shape 850"/>
        <p:cNvGrpSpPr/>
        <p:nvPr/>
      </p:nvGrpSpPr>
      <p:grpSpPr>
        <a:xfrm>
          <a:off x="0" y="0"/>
          <a:ext cx="0" cy="0"/>
          <a:chOff x="0" y="0"/>
          <a:chExt cx="0" cy="0"/>
        </a:xfrm>
      </p:grpSpPr>
      <p:sp>
        <p:nvSpPr>
          <p:cNvPr id="851" name="Shape 851"/>
          <p:cNvSpPr txBox="1"/>
          <p:nvPr>
            <p:ph type="title"/>
          </p:nvPr>
        </p:nvSpPr>
        <p:spPr>
          <a:xfrm>
            <a:off x="354000" y="228600"/>
            <a:ext cx="8561700" cy="857400"/>
          </a:xfrm>
          <a:prstGeom prst="rect">
            <a:avLst/>
          </a:prstGeom>
        </p:spPr>
        <p:txBody>
          <a:bodyPr anchorCtr="0" anchor="t" bIns="91425" lIns="91425" rIns="91425" tIns="91425">
            <a:noAutofit/>
          </a:bodyPr>
          <a:lstStyle/>
          <a:p>
            <a:pPr lvl="0">
              <a:spcBef>
                <a:spcPts val="0"/>
              </a:spcBef>
              <a:buNone/>
            </a:pPr>
            <a:r>
              <a:rPr lang="fr"/>
              <a:t>HashiCorp Consul</a:t>
            </a:r>
          </a:p>
        </p:txBody>
      </p:sp>
      <p:sp>
        <p:nvSpPr>
          <p:cNvPr id="852" name="Shape 852"/>
          <p:cNvSpPr txBox="1"/>
          <p:nvPr>
            <p:ph idx="1" type="body"/>
          </p:nvPr>
        </p:nvSpPr>
        <p:spPr>
          <a:xfrm>
            <a:off x="354000" y="1162943"/>
            <a:ext cx="8561700" cy="3513900"/>
          </a:xfrm>
          <a:prstGeom prst="rect">
            <a:avLst/>
          </a:prstGeom>
        </p:spPr>
        <p:txBody>
          <a:bodyPr anchorCtr="0" anchor="t" bIns="91425" lIns="91425" rIns="91425" tIns="91425">
            <a:noAutofit/>
          </a:bodyPr>
          <a:lstStyle/>
          <a:p>
            <a:pPr indent="-228600" lvl="0" marL="457200" rtl="0">
              <a:spcBef>
                <a:spcPts val="0"/>
              </a:spcBef>
            </a:pPr>
            <a:r>
              <a:rPr lang="fr"/>
              <a:t>Service Registry (</a:t>
            </a:r>
            <a:r>
              <a:rPr i="1" lang="fr"/>
              <a:t>Discovery</a:t>
            </a:r>
            <a:r>
              <a:rPr lang="fr"/>
              <a:t>)</a:t>
            </a:r>
          </a:p>
          <a:p>
            <a:pPr indent="-228600" lvl="0" marL="457200" rtl="0">
              <a:spcBef>
                <a:spcPts val="0"/>
              </a:spcBef>
            </a:pPr>
            <a:r>
              <a:rPr lang="fr"/>
              <a:t>Health Checking</a:t>
            </a:r>
          </a:p>
          <a:p>
            <a:pPr indent="-228600" lvl="0" marL="457200" rtl="0">
              <a:spcBef>
                <a:spcPts val="0"/>
              </a:spcBef>
            </a:pPr>
            <a:r>
              <a:rPr lang="fr"/>
              <a:t>KV Store</a:t>
            </a:r>
          </a:p>
          <a:p>
            <a:pPr indent="-228600" lvl="0" marL="457200" rtl="0">
              <a:spcBef>
                <a:spcPts val="0"/>
              </a:spcBef>
            </a:pPr>
            <a:r>
              <a:rPr lang="fr"/>
              <a:t>Multi Data centers out of the box (Gossip/WAN)</a:t>
            </a:r>
          </a:p>
          <a:p>
            <a:pPr indent="-228600" lvl="0" marL="457200" rtl="0">
              <a:spcBef>
                <a:spcPts val="0"/>
              </a:spcBef>
            </a:pPr>
            <a:r>
              <a:rPr lang="fr"/>
              <a:t>Developer Friendly (one agent binary for both server/client)</a:t>
            </a:r>
          </a:p>
          <a:p>
            <a:pPr indent="-228600" lvl="0" marL="457200" rtl="0">
              <a:spcBef>
                <a:spcPts val="0"/>
              </a:spcBef>
            </a:pPr>
            <a:r>
              <a:rPr lang="fr"/>
              <a:t>written in Go</a:t>
            </a:r>
          </a:p>
          <a:p>
            <a:pPr indent="-228600" lvl="0" marL="457200">
              <a:spcBef>
                <a:spcPts val="0"/>
              </a:spcBef>
            </a:pPr>
            <a:r>
              <a:rPr lang="fr"/>
              <a:t>it has an API</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6" name="Shape 856"/>
        <p:cNvGrpSpPr/>
        <p:nvPr/>
      </p:nvGrpSpPr>
      <p:grpSpPr>
        <a:xfrm>
          <a:off x="0" y="0"/>
          <a:ext cx="0" cy="0"/>
          <a:chOff x="0" y="0"/>
          <a:chExt cx="0" cy="0"/>
        </a:xfrm>
      </p:grpSpPr>
      <p:sp>
        <p:nvSpPr>
          <p:cNvPr id="857" name="Shape 857"/>
          <p:cNvSpPr txBox="1"/>
          <p:nvPr>
            <p:ph type="title"/>
          </p:nvPr>
        </p:nvSpPr>
        <p:spPr>
          <a:xfrm>
            <a:off x="354000" y="228600"/>
            <a:ext cx="8561700" cy="857400"/>
          </a:xfrm>
          <a:prstGeom prst="rect">
            <a:avLst/>
          </a:prstGeom>
        </p:spPr>
        <p:txBody>
          <a:bodyPr anchorCtr="0" anchor="t" bIns="91425" lIns="91425" rIns="91425" tIns="91425">
            <a:noAutofit/>
          </a:bodyPr>
          <a:lstStyle/>
          <a:p>
            <a:pPr lvl="0">
              <a:spcBef>
                <a:spcPts val="0"/>
              </a:spcBef>
              <a:buNone/>
            </a:pPr>
            <a:r>
              <a:rPr lang="fr"/>
              <a:t>Consul Server Architecture</a:t>
            </a:r>
          </a:p>
        </p:txBody>
      </p:sp>
      <p:pic>
        <p:nvPicPr>
          <p:cNvPr id="858" name="Shape 858"/>
          <p:cNvPicPr preferRelativeResize="0"/>
          <p:nvPr/>
        </p:nvPicPr>
        <p:blipFill>
          <a:blip r:embed="rId3">
            <a:alphaModFix/>
          </a:blip>
          <a:stretch>
            <a:fillRect/>
          </a:stretch>
        </p:blipFill>
        <p:spPr>
          <a:xfrm>
            <a:off x="2762100" y="1086000"/>
            <a:ext cx="3619791" cy="375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2" name="Shape 862"/>
        <p:cNvGrpSpPr/>
        <p:nvPr/>
      </p:nvGrpSpPr>
      <p:grpSpPr>
        <a:xfrm>
          <a:off x="0" y="0"/>
          <a:ext cx="0" cy="0"/>
          <a:chOff x="0" y="0"/>
          <a:chExt cx="0" cy="0"/>
        </a:xfrm>
      </p:grpSpPr>
      <p:sp>
        <p:nvSpPr>
          <p:cNvPr id="863" name="Shape 863"/>
          <p:cNvSpPr txBox="1"/>
          <p:nvPr>
            <p:ph type="title"/>
          </p:nvPr>
        </p:nvSpPr>
        <p:spPr>
          <a:xfrm>
            <a:off x="354000" y="228600"/>
            <a:ext cx="8561700" cy="857400"/>
          </a:xfrm>
          <a:prstGeom prst="rect">
            <a:avLst/>
          </a:prstGeom>
        </p:spPr>
        <p:txBody>
          <a:bodyPr anchorCtr="0" anchor="t" bIns="91425" lIns="91425" rIns="91425" tIns="91425">
            <a:noAutofit/>
          </a:bodyPr>
          <a:lstStyle/>
          <a:p>
            <a:pPr lvl="0">
              <a:spcBef>
                <a:spcPts val="0"/>
              </a:spcBef>
              <a:buNone/>
            </a:pPr>
            <a:r>
              <a:rPr lang="fr"/>
              <a:t>Consul Server</a:t>
            </a:r>
          </a:p>
        </p:txBody>
      </p:sp>
      <p:sp>
        <p:nvSpPr>
          <p:cNvPr id="864" name="Shape 864"/>
          <p:cNvSpPr txBox="1"/>
          <p:nvPr>
            <p:ph idx="1" type="body"/>
          </p:nvPr>
        </p:nvSpPr>
        <p:spPr>
          <a:xfrm>
            <a:off x="354000" y="1162943"/>
            <a:ext cx="8561700" cy="3513900"/>
          </a:xfrm>
          <a:prstGeom prst="rect">
            <a:avLst/>
          </a:prstGeom>
        </p:spPr>
        <p:txBody>
          <a:bodyPr anchorCtr="0" anchor="t" bIns="91425" lIns="91425" rIns="91425" tIns="91425">
            <a:noAutofit/>
          </a:bodyPr>
          <a:lstStyle/>
          <a:p>
            <a:pPr indent="-228600" lvl="0" marL="457200" rtl="0">
              <a:spcBef>
                <a:spcPts val="0"/>
              </a:spcBef>
              <a:buClr>
                <a:srgbClr val="054F84"/>
              </a:buClr>
              <a:buFont typeface="Montserrat"/>
              <a:buAutoNum type="arabicPeriod"/>
            </a:pPr>
            <a:r>
              <a:rPr lang="fr" u="sng">
                <a:solidFill>
                  <a:srgbClr val="054F84"/>
                </a:solidFill>
                <a:latin typeface="Montserrat"/>
                <a:ea typeface="Montserrat"/>
                <a:cs typeface="Montserrat"/>
                <a:sym typeface="Montserrat"/>
              </a:rPr>
              <a:t>Consensus Protocol </a:t>
            </a:r>
            <a:r>
              <a:rPr lang="fr">
                <a:solidFill>
                  <a:srgbClr val="054F84"/>
                </a:solidFill>
                <a:latin typeface="Montserrat"/>
                <a:ea typeface="Montserrat"/>
                <a:cs typeface="Montserrat"/>
                <a:sym typeface="Montserrat"/>
              </a:rPr>
              <a:t>(Implemented with the </a:t>
            </a:r>
            <a:r>
              <a:rPr lang="fr" u="sng">
                <a:solidFill>
                  <a:schemeClr val="hlink"/>
                </a:solidFill>
                <a:latin typeface="Montserrat"/>
                <a:ea typeface="Montserrat"/>
                <a:cs typeface="Montserrat"/>
                <a:sym typeface="Montserrat"/>
                <a:hlinkClick r:id="rId3"/>
              </a:rPr>
              <a:t>Raft</a:t>
            </a:r>
            <a:r>
              <a:rPr lang="fr">
                <a:solidFill>
                  <a:srgbClr val="054F84"/>
                </a:solidFill>
                <a:latin typeface="Montserrat"/>
                <a:ea typeface="Montserrat"/>
                <a:cs typeface="Montserrat"/>
                <a:sym typeface="Montserrat"/>
              </a:rPr>
              <a:t> Algorithm)</a:t>
            </a:r>
          </a:p>
          <a:p>
            <a:pPr indent="-228600" lvl="0" marL="457200" rtl="0">
              <a:spcBef>
                <a:spcPts val="0"/>
              </a:spcBef>
              <a:buClr>
                <a:srgbClr val="054F84"/>
              </a:buClr>
              <a:buFont typeface="Montserrat"/>
              <a:buAutoNum type="arabicPeriod"/>
            </a:pPr>
            <a:r>
              <a:rPr lang="fr">
                <a:solidFill>
                  <a:srgbClr val="054F84"/>
                </a:solidFill>
                <a:latin typeface="Montserrat"/>
                <a:ea typeface="Montserrat"/>
                <a:cs typeface="Montserrat"/>
                <a:sym typeface="Montserrat"/>
              </a:rPr>
              <a:t>Provides Consistency as defined by the </a:t>
            </a:r>
            <a:r>
              <a:rPr lang="fr" u="sng">
                <a:solidFill>
                  <a:srgbClr val="054F84"/>
                </a:solidFill>
                <a:latin typeface="Montserrat"/>
                <a:ea typeface="Montserrat"/>
                <a:cs typeface="Montserrat"/>
                <a:sym typeface="Montserrat"/>
              </a:rPr>
              <a:t>CAP theorem</a:t>
            </a:r>
          </a:p>
          <a:p>
            <a:pPr indent="-228600" lvl="0" marL="457200" rtl="0">
              <a:spcBef>
                <a:spcPts val="0"/>
              </a:spcBef>
              <a:buClr>
                <a:srgbClr val="054F84"/>
              </a:buClr>
              <a:buFont typeface="Montserrat"/>
              <a:buAutoNum type="arabicPeriod"/>
            </a:pPr>
            <a:r>
              <a:rPr lang="fr">
                <a:solidFill>
                  <a:srgbClr val="054F84"/>
                </a:solidFill>
                <a:latin typeface="Montserrat"/>
                <a:ea typeface="Montserrat"/>
                <a:cs typeface="Montserrat"/>
                <a:sym typeface="Montserrat"/>
              </a:rPr>
              <a:t>uses </a:t>
            </a:r>
            <a:r>
              <a:rPr lang="fr" u="sng">
                <a:solidFill>
                  <a:srgbClr val="054F84"/>
                </a:solidFill>
                <a:latin typeface="Montserrat"/>
                <a:ea typeface="Montserrat"/>
                <a:cs typeface="Montserrat"/>
                <a:sym typeface="Montserrat"/>
              </a:rPr>
              <a:t>GOSSIP protocol</a:t>
            </a:r>
            <a:r>
              <a:rPr lang="fr">
                <a:solidFill>
                  <a:srgbClr val="054F84"/>
                </a:solidFill>
                <a:latin typeface="Montserrat"/>
                <a:ea typeface="Montserrat"/>
                <a:cs typeface="Montserrat"/>
                <a:sym typeface="Montserrat"/>
              </a:rPr>
              <a:t> based on the Serf Library for both internal GOSSIP/LAN and external GOSSIP/WAN exchange.</a:t>
            </a:r>
          </a:p>
          <a:p>
            <a:pPr indent="-228600" lvl="0" marL="457200" rtl="0">
              <a:spcBef>
                <a:spcPts val="0"/>
              </a:spcBef>
              <a:buClr>
                <a:srgbClr val="054F84"/>
              </a:buClr>
              <a:buFont typeface="Montserrat"/>
              <a:buAutoNum type="arabicPeriod"/>
            </a:pPr>
            <a:r>
              <a:rPr i="1" lang="fr">
                <a:solidFill>
                  <a:srgbClr val="054F84"/>
                </a:solidFill>
                <a:latin typeface="Montserrat"/>
                <a:ea typeface="Montserrat"/>
                <a:cs typeface="Montserrat"/>
                <a:sym typeface="Montserrat"/>
              </a:rPr>
              <a:t>Sessions</a:t>
            </a:r>
            <a:r>
              <a:rPr lang="fr">
                <a:solidFill>
                  <a:srgbClr val="054F84"/>
                </a:solidFill>
                <a:latin typeface="Montserrat"/>
                <a:ea typeface="Montserrat"/>
                <a:cs typeface="Montserrat"/>
                <a:sym typeface="Montserrat"/>
              </a:rPr>
              <a:t>, Robust </a:t>
            </a:r>
            <a:r>
              <a:rPr i="1" lang="fr">
                <a:solidFill>
                  <a:srgbClr val="054F84"/>
                </a:solidFill>
                <a:latin typeface="Montserrat"/>
                <a:ea typeface="Montserrat"/>
                <a:cs typeface="Montserrat"/>
                <a:sym typeface="Montserrat"/>
              </a:rPr>
              <a:t>Security Model</a:t>
            </a:r>
            <a:r>
              <a:rPr lang="fr">
                <a:solidFill>
                  <a:srgbClr val="054F84"/>
                </a:solidFill>
                <a:latin typeface="Montserrat"/>
                <a:ea typeface="Montserrat"/>
                <a:cs typeface="Montserrat"/>
                <a:sym typeface="Montserrat"/>
              </a:rPr>
              <a:t>, </a:t>
            </a:r>
            <a:r>
              <a:rPr i="1" lang="fr">
                <a:solidFill>
                  <a:srgbClr val="054F84"/>
                </a:solidFill>
                <a:latin typeface="Montserrat"/>
                <a:ea typeface="Montserrat"/>
                <a:cs typeface="Montserrat"/>
                <a:sym typeface="Montserrat"/>
              </a:rPr>
              <a:t>Jepsen Testing</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8" name="Shape 868"/>
        <p:cNvGrpSpPr/>
        <p:nvPr/>
      </p:nvGrpSpPr>
      <p:grpSpPr>
        <a:xfrm>
          <a:off x="0" y="0"/>
          <a:ext cx="0" cy="0"/>
          <a:chOff x="0" y="0"/>
          <a:chExt cx="0" cy="0"/>
        </a:xfrm>
      </p:grpSpPr>
      <p:sp>
        <p:nvSpPr>
          <p:cNvPr id="869" name="Shape 869"/>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How does it work ?</a:t>
            </a:r>
          </a:p>
        </p:txBody>
      </p:sp>
      <p:grpSp>
        <p:nvGrpSpPr>
          <p:cNvPr id="870" name="Shape 870"/>
          <p:cNvGrpSpPr/>
          <p:nvPr/>
        </p:nvGrpSpPr>
        <p:grpSpPr>
          <a:xfrm>
            <a:off x="3223955" y="864660"/>
            <a:ext cx="2380500" cy="2380500"/>
            <a:chOff x="3223955" y="864660"/>
            <a:chExt cx="2380500" cy="2380500"/>
          </a:xfrm>
        </p:grpSpPr>
        <p:sp>
          <p:nvSpPr>
            <p:cNvPr id="871" name="Shape 871"/>
            <p:cNvSpPr/>
            <p:nvPr/>
          </p:nvSpPr>
          <p:spPr>
            <a:xfrm>
              <a:off x="3223955" y="864660"/>
              <a:ext cx="2380500" cy="23805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2" name="Shape 872"/>
            <p:cNvSpPr/>
            <p:nvPr/>
          </p:nvSpPr>
          <p:spPr>
            <a:xfrm>
              <a:off x="3752100" y="168517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73" name="Shape 873"/>
            <p:cNvSpPr/>
            <p:nvPr/>
          </p:nvSpPr>
          <p:spPr>
            <a:xfrm>
              <a:off x="3752100" y="224642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74" name="Shape 874"/>
            <p:cNvSpPr/>
            <p:nvPr/>
          </p:nvSpPr>
          <p:spPr>
            <a:xfrm>
              <a:off x="4205250" y="1990050"/>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75" name="Shape 875"/>
            <p:cNvSpPr/>
            <p:nvPr/>
          </p:nvSpPr>
          <p:spPr>
            <a:xfrm>
              <a:off x="4268100" y="152162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76" name="Shape 876"/>
            <p:cNvSpPr/>
            <p:nvPr/>
          </p:nvSpPr>
          <p:spPr>
            <a:xfrm>
              <a:off x="4696800" y="212407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77" name="Shape 877"/>
            <p:cNvSpPr/>
            <p:nvPr/>
          </p:nvSpPr>
          <p:spPr>
            <a:xfrm>
              <a:off x="4268100" y="256297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78" name="Shape 878"/>
            <p:cNvSpPr/>
            <p:nvPr/>
          </p:nvSpPr>
          <p:spPr>
            <a:xfrm>
              <a:off x="4784100" y="143037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79" name="Shape 879"/>
            <p:cNvSpPr/>
            <p:nvPr/>
          </p:nvSpPr>
          <p:spPr>
            <a:xfrm>
              <a:off x="3910450" y="112392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grpSp>
      <p:grpSp>
        <p:nvGrpSpPr>
          <p:cNvPr id="880" name="Shape 880"/>
          <p:cNvGrpSpPr/>
          <p:nvPr/>
        </p:nvGrpSpPr>
        <p:grpSpPr>
          <a:xfrm>
            <a:off x="6697136" y="985794"/>
            <a:ext cx="1874700" cy="1874700"/>
            <a:chOff x="6697136" y="985794"/>
            <a:chExt cx="1874700" cy="1874700"/>
          </a:xfrm>
        </p:grpSpPr>
        <p:sp>
          <p:nvSpPr>
            <p:cNvPr id="881" name="Shape 881"/>
            <p:cNvSpPr/>
            <p:nvPr/>
          </p:nvSpPr>
          <p:spPr>
            <a:xfrm>
              <a:off x="6697136" y="985794"/>
              <a:ext cx="1874700" cy="18747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2" name="Shape 882"/>
            <p:cNvSpPr/>
            <p:nvPr/>
          </p:nvSpPr>
          <p:spPr>
            <a:xfrm>
              <a:off x="7016150" y="1932100"/>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83" name="Shape 883"/>
            <p:cNvSpPr/>
            <p:nvPr/>
          </p:nvSpPr>
          <p:spPr>
            <a:xfrm>
              <a:off x="7016150" y="142452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84" name="Shape 884"/>
            <p:cNvSpPr/>
            <p:nvPr/>
          </p:nvSpPr>
          <p:spPr>
            <a:xfrm>
              <a:off x="7634650" y="1236375"/>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85" name="Shape 885"/>
            <p:cNvSpPr/>
            <p:nvPr/>
          </p:nvSpPr>
          <p:spPr>
            <a:xfrm>
              <a:off x="7517825" y="1772175"/>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sp>
          <p:nvSpPr>
            <p:cNvPr id="886" name="Shape 886"/>
            <p:cNvSpPr/>
            <p:nvPr/>
          </p:nvSpPr>
          <p:spPr>
            <a:xfrm>
              <a:off x="7837325" y="2142768"/>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B</a:t>
              </a:r>
            </a:p>
          </p:txBody>
        </p:sp>
      </p:grpSp>
      <p:sp>
        <p:nvSpPr>
          <p:cNvPr id="887" name="Shape 887"/>
          <p:cNvSpPr/>
          <p:nvPr/>
        </p:nvSpPr>
        <p:spPr>
          <a:xfrm>
            <a:off x="2147402" y="3245153"/>
            <a:ext cx="1379100" cy="14289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888" name="Shape 888"/>
          <p:cNvGrpSpPr/>
          <p:nvPr/>
        </p:nvGrpSpPr>
        <p:grpSpPr>
          <a:xfrm>
            <a:off x="443950" y="1616087"/>
            <a:ext cx="1379100" cy="1378800"/>
            <a:chOff x="443950" y="1616087"/>
            <a:chExt cx="1379100" cy="1378800"/>
          </a:xfrm>
        </p:grpSpPr>
        <p:sp>
          <p:nvSpPr>
            <p:cNvPr id="889" name="Shape 889"/>
            <p:cNvSpPr/>
            <p:nvPr/>
          </p:nvSpPr>
          <p:spPr>
            <a:xfrm>
              <a:off x="443950" y="1616087"/>
              <a:ext cx="1379100" cy="13788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0" name="Shape 890"/>
            <p:cNvSpPr/>
            <p:nvPr/>
          </p:nvSpPr>
          <p:spPr>
            <a:xfrm>
              <a:off x="653350" y="2274187"/>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A</a:t>
              </a:r>
            </a:p>
          </p:txBody>
        </p:sp>
        <p:sp>
          <p:nvSpPr>
            <p:cNvPr id="891" name="Shape 891"/>
            <p:cNvSpPr/>
            <p:nvPr/>
          </p:nvSpPr>
          <p:spPr>
            <a:xfrm>
              <a:off x="775850" y="1745712"/>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A</a:t>
              </a:r>
            </a:p>
          </p:txBody>
        </p:sp>
        <p:sp>
          <p:nvSpPr>
            <p:cNvPr id="892" name="Shape 892"/>
            <p:cNvSpPr/>
            <p:nvPr/>
          </p:nvSpPr>
          <p:spPr>
            <a:xfrm>
              <a:off x="1204550" y="2086037"/>
              <a:ext cx="428700" cy="438900"/>
            </a:xfrm>
            <a:prstGeom prst="ellipse">
              <a:avLst/>
            </a:prstGeom>
            <a:solidFill>
              <a:srgbClr val="054F84"/>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A</a:t>
              </a:r>
            </a:p>
          </p:txBody>
        </p:sp>
      </p:grpSp>
      <p:cxnSp>
        <p:nvCxnSpPr>
          <p:cNvPr id="893" name="Shape 893"/>
          <p:cNvCxnSpPr>
            <a:stCxn id="894" idx="2"/>
            <a:endCxn id="887" idx="2"/>
          </p:cNvCxnSpPr>
          <p:nvPr/>
        </p:nvCxnSpPr>
        <p:spPr>
          <a:xfrm flipH="1" rot="-5400000">
            <a:off x="1217493" y="3029475"/>
            <a:ext cx="846000" cy="1013999"/>
          </a:xfrm>
          <a:prstGeom prst="curvedConnector2">
            <a:avLst/>
          </a:prstGeom>
          <a:noFill/>
          <a:ln cap="flat" cmpd="sng" w="9525">
            <a:solidFill>
              <a:schemeClr val="dk2"/>
            </a:solidFill>
            <a:prstDash val="solid"/>
            <a:round/>
            <a:headEnd len="lg" w="lg" type="none"/>
            <a:tailEnd len="lg" w="lg" type="none"/>
          </a:ln>
        </p:spPr>
      </p:cxnSp>
      <p:cxnSp>
        <p:nvCxnSpPr>
          <p:cNvPr id="895" name="Shape 895"/>
          <p:cNvCxnSpPr>
            <a:stCxn id="896" idx="2"/>
            <a:endCxn id="887" idx="7"/>
          </p:cNvCxnSpPr>
          <p:nvPr/>
        </p:nvCxnSpPr>
        <p:spPr>
          <a:xfrm rot="5400000">
            <a:off x="3825893" y="2866050"/>
            <a:ext cx="87000" cy="1089600"/>
          </a:xfrm>
          <a:prstGeom prst="curvedConnector5">
            <a:avLst>
              <a:gd fmla="val 273707" name="adj1"/>
              <a:gd fmla="val 47270" name="adj2"/>
              <a:gd fmla="val -414162" name="adj3"/>
            </a:avLst>
          </a:prstGeom>
          <a:noFill/>
          <a:ln cap="flat" cmpd="sng" w="9525">
            <a:solidFill>
              <a:schemeClr val="dk2"/>
            </a:solidFill>
            <a:prstDash val="solid"/>
            <a:round/>
            <a:headEnd len="lg" w="lg" type="none"/>
            <a:tailEnd len="lg" w="lg" type="none"/>
          </a:ln>
        </p:spPr>
      </p:cxnSp>
      <p:cxnSp>
        <p:nvCxnSpPr>
          <p:cNvPr id="897" name="Shape 897"/>
          <p:cNvCxnSpPr>
            <a:stCxn id="898" idx="2"/>
            <a:endCxn id="887" idx="4"/>
          </p:cNvCxnSpPr>
          <p:nvPr/>
        </p:nvCxnSpPr>
        <p:spPr>
          <a:xfrm rot="5400000">
            <a:off x="4431343" y="1410450"/>
            <a:ext cx="1669200" cy="4857900"/>
          </a:xfrm>
          <a:prstGeom prst="curvedConnector3">
            <a:avLst>
              <a:gd fmla="val 114269" name="adj1"/>
            </a:avLst>
          </a:prstGeom>
          <a:noFill/>
          <a:ln cap="flat" cmpd="sng" w="9525">
            <a:solidFill>
              <a:schemeClr val="dk2"/>
            </a:solidFill>
            <a:prstDash val="solid"/>
            <a:round/>
            <a:headEnd len="lg" w="lg" type="none"/>
            <a:tailEnd len="lg" w="lg" type="none"/>
          </a:ln>
        </p:spPr>
      </p:cxnSp>
      <p:grpSp>
        <p:nvGrpSpPr>
          <p:cNvPr id="899" name="Shape 899"/>
          <p:cNvGrpSpPr/>
          <p:nvPr/>
        </p:nvGrpSpPr>
        <p:grpSpPr>
          <a:xfrm>
            <a:off x="5653926" y="2704703"/>
            <a:ext cx="1428899" cy="1428900"/>
            <a:chOff x="5653926" y="2704703"/>
            <a:chExt cx="1428899" cy="1428900"/>
          </a:xfrm>
        </p:grpSpPr>
        <p:sp>
          <p:nvSpPr>
            <p:cNvPr id="900" name="Shape 900"/>
            <p:cNvSpPr/>
            <p:nvPr/>
          </p:nvSpPr>
          <p:spPr>
            <a:xfrm>
              <a:off x="5653926" y="2704703"/>
              <a:ext cx="1428899" cy="1428900"/>
            </a:xfrm>
            <a:prstGeom prst="ellipse">
              <a:avLst/>
            </a:prstGeom>
            <a:noFill/>
            <a:ln cap="flat" cmpd="sng" w="9525">
              <a:solidFill>
                <a:srgbClr val="E7511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1" name="Shape 901"/>
            <p:cNvSpPr/>
            <p:nvPr/>
          </p:nvSpPr>
          <p:spPr>
            <a:xfrm>
              <a:off x="6009175" y="2980393"/>
              <a:ext cx="428700" cy="438900"/>
            </a:xfrm>
            <a:prstGeom prst="ellipse">
              <a:avLst/>
            </a:prstGeom>
            <a:solidFill>
              <a:schemeClr val="accent3"/>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C</a:t>
              </a:r>
            </a:p>
          </p:txBody>
        </p:sp>
        <p:sp>
          <p:nvSpPr>
            <p:cNvPr id="902" name="Shape 902"/>
            <p:cNvSpPr/>
            <p:nvPr/>
          </p:nvSpPr>
          <p:spPr>
            <a:xfrm>
              <a:off x="5933225" y="3459179"/>
              <a:ext cx="428700" cy="438900"/>
            </a:xfrm>
            <a:prstGeom prst="ellipse">
              <a:avLst/>
            </a:prstGeom>
            <a:solidFill>
              <a:srgbClr val="E75112"/>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C</a:t>
              </a:r>
            </a:p>
          </p:txBody>
        </p:sp>
        <p:sp>
          <p:nvSpPr>
            <p:cNvPr id="903" name="Shape 903"/>
            <p:cNvSpPr/>
            <p:nvPr/>
          </p:nvSpPr>
          <p:spPr>
            <a:xfrm>
              <a:off x="6407960" y="3259538"/>
              <a:ext cx="428699" cy="438900"/>
            </a:xfrm>
            <a:prstGeom prst="ellipse">
              <a:avLst/>
            </a:prstGeom>
            <a:solidFill>
              <a:schemeClr val="accent3"/>
            </a:solidFill>
            <a:ln>
              <a:noFill/>
            </a:ln>
          </p:spPr>
          <p:txBody>
            <a:bodyPr anchorCtr="0" anchor="ctr" bIns="91425" lIns="91425" rIns="91425" tIns="91425">
              <a:noAutofit/>
            </a:bodyPr>
            <a:lstStyle/>
            <a:p>
              <a:pPr lvl="0" rtl="0" algn="ctr">
                <a:spcBef>
                  <a:spcPts val="0"/>
                </a:spcBef>
                <a:buNone/>
              </a:pPr>
              <a:r>
                <a:rPr lang="fr">
                  <a:solidFill>
                    <a:srgbClr val="FFFFFF"/>
                  </a:solidFill>
                  <a:latin typeface="Montserrat"/>
                  <a:ea typeface="Montserrat"/>
                  <a:cs typeface="Montserrat"/>
                  <a:sym typeface="Montserrat"/>
                </a:rPr>
                <a:t>C</a:t>
              </a:r>
            </a:p>
          </p:txBody>
        </p:sp>
      </p:grpSp>
      <p:cxnSp>
        <p:nvCxnSpPr>
          <p:cNvPr id="904" name="Shape 904"/>
          <p:cNvCxnSpPr>
            <a:stCxn id="905" idx="2"/>
            <a:endCxn id="887" idx="6"/>
          </p:cNvCxnSpPr>
          <p:nvPr/>
        </p:nvCxnSpPr>
        <p:spPr>
          <a:xfrm flipH="1" rot="5400000">
            <a:off x="4839718" y="2646650"/>
            <a:ext cx="284700" cy="2910900"/>
          </a:xfrm>
          <a:prstGeom prst="curvedConnector4">
            <a:avLst>
              <a:gd fmla="val -83641" name="adj1"/>
              <a:gd fmla="val 52448" name="adj2"/>
            </a:avLst>
          </a:prstGeom>
          <a:noFill/>
          <a:ln cap="flat" cmpd="sng" w="9525">
            <a:solidFill>
              <a:schemeClr val="dk2"/>
            </a:solidFill>
            <a:prstDash val="solid"/>
            <a:round/>
            <a:headEnd len="lg" w="lg" type="none"/>
            <a:tailEnd len="lg" w="lg" type="none"/>
          </a:ln>
        </p:spPr>
      </p:cxnSp>
      <p:pic>
        <p:nvPicPr>
          <p:cNvPr id="906" name="Shape 906"/>
          <p:cNvPicPr preferRelativeResize="0"/>
          <p:nvPr/>
        </p:nvPicPr>
        <p:blipFill>
          <a:blip r:embed="rId3">
            <a:alphaModFix/>
          </a:blip>
          <a:stretch>
            <a:fillRect/>
          </a:stretch>
        </p:blipFill>
        <p:spPr>
          <a:xfrm>
            <a:off x="2560737" y="3683375"/>
            <a:ext cx="552450" cy="552450"/>
          </a:xfrm>
          <a:prstGeom prst="rect">
            <a:avLst/>
          </a:prstGeom>
          <a:noFill/>
          <a:ln>
            <a:noFill/>
          </a:ln>
        </p:spPr>
      </p:pic>
      <p:pic>
        <p:nvPicPr>
          <p:cNvPr id="894" name="Shape 894"/>
          <p:cNvPicPr preferRelativeResize="0"/>
          <p:nvPr/>
        </p:nvPicPr>
        <p:blipFill>
          <a:blip r:embed="rId3">
            <a:alphaModFix/>
          </a:blip>
          <a:stretch>
            <a:fillRect/>
          </a:stretch>
        </p:blipFill>
        <p:spPr>
          <a:xfrm>
            <a:off x="991068" y="2828625"/>
            <a:ext cx="284850" cy="284850"/>
          </a:xfrm>
          <a:prstGeom prst="rect">
            <a:avLst/>
          </a:prstGeom>
          <a:noFill/>
          <a:ln>
            <a:noFill/>
          </a:ln>
        </p:spPr>
      </p:pic>
      <p:pic>
        <p:nvPicPr>
          <p:cNvPr id="896" name="Shape 896"/>
          <p:cNvPicPr preferRelativeResize="0"/>
          <p:nvPr/>
        </p:nvPicPr>
        <p:blipFill>
          <a:blip r:embed="rId3">
            <a:alphaModFix/>
          </a:blip>
          <a:stretch>
            <a:fillRect/>
          </a:stretch>
        </p:blipFill>
        <p:spPr>
          <a:xfrm>
            <a:off x="4271768" y="3082500"/>
            <a:ext cx="284850" cy="284850"/>
          </a:xfrm>
          <a:prstGeom prst="rect">
            <a:avLst/>
          </a:prstGeom>
          <a:noFill/>
          <a:ln>
            <a:noFill/>
          </a:ln>
        </p:spPr>
      </p:pic>
      <p:pic>
        <p:nvPicPr>
          <p:cNvPr id="905" name="Shape 905"/>
          <p:cNvPicPr preferRelativeResize="0"/>
          <p:nvPr/>
        </p:nvPicPr>
        <p:blipFill>
          <a:blip r:embed="rId3">
            <a:alphaModFix/>
          </a:blip>
          <a:stretch>
            <a:fillRect/>
          </a:stretch>
        </p:blipFill>
        <p:spPr>
          <a:xfrm>
            <a:off x="6295093" y="3959600"/>
            <a:ext cx="284850" cy="284850"/>
          </a:xfrm>
          <a:prstGeom prst="rect">
            <a:avLst/>
          </a:prstGeom>
          <a:noFill/>
          <a:ln>
            <a:noFill/>
          </a:ln>
        </p:spPr>
      </p:pic>
      <p:pic>
        <p:nvPicPr>
          <p:cNvPr id="898" name="Shape 898"/>
          <p:cNvPicPr preferRelativeResize="0"/>
          <p:nvPr/>
        </p:nvPicPr>
        <p:blipFill>
          <a:blip r:embed="rId3">
            <a:alphaModFix/>
          </a:blip>
          <a:stretch>
            <a:fillRect/>
          </a:stretch>
        </p:blipFill>
        <p:spPr>
          <a:xfrm>
            <a:off x="7552468" y="2719950"/>
            <a:ext cx="284850" cy="284850"/>
          </a:xfrm>
          <a:prstGeom prst="rect">
            <a:avLst/>
          </a:prstGeom>
          <a:noFill/>
          <a:ln>
            <a:noFill/>
          </a:ln>
        </p:spPr>
      </p:pic>
      <p:cxnSp>
        <p:nvCxnSpPr>
          <p:cNvPr id="907" name="Shape 907"/>
          <p:cNvCxnSpPr>
            <a:stCxn id="892" idx="4"/>
            <a:endCxn id="887" idx="1"/>
          </p:cNvCxnSpPr>
          <p:nvPr/>
        </p:nvCxnSpPr>
        <p:spPr>
          <a:xfrm>
            <a:off x="1418900" y="2524937"/>
            <a:ext cx="930600" cy="929400"/>
          </a:xfrm>
          <a:prstGeom prst="straightConnector1">
            <a:avLst/>
          </a:prstGeom>
          <a:noFill/>
          <a:ln cap="flat" cmpd="sng" w="9525">
            <a:solidFill>
              <a:schemeClr val="dk2"/>
            </a:solidFill>
            <a:prstDash val="solid"/>
            <a:round/>
            <a:headEnd len="lg" w="lg" type="none"/>
            <a:tailEnd len="lg" w="lg" type="triangle"/>
          </a:ln>
        </p:spPr>
      </p:cxnSp>
      <p:sp>
        <p:nvSpPr>
          <p:cNvPr id="908" name="Shape 908"/>
          <p:cNvSpPr txBox="1"/>
          <p:nvPr/>
        </p:nvSpPr>
        <p:spPr>
          <a:xfrm>
            <a:off x="1741700" y="2625450"/>
            <a:ext cx="285000" cy="284700"/>
          </a:xfrm>
          <a:prstGeom prst="rect">
            <a:avLst/>
          </a:prstGeom>
          <a:noFill/>
          <a:ln>
            <a:noFill/>
          </a:ln>
        </p:spPr>
        <p:txBody>
          <a:bodyPr anchorCtr="0" anchor="ctr" bIns="91425" lIns="91425" rIns="91425" tIns="91425">
            <a:noAutofit/>
          </a:bodyPr>
          <a:lstStyle/>
          <a:p>
            <a:pPr lvl="0" algn="ctr">
              <a:spcBef>
                <a:spcPts val="0"/>
              </a:spcBef>
              <a:buNone/>
            </a:pPr>
            <a:r>
              <a:rPr b="1" lang="fr">
                <a:latin typeface="Montserrat"/>
                <a:ea typeface="Montserrat"/>
                <a:cs typeface="Montserrat"/>
                <a:sym typeface="Montserrat"/>
              </a:rPr>
              <a:t>1</a:t>
            </a:r>
          </a:p>
        </p:txBody>
      </p:sp>
      <p:cxnSp>
        <p:nvCxnSpPr>
          <p:cNvPr id="909" name="Shape 909"/>
          <p:cNvCxnSpPr>
            <a:stCxn id="887" idx="1"/>
            <a:endCxn id="872" idx="3"/>
          </p:cNvCxnSpPr>
          <p:nvPr/>
        </p:nvCxnSpPr>
        <p:spPr>
          <a:xfrm flipH="1" rot="10800000">
            <a:off x="2349367" y="2059711"/>
            <a:ext cx="1465500" cy="1394700"/>
          </a:xfrm>
          <a:prstGeom prst="straightConnector1">
            <a:avLst/>
          </a:prstGeom>
          <a:noFill/>
          <a:ln cap="flat" cmpd="sng" w="9525">
            <a:solidFill>
              <a:schemeClr val="dk2"/>
            </a:solidFill>
            <a:prstDash val="solid"/>
            <a:round/>
            <a:headEnd len="lg" w="lg" type="none"/>
            <a:tailEnd len="lg" w="lg" type="triangle"/>
          </a:ln>
        </p:spPr>
      </p:cxnSp>
      <p:sp>
        <p:nvSpPr>
          <p:cNvPr id="910" name="Shape 910"/>
          <p:cNvSpPr txBox="1"/>
          <p:nvPr/>
        </p:nvSpPr>
        <p:spPr>
          <a:xfrm>
            <a:off x="3324600" y="1990225"/>
            <a:ext cx="285000" cy="284700"/>
          </a:xfrm>
          <a:prstGeom prst="rect">
            <a:avLst/>
          </a:prstGeom>
          <a:noFill/>
          <a:ln>
            <a:noFill/>
          </a:ln>
        </p:spPr>
        <p:txBody>
          <a:bodyPr anchorCtr="0" anchor="ctr" bIns="91425" lIns="91425" rIns="91425" tIns="91425">
            <a:noAutofit/>
          </a:bodyPr>
          <a:lstStyle/>
          <a:p>
            <a:pPr lvl="0" rtl="0" algn="ctr">
              <a:spcBef>
                <a:spcPts val="0"/>
              </a:spcBef>
              <a:buNone/>
            </a:pPr>
            <a:r>
              <a:rPr b="1" lang="fr">
                <a:latin typeface="Montserrat"/>
                <a:ea typeface="Montserrat"/>
                <a:cs typeface="Montserrat"/>
                <a:sym typeface="Montserrat"/>
              </a:rPr>
              <a:t>2</a:t>
            </a:r>
          </a:p>
        </p:txBody>
      </p:sp>
      <p:cxnSp>
        <p:nvCxnSpPr>
          <p:cNvPr id="911" name="Shape 911"/>
          <p:cNvCxnSpPr>
            <a:stCxn id="887" idx="2"/>
            <a:endCxn id="892" idx="4"/>
          </p:cNvCxnSpPr>
          <p:nvPr/>
        </p:nvCxnSpPr>
        <p:spPr>
          <a:xfrm rot="10800000">
            <a:off x="1419002" y="2525003"/>
            <a:ext cx="728400" cy="1434600"/>
          </a:xfrm>
          <a:prstGeom prst="straightConnector1">
            <a:avLst/>
          </a:prstGeom>
          <a:noFill/>
          <a:ln cap="flat" cmpd="sng" w="9525">
            <a:solidFill>
              <a:schemeClr val="dk2"/>
            </a:solidFill>
            <a:prstDash val="solid"/>
            <a:round/>
            <a:headEnd len="lg" w="lg" type="none"/>
            <a:tailEnd len="lg" w="lg" type="triangle"/>
          </a:ln>
        </p:spPr>
      </p:cxnSp>
      <p:sp>
        <p:nvSpPr>
          <p:cNvPr id="912" name="Shape 912"/>
          <p:cNvSpPr txBox="1"/>
          <p:nvPr/>
        </p:nvSpPr>
        <p:spPr>
          <a:xfrm>
            <a:off x="1563175" y="3276800"/>
            <a:ext cx="285000" cy="284700"/>
          </a:xfrm>
          <a:prstGeom prst="rect">
            <a:avLst/>
          </a:prstGeom>
          <a:noFill/>
          <a:ln>
            <a:noFill/>
          </a:ln>
        </p:spPr>
        <p:txBody>
          <a:bodyPr anchorCtr="0" anchor="ctr" bIns="91425" lIns="91425" rIns="91425" tIns="91425">
            <a:noAutofit/>
          </a:bodyPr>
          <a:lstStyle/>
          <a:p>
            <a:pPr lvl="0" rtl="0" algn="ctr">
              <a:spcBef>
                <a:spcPts val="0"/>
              </a:spcBef>
              <a:buNone/>
            </a:pPr>
            <a:r>
              <a:rPr b="1" lang="fr">
                <a:latin typeface="Montserrat"/>
                <a:ea typeface="Montserrat"/>
                <a:cs typeface="Montserrat"/>
                <a:sym typeface="Montserrat"/>
              </a:rPr>
              <a:t>3</a:t>
            </a:r>
          </a:p>
        </p:txBody>
      </p:sp>
      <p:cxnSp>
        <p:nvCxnSpPr>
          <p:cNvPr id="913" name="Shape 913"/>
          <p:cNvCxnSpPr>
            <a:stCxn id="892" idx="4"/>
            <a:endCxn id="872" idx="2"/>
          </p:cNvCxnSpPr>
          <p:nvPr/>
        </p:nvCxnSpPr>
        <p:spPr>
          <a:xfrm flipH="1" rot="10800000">
            <a:off x="1418900" y="1904537"/>
            <a:ext cx="2333100" cy="620400"/>
          </a:xfrm>
          <a:prstGeom prst="straightConnector1">
            <a:avLst/>
          </a:prstGeom>
          <a:noFill/>
          <a:ln cap="flat" cmpd="sng" w="9525">
            <a:solidFill>
              <a:schemeClr val="dk2"/>
            </a:solidFill>
            <a:prstDash val="solid"/>
            <a:round/>
            <a:headEnd len="lg" w="lg" type="none"/>
            <a:tailEnd len="lg" w="lg" type="triangle"/>
          </a:ln>
        </p:spPr>
      </p:cxnSp>
      <p:sp>
        <p:nvSpPr>
          <p:cNvPr id="914" name="Shape 914"/>
          <p:cNvSpPr txBox="1"/>
          <p:nvPr/>
        </p:nvSpPr>
        <p:spPr>
          <a:xfrm>
            <a:off x="2349375" y="1990225"/>
            <a:ext cx="285000" cy="284700"/>
          </a:xfrm>
          <a:prstGeom prst="rect">
            <a:avLst/>
          </a:prstGeom>
          <a:noFill/>
          <a:ln>
            <a:noFill/>
          </a:ln>
        </p:spPr>
        <p:txBody>
          <a:bodyPr anchorCtr="0" anchor="ctr" bIns="91425" lIns="91425" rIns="91425" tIns="91425">
            <a:noAutofit/>
          </a:bodyPr>
          <a:lstStyle/>
          <a:p>
            <a:pPr lvl="0" rtl="0" algn="ctr">
              <a:spcBef>
                <a:spcPts val="0"/>
              </a:spcBef>
              <a:buNone/>
            </a:pPr>
            <a:r>
              <a:rPr b="1" lang="fr">
                <a:latin typeface="Montserrat"/>
                <a:ea typeface="Montserrat"/>
                <a:cs typeface="Montserrat"/>
                <a:sym typeface="Montserrat"/>
              </a:rPr>
              <a:t>4</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1000"/>
                                        <p:tgtEl>
                                          <p:spTgt spid="9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1000"/>
                                        <p:tgtEl>
                                          <p:spTgt spid="894"/>
                                        </p:tgtEl>
                                      </p:cBhvr>
                                    </p:animEffect>
                                  </p:childTnLst>
                                </p:cTn>
                              </p:par>
                              <p:par>
                                <p:cTn fill="hold" nodeType="with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par>
                                <p:cTn fill="hold" nodeType="with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1000"/>
                                        <p:tgtEl>
                                          <p:spTgt spid="905"/>
                                        </p:tgtEl>
                                      </p:cBhvr>
                                    </p:animEffect>
                                  </p:childTnLst>
                                </p:cTn>
                              </p:par>
                              <p:par>
                                <p:cTn fill="hold" nodeType="with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1000"/>
                                        <p:tgtEl>
                                          <p:spTgt spid="8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8" name="Shape 918"/>
        <p:cNvGrpSpPr/>
        <p:nvPr/>
      </p:nvGrpSpPr>
      <p:grpSpPr>
        <a:xfrm>
          <a:off x="0" y="0"/>
          <a:ext cx="0" cy="0"/>
          <a:chOff x="0" y="0"/>
          <a:chExt cx="0" cy="0"/>
        </a:xfrm>
      </p:grpSpPr>
      <p:sp>
        <p:nvSpPr>
          <p:cNvPr id="919" name="Shape 919"/>
          <p:cNvSpPr txBox="1"/>
          <p:nvPr>
            <p:ph type="title"/>
          </p:nvPr>
        </p:nvSpPr>
        <p:spPr>
          <a:xfrm>
            <a:off x="354000" y="228600"/>
            <a:ext cx="8561700" cy="857400"/>
          </a:xfrm>
          <a:prstGeom prst="rect">
            <a:avLst/>
          </a:prstGeom>
        </p:spPr>
        <p:txBody>
          <a:bodyPr anchorCtr="0" anchor="t" bIns="91425" lIns="91425" rIns="91425" tIns="91425">
            <a:noAutofit/>
          </a:bodyPr>
          <a:lstStyle/>
          <a:p>
            <a:pPr lvl="0">
              <a:spcBef>
                <a:spcPts val="0"/>
              </a:spcBef>
              <a:buNone/>
            </a:pPr>
            <a:r>
              <a:rPr lang="fr"/>
              <a:t>How does it work ?</a:t>
            </a:r>
          </a:p>
        </p:txBody>
      </p:sp>
      <p:sp>
        <p:nvSpPr>
          <p:cNvPr id="920" name="Shape 920"/>
          <p:cNvSpPr txBox="1"/>
          <p:nvPr>
            <p:ph idx="1" type="body"/>
          </p:nvPr>
        </p:nvSpPr>
        <p:spPr>
          <a:xfrm>
            <a:off x="354000" y="1162943"/>
            <a:ext cx="8561700" cy="3513900"/>
          </a:xfrm>
          <a:prstGeom prst="rect">
            <a:avLst/>
          </a:prstGeom>
        </p:spPr>
        <p:txBody>
          <a:bodyPr anchorCtr="0" anchor="t" bIns="91425" lIns="91425" rIns="91425" tIns="91425">
            <a:noAutofit/>
          </a:bodyPr>
          <a:lstStyle/>
          <a:p>
            <a:pPr indent="-228600" lvl="0" marL="457200" rtl="0">
              <a:spcBef>
                <a:spcPts val="0"/>
              </a:spcBef>
              <a:buClr>
                <a:srgbClr val="054F84"/>
              </a:buClr>
              <a:buFont typeface="Montserrat"/>
              <a:buAutoNum type="arabicPeriod"/>
            </a:pPr>
            <a:r>
              <a:rPr lang="fr">
                <a:solidFill>
                  <a:srgbClr val="054F84"/>
                </a:solidFill>
                <a:latin typeface="Montserrat"/>
                <a:ea typeface="Montserrat"/>
                <a:cs typeface="Montserrat"/>
                <a:sym typeface="Montserrat"/>
              </a:rPr>
              <a:t>service </a:t>
            </a:r>
            <a:r>
              <a:rPr b="1" lang="fr">
                <a:solidFill>
                  <a:srgbClr val="054F84"/>
                </a:solidFill>
                <a:latin typeface="Montserrat"/>
                <a:ea typeface="Montserrat"/>
                <a:cs typeface="Montserrat"/>
                <a:sym typeface="Montserrat"/>
              </a:rPr>
              <a:t>A</a:t>
            </a:r>
            <a:r>
              <a:rPr lang="fr">
                <a:solidFill>
                  <a:srgbClr val="054F84"/>
                </a:solidFill>
                <a:latin typeface="Montserrat"/>
                <a:ea typeface="Montserrat"/>
                <a:cs typeface="Montserrat"/>
                <a:sym typeface="Montserrat"/>
              </a:rPr>
              <a:t> asks for a healthy instance of service </a:t>
            </a:r>
            <a:r>
              <a:rPr b="1" lang="fr">
                <a:solidFill>
                  <a:srgbClr val="054F84"/>
                </a:solidFill>
                <a:latin typeface="Montserrat"/>
                <a:ea typeface="Montserrat"/>
                <a:cs typeface="Montserrat"/>
                <a:sym typeface="Montserrat"/>
              </a:rPr>
              <a:t>B</a:t>
            </a:r>
          </a:p>
          <a:p>
            <a:pPr indent="-228600" lvl="0" marL="457200" rtl="0">
              <a:spcBef>
                <a:spcPts val="0"/>
              </a:spcBef>
              <a:buClr>
                <a:srgbClr val="054F84"/>
              </a:buClr>
              <a:buFont typeface="Montserrat"/>
              <a:buAutoNum type="arabicPeriod"/>
            </a:pPr>
            <a:r>
              <a:rPr lang="fr">
                <a:solidFill>
                  <a:srgbClr val="054F84"/>
                </a:solidFill>
                <a:latin typeface="Montserrat"/>
                <a:ea typeface="Montserrat"/>
                <a:cs typeface="Montserrat"/>
                <a:sym typeface="Montserrat"/>
              </a:rPr>
              <a:t>Consul server maintains a mapping of healthy running service </a:t>
            </a:r>
            <a:r>
              <a:rPr b="1" lang="fr">
                <a:solidFill>
                  <a:srgbClr val="054F84"/>
                </a:solidFill>
                <a:latin typeface="Montserrat"/>
                <a:ea typeface="Montserrat"/>
                <a:cs typeface="Montserrat"/>
                <a:sym typeface="Montserrat"/>
              </a:rPr>
              <a:t>B</a:t>
            </a:r>
            <a:r>
              <a:rPr lang="fr">
                <a:solidFill>
                  <a:srgbClr val="054F84"/>
                </a:solidFill>
                <a:latin typeface="Montserrat"/>
                <a:ea typeface="Montserrat"/>
                <a:cs typeface="Montserrat"/>
                <a:sym typeface="Montserrat"/>
              </a:rPr>
              <a:t> instances</a:t>
            </a:r>
          </a:p>
          <a:p>
            <a:pPr indent="-228600" lvl="0" marL="457200" rtl="0">
              <a:spcBef>
                <a:spcPts val="0"/>
              </a:spcBef>
              <a:buClr>
                <a:srgbClr val="054F84"/>
              </a:buClr>
              <a:buFont typeface="Montserrat"/>
              <a:buAutoNum type="arabicPeriod"/>
            </a:pPr>
            <a:r>
              <a:rPr lang="fr">
                <a:solidFill>
                  <a:srgbClr val="054F84"/>
                </a:solidFill>
                <a:latin typeface="Montserrat"/>
                <a:ea typeface="Montserrat"/>
                <a:cs typeface="Montserrat"/>
                <a:sym typeface="Montserrat"/>
              </a:rPr>
              <a:t>Consul returns the ip+port of an instance </a:t>
            </a:r>
            <a:r>
              <a:rPr b="1" lang="fr">
                <a:solidFill>
                  <a:srgbClr val="054F84"/>
                </a:solidFill>
                <a:latin typeface="Montserrat"/>
                <a:ea typeface="Montserrat"/>
                <a:cs typeface="Montserrat"/>
                <a:sym typeface="Montserrat"/>
              </a:rPr>
              <a:t>B</a:t>
            </a:r>
          </a:p>
          <a:p>
            <a:pPr indent="-228600" lvl="0" marL="457200">
              <a:spcBef>
                <a:spcPts val="0"/>
              </a:spcBef>
              <a:buClr>
                <a:srgbClr val="054F84"/>
              </a:buClr>
              <a:buFont typeface="Montserrat"/>
              <a:buAutoNum type="arabicPeriod"/>
            </a:pPr>
            <a:r>
              <a:rPr lang="fr">
                <a:solidFill>
                  <a:srgbClr val="054F84"/>
                </a:solidFill>
                <a:latin typeface="Montserrat"/>
                <a:ea typeface="Montserrat"/>
                <a:cs typeface="Montserrat"/>
                <a:sym typeface="Montserrat"/>
              </a:rPr>
              <a:t>service </a:t>
            </a:r>
            <a:r>
              <a:rPr b="1" lang="fr">
                <a:solidFill>
                  <a:srgbClr val="054F84"/>
                </a:solidFill>
                <a:latin typeface="Montserrat"/>
                <a:ea typeface="Montserrat"/>
                <a:cs typeface="Montserrat"/>
                <a:sym typeface="Montserrat"/>
              </a:rPr>
              <a:t>A</a:t>
            </a:r>
            <a:r>
              <a:rPr lang="fr">
                <a:solidFill>
                  <a:srgbClr val="054F84"/>
                </a:solidFill>
                <a:latin typeface="Montserrat"/>
                <a:ea typeface="Montserrat"/>
                <a:cs typeface="Montserrat"/>
                <a:sym typeface="Montserrat"/>
              </a:rPr>
              <a:t> makes its call</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4" name="Shape 924"/>
        <p:cNvGrpSpPr/>
        <p:nvPr/>
      </p:nvGrpSpPr>
      <p:grpSpPr>
        <a:xfrm>
          <a:off x="0" y="0"/>
          <a:ext cx="0" cy="0"/>
          <a:chOff x="0" y="0"/>
          <a:chExt cx="0" cy="0"/>
        </a:xfrm>
      </p:grpSpPr>
      <p:sp>
        <p:nvSpPr>
          <p:cNvPr id="925" name="Shape 925"/>
          <p:cNvSpPr/>
          <p:nvPr/>
        </p:nvSpPr>
        <p:spPr>
          <a:xfrm>
            <a:off x="1263925" y="1560425"/>
            <a:ext cx="1505700" cy="2512800"/>
          </a:xfrm>
          <a:prstGeom prst="rect">
            <a:avLst/>
          </a:prstGeom>
          <a:noFill/>
          <a:ln cap="flat" cmpd="sng" w="9525">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6" name="Shape 926"/>
          <p:cNvSpPr/>
          <p:nvPr/>
        </p:nvSpPr>
        <p:spPr>
          <a:xfrm>
            <a:off x="3253600" y="1560425"/>
            <a:ext cx="1505700" cy="2512800"/>
          </a:xfrm>
          <a:prstGeom prst="rect">
            <a:avLst/>
          </a:prstGeom>
          <a:noFill/>
          <a:ln cap="flat" cmpd="sng" w="9525">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7" name="Shape 927"/>
          <p:cNvSpPr txBox="1"/>
          <p:nvPr>
            <p:ph type="title"/>
          </p:nvPr>
        </p:nvSpPr>
        <p:spPr>
          <a:xfrm>
            <a:off x="354000" y="228600"/>
            <a:ext cx="8561700" cy="857400"/>
          </a:xfrm>
          <a:prstGeom prst="rect">
            <a:avLst/>
          </a:prstGeom>
        </p:spPr>
        <p:txBody>
          <a:bodyPr anchorCtr="0" anchor="t" bIns="91425" lIns="91425" rIns="91425" tIns="91425">
            <a:noAutofit/>
          </a:bodyPr>
          <a:lstStyle/>
          <a:p>
            <a:pPr lvl="0">
              <a:spcBef>
                <a:spcPts val="0"/>
              </a:spcBef>
              <a:buNone/>
            </a:pPr>
            <a:r>
              <a:rPr lang="fr"/>
              <a:t>How to register a service</a:t>
            </a:r>
          </a:p>
        </p:txBody>
      </p:sp>
      <p:sp>
        <p:nvSpPr>
          <p:cNvPr id="928" name="Shape 928"/>
          <p:cNvSpPr/>
          <p:nvPr/>
        </p:nvSpPr>
        <p:spPr>
          <a:xfrm>
            <a:off x="1755025" y="2562725"/>
            <a:ext cx="523500" cy="578100"/>
          </a:xfrm>
          <a:prstGeom prst="can">
            <a:avLst>
              <a:gd fmla="val 50000" name="adj"/>
            </a:avLst>
          </a:prstGeom>
          <a:solidFill>
            <a:srgbClr val="E84F0E"/>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fr">
                <a:solidFill>
                  <a:srgbClr val="FFFFFF"/>
                </a:solidFill>
              </a:rPr>
              <a:t>DB</a:t>
            </a:r>
          </a:p>
        </p:txBody>
      </p:sp>
      <p:sp>
        <p:nvSpPr>
          <p:cNvPr id="929" name="Shape 929"/>
          <p:cNvSpPr/>
          <p:nvPr/>
        </p:nvSpPr>
        <p:spPr>
          <a:xfrm>
            <a:off x="3460600" y="2442450"/>
            <a:ext cx="363900" cy="348900"/>
          </a:xfrm>
          <a:prstGeom prst="cube">
            <a:avLst>
              <a:gd fmla="val 25000" name="adj"/>
            </a:avLst>
          </a:prstGeom>
          <a:solidFill>
            <a:srgbClr val="9E9E9E"/>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0" name="Shape 930"/>
          <p:cNvSpPr/>
          <p:nvPr/>
        </p:nvSpPr>
        <p:spPr>
          <a:xfrm>
            <a:off x="3460600" y="2842300"/>
            <a:ext cx="363900" cy="348900"/>
          </a:xfrm>
          <a:prstGeom prst="cube">
            <a:avLst>
              <a:gd fmla="val 25000" name="adj"/>
            </a:avLst>
          </a:prstGeom>
          <a:solidFill>
            <a:srgbClr val="0168A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fr">
                <a:solidFill>
                  <a:srgbClr val="FFFFFF"/>
                </a:solidFill>
              </a:rPr>
              <a:t>B</a:t>
            </a:r>
          </a:p>
        </p:txBody>
      </p:sp>
      <p:sp>
        <p:nvSpPr>
          <p:cNvPr id="931" name="Shape 931"/>
          <p:cNvSpPr/>
          <p:nvPr/>
        </p:nvSpPr>
        <p:spPr>
          <a:xfrm>
            <a:off x="3824500" y="2842300"/>
            <a:ext cx="363900" cy="348900"/>
          </a:xfrm>
          <a:prstGeom prst="cube">
            <a:avLst>
              <a:gd fmla="val 25000" name="adj"/>
            </a:avLst>
          </a:prstGeom>
          <a:solidFill>
            <a:srgbClr val="0168A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fr">
                <a:solidFill>
                  <a:srgbClr val="FFFFFF"/>
                </a:solidFill>
              </a:rPr>
              <a:t>B</a:t>
            </a:r>
          </a:p>
        </p:txBody>
      </p:sp>
      <p:sp>
        <p:nvSpPr>
          <p:cNvPr id="932" name="Shape 932"/>
          <p:cNvSpPr/>
          <p:nvPr/>
        </p:nvSpPr>
        <p:spPr>
          <a:xfrm>
            <a:off x="4188400" y="2842300"/>
            <a:ext cx="363900" cy="348900"/>
          </a:xfrm>
          <a:prstGeom prst="cube">
            <a:avLst>
              <a:gd fmla="val 25000" name="adj"/>
            </a:avLst>
          </a:prstGeom>
          <a:solidFill>
            <a:srgbClr val="0168A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fr">
                <a:solidFill>
                  <a:srgbClr val="FFFFFF"/>
                </a:solidFill>
              </a:rPr>
              <a:t>B</a:t>
            </a:r>
          </a:p>
        </p:txBody>
      </p:sp>
      <p:sp>
        <p:nvSpPr>
          <p:cNvPr id="933" name="Shape 933"/>
          <p:cNvSpPr/>
          <p:nvPr/>
        </p:nvSpPr>
        <p:spPr>
          <a:xfrm>
            <a:off x="6462175" y="1560425"/>
            <a:ext cx="1505700" cy="2512800"/>
          </a:xfrm>
          <a:prstGeom prst="rect">
            <a:avLst/>
          </a:prstGeom>
          <a:noFill/>
          <a:ln cap="flat" cmpd="sng" w="9525">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34" name="Shape 934"/>
          <p:cNvPicPr preferRelativeResize="0"/>
          <p:nvPr/>
        </p:nvPicPr>
        <p:blipFill>
          <a:blip r:embed="rId3">
            <a:alphaModFix/>
          </a:blip>
          <a:stretch>
            <a:fillRect/>
          </a:stretch>
        </p:blipFill>
        <p:spPr>
          <a:xfrm>
            <a:off x="2560737" y="3683375"/>
            <a:ext cx="552450" cy="552450"/>
          </a:xfrm>
          <a:prstGeom prst="rect">
            <a:avLst/>
          </a:prstGeom>
          <a:noFill/>
          <a:ln>
            <a:noFill/>
          </a:ln>
        </p:spPr>
      </p:pic>
      <p:pic>
        <p:nvPicPr>
          <p:cNvPr id="935" name="Shape 935"/>
          <p:cNvPicPr preferRelativeResize="0"/>
          <p:nvPr/>
        </p:nvPicPr>
        <p:blipFill>
          <a:blip r:embed="rId3">
            <a:alphaModFix/>
          </a:blip>
          <a:stretch>
            <a:fillRect/>
          </a:stretch>
        </p:blipFill>
        <p:spPr>
          <a:xfrm>
            <a:off x="6691837" y="2010275"/>
            <a:ext cx="552450" cy="552450"/>
          </a:xfrm>
          <a:prstGeom prst="rect">
            <a:avLst/>
          </a:prstGeom>
          <a:noFill/>
          <a:ln>
            <a:noFill/>
          </a:ln>
        </p:spPr>
      </p:pic>
      <p:pic>
        <p:nvPicPr>
          <p:cNvPr id="936" name="Shape 936"/>
          <p:cNvPicPr preferRelativeResize="0"/>
          <p:nvPr/>
        </p:nvPicPr>
        <p:blipFill>
          <a:blip r:embed="rId3">
            <a:alphaModFix/>
          </a:blip>
          <a:stretch>
            <a:fillRect/>
          </a:stretch>
        </p:blipFill>
        <p:spPr>
          <a:xfrm>
            <a:off x="6614887" y="2950425"/>
            <a:ext cx="552450" cy="552450"/>
          </a:xfrm>
          <a:prstGeom prst="rect">
            <a:avLst/>
          </a:prstGeom>
          <a:noFill/>
          <a:ln>
            <a:noFill/>
          </a:ln>
        </p:spPr>
      </p:pic>
      <p:pic>
        <p:nvPicPr>
          <p:cNvPr id="937" name="Shape 937"/>
          <p:cNvPicPr preferRelativeResize="0"/>
          <p:nvPr/>
        </p:nvPicPr>
        <p:blipFill>
          <a:blip r:embed="rId3">
            <a:alphaModFix/>
          </a:blip>
          <a:stretch>
            <a:fillRect/>
          </a:stretch>
        </p:blipFill>
        <p:spPr>
          <a:xfrm>
            <a:off x="7244287" y="2484575"/>
            <a:ext cx="552450" cy="552450"/>
          </a:xfrm>
          <a:prstGeom prst="rect">
            <a:avLst/>
          </a:prstGeom>
          <a:noFill/>
          <a:ln>
            <a:noFill/>
          </a:ln>
        </p:spPr>
      </p:pic>
      <p:pic>
        <p:nvPicPr>
          <p:cNvPr id="938" name="Shape 938"/>
          <p:cNvPicPr preferRelativeResize="0"/>
          <p:nvPr/>
        </p:nvPicPr>
        <p:blipFill>
          <a:blip r:embed="rId3">
            <a:alphaModFix/>
          </a:blip>
          <a:stretch>
            <a:fillRect/>
          </a:stretch>
        </p:blipFill>
        <p:spPr>
          <a:xfrm>
            <a:off x="4358612" y="3683375"/>
            <a:ext cx="552450" cy="552450"/>
          </a:xfrm>
          <a:prstGeom prst="rect">
            <a:avLst/>
          </a:prstGeom>
          <a:noFill/>
          <a:ln>
            <a:noFill/>
          </a:ln>
        </p:spPr>
      </p:pic>
      <p:cxnSp>
        <p:nvCxnSpPr>
          <p:cNvPr id="939" name="Shape 939"/>
          <p:cNvCxnSpPr>
            <a:stCxn id="938" idx="2"/>
            <a:endCxn id="933" idx="1"/>
          </p:cNvCxnSpPr>
          <p:nvPr/>
        </p:nvCxnSpPr>
        <p:spPr>
          <a:xfrm rot="-5400000">
            <a:off x="4838987" y="2612675"/>
            <a:ext cx="1419000" cy="1827300"/>
          </a:xfrm>
          <a:prstGeom prst="curvedConnector4">
            <a:avLst>
              <a:gd fmla="val -16781" name="adj1"/>
              <a:gd fmla="val 57559" name="adj2"/>
            </a:avLst>
          </a:prstGeom>
          <a:noFill/>
          <a:ln cap="flat" cmpd="sng" w="9525">
            <a:solidFill>
              <a:schemeClr val="dk2"/>
            </a:solidFill>
            <a:prstDash val="solid"/>
            <a:round/>
            <a:headEnd len="lg" w="lg" type="none"/>
            <a:tailEnd len="lg" w="lg" type="none"/>
          </a:ln>
        </p:spPr>
      </p:cxnSp>
      <p:cxnSp>
        <p:nvCxnSpPr>
          <p:cNvPr id="940" name="Shape 940"/>
          <p:cNvCxnSpPr>
            <a:stCxn id="934" idx="2"/>
            <a:endCxn id="933" idx="1"/>
          </p:cNvCxnSpPr>
          <p:nvPr/>
        </p:nvCxnSpPr>
        <p:spPr>
          <a:xfrm rot="-5400000">
            <a:off x="3940062" y="1713725"/>
            <a:ext cx="1419000" cy="3625200"/>
          </a:xfrm>
          <a:prstGeom prst="curvedConnector4">
            <a:avLst>
              <a:gd fmla="val -37394" name="adj1"/>
              <a:gd fmla="val 65877" name="adj2"/>
            </a:avLst>
          </a:prstGeom>
          <a:noFill/>
          <a:ln cap="flat" cmpd="sng" w="9525">
            <a:solidFill>
              <a:schemeClr val="dk2"/>
            </a:solidFill>
            <a:prstDash val="solid"/>
            <a:round/>
            <a:headEnd len="lg" w="lg" type="none"/>
            <a:tailEnd len="lg" w="lg" type="none"/>
          </a:ln>
        </p:spPr>
      </p:cxnSp>
      <p:cxnSp>
        <p:nvCxnSpPr>
          <p:cNvPr id="941" name="Shape 941"/>
          <p:cNvCxnSpPr>
            <a:stCxn id="928" idx="3"/>
            <a:endCxn id="934" idx="1"/>
          </p:cNvCxnSpPr>
          <p:nvPr/>
        </p:nvCxnSpPr>
        <p:spPr>
          <a:xfrm flipH="1" rot="-5400000">
            <a:off x="1879375" y="3278225"/>
            <a:ext cx="818700" cy="543900"/>
          </a:xfrm>
          <a:prstGeom prst="curvedConnector2">
            <a:avLst/>
          </a:prstGeom>
          <a:noFill/>
          <a:ln cap="flat" cmpd="sng" w="9525">
            <a:solidFill>
              <a:schemeClr val="dk2"/>
            </a:solidFill>
            <a:prstDash val="solid"/>
            <a:round/>
            <a:headEnd len="lg" w="lg" type="none"/>
            <a:tailEnd len="lg" w="lg" type="none"/>
          </a:ln>
        </p:spPr>
      </p:cxnSp>
      <p:cxnSp>
        <p:nvCxnSpPr>
          <p:cNvPr id="942" name="Shape 942"/>
          <p:cNvCxnSpPr>
            <a:stCxn id="930" idx="3"/>
            <a:endCxn id="938" idx="1"/>
          </p:cNvCxnSpPr>
          <p:nvPr/>
        </p:nvCxnSpPr>
        <p:spPr>
          <a:xfrm flipH="1" rot="-5400000">
            <a:off x="3594587" y="3195550"/>
            <a:ext cx="768300" cy="759600"/>
          </a:xfrm>
          <a:prstGeom prst="curvedConnector2">
            <a:avLst/>
          </a:prstGeom>
          <a:noFill/>
          <a:ln cap="flat" cmpd="sng" w="9525">
            <a:solidFill>
              <a:schemeClr val="dk2"/>
            </a:solidFill>
            <a:prstDash val="solid"/>
            <a:round/>
            <a:headEnd len="lg" w="lg" type="none"/>
            <a:tailEnd len="lg" w="lg" type="none"/>
          </a:ln>
        </p:spPr>
      </p:cxnSp>
      <p:cxnSp>
        <p:nvCxnSpPr>
          <p:cNvPr id="943" name="Shape 943"/>
          <p:cNvCxnSpPr>
            <a:stCxn id="931" idx="3"/>
            <a:endCxn id="938" idx="1"/>
          </p:cNvCxnSpPr>
          <p:nvPr/>
        </p:nvCxnSpPr>
        <p:spPr>
          <a:xfrm flipH="1" rot="-5400000">
            <a:off x="3776537" y="3377500"/>
            <a:ext cx="768300" cy="395700"/>
          </a:xfrm>
          <a:prstGeom prst="curvedConnector2">
            <a:avLst/>
          </a:prstGeom>
          <a:noFill/>
          <a:ln cap="flat" cmpd="sng" w="9525">
            <a:solidFill>
              <a:schemeClr val="dk2"/>
            </a:solidFill>
            <a:prstDash val="solid"/>
            <a:round/>
            <a:headEnd len="lg" w="lg" type="none"/>
            <a:tailEnd len="lg" w="lg" type="none"/>
          </a:ln>
        </p:spPr>
      </p:cxnSp>
      <p:cxnSp>
        <p:nvCxnSpPr>
          <p:cNvPr id="944" name="Shape 944"/>
          <p:cNvCxnSpPr>
            <a:stCxn id="932" idx="3"/>
            <a:endCxn id="938" idx="1"/>
          </p:cNvCxnSpPr>
          <p:nvPr/>
        </p:nvCxnSpPr>
        <p:spPr>
          <a:xfrm flipH="1" rot="-5400000">
            <a:off x="3958487" y="3559450"/>
            <a:ext cx="768300" cy="31800"/>
          </a:xfrm>
          <a:prstGeom prst="curvedConnector2">
            <a:avLst/>
          </a:prstGeom>
          <a:noFill/>
          <a:ln cap="flat" cmpd="sng" w="9525">
            <a:solidFill>
              <a:schemeClr val="dk2"/>
            </a:solidFill>
            <a:prstDash val="solid"/>
            <a:round/>
            <a:headEnd len="lg" w="lg" type="none"/>
            <a:tailEnd len="lg" w="lg" type="none"/>
          </a:ln>
        </p:spPr>
      </p:cxnSp>
      <p:sp>
        <p:nvSpPr>
          <p:cNvPr id="945" name="Shape 945"/>
          <p:cNvSpPr txBox="1"/>
          <p:nvPr/>
        </p:nvSpPr>
        <p:spPr>
          <a:xfrm rot="-1554829">
            <a:off x="4926400" y="2875991"/>
            <a:ext cx="967922" cy="281494"/>
          </a:xfrm>
          <a:prstGeom prst="rect">
            <a:avLst/>
          </a:prstGeom>
          <a:noFill/>
          <a:ln>
            <a:noFill/>
          </a:ln>
        </p:spPr>
        <p:txBody>
          <a:bodyPr anchorCtr="0" anchor="ctr" bIns="91425" lIns="91425" rIns="91425" tIns="91425">
            <a:noAutofit/>
          </a:bodyPr>
          <a:lstStyle/>
          <a:p>
            <a:pPr lvl="0" algn="ctr">
              <a:spcBef>
                <a:spcPts val="0"/>
              </a:spcBef>
              <a:buNone/>
            </a:pPr>
            <a:r>
              <a:rPr b="1" lang="fr" sz="900">
                <a:latin typeface="Montserrat"/>
                <a:ea typeface="Montserrat"/>
                <a:cs typeface="Montserrat"/>
                <a:sym typeface="Montserrat"/>
              </a:rPr>
              <a:t>GOSSIP/WAN</a:t>
            </a:r>
          </a:p>
        </p:txBody>
      </p:sp>
      <p:sp>
        <p:nvSpPr>
          <p:cNvPr id="946" name="Shape 946"/>
          <p:cNvSpPr txBox="1"/>
          <p:nvPr/>
        </p:nvSpPr>
        <p:spPr>
          <a:xfrm rot="-3174596">
            <a:off x="5414287" y="3280713"/>
            <a:ext cx="968047" cy="281402"/>
          </a:xfrm>
          <a:prstGeom prst="rect">
            <a:avLst/>
          </a:prstGeom>
          <a:noFill/>
          <a:ln>
            <a:noFill/>
          </a:ln>
        </p:spPr>
        <p:txBody>
          <a:bodyPr anchorCtr="0" anchor="ctr" bIns="91425" lIns="91425" rIns="91425" tIns="91425">
            <a:noAutofit/>
          </a:bodyPr>
          <a:lstStyle/>
          <a:p>
            <a:pPr lvl="0" rtl="0" algn="ctr">
              <a:spcBef>
                <a:spcPts val="0"/>
              </a:spcBef>
              <a:buNone/>
            </a:pPr>
            <a:r>
              <a:rPr b="1" lang="fr" sz="900">
                <a:latin typeface="Montserrat"/>
                <a:ea typeface="Montserrat"/>
                <a:cs typeface="Montserrat"/>
                <a:sym typeface="Montserrat"/>
              </a:rPr>
              <a:t>GOSSIP/WAN</a:t>
            </a:r>
          </a:p>
        </p:txBody>
      </p:sp>
      <p:sp>
        <p:nvSpPr>
          <p:cNvPr id="947" name="Shape 947"/>
          <p:cNvSpPr txBox="1"/>
          <p:nvPr/>
        </p:nvSpPr>
        <p:spPr>
          <a:xfrm>
            <a:off x="6636475" y="1675637"/>
            <a:ext cx="1157100" cy="219300"/>
          </a:xfrm>
          <a:prstGeom prst="rect">
            <a:avLst/>
          </a:prstGeom>
          <a:noFill/>
          <a:ln>
            <a:noFill/>
          </a:ln>
        </p:spPr>
        <p:txBody>
          <a:bodyPr anchorCtr="0" anchor="ctr" bIns="91425" lIns="91425" rIns="91425" tIns="91425">
            <a:noAutofit/>
          </a:bodyPr>
          <a:lstStyle/>
          <a:p>
            <a:pPr lvl="0" algn="ctr">
              <a:spcBef>
                <a:spcPts val="0"/>
              </a:spcBef>
              <a:buNone/>
            </a:pPr>
            <a:r>
              <a:rPr b="1" lang="fr" sz="900">
                <a:latin typeface="Montserrat"/>
                <a:ea typeface="Montserrat"/>
                <a:cs typeface="Montserrat"/>
                <a:sym typeface="Montserrat"/>
              </a:rPr>
              <a:t>Consul cluster</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1" name="Shape 951"/>
        <p:cNvGrpSpPr/>
        <p:nvPr/>
      </p:nvGrpSpPr>
      <p:grpSpPr>
        <a:xfrm>
          <a:off x="0" y="0"/>
          <a:ext cx="0" cy="0"/>
          <a:chOff x="0" y="0"/>
          <a:chExt cx="0" cy="0"/>
        </a:xfrm>
      </p:grpSpPr>
      <p:sp>
        <p:nvSpPr>
          <p:cNvPr id="952" name="Shape 952"/>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“Manually” </a:t>
            </a:r>
            <a:r>
              <a:rPr lang="fr"/>
              <a:t>register a service</a:t>
            </a:r>
          </a:p>
        </p:txBody>
      </p:sp>
      <p:sp>
        <p:nvSpPr>
          <p:cNvPr id="953" name="Shape 953"/>
          <p:cNvSpPr txBox="1"/>
          <p:nvPr>
            <p:ph idx="1" type="body"/>
          </p:nvPr>
        </p:nvSpPr>
        <p:spPr>
          <a:xfrm>
            <a:off x="354000" y="1162944"/>
            <a:ext cx="8561700" cy="711599"/>
          </a:xfrm>
          <a:prstGeom prst="rect">
            <a:avLst/>
          </a:prstGeom>
          <a:solidFill>
            <a:srgbClr val="EFEFE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indent="0" lvl="0" marL="190500" marR="190500" rtl="0">
              <a:lnSpc>
                <a:spcPct val="100000"/>
              </a:lnSpc>
              <a:spcBef>
                <a:spcPts val="0"/>
              </a:spcBef>
              <a:spcAft>
                <a:spcPts val="1100"/>
              </a:spcAft>
              <a:buNone/>
            </a:pPr>
            <a:r>
              <a:rPr lang="fr" sz="1000">
                <a:solidFill>
                  <a:srgbClr val="333333"/>
                </a:solidFill>
                <a:latin typeface="Verdana"/>
                <a:ea typeface="Verdana"/>
                <a:cs typeface="Verdana"/>
                <a:sym typeface="Verdana"/>
              </a:rPr>
              <a:t>$ sudo mkdir /etc/consul.d</a:t>
            </a:r>
          </a:p>
        </p:txBody>
      </p:sp>
      <p:sp>
        <p:nvSpPr>
          <p:cNvPr id="954" name="Shape 954"/>
          <p:cNvSpPr txBox="1"/>
          <p:nvPr>
            <p:ph idx="1" type="body"/>
          </p:nvPr>
        </p:nvSpPr>
        <p:spPr>
          <a:xfrm>
            <a:off x="354000" y="2162944"/>
            <a:ext cx="8561700" cy="711600"/>
          </a:xfrm>
          <a:prstGeom prst="rect">
            <a:avLst/>
          </a:prstGeom>
          <a:solidFill>
            <a:srgbClr val="EFEFE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indent="0" lvl="0" marL="190500" marR="190500" rtl="0">
              <a:lnSpc>
                <a:spcPct val="150000"/>
              </a:lnSpc>
              <a:spcBef>
                <a:spcPts val="0"/>
              </a:spcBef>
              <a:spcAft>
                <a:spcPts val="1100"/>
              </a:spcAft>
              <a:buNone/>
            </a:pPr>
            <a:r>
              <a:rPr lang="fr" sz="1000">
                <a:solidFill>
                  <a:srgbClr val="333333"/>
                </a:solidFill>
                <a:latin typeface="Verdana"/>
                <a:ea typeface="Verdana"/>
                <a:cs typeface="Verdana"/>
                <a:sym typeface="Verdana"/>
              </a:rPr>
              <a:t>$ echo '{"service": {"name": "product-service", "tags": ["java"], "port": 52001}}' \</a:t>
            </a:r>
            <a:br>
              <a:rPr lang="fr" sz="1000">
                <a:solidFill>
                  <a:srgbClr val="333333"/>
                </a:solidFill>
                <a:latin typeface="Verdana"/>
                <a:ea typeface="Verdana"/>
                <a:cs typeface="Verdana"/>
                <a:sym typeface="Verdana"/>
              </a:rPr>
            </a:br>
            <a:r>
              <a:rPr lang="fr" sz="1000">
                <a:solidFill>
                  <a:srgbClr val="333333"/>
                </a:solidFill>
                <a:latin typeface="Verdana"/>
                <a:ea typeface="Verdana"/>
                <a:cs typeface="Verdana"/>
                <a:sym typeface="Verdana"/>
              </a:rPr>
              <a:t>    | sudo tee /etc/consul.d/web.json</a:t>
            </a:r>
          </a:p>
        </p:txBody>
      </p:sp>
      <p:sp>
        <p:nvSpPr>
          <p:cNvPr id="955" name="Shape 955"/>
          <p:cNvSpPr txBox="1"/>
          <p:nvPr>
            <p:ph idx="1" type="body"/>
          </p:nvPr>
        </p:nvSpPr>
        <p:spPr>
          <a:xfrm>
            <a:off x="354000" y="3162955"/>
            <a:ext cx="8561700" cy="1413900"/>
          </a:xfrm>
          <a:prstGeom prst="rect">
            <a:avLst/>
          </a:prstGeom>
          <a:solidFill>
            <a:srgbClr val="EFEFE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indent="0" lvl="0" marL="190500" marR="190500" rtl="0">
              <a:lnSpc>
                <a:spcPct val="150000"/>
              </a:lnSpc>
              <a:spcBef>
                <a:spcPts val="0"/>
              </a:spcBef>
              <a:spcAft>
                <a:spcPts val="1100"/>
              </a:spcAft>
              <a:buNone/>
            </a:pPr>
            <a:r>
              <a:rPr lang="fr" sz="1000">
                <a:solidFill>
                  <a:srgbClr val="333333"/>
                </a:solidFill>
                <a:latin typeface="Verdana"/>
                <a:ea typeface="Verdana"/>
                <a:cs typeface="Verdana"/>
                <a:sym typeface="Verdana"/>
              </a:rPr>
              <a:t>$ consul agent -dev -config-dir=/etc/consul.d</a:t>
            </a:r>
            <a:br>
              <a:rPr lang="fr" sz="1000">
                <a:solidFill>
                  <a:srgbClr val="333333"/>
                </a:solidFill>
                <a:latin typeface="Verdana"/>
                <a:ea typeface="Verdana"/>
                <a:cs typeface="Verdana"/>
                <a:sym typeface="Verdana"/>
              </a:rPr>
            </a:br>
            <a:r>
              <a:rPr lang="fr" sz="1000">
                <a:solidFill>
                  <a:srgbClr val="333333"/>
                </a:solidFill>
                <a:latin typeface="Verdana"/>
                <a:ea typeface="Verdana"/>
                <a:cs typeface="Verdana"/>
                <a:sym typeface="Verdana"/>
              </a:rPr>
              <a:t>==&gt; Starting Consul agent...</a:t>
            </a:r>
            <a:br>
              <a:rPr lang="fr" sz="1000">
                <a:solidFill>
                  <a:srgbClr val="333333"/>
                </a:solidFill>
                <a:latin typeface="Verdana"/>
                <a:ea typeface="Verdana"/>
                <a:cs typeface="Verdana"/>
                <a:sym typeface="Verdana"/>
              </a:rPr>
            </a:br>
            <a:r>
              <a:rPr lang="fr" sz="1000">
                <a:solidFill>
                  <a:srgbClr val="333333"/>
                </a:solidFill>
                <a:latin typeface="Verdana"/>
                <a:ea typeface="Verdana"/>
                <a:cs typeface="Verdana"/>
                <a:sym typeface="Verdana"/>
              </a:rPr>
              <a:t>...</a:t>
            </a:r>
            <a:br>
              <a:rPr lang="fr" sz="1000">
                <a:solidFill>
                  <a:srgbClr val="333333"/>
                </a:solidFill>
                <a:latin typeface="Verdana"/>
                <a:ea typeface="Verdana"/>
                <a:cs typeface="Verdana"/>
                <a:sym typeface="Verdana"/>
              </a:rPr>
            </a:br>
            <a:r>
              <a:rPr lang="fr" sz="1000">
                <a:solidFill>
                  <a:srgbClr val="333333"/>
                </a:solidFill>
                <a:latin typeface="Verdana"/>
                <a:ea typeface="Verdana"/>
                <a:cs typeface="Verdana"/>
                <a:sym typeface="Verdana"/>
              </a:rPr>
              <a:t>    [INFO] agent: Synced service 'web'</a:t>
            </a:r>
            <a:br>
              <a:rPr lang="fr" sz="1000">
                <a:solidFill>
                  <a:srgbClr val="333333"/>
                </a:solidFill>
                <a:latin typeface="Verdana"/>
                <a:ea typeface="Verdana"/>
                <a:cs typeface="Verdana"/>
                <a:sym typeface="Verdana"/>
              </a:rPr>
            </a:br>
            <a:r>
              <a:rPr lang="fr" sz="1000">
                <a:solidFill>
                  <a:srgbClr val="333333"/>
                </a:solidFill>
                <a:latin typeface="Verdana"/>
                <a:ea typeface="Verdana"/>
                <a:cs typeface="Verdana"/>
                <a:sym typeface="Verdana"/>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54000" y="228600"/>
            <a:ext cx="8561700" cy="857400"/>
          </a:xfrm>
          <a:prstGeom prst="rect">
            <a:avLst/>
          </a:prstGeom>
        </p:spPr>
        <p:txBody>
          <a:bodyPr anchorCtr="0" anchor="t" bIns="91425" lIns="91425" rIns="91425" tIns="91425">
            <a:noAutofit/>
          </a:bodyPr>
          <a:lstStyle/>
          <a:p>
            <a:pPr lvl="0">
              <a:spcBef>
                <a:spcPts val="0"/>
              </a:spcBef>
              <a:buNone/>
            </a:pPr>
            <a:r>
              <a:rPr lang="fr"/>
              <a:t>service </a:t>
            </a:r>
            <a:r>
              <a:rPr b="1" lang="fr"/>
              <a:t>A</a:t>
            </a:r>
            <a:r>
              <a:rPr lang="fr"/>
              <a:t> trying to find service </a:t>
            </a:r>
            <a:r>
              <a:rPr b="1" lang="fr"/>
              <a:t>B</a:t>
            </a:r>
          </a:p>
        </p:txBody>
      </p:sp>
      <p:sp>
        <p:nvSpPr>
          <p:cNvPr id="74" name="Shape 74"/>
          <p:cNvSpPr/>
          <p:nvPr/>
        </p:nvSpPr>
        <p:spPr>
          <a:xfrm>
            <a:off x="2635400" y="2143050"/>
            <a:ext cx="857400" cy="857400"/>
          </a:xfrm>
          <a:prstGeom prst="rect">
            <a:avLst/>
          </a:prstGeom>
          <a:solidFill>
            <a:srgbClr val="054F84"/>
          </a:solidFill>
          <a:ln>
            <a:noFill/>
          </a:ln>
        </p:spPr>
        <p:txBody>
          <a:bodyPr anchorCtr="0" anchor="ctr" bIns="91425" lIns="91425" rIns="91425" tIns="91425">
            <a:noAutofit/>
          </a:bodyPr>
          <a:lstStyle/>
          <a:p>
            <a:pPr lvl="0" algn="ctr">
              <a:spcBef>
                <a:spcPts val="0"/>
              </a:spcBef>
              <a:buNone/>
            </a:pPr>
            <a:r>
              <a:rPr lang="fr" sz="4800">
                <a:solidFill>
                  <a:srgbClr val="FFFFFF"/>
                </a:solidFill>
                <a:latin typeface="Montserrat"/>
                <a:ea typeface="Montserrat"/>
                <a:cs typeface="Montserrat"/>
                <a:sym typeface="Montserrat"/>
              </a:rPr>
              <a:t>A</a:t>
            </a:r>
          </a:p>
        </p:txBody>
      </p:sp>
      <p:sp>
        <p:nvSpPr>
          <p:cNvPr id="75" name="Shape 75"/>
          <p:cNvSpPr/>
          <p:nvPr/>
        </p:nvSpPr>
        <p:spPr>
          <a:xfrm>
            <a:off x="5651200" y="2143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cxnSp>
        <p:nvCxnSpPr>
          <p:cNvPr id="76" name="Shape 76"/>
          <p:cNvCxnSpPr>
            <a:stCxn id="74" idx="3"/>
            <a:endCxn id="75" idx="1"/>
          </p:cNvCxnSpPr>
          <p:nvPr/>
        </p:nvCxnSpPr>
        <p:spPr>
          <a:xfrm>
            <a:off x="3492800" y="2571750"/>
            <a:ext cx="2158500" cy="0"/>
          </a:xfrm>
          <a:prstGeom prst="straightConnector1">
            <a:avLst/>
          </a:prstGeom>
          <a:noFill/>
          <a:ln cap="flat" cmpd="sng" w="9525">
            <a:solidFill>
              <a:schemeClr val="dk2"/>
            </a:solidFill>
            <a:prstDash val="solid"/>
            <a:round/>
            <a:headEnd len="lg" w="lg" type="none"/>
            <a:tailEnd len="lg" w="lg" type="triangle"/>
          </a:ln>
        </p:spPr>
      </p:cxnSp>
      <p:sp>
        <p:nvSpPr>
          <p:cNvPr id="77" name="Shape 77"/>
          <p:cNvSpPr txBox="1"/>
          <p:nvPr/>
        </p:nvSpPr>
        <p:spPr>
          <a:xfrm>
            <a:off x="4059450" y="2496638"/>
            <a:ext cx="1025100" cy="309300"/>
          </a:xfrm>
          <a:prstGeom prst="rect">
            <a:avLst/>
          </a:prstGeom>
          <a:noFill/>
          <a:ln>
            <a:noFill/>
          </a:ln>
        </p:spPr>
        <p:txBody>
          <a:bodyPr anchorCtr="0" anchor="ctr" bIns="91425" lIns="91425" rIns="91425" tIns="91425">
            <a:noAutofit/>
          </a:bodyPr>
          <a:lstStyle/>
          <a:p>
            <a:pPr lvl="0" algn="ctr">
              <a:spcBef>
                <a:spcPts val="0"/>
              </a:spcBef>
              <a:buNone/>
            </a:pPr>
            <a:r>
              <a:rPr lang="fr" sz="1000">
                <a:latin typeface="Montserrat"/>
                <a:ea typeface="Montserrat"/>
                <a:cs typeface="Montserrat"/>
                <a:sym typeface="Montserrat"/>
              </a:rPr>
              <a:t>&lt;&lt;invokes&gt;&gt;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9" name="Shape 959"/>
        <p:cNvGrpSpPr/>
        <p:nvPr/>
      </p:nvGrpSpPr>
      <p:grpSpPr>
        <a:xfrm>
          <a:off x="0" y="0"/>
          <a:ext cx="0" cy="0"/>
          <a:chOff x="0" y="0"/>
          <a:chExt cx="0" cy="0"/>
        </a:xfrm>
      </p:grpSpPr>
      <p:sp>
        <p:nvSpPr>
          <p:cNvPr id="960" name="Shape 960"/>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“Automatically” register a service with spring-boot</a:t>
            </a:r>
          </a:p>
        </p:txBody>
      </p:sp>
      <p:sp>
        <p:nvSpPr>
          <p:cNvPr id="961" name="Shape 961"/>
          <p:cNvSpPr txBox="1"/>
          <p:nvPr>
            <p:ph type="title"/>
          </p:nvPr>
        </p:nvSpPr>
        <p:spPr>
          <a:xfrm>
            <a:off x="863250" y="1595325"/>
            <a:ext cx="7417500" cy="1608300"/>
          </a:xfrm>
          <a:prstGeom prst="rect">
            <a:avLst/>
          </a:prstGeom>
        </p:spPr>
        <p:txBody>
          <a:bodyPr anchorCtr="0" anchor="ctr" bIns="91425" lIns="91425" rIns="91425" tIns="91425">
            <a:noAutofit/>
          </a:bodyPr>
          <a:lstStyle/>
          <a:p>
            <a:pPr lvl="0" rtl="0" algn="ctr">
              <a:spcBef>
                <a:spcPts val="0"/>
              </a:spcBef>
              <a:buNone/>
            </a:pPr>
            <a:r>
              <a:rPr lang="fr">
                <a:solidFill>
                  <a:srgbClr val="054F84"/>
                </a:solidFill>
              </a:rPr>
              <a:t>Demo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1"/>
                                        <p:tgtEl>
                                          <p:spTgt spid="9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5" name="Shape 965"/>
        <p:cNvGrpSpPr/>
        <p:nvPr/>
      </p:nvGrpSpPr>
      <p:grpSpPr>
        <a:xfrm>
          <a:off x="0" y="0"/>
          <a:ext cx="0" cy="0"/>
          <a:chOff x="0" y="0"/>
          <a:chExt cx="0" cy="0"/>
        </a:xfrm>
      </p:grpSpPr>
      <p:sp>
        <p:nvSpPr>
          <p:cNvPr id="966" name="Shape 966"/>
          <p:cNvSpPr txBox="1"/>
          <p:nvPr>
            <p:ph type="title"/>
          </p:nvPr>
        </p:nvSpPr>
        <p:spPr>
          <a:xfrm>
            <a:off x="716975" y="1615275"/>
            <a:ext cx="7417500" cy="1608300"/>
          </a:xfrm>
          <a:prstGeom prst="rect">
            <a:avLst/>
          </a:prstGeom>
        </p:spPr>
        <p:txBody>
          <a:bodyPr anchorCtr="0" anchor="ctr" bIns="91425" lIns="91425" rIns="91425" tIns="91425">
            <a:noAutofit/>
          </a:bodyPr>
          <a:lstStyle/>
          <a:p>
            <a:pPr lvl="0" rtl="0">
              <a:spcBef>
                <a:spcPts val="0"/>
              </a:spcBef>
              <a:buNone/>
            </a:pPr>
            <a:r>
              <a:rPr lang="fr" sz="4800">
                <a:solidFill>
                  <a:srgbClr val="E84F0E"/>
                </a:solidFill>
              </a:rPr>
              <a:t>4</a:t>
            </a:r>
            <a:r>
              <a:rPr lang="fr"/>
              <a:t> Demo</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0" name="Shape 970"/>
        <p:cNvGrpSpPr/>
        <p:nvPr/>
      </p:nvGrpSpPr>
      <p:grpSpPr>
        <a:xfrm>
          <a:off x="0" y="0"/>
          <a:ext cx="0" cy="0"/>
          <a:chOff x="0" y="0"/>
          <a:chExt cx="0" cy="0"/>
        </a:xfrm>
      </p:grpSpPr>
      <p:sp>
        <p:nvSpPr>
          <p:cNvPr id="971" name="Shape 971"/>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References</a:t>
            </a:r>
          </a:p>
        </p:txBody>
      </p:sp>
      <p:sp>
        <p:nvSpPr>
          <p:cNvPr id="972" name="Shape 972"/>
          <p:cNvSpPr txBox="1"/>
          <p:nvPr>
            <p:ph idx="1" type="body"/>
          </p:nvPr>
        </p:nvSpPr>
        <p:spPr>
          <a:xfrm>
            <a:off x="354000" y="1162943"/>
            <a:ext cx="8561700" cy="3513900"/>
          </a:xfrm>
          <a:prstGeom prst="rect">
            <a:avLst/>
          </a:prstGeom>
        </p:spPr>
        <p:txBody>
          <a:bodyPr anchorCtr="0" anchor="t" bIns="91425" lIns="91425" rIns="91425" tIns="91425">
            <a:noAutofit/>
          </a:bodyPr>
          <a:lstStyle/>
          <a:p>
            <a:pPr lvl="0">
              <a:spcBef>
                <a:spcPts val="0"/>
              </a:spcBef>
              <a:buNone/>
            </a:pPr>
            <a:r>
              <a:rPr lang="fr" u="sng">
                <a:solidFill>
                  <a:schemeClr val="hlink"/>
                </a:solidFill>
                <a:hlinkClick r:id="rId3"/>
              </a:rPr>
              <a:t>https://start.spring.io</a:t>
            </a:r>
          </a:p>
          <a:p>
            <a:pPr lvl="0">
              <a:spcBef>
                <a:spcPts val="0"/>
              </a:spcBef>
              <a:buNone/>
            </a:pPr>
            <a:r>
              <a:rPr lang="fr" u="sng">
                <a:solidFill>
                  <a:schemeClr val="hlink"/>
                </a:solidFill>
                <a:hlinkClick r:id="rId4"/>
              </a:rPr>
              <a:t>https://consul.io</a:t>
            </a:r>
          </a:p>
          <a:p>
            <a:pPr lvl="0">
              <a:spcBef>
                <a:spcPts val="0"/>
              </a:spcBef>
              <a:buNone/>
            </a:pPr>
            <a:r>
              <a:rPr lang="fr" u="sng">
                <a:solidFill>
                  <a:schemeClr val="hlink"/>
                </a:solidFill>
                <a:hlinkClick r:id="rId5"/>
              </a:rPr>
              <a:t>https://raft.github.io/</a:t>
            </a:r>
          </a:p>
          <a:p>
            <a:pPr lvl="0">
              <a:spcBef>
                <a:spcPts val="0"/>
              </a:spcBef>
              <a:buNone/>
            </a:pPr>
            <a:r>
              <a:rPr lang="fr" u="sng">
                <a:solidFill>
                  <a:schemeClr val="hlink"/>
                </a:solidFill>
                <a:hlinkClick r:id="rId6"/>
              </a:rPr>
              <a:t>https://www.serf.io/</a:t>
            </a:r>
          </a:p>
          <a:p>
            <a:pPr lvl="0">
              <a:spcBef>
                <a:spcPts val="0"/>
              </a:spcBef>
              <a:buNone/>
            </a:pPr>
            <a:r>
              <a:rPr lang="fr" u="sng">
                <a:solidFill>
                  <a:schemeClr val="hlink"/>
                </a:solidFill>
                <a:hlinkClick r:id="rId7"/>
              </a:rPr>
              <a:t>http://microservices.io/</a:t>
            </a:r>
          </a:p>
          <a:p>
            <a:pPr lvl="0">
              <a:spcBef>
                <a:spcPts val="0"/>
              </a:spcBef>
              <a:buNone/>
            </a:pPr>
            <a:r>
              <a:rPr lang="fr" u="sng">
                <a:solidFill>
                  <a:schemeClr val="hlink"/>
                </a:solidFill>
                <a:hlinkClick r:id="rId8"/>
              </a:rPr>
              <a:t>https://github.com/unicorndz/qb-20170502</a:t>
            </a:r>
          </a:p>
          <a:p>
            <a:pPr lvl="0">
              <a:spcBef>
                <a:spcPts val="0"/>
              </a:spcBef>
              <a:buNone/>
            </a:pPr>
            <a:r>
              <a:t/>
            </a:r>
            <a:endParaRP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Monolith</a:t>
            </a:r>
          </a:p>
        </p:txBody>
      </p:sp>
      <p:sp>
        <p:nvSpPr>
          <p:cNvPr id="83" name="Shape 83"/>
          <p:cNvSpPr/>
          <p:nvPr/>
        </p:nvSpPr>
        <p:spPr>
          <a:xfrm>
            <a:off x="2635400" y="2143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A</a:t>
            </a:r>
          </a:p>
        </p:txBody>
      </p:sp>
      <p:sp>
        <p:nvSpPr>
          <p:cNvPr id="84" name="Shape 84"/>
          <p:cNvSpPr/>
          <p:nvPr/>
        </p:nvSpPr>
        <p:spPr>
          <a:xfrm>
            <a:off x="5651200" y="2143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cxnSp>
        <p:nvCxnSpPr>
          <p:cNvPr id="85" name="Shape 85"/>
          <p:cNvCxnSpPr>
            <a:stCxn id="83" idx="3"/>
            <a:endCxn id="84" idx="1"/>
          </p:cNvCxnSpPr>
          <p:nvPr/>
        </p:nvCxnSpPr>
        <p:spPr>
          <a:xfrm>
            <a:off x="3492800" y="2571750"/>
            <a:ext cx="2158500" cy="0"/>
          </a:xfrm>
          <a:prstGeom prst="straightConnector1">
            <a:avLst/>
          </a:prstGeom>
          <a:noFill/>
          <a:ln cap="flat" cmpd="sng" w="9525">
            <a:solidFill>
              <a:schemeClr val="dk2"/>
            </a:solidFill>
            <a:prstDash val="solid"/>
            <a:round/>
            <a:headEnd len="lg" w="lg" type="none"/>
            <a:tailEnd len="lg" w="lg" type="triangle"/>
          </a:ln>
        </p:spPr>
      </p:cxnSp>
      <p:sp>
        <p:nvSpPr>
          <p:cNvPr id="86" name="Shape 86"/>
          <p:cNvSpPr txBox="1"/>
          <p:nvPr/>
        </p:nvSpPr>
        <p:spPr>
          <a:xfrm>
            <a:off x="3676450" y="2684400"/>
            <a:ext cx="18234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language level call</a:t>
            </a:r>
          </a:p>
        </p:txBody>
      </p:sp>
      <p:sp>
        <p:nvSpPr>
          <p:cNvPr id="87" name="Shape 87"/>
          <p:cNvSpPr/>
          <p:nvPr/>
        </p:nvSpPr>
        <p:spPr>
          <a:xfrm>
            <a:off x="2209425" y="1104750"/>
            <a:ext cx="47253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p:nvPr/>
        </p:nvSpPr>
        <p:spPr>
          <a:xfrm>
            <a:off x="2209425" y="1104750"/>
            <a:ext cx="4725300" cy="2934000"/>
          </a:xfrm>
          <a:prstGeom prst="rect">
            <a:avLst/>
          </a:prstGeom>
          <a:noFill/>
          <a:ln cap="flat" cmpd="sng" w="19050">
            <a:solidFill>
              <a:srgbClr val="054F84"/>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Classical Distributed Application 1/2</a:t>
            </a:r>
          </a:p>
        </p:txBody>
      </p:sp>
      <p:sp>
        <p:nvSpPr>
          <p:cNvPr id="94" name="Shape 94"/>
          <p:cNvSpPr/>
          <p:nvPr/>
        </p:nvSpPr>
        <p:spPr>
          <a:xfrm>
            <a:off x="2635400" y="2143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A</a:t>
            </a:r>
          </a:p>
        </p:txBody>
      </p:sp>
      <p:sp>
        <p:nvSpPr>
          <p:cNvPr id="95" name="Shape 95"/>
          <p:cNvSpPr/>
          <p:nvPr/>
        </p:nvSpPr>
        <p:spPr>
          <a:xfrm>
            <a:off x="5651200" y="2143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cxnSp>
        <p:nvCxnSpPr>
          <p:cNvPr id="96" name="Shape 96"/>
          <p:cNvCxnSpPr>
            <a:stCxn id="94" idx="3"/>
            <a:endCxn id="95" idx="1"/>
          </p:cNvCxnSpPr>
          <p:nvPr/>
        </p:nvCxnSpPr>
        <p:spPr>
          <a:xfrm>
            <a:off x="3492800" y="2571750"/>
            <a:ext cx="2158500" cy="0"/>
          </a:xfrm>
          <a:prstGeom prst="straightConnector1">
            <a:avLst/>
          </a:prstGeom>
          <a:noFill/>
          <a:ln cap="flat" cmpd="sng" w="9525">
            <a:solidFill>
              <a:schemeClr val="dk2"/>
            </a:solidFill>
            <a:prstDash val="solid"/>
            <a:round/>
            <a:headEnd len="lg" w="lg" type="none"/>
            <a:tailEnd len="lg" w="lg" type="triangle"/>
          </a:ln>
        </p:spPr>
      </p:cxnSp>
      <p:sp>
        <p:nvSpPr>
          <p:cNvPr id="97" name="Shape 97"/>
          <p:cNvSpPr txBox="1"/>
          <p:nvPr/>
        </p:nvSpPr>
        <p:spPr>
          <a:xfrm>
            <a:off x="4059450" y="2684389"/>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RPC/TCP</a:t>
            </a:r>
          </a:p>
        </p:txBody>
      </p:sp>
      <p:sp>
        <p:nvSpPr>
          <p:cNvPr id="98" name="Shape 98"/>
          <p:cNvSpPr/>
          <p:nvPr/>
        </p:nvSpPr>
        <p:spPr>
          <a:xfrm>
            <a:off x="2209425" y="1104750"/>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5379075" y="1104750"/>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txBox="1"/>
          <p:nvPr/>
        </p:nvSpPr>
        <p:spPr>
          <a:xfrm>
            <a:off x="2551550" y="3667514"/>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
        <p:nvSpPr>
          <p:cNvPr id="101" name="Shape 101"/>
          <p:cNvSpPr txBox="1"/>
          <p:nvPr/>
        </p:nvSpPr>
        <p:spPr>
          <a:xfrm>
            <a:off x="5644275" y="3667514"/>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Classic Distributed Application 2/2</a:t>
            </a:r>
          </a:p>
        </p:txBody>
      </p:sp>
      <p:sp>
        <p:nvSpPr>
          <p:cNvPr id="107" name="Shape 107"/>
          <p:cNvSpPr/>
          <p:nvPr/>
        </p:nvSpPr>
        <p:spPr>
          <a:xfrm>
            <a:off x="2635400" y="2143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A</a:t>
            </a:r>
          </a:p>
        </p:txBody>
      </p:sp>
      <p:sp>
        <p:nvSpPr>
          <p:cNvPr id="108" name="Shape 108"/>
          <p:cNvSpPr/>
          <p:nvPr/>
        </p:nvSpPr>
        <p:spPr>
          <a:xfrm>
            <a:off x="5651200" y="2143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cxnSp>
        <p:nvCxnSpPr>
          <p:cNvPr id="109" name="Shape 109"/>
          <p:cNvCxnSpPr>
            <a:stCxn id="107" idx="3"/>
            <a:endCxn id="108" idx="1"/>
          </p:cNvCxnSpPr>
          <p:nvPr/>
        </p:nvCxnSpPr>
        <p:spPr>
          <a:xfrm>
            <a:off x="3492800" y="2571750"/>
            <a:ext cx="2158500" cy="0"/>
          </a:xfrm>
          <a:prstGeom prst="straightConnector1">
            <a:avLst/>
          </a:prstGeom>
          <a:noFill/>
          <a:ln cap="flat" cmpd="sng" w="9525">
            <a:solidFill>
              <a:schemeClr val="dk2"/>
            </a:solidFill>
            <a:prstDash val="solid"/>
            <a:round/>
            <a:headEnd len="lg" w="lg" type="none"/>
            <a:tailEnd len="lg" w="lg" type="triangle"/>
          </a:ln>
        </p:spPr>
      </p:cxnSp>
      <p:sp>
        <p:nvSpPr>
          <p:cNvPr id="110" name="Shape 110"/>
          <p:cNvSpPr txBox="1"/>
          <p:nvPr/>
        </p:nvSpPr>
        <p:spPr>
          <a:xfrm>
            <a:off x="3991650" y="269115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HTTP</a:t>
            </a:r>
          </a:p>
        </p:txBody>
      </p:sp>
      <p:sp>
        <p:nvSpPr>
          <p:cNvPr id="111" name="Shape 111"/>
          <p:cNvSpPr/>
          <p:nvPr/>
        </p:nvSpPr>
        <p:spPr>
          <a:xfrm>
            <a:off x="2209425" y="1104750"/>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5379075" y="1104750"/>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txBox="1"/>
          <p:nvPr/>
        </p:nvSpPr>
        <p:spPr>
          <a:xfrm>
            <a:off x="2551550" y="3667514"/>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
        <p:nvSpPr>
          <p:cNvPr id="114" name="Shape 114"/>
          <p:cNvSpPr txBox="1"/>
          <p:nvPr/>
        </p:nvSpPr>
        <p:spPr>
          <a:xfrm>
            <a:off x="5644275" y="3667514"/>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The problem is service </a:t>
            </a:r>
            <a:r>
              <a:rPr b="1" lang="fr"/>
              <a:t>A</a:t>
            </a:r>
            <a:r>
              <a:rPr lang="fr"/>
              <a:t> must know where </a:t>
            </a:r>
            <a:r>
              <a:rPr b="1" lang="fr"/>
              <a:t>B</a:t>
            </a:r>
            <a:r>
              <a:rPr lang="fr"/>
              <a:t> is</a:t>
            </a:r>
          </a:p>
        </p:txBody>
      </p:sp>
      <p:sp>
        <p:nvSpPr>
          <p:cNvPr id="120" name="Shape 120"/>
          <p:cNvSpPr/>
          <p:nvPr/>
        </p:nvSpPr>
        <p:spPr>
          <a:xfrm>
            <a:off x="2635400" y="2143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A</a:t>
            </a:r>
          </a:p>
        </p:txBody>
      </p:sp>
      <p:sp>
        <p:nvSpPr>
          <p:cNvPr id="121" name="Shape 121"/>
          <p:cNvSpPr/>
          <p:nvPr/>
        </p:nvSpPr>
        <p:spPr>
          <a:xfrm>
            <a:off x="5651200" y="2143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cxnSp>
        <p:nvCxnSpPr>
          <p:cNvPr id="122" name="Shape 122"/>
          <p:cNvCxnSpPr>
            <a:stCxn id="120" idx="3"/>
            <a:endCxn id="123" idx="0"/>
          </p:cNvCxnSpPr>
          <p:nvPr/>
        </p:nvCxnSpPr>
        <p:spPr>
          <a:xfrm>
            <a:off x="3492800" y="2571750"/>
            <a:ext cx="1577100" cy="0"/>
          </a:xfrm>
          <a:prstGeom prst="straightConnector1">
            <a:avLst/>
          </a:prstGeom>
          <a:noFill/>
          <a:ln cap="flat" cmpd="sng" w="9525">
            <a:solidFill>
              <a:schemeClr val="dk2"/>
            </a:solidFill>
            <a:prstDash val="solid"/>
            <a:round/>
            <a:headEnd len="lg" w="lg" type="none"/>
            <a:tailEnd len="lg" w="lg" type="triangle"/>
          </a:ln>
        </p:spPr>
      </p:cxnSp>
      <p:sp>
        <p:nvSpPr>
          <p:cNvPr id="124" name="Shape 124"/>
          <p:cNvSpPr txBox="1"/>
          <p:nvPr/>
        </p:nvSpPr>
        <p:spPr>
          <a:xfrm>
            <a:off x="3991650" y="269115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HTTP</a:t>
            </a:r>
          </a:p>
        </p:txBody>
      </p:sp>
      <p:sp>
        <p:nvSpPr>
          <p:cNvPr id="125" name="Shape 125"/>
          <p:cNvSpPr/>
          <p:nvPr/>
        </p:nvSpPr>
        <p:spPr>
          <a:xfrm>
            <a:off x="2209425" y="1104750"/>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5379075" y="1104750"/>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txBox="1"/>
          <p:nvPr/>
        </p:nvSpPr>
        <p:spPr>
          <a:xfrm>
            <a:off x="2551550" y="3667514"/>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
        <p:nvSpPr>
          <p:cNvPr id="128" name="Shape 128"/>
          <p:cNvSpPr txBox="1"/>
          <p:nvPr/>
        </p:nvSpPr>
        <p:spPr>
          <a:xfrm>
            <a:off x="5644275" y="3667514"/>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
        <p:nvSpPr>
          <p:cNvPr id="123" name="Shape 123"/>
          <p:cNvSpPr txBox="1"/>
          <p:nvPr/>
        </p:nvSpPr>
        <p:spPr>
          <a:xfrm rot="-5400000">
            <a:off x="4644062" y="241710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192.168.xx.xx</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p:nvPr/>
        </p:nvSpPr>
        <p:spPr>
          <a:xfrm>
            <a:off x="2209425" y="1104750"/>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5379075" y="1104750"/>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What if there’s we scale service </a:t>
            </a:r>
            <a:r>
              <a:rPr b="1" lang="fr"/>
              <a:t>B</a:t>
            </a:r>
            <a:r>
              <a:rPr lang="fr"/>
              <a:t> ?</a:t>
            </a:r>
          </a:p>
        </p:txBody>
      </p:sp>
      <p:sp>
        <p:nvSpPr>
          <p:cNvPr id="136" name="Shape 136"/>
          <p:cNvSpPr/>
          <p:nvPr/>
        </p:nvSpPr>
        <p:spPr>
          <a:xfrm>
            <a:off x="2635400" y="2143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A</a:t>
            </a:r>
          </a:p>
        </p:txBody>
      </p:sp>
      <p:sp>
        <p:nvSpPr>
          <p:cNvPr id="137" name="Shape 137"/>
          <p:cNvSpPr/>
          <p:nvPr/>
        </p:nvSpPr>
        <p:spPr>
          <a:xfrm>
            <a:off x="5498800" y="1838250"/>
            <a:ext cx="857400"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sp>
        <p:nvSpPr>
          <p:cNvPr id="138" name="Shape 138"/>
          <p:cNvSpPr txBox="1"/>
          <p:nvPr/>
        </p:nvSpPr>
        <p:spPr>
          <a:xfrm rot="-5400000">
            <a:off x="3366587" y="237750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HTTP/TCP</a:t>
            </a:r>
          </a:p>
        </p:txBody>
      </p:sp>
      <p:sp>
        <p:nvSpPr>
          <p:cNvPr id="139" name="Shape 139"/>
          <p:cNvSpPr txBox="1"/>
          <p:nvPr/>
        </p:nvSpPr>
        <p:spPr>
          <a:xfrm>
            <a:off x="2551550" y="3667514"/>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
        <p:nvSpPr>
          <p:cNvPr id="140" name="Shape 140"/>
          <p:cNvSpPr txBox="1"/>
          <p:nvPr/>
        </p:nvSpPr>
        <p:spPr>
          <a:xfrm>
            <a:off x="5644275" y="3667514"/>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
        <p:nvSpPr>
          <p:cNvPr id="141" name="Shape 141"/>
          <p:cNvSpPr txBox="1"/>
          <p:nvPr/>
        </p:nvSpPr>
        <p:spPr>
          <a:xfrm rot="-5400000">
            <a:off x="4644062" y="150270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192.168.xx.x3</a:t>
            </a:r>
          </a:p>
        </p:txBody>
      </p:sp>
      <p:sp>
        <p:nvSpPr>
          <p:cNvPr id="142" name="Shape 142"/>
          <p:cNvSpPr/>
          <p:nvPr/>
        </p:nvSpPr>
        <p:spPr>
          <a:xfrm>
            <a:off x="5651200" y="1990650"/>
            <a:ext cx="857400"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sp>
        <p:nvSpPr>
          <p:cNvPr id="143" name="Shape 143"/>
          <p:cNvSpPr/>
          <p:nvPr/>
        </p:nvSpPr>
        <p:spPr>
          <a:xfrm>
            <a:off x="5803600" y="2143050"/>
            <a:ext cx="857400"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sp>
        <p:nvSpPr>
          <p:cNvPr id="144" name="Shape 144"/>
          <p:cNvSpPr txBox="1"/>
          <p:nvPr/>
        </p:nvSpPr>
        <p:spPr>
          <a:xfrm rot="-5400000">
            <a:off x="4644062" y="2453825"/>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192.168.xx.x2</a:t>
            </a:r>
          </a:p>
        </p:txBody>
      </p:sp>
      <p:sp>
        <p:nvSpPr>
          <p:cNvPr id="145" name="Shape 145"/>
          <p:cNvSpPr txBox="1"/>
          <p:nvPr/>
        </p:nvSpPr>
        <p:spPr>
          <a:xfrm rot="-5400000">
            <a:off x="4644062" y="3368225"/>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192.168.xx.x1</a:t>
            </a:r>
          </a:p>
        </p:txBody>
      </p:sp>
      <p:cxnSp>
        <p:nvCxnSpPr>
          <p:cNvPr id="146" name="Shape 146"/>
          <p:cNvCxnSpPr>
            <a:stCxn id="136" idx="3"/>
            <a:endCxn id="141" idx="3"/>
          </p:cNvCxnSpPr>
          <p:nvPr/>
        </p:nvCxnSpPr>
        <p:spPr>
          <a:xfrm flipH="1" rot="10800000">
            <a:off x="3492800" y="1077150"/>
            <a:ext cx="1731600" cy="1494600"/>
          </a:xfrm>
          <a:prstGeom prst="curvedConnector4">
            <a:avLst>
              <a:gd fmla="val 45535" name="adj1"/>
              <a:gd fmla="val 115919" name="adj2"/>
            </a:avLst>
          </a:prstGeom>
          <a:noFill/>
          <a:ln cap="flat" cmpd="sng" w="9525">
            <a:solidFill>
              <a:schemeClr val="dk2"/>
            </a:solidFill>
            <a:prstDash val="solid"/>
            <a:round/>
            <a:headEnd len="lg" w="lg" type="none"/>
            <a:tailEnd len="lg" w="lg" type="none"/>
          </a:ln>
        </p:spPr>
      </p:cxnSp>
      <p:cxnSp>
        <p:nvCxnSpPr>
          <p:cNvPr id="147" name="Shape 147"/>
          <p:cNvCxnSpPr>
            <a:stCxn id="136" idx="3"/>
            <a:endCxn id="144" idx="2"/>
          </p:cNvCxnSpPr>
          <p:nvPr/>
        </p:nvCxnSpPr>
        <p:spPr>
          <a:xfrm>
            <a:off x="3492800" y="2571750"/>
            <a:ext cx="1886400" cy="36600"/>
          </a:xfrm>
          <a:prstGeom prst="curvedConnector5">
            <a:avLst>
              <a:gd fmla="val 41798" name="adj1"/>
              <a:gd fmla="val -2135929" name="adj2"/>
              <a:gd fmla="val 112616" name="adj3"/>
            </a:avLst>
          </a:prstGeom>
          <a:noFill/>
          <a:ln cap="flat" cmpd="sng" w="9525">
            <a:solidFill>
              <a:schemeClr val="dk2"/>
            </a:solidFill>
            <a:prstDash val="solid"/>
            <a:round/>
            <a:headEnd len="lg" w="lg" type="none"/>
            <a:tailEnd len="lg" w="lg" type="none"/>
          </a:ln>
        </p:spPr>
      </p:cxnSp>
      <p:cxnSp>
        <p:nvCxnSpPr>
          <p:cNvPr id="148" name="Shape 148"/>
          <p:cNvCxnSpPr>
            <a:stCxn id="136" idx="3"/>
            <a:endCxn id="145" idx="1"/>
          </p:cNvCxnSpPr>
          <p:nvPr/>
        </p:nvCxnSpPr>
        <p:spPr>
          <a:xfrm>
            <a:off x="3492800" y="2571750"/>
            <a:ext cx="1731600" cy="1531500"/>
          </a:xfrm>
          <a:prstGeom prst="curvedConnector4">
            <a:avLst>
              <a:gd fmla="val 45535" name="adj1"/>
              <a:gd fmla="val 115547" name="adj2"/>
            </a:avLst>
          </a:prstGeom>
          <a:noFill/>
          <a:ln cap="flat" cmpd="sng" w="9525">
            <a:solidFill>
              <a:schemeClr val="dk2"/>
            </a:solidFill>
            <a:prstDash val="solid"/>
            <a:round/>
            <a:headEnd len="lg" w="lg" type="none"/>
            <a:tailEnd len="lg" w="lg"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p:nvPr/>
        </p:nvSpPr>
        <p:spPr>
          <a:xfrm>
            <a:off x="397700" y="1113750"/>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3567350" y="1113750"/>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txBox="1"/>
          <p:nvPr>
            <p:ph type="title"/>
          </p:nvPr>
        </p:nvSpPr>
        <p:spPr>
          <a:xfrm>
            <a:off x="354000" y="228600"/>
            <a:ext cx="8561700" cy="857400"/>
          </a:xfrm>
          <a:prstGeom prst="rect">
            <a:avLst/>
          </a:prstGeom>
        </p:spPr>
        <p:txBody>
          <a:bodyPr anchorCtr="0" anchor="t" bIns="91425" lIns="91425" rIns="91425" tIns="91425">
            <a:noAutofit/>
          </a:bodyPr>
          <a:lstStyle/>
          <a:p>
            <a:pPr lvl="0" rtl="0">
              <a:spcBef>
                <a:spcPts val="0"/>
              </a:spcBef>
              <a:buNone/>
            </a:pPr>
            <a:r>
              <a:rPr lang="fr"/>
              <a:t>What if </a:t>
            </a:r>
            <a:r>
              <a:rPr b="1" lang="fr"/>
              <a:t>B</a:t>
            </a:r>
            <a:r>
              <a:rPr lang="fr"/>
              <a:t> has to scale ?</a:t>
            </a:r>
          </a:p>
        </p:txBody>
      </p:sp>
      <p:sp>
        <p:nvSpPr>
          <p:cNvPr id="156" name="Shape 156"/>
          <p:cNvSpPr/>
          <p:nvPr/>
        </p:nvSpPr>
        <p:spPr>
          <a:xfrm>
            <a:off x="823675" y="2152050"/>
            <a:ext cx="857400" cy="857400"/>
          </a:xfrm>
          <a:prstGeom prst="rect">
            <a:avLst/>
          </a:prstGeom>
          <a:solidFill>
            <a:srgbClr val="054F84"/>
          </a:solidFill>
          <a:ln>
            <a:noFill/>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A</a:t>
            </a:r>
          </a:p>
        </p:txBody>
      </p:sp>
      <p:sp>
        <p:nvSpPr>
          <p:cNvPr id="157" name="Shape 157"/>
          <p:cNvSpPr/>
          <p:nvPr/>
        </p:nvSpPr>
        <p:spPr>
          <a:xfrm>
            <a:off x="3687075" y="1847250"/>
            <a:ext cx="857400"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sp>
        <p:nvSpPr>
          <p:cNvPr id="158" name="Shape 158"/>
          <p:cNvSpPr txBox="1"/>
          <p:nvPr/>
        </p:nvSpPr>
        <p:spPr>
          <a:xfrm rot="-5400000">
            <a:off x="1554862" y="238650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HTTP/TCP</a:t>
            </a:r>
          </a:p>
        </p:txBody>
      </p:sp>
      <p:sp>
        <p:nvSpPr>
          <p:cNvPr id="159" name="Shape 159"/>
          <p:cNvSpPr txBox="1"/>
          <p:nvPr/>
        </p:nvSpPr>
        <p:spPr>
          <a:xfrm>
            <a:off x="739825" y="3676514"/>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
        <p:nvSpPr>
          <p:cNvPr id="160" name="Shape 160"/>
          <p:cNvSpPr txBox="1"/>
          <p:nvPr/>
        </p:nvSpPr>
        <p:spPr>
          <a:xfrm>
            <a:off x="3832550" y="3676514"/>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
        <p:nvSpPr>
          <p:cNvPr id="161" name="Shape 161"/>
          <p:cNvSpPr txBox="1"/>
          <p:nvPr/>
        </p:nvSpPr>
        <p:spPr>
          <a:xfrm rot="-5400000">
            <a:off x="2832337" y="151170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192.168.xx.x3</a:t>
            </a:r>
          </a:p>
        </p:txBody>
      </p:sp>
      <p:sp>
        <p:nvSpPr>
          <p:cNvPr id="162" name="Shape 162"/>
          <p:cNvSpPr/>
          <p:nvPr/>
        </p:nvSpPr>
        <p:spPr>
          <a:xfrm>
            <a:off x="3839475" y="1999650"/>
            <a:ext cx="857400"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sp>
        <p:nvSpPr>
          <p:cNvPr id="163" name="Shape 163"/>
          <p:cNvSpPr/>
          <p:nvPr/>
        </p:nvSpPr>
        <p:spPr>
          <a:xfrm>
            <a:off x="3991875" y="2152050"/>
            <a:ext cx="857400"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sp>
        <p:nvSpPr>
          <p:cNvPr id="164" name="Shape 164"/>
          <p:cNvSpPr txBox="1"/>
          <p:nvPr/>
        </p:nvSpPr>
        <p:spPr>
          <a:xfrm rot="-5400000">
            <a:off x="2832337" y="2462825"/>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192.168.xx.x2</a:t>
            </a:r>
          </a:p>
        </p:txBody>
      </p:sp>
      <p:sp>
        <p:nvSpPr>
          <p:cNvPr id="165" name="Shape 165"/>
          <p:cNvSpPr txBox="1"/>
          <p:nvPr/>
        </p:nvSpPr>
        <p:spPr>
          <a:xfrm rot="-5400000">
            <a:off x="2832337" y="3377225"/>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192.168.xx.x1</a:t>
            </a:r>
          </a:p>
        </p:txBody>
      </p:sp>
      <p:sp>
        <p:nvSpPr>
          <p:cNvPr id="166" name="Shape 166"/>
          <p:cNvSpPr/>
          <p:nvPr/>
        </p:nvSpPr>
        <p:spPr>
          <a:xfrm>
            <a:off x="5585649" y="1132112"/>
            <a:ext cx="1555499"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5705374" y="1865612"/>
            <a:ext cx="857399"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sp>
        <p:nvSpPr>
          <p:cNvPr id="168" name="Shape 168"/>
          <p:cNvSpPr txBox="1"/>
          <p:nvPr/>
        </p:nvSpPr>
        <p:spPr>
          <a:xfrm>
            <a:off x="5850849" y="3694876"/>
            <a:ext cx="1025099"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
        <p:nvSpPr>
          <p:cNvPr id="169" name="Shape 169"/>
          <p:cNvSpPr txBox="1"/>
          <p:nvPr/>
        </p:nvSpPr>
        <p:spPr>
          <a:xfrm rot="-5400000">
            <a:off x="4850637" y="1530062"/>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192.168.xx.x3</a:t>
            </a:r>
          </a:p>
        </p:txBody>
      </p:sp>
      <p:sp>
        <p:nvSpPr>
          <p:cNvPr id="170" name="Shape 170"/>
          <p:cNvSpPr/>
          <p:nvPr/>
        </p:nvSpPr>
        <p:spPr>
          <a:xfrm>
            <a:off x="5857774" y="2018012"/>
            <a:ext cx="857399"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sp>
        <p:nvSpPr>
          <p:cNvPr id="171" name="Shape 171"/>
          <p:cNvSpPr/>
          <p:nvPr/>
        </p:nvSpPr>
        <p:spPr>
          <a:xfrm>
            <a:off x="6010174" y="2170412"/>
            <a:ext cx="857399"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sp>
        <p:nvSpPr>
          <p:cNvPr id="172" name="Shape 172"/>
          <p:cNvSpPr txBox="1"/>
          <p:nvPr/>
        </p:nvSpPr>
        <p:spPr>
          <a:xfrm rot="-5400000">
            <a:off x="4850637" y="2481187"/>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192.168.xx.x2</a:t>
            </a:r>
          </a:p>
        </p:txBody>
      </p:sp>
      <p:sp>
        <p:nvSpPr>
          <p:cNvPr id="173" name="Shape 173"/>
          <p:cNvSpPr txBox="1"/>
          <p:nvPr/>
        </p:nvSpPr>
        <p:spPr>
          <a:xfrm rot="-5400000">
            <a:off x="4850637" y="3395587"/>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192.168.xx.x1</a:t>
            </a:r>
          </a:p>
        </p:txBody>
      </p:sp>
      <p:sp>
        <p:nvSpPr>
          <p:cNvPr id="174" name="Shape 174"/>
          <p:cNvSpPr/>
          <p:nvPr/>
        </p:nvSpPr>
        <p:spPr>
          <a:xfrm>
            <a:off x="7521137" y="1109625"/>
            <a:ext cx="1555500" cy="2934000"/>
          </a:xfrm>
          <a:prstGeom prst="rect">
            <a:avLst/>
          </a:prstGeom>
          <a:noFill/>
          <a:ln cap="flat" cmpd="sng" w="19050">
            <a:solidFill>
              <a:srgbClr val="054F8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7640862" y="1843125"/>
            <a:ext cx="857400"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sp>
        <p:nvSpPr>
          <p:cNvPr id="176" name="Shape 176"/>
          <p:cNvSpPr txBox="1"/>
          <p:nvPr/>
        </p:nvSpPr>
        <p:spPr>
          <a:xfrm>
            <a:off x="7786337" y="3672389"/>
            <a:ext cx="1025100" cy="309300"/>
          </a:xfrm>
          <a:prstGeom prst="rect">
            <a:avLst/>
          </a:prstGeom>
          <a:noFill/>
          <a:ln>
            <a:noFill/>
          </a:ln>
        </p:spPr>
        <p:txBody>
          <a:bodyPr anchorCtr="0" anchor="ctr" bIns="91425" lIns="91425" rIns="91425" tIns="91425">
            <a:noAutofit/>
          </a:bodyPr>
          <a:lstStyle/>
          <a:p>
            <a:pPr lvl="0" rtl="0" algn="ctr">
              <a:spcBef>
                <a:spcPts val="0"/>
              </a:spcBef>
              <a:buNone/>
            </a:pPr>
            <a:r>
              <a:rPr lang="fr">
                <a:latin typeface="Montserrat"/>
                <a:ea typeface="Montserrat"/>
                <a:cs typeface="Montserrat"/>
                <a:sym typeface="Montserrat"/>
              </a:rPr>
              <a:t>VM</a:t>
            </a:r>
          </a:p>
        </p:txBody>
      </p:sp>
      <p:sp>
        <p:nvSpPr>
          <p:cNvPr id="177" name="Shape 177"/>
          <p:cNvSpPr txBox="1"/>
          <p:nvPr/>
        </p:nvSpPr>
        <p:spPr>
          <a:xfrm rot="-5400000">
            <a:off x="6786125" y="1507575"/>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192.168.xx.x3</a:t>
            </a:r>
          </a:p>
        </p:txBody>
      </p:sp>
      <p:sp>
        <p:nvSpPr>
          <p:cNvPr id="178" name="Shape 178"/>
          <p:cNvSpPr/>
          <p:nvPr/>
        </p:nvSpPr>
        <p:spPr>
          <a:xfrm>
            <a:off x="7793262" y="1995525"/>
            <a:ext cx="857400"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sp>
        <p:nvSpPr>
          <p:cNvPr id="179" name="Shape 179"/>
          <p:cNvSpPr/>
          <p:nvPr/>
        </p:nvSpPr>
        <p:spPr>
          <a:xfrm>
            <a:off x="7945662" y="2147925"/>
            <a:ext cx="857400" cy="857400"/>
          </a:xfrm>
          <a:prstGeom prst="rect">
            <a:avLst/>
          </a:prstGeom>
          <a:solidFill>
            <a:srgbClr val="054F84"/>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4800">
                <a:solidFill>
                  <a:srgbClr val="FFFFFF"/>
                </a:solidFill>
                <a:latin typeface="Montserrat"/>
                <a:ea typeface="Montserrat"/>
                <a:cs typeface="Montserrat"/>
                <a:sym typeface="Montserrat"/>
              </a:rPr>
              <a:t>B</a:t>
            </a:r>
          </a:p>
        </p:txBody>
      </p:sp>
      <p:sp>
        <p:nvSpPr>
          <p:cNvPr id="180" name="Shape 180"/>
          <p:cNvSpPr txBox="1"/>
          <p:nvPr/>
        </p:nvSpPr>
        <p:spPr>
          <a:xfrm rot="-5400000">
            <a:off x="6786125" y="245870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192.168.xx.x2</a:t>
            </a:r>
          </a:p>
        </p:txBody>
      </p:sp>
      <p:sp>
        <p:nvSpPr>
          <p:cNvPr id="181" name="Shape 181"/>
          <p:cNvSpPr txBox="1"/>
          <p:nvPr/>
        </p:nvSpPr>
        <p:spPr>
          <a:xfrm rot="-5400000">
            <a:off x="6786125" y="3373100"/>
            <a:ext cx="1160700" cy="309300"/>
          </a:xfrm>
          <a:prstGeom prst="rect">
            <a:avLst/>
          </a:prstGeom>
          <a:noFill/>
          <a:ln>
            <a:noFill/>
          </a:ln>
        </p:spPr>
        <p:txBody>
          <a:bodyPr anchorCtr="0" anchor="ctr" bIns="91425" lIns="91425" rIns="91425" tIns="91425">
            <a:noAutofit/>
          </a:bodyPr>
          <a:lstStyle/>
          <a:p>
            <a:pPr lvl="0" rtl="0" algn="ctr">
              <a:spcBef>
                <a:spcPts val="0"/>
              </a:spcBef>
              <a:buNone/>
            </a:pPr>
            <a:r>
              <a:rPr lang="fr" sz="1000">
                <a:latin typeface="Montserrat"/>
                <a:ea typeface="Montserrat"/>
                <a:cs typeface="Montserrat"/>
                <a:sym typeface="Montserrat"/>
              </a:rPr>
              <a:t>192.168.xx.x1</a:t>
            </a:r>
          </a:p>
        </p:txBody>
      </p:sp>
      <p:cxnSp>
        <p:nvCxnSpPr>
          <p:cNvPr id="182" name="Shape 182"/>
          <p:cNvCxnSpPr>
            <a:stCxn id="156" idx="3"/>
            <a:endCxn id="161" idx="0"/>
          </p:cNvCxnSpPr>
          <p:nvPr/>
        </p:nvCxnSpPr>
        <p:spPr>
          <a:xfrm flipH="1" rot="10800000">
            <a:off x="1681075" y="1666350"/>
            <a:ext cx="1577100" cy="914400"/>
          </a:xfrm>
          <a:prstGeom prst="curvedConnector3">
            <a:avLst>
              <a:gd fmla="val 49996" name="adj1"/>
            </a:avLst>
          </a:prstGeom>
          <a:noFill/>
          <a:ln cap="flat" cmpd="sng" w="9525">
            <a:solidFill>
              <a:schemeClr val="dk2"/>
            </a:solidFill>
            <a:prstDash val="solid"/>
            <a:round/>
            <a:headEnd len="lg" w="lg" type="none"/>
            <a:tailEnd len="lg" w="lg" type="none"/>
          </a:ln>
        </p:spPr>
      </p:cxnSp>
      <p:cxnSp>
        <p:nvCxnSpPr>
          <p:cNvPr id="183" name="Shape 183"/>
          <p:cNvCxnSpPr>
            <a:stCxn id="156" idx="3"/>
            <a:endCxn id="164" idx="0"/>
          </p:cNvCxnSpPr>
          <p:nvPr/>
        </p:nvCxnSpPr>
        <p:spPr>
          <a:xfrm>
            <a:off x="1681075" y="2580750"/>
            <a:ext cx="1577100" cy="36600"/>
          </a:xfrm>
          <a:prstGeom prst="curvedConnector3">
            <a:avLst>
              <a:gd fmla="val 49996" name="adj1"/>
            </a:avLst>
          </a:prstGeom>
          <a:noFill/>
          <a:ln cap="flat" cmpd="sng" w="9525">
            <a:solidFill>
              <a:schemeClr val="dk2"/>
            </a:solidFill>
            <a:prstDash val="solid"/>
            <a:round/>
            <a:headEnd len="lg" w="lg" type="none"/>
            <a:tailEnd len="lg" w="lg" type="none"/>
          </a:ln>
        </p:spPr>
      </p:cxnSp>
      <p:cxnSp>
        <p:nvCxnSpPr>
          <p:cNvPr id="184" name="Shape 184"/>
          <p:cNvCxnSpPr>
            <a:stCxn id="156" idx="3"/>
            <a:endCxn id="165" idx="0"/>
          </p:cNvCxnSpPr>
          <p:nvPr/>
        </p:nvCxnSpPr>
        <p:spPr>
          <a:xfrm>
            <a:off x="1681075" y="2580750"/>
            <a:ext cx="1577100" cy="951000"/>
          </a:xfrm>
          <a:prstGeom prst="curvedConnector3">
            <a:avLst>
              <a:gd fmla="val 49996" name="adj1"/>
            </a:avLst>
          </a:prstGeom>
          <a:noFill/>
          <a:ln cap="flat" cmpd="sng" w="9525">
            <a:solidFill>
              <a:schemeClr val="dk2"/>
            </a:solidFill>
            <a:prstDash val="solid"/>
            <a:round/>
            <a:headEnd len="lg" w="lg" type="none"/>
            <a:tailEnd len="lg" w="lg" type="none"/>
          </a:ln>
        </p:spPr>
      </p:cxnSp>
      <p:cxnSp>
        <p:nvCxnSpPr>
          <p:cNvPr id="185" name="Shape 185"/>
          <p:cNvCxnSpPr>
            <a:stCxn id="156" idx="3"/>
            <a:endCxn id="169" idx="2"/>
          </p:cNvCxnSpPr>
          <p:nvPr/>
        </p:nvCxnSpPr>
        <p:spPr>
          <a:xfrm flipH="1" rot="10800000">
            <a:off x="1681075" y="1684650"/>
            <a:ext cx="3904500" cy="896100"/>
          </a:xfrm>
          <a:prstGeom prst="curvedConnector3">
            <a:avLst>
              <a:gd fmla="val 106100" name="adj1"/>
            </a:avLst>
          </a:prstGeom>
          <a:noFill/>
          <a:ln cap="flat" cmpd="sng" w="9525">
            <a:solidFill>
              <a:schemeClr val="dk2"/>
            </a:solidFill>
            <a:prstDash val="solid"/>
            <a:round/>
            <a:headEnd len="lg" w="lg" type="none"/>
            <a:tailEnd len="lg" w="lg" type="none"/>
          </a:ln>
        </p:spPr>
      </p:cxnSp>
      <p:cxnSp>
        <p:nvCxnSpPr>
          <p:cNvPr id="186" name="Shape 186"/>
          <p:cNvCxnSpPr>
            <a:stCxn id="156" idx="3"/>
            <a:endCxn id="172" idx="2"/>
          </p:cNvCxnSpPr>
          <p:nvPr/>
        </p:nvCxnSpPr>
        <p:spPr>
          <a:xfrm>
            <a:off x="1681075" y="2580750"/>
            <a:ext cx="3904500" cy="55200"/>
          </a:xfrm>
          <a:prstGeom prst="curvedConnector5">
            <a:avLst>
              <a:gd fmla="val 46040" name="adj1"/>
              <a:gd fmla="val -1382948" name="adj2"/>
              <a:gd fmla="val 106100" name="adj3"/>
            </a:avLst>
          </a:prstGeom>
          <a:noFill/>
          <a:ln cap="flat" cmpd="sng" w="9525">
            <a:solidFill>
              <a:schemeClr val="dk2"/>
            </a:solidFill>
            <a:prstDash val="solid"/>
            <a:round/>
            <a:headEnd len="lg" w="lg" type="none"/>
            <a:tailEnd len="lg" w="lg" type="none"/>
          </a:ln>
        </p:spPr>
      </p:cxnSp>
      <p:cxnSp>
        <p:nvCxnSpPr>
          <p:cNvPr id="187" name="Shape 187"/>
          <p:cNvCxnSpPr>
            <a:stCxn id="156" idx="3"/>
            <a:endCxn id="173" idx="2"/>
          </p:cNvCxnSpPr>
          <p:nvPr/>
        </p:nvCxnSpPr>
        <p:spPr>
          <a:xfrm>
            <a:off x="1681075" y="2580750"/>
            <a:ext cx="3904500" cy="969600"/>
          </a:xfrm>
          <a:prstGeom prst="curvedConnector3">
            <a:avLst>
              <a:gd fmla="val 106100" name="adj1"/>
            </a:avLst>
          </a:prstGeom>
          <a:noFill/>
          <a:ln cap="flat" cmpd="sng" w="9525">
            <a:solidFill>
              <a:schemeClr val="dk2"/>
            </a:solidFill>
            <a:prstDash val="solid"/>
            <a:round/>
            <a:headEnd len="lg" w="lg" type="none"/>
            <a:tailEnd len="lg" w="lg" type="none"/>
          </a:ln>
        </p:spPr>
      </p:cxnSp>
      <p:cxnSp>
        <p:nvCxnSpPr>
          <p:cNvPr id="188" name="Shape 188"/>
          <p:cNvCxnSpPr>
            <a:stCxn id="156" idx="3"/>
            <a:endCxn id="177" idx="2"/>
          </p:cNvCxnSpPr>
          <p:nvPr/>
        </p:nvCxnSpPr>
        <p:spPr>
          <a:xfrm flipH="1" rot="10800000">
            <a:off x="1681075" y="1662150"/>
            <a:ext cx="5840100" cy="918600"/>
          </a:xfrm>
          <a:prstGeom prst="curvedConnector3">
            <a:avLst>
              <a:gd fmla="val 104077" name="adj1"/>
            </a:avLst>
          </a:prstGeom>
          <a:noFill/>
          <a:ln cap="flat" cmpd="sng" w="9525">
            <a:solidFill>
              <a:schemeClr val="dk2"/>
            </a:solidFill>
            <a:prstDash val="solid"/>
            <a:round/>
            <a:headEnd len="lg" w="lg" type="none"/>
            <a:tailEnd len="lg" w="lg" type="none"/>
          </a:ln>
        </p:spPr>
      </p:cxnSp>
      <p:cxnSp>
        <p:nvCxnSpPr>
          <p:cNvPr id="189" name="Shape 189"/>
          <p:cNvCxnSpPr>
            <a:stCxn id="156" idx="3"/>
            <a:endCxn id="180" idx="2"/>
          </p:cNvCxnSpPr>
          <p:nvPr/>
        </p:nvCxnSpPr>
        <p:spPr>
          <a:xfrm>
            <a:off x="1681075" y="2580750"/>
            <a:ext cx="5840100" cy="32700"/>
          </a:xfrm>
          <a:prstGeom prst="curvedConnector5">
            <a:avLst>
              <a:gd fmla="val 47352" name="adj1"/>
              <a:gd fmla="val -2403286" name="adj2"/>
              <a:gd fmla="val 104077" name="adj3"/>
            </a:avLst>
          </a:prstGeom>
          <a:noFill/>
          <a:ln cap="flat" cmpd="sng" w="9525">
            <a:solidFill>
              <a:schemeClr val="dk2"/>
            </a:solidFill>
            <a:prstDash val="solid"/>
            <a:round/>
            <a:headEnd len="lg" w="lg" type="none"/>
            <a:tailEnd len="lg" w="lg" type="none"/>
          </a:ln>
        </p:spPr>
      </p:cxnSp>
      <p:cxnSp>
        <p:nvCxnSpPr>
          <p:cNvPr id="190" name="Shape 190"/>
          <p:cNvCxnSpPr>
            <a:stCxn id="156" idx="3"/>
            <a:endCxn id="181" idx="2"/>
          </p:cNvCxnSpPr>
          <p:nvPr/>
        </p:nvCxnSpPr>
        <p:spPr>
          <a:xfrm>
            <a:off x="1681075" y="2580750"/>
            <a:ext cx="5840100" cy="947100"/>
          </a:xfrm>
          <a:prstGeom prst="curvedConnector3">
            <a:avLst>
              <a:gd fmla="val 104077" name="adj1"/>
            </a:avLst>
          </a:prstGeom>
          <a:noFill/>
          <a:ln cap="flat" cmpd="sng" w="9525">
            <a:solidFill>
              <a:schemeClr val="dk2"/>
            </a:solidFill>
            <a:prstDash val="solid"/>
            <a:round/>
            <a:headEnd len="lg" w="lg" type="none"/>
            <a:tailEnd len="lg" w="lg" type="none"/>
          </a:ln>
        </p:spPr>
      </p:cxnSp>
    </p:spTree>
  </p:cSld>
  <p:clrMapOvr>
    <a:masterClrMapping/>
  </p:clrMapOvr>
</p:sld>
</file>

<file path=ppt/theme/theme1.xml><?xml version="1.0" encoding="utf-8"?>
<a:theme xmlns:a="http://schemas.openxmlformats.org/drawingml/2006/main" xmlns:r="http://schemas.openxmlformats.org/officeDocument/2006/relationships" name="SFEI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