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embeddedFontLst>
    <p:embeddedFont>
      <p:font typeface="Montserrat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Montserrat-bold.fntdata"/><Relationship Id="rId14" Type="http://schemas.openxmlformats.org/officeDocument/2006/relationships/font" Target="fonts/Montserrat-regular.fntdata"/><Relationship Id="rId17" Type="http://schemas.openxmlformats.org/officeDocument/2006/relationships/font" Target="fonts/Montserrat-boldItalic.fntdata"/><Relationship Id="rId16" Type="http://schemas.openxmlformats.org/officeDocument/2006/relationships/font" Target="fonts/Montserrat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It is not about superbowl :)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1 demoying the github repository make talk proposal process</a:t>
            </a:r>
          </a:p>
          <a:p>
            <a:pPr lvl="0">
              <a:spcBef>
                <a:spcPts val="0"/>
              </a:spcBef>
              <a:buNone/>
            </a:pPr>
            <a:r>
              <a:rPr lang="fr"/>
              <a:t>2 cfp opens in the early beginning of the month and last until 1 week before the meetup</a:t>
            </a:r>
          </a:p>
          <a:p>
            <a:pPr lvl="0">
              <a:spcBef>
                <a:spcPts val="0"/>
              </a:spcBef>
              <a:buNone/>
            </a:pPr>
            <a:r>
              <a:rPr lang="fr"/>
              <a:t>3 you can choose/propose dates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1 demoying the github repository make talk proposal process</a:t>
            </a:r>
          </a:p>
          <a:p>
            <a:pPr lvl="0" rtl="0">
              <a:spcBef>
                <a:spcPts val="0"/>
              </a:spcBef>
              <a:buNone/>
            </a:pPr>
            <a:r>
              <a:rPr lang="fr"/>
              <a:t>2 cfp opens in the early beginning of the month and last until 1 week before the meetup</a:t>
            </a:r>
          </a:p>
          <a:p>
            <a:pPr lvl="0" rtl="0">
              <a:spcBef>
                <a:spcPts val="0"/>
              </a:spcBef>
              <a:buNone/>
            </a:pPr>
            <a:r>
              <a:rPr lang="fr"/>
              <a:t>3 you can choose/propose dates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Relationship Id="rId3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Relationship Id="rId3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/>
          <p:nvPr>
            <p:ph type="ctrTitle"/>
          </p:nvPr>
        </p:nvSpPr>
        <p:spPr>
          <a:xfrm>
            <a:off x="685800" y="1094242"/>
            <a:ext cx="7772400" cy="1159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3600"/>
            </a:lvl1pPr>
            <a:lvl2pPr lvl="1" rtl="0" algn="ctr">
              <a:spcBef>
                <a:spcPts val="0"/>
              </a:spcBef>
              <a:buClr>
                <a:srgbClr val="E75112"/>
              </a:buClr>
              <a:buSzPct val="100000"/>
              <a:defRPr sz="4800">
                <a:solidFill>
                  <a:srgbClr val="E75112"/>
                </a:solidFill>
              </a:defRPr>
            </a:lvl2pPr>
            <a:lvl3pPr lvl="2" rtl="0" algn="ctr">
              <a:spcBef>
                <a:spcPts val="0"/>
              </a:spcBef>
              <a:buClr>
                <a:srgbClr val="E75112"/>
              </a:buClr>
              <a:buSzPct val="100000"/>
              <a:defRPr sz="4800">
                <a:solidFill>
                  <a:srgbClr val="E75112"/>
                </a:solidFill>
              </a:defRPr>
            </a:lvl3pPr>
            <a:lvl4pPr lvl="3" rtl="0" algn="ctr">
              <a:spcBef>
                <a:spcPts val="0"/>
              </a:spcBef>
              <a:buClr>
                <a:srgbClr val="E75112"/>
              </a:buClr>
              <a:buSzPct val="100000"/>
              <a:defRPr sz="4800">
                <a:solidFill>
                  <a:srgbClr val="E75112"/>
                </a:solidFill>
              </a:defRPr>
            </a:lvl4pPr>
            <a:lvl5pPr lvl="4" rtl="0" algn="ctr">
              <a:spcBef>
                <a:spcPts val="0"/>
              </a:spcBef>
              <a:buClr>
                <a:srgbClr val="E75112"/>
              </a:buClr>
              <a:buSzPct val="100000"/>
              <a:defRPr sz="4800">
                <a:solidFill>
                  <a:srgbClr val="E75112"/>
                </a:solidFill>
              </a:defRPr>
            </a:lvl5pPr>
            <a:lvl6pPr lvl="5" rtl="0" algn="ctr">
              <a:spcBef>
                <a:spcPts val="0"/>
              </a:spcBef>
              <a:buClr>
                <a:srgbClr val="E75112"/>
              </a:buClr>
              <a:buSzPct val="100000"/>
              <a:defRPr sz="4800">
                <a:solidFill>
                  <a:srgbClr val="E75112"/>
                </a:solidFill>
              </a:defRPr>
            </a:lvl6pPr>
            <a:lvl7pPr lvl="6" rtl="0" algn="ctr">
              <a:spcBef>
                <a:spcPts val="0"/>
              </a:spcBef>
              <a:buClr>
                <a:srgbClr val="E75112"/>
              </a:buClr>
              <a:buSzPct val="100000"/>
              <a:defRPr sz="4800">
                <a:solidFill>
                  <a:srgbClr val="E75112"/>
                </a:solidFill>
              </a:defRPr>
            </a:lvl7pPr>
            <a:lvl8pPr lvl="7" rtl="0" algn="ctr">
              <a:spcBef>
                <a:spcPts val="0"/>
              </a:spcBef>
              <a:buClr>
                <a:srgbClr val="E75112"/>
              </a:buClr>
              <a:buSzPct val="100000"/>
              <a:defRPr sz="4800">
                <a:solidFill>
                  <a:srgbClr val="E75112"/>
                </a:solidFill>
              </a:defRPr>
            </a:lvl8pPr>
            <a:lvl9pPr lvl="8" rtl="0" algn="ctr">
              <a:spcBef>
                <a:spcPts val="0"/>
              </a:spcBef>
              <a:buClr>
                <a:srgbClr val="E75112"/>
              </a:buClr>
              <a:buSzPct val="100000"/>
              <a:defRPr sz="4800">
                <a:solidFill>
                  <a:srgbClr val="E75112"/>
                </a:solidFill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685800" y="2840048"/>
            <a:ext cx="7772400" cy="1068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buSzPct val="1000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buSzPct val="1000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buSzPct val="1000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buSzPct val="1000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buSzPct val="1000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buSzPct val="1000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buSzPct val="1000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buSzPct val="1000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buSzPct val="1000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93533" y="467685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fr" sz="1200"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357757" y="226948"/>
            <a:ext cx="8344800" cy="857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x="4470521" y="1212625"/>
            <a:ext cx="4284300" cy="3574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buSzPct val="100000"/>
              <a:buFont typeface="Calibri"/>
              <a:defRPr sz="1800">
                <a:latin typeface="Calibri"/>
                <a:ea typeface="Calibri"/>
                <a:cs typeface="Calibri"/>
                <a:sym typeface="Calibri"/>
              </a:defRPr>
            </a:lvl4pPr>
            <a:lvl5pPr lvl="4" rtl="0">
              <a:spcBef>
                <a:spcPts val="0"/>
              </a:spcBef>
              <a:buFont typeface="Calibri"/>
              <a:defRPr>
                <a:latin typeface="Calibri"/>
                <a:ea typeface="Calibri"/>
                <a:cs typeface="Calibri"/>
                <a:sym typeface="Calibri"/>
              </a:defRPr>
            </a:lvl5pPr>
            <a:lvl6pPr lvl="5" rtl="0">
              <a:spcBef>
                <a:spcPts val="0"/>
              </a:spcBef>
              <a:buFont typeface="Calibri"/>
              <a:defRPr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spcBef>
                <a:spcPts val="0"/>
              </a:spcBef>
              <a:buFont typeface="Calibri"/>
              <a:defRPr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spcBef>
                <a:spcPts val="0"/>
              </a:spcBef>
              <a:buFont typeface="Calibri"/>
              <a:defRPr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spcBef>
                <a:spcPts val="0"/>
              </a:spcBef>
              <a:buFont typeface="Calibri"/>
              <a:defRPr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2" type="body"/>
          </p:nvPr>
        </p:nvSpPr>
        <p:spPr>
          <a:xfrm>
            <a:off x="361071" y="1212625"/>
            <a:ext cx="4213800" cy="3546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buSzPct val="100000"/>
              <a:buFont typeface="Calibri"/>
              <a:defRPr sz="1800">
                <a:latin typeface="Calibri"/>
                <a:ea typeface="Calibri"/>
                <a:cs typeface="Calibri"/>
                <a:sym typeface="Calibri"/>
              </a:defRPr>
            </a:lvl4pPr>
            <a:lvl5pPr lvl="4" rtl="0">
              <a:spcBef>
                <a:spcPts val="0"/>
              </a:spcBef>
              <a:buFont typeface="Calibri"/>
              <a:defRPr>
                <a:latin typeface="Calibri"/>
                <a:ea typeface="Calibri"/>
                <a:cs typeface="Calibri"/>
                <a:sym typeface="Calibri"/>
              </a:defRPr>
            </a:lvl5pPr>
            <a:lvl6pPr lvl="5" rtl="0">
              <a:spcBef>
                <a:spcPts val="0"/>
              </a:spcBef>
              <a:buFont typeface="Calibri"/>
              <a:defRPr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spcBef>
                <a:spcPts val="0"/>
              </a:spcBef>
              <a:buFont typeface="Calibri"/>
              <a:defRPr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spcBef>
                <a:spcPts val="0"/>
              </a:spcBef>
              <a:buFont typeface="Calibri"/>
              <a:defRPr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spcBef>
                <a:spcPts val="0"/>
              </a:spcBef>
              <a:buFont typeface="Calibri"/>
              <a:defRPr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93533" y="467685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fr" sz="1200"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354000" y="228600"/>
            <a:ext cx="8561700" cy="857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93533" y="467685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" type="body"/>
          </p:nvPr>
        </p:nvSpPr>
        <p:spPr>
          <a:xfrm>
            <a:off x="457200" y="4406300"/>
            <a:ext cx="8004600" cy="519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360"/>
              </a:spcBef>
              <a:buSzPct val="100000"/>
              <a:buNone/>
              <a:defRPr sz="1600"/>
            </a:lvl1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93533" y="467685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ise en page personnalisée 1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type="title"/>
          </p:nvPr>
        </p:nvSpPr>
        <p:spPr>
          <a:xfrm>
            <a:off x="354000" y="228600"/>
            <a:ext cx="8561700" cy="857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8493533" y="467685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FEIR - logo seul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idx="12" type="sldNum"/>
          </p:nvPr>
        </p:nvSpPr>
        <p:spPr>
          <a:xfrm>
            <a:off x="8493533" y="467685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fr" sz="1200"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pic>
        <p:nvPicPr>
          <p:cNvPr id="16" name="Shape 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8224" y="1729499"/>
            <a:ext cx="4067549" cy="135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FEIR - Titre Chapitr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716975" y="1615275"/>
            <a:ext cx="7417500" cy="16083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None/>
              <a:defRPr sz="3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93533" y="467685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fr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pic>
        <p:nvPicPr>
          <p:cNvPr descr="SFEIR_Trigramme_blanc.png" id="20" name="Shape 20"/>
          <p:cNvPicPr preferRelativeResize="0"/>
          <p:nvPr/>
        </p:nvPicPr>
        <p:blipFill rotWithShape="1">
          <a:blip r:embed="rId3">
            <a:alphaModFix/>
          </a:blip>
          <a:srcRect b="0" l="49" r="49" t="0"/>
          <a:stretch/>
        </p:blipFill>
        <p:spPr>
          <a:xfrm>
            <a:off x="142287" y="4762325"/>
            <a:ext cx="250500" cy="22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ise en page personnalisée 5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354000" y="228600"/>
            <a:ext cx="8561700" cy="857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FEIR logo + baselin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/>
        </p:nvSpPr>
        <p:spPr>
          <a:xfrm>
            <a:off x="1098700" y="2918650"/>
            <a:ext cx="7017600" cy="8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ctr">
              <a:lnSpc>
                <a:spcPct val="95744"/>
              </a:lnSpc>
              <a:spcBef>
                <a:spcPts val="0"/>
              </a:spcBef>
              <a:buNone/>
            </a:pPr>
            <a:r>
              <a:rPr lang="fr" sz="2600">
                <a:solidFill>
                  <a:srgbClr val="054F84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Le </a:t>
            </a:r>
            <a:r>
              <a:rPr lang="fr" sz="2600">
                <a:solidFill>
                  <a:srgbClr val="E75112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développeur</a:t>
            </a:r>
            <a:r>
              <a:rPr lang="fr" sz="2600">
                <a:solidFill>
                  <a:srgbClr val="E84F0E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fr" sz="2600">
                <a:solidFill>
                  <a:srgbClr val="054F84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au coeur du</a:t>
            </a:r>
            <a:r>
              <a:rPr lang="fr" sz="2600">
                <a:solidFill>
                  <a:srgbClr val="333333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fr" sz="2600">
                <a:solidFill>
                  <a:srgbClr val="E84F0E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numérique</a:t>
            </a:r>
          </a:p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8493533" y="467685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fr" sz="1200"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pic>
        <p:nvPicPr>
          <p:cNvPr id="26" name="Shape 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38975" y="1602924"/>
            <a:ext cx="3137050" cy="1048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FEIR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idx="1" type="subTitle"/>
          </p:nvPr>
        </p:nvSpPr>
        <p:spPr>
          <a:xfrm>
            <a:off x="685800" y="3314974"/>
            <a:ext cx="7772400" cy="784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18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buClr>
                <a:schemeClr val="dk2"/>
              </a:buClr>
              <a:buSzPct val="100000"/>
              <a:buFont typeface="Calibri"/>
              <a:buNone/>
              <a:defRPr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18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18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18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18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18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Shape 29"/>
          <p:cNvSpPr txBox="1"/>
          <p:nvPr>
            <p:ph type="ctrTitle"/>
          </p:nvPr>
        </p:nvSpPr>
        <p:spPr>
          <a:xfrm>
            <a:off x="685800" y="2102563"/>
            <a:ext cx="7772400" cy="1159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3000"/>
            </a:lvl1pPr>
            <a:lvl2pPr lvl="1" rtl="0" algn="ctr">
              <a:spcBef>
                <a:spcPts val="0"/>
              </a:spcBef>
              <a:buSzPct val="100000"/>
              <a:buFont typeface="Montserrat"/>
              <a:defRPr sz="48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spcBef>
                <a:spcPts val="0"/>
              </a:spcBef>
              <a:buSzPct val="100000"/>
              <a:buFont typeface="Montserrat"/>
              <a:defRPr sz="48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spcBef>
                <a:spcPts val="0"/>
              </a:spcBef>
              <a:buSzPct val="100000"/>
              <a:buFont typeface="Montserrat"/>
              <a:defRPr sz="48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spcBef>
                <a:spcPts val="0"/>
              </a:spcBef>
              <a:buSzPct val="100000"/>
              <a:buFont typeface="Montserrat"/>
              <a:defRPr sz="48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spcBef>
                <a:spcPts val="0"/>
              </a:spcBef>
              <a:buSzPct val="100000"/>
              <a:buFont typeface="Montserrat"/>
              <a:defRPr sz="48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spcBef>
                <a:spcPts val="0"/>
              </a:spcBef>
              <a:buSzPct val="100000"/>
              <a:buFont typeface="Montserrat"/>
              <a:defRPr sz="48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spcBef>
                <a:spcPts val="0"/>
              </a:spcBef>
              <a:buSzPct val="100000"/>
              <a:buFont typeface="Montserrat"/>
              <a:defRPr sz="48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spcBef>
                <a:spcPts val="0"/>
              </a:spcBef>
              <a:buSzPct val="100000"/>
              <a:buFont typeface="Montserrat"/>
              <a:defRPr sz="4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93533" y="467685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fr" sz="1200">
                <a:solidFill>
                  <a:srgbClr val="054F84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FEIR 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idx="1" type="subTitle"/>
          </p:nvPr>
        </p:nvSpPr>
        <p:spPr>
          <a:xfrm>
            <a:off x="685800" y="3467374"/>
            <a:ext cx="7772400" cy="784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buClr>
                <a:schemeClr val="dk2"/>
              </a:buClr>
              <a:buSzPct val="100000"/>
              <a:buFont typeface="Calibri"/>
              <a:buNone/>
              <a:defRPr sz="1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buClr>
                <a:schemeClr val="dk2"/>
              </a:buClr>
              <a:buNone/>
              <a:defRPr sz="14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3" name="Shape 33"/>
          <p:cNvSpPr txBox="1"/>
          <p:nvPr>
            <p:ph type="ctrTitle"/>
          </p:nvPr>
        </p:nvSpPr>
        <p:spPr>
          <a:xfrm>
            <a:off x="685800" y="2254963"/>
            <a:ext cx="7772400" cy="1159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2400"/>
            </a:lvl1pPr>
            <a:lvl2pPr lvl="1" rtl="0" algn="ctr">
              <a:spcBef>
                <a:spcPts val="0"/>
              </a:spcBef>
              <a:buSzPct val="100000"/>
              <a:buFont typeface="Montserrat"/>
              <a:defRPr sz="24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spcBef>
                <a:spcPts val="0"/>
              </a:spcBef>
              <a:buSzPct val="100000"/>
              <a:buFont typeface="Montserrat"/>
              <a:defRPr sz="24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spcBef>
                <a:spcPts val="0"/>
              </a:spcBef>
              <a:buSzPct val="100000"/>
              <a:buFont typeface="Montserrat"/>
              <a:defRPr sz="24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spcBef>
                <a:spcPts val="0"/>
              </a:spcBef>
              <a:buSzPct val="100000"/>
              <a:buFont typeface="Montserrat"/>
              <a:defRPr sz="24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spcBef>
                <a:spcPts val="0"/>
              </a:spcBef>
              <a:buSzPct val="100000"/>
              <a:buFont typeface="Montserrat"/>
              <a:defRPr sz="24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spcBef>
                <a:spcPts val="0"/>
              </a:spcBef>
              <a:buSzPct val="100000"/>
              <a:buFont typeface="Montserrat"/>
              <a:defRPr sz="24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spcBef>
                <a:spcPts val="0"/>
              </a:spcBef>
              <a:buSzPct val="100000"/>
              <a:buFont typeface="Montserrat"/>
              <a:defRPr sz="24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spcBef>
                <a:spcPts val="0"/>
              </a:spcBef>
              <a:buSzPct val="100000"/>
              <a:buFont typeface="Montserrat"/>
              <a:defRPr sz="24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93533" y="467685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fr" sz="1200">
                <a:solidFill>
                  <a:srgbClr val="054F84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pic>
        <p:nvPicPr>
          <p:cNvPr id="35" name="Shape 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5674" y="1206361"/>
            <a:ext cx="2626000" cy="877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idx="12" type="sldNum"/>
          </p:nvPr>
        </p:nvSpPr>
        <p:spPr>
          <a:xfrm>
            <a:off x="8493533" y="467685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fr" sz="1200"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38" name="Shape 38"/>
          <p:cNvSpPr txBox="1"/>
          <p:nvPr>
            <p:ph type="title"/>
          </p:nvPr>
        </p:nvSpPr>
        <p:spPr>
          <a:xfrm>
            <a:off x="354000" y="228600"/>
            <a:ext cx="8561700" cy="857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354000" y="1162943"/>
            <a:ext cx="8561700" cy="3513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600"/>
              </a:spcBef>
              <a:buSzPct val="100000"/>
              <a:defRPr b="0" sz="2200"/>
            </a:lvl1pPr>
            <a:lvl2pPr lvl="1" rtl="0">
              <a:spcBef>
                <a:spcPts val="480"/>
              </a:spcBef>
              <a:buSzPct val="100000"/>
              <a:defRPr b="0" sz="2000"/>
            </a:lvl2pPr>
            <a:lvl3pPr lvl="2" rtl="0">
              <a:spcBef>
                <a:spcPts val="480"/>
              </a:spcBef>
              <a:buSzPct val="100000"/>
              <a:defRPr b="0" sz="1800"/>
            </a:lvl3pPr>
            <a:lvl4pPr lvl="3" rtl="0">
              <a:spcBef>
                <a:spcPts val="360"/>
              </a:spcBef>
              <a:buSzPct val="100000"/>
              <a:defRPr sz="1800"/>
            </a:lvl4pPr>
            <a:lvl5pPr lvl="4" rtl="0">
              <a:spcBef>
                <a:spcPts val="360"/>
              </a:spcBef>
              <a:buSzPct val="100000"/>
              <a:defRPr sz="1600"/>
            </a:lvl5pPr>
            <a:lvl6pPr lvl="5" rtl="0">
              <a:spcBef>
                <a:spcPts val="360"/>
              </a:spcBef>
              <a:defRPr sz="1600"/>
            </a:lvl6pPr>
            <a:lvl7pPr lvl="6" rtl="0">
              <a:spcBef>
                <a:spcPts val="360"/>
              </a:spcBef>
              <a:buSzPct val="75000"/>
              <a:defRPr sz="1600"/>
            </a:lvl7pPr>
            <a:lvl8pPr lvl="7" rtl="0">
              <a:spcBef>
                <a:spcPts val="360"/>
              </a:spcBef>
              <a:buSzPct val="100000"/>
              <a:defRPr sz="1600"/>
            </a:lvl8pPr>
            <a:lvl9pPr lvl="8" rtl="0">
              <a:spcBef>
                <a:spcPts val="36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re et corps 1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idx="12" type="sldNum"/>
          </p:nvPr>
        </p:nvSpPr>
        <p:spPr>
          <a:xfrm>
            <a:off x="8493533" y="467685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fr" sz="1200"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42" name="Shape 42"/>
          <p:cNvSpPr txBox="1"/>
          <p:nvPr>
            <p:ph type="title"/>
          </p:nvPr>
        </p:nvSpPr>
        <p:spPr>
          <a:xfrm>
            <a:off x="354000" y="228600"/>
            <a:ext cx="8561700" cy="857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E84F0E"/>
              </a:buClr>
              <a:buFont typeface="Montserrat"/>
              <a:buNone/>
              <a:defRPr>
                <a:solidFill>
                  <a:srgbClr val="E84F0E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2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2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2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2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2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2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2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2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" type="body"/>
          </p:nvPr>
        </p:nvSpPr>
        <p:spPr>
          <a:xfrm>
            <a:off x="354000" y="1722673"/>
            <a:ext cx="8561700" cy="2954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600"/>
              </a:spcBef>
              <a:buSzPct val="100000"/>
              <a:defRPr b="0" sz="2200"/>
            </a:lvl1pPr>
            <a:lvl2pPr lvl="1" rtl="0">
              <a:spcBef>
                <a:spcPts val="480"/>
              </a:spcBef>
              <a:buSzPct val="100000"/>
              <a:defRPr b="0" sz="2000"/>
            </a:lvl2pPr>
            <a:lvl3pPr lvl="2" rtl="0">
              <a:spcBef>
                <a:spcPts val="480"/>
              </a:spcBef>
              <a:buSzPct val="100000"/>
              <a:defRPr b="0" sz="1800"/>
            </a:lvl3pPr>
            <a:lvl4pPr lvl="3" rtl="0">
              <a:spcBef>
                <a:spcPts val="360"/>
              </a:spcBef>
              <a:buSzPct val="100000"/>
              <a:defRPr sz="1800"/>
            </a:lvl4pPr>
            <a:lvl5pPr lvl="4" rtl="0">
              <a:spcBef>
                <a:spcPts val="360"/>
              </a:spcBef>
              <a:buSzPct val="100000"/>
              <a:defRPr sz="1600"/>
            </a:lvl5pPr>
            <a:lvl6pPr lvl="5" rtl="0">
              <a:spcBef>
                <a:spcPts val="360"/>
              </a:spcBef>
              <a:defRPr sz="1600"/>
            </a:lvl6pPr>
            <a:lvl7pPr lvl="6" rtl="0">
              <a:spcBef>
                <a:spcPts val="360"/>
              </a:spcBef>
              <a:buSzPct val="75000"/>
              <a:defRPr sz="1600"/>
            </a:lvl7pPr>
            <a:lvl8pPr lvl="7" rtl="0">
              <a:spcBef>
                <a:spcPts val="360"/>
              </a:spcBef>
              <a:buSzPct val="100000"/>
              <a:defRPr sz="1600"/>
            </a:lvl8pPr>
            <a:lvl9pPr lvl="8" rtl="0">
              <a:spcBef>
                <a:spcPts val="360"/>
              </a:spcBef>
              <a:defRPr/>
            </a:lvl9pPr>
          </a:lstStyle>
          <a:p/>
        </p:txBody>
      </p:sp>
      <p:sp>
        <p:nvSpPr>
          <p:cNvPr id="44" name="Shape 44"/>
          <p:cNvSpPr txBox="1"/>
          <p:nvPr>
            <p:ph idx="2" type="subTitle"/>
          </p:nvPr>
        </p:nvSpPr>
        <p:spPr>
          <a:xfrm>
            <a:off x="354000" y="1287518"/>
            <a:ext cx="8561700" cy="72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None/>
              <a:defRPr sz="2000">
                <a:solidFill>
                  <a:srgbClr val="054F84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buNone/>
              <a:defRPr sz="1800">
                <a:solidFill>
                  <a:srgbClr val="054F84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buNone/>
              <a:defRPr sz="1800">
                <a:solidFill>
                  <a:srgbClr val="054F84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buNone/>
              <a:defRPr sz="1800">
                <a:solidFill>
                  <a:srgbClr val="054F84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buNone/>
              <a:defRPr sz="1800">
                <a:solidFill>
                  <a:srgbClr val="054F84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buNone/>
              <a:defRPr sz="1800">
                <a:solidFill>
                  <a:srgbClr val="054F84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buNone/>
              <a:defRPr sz="1800">
                <a:solidFill>
                  <a:srgbClr val="054F84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buNone/>
              <a:defRPr sz="1800">
                <a:solidFill>
                  <a:srgbClr val="054F84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buNone/>
              <a:defRPr sz="1800">
                <a:solidFill>
                  <a:srgbClr val="054F84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10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2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54000" y="228600"/>
            <a:ext cx="85617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E75112"/>
              </a:buClr>
              <a:buSzPct val="100000"/>
              <a:buFont typeface="Montserrat"/>
              <a:buNone/>
              <a:defRPr sz="2600">
                <a:solidFill>
                  <a:srgbClr val="E7511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buClr>
                <a:srgbClr val="E84F0E"/>
              </a:buClr>
              <a:buSzPct val="100000"/>
              <a:buNone/>
              <a:defRPr b="1" sz="3600">
                <a:solidFill>
                  <a:srgbClr val="E84F0E"/>
                </a:solidFill>
              </a:defRPr>
            </a:lvl2pPr>
            <a:lvl3pPr lvl="2" rtl="0">
              <a:spcBef>
                <a:spcPts val="0"/>
              </a:spcBef>
              <a:buClr>
                <a:srgbClr val="E84F0E"/>
              </a:buClr>
              <a:buSzPct val="100000"/>
              <a:buNone/>
              <a:defRPr b="1" sz="3600">
                <a:solidFill>
                  <a:srgbClr val="E84F0E"/>
                </a:solidFill>
              </a:defRPr>
            </a:lvl3pPr>
            <a:lvl4pPr lvl="3" rtl="0">
              <a:spcBef>
                <a:spcPts val="0"/>
              </a:spcBef>
              <a:buClr>
                <a:srgbClr val="E84F0E"/>
              </a:buClr>
              <a:buSzPct val="100000"/>
              <a:buNone/>
              <a:defRPr b="1" sz="3600">
                <a:solidFill>
                  <a:srgbClr val="E84F0E"/>
                </a:solidFill>
              </a:defRPr>
            </a:lvl4pPr>
            <a:lvl5pPr lvl="4" rtl="0">
              <a:spcBef>
                <a:spcPts val="0"/>
              </a:spcBef>
              <a:buClr>
                <a:srgbClr val="E84F0E"/>
              </a:buClr>
              <a:buSzPct val="100000"/>
              <a:buNone/>
              <a:defRPr b="1" sz="3600">
                <a:solidFill>
                  <a:srgbClr val="E84F0E"/>
                </a:solidFill>
              </a:defRPr>
            </a:lvl5pPr>
            <a:lvl6pPr lvl="5" rtl="0">
              <a:spcBef>
                <a:spcPts val="0"/>
              </a:spcBef>
              <a:buClr>
                <a:srgbClr val="E84F0E"/>
              </a:buClr>
              <a:buSzPct val="100000"/>
              <a:buNone/>
              <a:defRPr b="1" sz="3600">
                <a:solidFill>
                  <a:srgbClr val="E84F0E"/>
                </a:solidFill>
              </a:defRPr>
            </a:lvl6pPr>
            <a:lvl7pPr lvl="6" rtl="0">
              <a:spcBef>
                <a:spcPts val="0"/>
              </a:spcBef>
              <a:buClr>
                <a:srgbClr val="E84F0E"/>
              </a:buClr>
              <a:buSzPct val="100000"/>
              <a:buNone/>
              <a:defRPr b="1" sz="3600">
                <a:solidFill>
                  <a:srgbClr val="E84F0E"/>
                </a:solidFill>
              </a:defRPr>
            </a:lvl7pPr>
            <a:lvl8pPr lvl="7" rtl="0">
              <a:spcBef>
                <a:spcPts val="0"/>
              </a:spcBef>
              <a:buClr>
                <a:srgbClr val="E84F0E"/>
              </a:buClr>
              <a:buSzPct val="100000"/>
              <a:buNone/>
              <a:defRPr b="1" sz="3600">
                <a:solidFill>
                  <a:srgbClr val="E84F0E"/>
                </a:solidFill>
              </a:defRPr>
            </a:lvl8pPr>
            <a:lvl9pPr lvl="8" rtl="0">
              <a:spcBef>
                <a:spcPts val="0"/>
              </a:spcBef>
              <a:buClr>
                <a:srgbClr val="E84F0E"/>
              </a:buClr>
              <a:buSzPct val="100000"/>
              <a:buNone/>
              <a:defRPr b="1" sz="3600">
                <a:solidFill>
                  <a:srgbClr val="E84F0E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54000" y="1085999"/>
            <a:ext cx="8561700" cy="35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lnSpc>
                <a:spcPct val="115000"/>
              </a:lnSpc>
              <a:spcBef>
                <a:spcPts val="600"/>
              </a:spcBef>
              <a:buClr>
                <a:srgbClr val="444444"/>
              </a:buClr>
              <a:buSzPct val="100000"/>
              <a:buFont typeface="Calibri"/>
              <a:buChar char="￭"/>
              <a:defRPr sz="2800">
                <a:solidFill>
                  <a:srgbClr val="44444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15000"/>
              </a:lnSpc>
              <a:spcBef>
                <a:spcPts val="480"/>
              </a:spcBef>
              <a:buClr>
                <a:srgbClr val="444444"/>
              </a:buClr>
              <a:buSzPct val="100000"/>
              <a:buFont typeface="Calibri"/>
              <a:buChar char="￭"/>
              <a:defRPr sz="2200">
                <a:solidFill>
                  <a:srgbClr val="44444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>
              <a:lnSpc>
                <a:spcPct val="115000"/>
              </a:lnSpc>
              <a:spcBef>
                <a:spcPts val="480"/>
              </a:spcBef>
              <a:buClr>
                <a:srgbClr val="444444"/>
              </a:buClr>
              <a:buSzPct val="100000"/>
              <a:buFont typeface="Calibri"/>
              <a:buChar char="■"/>
              <a:defRPr sz="2000">
                <a:solidFill>
                  <a:srgbClr val="44444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>
              <a:lnSpc>
                <a:spcPct val="115000"/>
              </a:lnSpc>
              <a:spcBef>
                <a:spcPts val="360"/>
              </a:spcBef>
              <a:buClr>
                <a:srgbClr val="444444"/>
              </a:buClr>
              <a:buSzPct val="100000"/>
              <a:buFont typeface="Calibri"/>
              <a:buChar char="●"/>
              <a:defRPr sz="1600">
                <a:solidFill>
                  <a:srgbClr val="44444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>
              <a:lnSpc>
                <a:spcPct val="115000"/>
              </a:lnSpc>
              <a:spcBef>
                <a:spcPts val="360"/>
              </a:spcBef>
              <a:buClr>
                <a:srgbClr val="444444"/>
              </a:buClr>
              <a:buSzPct val="100000"/>
              <a:buFont typeface="Calibri"/>
              <a:buChar char="○"/>
              <a:defRPr sz="1600">
                <a:solidFill>
                  <a:srgbClr val="44444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rtl="0">
              <a:lnSpc>
                <a:spcPct val="115000"/>
              </a:lnSpc>
              <a:spcBef>
                <a:spcPts val="360"/>
              </a:spcBef>
              <a:buClr>
                <a:srgbClr val="444444"/>
              </a:buClr>
              <a:buFont typeface="Calibri"/>
              <a:buChar char="■"/>
              <a:defRPr sz="1600">
                <a:solidFill>
                  <a:srgbClr val="44444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lnSpc>
                <a:spcPct val="115000"/>
              </a:lnSpc>
              <a:spcBef>
                <a:spcPts val="360"/>
              </a:spcBef>
              <a:buClr>
                <a:srgbClr val="444444"/>
              </a:buClr>
              <a:buSzPct val="75000"/>
              <a:buFont typeface="Calibri"/>
              <a:buChar char="●"/>
              <a:defRPr sz="1600">
                <a:solidFill>
                  <a:srgbClr val="44444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lnSpc>
                <a:spcPct val="115000"/>
              </a:lnSpc>
              <a:spcBef>
                <a:spcPts val="360"/>
              </a:spcBef>
              <a:buClr>
                <a:srgbClr val="444444"/>
              </a:buClr>
              <a:buSzPct val="100000"/>
              <a:buFont typeface="Calibri"/>
              <a:buChar char="○"/>
              <a:defRPr sz="1600">
                <a:solidFill>
                  <a:srgbClr val="44444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lnSpc>
                <a:spcPct val="115000"/>
              </a:lnSpc>
              <a:spcBef>
                <a:spcPts val="360"/>
              </a:spcBef>
              <a:buClr>
                <a:srgbClr val="444444"/>
              </a:buClr>
              <a:buFont typeface="Calibri"/>
              <a:buChar char="■"/>
              <a:defRPr>
                <a:solidFill>
                  <a:srgbClr val="44444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3533" y="467685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fr" sz="1200">
                <a:solidFill>
                  <a:srgbClr val="444444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pic>
        <p:nvPicPr>
          <p:cNvPr id="9" name="Shape 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2287" y="4762325"/>
            <a:ext cx="250499" cy="222674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4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/>
        </p:nvSpPr>
        <p:spPr>
          <a:xfrm>
            <a:off x="3211700" y="1198250"/>
            <a:ext cx="2730300" cy="94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68" name="Shape 68"/>
          <p:cNvPicPr preferRelativeResize="0"/>
          <p:nvPr/>
        </p:nvPicPr>
        <p:blipFill rotWithShape="1">
          <a:blip r:embed="rId3">
            <a:alphaModFix/>
          </a:blip>
          <a:srcRect b="24583" l="12271" r="10739" t="17586"/>
          <a:stretch/>
        </p:blipFill>
        <p:spPr>
          <a:xfrm>
            <a:off x="1169512" y="1224024"/>
            <a:ext cx="6804974" cy="2695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716975" y="1615275"/>
            <a:ext cx="7417500" cy="16083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 sz="4800">
                <a:solidFill>
                  <a:srgbClr val="E84F0E"/>
                </a:solidFill>
              </a:rPr>
              <a:t>1</a:t>
            </a:r>
            <a:r>
              <a:rPr lang="fr"/>
              <a:t> Concept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/>
        </p:nvSpPr>
        <p:spPr>
          <a:xfrm>
            <a:off x="3211700" y="1198250"/>
            <a:ext cx="2730300" cy="94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79" name="Shape 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3487" y="703500"/>
            <a:ext cx="4837024" cy="373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Shape 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8812" y="152400"/>
            <a:ext cx="7146384" cy="4838697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Shape 85"/>
          <p:cNvSpPr txBox="1"/>
          <p:nvPr/>
        </p:nvSpPr>
        <p:spPr>
          <a:xfrm>
            <a:off x="1892975" y="2218000"/>
            <a:ext cx="1128000" cy="85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fr" sz="9600">
                <a:solidFill>
                  <a:srgbClr val="E84F0E"/>
                </a:solidFill>
                <a:latin typeface="Montserrat"/>
                <a:ea typeface="Montserrat"/>
                <a:cs typeface="Montserrat"/>
                <a:sym typeface="Montserrat"/>
              </a:rPr>
              <a:t>X</a:t>
            </a:r>
          </a:p>
        </p:txBody>
      </p:sp>
      <p:sp>
        <p:nvSpPr>
          <p:cNvPr id="86" name="Shape 86"/>
          <p:cNvSpPr txBox="1"/>
          <p:nvPr/>
        </p:nvSpPr>
        <p:spPr>
          <a:xfrm>
            <a:off x="4779650" y="2274800"/>
            <a:ext cx="1128000" cy="85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fr" sz="9600">
                <a:solidFill>
                  <a:srgbClr val="E84F0E"/>
                </a:solidFill>
                <a:latin typeface="Montserrat"/>
                <a:ea typeface="Montserrat"/>
                <a:cs typeface="Montserrat"/>
                <a:sym typeface="Montserrat"/>
              </a:rPr>
              <a:t>X</a:t>
            </a:r>
          </a:p>
        </p:txBody>
      </p:sp>
      <p:sp>
        <p:nvSpPr>
          <p:cNvPr id="87" name="Shape 87"/>
          <p:cNvSpPr txBox="1"/>
          <p:nvPr/>
        </p:nvSpPr>
        <p:spPr>
          <a:xfrm>
            <a:off x="6844125" y="2274800"/>
            <a:ext cx="1128000" cy="85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fr" sz="9600">
                <a:solidFill>
                  <a:srgbClr val="E84F0E"/>
                </a:solidFill>
                <a:latin typeface="Montserrat"/>
                <a:ea typeface="Montserrat"/>
                <a:cs typeface="Montserrat"/>
                <a:sym typeface="Montserrat"/>
              </a:rPr>
              <a:t>X</a:t>
            </a:r>
          </a:p>
        </p:txBody>
      </p:sp>
      <p:sp>
        <p:nvSpPr>
          <p:cNvPr id="88" name="Shape 88"/>
          <p:cNvSpPr txBox="1"/>
          <p:nvPr/>
        </p:nvSpPr>
        <p:spPr>
          <a:xfrm>
            <a:off x="6920050" y="1184350"/>
            <a:ext cx="1128000" cy="85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fr" sz="9600">
                <a:solidFill>
                  <a:srgbClr val="E84F0E"/>
                </a:solidFill>
                <a:latin typeface="Montserrat"/>
                <a:ea typeface="Montserrat"/>
                <a:cs typeface="Montserrat"/>
                <a:sym typeface="Montserrat"/>
              </a:rPr>
              <a:t>X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354000" y="228600"/>
            <a:ext cx="8561700" cy="85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Concept</a:t>
            </a:r>
          </a:p>
        </p:txBody>
      </p:sp>
      <p:sp>
        <p:nvSpPr>
          <p:cNvPr id="94" name="Shape 94"/>
          <p:cNvSpPr txBox="1"/>
          <p:nvPr/>
        </p:nvSpPr>
        <p:spPr>
          <a:xfrm>
            <a:off x="740745" y="1180279"/>
            <a:ext cx="4197300" cy="4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fr" sz="1600">
                <a:solidFill>
                  <a:srgbClr val="054F84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Backend technologies only</a:t>
            </a:r>
            <a:r>
              <a:rPr b="1" lang="fr" sz="1600">
                <a:solidFill>
                  <a:srgbClr val="054F84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             </a:t>
            </a:r>
          </a:p>
        </p:txBody>
      </p:sp>
      <p:sp>
        <p:nvSpPr>
          <p:cNvPr id="95" name="Shape 95"/>
          <p:cNvSpPr/>
          <p:nvPr/>
        </p:nvSpPr>
        <p:spPr>
          <a:xfrm>
            <a:off x="457915" y="1286678"/>
            <a:ext cx="275400" cy="275400"/>
          </a:xfrm>
          <a:prstGeom prst="flowChartConnector">
            <a:avLst/>
          </a:prstGeom>
          <a:noFill/>
          <a:ln cap="flat" cmpd="sng" w="28575">
            <a:solidFill>
              <a:srgbClr val="E84F0E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E84F0E"/>
              </a:solidFill>
            </a:endParaRPr>
          </a:p>
        </p:txBody>
      </p:sp>
      <p:sp>
        <p:nvSpPr>
          <p:cNvPr id="96" name="Shape 96"/>
          <p:cNvSpPr txBox="1"/>
          <p:nvPr/>
        </p:nvSpPr>
        <p:spPr>
          <a:xfrm>
            <a:off x="436465" y="1227779"/>
            <a:ext cx="324000" cy="4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fr">
                <a:solidFill>
                  <a:srgbClr val="E75112"/>
                </a:solidFill>
                <a:latin typeface="Montserrat"/>
                <a:ea typeface="Montserrat"/>
                <a:cs typeface="Montserrat"/>
                <a:sym typeface="Montserrat"/>
              </a:rPr>
              <a:t>1</a:t>
            </a:r>
          </a:p>
        </p:txBody>
      </p:sp>
      <p:cxnSp>
        <p:nvCxnSpPr>
          <p:cNvPr id="97" name="Shape 97"/>
          <p:cNvCxnSpPr/>
          <p:nvPr/>
        </p:nvCxnSpPr>
        <p:spPr>
          <a:xfrm>
            <a:off x="845340" y="1743300"/>
            <a:ext cx="7847400" cy="3000"/>
          </a:xfrm>
          <a:prstGeom prst="straightConnector1">
            <a:avLst/>
          </a:prstGeom>
          <a:noFill/>
          <a:ln cap="flat" cmpd="sng" w="19050">
            <a:solidFill>
              <a:srgbClr val="D9D9D9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98" name="Shape 98"/>
          <p:cNvSpPr/>
          <p:nvPr/>
        </p:nvSpPr>
        <p:spPr>
          <a:xfrm>
            <a:off x="457915" y="1960781"/>
            <a:ext cx="275400" cy="275400"/>
          </a:xfrm>
          <a:prstGeom prst="flowChartConnector">
            <a:avLst/>
          </a:prstGeom>
          <a:noFill/>
          <a:ln cap="flat" cmpd="sng" w="28575">
            <a:solidFill>
              <a:srgbClr val="E84F0E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E84F0E"/>
              </a:solidFill>
            </a:endParaRPr>
          </a:p>
        </p:txBody>
      </p:sp>
      <p:sp>
        <p:nvSpPr>
          <p:cNvPr id="99" name="Shape 99"/>
          <p:cNvSpPr txBox="1"/>
          <p:nvPr/>
        </p:nvSpPr>
        <p:spPr>
          <a:xfrm>
            <a:off x="436760" y="1896267"/>
            <a:ext cx="324000" cy="4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fr">
                <a:solidFill>
                  <a:srgbClr val="E75112"/>
                </a:solidFill>
                <a:latin typeface="Montserrat"/>
                <a:ea typeface="Montserrat"/>
                <a:cs typeface="Montserrat"/>
                <a:sym typeface="Montserrat"/>
              </a:rPr>
              <a:t>2</a:t>
            </a:r>
          </a:p>
        </p:txBody>
      </p:sp>
      <p:sp>
        <p:nvSpPr>
          <p:cNvPr id="100" name="Shape 100"/>
          <p:cNvSpPr/>
          <p:nvPr/>
        </p:nvSpPr>
        <p:spPr>
          <a:xfrm>
            <a:off x="457915" y="2630221"/>
            <a:ext cx="275400" cy="275400"/>
          </a:xfrm>
          <a:prstGeom prst="flowChartConnector">
            <a:avLst/>
          </a:prstGeom>
          <a:noFill/>
          <a:ln cap="flat" cmpd="sng" w="28575">
            <a:solidFill>
              <a:srgbClr val="E84F0E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E84F0E"/>
              </a:solidFill>
            </a:endParaRPr>
          </a:p>
        </p:txBody>
      </p:sp>
      <p:sp>
        <p:nvSpPr>
          <p:cNvPr id="101" name="Shape 101"/>
          <p:cNvSpPr txBox="1"/>
          <p:nvPr/>
        </p:nvSpPr>
        <p:spPr>
          <a:xfrm>
            <a:off x="436760" y="2572209"/>
            <a:ext cx="324000" cy="4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fr">
                <a:solidFill>
                  <a:srgbClr val="E75112"/>
                </a:solidFill>
                <a:latin typeface="Montserrat"/>
                <a:ea typeface="Montserrat"/>
                <a:cs typeface="Montserrat"/>
                <a:sym typeface="Montserrat"/>
              </a:rPr>
              <a:t>3</a:t>
            </a:r>
          </a:p>
        </p:txBody>
      </p:sp>
      <p:sp>
        <p:nvSpPr>
          <p:cNvPr id="102" name="Shape 102"/>
          <p:cNvSpPr txBox="1"/>
          <p:nvPr/>
        </p:nvSpPr>
        <p:spPr>
          <a:xfrm>
            <a:off x="740745" y="1866079"/>
            <a:ext cx="4197300" cy="4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fr" sz="1600">
                <a:solidFill>
                  <a:srgbClr val="054F84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5’ 10’ or 15’ time slot</a:t>
            </a:r>
          </a:p>
        </p:txBody>
      </p:sp>
      <p:cxnSp>
        <p:nvCxnSpPr>
          <p:cNvPr id="103" name="Shape 103"/>
          <p:cNvCxnSpPr/>
          <p:nvPr/>
        </p:nvCxnSpPr>
        <p:spPr>
          <a:xfrm>
            <a:off x="845340" y="2429100"/>
            <a:ext cx="7847400" cy="3000"/>
          </a:xfrm>
          <a:prstGeom prst="straightConnector1">
            <a:avLst/>
          </a:prstGeom>
          <a:noFill/>
          <a:ln cap="flat" cmpd="sng" w="19050">
            <a:solidFill>
              <a:srgbClr val="D9D9D9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04" name="Shape 104"/>
          <p:cNvSpPr txBox="1"/>
          <p:nvPr/>
        </p:nvSpPr>
        <p:spPr>
          <a:xfrm>
            <a:off x="740751" y="2551875"/>
            <a:ext cx="5498700" cy="4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fr" sz="1600">
                <a:solidFill>
                  <a:srgbClr val="054F84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Building a strong community by sharing knowledge</a:t>
            </a:r>
          </a:p>
        </p:txBody>
      </p:sp>
      <p:cxnSp>
        <p:nvCxnSpPr>
          <p:cNvPr id="105" name="Shape 105"/>
          <p:cNvCxnSpPr/>
          <p:nvPr/>
        </p:nvCxnSpPr>
        <p:spPr>
          <a:xfrm>
            <a:off x="845340" y="3114900"/>
            <a:ext cx="7847400" cy="3000"/>
          </a:xfrm>
          <a:prstGeom prst="straightConnector1">
            <a:avLst/>
          </a:prstGeom>
          <a:noFill/>
          <a:ln cap="flat" cmpd="sng" w="19050">
            <a:solidFill>
              <a:srgbClr val="D9D9D9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06" name="Shape 106"/>
          <p:cNvSpPr txBox="1"/>
          <p:nvPr/>
        </p:nvSpPr>
        <p:spPr>
          <a:xfrm>
            <a:off x="740745" y="3237679"/>
            <a:ext cx="4197300" cy="4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fr" sz="1600">
                <a:solidFill>
                  <a:srgbClr val="054F84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No stress</a:t>
            </a:r>
          </a:p>
        </p:txBody>
      </p:sp>
      <p:cxnSp>
        <p:nvCxnSpPr>
          <p:cNvPr id="107" name="Shape 107"/>
          <p:cNvCxnSpPr/>
          <p:nvPr/>
        </p:nvCxnSpPr>
        <p:spPr>
          <a:xfrm>
            <a:off x="845340" y="3800700"/>
            <a:ext cx="7847400" cy="3000"/>
          </a:xfrm>
          <a:prstGeom prst="straightConnector1">
            <a:avLst/>
          </a:prstGeom>
          <a:noFill/>
          <a:ln cap="flat" cmpd="sng" w="19050">
            <a:solidFill>
              <a:srgbClr val="D9D9D9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08" name="Shape 108"/>
          <p:cNvSpPr/>
          <p:nvPr/>
        </p:nvSpPr>
        <p:spPr>
          <a:xfrm>
            <a:off x="457915" y="3316021"/>
            <a:ext cx="275400" cy="275400"/>
          </a:xfrm>
          <a:prstGeom prst="flowChartConnector">
            <a:avLst/>
          </a:prstGeom>
          <a:noFill/>
          <a:ln cap="flat" cmpd="sng" w="28575">
            <a:solidFill>
              <a:srgbClr val="E84F0E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E84F0E"/>
              </a:solidFill>
            </a:endParaRPr>
          </a:p>
        </p:txBody>
      </p:sp>
      <p:sp>
        <p:nvSpPr>
          <p:cNvPr id="109" name="Shape 109"/>
          <p:cNvSpPr txBox="1"/>
          <p:nvPr/>
        </p:nvSpPr>
        <p:spPr>
          <a:xfrm>
            <a:off x="430258" y="3258010"/>
            <a:ext cx="324000" cy="4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fr">
                <a:solidFill>
                  <a:srgbClr val="E75112"/>
                </a:solidFill>
                <a:latin typeface="Montserrat"/>
                <a:ea typeface="Montserrat"/>
                <a:cs typeface="Montserrat"/>
                <a:sym typeface="Montserrat"/>
              </a:rPr>
              <a:t>4</a:t>
            </a:r>
          </a:p>
        </p:txBody>
      </p:sp>
      <p:sp>
        <p:nvSpPr>
          <p:cNvPr id="110" name="Shape 110"/>
          <p:cNvSpPr txBox="1"/>
          <p:nvPr>
            <p:ph idx="12" type="sldNum"/>
          </p:nvPr>
        </p:nvSpPr>
        <p:spPr>
          <a:xfrm>
            <a:off x="8493533" y="467685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  <p:sp>
        <p:nvSpPr>
          <p:cNvPr id="111" name="Shape 111"/>
          <p:cNvSpPr txBox="1"/>
          <p:nvPr/>
        </p:nvSpPr>
        <p:spPr>
          <a:xfrm>
            <a:off x="751245" y="3941029"/>
            <a:ext cx="4197300" cy="4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fr" sz="1600">
                <a:solidFill>
                  <a:srgbClr val="054F84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It’s woman friendly</a:t>
            </a:r>
          </a:p>
        </p:txBody>
      </p:sp>
      <p:cxnSp>
        <p:nvCxnSpPr>
          <p:cNvPr id="112" name="Shape 112"/>
          <p:cNvCxnSpPr/>
          <p:nvPr/>
        </p:nvCxnSpPr>
        <p:spPr>
          <a:xfrm>
            <a:off x="855840" y="4504050"/>
            <a:ext cx="7847400" cy="3000"/>
          </a:xfrm>
          <a:prstGeom prst="straightConnector1">
            <a:avLst/>
          </a:prstGeom>
          <a:noFill/>
          <a:ln cap="flat" cmpd="sng" w="19050">
            <a:solidFill>
              <a:srgbClr val="D9D9D9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13" name="Shape 113"/>
          <p:cNvSpPr/>
          <p:nvPr/>
        </p:nvSpPr>
        <p:spPr>
          <a:xfrm>
            <a:off x="468415" y="4019371"/>
            <a:ext cx="275400" cy="275400"/>
          </a:xfrm>
          <a:prstGeom prst="flowChartConnector">
            <a:avLst/>
          </a:prstGeom>
          <a:noFill/>
          <a:ln cap="flat" cmpd="sng" w="28575">
            <a:solidFill>
              <a:srgbClr val="E84F0E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E84F0E"/>
              </a:solidFill>
            </a:endParaRPr>
          </a:p>
        </p:txBody>
      </p:sp>
      <p:sp>
        <p:nvSpPr>
          <p:cNvPr id="114" name="Shape 114"/>
          <p:cNvSpPr txBox="1"/>
          <p:nvPr/>
        </p:nvSpPr>
        <p:spPr>
          <a:xfrm>
            <a:off x="440758" y="3961360"/>
            <a:ext cx="324000" cy="4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fr">
                <a:solidFill>
                  <a:srgbClr val="E75112"/>
                </a:solidFill>
                <a:latin typeface="Montserrat"/>
                <a:ea typeface="Montserrat"/>
                <a:cs typeface="Montserrat"/>
                <a:sym typeface="Montserrat"/>
              </a:rPr>
              <a:t>5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716975" y="1615275"/>
            <a:ext cx="7417500" cy="16083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 sz="4800">
                <a:solidFill>
                  <a:srgbClr val="E84F0E"/>
                </a:solidFill>
              </a:rPr>
              <a:t>2</a:t>
            </a:r>
            <a:r>
              <a:rPr lang="fr"/>
              <a:t> How to be an active actor ?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354000" y="228600"/>
            <a:ext cx="8561700" cy="85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How to be an active actor ?</a:t>
            </a:r>
          </a:p>
        </p:txBody>
      </p:sp>
      <p:sp>
        <p:nvSpPr>
          <p:cNvPr id="125" name="Shape 125"/>
          <p:cNvSpPr txBox="1"/>
          <p:nvPr/>
        </p:nvSpPr>
        <p:spPr>
          <a:xfrm>
            <a:off x="740753" y="1180275"/>
            <a:ext cx="7001100" cy="4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fr" sz="1600">
                <a:solidFill>
                  <a:srgbClr val="054F84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Make talk’s proposal (Demo)</a:t>
            </a:r>
          </a:p>
        </p:txBody>
      </p:sp>
      <p:sp>
        <p:nvSpPr>
          <p:cNvPr id="126" name="Shape 126"/>
          <p:cNvSpPr/>
          <p:nvPr/>
        </p:nvSpPr>
        <p:spPr>
          <a:xfrm>
            <a:off x="457915" y="1286678"/>
            <a:ext cx="275400" cy="275400"/>
          </a:xfrm>
          <a:prstGeom prst="flowChartConnector">
            <a:avLst/>
          </a:prstGeom>
          <a:noFill/>
          <a:ln cap="flat" cmpd="sng" w="28575">
            <a:solidFill>
              <a:srgbClr val="E84F0E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E84F0E"/>
              </a:solidFill>
            </a:endParaRPr>
          </a:p>
        </p:txBody>
      </p:sp>
      <p:sp>
        <p:nvSpPr>
          <p:cNvPr id="127" name="Shape 127"/>
          <p:cNvSpPr txBox="1"/>
          <p:nvPr/>
        </p:nvSpPr>
        <p:spPr>
          <a:xfrm>
            <a:off x="436465" y="1227779"/>
            <a:ext cx="324000" cy="4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fr">
                <a:solidFill>
                  <a:srgbClr val="E75112"/>
                </a:solidFill>
                <a:latin typeface="Montserrat"/>
                <a:ea typeface="Montserrat"/>
                <a:cs typeface="Montserrat"/>
                <a:sym typeface="Montserrat"/>
              </a:rPr>
              <a:t>1</a:t>
            </a:r>
          </a:p>
        </p:txBody>
      </p:sp>
      <p:cxnSp>
        <p:nvCxnSpPr>
          <p:cNvPr id="128" name="Shape 128"/>
          <p:cNvCxnSpPr/>
          <p:nvPr/>
        </p:nvCxnSpPr>
        <p:spPr>
          <a:xfrm>
            <a:off x="845340" y="1743300"/>
            <a:ext cx="7847400" cy="3000"/>
          </a:xfrm>
          <a:prstGeom prst="straightConnector1">
            <a:avLst/>
          </a:prstGeom>
          <a:noFill/>
          <a:ln cap="flat" cmpd="sng" w="19050">
            <a:solidFill>
              <a:srgbClr val="D9D9D9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29" name="Shape 129"/>
          <p:cNvSpPr/>
          <p:nvPr/>
        </p:nvSpPr>
        <p:spPr>
          <a:xfrm>
            <a:off x="457915" y="1960781"/>
            <a:ext cx="275400" cy="275400"/>
          </a:xfrm>
          <a:prstGeom prst="flowChartConnector">
            <a:avLst/>
          </a:prstGeom>
          <a:noFill/>
          <a:ln cap="flat" cmpd="sng" w="28575">
            <a:solidFill>
              <a:srgbClr val="E84F0E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E84F0E"/>
              </a:solidFill>
            </a:endParaRPr>
          </a:p>
        </p:txBody>
      </p:sp>
      <p:sp>
        <p:nvSpPr>
          <p:cNvPr id="130" name="Shape 130"/>
          <p:cNvSpPr txBox="1"/>
          <p:nvPr/>
        </p:nvSpPr>
        <p:spPr>
          <a:xfrm>
            <a:off x="436760" y="1896267"/>
            <a:ext cx="324000" cy="4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fr">
                <a:solidFill>
                  <a:srgbClr val="E75112"/>
                </a:solidFill>
                <a:latin typeface="Montserrat"/>
                <a:ea typeface="Montserrat"/>
                <a:cs typeface="Montserrat"/>
                <a:sym typeface="Montserrat"/>
              </a:rPr>
              <a:t>2</a:t>
            </a:r>
          </a:p>
        </p:txBody>
      </p:sp>
      <p:sp>
        <p:nvSpPr>
          <p:cNvPr id="131" name="Shape 131"/>
          <p:cNvSpPr/>
          <p:nvPr/>
        </p:nvSpPr>
        <p:spPr>
          <a:xfrm>
            <a:off x="457915" y="2630221"/>
            <a:ext cx="275400" cy="275400"/>
          </a:xfrm>
          <a:prstGeom prst="flowChartConnector">
            <a:avLst/>
          </a:prstGeom>
          <a:noFill/>
          <a:ln cap="flat" cmpd="sng" w="28575">
            <a:solidFill>
              <a:srgbClr val="E84F0E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E84F0E"/>
              </a:solidFill>
            </a:endParaRPr>
          </a:p>
        </p:txBody>
      </p:sp>
      <p:sp>
        <p:nvSpPr>
          <p:cNvPr id="132" name="Shape 132"/>
          <p:cNvSpPr txBox="1"/>
          <p:nvPr/>
        </p:nvSpPr>
        <p:spPr>
          <a:xfrm>
            <a:off x="436760" y="2572209"/>
            <a:ext cx="324000" cy="4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fr">
                <a:solidFill>
                  <a:srgbClr val="E75112"/>
                </a:solidFill>
                <a:latin typeface="Montserrat"/>
                <a:ea typeface="Montserrat"/>
                <a:cs typeface="Montserrat"/>
                <a:sym typeface="Montserrat"/>
              </a:rPr>
              <a:t>3</a:t>
            </a:r>
          </a:p>
        </p:txBody>
      </p:sp>
      <p:sp>
        <p:nvSpPr>
          <p:cNvPr id="133" name="Shape 133"/>
          <p:cNvSpPr txBox="1"/>
          <p:nvPr/>
        </p:nvSpPr>
        <p:spPr>
          <a:xfrm>
            <a:off x="740752" y="1866075"/>
            <a:ext cx="5984699" cy="4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fr" sz="1600">
                <a:solidFill>
                  <a:srgbClr val="054F84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Showoff and help organize </a:t>
            </a:r>
            <a:r>
              <a:rPr b="1" lang="fr" sz="1600" u="sng">
                <a:solidFill>
                  <a:srgbClr val="054F84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high quality</a:t>
            </a:r>
            <a:r>
              <a:rPr b="1" lang="fr" sz="1600">
                <a:solidFill>
                  <a:srgbClr val="054F84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meetups</a:t>
            </a:r>
          </a:p>
        </p:txBody>
      </p:sp>
      <p:cxnSp>
        <p:nvCxnSpPr>
          <p:cNvPr id="134" name="Shape 134"/>
          <p:cNvCxnSpPr/>
          <p:nvPr/>
        </p:nvCxnSpPr>
        <p:spPr>
          <a:xfrm>
            <a:off x="845340" y="2429100"/>
            <a:ext cx="7847400" cy="3000"/>
          </a:xfrm>
          <a:prstGeom prst="straightConnector1">
            <a:avLst/>
          </a:prstGeom>
          <a:noFill/>
          <a:ln cap="flat" cmpd="sng" w="19050">
            <a:solidFill>
              <a:srgbClr val="D9D9D9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35" name="Shape 135"/>
          <p:cNvSpPr txBox="1"/>
          <p:nvPr/>
        </p:nvSpPr>
        <p:spPr>
          <a:xfrm>
            <a:off x="740751" y="2551875"/>
            <a:ext cx="5498700" cy="4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fr" sz="1600">
                <a:solidFill>
                  <a:srgbClr val="054F84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Be awesome</a:t>
            </a:r>
          </a:p>
        </p:txBody>
      </p:sp>
      <p:cxnSp>
        <p:nvCxnSpPr>
          <p:cNvPr id="136" name="Shape 136"/>
          <p:cNvCxnSpPr/>
          <p:nvPr/>
        </p:nvCxnSpPr>
        <p:spPr>
          <a:xfrm>
            <a:off x="845340" y="3114900"/>
            <a:ext cx="7847400" cy="3000"/>
          </a:xfrm>
          <a:prstGeom prst="straightConnector1">
            <a:avLst/>
          </a:prstGeom>
          <a:noFill/>
          <a:ln cap="flat" cmpd="sng" w="19050">
            <a:solidFill>
              <a:srgbClr val="D9D9D9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37" name="Shape 137"/>
          <p:cNvSpPr txBox="1"/>
          <p:nvPr>
            <p:ph idx="12" type="sldNum"/>
          </p:nvPr>
        </p:nvSpPr>
        <p:spPr>
          <a:xfrm>
            <a:off x="8493533" y="467685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idx="12" type="sldNum"/>
          </p:nvPr>
        </p:nvSpPr>
        <p:spPr>
          <a:xfrm>
            <a:off x="8493533" y="467685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  <p:grpSp>
        <p:nvGrpSpPr>
          <p:cNvPr id="143" name="Shape 143"/>
          <p:cNvGrpSpPr/>
          <p:nvPr/>
        </p:nvGrpSpPr>
        <p:grpSpPr>
          <a:xfrm>
            <a:off x="2087337" y="328000"/>
            <a:ext cx="4969324" cy="4487499"/>
            <a:chOff x="2087337" y="328000"/>
            <a:chExt cx="4969324" cy="4487499"/>
          </a:xfrm>
        </p:grpSpPr>
        <p:pic>
          <p:nvPicPr>
            <p:cNvPr id="144" name="Shape 144"/>
            <p:cNvPicPr preferRelativeResize="0"/>
            <p:nvPr/>
          </p:nvPicPr>
          <p:blipFill rotWithShape="1">
            <a:blip r:embed="rId3">
              <a:alphaModFix/>
            </a:blip>
            <a:srcRect b="964" l="19758" r="19558" t="1607"/>
            <a:stretch/>
          </p:blipFill>
          <p:spPr>
            <a:xfrm>
              <a:off x="2087337" y="328000"/>
              <a:ext cx="4969324" cy="44874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5" name="Shape 145"/>
            <p:cNvSpPr/>
            <p:nvPr/>
          </p:nvSpPr>
          <p:spPr>
            <a:xfrm>
              <a:off x="2229225" y="2676250"/>
              <a:ext cx="4795200" cy="21246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6" name="Shape 146"/>
            <p:cNvSpPr txBox="1"/>
            <p:nvPr/>
          </p:nvSpPr>
          <p:spPr>
            <a:xfrm>
              <a:off x="2900100" y="3300250"/>
              <a:ext cx="3343800" cy="87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r>
                <a:rPr lang="fr" sz="720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Action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FEIR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