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53"/>
  </p:notesMasterIdLst>
  <p:sldIdLst>
    <p:sldId id="256" r:id="rId4"/>
    <p:sldId id="779" r:id="rId5"/>
    <p:sldId id="785" r:id="rId6"/>
    <p:sldId id="812" r:id="rId7"/>
    <p:sldId id="813" r:id="rId8"/>
    <p:sldId id="814" r:id="rId9"/>
    <p:sldId id="848" r:id="rId10"/>
    <p:sldId id="849" r:id="rId11"/>
    <p:sldId id="850" r:id="rId12"/>
    <p:sldId id="851" r:id="rId13"/>
    <p:sldId id="852" r:id="rId14"/>
    <p:sldId id="887" r:id="rId15"/>
    <p:sldId id="888" r:id="rId16"/>
    <p:sldId id="889" r:id="rId17"/>
    <p:sldId id="890" r:id="rId18"/>
    <p:sldId id="891" r:id="rId19"/>
    <p:sldId id="892" r:id="rId20"/>
    <p:sldId id="894" r:id="rId21"/>
    <p:sldId id="895" r:id="rId22"/>
    <p:sldId id="896" r:id="rId23"/>
    <p:sldId id="897" r:id="rId24"/>
    <p:sldId id="898" r:id="rId25"/>
    <p:sldId id="893" r:id="rId26"/>
    <p:sldId id="899" r:id="rId27"/>
    <p:sldId id="853" r:id="rId28"/>
    <p:sldId id="864" r:id="rId29"/>
    <p:sldId id="865" r:id="rId30"/>
    <p:sldId id="866" r:id="rId31"/>
    <p:sldId id="857" r:id="rId32"/>
    <p:sldId id="867" r:id="rId33"/>
    <p:sldId id="859" r:id="rId34"/>
    <p:sldId id="871" r:id="rId35"/>
    <p:sldId id="869" r:id="rId36"/>
    <p:sldId id="872" r:id="rId37"/>
    <p:sldId id="873" r:id="rId38"/>
    <p:sldId id="874" r:id="rId39"/>
    <p:sldId id="875" r:id="rId40"/>
    <p:sldId id="879" r:id="rId41"/>
    <p:sldId id="876" r:id="rId42"/>
    <p:sldId id="900" r:id="rId43"/>
    <p:sldId id="877" r:id="rId44"/>
    <p:sldId id="878" r:id="rId45"/>
    <p:sldId id="880" r:id="rId46"/>
    <p:sldId id="881" r:id="rId47"/>
    <p:sldId id="882" r:id="rId48"/>
    <p:sldId id="883" r:id="rId49"/>
    <p:sldId id="886" r:id="rId50"/>
    <p:sldId id="884" r:id="rId51"/>
    <p:sldId id="811" r:id="rId52"/>
  </p:sldIdLst>
  <p:sldSz cx="12192000" cy="6858000"/>
  <p:notesSz cx="6858000" cy="9144000"/>
  <p:embeddedFontLst>
    <p:embeddedFont>
      <p:font typeface="Bookman Old Style" panose="02050604050505020204" pitchFamily="18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alibri Light" panose="020F0302020204030204" pitchFamily="34" charset="0"/>
      <p:regular r:id="rId62"/>
      <p:italic r:id="rId63"/>
    </p:embeddedFont>
    <p:embeddedFont>
      <p:font typeface="Cambria Math" panose="02040503050406030204" pitchFamily="18" charset="0"/>
      <p:regular r:id="rId64"/>
    </p:embeddedFont>
    <p:embeddedFont>
      <p:font typeface="Gill Sans MT" panose="020F0502020204030204" pitchFamily="34" charset="0"/>
      <p:regular r:id="rId65"/>
      <p:bold r:id="rId66"/>
      <p:italic r:id="rId67"/>
      <p:boldItalic r:id="rId68"/>
    </p:embeddedFont>
    <p:embeddedFont>
      <p:font typeface="Wingdings 3" pitchFamily="2" charset="2"/>
      <p:regular r:id="rId69"/>
    </p:embeddedFont>
  </p:embeddedFontLst>
  <p:custDataLst>
    <p:tags r:id="rId7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0B0E8F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909" autoAdjust="0"/>
  </p:normalViewPr>
  <p:slideViewPr>
    <p:cSldViewPr>
      <p:cViewPr varScale="1">
        <p:scale>
          <a:sx n="58" d="100"/>
          <a:sy n="58" d="100"/>
        </p:scale>
        <p:origin x="93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font" Target="fonts/font8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4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font" Target="fonts/font2.fntdata"/><Relationship Id="rId7" Type="http://schemas.openxmlformats.org/officeDocument/2006/relationships/slide" Target="slides/slide4.xml"/><Relationship Id="rId7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20918 1640 8435,'13'-6'896,"-3"-4"-557,-4-3 0,-4-1 0,1 0 0,2-1 0,-2 1 0,-2 0 0,-2-1 2093,-4 1-2096,3-1 0,-10 1 1,2 1-1,-3 4 264,-1 4 0,-1-2 0,1 3-538,0 0 1,-1 4 0,1 5-1,0 6-133,-1 7 1,1 3 0,-1 6 0,1 0-49,0 4 0,-1 2 0,1 1 0,1 2-64,3 1 0,-1 5 1,5-5-1,-1 2 79,1 5 0,1-9 1,5 6 24,0-4 66,0-3 0,0-4 0,0 0-98,0-1 62,7-3 0,-6-12 0,6-1 1,-3-2-922,1-1 1,2-7-697,-3 2 0,-2-5 1666,3-5 0,-4-3 0,-1-6 0</inkml:trace>
  <inkml:trace contextRef="#ctx0" brushRef="#br0">20717 1597 8590,'14'-14'1113,"1"1"-701,-1 3 1,0-1-1,1 5 1,-1-1-63,1 1 1,4 1-1,2 5 1,-1 0-97,1 0 1,5 0-1,-2 0 1,3 0-79,2 0 0,1 2 1,4 1-1,4 3-118,3 2 0,4-4 1,5 0-1,6-2-139,4-2 0,11 0 0,-1 0 0,4 0 68,-4 0 1,2 0 0,-5-2 0,3-1 72,2-2 0,0-1 0,-1 3 0,-3-2 43,-1 2 1,-4-4 0,6 1-1,4 0-32,7-1 0,0-2 0,-39 6 0,1 1 0,1-1 0,0 1-25,2-1 1,0 0-1,3 2 1,0 0-1,-2-1 1,1-1-1,-1 2 1,0-1 47,1 0 1,-1-1-1,2 3 1,0-1-1,-1-2 1,0-1-1,1 2 1,0-1-46,1 1 0,0 0 0,-3-2 0,0 1 0,-3 2 0,-1-1 0,2 0 0,0-1-37,0 2 1,0-1 0,1-1 0,1 0-1,-2 0 1,0 1 0,-2 0 0,-1-1-2,39-3 1,-2 4-1,1-3 1,-38 4 0,1-1-63,0 0 1,1-1-1,-1 2 1,0 1-1,33-5-191,2 3 141,0 2 1,1-5 0,2 1 0,0 0 32,-3 3 1,-2 1 0,2 0 0,3 0 45,-1 0 1,-37 0 0,0 0-1,36 0 1,0 0 74,1 0 1,-39-2 0,1-1 0,34-2 0,-3 2 6,-3 1 1,-2-2-1,5-1 1,0 2-281,0 1 0,-7 2 0,-1 2 1,-1 1-63,-1 2 1,4 4 0,-7-4-141,-3-2 223,-2 5 1,4-5-1,1 5 153,3-1 45,-9-2 1,9-4 0,-9 2 138,3 2-136,1 0 0,1-3 0,-1 1 0,1 2-164,0-2 1,-6 3-1,1-1 1,0 0-26,-2 1 1,-6-4-1,-9 3 1,0-2 182,-4 2 1,-2-4 0,-3 4 0,-3-3 192,-5-2 1,-3 0-1,0 0 1,2 0 103,1 0 1,0 0-1,-4 0 1,-1 0-171,0 0 1,6 0 0,-1 0-109,-2 0 0,-1 0 1,-1 0-1,-1 0 696,0 0 46,-6-7-133,-1 6-454,-7-6 0,0 14-62,0 2 0,0 4 0,0 1 0,0 1 46,0-1 0,0 5 0,0 1 0,0-1 20,0 1 0,0-2 1,0 4-1,0 1-101,0-1 1,0 1 0,-2 2-1,-1-1-39,-2 2 1,-4 1 0,2 2 0,1-1-161,0 1 1,-4-5 0,4 0-1,-1 2 55,1 1 0,-4-3 0,4-2 0,-1-1 76,1-3 0,1-2 0,5-2 0,-1 0 9,-4 1 1,3-6-81,-3 1 1,4-5 0,-1 3-156,-3-2 1,2-1 108,-6-5 1,-1 0-1,-4 0 1,-1 0-5,1 0 0,-1 0 0,-1 0 1,-1 0 15,-2 0 0,-7 0 0,4 0 22,-1 0 34,-4 0 0,3 0 0,-8 0-352,-1 0 255,-7 0 1,3 0 0,-5 2-219,4 2 261,-10-2 0,10 4 0,-12-4 0,2 1 33,0 2 0,-1 1 0,1-2 0,-3 0 113,-1 0 0,-2-1 0,5 0 1,-3 2 85,-2-2 1,-2-1-1,-1-1 1,-1 2-153,0 2 0,-4 0 1,-2-5-1,0 0-14,0 0 1,0 5-1,4 0 1,-3-2-139,2-2 1,-1 4 0,3 0-29,3-2 143,2-1 0,1-2 1,-1 0 328,-6 0-179,3 0 1,-7 0-1,5 0 225,-4 0-335,-2 0 1,-12 0 0,2 0 0,3 0-62,3 0 0,2 1 0,-5 3 1,2 0-44,3 0 1,5-3-1,7-1 1,4 0 186,1 0 0,-7 0 0,4 0 0,2 0 21,0 0 0,0 0 0,-10 0 1,-3 0-159,-3 0 0,-7 0 0,7 0 0,-2 0-93,2 0 0,-8 0 0,5 0 0,0 0 79,1 0 1,6 0 0,-4 0 0,0 0 64,2 0 0,1 0 1,6 0-1,1 0 116,-1 0 1,-1 0 0,-2 0 0,-3 0-119,-1 0 1,-2 2 0,-7 1 0,0 2-127,3-2 0,-5-1 0,11-1 0,-2 2 129,0 2 0,6 0 0,0-5 0,5 0 103,3 0 1,7 0 0,-4 0 0,3 0 35,-1 0 0,0 0 1,3 0-1,-2 0 16,0 0 0,-8 0 1,4 1 1,0 4-79,1-3 0,7 4 1,-2-6-1,1 0 67,0 0 1,0 0 0,10 0 0,1 0 54,-3 0 0,6 0 0,-4 0 0,4 0 6,1 0 0,1 0 0,-3 0 0,1 0-160,1 0 0,-8-5 1,8 1-1,-2 0-35,-5 3 1,1-1 0,-3-1 0,3-2 35,-1 2 0,5 2 0,-8 2 0,1 2 79,1 2 1,-3 0 0,6-5 0,3 1-63,0 4 0,9-3 0,3 3-652,3-4-2144,8-1 890,1 0 1859,7 0 0,7 7 0,1 1 0</inkml:trace>
  <inkml:trace contextRef="#ctx0" brushRef="#br0">18616 1482 8792,'-4'-10'0,"-3"1"0,-1-1 787,-3 2 1,-2 3 0,-1 12 0,-1 9-123,1 11 1,-5 3 0,-2 10-1,-1 3-160,-4 4 0,1 10 0,-1-2-368,2-1-96,6 0 0,-2-2 1,5-3-1,1-2-63,-1-4 0,7-3 0,4-13 0,2-3-1539,2-5 1,0-3-428,0-2 1,0-7 1916,0-7 0,0-19 0,0-12 0</inkml:trace>
  <inkml:trace contextRef="#ctx0" brushRef="#br0">18429 1482 8764,'7'-27'0,"1"3"0,1 5 1211,1 3-813,-7 8 0,8 3 0,-4 10 277,1 4-486,1 4 1,1 9 0,-1 6 416,3 4-451,0 8 1,3-4-1,-2 9 1,-2 1 11,-2 2 1,1 0 0,4-3 0,-1 1-439,-3 2 1,1 0-1,-5-4 1,1-1-151,-1 0 0,4-3 1,-5-5-1,-2-6-541,-2-2 1,4-6 961,0-2 0,0 3 0,-5 1 0</inkml:trace>
  <inkml:trace contextRef="#ctx0" brushRef="#br0">18271 1885 9310,'-10'-13'0,"3"2"1058,0 1 0,2 5-706,5-4 0,8 6 1,8-2-1,11 3-75,10 2 0,5 0 0,1 0 1,0 0 333,0 0-611,0 0 0,7 13 0,1 3 0</inkml:trace>
  <inkml:trace contextRef="#ctx0" brushRef="#br0">22731 1655 8458,'-5'-10'1163,"0"0"0,-1 7-524,1-2 1,4 10 0,-4 5 196,3 3-569,2 1 0,0 5 0,2 2 549,3 1-560,-4 2 1,7 5 0,-5 2 535,2 2-529,0-3 1,-5 12 0,0-5 0,0 1-28,0 1 0,0-6 0,0 5 0,0 1-227,0-2 0,0-7 1,0-6-1,0 0-262,0-2 0,0-1-818,0-6 256,0-8 0,0-2-1864,0-10 2679,-6-2 0,4-8 0,-4 1 0</inkml:trace>
  <inkml:trace contextRef="#ctx0" brushRef="#br0">23148 1669 8652,'0'-10'1294,"0"1"0,2 6-960,3-2 0,1 5 1,5 3-1,-3 3-29,-1 2 1,2 7 0,-4 6 0,-2 1-29,-1 4 0,-2 7 0,0 4 0,0 3 6,0 3 0,0-3 0,0 10-204,0-1-105,0-4 0,-5 4 0,0-7 1,2-2-82,1-2 0,-2-10 1,-1 0-1,2-2-739,1-4 0,2-1-1459,0-7 996,0-6 1309,0-1 0,-6-7 0,-2 0 0</inkml:trace>
  <inkml:trace contextRef="#ctx0" brushRef="#br0">22932 2058 8378,'-4'-15'-268,"-1"1"1,-5-1 1032,5 1 1,1 8-1,4 6 216,0 8 1,0 9 0,0 4 0,1 3-551,4 6 1,-3-1-1,4 6 1,-1-1-183,0-1 0,4 6 0,-4-4 0,0 0-136,1 0 1,-4 4 0,3-6-342,-4-1 8,-1 5 1,5-7 0,0 4-1,-2-4-522,-1-1 1,-2-5 0,0 0 0,-2 0-1069,-3-2 0,4 4 1810,-4-7 0,-3 7 0,0-4 0</inkml:trace>
  <inkml:trace contextRef="#ctx0" brushRef="#br0">22817 2806 12595,'7'8'394,"-6"4"1,4-2 0,-3 4-270,-2 6 0,1-3 1,3 7-1,0 2-57,0 1 1,-3 2-1,-1 0 1,0-1-4,0 1 1,0-2-1,0-1 1,0-4-50,0-1 0,0-2-154,0-4 59,0-1 526,0-6-323,6-2 0,-2-6 0,4-1 707,-2-4-564,5-3 1,-3-11 0,7-2 0,-1 0 53,0 0 0,1-4 0,-1 1 0,2-5-550,3-4 1,-3 2 0,4-2 0,-4 2-941,-2 2 0,0 1 1,1 0 1168,-1 4 0,0 4 0,1 5 0</inkml:trace>
  <inkml:trace contextRef="#ctx0" brushRef="#br0">22990 3482 9247,'-10'0'2225,"1"0"0,-1 0 0,-4 0-2040,-1 0 0,1 0 0,0 0 1,-1 0-240,1 0 1,-1 5 0,1 1-610,0 2 549,-1-5 0,1 10 0,1-3-1052,4 3 842,2-6 1,2 6 0,1-3 0,0 3-8,3 1 0,6 5 0,1 0 0,2-1 465,3-2 1,2 3-1,1 2 1,-1 0 182,-3 0 0,1 3 0,-5-5 0,1 0 199,-1 2 1,-1-5 0,-7 3-1,-3-5-78,-4-4 0,-4 1 0,-1-6 1,-2-2-625,-3-1 1,1-2 0,-4 0 0,1-2-1419,3-3 0,-3-4 1604,2-11 0,0-2 0,5-7 0</inkml:trace>
  <inkml:trace contextRef="#ctx0" brushRef="#br0">23048 1640 8558,'-10'-5'239,"0"1"1,1-1-1,-6 5 1,1 1 356,0 4 1,-6 5-1,0 9 1,-3 5-623,-2 3 1,2 7 0,1-1 0,1-1-506,4-1 1,2-3 0,6 1 0,4-2-396,3-3 1,4-9 925,3-10 0,9-4 0,8-1 0</inkml:trace>
  <inkml:trace contextRef="#ctx0" brushRef="#br0">23076 1741 8527,'-9'0'346,"-1"2"-13,-1 2 1,-2 4 0,-3 8 0,-1 4-315,-3 4 1,0 1-1,2 1 1,0-2-749,6 1 0,-1-2 1,8-1-57,2-1 1,3-4 784,5-7 0,9-4 0,8-6 0</inkml:trace>
  <inkml:trace contextRef="#ctx0" brushRef="#br0">23048 1928 8296,'0'-8'-817,"-2"2"2542,-3 6-1295,4 6 1,-12 2 0,3 8 0,-3 2-391,-1 1 0,0 2 0,1-4 1,2 4-41,1 1 0,7-4 0,-4 3 0</inkml:trace>
  <inkml:trace contextRef="#ctx0" brushRef="#br0">23810 1554 8441,'-16'0'219,"-3"0"0,1 0 0,-6 2 0,0 2 459,2 6 0,-10 9 1,2 5-1,-4 5-380,-1 4 0,-4 4 1,8 6-1,3-1-474,8-4 1,5-3-1,6-6 1,4-2-92,3-3 1,5-3 266,7-6 0,12-7 0,15-2 0</inkml:trace>
  <inkml:trace contextRef="#ctx0" brushRef="#br0">24270 1611 8210,'-22'15'0,"1"-1"-196,0 1 1,-3 10-1,-9 6 1,-5 4 617,-4 5 1,-3 1-1,-1 4 1,0 0-66,4-2 1,7 2 0,11-13 0,6-3-1513,7-4 1,5-7 1154,6 1 0,12-3 0,4-2 0</inkml:trace>
  <inkml:trace contextRef="#ctx0" brushRef="#br0">24587 1683 8455,'-6'8'-354,"2"0"0,-7-1 1,-3 7 734,-4 9 1,-12 5 0,-1 4 0,-2 3-377,-2 2 0,1 0 0,7 1 0,5-4-1196,7-4 1191,7-1 0,15-6 0,1-3 0</inkml:trace>
  <inkml:trace contextRef="#ctx0" brushRef="#br0">26040 1439 8385,'-2'-15'1492,"-2"1"-891,2 0 0,-4 4 0,4 2 147,-3 2 1,4 4 0,-6 10 67,1 6-681,-2 10 0,0 5 1,1 10-1,3 2-71,-1 2 0,0 5 0,5 2 0,0 1-79,0 3 1,0 2-1,0 2 1,0-1-117,0 1 0,-2 0 1,-1-1-1,-2 1-53,2-1 0,-3-4 1,-1-2-1,1-1-87,0-4 1,1-3-1,5-4 1,0-6-412,0-3 0,0-7 0,0-4-984,0-3 1120,0-8 1,1-2-1,3-7 546,0-4 0,8-9 0,-4-9 0</inkml:trace>
  <inkml:trace contextRef="#ctx0" brushRef="#br0">26702 1568 8226,'0'-14'-205,"0"0"0,1 4 1055,4 0 1,-3 14 0,3 2 0,-4 10-407,-1 8 0,5 5 0,0 4 0,-2 4-156,-1 0 0,-2 4 0,0-2 0,0 2-179,0 2 1,0 5 0,0 0 0,0-3-346,0-5 0,0 0 0,-2-5 1,-1 0-298,-2 1 1,-5-8 0,6-4 532,0 2 0,-4-5 0,0 0 0</inkml:trace>
  <inkml:trace contextRef="#ctx0" brushRef="#br0">26414 2489 8020,'0'-14'649,"0"7"0,0 9 1,0 9-245,0 7 1,0 7 0,2 1 0,1 6-139,2 6 0,-1 5 0,-4 5 0,0 5-165,0 3 1,0 3 0,0 4-208,0 4 99,-6 3 0,4-4 1,-2-4-1,0-4-76,0-6 0,2-4 1,-3-9-907,4-6-225,1-9-808,0-3 1653,0-13 1,0-3 0,0-12 367,0-7 0,0-7 0,0-8 0</inkml:trace>
  <inkml:trace contextRef="#ctx0" brushRef="#br0">26457 2705 8020,'-9'-14'0,"1"-2"1486,1-4-1080,-4 11 0,8-9 0,-7 13 0,-1 2 56,-2 2 1,-1 1 0,0 1 0,-1 4-151,1 5 1,-1 2-1,1 4 1,0 2-374,-1 1 0,-4 5 0,0-5 0,1 1-976,2 0 0,2-2 1,1 4 1036,3-1 0,-2 5 0,4-4 0</inkml:trace>
  <inkml:trace contextRef="#ctx0" brushRef="#br0">26385 2820 8129,'19'-5'0,"1"-1"0,-1 0 477,2-1 0,1 1 1,7 3 955,0-2-1327,-7 0 0,5 7 1,-5 1-1,2 3-477,0 2 1,-1 3 370,1 8 0,3 4 0,-5 6 0</inkml:trace>
  <inkml:trace contextRef="#ctx0" brushRef="#br0">26587 3798 7893,'0'-23'0,"0"-1"783,0-2 0,0 5 1552,0 2 0,4 11-2170,1 8 0,-2 11 0,-6 12 1,-2 2-166,2 6 1,-3 5-1,0-1-63,-2 2 78,4-5 0,-4 8 0,5-6 0,-2-2 91,2-2 0,2-1 1,1 0-316,0-1 206,0-5 1,1-2 0,2-7 0,4-1 93,1-4 1,1 3 0,6-8 0,-1 0 2,0-3 0,2-1 0,2-1 0,3-4-159,1-5 0,-4 1 65,1-6 0,-3 4 0,-2-10 0</inkml:trace>
  <inkml:trace contextRef="#ctx0" brushRef="#br0">26414 3942 8308,'-8'-14'0,"3"0"684,4-1 0,1 1 0,3 1 1,5 2-280,6 1 0,12 5 0,3-3 0,7 2-556,6 3 1,1-4 0,0 3 150,0 0 0,7 3 0,1 1 0</inkml:trace>
  <inkml:trace contextRef="#ctx0" brushRef="#br0">25623 993 7941,'-5'-15'-103,"0"1"0,0 4 0,5 1 1538,0-2 0,0 3-603,0-2 1,7 7-366,2-2-194,4 3 1,2 4 128,-1 3-234,0 3 1,1 1-1,-1 1 400,0 1-440,-6 2 0,5 1 1,-5 1-1,2 1 31,-1 3 1,-1-1 0,4 4 0,-3-1-43,2-4 1,-3 4 0,2 0 0,1 1-21,2 4 0,-3-4 0,-1 2 1,1 0-4,-2-1 0,3 4 1,-5-3-1,1 3 102,-1 2 1,-1-2 0,-4-2-145,4-1 11,-3 0 0,4 5 0,-4 0 1,1-2-81,2-3 1,1 3-1,-3-3 1,2 3 8,-2 2 0,4 0 1,-2-2-105,-2-3 164,5 10 0,-7-15 1,4 10-1,-3-2 62,-2 0 1,0 2-1,0 0 1,0-1-135,0 1 1,0 0 0,0-2 0,0-1 3,0-2 1,-5 0-1,0 3 1,0-2-142,-1-1 1,0 0-1,-6 4 1,3-3 148,-2-1 0,-2-2 0,-1 4 0,-1-2-46,1 2 1,-1-1-1,1 1-370,0-2 332,-1 0 0,1 1 1,1 1-1,2 1 95,1-1 1,7-7 0,-3 0-569,-1-3 92,6 5 1,-6-10-1074,7 3 1203,0-9 0,0 0-308,0-10 23,0 4 442,0-12 1,-1 11 621,-4-3-1,3 4 187,-4 1 585,6 0 0,-5 1-589,0 4 0,-4-2 1,4 7-507,2 1 1,-4-3-1,3 2 1,-1 1-85,-2 2 0,6-4 0,-6 1 0,3 1-99,-1 2 1,-5-4 0,4 1 0,-1 1-214,1 2 1,0-3 0,2-1-1,0 2-1900,0 2 0,-2-3 2184,1-1 0,-6 1 0,3 4 0</inkml:trace>
  <inkml:trace contextRef="#ctx0" brushRef="#br0">23465 921 8522,'-7'-15'0,"-1"1"-205,0 0 272,-4 6 1,4-4 0,-7 8 1227,1 1-959,-1 1 0,-4 2 1,-2 2-1,-1 2-5,-3 6 0,-3 9 0,0 5 0,-1 5-34,0 4 0,0 4 0,0 8 0,1 3-62,-1 5 1,0 3-1,2 3 1,1 2-157,2 1 1,5 7 0,-3-4 0,-1 1-76,1-4 0,3 2 1,-3-2-1,1 1 57,3 1 0,7-5 1,3 3 30,2-3-31,1-8 1,6 1 0,4-8-120,5 0 70,3 2 0,3-16 1,1 4-1,4-4-45,1-1 0,-4-2 0,1-1 0,-3-4-181,-2-1 0,1-2 1,-1-6-456,1-4 0,-1 3 1,0-8-612,1 0 1,1-3 1279,3-1 0,3-6 0,7-2 0</inkml:trace>
  <inkml:trace contextRef="#ctx0" brushRef="#br0">24285 1540 8446,'-24'0'0,"0"0"-61,-2 0 1,-1 8 0,-2 6 0,-1 10 786,-4 8 1,-7 6 0,-7 9 0,1 2-338,3 2 1,2-4 0,4 1-1209,4-4 588,4 0 1,9-9-1,7-6-1368,7-9 1129,6-4 0,1-1 470,0-1 0,6-6 0,2-2 0</inkml:trace>
  <inkml:trace contextRef="#ctx0" brushRef="#br0">24587 1554 7830,'-2'14'1500,"-2"1"-1001,-4 12 0,-15 0 0,-4 15 1,-7 4-111,-2 4 0,-1 2 1,-1 4-1,4-5-883,4-7 0,9-3 1,6-9-1,9-3-746,4-4 1240,2-13 0,20 0 0,4-12 0</inkml:trace>
  <inkml:trace contextRef="#ctx0" brushRef="#br0">25105 1597 8372,'0'14'173,"0"1"-95,0 6 0,-8 3 0,-8 9 0,-11 6 361,-10 2 1,-5 4 0,-1 1 0,0 2-426,0-1 0,6-9 0,5-4 0,8-6-1091,10-4 1077,6-3 0,8-7 0,0 1 0</inkml:trace>
  <inkml:trace contextRef="#ctx0" brushRef="#br0">25522 1568 8185,'-14'15'-579,"-1"1"0,1 3 0,-2 6 1214,-3 7 0,-5 5 0,-8 6 0,-2 1-169,2-1 1,2-5 0,1-1-1,2-2-835,3-3 0,8-3 0,8-5-1178,2-5 1547,1-9 0,18-10 0,3-8 0</inkml:trace>
  <inkml:trace contextRef="#ctx0" brushRef="#br0">25666 1554 8281,'-2'10'81,"-1"-1"1,-3 4 211,-2 4 1,-2 3 0,-6 8 0,-1 8-23,-3 4 0,-4 1 0,4-1 0,-1-3-451,0-2 0,4 2 0,7-8 0,5-7-1519,4-4 1699,1-10 0,6 4 0,2-4 0</inkml:trace>
  <inkml:trace contextRef="#ctx0" brushRef="#br0">25752 1655 9122,'0'14'534,"0"4"1,0 6 0,0 9-464,0 7 0,-8 11 0,-5 7 0,-4 9-71,-1 8 0,7-35 0,0 0 0,0 3 0,0 0 0</inkml:trace>
  <inkml:trace contextRef="#ctx0" brushRef="#br0">25349 1683 8376,'-4'-9'0,"-1"-1"-256,2-1 1,-4-2 0,2-1 568,2-1 1,0 6-1,0-1-58,-2-1 1,0 3 0,5-1 22,0-3 1,0 4 136,0-1-147,0 6 1,0-5 363,0 3 15,0 3 117,0-4 352,0 6 856,0-7-483,0-1-1250,0 0 1,0 4-1,0 8 1,0 8 42,0 5 0,-5 6 1,1 5-1,-1 3-52,-2 2 0,6 4 0,-6 6 1,3 0 22,-1 1 1,-5-1 0,6 0-119,0 0-72,-4 0 0,7-4 0,-4-3-565,3-1 351,2-7 1,0-3 0,0-6-563,0-1-437,0-8 637,0-4 0,-4-8 1,-3-1-1275,-1-2 0,5-6 221,-2 2 0,4-4 1556,1-2 1,0 1 0,0 0 0</inkml:trace>
  <inkml:trace contextRef="#ctx0" brushRef="#br0">25306 1540 8794,'0'-24'0,"0"1"0,0 2 758,0 4 0,0-1 1,2 1 406,3-3 0,3 3 0,6 7 0,0 4-623,1-1 0,4 6 0,2-4 0,0 3-226,-1 2 1,4 5-1,-3 2 1,0-1-59,0 0 0,-2 4 0,-3-4 0,1 2-50,3 4 1,-1-4 0,-5 0 0,1 0-171,-1 0 0,0-5 0,2 3-339,3 1 241,-3-6 0,5 6 0,-5-7 0,2 0-71,1 0 1,5 0 0,-5 0 191,-1 0 1,-2 0 1178,-2 0-950,1 0 0,-7 1-187,-4 4 1,-7 3 0,-2 6-1,2 1-83,2-1 1,-4 1 0,0 1 0,0 3 140,-1 5 0,4-2 1,-3 2 320,4 2-393,-6-6 1,6 9 0,-6-2-1,3 5 100,-1 0 1,-2-1 0,4-3 0,-3 3-136,-2 2 0,3-1 0,-3 5 1,2-2-147,2-3 0,3 0 0,1 0 1,0 2-152,0-2 1,0-7-1,0-1 1,0 0 70,0-1 0,0-2 0,0-7 84,0 0 0,0 1-49,0-1-770,0-6 633,0-2 122,0-6 528,0 0 251,-7 0-413,-1 0 0,0-1 0,2-2 496,0-2-504,-2 0 1,-5 3 0,2-1 0,-1-2 187,-4 2 0,2-3 0,-7-1 0,1 1-76,-4 0 0,-4-1 1,0 4-1,-1-3-195,0-2 0,-1 5 0,-1-4 0,1 2-283,3 1 1,3-3 0,0 4 0,5-3-1200,3-2 0,1 3 425,1-5 1,6 5 0,3-4-1860,3-2 2149,2 4 0,2-6 1,1 4-1,2-4-611,-2-1 0,0-1 0,1 1 0,0-1 1255,0 1 0,4-7 0,0-1 0</inkml:trace>
  <inkml:trace contextRef="#ctx0" brushRef="#br0">25536 1957 8194,'0'-15'0,"0"1"201,0 0 1,0-1 0,0 1 894,0-1 1,-4 1 0,-1 0 488,2-1 0,-1 7-1064,0 4 1,0 8 0,-4 6 0,0 4-42,0 5 0,4 5 0,-4 8 128,1 2-417,-4 6 0,3 2 0,-6 7 122,-1 2-130,1 2 1,0 5 0,-1-1 33,1 1-219,-1 6 1,-4 6-1,-2 7 1,1-2-121,-1-2 1,2-1-1,4 0 1,1-1-34,0-4 0,6-5 1,3-9-1,3-5-46,2-3 1,0-5 0,0-5-1,0-7-510,0 0 0,-1-8 0,-3 0-384,0-4 0,-8-8 1,3-2 306,-4 0 0,-1-4 1,-1 3-1237,1-4 1538,-1-1 0,1 0 1,0 0-1020,-1 0 1505,1-6 0,-7-2 0,-1-6 0</inkml:trace>
  <inkml:trace contextRef="#ctx0" brushRef="#br0">24889 3281 8422,'-2'-15'0,"-1"1"0,-2-1 1066,2 1 1,2 0-29,1-1 1,1 7 0,4 3-293,5 4 0,-2 7 0,1 5 0,2 7-354,2 6 0,-3 5 0,-2 4 1,0 6-164,0 2 1,-5 2-1,2 2-143,-4 3-46,-1 3 1,0 2 0,0 0-388,0 1 241,0-4 0,0 2 1,0-8-132,0-8 185,0-4 0,0-9 306,0-4 1,0-11 0,2-8 126,3-8 1,3-6 0,6-6-1,1-4-199,-1-3 0,0-6 0,2-3 1,3 1-781,5 0 0,-3-3 1,0 4-1,-2 2-739,0 2 1,4 3 0,-7 3-1,-3 6 1337,-1 7 0,1 5 0,1 6 0</inkml:trace>
  <inkml:trace contextRef="#ctx0" brushRef="#br0">24990 4086 8461,'-15'0'1628,"6"0"-843,-1 0 0,7 7 0,-2 2 305,4 4-862,1 1 0,0 7 1,0 3-1,0 5-28,0 5 1,0 2-1,0 7 1,0 1-78,0-1 1,-2 5 0,-1 0 0,-4-2-83,-1-1 0,4 1 0,-4-1 0,1-5-392,4-3 1,-3-4 0,1-4 0,0-2-406,-1-3 1,4-3-2025,-3-7 1659,4-6 738,1-1 1,0-18 160,0-4 0,0-7 1,0 1-6,0-1 139,0 4 0,0-14 0,0 3 0,0-1-35,0 0 1,0-1 0,0-2 0,1-4 299,4 0 1,-3 0-1,2 5 1,-2-1 491,-2 1 1,5-3 0,1 1 0,2 2 213,3 2 0,2 1 0,2 0 0,1 2-37,3 3 1,-2 5 0,7 9-241,2 5-424,-5 4 1,6 1-1,-5 0-191,1 0 40,4 6 1,-11 2-1,1 8 105,-5 3-70,0-3 0,-10 12 0,3-6 0,-5 2 67,-5 0 0,-1-2 0,-7 2 0,0-3 48,-3 0 1,-3-5-1,1 3 1,-3-3-221,-1-2 1,3-1 0,-4-2-1,1-3-365,0-1 1,3 2 0,-4-4-1,2-2-327,4-1 0,1-2 0,1 0 0,3-2 731,2-2 0,-3-4 0,5-7 0</inkml:trace>
  <inkml:trace contextRef="#ctx0" brushRef="#br0">23637 4086 8347,'-8'-51'0,"4"3"-905,2 3 672,2 9 0,2-4 0,1 8 1180,2 4-568,-1 6 0,-2 13 289,3-1 0,-4 8 1,6 2-314,-1 8 1,-3 13-1,5 8 1,0 8-143,0 4 0,-3 9 0,3 4 0,-1 7-71,-4 6 1,3 3 0,-1 2 0,-2 2-201,-1 3 1,-2 3-1,0-38 1,0 2-1108,0-1 0,0 0 1077,0 0 0,0 1 0,-2-2 0,-1 0 0,0 0 1,1-1-315,1 1 0,-1-2 207,-6 29 1,6-1-1,-2-16-840,2-9 608,2-7 0,0-8 1,2-6-54,2-8 1,-2-7 0,4-12 479,1-5 0,-6-9 0,18-10 0,-3-7 0</inkml:trace>
  <inkml:trace contextRef="#ctx0" brushRef="#br0">23954 4432 8347,'0'-15'831,"0"1"-507,0 6 0,0 8 0,0 11 0,0 8 57,0 10 0,0 6 1,0 10-1,0 1-119,0 2 1,0 7-1,0-3 1,0 4-225,0 2 1,0-1 0,0-1 0,0-3-357,0-5 1,0 2-1,0-4 1,0-4-501,0-7 0,-2-5 0,-2-1 818,-6 0 0,-9-1 0,-4 1 0</inkml:trace>
  <inkml:trace contextRef="#ctx0" brushRef="#br0">23494 5065 8644,'-10'-15'659,"0"1"0,9 6 0,-1 5-173,5 6 0,10 6 1,0 9-1,4 3-53,1 1 1,-2 2 0,0 5 0,2-2-192,1-3 1,0 3 0,-5-3 0,1 3-139,-1 2 1,-4 0 0,-1-2 0,3-3 19,0-5 0,-4-3 1,-1-1 517,-1-1-396,-4-6 0,10-3 0,-2-10-125,3-4 1,3-6 0,3-2-1,5-4-613,3-2 0,2-5 0,1-8 0,2 1-1814,2 0 2306,6-5 0,-3 3 0,6-6 0</inkml:trace>
  <inkml:trace contextRef="#ctx0" brushRef="#br0">20328 6374 8221,'7'-14'-166,"-4"4"0,7 2 1,1 2 473,2 2 1,6 1 0,2 0 0,3-2-62,6 2 0,5 1 0,10 2 0,1 0 29,2 0 0,8 0 1,0 0-1,8 0-100,6 0 0,-6 0 0,8 0 0,-3 0-170,-4 0 1,12 0 0,-2 0 0,5 0-16,2 0 0,-1 0 0,-38 0 0,1 0-674,-2 0 1,2 0 647,5 0 0,1 0 0,-4 0 0,-1 0 0,5 0 0,1 0 95,-2 0 1,1 0-35,-1 0 1,1 0 0,1 0-1,0 0 1,1 1 0,-1-2 0,0 1-1,0-1 53,-1-1 0,-1-1 0,-1 0 1,0 0-1,1-3 0,0 0 1,-1 2-1,1-1-74,2-1 1,0 1 0,-1 1 0,-1 0-1,3-1 1,-1 0 0,-2 0 0,-1 0-13,1 2 1,0-2-1,1 0 1,1-1-1,0 3 1,1 0-1,1 0 1,0 0-72,-1-1 1,0 1-1,-1 0 1,0 0 0,-1 1-1,1 1 1,0-2-1,0 1 93,2 0 1,0 1 0,-2 0-1,0 0 1,2 0 0,1 0 0,0 0-1,-1-1 5,2 0 1,0-1 0,3 1 0,0 0 0,0 1 0,2 2 0,0-2 0,1 0-8,1-1 0,-1-1 0,-2 2 1,-1 1-1,1-3 0,-1 1-715,-2 1 1,0 0 718,-1-2 0,0 0 0,-3 1 0,0 1 0,-2-3 0,-1 0 42,-2 0 1,0 1-45,2 0 0,0 1 1,-4 2-1,-1 0 0,3 0 1,1 0-1,-2 0 1,0 0-15,-1 0 1,0 0 0,1 0 0,1 0 0,-2 0 0,1 0 0,-1 0-1,1 0-46,0 0 0,1 0 1,-3 1-1,-1 0 0,4 0 1,-1 1-1,0 1 0,-1-1 14,1 0 1,-1-1-1,2 1 1,-1-1-1,-1 1 1,0 0 0,0 0-1,-1 0 17,-1 0 0,-1 0 0,39-1 0,-5 1 1,0 1 293,-1 2 1,-7 0 0,-6-4 0,-3 2-350,-1 2 0,1 5 1,0-5-1,0-1-30,-3 3 0,-3-4 1,-1 5-1,-2-2-54,0-3 1,-12-1 0,0-2 317,-6 0-50,-3 0 0,-2 0 0,-3 0 0,-5 0 626,-3 0 0,-3-2 1,-2-1-806,-1-1 0,-5-1-135,4 5 0,-4 0-105,5 0 1,-2 6 0,1 4 262,-4 2 0,2 0 0,-3 0 0,0 4 208,-3 0 1,-1 7-1,0 1 343,0 3-339,-6 2 1,3 4 0,-5 3 322,1 0-410,-4 9 0,9 0 0,-4 3 90,0-3-89,4-2 1,-6 6 0,5 2-138,-2 1 86,0-3 1,5-6 0,0 0 0,0 1-26,0-1 0,0-6 0,0-5 0,0-5 32,0-3 1,-1-7 0,-3 2 62,0-3 1,-6-6-1,4-2-69,-2-2 0,-2-1 0,-4-5 0,-1 0-70,1 0 0,-1 0 0,-1-1 0,-1-3-112,-2 0 1,-7-8 0,1 3-129,-7-4 155,1-1 0,-10-1 1,2 1-272,-2-1 313,-2 8 0,-7-6 0,-3 3 1,-3-3-48,-1-1 1,-1 4 0,-1 1 0,-3-1 56,-5 2 0,1-3 1,-3 6-1,-3 2 43,-3 1 1,33 0-1,0 0 1,0-1-1,0 1 1,-1 0 0,-2 1-26,1 0 0,-1 0 0,1 1 0,0 0 1,-5 1-1,-1 0 0,-2 0 0,-2 1-44,-2 0 1,1 1 0,2 1 0,0 1 0,-3-2 0,0 1 0,2-1 0,-1 2 68,1 0 0,-2 1 0,-2-2 0,-1 0 0,0 0 0,-1 1 53,0 1 1,0 0-40,-2-3 0,1 0 1,6 3-1,1-1 1,-4-1-1,-1-1 1,-1 0-1,0 0 17,-2 0 0,0 0 1,3 2-1,1 0 1,0-2-1,-1 0-1054,0 1 1,0 0 1083,2-2 0,-1-1 0,-4 3 0,-1 0 1,3-2-1,0 0 0,-1 0 0,-1 0-14,1 0 0,1 0 0,2-1 1,1-1-1,-3 0 0,0 0 0,0 0 1,0 0-81,-3 0 0,1 0 1,5 0-1,1 0 0,-4 0 1,0 0-1,2 0 0,1 0 23,0 0 1,0 0-1,0 0 1,-1 0-1,0 0 1,1 0-1,0 0 1,0 0-1,2 0 0,0 0 0,-2 0 0,1 0 0,0 0 0,0 0 0,-3 0 1,-1 0 18,-2 0 0,0 0 1,4 0-1,1 0 0,1 0 1,0 0-1,1 0 1,1 0 45,-1 0 0,0 0 0,-3 0 0,1 0 1,-2 0-1,1 0 0,0 0 0,-1 0-4,2 0 1,1 0 0,2 0 0,1 0-1,-2 0 1,-1 0 89,1 0 0,-1 0-106,-1 0 0,0 0 0,2 2 0,1 1 1,2 0-1,0 0 0,3 1 0,1-1 18,2 0 0,1 0 1,-2 2-1,1 0 1,1-2-1,1 0 1,1 0-1,1 1 56,-37 2 1,6 0 0,3-2 0,1 2 32,2 2 0,11-5 0,0 2 0,3-3 71,2-2 0,9 0 1,1 0-1,6-2-45,7-3 1,1 2-1,8-7 1,2-1 793,1-2 0,6 4 0,2-1-632,2-1 1,-4-2 214,5-1 0,0 4-472,5 1 65,0-1 0,0 1 323,0-1-288,7 0 1,-6-4-1,6 0 1,-2-1 74,-1 1 0,8-2 0,-3-2 0,2-3-95,-1-1 1,3-2 0,-5-6 0,1-4-178,1-4 1,-7-5 0,2-5 0,-4-7-590,-1-5 1,-1-3 0,-2-7-1,-4-5-341,-1-4 0,5 4 0,-2 2 1,4 9 978,1 11 0,12 7 0,4 2 0</inkml:trace>
  <inkml:trace contextRef="#ctx0" brushRef="#br0">22659 6316 8186,'14'-8'208,"1"4"0,-6 2 0,1 2 0,0 2 287,-2 2 0,3 6 0,-5 9 0,1 5-73,-1 3 0,-1 7 1,-5 1-1,0 0 10,0 0 0,0 5 0,0-3 1,0 2-234,0-1 1,0 0 0,0 4-865,0-4 584,0-3 1,0-6-1,0 0-835,0 0 661,0 0 1,0-1 254,0 1 0,6 0 0,2 0 0</inkml:trace>
  <inkml:trace contextRef="#ctx0" brushRef="#br0">26198 6288 8493,'-9'-7'-71,"-1"-2"1,5 1 0,-3-2 302,2-1 1,1-2 30,5-1 1,6-1 0,4 1 149,3 0 0,0 4 0,-2 2 915,-2 2-780,1 1-368,4 11 1,-6 4-1,-3 11 578,-3 7-574,-2 7 0,-5 10 0,-1 3 116,-2 5-185,4 3 1,-2 3 0,6 2-61,0 1-77,0 7 0,2-10 0,2 3 0,4-1 36,0 2 0,5-11 1,-5 1-1,2-7-68,-1-2 0,-5-6 1,0-1-1,0-4-133,0-6 0,-2 1 0,3-9-68,-4-2 0,-1-1-168,0-1 164,0-7 109,0-2-1106,0-19 802,0 4 1,0-12 453,0 7 0,7-1 0,1 1 0</inkml:trace>
  <inkml:trace contextRef="#ctx0" brushRef="#br0">25680 6345 7873,'-8'-14'0,"4"-1"0,2 1-153,2 0 0,0 4 1520,0 0-605,0 1-628,0 1 0,0 9 0,0 12 522,0 5-496,6 7 0,-4-1 0,4 8 442,1 2-464,-6 6 0,11-8 0,-6 6 0,0 2 29,1 2 0,-3 1 0,-2 2 1,1 1-227,2 2 1,0 5 0,-5-5-1,0-2 14,0-1 0,0-4 0,-2-1 1,-1-3-110,-2-2 1,-4-7 0,4-9 0,2-3-747,1-2 0,2 0-1037,0 1 1018,0-7 919,0-2 0,0 1 0,0 1 0</inkml:trace>
  <inkml:trace contextRef="#ctx0" brushRef="#br0">26011 7352 8255,'0'-19'0,"0"0"-83,0 1 99,0 2 0,0 2 1501,0 0-727,0 6 0,0 4-503,0 14 1,0 1 0,0 13 0,-1 2-45,-4 1 0,3 7 0,-3-1 1,2 1-118,-2 1 1,4-3 0,-4 5 0,3-1-205,2 1 0,0-5 1,0 2-1,0-6-105,0-4 1,2 4-1,1-6 1,4 0-16,1-2 1,1-6 0,6-3-494,-1-1 488,0-7 0,1 3 1,-1-6-817,1 0 707,5 0 1,-4-1 0,3-4-1209,-3-5 824,-1-2 696,-7-3 0,5 1 0,-5-1 0</inkml:trace>
  <inkml:trace contextRef="#ctx0" brushRef="#br0">25810 7597 8166,'-7'-13'0,"-1"2"614,0 1 1,4 2 0,8-1-197,6 4 1,3 3-1,1 2-193,1 0-137,5 0 1,3 0 0,6 0-741,-1 0 307,-5 0 1,5 0-1,0 0-1697,4 0 2042,1 0 0,2 0 0,2 0 0</inkml:trace>
  <inkml:trace contextRef="#ctx0" brushRef="#br0">22717 6475 8562,'-13'-15'0,"2"3"0,3 0-892,1 3 1,-2 4 401,4-5 502,-6 7 0,9-5 0,-3 3 46,4-4 0,1 1 0,0-2 1,0-3 65,0-4 0,0 1 0,0-3 0,0 3 465,0 1 0,1 2-204,4 4 0,-2 4 0,5 11 0,0 9-153,0 7 1,-5 7 0,4 5 0,-2 4-37,-1 4 1,3 5 0,-4 1 0,2 0-82,-2 2 1,0-4 0,0 7 0,2 0-19,-2-2 1,4 0 0,-2-4 0,-1 0-107,3 0 1,-1-9 0,5-4-299,-1-4 209,-7-7 1,8-3-236,-6-5-91,6-7 259,-9-2 1,4-7 0,-6-4-324,0-5 0,0-4 1,0-4-1,0-3 488,0-1 0,7-2 0,1-5 0</inkml:trace>
  <inkml:trace contextRef="#ctx0" brushRef="#br0">23839 6360 8357,'0'-15'-148,"0"1"1,0 4 0,0 1 273,0-3 0,0 4 384,0-1 0,0 7-259,0 2 0,-5 7 0,0 7 173,2 0-325,1 7 1,2 2 0,0 7 0,0 2 31,0 2 0,0 1 0,0-2 1,0 4-9,0 0 0,0 4 0,0-2-73,0 2-98,0 9 0,0-5 0,0 1 1,0-4-75,0-4 1,0-5 0,0 3 0,0-4-51,0-5 1,2-8-1,1 0-538,2-3 336,6-8 0,-4-8 0,4-9-370,-2-4 0,-4-3 744,5-3 0,-1-4 0,6-6 0</inkml:trace>
  <inkml:trace contextRef="#ctx0" brushRef="#br0">24342 6345 8064,'15'-14'0,"-1"-1"134,1 1 1,-6 0 0,1-1 0,-1 1 852,-1-1 0,5 7-738,-3 4 0,-4 4 0,-1 6 0,-4 8 23,-1 9 0,0 10 0,2 6 0,1 1-93,2-2 1,0 4 0,-5-4-220,0 4 57,6 1 1,-3 0-1,5 0 1,-1 0-20,-4 0 1,3-4-1,-1-1-32,-2 2-72,-1-5 1,-2-1 0,0-9-405,0-1 396,0-6 1,-2 3 0,-1-7-1,-3-1-686,-2-3 0,3-4-805,-5-6 1605,7 0 0,-10 0 0,5 0 0</inkml:trace>
  <inkml:trace contextRef="#ctx0" brushRef="#br0">24083 6676 7894,'0'-14'0,"-1"-1"-129,-4 1 1,3 0-1,-2-1 395,2 1 1,2-1 0,0 1 249,0 0 1,0 4-210,0 0 1,2 7-351,2-2 150,-2 10 0,4 5 0,-6 9 0,0 5 62,0 3 1,0 8-1,0 4-143,0 2-46,0 2 1,-1 1 0,-2-1 0,-2 0-44,2 0 1,-4 0 0,2-1-176,2-4 104,2-3 1,1-6-1,0-2-286,0-3 444,0-3 1,0-14-1,0-7 1,0-8-49,0-5 1,0-6 0,1-2-1,2 0-36,2 0 0,0-4 1,-5 1-1,0-5-141,0-5 0,5 4 0,0-4 0,-2 4-15,-2 1 1,-1-4 0,0-1 195,0 2-28,0 2 1,0 1 0,0 0 0,0 0 314,0 1 1,0 4 0,0 1-1,-1 2 154,-4 4 1,3-4-1,-2 2-141,2 1 1,8 2 0,4 4-130,3 2 0,1-1 0,1 6 0,-1 2 6,0 1 0,5 2 1,1 2-1,-3 3-30,-1 4 0,-1 4 0,-3 1 0,0 1 23,-3-1 1,-6 2 0,2 2 0,-3 2 42,-2 3 1,-2-4-1,-3 3 1,-3-1-44,0-3 1,-4-2-1,2-2 1,-3 1-239,-1-1 0,4 0 1,1-1-1203,-3-3 1013,0-4 0,-3-1 0,1 0-810,0-2 0,-1-2 1087,1-1 0,-7-6 0,-1-2 0</inkml:trace>
  <inkml:trace contextRef="#ctx0" brushRef="#br0">23076 6575 9306,'0'-8'-144,"-6"4"0,-4 8 265,-2 6 1,-1 3 0,2 1-1,3 1-124,1-1 1,1 0-1,3 1 3,-2-1 1,0-4 94,5-1 0,2-5-360,2 0 305,4-8 1,5 0 0,-2-5 0,-1-2-107,1-2 0,0 3 1,1 2 47,-3 2 17,-6-5 0,8 7 0,-4-4 48,1 2 1,-3 1 157,4 5 1,-6 7 0,2 2-145,-3 4 1,-2-3 0,0-1-143,0 2 0,0-3-80,0 2 1,1-7 0,4 2-8,5-3 1,3-2-1,1 0 1,0 0 165,1 0 1,-6 0 0,1 0 366,1 0-164,-4 0 1,5 0 519,-2 0-590,-4 6 1,1-3-266,-7 7 1,0-5-125,0 4 1,6-4 182,4 4 0,-2-5 1,1 2 26,2 0 1,-3-2 0,2 4-101,1-2 0,2 5 105,1-1 1,-4 1 272,0-1-90,-7 2 0,3-8-140,-6 5 28,0-6-294,0 4 143,0-7 1,7 0-69,2 0 0,-1 0 0,2 0 261,1 0 0,2 0 132,1 0 0,-4 1 254,-1 4 0,-4-3-591,5 3 1,-6-2 130,6 2 1,-7-4-1,4 6 1</inkml:trace>
  <inkml:trace contextRef="#ctx0" brushRef="#br0">24788 6662 8444,'-4'-21'0,"-1"-3"0,-2 3 0,4 2 1209,-2 3 105,1 2-573,4 6-619,0 1 0,4 9 1,3 3-1,-1 4 23,1 4 0,2 6 0,-4 2 0,0 0-88,1 0 1,1-1 0,2-2 0,-3 1-172,1-1 1,-4-4-1,5-3 1,-2-1 134,-2 1 1,4-3 8,1 2 0,2-9 1,1 1-1,-3-7-54,2-3 0,-3-6 0,2-6-169,1 3 118,2 1 0,-3 2 0,-1-1 1,1 1 19,-2-1 1,3 6 0,-5 1 89,2 1-42,-4 3 1,8 5 72,-2 4 0,-4-2 0,1 7 104,-1 1 1,-4-3 0,4 0 75,0-2 0,-2-1-195,5-5 0,1 0 0,4 0-185,1 0 0,-3-1 0,0-3-177,-3 0 1,1-8 482,4 3-216,-6 2 0,5 1 223,-3 6-55,-4 0 0,2 0-20,-3 0 1,3 0-100,6 0 1,0 5 0,-1 1-33,-3 2 0,3-5 0,-4 2 235,4-3 0,1-2-89,1 0 1,-1 0 0,1 0-270,-1 0 0,0 0 0,1 0-338,-1 0 0,-4 0 0,-1 0-1877,3 0 2365,0 6 0,3-4 0,-1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2877 8360 11328,'0'-15'0,"2"-1"0,1-1 0,5-3 554,5 3 1,0 1-1,10 3 1,5 2 0,4 1-1,6 1 1,4-1-1,1 0 1,0 1 0,2-1-1,1 2 1,2 2 0,-2 1-1,-1 0 1,-2 1-385,0 0 0,2 3 0,2 1 0,2 0 0,1 0 0,2 1 0,3 3 0,5 0 1,3 0-1,2-3 0,1-1 0,3 0 0,1 2 0,3 1 0,3 2-132,0-2 1,1 0-1,-3 0 1,1 4 0,3-1-1,2 2 1,-39-5 0,1 0-1,0 1 1,-1-1 0,1-1-1,-1 1 1,0-1 0,0 0-1,0 1 1,1-1-1,0 0 1,1-1 0,0 0-1,0 0 3,0-1 1,0 0 0,1 0 0,0 0 0,1 0 0,0 0 0,1 0 0,1 0 0,-1-1 0,0 0 0,1 0 0,-1-1-1,-2-1 1,0 0 0,-2 0 0,1-1 0,-3 1 0,1 0 0,1 1 0,-1 1 0,1 0 0,-1 0 0,41 1 0,-4 0-20,1 0 0,-4 0 1,6 0-1,1 2 1,-41-1-1,-1 1 1,40 3-1,-1-2 1,-4-1-1,0-2 1,0 0-1,3 0 1,1 0-1,1 0 19,-1 0 0,-7 0 0,2 0 0,-2 0 0,-5 0 0,0 0 0,0 0 0,5-2 0,5-1 0,1-4 0,1 1 1,-3-2-1,1 0-7,0-3 0,-34 5 1,2 1-1,-3-1 0,0 1 1,1 0-1,-1 2 0,-1-2 1,0 2-1,37-4 0,-1-1 1,-1 2-1,1-1 1,0 4-1,1 2 0,2 1 35,0 0 1,-38 0-1,-1 0 1,38 0-1,0 0 1,-37 0 0,0 0-1,0 0 1,2 0-1,2 0 1,1 0 0,2 0-1,1 0 1,1 0-1,2 0 1,-1 0 0,1 0-1,0 0 1,0 0-1,0 0 1,1 0 0,1 0-1,0 0-248,4 0 1,-1 0 213,-7 0 0,0 0 0,6 0 0,0 0 0,-8 0 0,1 0 0,1-1 0,2 2 0,-1-1 0,1 1 0,-1 1 1,0-1-1,-1 2 0,-1-1 0,-3 0 0,0-1 0,-2 0 0,0 0 0,-2-1 0,1 0 0,2 0 0,0 0 1,0 0-1,0 0 6,-1 0 0,0 0 0,1 0 1,-1 0-1,-3 0 0,-1 0 0,3-1 1,0 0-1,3 0 0,0-1 1,1-1-1,0 0 0,1 0 0,0-1 1,-3 0-1,0 0 0,-1 1 1,0-2-1,-2 0 0,0-1 0,1 0 1,0-1-1,0 1 0,0 0 1,0 0-1,0 0-35,-1 1 1,-1 1 0,-1 0 0,1 0 0,0-2 0,1 1 0,-2 0 0,1 0 0,36-6 0,-4-2 0,-9-3 0,-4-3 0,-4-3 0,1-4 0,-4-1 0,-4-4 0,-9 1 26,-4 0 1,-5 1 0,-6-2 0,-4 1 0,-1 0 0,-4 3-1,-1-1 1,-3 3 0,-2-2 0,-3 1 0,-1-1 0,-4 1-1,-3-2-3195,-5-4 2984,-3 1 1,-13-4 0,-3 5 0,-4-2 0,-6-2 0,-4 2 0,-7 2 0,-5 1 0,-6 0 0,-1 2 0,-5 1 0,-2 2 105,-5-1 0,-1 2 0,-2 1 0,0 0 0,-2 1 0,-3-1 0,36 10 0,-1 1 0,-1-1 0,-2 0 0,0 1 0,-1 0 0,1 0 0,-1 1 0,1 0 0,-1 1 0,-1-1 0,0-1 0,-2 0 0,-1 0 65,-4-2 1,1 0 0,0 2 0,0 1 0,0 0 0,1 1 0,0 1 0,0 2 0,0 0 0,0 1 0,-2 0 0,-1 0 0,0 0-1,0 0 1,-2 0 0,0 1 0,1 0 0,0 0 0,0 0 0,0 0 0,1 0 0,0 0 0,-1-1 0,0 0 0,0 0 0,-1 1 9,0-1 1,0 0 0,1 3 0,0-1 0,5-1 0,0 0 0,-1 1 0,-1 0 0,-3 0 0,0 1-1,-2 0 1,-1-1 0,-1 1 0,0-1 0,0 2 0,0-1 0,0 1 0,-1-1 0,-1 1 0,-1-1 0,-1 0-1,0-1 1,0 1 0,0-1 0,2 0 0,0 0-9,1-2 1,2 0-1,-1 1 1,1 0-1,0 0 1,0 0 0,-2 1-1,1 0 1,-1 1-1,0 1 1,0 0-1,-1 0 1,1 1 0,0 0-1,0 0 1,-1 0-1,1 0 1,-1 0 0,-1 0-1,-2 0 1,0 0-1,-1 0 1,-1 0-1,0 0 1,0 0 0,0 0 14,-1 0 1,0 0-1,2 0 1,-1 0 0,-3 0-1,0 0 1,-2 0 0,0 0-1,-2 0 1,1 0 0,-1 1-1,1 0 1,0 0 0,0 1-1,0 0 1,1 1-1,-3-2 1,1 1 0,-1-1-1,1-1 1,3 1 0,0-2-1,5 1 1,1 0 63,2 0 1,1 0-1,2 0 1,-1 0-1,-2 0 1,0 0-1,2 0 1,2 0-1,1 0 1,2 0-1,3 1 1,1-2 0,-1 1-1,0-1 1,0-1-1,-1 1 1,-2-2-1,0 1 1,0-1-1,0 1 1,-1 0-1,1-1 1,0 1-1,0-1 1,-2 2 0,1-1 49,-2 1 0,-1 1 0,-1 2 0,-1 0 0,-2 2 0,0-1 0,2 0 0,0 0 0,2 1 0,1 0 0,2 0 0,1 0 0,1 2 0,0-1 0,-1 1 0,0 0 0,0-1 0,0 1 0,1-1 0,1-1 0,3 2 0,0 0 0,3 0 0,0 0 0,1 1 0,1 1-94,1-1 0,1 0 0,-2 0 1,1 1-1,0-1 0,0 2 1,1 0-1,0 1 0,-1 1 0,-1 2 1,0 0-1,-1 1 0,-1 1 1,-1 0-1,0 2 0,0 0 1,0 2-1,1 0 0,0 1 0,2 0 1,0 0-1,0 0 0,4-1 1,0 1-1,2-1 0,1 1 1,3 1-1,2 0-102,-28 22 1,3-1 0,14-2 0,5-2-1,1 2 1,4 2 0,0 1 0,5 2 0,3 1-1,4 4 1,2 1 0,4 3 0,2 2-144,6 2 1,2-6 0,7 1 0,0 1 0,2 2 0,3 0 0,6-1 0,8-4 0,10-2 0,9-1 0,9 0 0,7 0 0,7-1 126,6-3 0,5-5 1,-33-20-1,2 0 0,3 1 1,1 0-1,5 1 1,1 0-1,2 0 0,1-1 1,3 1-1,1 0 0,4 0 1,1-1-1,7 3 1,2 1-1,-20-8 0,1 1 1,0-1-1,4 2 1,1 0-1,0 1 88,1-1 0,1 1 0,0 0 0,2 0 0,0 0 0,1 0 0,3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2762 5295 8200,'-6'-29'0,"-2"0"0,0 2 2165,3 3-1229,3-3 1,2 16 1306,0-4-2076,0 11 1,2-1-1,1 11 1,2 9-1,-2 9 1,0 8-1,0 6 1,4 3-1,1 4 1,3 2-1,2 2 1,1 1 0,1-2-1,-1-5 1,0-3-1,1 0-371,-1 1 0,5-4 0,-1-5 0,-4-6 0,-3-9 0,-1-4 0,0-5 0,-2-3 0,-2-8 0,-3-12 0,-1-10 0,-2-9 0,0-3 325,0-3 1,0-3-1,0-3 1,0-2-1,0 2 1,0 2-1,0 6 1,0 6-1,0 6 1,0 10 0,1 12-185,4 13 1,-2 17 0,7 12-1,1 4 1,2 1 0,1 0-1,1 0 1,-1-1 0,2-4-1,2-4 1,3-5 0,-1-5 0,1-7 420,-3-6 0,-2-4 1,-2-9-1,0-3 0,1-6 1,-2-8-1,-4-8 0,-4-7 1,-3-3-1,-2-3 0,0-1 1,0-2-1,-2 0-631,-3-1 0,-3 0 0,-5-3 1,2 1-1,3 4 0,0 7 1,2 6-1,-1 5 0,6 7 1,6 7-1,9 10 0,8 10 273,6 7 0,0 6 0,1 6 0</inkml:trace>
  <inkml:trace contextRef="#ctx0" brushRef="#br0">3496 5410 8200,'0'14'0,"0"2"0,0 2 534,0 1 0,-2 5 0,-1-5 1,-2 0-1,0 1 0,1 0 0,-1 1 1,2 0-1,1-3 0,2-2 0,0-2 1,2 0-301,2 1 0,4-7 0,7-3 0,-2-5 0,-4-5 1,-4-5-1,-3-4 0,-2-4 0,0-1 0,0 0-439,0-2 1,-5 3 0,0-6 0,0-1 0,0-2 0,1 0-1,0 1 1,3 4 0,1 1 0,0 2 0,1-1 0,3 1 0,2 3 105,2 5 1,2 5 0,4 6-1,0 3 1,1 5 0,-1 8-1,0 5 1,1 4 0,-1 2-1,1 4 1,-3 1 0,-2 1 228,-5-1 1,-2-3-1,0-3 1,2-4-1,-2-1 1,-1-4-1,-2-4 1,1-8 0,3-11-1,2-10-149,2-8 1,2-4-1,4 0 1,0-3-1,2-1 1,2-1-1,1 2 1,-1 4-1,-2 5 1,-2 1-1,0 3 1,1 2-1,-1 4-352,1 2 0,4 4 0,0 6 0,0 0 1,0 0-1,2 0 0,2 0 0,2 0 1,1 0-1,-1 0 0,-1 0 0,0 0 1,-1 0 535,-4 0 1,-3 0 0,-5 0 0,-6 0 0,-10 0-1,-6 1 1,-5 4 0,-2 3 110,-1 0 0,0 5 0,6-4 0,2 3 0,3-1 0,1-2 0,4 3 0,2 0 0,1 3 0,1-2 0,4-2 0,6-2-432,7 3 0,-1 0 1,6 3-1,-1 1 1,-1 1-1,0 2 1,-2 1-1,-2-1 0,-1 2 1,-4-1-1,-4 1 1,-5-3-1,-3-2 328,-5-2 1,-3-1-1,-6-3 1,-1-6-1,1-2 1,0-2 0,-1 0-1,2-2 1,2-4-1,3-7 1,2-6 0,3-5-1,1-5 1,2-4-841,0-4 0,2 3 0,2-4 0,6-2 0,3-2 0,1 1 0,2 2 0,2 7 0,1 5 0,-2 5 0,-1 1 1,-1 5 1078,-1 5 1,1 5 0,-1 7 0,0 6-1,-1 5 1,-2 9 0,-1 5 0,0 6-1,-1 3 1,-1 5 0,0 0 0,-1 0-1,1-4-141,-1 0 0,-3 2 1,0-3-1,-2 0-270,-2 1 0,0-3 0,0-4 0</inkml:trace>
  <inkml:trace contextRef="#ctx0" brushRef="#br0">4330 5554 8592,'-14'-23'0,"-1"4"0,3 3 0,2 2 521,5 0 1,4-1 0,1 1 0,3-1 0,6 1 0,11 1 0,5 2 0,4 3 0,1 2 0,2 1 0,4 0 0,0 0 0,4 4-522,2 4 0,1 5 0,0 6 0</inkml:trace>
  <inkml:trace contextRef="#ctx0" brushRef="#br0">5251 5367 10393,'-14'-24'0,"-1"1"745,1 3 1,4-4-1,1 4 1,-3 5-1,0 3 1,-3 6-1,1 1 1,-1 0-1,1 4 1,0 6-1,-1 7 1,1 8-1,0 3-776,-1 8 0,6-1 0,-1 7 1,0 0-1,2-2 0,4 0 0,2-3 1,2 0-1,0 0 0,0 2 1,2-2-1,2-4 0,8-2-1062,5-2 1,4-2 0,5 2 0,-2-6-1,1-5 1,2-5 0,4 0 0,-1-2-1,0 0 1089,-2-2 1,4-16 0,4-4 0</inkml:trace>
  <inkml:trace contextRef="#ctx0" brushRef="#br0">5510 5511 7766,'5'-29'0,"0"0"0,-2 2 638,-2 3 1,-1 3-1,-1 8 1,-4 4 0,-5 4-1,-4 5 1,-4 5-1,-1 6 1,0 7 0,0 4-1,0 2 1,3 0-420,4 2 1,1 1 0,5 1-1,-1 0 1,1-3 0,3-2-1,1-3 1,4-2 0,3-4-1,4-6-614,4-8 1,1-6 0,1-10 0,-1-2 0,1-2 0,-1-3 0,0-2 0,1-1 0,-1 2 0,1 5 0,-3 3 0,-2 2 0,-4 1 780,1 3 0,-4 4 0,7 7 1,1 4-1,0 5 0,0 3 0,-1 1 1,1-1-185,2-4 1,-4 2-1,1-6 1,-1-3-1,1-5 1,0-7-393,1-3 1,2-1 0,1 1 0,0 2 0,1 3 0,-1 2 0,2 2-1,2 3 1,2 1 0,1 0 0,2 1 0,-3 4 0,1 5 584,-3 3 0,-2 1 1,-3 0-1,-2 1 0,-2-1 1,1 0-1,-2 1 0,-3-1 1,-4 1-1,-1-1 0,-1-1 1,-4-2-863,-5-1 178,-9-7 0,2 10 1,-7-5-1,0 0 1,1-2-1,4-1 1,3 0-1,2-2 1,-1 0-13,1 2 1,9-4 0,8 4 0,12-5 0,5-5 0,6-4 0,1-4 0,2-1-1,0-2 1,0-2 0,-1-3 0,1 0 0,0-1 751,0 0 1,-5-2 0,-2-5 0,-1 0 0,-4 0 0,-2 1 0,-6 0 0,-4 4 0,-3 5 0,-4 3 0,-3 3 0,-4 4 0,-4 4 2251,-1 3-2767,-1 2 1,1 7-1,1 4 1,2 7-1,1 6 1,1 1 0,1 1-1,3-2 1,3 1-1,2 3 1,0 0-1,2-1 1,3-1-710,4-2 0,4-2 0,3 2 0,2-4 0,1-4 0,-2-2 773,-1 0 0,5 1 0,2-1 0</inkml:trace>
  <inkml:trace contextRef="#ctx0" brushRef="#br0">7035 5352 8143,'0'-14'274,"0"4"0,0 1 0,0-2 0,0-2 0,0-3 0,0-2 0,0-1 1,0 2 384,0 1 0,5 1 0,0 4 0,-2 6 0,-2 12 0,-1 10 0,0 12 0,0 8 0,0 4 0,0 2 0,0 1 0,0-3-1594,0-2-284,0 2 1,0-6-1,0 4 1,0-6-1,0-2 1219,0-3 0,0 1 0,0 0 0</inkml:trace>
  <inkml:trace contextRef="#ctx0" brushRef="#br0">6877 5539 9320,'-23'-8'0,"6"2"0,4 1 541,3 0 0,9 1 0,2 4 1,12-2-1,11-1 0,8-4 1,6 0-1,4-5 0,3 1 1,1-2-1,2 2-332,-2 0 1,-1-5-1,-2 8 1,-1 0-1,-2 3 1,-5 4-1,-5 1 1,-7 1-1,-6 4 1,-4 6-1,-2 5 1,-3 5 0,-1 0-1018,-4 0 1,-1-2 0,-2-3 0,0 1 0,0 2 0,-2-3 0,-1-3 807,-2-3 0,-6-7 0,3 3 0</inkml:trace>
  <inkml:trace contextRef="#ctx0" brushRef="#br0">7409 5209 8143,'-6'-15'293,"-4"1"0,4-1 0,1 1 0,3 0 0,4 1 0,3 3 0,4 5 1,6 4-1,2 1 0,2 0 0,1 1-595,0 4 0,-4 3 0,5 8 0,-2 3 0,-1 4 1,-4 2-1,-3 4 0,-1 5 0,-2 2 0,-3 3 1,-4-1-1,-1 1 0,0-1 645,0 2 0,0-7 0,0-2 0,0-7 0,0-3 0,2-5 0,1-7 0,4-9 0,-1-8 0,2-6 0,-2-4-82,1-1 0,4-5 0,-3 5 1,2 0-1,-1 0 0,2-1 1,2 4-1,2 4 0,-1 4 0,0 1 1,1 4-1,1 1-267,3 2 0,-3 12 1,3 4-1,-3 4 1,-3 6-1,-4-1 0,-4 1 1,-3-2-1,-1 0 1,3 0-1,2-3 0,0-4 1,2-5-273,0-4 0,-3-4 1,6-5-1,4-4 1,2-6-1,1-7 1,-2-6-1,-2-3 1,1-3-1,-1-1 1,-1 1-1,-2 3 1,-3 1 775,-2 4 1,-1 1 0,-3 8 0,1 2 0,3 3 0,1 3-957,-1 7 0,4-1 0,-4 9 0,1 1 0,1 0 0,0-1 0,3-5 19,2-4 1,1-1-1,0 0 1,1 2 0,-1 1-1,0 4 1,1-1 810,-1 0 1,-4 4 0,-2-7 0,-2-4 0,-3-7 0,-1-5 0,-2-2 0,0 1 295,0 0 0,0 4 0,0 0 0,-2 1 0,-1-1 0,-3 2 1,-2 2-1,-3 3 0,-2 3 0,0 4-529,3 6 0,4 3 0,4 1 0,-1 2 0,-2 2 0,2 1 0,2 0 0,1 0 0,0 1 0,0-1 0,0 0 0,0 0 0,0 0 0,1 0-481,4 1 1,-2 0 0,7-2 0,1 1 0,2-1 0,1-4-1,2-3 1,3-3 0,4-1 0,1-4 341,0-1 0,0-9 0,4-1 0</inkml:trace>
  <inkml:trace contextRef="#ctx0" brushRef="#br0">9135 5352 10618,'-14'-1'0,"0"-2"0,-1-4 0,1 1 338,-1-1 0,6 3 1,-1 4-1,-1 0 0,0 1 1,0 6-1,3 5 0,1 8 1,4 2-1,2 4 1,1-1-1,0 1 0,1-2 1,4 0-1,5-2 0,2-4 1,3-6-320,-1-2 1,0-7 0,1 2 0,-1-3 0,1-4 0,-1-3 0,-1-6 0,-2-5 0,-3-3-1,-2 0 1,-2 0 0,-4-2-25,-5-2 0,2 4 1,-7-2-1,-1 4 1,-2 4-1,-1 2 0,-1 3 1,2 5-1,4 6 1,4 6-1,3 4-5407,2 2 5340,0-1 1,7 0 0,2-1 0,4-2-1,2-3 1,-1 0 0,0-1 0,1-1-1,-1-4 1,2-5 0,2-7 0,3-4-1,1-6 331,4-4 1,-4-4 0,2-8 0,0-7-1,-2-6 1,-3-4 0,-3 0 0,-1 0 0,-1 2-1,-1 7 1,-3 8-163,-6 12 1,-2 15 0,0 10 0,1 14 0,2 12 0,-1 11 0,1 9 0,2 5-1,-1 4 1,2 4 0,-2 0 0,2 3 0,-1-3 156,-1 0 1,0-5-1,-2 0 1,0-4-1,0-1 1,-3-4-1,-1-1 1,0-4-1,0-1 1,-1-3-1,-4-2 1,-5-3-1,-3-3-3494,-1-5 1,0 1 3239,-1-5 0,-5-1 0,-3-5 0</inkml:trace>
  <inkml:trace contextRef="#ctx0" brushRef="#br0">9351 5770 8827,'0'-29'0,"0"0"0,2 0 0,3 1 404,4-1 1,6 6 0,2 3 0,4 0 0,3 1 0,5 3 0,3 3 0,1 5 0,1 2 0,-1 3 0,-1 1-405,-1 2 0,4-6 0,2-2 0</inkml:trace>
  <inkml:trace contextRef="#ctx0" brushRef="#br0">10919 5079 8191,'-14'-14'0,"1"-1"490,4 1 0,-3 7 1,8 9-1,0 11 1,3 11-1,1 9 1,0 11-1,0 7-351,0 5 1,6 3 0,4 2-1,3 3 1,3-1 0,1 1 0,2-3-1,-1-2 1,-2-4 0,-3-6 0,-2-7-1,-3-7 1,-2-8 0,-2-6 0,-4-7-543,-5-4 0,2-4 1,-5-7-1,0-6 0,0-5 1,-4-9-1,1-5 0,0-7 1,3-7-1,0-10 0,2-6 1,-2-5-1,0-3 511,-4-1 1,6-2 0,0-5 0,1 0-1,0 2 1,3 4 0,7 8 0,8 9 0,6 7-1,5 7 1,5 8 0,3 6 0,1 8 199,3 7 0,-6 12 0,4 7 0,-6 6 0,-4 5 0,-4 5 0,-6 5 0,-4 2 0,-6 4 0,-4 0 0,-4 0 1,-6-1-1,-3-1-632,-1-1 0,-2 0 0,-2-7 1,-1 0-1,0-4 0,0-5 1,-1-7-1,3-4 0,1-4 483,1-3 0,9-1 0,6-2 0,8 2 0,5 2 1,1 6-1,1 4 0,1 5 0,1 5-1069,2 4 1,12 2 909,-2 4 0,9-4 0,-1 5 0</inkml:trace>
  <inkml:trace contextRef="#ctx0" brushRef="#br0">11610 5468 8188,'-19'-23'0,"0"6"530,1 5 1,-3 1-1,2 6 1,0 2 0,0 5-1,0 6 1,1 8 0,0 6-1,2 7 1,0 3 0,5 1-1,3 1 1,5 1-506,1 2 1,2-7 0,0 1-1,2-7 1,1-4 0,4-2-1,1-4 1,3-4 0,2-5 0,1-4-1,0-2 1,-1-4-283,-3-5 1,2-2 0,-2-4 0,1-2 0,0-1-1,-1 1 1,1 2 0,2 4 0,0 0 0,-2 4 0,-1 0-1,1 2-1158,2 0 1231,1 1 0,-4 5 1,-1 0-1,1 1 0,-1 3 1,1 2-1,1 0 1,2 2-1,1-1 0,1-1 184,-1-3 0,7-1 0,1-2 0</inkml:trace>
  <inkml:trace contextRef="#ctx0" brushRef="#br0">11826 5554 8680,'-15'0'363,"6"0"0,1 1 0,1 4 0,4 5 1,2 4-1,1 4 0,0 1 0,0-1 1,0-2-1,0-2-277,0 0 0,1-1 0,4-3 0,5-5 0,2-4-346,3-1 1,-1 0 0,1 0 0,-1 0 0,0 2 0,1 1 0,-1 2 0,0 0 259,1 1 0,6-4 0,1 4 0</inkml:trace>
  <inkml:trace contextRef="#ctx0" brushRef="#br0">12243 5611 8523,'-14'-4'0,"-1"-1"442,1 2 1,-1 1 0,1 2 0,0 0 0,-1 2 0,1 2 0,0 6 0,-1 4 0,2 4 0,2 1 0,3 0 0,2 1 0,3 0-480,1 3 1,2-6 0,2 2 0,2-3 0,6-3 0,3-3 0,1-5 0,1-5 0,-1-5 0,0-6-1,1-7-33,-1-6 0,-4-5 1,-1-4-1,2-6 1,1-2-1,-1-4 1,-2-3-1,1-6 1,-2-7-1,-3-6 1,-2-5-1,0-2 1,2 2 187,-2 7 0,-1 18 1,-2 14-1,0 14 1,0 16-1,0 15 1,0 16-1,0 8 1,0 9-1,0 5 0,0 2-93,0 1 1,0-2-1,0 4 1,0-4-1,0-2 1,1-2 0,3-4-1,0-5 1,1-3-1,0-1 1,1-2 0,1-5-1,1-6-2116,0-5 0,1-3 2091,6-4 0,-1 4 0,0-5 0</inkml:trace>
  <inkml:trace contextRef="#ctx0" brushRef="#br0">12588 5554 8585,'-22'-5'0,"3"-1"0,1-1 1598,-1 1 0,1-1-1278,-6 3 0,24 2 0,7-3 0,10 4 0,9 1 0,1 0 0,2 0 0,-2 0 0,-1-2 0,-4-1 0,0-2 0,1 2 0,1 1 0,-2 2-320,-3 0 0,4 0 0,-1 0 0</inkml:trace>
  <inkml:trace contextRef="#ctx0" brushRef="#br0">13466 5223 8610,'0'-27'0,"0"1"0,0 2 483,0-1 0,0-1 0,-2 0 0,-1 4 0,-3 1 0,-4 4 0,-4 1 0,-5 3 1,-2 3-1,-3 6 0,-2 2 0,-6 5 0,-3 7 0,-5 9-529,-1 6 1,4 6-1,3 1 1,5 3 0,5 0-1,7 0 1,6-3-1,6-1 1,3-3 0,4 0-1,3-3 1,4-2 0,6-3-156,4-2 1,-2-2-1,6-3 1,-1-2 0,-1-1-1,0-1 1,-4 1 0,-1-2-1,-1-2 1,-1-3 0,-1 1-1,-2-1 1892,-1 2-1480,-7-1 1,10-4 0,-5-1-1,0-4 1,-4-5 0,-2-2 0,-2-3-691,0 1 1,0 4 0,0 1 0,0-3 0,0 0 478,0-3 0,0 1 0,0-1 0</inkml:trace>
  <inkml:trace contextRef="#ctx0" brushRef="#br0">13279 5079 8151,'-15'-13'0,"1"2"325,0 1 1,-1 7 0,1-2 0,0 5 0,-1 5 0,-1 8-1,-1 8 1,-3 11 0,3 6 0,1 10 0,3 5 0,3 8 0,6 1-1,2 4-31,2-1 1,3 1 0,5 1 0,8-6-1,5-9 1,3-9 0,0-7 0,0-8-1,0-4 1,0-6 0,-2-7 0,-1-6-1,-3-3-68,-2-2 1,3-7 0,2-4 0,1-7 0,2-7-1,0-7 1,0-8 0,1-5 0,1-4 0,0-3-1,-4-2 1,-1-2 0,-4-3 0,-1-2-37,-1-1 0,-7-2 1,-3 5-1,-5 0 1,-5 4-1,-5 6 1,-3 9-1,-3 9 1,-3 12-1,-5 8 1,-3 6-1,-2 4-720,0 1 0,-4 6 0,-1 4 0,2 4 0,2 5 1,3 5-1,3 3 0,5 4 0,4 1 0,4 3 530,2 2 0,-1 7 0,-4 7 0</inkml:trace>
  <inkml:trace contextRef="#ctx0" brushRef="#br0">13279 5424 15113,'14'2'2300,"1"3"-2058,-1-4 0,0 12 1,2-3-1,4 4 0,2 4 1,2 2-1,-2 3 1,1 2-1,-3 3 0,3 2 1,-2 2-1,1 2 0,-1-2-975,0-2 1,-1-3 0,-2-3 0,3-5 0,1-1 0,2-2 0,0 0 732,0-3 0,0-9 0,5 3 0</inkml:trace>
  <inkml:trace contextRef="#ctx0" brushRef="#br0">13869 5583 8465,'0'-15'0,"-2"2"0,-1 2 547,-2 2 1,-1 5 0,3 1 0,-2 8 0,2 8 0,1 8-1,0 4 1,-1 6 0,-2-1 0,2 0 0,2-1-238,1 0 0,0-2 0,1-1 0,2-4 0,2-1 1,0-4-1,0-1 0,1-3 0,2-5 0,3-6-584,2-5 1,1-13-1,1 0 1,-1-5-1,1-3 1,-3 0-1,0 0 1,-3-2-1,1 1 1,-1 1-1,-1 5 1,0 3 342,0 1 0,-3 7 0,3 5 0,0 6 0,-1 7 0,1 3 0,-2 3 0,2 1 0,-2 2 0,2 1 0,-1-1-2754,-1 0 0,5 0 2685,-1-5 0,3 1 0,1-1 0</inkml:trace>
  <inkml:trace contextRef="#ctx0" brushRef="#br0">14401 5611 9047,'-14'-19'0,"-1"0"0,1 3 0,-1 3 576,1 4 0,0 5 0,-1 1 0,1 6 1,0 7-1,-1 4 0,2 6 0,2 4 0,3 3 1,2 2-1,3-1 0,1 1-595,2 0 1,0-5 0,0-2 0,2-1-1,1-3 1,3-2 0,2-4 0,3-2-1,2-5 1,2-4 0,-1-1 0,0 0-1,2-1-751,3-4 1,-3-3 0,5-5 0,-2 2 0,2 3 0,0 0 0,0 2 769,-4-1 0,6-10 0,-1 1 0</inkml:trace>
  <inkml:trace contextRef="#ctx0" brushRef="#br0">14243 5583 8010,'-15'0'154,"6"0"1,1 1 0,0 4 0,1 5 18,1 2 0,1 3 0,5-1 0,0 1 0,0-1 1,0 0-1,0 1 0,0-1 0,0 2 0,0 2 0,2 1 1,1-2-1,2 1 0,-2 0 471,-1 1-581,-2 0 1,1-9-64,4-1 0,3-6 0,6 4 0</inkml:trace>
  <inkml:trace contextRef="#ctx0" brushRef="#br0">14214 5266 9077,'-14'-6'350,"-1"-4"1,9 4 0,6 1 0,8 5 0,5 5 0,3 4 0,3 4 0,3 3-351,1 3 0,4 4 0,-5 5 0</inkml:trace>
  <inkml:trace contextRef="#ctx0" brushRef="#br0">14617 5554 9312,'-2'-23'0,"-3"4"0,-3 3 0,-1 2 539,-1 0 1,1 1-1,-4 2 1,2 3-1,1 1 1,-3 4-1,-3 3 1,-3 6 0,2 9-1,1 7 1,3 5-1,3 4 1,4 1-528,-1 1 1,6 2-1,-4-4 1,5-1 0,5-3-1,4-1 1,4-4 0,2-3-1,-1-4 1,2-6-1,2-4 1,2-3 0,1-2-1,0-2-506,-4-3 0,4 2 1,0-6-1,0-3 0,1 0 1,-1-3-1,0 1 0,-2 0 1,0-2-1,2-2 0,0-1 494,-1 1 0,6-11 0,-4-1 0</inkml:trace>
  <inkml:trace contextRef="#ctx0" brushRef="#br0">14919 5237 8282,'0'-27'0,"0"3"0,0 5 499,0 3 0,0 6 0,-2 4 0,-1 6 0,-3 11 0,-1 10 1,-1 9-1,2 7 0,-2 6 0,2 4 0,-2 2-364,0 4 1,4-2-1,-2 2 1,1 0-1,0-2 1,2-3-1,2-5 1,1-3-1,0-3 1,1-4-1,2-6 1,4-7-448,1-9 0,1-5 0,4-7 0,-2-4 0,-1-6 0,0-7 0,-1-6 0,1-3 0,1-2 0,3-1 0,4-2 0,1-3 0,-1-1 374,-2 1 0,3 2 0,0 4 1,-1 2-1,-2 3 0,0 3 1,1 3-1,1 2 0,-4 5-80,-3 3 1,-7 10 0,-1 7 0,-6 4 0,-7 2 0,-4-1 0,-4 0 0,-1 1 0,1-1 0,2-1 0,2-2 0,-1-1 0,1-1-354,0-1 0,4 3 0,0-6 0,1 0 0,1 1 0,3 4 0,5 1 0,5-1 1,4-4-1,4-1 719,2 0 0,-1 4 0,2-2 0,2-1 0,1 2 0,0 0 1,0 2-1,2-1 0,0 1-348,0 1 0,-2 2 0,-5 1 0</inkml:trace>
  <inkml:trace contextRef="#ctx0" brushRef="#br0">16027 5280 8369,'-2'-16'363,"-3"-3"0,-3 3 1,-6-3-1,0 5 1,-2 3-1,-4 3 0,-5 0 1,-7 1-1,-7 1-85,-2 3 0,-7 1 0,0 4 1,2 1-1,4 3 0,7 1 1,9 1-1,9 0 0,9 3 1,6 2-1,7 3 0,6 1 1,7 4-462,6 1 1,3-3 0,0 5 0,-1 2 0,-4 1-1,-1 2 1,-4 0 0,-1 0 0,-1-1 0,-2 1 0,-4 0-1,-4-2 1,-5-1 348,-5-2 0,-3-2 1,-8 2-1,-3-5 0,-3-4 1,-2-4-1,0-3 0,-2-2 1,1-3-1,-1-1-166,2-2 0,0 0 0,-5 0 0</inkml:trace>
  <inkml:trace contextRef="#ctx0" brushRef="#br0">15739 5770 8065,'14'6'355,"-2"-4"0,0 4 0,6-1 0,1 0 0,4-2 1,-1-2-1,5-2 0,3-4 0,4-6 0,-4-5 1,-2-3-1,-6 0-34,-1-2 0,-2 3 0,-5-4 1,-1-1-1,-3 3 0,-6-1 1,-2 3-1,-4 2 0,-2 3 1,-6 4-1,-4 4 0,-4 3 1,-3 6-579,-1 5 0,4 2 0,-1 13 0,3 2 1,2 1-1,1 2 0,2 0 0,3 0 1,1-2-1,4-2 0,3-2 0,3-3 0,4 0 337,1 0 0,6-8 0,7 0 0,1-4 0,2-4 0,2-3 0,1-2 0,2-4 0,-2-5 0,-1-3 0,-1-1 0,2 0 0,2-1-509,0 1 1,-2-1-1,-1-1 1,-4-1 0,0-4-1,-1 0 1,0-1-1,-3 0 1,-2-6 0,-2-4-1,0-8 1,1-4-1,-2-6 432,-4-1 0,2-2 1,-6-3-1,-2 2 0,-1 4 1,-2 6-1,0 8 1,-2 11-1,-1 12 453,-2 11 1,-4 14-1,2 10 1,1 4-1,0 6 1,1 1-1,0 4 1,0 0-1,2 3 1,1 3-1,2 3 1,0 2 0,0-2-655,0-1 1,0 0-1,0 1 1,0 2 0,0-3-1,0-3 1,0-6 0,2 1-1,3-2 1,4-1 197,4-7 0,8-5 0,1-7 0</inkml:trace>
  <inkml:trace contextRef="#ctx0" brushRef="#br0">16775 5856 7740,'-11'-2'987,"4"-2"1,9-6-1,4-3-673,5-1 0,7-7 1,1-1-1,-1-2 0,-2 0 1,-2-2-1,1-1 0,-1-3 1,-1-1-1,-4 1 0,-2 3 1,-2 1-1,-2 4 0,-5 4-449,-6 7 0,-5 5 0,-3 9 1,-1 6-1,-4 10 0,0 7 1,0 4-1,4 4 0,1 4 1,3 2-1,3 0 0,6-3 1,2-2-152,2-3 1,0-1 0,0-4 0,2-3 0,2-5 0,6-5 0,4-4 0,4-5 0,3-4 0,0-1 0,1-1 0,0-4 0,4-6-1348,1-7 0,2 2 1633,0-3 0,-1-10 0,1-1 0</inkml:trace>
  <inkml:trace contextRef="#ctx0" brushRef="#br0">17163 5683 7961,'5'-14'0,"0"0"409,-2-1 1,-1 6 0,-4 1 0,-3 1 0,-4 4 0,-2 3 0,-1 5 0,4 4 0,2 6 0,3 2-250,1 3 1,-3 0 0,1-2 0,0 1 0,3-1-1,1-2 1,1-2 0,3 0 0,2 1 0,2-2 0,3-4-1,2-2 1,1-3-565,1 1 0,1 0 1,3-7-1,3-2 0,2-8 1,2-5-1,3-7 0,3-3 1,0-4-1,-2-2 0,-1-6 1,-1-4-1,0-5 1,-3-5-1868,-1-2 2514,-6 3 1,1 4-1,-8 10 1,-3 9-1,-3 13 1,-7 18 0,-4 14-1,-4 11 1,2 7-1,0 2 5,0 4 1,4 2-1,-4 1 1,1-1-1,2-2 1,1-4-1,-1 0 1,0-4-1,0-2 1,0-3-1,1-3 1,-1-5-249,0-3 0,-6 5 0,3 1 0</inkml:trace>
  <inkml:trace contextRef="#ctx0" brushRef="#br0">17322 5698 8401,'-8'-15'0,"3"1"359,3 0 0,4-1 0,4 2 0,7 2 0,6 3 0,4 2 0,2 3 0,2 1 0,0 2 0,1 0-359,0 0 0,-2 0 0,9 0 0</inkml:trace>
  <inkml:trace contextRef="#ctx0" brushRef="#br0">19106 5640 8376,'0'-14'0,"0"-1"0,0 1 477,0 0 0,4-2 0,1-2 0,-2-1 1,-1 1-1,-2 1 0,0-1 0,0-1 1,0 1-267,0 2 0,-6 2 1,-2 0-1,-4 1 0,0 3 1,-4 5-1,-2 4 1,-3 2-1,-1 6 0,-2 7 1,0 10-1,0 8 1,0 7-1,3 0-321,5 0 1,0 2-1,11-4 1,2 0-1,3-3 1,5-6-1,5-4 1,4-5-1,5-4 1,5-6-1,3-4 1,0-5-1,-1-3 1,-2-5 118,2-5 0,-6 7 0,0-9 1,-4 3-1,-2 0 0,-1 1 0,-2 3 1,-2 2-1,3 3 0,0 1-400,3 2 0,-1 0 0,1 2 0,-1 1 1,0 2-1,1-2 0,-1-1 391,1-2 0,5-7 0,3-1 0</inkml:trace>
  <inkml:trace contextRef="#ctx0" brushRef="#br0">19436 5237 8456,'0'-19'0,"0"-2"329,0-1 1,0 12 0,-1 7 0,-2 14 0,-2 13-1,2 8 1,1 7 0,2 4 0,0 3 0,0 4-1,0-1 1,0 1-317,0-4 1,0 4-1,0-1 1,2 1-1,2-1 1,6-4 0,3-3-1,1-7-13,1-5 0,5 9 0,3-9 0</inkml:trace>
  <inkml:trace contextRef="#ctx0" brushRef="#br0">19882 5683 8044,'0'-28'0,"0"-1"441,0 0 0,0 5 0,-1 3 1,-4 4-1,-5 5 0,-2 4 1,-4 5-1,-2 2 0,-1 2 1,1 2-1,2 4 0,2 1 1,1 3-525,4 2 0,2 6 0,7 2 0,0 0 0,2 1 0,3 0 0,4 4 0,4 0 0,1-1 0,1-1 1,-1 3-1,-1 4 0,-2 2 178,-1-1 1,-2 0-1,3 0 1,-3 3 0,-2 0-1,-3 2 1,-1-2-1,-2 1 1,-2-6 0,-2-3-1,-6-4 1,-3-3 0,-1-2 96,-1-2 1,-4-8 0,0-3-1,0-5 1,0-5 0,0-6 0,1-5-1,2-5 1,2-1 0,1-4 0,3-3-1,5-3 394,4-1-868,7-1 0,2 5 1,7 2-1,1 2 0,1 2 1,4 2-1,1 4 1,4 1-1,1 3 282,2 3 0,0-2 0,-1 4 0</inkml:trace>
  <inkml:trace contextRef="#ctx0" brushRef="#br0">21235 5611 8075,'-19'-16'384,"-1"-3"1,8 3-1,7-3 1,5 5 0,6 4-1,7 5-141,5 4 0,6 7 0,-4 5 0,3 7 0,1 6 0,-2 3 0,-3 2 0,-3 0 0,-1-1 0,-3 1 0,-2 0 0,-5-2 0,-4-1 0,-1-4-263,0-1 0,-1-2 1,-4-6-1,-5-4 1,-1-5-1,2-8 1,4-7-1,5-6 1,3-9-1,3-6 1,4-6-1,4-4 1,4-1 0,3 5 0,-4 1 0,4 0 0,0 2 0,1 0 0,1 4 0,1 6 0,0 6 0,0 4 1,1 6-1,2 4 19,2 3 0,0 15 0,0 3 0</inkml:trace>
  <inkml:trace contextRef="#ctx0" brushRef="#br0">21897 5554 8075,'-15'0'333,"1"0"1,-1 5 0,3 1-1,0 2 1,4 3 0,2 2-1,3 1 1,1 1 0,2-1 0,2 1-1,1-1 1,3-1-287,2-4 0,2 4 0,4-3 1,1 1-1,-1-1 0,1-4 0,-1-1 1,0-1-1,1 0 0,1-3 0,1-1 1,2-1-1,-1-4-182,-2-5 1,-2-2 0,1-4 0,-1-2 0,-1-3 0,-2 0-1,-3 1 1,-1 0 0,-4 1 0,-2 0 546,-1 1 0,0 6 0,0 7 0,0 10 0,0 6 0,2 5 0,1 1 0,2 4 0,0 0 1,1 1-1,2-1 0,2 0-843,-1-3 1,1-2 0,4-2 0,1-1 0,-1-4 0,0-4 0,2-3-1,2-2 1,1 0 0,-1-4 0,-4-4 0,-3-8 0,-1-4 58,1-6 0,2 1 0,1-1 0,-1 2 0,-2 0 0,-1 0 0,0 2 0,-1 1 0,1 5 0,-1 6 899,-1 10 1,-1 11 0,-7 10 0,0 2 0,0 2 0,0 2 0,0 1 0,0-3 0,0-2 0,0-3 0,0-2 0,0-2-181,0-2 1,0-7 0,0-7 0,1-8 0,2-7 0,4-4 0,1-3 0,3-2 0,2 0 0,0-2-335,-4-1 1,4 5 0,-3 2 0,4 3 0,4 1 0,-1 0 0,-2 5-1,-4 3 1,0 5 0,2 3 0,1 6 0,-1 7 0,-2 4-354,-1 1 1,-6-1 0,4 1-1,-1 1 1,-2-1 0,1-2-1,2-2 1,2 1 0,-1-1-1,2-1 340,2-4 0,2 4 0,-1-5 0</inkml:trace>
  <inkml:trace contextRef="#ctx0" brushRef="#br0">23033 5525 8075,'0'-14'317,"0"-1"1,0 1 0,-1 1-1,-4 4 1,-5 4 0,-3 5 0,1 5-1,0 4 1,3 6-218,-2 4 1,4-3 0,2 4 0,4 1 0,1 2 0,0 1 0,0 0 0,1 0 0,3 0 0,2-2 0,0 0 0,2-1-1,-1 0 51,-1-4 0,-1-1 1,-3-1-1,1-1 1,0 1-1,-5-3 0,-6-2 1,-4-5-1,-3-4-151,1-1 0,-7 0 0,-1 0 0</inkml:trace>
  <inkml:trace contextRef="#ctx0" brushRef="#br0">23997 5511 8060,'-5'-15'536,"0"1"1,-4 8 0,4 6-1,2 9 1,1 9 0,2 6-1,0 1 1,0 1-416,0-2 1,0 0 0,0 5 0,0-2 0,0-3 0,2-3 0,1-2 0,2 0 0,0-2-122,1-1 0,2-1 0,6-1 0</inkml:trace>
  <inkml:trace contextRef="#ctx0" brushRef="#br0">23983 5381 8060,'0'-14'344,"0"-1"0,0 1 0,0 0 0,1-1 0,4 1 0,5-1 1,2 3-1,3 2 0,-1 5-981,1 4 1,-1 1 0,0 1 0,2 4 636,4 5 0,2 9 0,7 3 0</inkml:trace>
  <inkml:trace contextRef="#ctx0" brushRef="#br0">24299 5496 8060,'0'23'257,"0"-3"1,0-5 0,2-1 0,1 2-1,2 2 1,-2 1 0,-3 0 0,-3 0-1,-2 1 1,0-3 0,0-1 275,1-1 1,-1-6 0,5-3 0,1-4 0,4-8-1,5-5 1,3-5 0,1-2 0,0-1 0,1 1-609,-1 2 0,-1 7 1,-2 1-1,-1 0 1,1 1-1,2 1 1,1 3-1,-1 3 1,-2 4-1,-1 6 1,1 1-1,0 0 1,0-1 74,-1 1 0,-1 8 0,6 4 0</inkml:trace>
  <inkml:trace contextRef="#ctx0" brushRef="#br0">25465 5410 9020,'-2'-14'0,"-1"-1"0,-4 1 376,-1-1 0,0 6 0,-3 1 0,0 1 0,-3 6 0,-4 4 1,-1 8-1,0 7 0,-2 7 0,0 7 0,0 5 0,5 2 0,4-1 1,4 2-1,1 0-347,4-2 0,1 2 0,4-5 0,3-1 0,6-2 0,5-7 0,3-2 0,0-6 0,2-1 1,1-3-1,2-3 0,0-5 0,2-5 11,1-5 0,7 2 0,1-9 0,0-2 0,2-5 0,-2-4 1,2-2-1,-2-4 0,0-3 0,-3-3 0,-3 0 0,-5-2 1,-5 0 262,-3-3 0,-8-1 1,-6-2-1,-10-1 1,-12 3-1,-5 1 1,-6 5-1,-2 4 1,-4 10-1,0 7 1,2 6-1,2 2-1915,-1 3 0,0 7 1612,6 6 0,-1 15 0,0 6 0</inkml:trace>
  <inkml:trace contextRef="#ctx0" brushRef="#br0">25177 5655 8464,'0'-15'0,"0"1"503,0-1 1,0 6-1,1-1 1,4-1-1,6 0 1,7 1-1,8 5 1,4 4-1,5 1 1,0 0-1,2 0 1,-2 0-1,2 1-874,0 4 1,-5-2-1,1 5 1,-2 0 0,-1-1-1,2-1 1,3-3 370,2-1 0,1 4 0,5 2 0</inkml:trace>
  <inkml:trace contextRef="#ctx0" brushRef="#br0">26213 5367 9064,'-8'-2'424,"1"-1"1,1-2 0,-4 2-1,-3 3 1,-1 5 0,0 4-1,-2 6 1,-2 4 0,-1 5-1,1 3-397,2 2 1,7 4-1,1 3 1,1-1-1,4 0 1,2-3 0,2-2-1,4-1 1,5-2-1,2-3 1,3-5-1,-1-4 1,1-4-2397,-1-1 0,2-7 2369,3 2 0,3 3 0,7 0 0</inkml:trace>
  <inkml:trace contextRef="#ctx0" brushRef="#br0">26443 5511 8084,'8'0'253,"-2"1"0,-7 6 1,-3 5-1,0 8 1,-1 2-1,0 4 1,-1 1-1,-1 2 204,1-1 1,1 1-1,5 0 1,0-2-1,0-3 1,0-5-1,0-3 1,2-3-605,2-3 0,4-12 1,7-11-1,-1-6 0,2-2 1,2-1-1,3-2 0,-1-5 1,1-3-1,-2 0 1,0 2-1,2 3 0,0 1 252,0 2 0,-2 8 1,-5 0-1,1 6 1,-1 4-1,1 3 1,-3 4-1,-2 7 1,-4 7-1,-1 2 1,0 3-1,-2 0 1,-1 1-248,-2 0 0,-2-2 0,-1-3 0,-3 2 0,-1 1 0,-1-1 1,2-2 141,-1-2 0,-4 0 0,3 1 0</inkml:trace>
  <inkml:trace contextRef="#ctx0" brushRef="#br0">26874 5237 8078,'2'-19'419,"3"0"0,-2 0 1,7 4-1,1 3 1,2 0-1,1 4 1,0 2-1,1 3 1,1 3-1,1 5 1,1 4-1,-4 4 1,-3 1-91,1 1 0,-6-1 0,-1 1 1,-4-1-1,-1 2 0,-1 1 1,-2 3-1,-2-3 0,0-1 1,0-1-1,0-1 0,2 0-604,2 1 1,1-6 0,0 1 0,1 0 0,4-2 0,5-4 0,2-2-1,3-2 1,1-2 0,1-1-6052,3-2 6326,-1-6 0,2 3 0,1-6 0</inkml:trace>
  <inkml:trace contextRef="#ctx0" brushRef="#br0">27335 5108 8205,'9'-15'0,"1"3"291,1 2 0,-3-1 1,2 6-1,1 2 1,0 3-1,0 5 1,-1 4-1,1 6 1,2 4-1,1 6 1,-1 6-1,-2 2 225,-1-1 1,-5 3 0,3 1 0,0 0 0,-2 4 0,0 2 0,-2 0 0,-4-2 0,-5-4 0,-6-1 0,-7-1 0,-6-2 0,-3-2-1534,-2-2 0,5-3 0,2 4 1017,1 0 0,-5-1 0,4 1 0</inkml:trace>
  <inkml:trace contextRef="#ctx0" brushRef="#br0">28471 5151 8085,'0'-14'676,"0"-1"1,0 9 0,0 7 0,0 12 0,0 11 0,0 7-424,0 2 1,0 7 0,0-2 0,0 4 0,0 0 0,0-2 0,0-2 0,0 0-1,0-1 1,2-3 0,1-4 0,4-3 0,1-1 0,4-4 686,6-1-1126,-2-2 0,6-11 0,-3-3 0,5-3 0,4-2 0,0 0 0,1 0 0,0-2 0,-2-3 0,-1-4 0,-4-4 1,-1-2-1,-4 1-2912,-1 0 0,-8 4 3098,-3 0 0,-3-6 0,-2-6 0</inkml:trace>
  <inkml:trace contextRef="#ctx0" brushRef="#br0">28371 5511 8237,'-21'-7'468,"-3"-2"1,3 1-1,5-2 1,10 1-1,11 1 1,7 3-1,8 2-121,3-2 1,6 3-1,3-4 1,2 1-1,-2 0 1,0 2-1,1 1 1,4 2 0,0 0-1,-4 0 1,-2 0-1,-4 0-433,-3 0 1,3 7-1,-5 2 1,1 4 0,-4 2-1,-5-1 1,-2 0-1,-4 1 1,0-1 0,-2 2-1,0 2 1,-4 2-714,-5 3 1,-5-7 0,-7 0-1,1-5 1,0-1 0,1-1 798,3 1 0,-3-1 0,5 6 0</inkml:trace>
  <inkml:trace contextRef="#ctx0" brushRef="#br0">28889 5266 8379,'1'-27'0,"2"1"0,2 4 0,0 1 1136,1 4 0,-4 1 0,4 3 0,1 5 0,2 8 0,3 8-2649,-3 5 1,2 6 0,-4 0-1,1-1 1513,3-2 0,2 4 0,1 3 0</inkml:trace>
  <inkml:trace contextRef="#ctx0" brushRef="#br0">29032 5309 9183,'0'15'0,"2"-1"0,1 2 0,2 3 0,0 5 0,0 5 1263,-1 5-1200,8-4 1,-11 7-1,6-5 1,-3 1 0,1-2-1,0-4 1,0-5 0,0-1-1,-1-5-26,3-5 0,-4-11 0,7-9 0,1-6 0,2-2 0,1-4 0,0 0 0,2-1 0,2-1 0,3-2 0,-1-1 0,3 0 0,-2 4 0,1 1-236,0 4 1,-2 1-1,0 1 1,-2 3-1,-5 0 1,-2 6-1,-3 4 1,-3 9 531,-4 4 1,-2 3 0,-3 1 0,0-1 0,0 1-1,4-3 1,4 0 0,2-5 0,0 1 0,2-1-456,0-1 1,-3-1-1,5-7 1,1-1 0,0-3-1,0-1 1,-1 1-1,0 1 1,-1 1 0,1-1-78,1 2 1,-3 1 0,2 2 0,1 0 0,2 0-1,-1 2 1,-2 2 0,-4 4 340,1 0 1,-4 3 0,7-4 0,-1 1-1,1 1 1,1-1 0,3-3 0,4-3 0,1-2-1,2 0 1,3 0 0,3-2 199,2-3 1,-5-3 0,0-8-1,1-3 1,1-3 0,-2-2 0,-5 0-1,-5-2 1,-4 1 0,-5-1-1,-4 4 1,-2 1-599,-4 3 1,-5 9-1,-7 4 1,-2 3-1,-1 4 1,1 3-1,-2 4 1,1 6-1,-1 2 1,3 3 0,2-1-1,2 0 1,0 0 401,-1-1 1,2 3 0,4-2-1,4 0 1,3 0 0,2 2-1,2 0 1,3-1 0,4 0-1,6-1 1,4 0 0,5-3 193,3-5 0,2 2 1,0-3-1,-1 1 1,1 0-1,2-3 1,2 0-341,6 0 0,2 2 0,2 4 0</inkml:trace>
  <inkml:trace contextRef="#ctx0" brushRef="#br0">30730 5856 8085,'2'-14'804,"3"-1"1,-4 1-1,4-1 1,-4 1-1,-1 0 1,0-1-1,-1 2-804,-4 4 0,-3-4 0,-6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19911 1568 9002,'-1'-16'0,"-3"-3"1034,0-5 0,-1-3 1,5 0-1,1 4-647,4 9 1,-2 3-1,5 12 1,-1 11 0,-2 8-1,-1 9 1,3 6-1,1 7 1,1 4 0,1 2-1,-2 2-320,-2 3 0,4 3 0,-4 1 0,1-1 0,-1-2 1,-3-1-1,0 2 0,1-1 0,0-3 0,0-6 0,-3-7 1,-1-4-1,0-6 0,0-4-1673,0-3 1,0-6 0,0-9 0,0-4 1605,0-9 0,13-10 0,3-6 0</inkml:trace>
  <inkml:trace contextRef="#ctx0" brushRef="#br0">20012 1525 8978,'-8'-14'0,"3"-1"320,4 1 1,7 1-1,3 2 1,6 3 0,4 0-1,5 2 1,5-1 0,4 4-1,4 1 1,3 2-1,2 0 1,4 0 0,4 0-89,4 0 0,2 0 1,1 0-1,3 0 1,0 0-1,4 0 1,3 0-1,5 0 1,3 2-1,2 1 1,3 2-1,-37-3 1,0-1-1,5 1 1,0-1-1,4 1 1,0 0-192,3 0 0,1 0 0,0 1 1,1-1-1,1-1 0,1-2 0,0 1 1,2 0-1,1 1 0,2 0 0,1 0 1,1 1-1,0 0 0,1 1 0,-2-1 1,-1-1-1,-1 0 0,-1 0 0,-1-1 1,-1 0-1,0 0 0,0 0 1,0 0-1,-1 0 0,-2 0 0,1 0 63,-4 0 0,0 0 1,1 0-1,-1 0 0,0 0 1,-1 0-1,2-1 0,0 0 1,2 0-1,0-1 0,0-1 1,-1-1-1,0 1 0,-1 0 1,-1-1-1,0 0 1,1 1-1,1 0 0,0-1 1,1 1-1,-1 1 0,0 1 1,-2 0-1,-1 0 0,-2 1 1,-1 0-169,-1 0 1,1 0 0,2 0 0,0 0 0,1 0 0,-1 0 0,0 0 0,-1 0 0,-2 0 0,-1 0 0,-2 0 0,-1 0-1,-1 0 1,0 0 0,-1 0 0,1 0 0,0 0 0,0 0 0,0 0 0,-1 0 0,1 1 0,-1 0 0,37 2-7,-5 2 0,2 0 1,1-4-1,-1 3 1,-2 0-1,-7 0 0,-2-1 1,-5 0-1,-2 2 1,-2-2-1,-1 0 0,-3 0 1,-3 2 28,-1-2 1,-4-1 0,3-2 0,-5 0 0,-3 0 0,-3 0 0,-2 0 0,-3 0 0,-3 0 0,-5 0 0,-5-2 0,-3-1 423,-2-2 1,-4 1 0,0 4-213,1 0 0,-5 1 0,-1 4 0,-4 5 0,-1 2 0,0 3 0,-1-1 22,-4 1 0,2 4 0,-5 0 0,0 0 1,0 2-1,-3 1 0,0 2 0,-1 0 1,3 2-1,-2 1 0,-2 2 0,-2 0 1,3-1-229,2 1 0,-1 0 1,4 1-1,-1 2 0,-1 2 1,-1-2-1,2-2 0,2-1 1,1 0-1,0-1 0,0 0 1,2-3-1,0-2-241,-2-3 0,4 0 1,-6-4-1,3 1 0,-1 2 1,0-1-1,0-2 1,-1-3-1,-2-4 200,-3-4 0,-2 1 1,-2-1-1,1-2 0,-2-3 1,-2-3-1,-2-2 0,-1 2 1,-2 0-1,-1 0 62,-6-2 0,-3-1 0,-9 2 0,0-2 1,-4 0-1,-5-2 0,-8 1 0,-7-1 0,-4 2 1,-2-2-1,0 2 0,-2-2 0,-1 1 0,-1 1 7,1 3 0,-1-4 1,1 2-1,-3 1 1,37 1-1,0 1 0,-2-1 1,0 1-1,-2 0 1,1-1-1,-2 1 0,0-1 1,0 1-1,0 0 1,-2-1-1,0 1 0,-2-1 1,-1 1-1,-1-1 1,0 1-1,0 0 0,0 1-26,2 0 0,1 0 1,2 1-1,1 0 0,-35 0 1,4 0-1,4 0 1,2 0-1,3 0 0,0 2 1,0 1-1,-3 2 1,-1-2-1,1-1 0,-3-2-79,-3 0 1,-4 0-1,35 0 1,-1 1-1,-1 1 1,-1 0 0,-2 0-1,1 0 1,0 1-1,1-1 1,-1 0 0,1 1-1,-1 0 1,0 0-1,0 0 1,0 1-1,1 0 1,0 0 0,3-1-1,1 0 1,4 1-1,1 0 1,-36 3 22,5-1 0,-3 4 1,-3-6-1,-3 1 0,40-2 1,-1-1-1,-39 3 0,0 0 1,0-1-1,39-1 0,-1 1 1,0-1-1,1 0 0,-1 1 1,1 0-1,-39 2 1,0 2 141,0 0 0,6-4 0,2 0 0,8 0 0,5-1 0,2 2 0,-1-2 0,2-2 1,4-1-1,4 0 0,3 0 0,3 0 0,2 0-9,2 0 1,6-1-1,-2-2 1,4-2 0,0 2-1,-2 1 1,-2 2-1,2 0 1,2 0 0,1 0-1,0 0 1,0 0-1,2 0-764,3 0 1,4 0-1,5 0 1,1 0-1,-1-2 720,1-2 0,6-4 0,2-7 0</inkml:trace>
  <inkml:trace contextRef="#ctx0" brushRef="#br0">22515 1683 9220,'-1'-14'0,"-3"0"1115,0-1 1,-1 4 0,6 6 0,3 10-1,0 6 1,1 4-839,2-1 1,-6 0-1,4 1 1,-2 1-1,0 3 1,2 5-1,-2 3 1,-1 2 0,-2-2-1,0 0 1,0 0-1,0 4 1,0 1-1,0 1 1,0 1-877,0-2 0,0 0 1,0 0-1,0 1 0,0-2 1,0-6-1,0-4 0,0-2 1,0 1-1,0-3 599,0-1 0,13-8 0,3-1 0</inkml:trace>
  <inkml:trace contextRef="#ctx0" brushRef="#br0">23105 1655 8697,'5'-21'0,"1"-2"0,2 1 0,2 3 723,-2 3 0,0 3 0,-5 5 0,2 8 0,-2 10 0,-1 6 0,-2 5 0,0 1 0,0 3 0,0 4-251,0 5 0,0-4 0,0 5 0,0-1 0,0 1 0,0 0 0,0 2 0,1-2 0,2 0 0,2-3 0,-2-1 0,-1-1-2684,-2 4 1613,0-10 0,5 8 1,0-12-1,-2 1 0,-2 0 599,-1-3 0,-6 4 0,-2 0 0</inkml:trace>
  <inkml:trace contextRef="#ctx0" brushRef="#br0">22717 1827 7924,'1'-14'0,"2"0"0,4-1 1234,1 1 1,-5-1 0,3 1-875,1 0 1,-7 12 0,1 8 0,-5 10 0,-3 8 0,-1 5 0,2 3 0,-2 3 0,1 2 0,1 3-1,3 2 1,0 1 0,-1-2-424,0-2 1,-1 1-1,5-7 1,0-1 0,0-1-1,0-4 1,0-3-1,0-5 1,-2-5 0,-1-3-78,-2-1 1,0-13 0,5-2 0,0-8-1,0-4 1,0-4 0,0-1 0,0-4-1,0-1 1,0-4 0,0-1 0,0-3 0,2-2 84,3-2 0,-4-3 0,4-1 1,-3 1-1,-2 2 0,0 3 1,1 2-1,3 3 0,2 2 1,0 3-1,2 3 0,0 5 1,4 4 467,0 6 0,8-3 0,0 8 0,1-1 0,2 0 1,-3 0-1,3 2 0,-3 1 0,3 4 0,-2 1 0,-1 4 1,-4 1-1,-3 4 0,-5 4-202,-1 4 0,2-1 1,-4-3-1,-2 1 0,-3 3 1,-3-3-1,-3-1 0,-2-1 1,-4-1-1,0 0 0,-4 1 1,-2-1-1,-1-1-806,1-4 0,1 3 0,-1-8 0,-1 1 0,1 0 0,2 0 0,2-2 0,0-1 0,-1-2 0,1-2 595,-1-3 0,1-3 0,0-6 0</inkml:trace>
  <inkml:trace contextRef="#ctx0" brushRef="#br0">20846 1698 13046,'5'-23'500,"0"4"1,6 3 0,-3 2 0,2 1 0,-2 2-258,-2 1 1,-3 13 0,-8 1 0,-4 4 0,-5 1 0,-6 2 0,-2 4 0,-2 2 0,0 3 0,-2-3 0,-1-1 0,-2-1 0,1-1 0,-1 0 0,2 1-458,3-1 1,-2 1-1,7-1 1,1 0 0,2 1-1,5-3 1,6-2 337,10-5 1,6-4 0,4-1 0,-1 0 0,1 0 0,1 0 0,1 0 0,2 0-1,1 0 1,-1 0 0,1 0 0,1 0 0,0 0-479,-3 0 1,2 0 0,0 0 0,-3 0 0,-1 0 0,-1 0 0,-3 2-1,0 1 253,-3 2 1,-6 13-1,4-2 1</inkml:trace>
  <inkml:trace contextRef="#ctx0" brushRef="#br0">20487 2072 8738,'-8'-6'420,"3"-1"1,10-4-1,4 3 1,4 2 0,1 2-1,2 3 1,2 1 0,3 0-1,0 0-149,-1 0 0,4 1 0,-3 3 0,0 0 0,0 1 1,-2 0-1,0 1-275,0 2 1,7 2 0,-4 4 0</inkml:trace>
  <inkml:trace contextRef="#ctx0" brushRef="#br0">21206 1813 8382,'0'-14'365,"0"-1"0,0 1 0,0-1 0,0 1 0,0 0-88,0-1 0,0 14 0,0 5 0,0 9 0,0 6 0,0 5 0,2 4 0,1 0 0,2 1 0,-2 1 0,-2 4 0,-1 3 0,0 0 0,0-4 0,0-1-531,0 2 0,0-4 0,0 4 1,0-4-1,0-3 0,0-1 1,0-4-1,0-1 0,0-3 41,0-2 1,0-10-1,0-6 1,0-8-1,-1-5 1,-2-3-1,-2-1 1,2-6-1,1-2 1,2-6-1,0-1-434,0-3 671,0-2 0,0-4 0,0 1 0,0 3 0,0 0 0,0 2 0,2 0 0,1 3 0,3 3 0,2 4 0,2 2 0,-1 2 390,1 4 0,0 6 1,6 3-1,1 1 1,2 4-1,0 1 1,1 2-1,0 2 0,3 1 1,1 4-1,-2 1 1,-3 3-1,-3 2-274,-1 1 1,-1 2 0,-1 2 0,-3 1 0,-6-2-1,-2-1 1,-2-1 0,-2-1 0,-2 0 0,-6 1 0,-3-1-1,-1 1 1,-2-3-600,-3-2 1,1 1 0,-6-4 0,0-1 0,0 0 0,2-2 0,-1-3 0,3-1 458,-1 0 0,-5 0 0,4 0 0</inkml:trace>
  <inkml:trace contextRef="#ctx0" brushRef="#br0">24558 1712 8510,'-14'-6'621,"-1"-1"0,3-4 0,0 3-357,3 2 0,12 1 1,2 7-1,6 1 1,3 3-1,2 1 0,2 1 1,3 0-1,1 3 1,2 2-1,0 1 0,0 0 1,0 1-1,0-1 1,-2 1-299,-1-1 1,0-1 0,-3-2 0,1-2-1,-3 3 1,-4-1 0,-4 0 0,-1-1 0,-4 1-1,-5 0 1,-6 0-53,-6-1 1,-10-5 0,0 4-1,-1 1 1,-1-1 0,2-1-1,0 0 1,0 0 0,2 2-1,1 0 1,3-1 0,2 1 0,4-1-1346,2 1 0,-1-5 0,6 4 1431,2 3 0,14 0 0,5 3 0</inkml:trace>
  <inkml:trace contextRef="#ctx0" brushRef="#br0">25234 1799 8235,'0'-15'327,"0"9"1,0 7 0,0 11 0,0 7 0,0 3 0,0 4 0,0 2 0,0 6 0,0 3 0,0 1 0,0-1 0,0 0-307,0-1 0,0-2 0,0 1 1,0-3-1,0-5 0,0-1 1,0-4-1,0-2 0,0-4 0,0-2-423,0 0 0,-1-6 0,-2-5 0,-2-6 0,2-6 1,1-4-1,2-3 0,0-2 0,0-2 0,0-4 0,0-5 1,0-5-1,0-4 407,0-7 0,0 2 0,0-5 0,0 3 0,2 2 0,1 0 0,3 0 0,2 1 0,3 5 1,2 9-1,3 7 0,2 5 559,1 1 0,2 7 0,-4 4 1,2 4-1,1 4 0,0 6 1,3 3-1,-1 1 0,-3 1 1,-3-1-1,-1 0 0,-1 1 1,0-1-332,1 1 1,-7-6 0,-2 1 0,-1 1 0,0 2 0,-4-1 0,-4 0 0,-6-3 0,-6 1 0,-4-1-1,-5 1 1,-5 1 0,-4 0-1949,-6-1 1,-9 3-1,-6-4 1715,-7 4 0,-17 2 0,34-8 0,0 0 0</inkml:trace>
  <inkml:trace contextRef="#ctx0" brushRef="#br0">15595 7021 8098,'-8'-6'251,"3"-4"0,4 2 1,4 0-1,5 2 1,8 1-1,5 0 1,6 1-1,3 0 31,4 3 1,7 1 0,1 0-1,6 0 1,3 0 0,3 0-1,4 0 1,4-2 0,4-1 0,1-3-1,2-4 1,3-4 0,4-4-1,3-1 1,-1-2-138,-3-3 0,-35 11 0,0-1 0,1 0 0,0-1 1,2 1-1,0-1 0,1 0 0,0 0 0,-1-1 1,0 0-1,-2-1 0,-2 1 0,35-16 0,-7 1 1,-5 2-1,-4 2 0,-7 2 0,-6 2-13,-5 2 1,-8-4 0,1 1 0,-3-3 0,-2-2 0,-4-1 0,-4-4 0,0-4-1,-1-4 1,-3-3 0,-3-1 0,-4-2 0,1 0-199,-2-2 1,3-1-1,-5-6 1,1-1-1,-1-1 1,-3-2-1,-1-3 1,-2-3-1,0-3 1,0-2-1,0 2 1,-2-1-1,-1 1 1,-3-5-64,2 34 1,0 0 0,-6-39 0,4 36 0,-1 0 0,2 3 0,1 1 0,-1-37 0,2 5 0,0 2 0,-2-2 0,2-3 0,1 1 0,2 5 0,2 7 0,1 6 28,2 8 0,4-6 0,-2 7 1,1-2-1,1-1 0,1 2 1,-2 0-1,0 0 0,0-1 1,3-5-1,2-6 0,1-2 1,0 0 8,1-2 0,-1 3 0,2-5 0,3-1 0,4 0 1,1-2-1,-2 5 0,0 4 0,-1 2 0,0 2 0,-3 5 1,-1 6-1,1 7 82,1 3 0,0-4 1,-4 6-1,-3 1 1,0 1-1,-3 4 1,1 2-1,-1 2 0,1 1 1,1 1-1,2 0 1,3 2 66,3-2 1,-1 4 0,7-7 0,4 0 0,3 2-1,1 2 1,3 4 0,0 2 0,4 0 0,2 1-1,4 2 1,4 1 0,3 0 0,-1 1-110,1-1 0,-2 5 0,2-3 0,-5 0 0,-3 2 0,-4-2 0,-1 2 0,-1-2 0,-1 1 0,-1-1 0,-4 2 0,-2-2 0,-1 1-292,4 1 0,-9-4 1,2 4-1,-4 0 0,-6-2 1,-1 1-1,-1-1 1,-2 0-1,-2-1 0,-3-1 343,-2 1 0,-1-7 0,-5-7 0</inkml:trace>
  <inkml:trace contextRef="#ctx0" brushRef="#br0">19091 1856 8556,'-29'-2'0,"2"-1"163,3-2 1,13 1-1,14 5 1,12 4 0,5 5-1,8 2 1,2 3 0,5-1-1,0 2 1,2 2-1,0 1 37,3-1 0,0 2 0,0 1 0,-2 0 0,0 1 0,-1 1 0,-3 1 0,-5 0 0,-5-2 0,-7 0 0,-6 1 0,-6 2 0,-5 1-393,-5-2 1,-11 5-1,-12-2 1,-9 8 0,-6 7-1,-5 7 193,-5 6 0,25-24 0,0 1 0,-1 1 0,0 0 0</inkml:trace>
  <inkml:trace contextRef="#ctx0" brushRef="#br0">20803 791 8603,'0'-19'0,"0"0"211,0 1 0,2 4 0,1 3 1,3 4-1,1 6 0,-1 7 1,-1 7-1,0 5 0,0 2 1,-1 1-1,1 2 0,2-3 14,1 1 0,-4 3 0,4-3 0,0 0 0,0-1 1,2-2-1,-1-2 0,-1-2 0,0 1 0,-1-1 1,1-1-1,0-2 1,3-1 0,2-7 0,1 0 0,1-6 1,1-8-1,1-7 0,4-6 0,1-3 1,4-3-1,1-4 0,3-6 0,4-5 0,4-4-2386,4-2 1450,1 4 1,2-9 0,3 4 709,5-4 0,3 4 0,1 3 0</inkml:trace>
  <inkml:trace contextRef="#ctx0" brushRef="#br0">24573 647 8401,'0'-14'0,"0"0"191,0-1 1,0 6 0,1 1 0,2 3 0,4 7 0,1 6-1,1 4 107,-1 3 0,5 1 0,-5 1 0,2 4 1,-2 0-1,0 1 0,-2 1 0,2 1 0,-2 0 1,1-2-1,-2 0 0,-1-1 0,1 0 0,-2-4 1,1-1-140,0-1 0,-2-1 1,4 1-1,1-3 0,2-2 1,4-5-1,3-5 108,3-5 1,-1-8 0,6-8 0,1 1 0,4-4 0,3-2 0,5-6 0,3-5 0,6-6 0,2-3 0,3-2 0,1 0 0,0 0-725,-1 2 0,4 2 0,-7 6 1,-2 6-1,-3 6 0,-3 7 0,-1 3 1,-1 2-1,0 1 457,1 4 0,-1 2 0,5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20300 4504 8182,'-15'-7'-30,"1"-1"0,1-6 424,3-1 0,-2 1 0,4 0 1,0-2-1,3-2 0,3-3 0,2-1 1,0-4-1,0-1 0,2-2 0,3-1 1,4-2-1,4-2-211,1 2 1,1-3 0,1 2 0,1 1 0,4 1-1,0 3 1,1 0 0,-1 4 0,0 5 0,-2 3 0,0 2-1,0 1 1,-1 3-187,-2 6 1,0 4 0,2 4 0,2 6 0,1 3 0,2 3 0,-1 1 0,5 3 0,5-1 0,5 0 0,3 0 0,1-1 0,4-4 0,1-4 173,4-6 0,0-2 0,4-2 1,-3 0-1,-1-2 0,-2-2 0,0-7 1,0-5-1,-4-4 0,-4 1 0,-6 0 1,-4-2-680,-1-1 0,-2 4 0,-3-1 0,-6 3 0,-7 2 0,-8 1 508,-6 3 0,-18 10 0,-9 8 0</inkml:trace>
  <inkml:trace contextRef="#ctx0" brushRef="#br0">21062 4144 8261,'-22'14'351,"3"1"0,3-1 0,1 2 0,2 3 0,4 4 1,4 1-1,3 1 0,2 5 0,0 6 0,0 2 1,2 0-1,1 1 0,2-1-40,-2 0 0,-1-1 0,-2 2 0,0-4 0,0-3 0,0-2 1,0-3-1,0 0 0,0-1 0,0-2 0,0-5 0,0-3 0,-2-1-5471,-3-1 5160,4 0 0,1-6 0,8-1 0</inkml:trace>
  <inkml:trace contextRef="#ctx0" brushRef="#br0">21767 4173 8257,'0'-20'502,"0"1"0,-2 2 0,-2 7 0,-6 7 0,-3 6 0,-1 8 0,0 8 0,-1 9 0,1 5 0,-2 4-297,-3 3 0,4 1 1,-1 3-1,5-1 0,1 0 1,2 0-1,4 0 1,2-1-1,2-2 0,0-3 1,0-2-1,2-3 1,1-3-1014,2-6 0,6 3 0,-2-7 1,4-1-1,2-2 0,-1-3 808,0-4 0,1 4 0,-1-5 0</inkml:trace>
  <inkml:trace contextRef="#ctx0" brushRef="#br0">22127 4331 8494,'-15'-8'388,"1"3"1,4 10 0,2 6 0,2 5-1,1 5 1,0 3 0,1 5 0,0 3-1,3 1 1,1 1 0,0-1 0,0-1 0,0-1-277,0-3 0,0 0 1,0-4-1,0-5 1,1-5-1,3-6 1,0-9-1,1-11-217,2-5 0,-4-4 0,6 2 0,3-7 1,0-4-1,3-5 0,1-1 0,1 0 1,3 1-1,-1-2 0,1 2 0,3-1 1,-1 4 227,-3 2 1,2 8 0,0 4 0,0 5 0,0 5 0,-4 2 0,-1 3 0,-1 3 0,-1 5 0,0 6 0,1 6 0,-3 6 0,0 1-123,-3 0 1,-6 1-1,2 7 1,-2 2-1,1-2 1,0 0 0,0 0-1,-3 1 1,-1-1-1,0-1 1,0-3 0,0 0-1,0-3-2799,0-1 0,0-5 2798,0 5 0,-6-6 0,-2 3 0</inkml:trace>
  <inkml:trace contextRef="#ctx0" brushRef="#br0">22702 3942 9115,'10'-6'232,"-1"-4"1,1-1-1,4 2 1,1 4-1,1 3 1,1 2 0,4 3-1,0 5 1,1 8-1,-1 5 1,0 6-1,-2 4 1,0 4 247,0 2 0,2 1 1,-3 7-1,1 1 0,-3 4 1,-3 1-1,-5 2 1,0-1-1,-2 0 0,1-1 1,-6-2-1,-4 1 0,-7-4-912,-2-1 0,-4-2 0,-4-1 1,-4-2-1,-3-2 0,-2 0 1,-1 1-1,-2-2 0,-3-2 432,-2-3 0,-1 4 0,-5 1 0</inkml:trace>
  <inkml:trace contextRef="#ctx0" brushRef="#br0">23609 4273 8673,'4'-9'839,"3"1"0,1 1 0,5 4 0,4 2 0,7 1 0,5 0 1,4 0-627,6 0 0,-2 0 1,1 0-1,2-2 1,2-1-1,1-4 1,-2 1-1,-2 0 0,-6 2 1,-4 1-1,-3 0 1,-4-2-1,-1 2-213,-4 1 0,-1 9 0,-1 1 0</inkml:trace>
  <inkml:trace contextRef="#ctx0" brushRef="#br0">23666 4619 8385,'-6'0'893,"6"0"1,9 0 0,9 0 0,6 0 0,3 0-1,3-2 1,4-1-541,4-2 0,2 0 1,0 4-1,-1-3 1,-1 0-1,-1-1 0,-2 0 1,-1 0-1,-1 0 1,-3 1-1,-2-1-353,-4 2 0,0 1 0,4 2 0</inkml:trace>
  <inkml:trace contextRef="#ctx0" brushRef="#br0">29737 4331 8009,'8'-15'291,"-3"1"0,2-5 1,-1 0-1,0 1 0,1 2 1,-2 2-1,-1-1 0,3 1 1,-1 0 177,1-1 0,-1 1 1,-3-1-1,2 1 1,-2 0-1,-1-1 1,-4 1-1,-3 1 0,-6 3 1,-6 6-1,-7 4-747,-4 4 157,-7 4 1,-2 8-1,-4 4 1,1 4-1,3 3 1,2 3-1,1 4 1,2 3-1,4 1 1,5 0-1,6 1 1,4-1-1,3 0 185,6 2 1,2-4 0,5-3 0,5-4 0,7-4-1,2-2 1,2-2 0,2-5 0,1-4 0,4-4-1,1-1 1,2-4-180,0-1 1,0-2 0,-1-2 0,3-1 0,1-4 0,3-1 0,0-3 0,2-2 0,-2-1 114,0 0 0,5-7 0,-3-2 0</inkml:trace>
  <inkml:trace contextRef="#ctx0" brushRef="#br0">30313 4187 8009,'8'-11'355,"-3"6"0,-4 11 0,-2 10 0,-4 8 0,-5 4 0,-1 0 1,0 1-1,3 0 0,0 0-247,0-1 0,5 1 0,-2 0 0,3-2 0,2-3 0,0-5 0,0-3 0,0-1 1,2-3-1,3-4-83,4-8 0,-1-8 0,2-9 1,1-4-1,2-1 0,3-4 0,1-1 1,4-2-1,0-1 0,0-2 0,-2-3 1,2-1-1,1 1 25,1 3 1,2 2 0,-6 3 0,-1 3-1,-2 6 1,-3 9 0,-4 9 0,-4 9-1,-3 9 1,-2 6 0,-2 5 23,-3 4 1,-1-2 0,-5 2 0,3-1-1,0 0 1,0 2 0,-2-2 0,2-2-1,2-1 1,1 0 0,-2-1 0,0 1-75,-5 0 0,0 0 0,-3-1 0</inkml:trace>
  <inkml:trace contextRef="#ctx0" brushRef="#br0">28069 4489 8042,'-15'-6'763,"2"-2"0,5-7-412,8 1 1,7 6 0,9 3 0,3 4 0,5 1-1,5 0 1,3 0 0,3 0 0,2 0 0,4 0 0,4 0-1,4 0 1,1 0 0,-2 0 1123,-6 0-1898,1 0 1,-8 0-1,2 0 1,-7-2-1,-6-1 1,-3-2-1,-4 0 1,-2-1 422,-6-4 0,4-3 0,-5-1 0</inkml:trace>
  <inkml:trace contextRef="#ctx0" brushRef="#br0">28529 4129 8042,'-14'-14'319,"4"6"0,0 3 1,1 5-1,1 7 1,3 5-1,3 8 0,2 2 1,0 5-1,0 4-102,0 2 1,0 7 0,0-2 0,0 4 0,0 1 0,0 0 0,0 1 0,0 0 0,0 3-1,0 1 1,-1-2-218,-4-1 0,-3 4 0,-6 2 0</inkml:trace>
  <inkml:trace contextRef="#ctx0" brushRef="#br0">4258 8762 8326,'-41'-6'-34,"2"-4"1,1-2-1,8-3 1,4 1 0,2-1-1,5 1 1,1 0 0,6-1-1,0-1 356,4-3 1,2 3 0,6-3 0,2 5-1,2 2 1,8 4 0,5 2 0,9 3-1,7 1 1,10 2 0,9 0 0,5 0 0,5 0 955,6 0-1212,2 0 0,8-1 0,-37-1 0,1 0 1,3-1-1,0 0 0,3-1 0,1 0 1,2-1-1,1-1 0,0 0 0,1-1 1,-1 0-1,0 0 0,-1-1 0,0 1 1,-1 1-1,-2-1 0,-3 2 0,-1 1 1,33-1-1,-11 3-412,-7 2 1,-8 0-1,-6 0 1,-8 2-1,-10 3 1,-5 3-1,-6 1 1,-6-1-4030,-10-1 4375,-7-2 0,-13 1 0,-3 2 0</inkml:trace>
  <inkml:trace contextRef="#ctx0" brushRef="#br0">5395 8173 8317,'-15'-2'159,"1"-3"1,4 2 0,2-7-1,4 1 1,5 1 0,10 3-1,10 3 1,10 2 0,4 0-1,5 0 1,3 0 0,2 0 38,-2 0 1,3 7-1,-9 2 1,0 4 0,-4 2-1,-4-1 1,-7 2-1,-7 1 1,-9 4 0,-4 2-1,-5 2 1,-9 2 0,-12 2-1,-12 2-602,-11 2 0,1 4 0,-7 4 0,-1-1 0,-2-1 404,-2 1 0,1 1 0,-1 2 0</inkml:trace>
  <inkml:trace contextRef="#ctx0" brushRef="#br0">4805 7050 8105,'-19'-5'0,"0"1"290,1 0 1,2-2 0,2 1-1,-1 2 1,1 1 0,0 2-53,-1 0 0,15 2 0,10 1 0,12 2 0,12-2 1,9 0-1,8 1 0,7 0 0,2 0 0,4-3 0,0-1 1,2 0-1,1 2 0,5 1 922,3 2-1300,2 0 0,-5-5 1,-1 0-1,0 0 0,-4 0 1,-6 0-1,-7 1 0,-8 2 1,-7 2-1,-9-2 0,-6-1-2079,-3-2 1,-10 5 2218,-11 0 0,-6-1 0,-9-4 0</inkml:trace>
  <inkml:trace contextRef="#ctx0" brushRef="#br0">5697 6849 8410,'-24'-2'0,"2"-1"0,1-2 137,3 2 1,9 3 0,4 5-1,3 4 1,5 4 0,7 0 0,9-2-1,7-1 1,3 1 0,-1 2-1,1 1 54,0 1 1,-5-1-1,0 0 1,0 1-1,-2 1 1,-4 1-1,-7 4 1,-6 0 0,-4 3-1,-2 1 1,-6 6-1,-9 1 1,-11 4-1,-11 8-5001,-8 7 4810,-12 5 0,26-22 0,-2 2 0,-2 1 0,0 0 0</inkml:trace>
  <inkml:trace contextRef="#ctx0" brushRef="#br0">29522 5237 8392,'4'-14'0,"3"0"183,1-1 0,0 1 0,1-1 0,-2 1 1,-1 0-1,2-1 0,2 2 147,-1 4 0,-4-2 0,5 6 0,1 2 0,2 1 0,3 2 0,3 0 0,6 0 0,6 0 0,4 0 1,3 0-1,7 0 0,6 2 0,5 1 0,3 2-172,4-2 0,2-2 0,6-1 1,-3 0-1,-2 0 0,-2 0 1,-5 0-1,-6 0 0,-10-1 1,-8-2-1,-6-4-1355,-5-1 0,-11 5 1,-13 0 1196,-8 6 0,-12 11 0,-2 9 0</inkml:trace>
  <inkml:trace contextRef="#ctx0" brushRef="#br0">8301 9007 8726,'-5'-10'0,"-1"1"-29,-2-2 567,5 4 1,-9-2-400,8 9 1,0-2 0,9 12 0,6-1 0,5 1 0,5-2 0,0 0-1,1 0 1,1 1 0,2 1 0,4 0 0,3-1 0,2 1 0,-2-2 0,0 0-21,1 0 0,4-5 1,6 3-1,0-1 0,0 0 1,1-2-1,-1-1 1,0-2-1,0 0 0,0 0 1,0 0-1,2 0 1,1 0-90,2 0 0,0 0 0,-4-2 0,0-1 0,4-2 0,5 0 0,1 1 0,1-1 0,-3 0 0,3 0 0,-1-1 0,2-1 0,0-1 10,3 0 0,-3 4 0,-3-4 0,1 1 0,1 2 0,-3 1 0,-4-1 0,-3 2 0,-2 1 0,0 2 0,1 0 0,-1 0-23,0 0 0,-5-5 0,1 0 0,1 2 0,1 2 0,2 1 0,0-2 1,-1-1-1,-2-2 0,-2 2 0,2 0 0,0-1 0,-1 0-17,-6 0 1,2 3 0,1 1 0,0 0 0,4 0 0,2 0 0,1 0 0,2 0-1,1 0 1,4 0 0,1 0 0,2 0 0,-1 0 48,1 0 0,0 0 0,6 0 0,2 0 1,3 0-1,0 0 0,1 0 0,1 0 1,4 0-1,4 0 0,1-2 0,-2-1 1,-1-2-54,2 2 1,4 1 0,0 2 0,4 0 0,-4 0 0,-3 0 0,-3-1-1,2-2 1,-1-2 0,1 2 0,-2-1 0,1 1 0,2-2 29,1 2 0,0 0 0,-2 0 0,-4-2 0,1 2 0,-3 1 0,3 2 1,-3 0-1,1 0 0,-5-1 0,-3-2 0,-4-2 0,1 2-13,-1 1 1,-5 2 0,-3 0 0,-1 0 0,2 0-1,1 0 1,2 0 0,-2 0 0,-3 0 0,-4 0-1,0 0 1,-1 0 47,0 0-83,0 0 1,0 0 0,-1 0 0,-2 0-1,-2 0 1,2 0 0,0 0 0,-2 0-1,-2 0 1,-3 0 0,2 0 0,-1 2-1,-2 1-19,-5 2 1,-3-1-1,2-4 1,-2 2 0,-1 1-1,0 2 1,-4-2 0,-3-1-1,-2-2 1,1 0-27,-1 0 0,-4 0 0,-1 0 0,1 1 67,-2 4 0,-8 3 0,-8 6 0</inkml:trace>
  <inkml:trace contextRef="#ctx0" brushRef="#br0">24515 4029 8254,'-10'-15'938,"1"1"0,6 4-528,-2 1 0,10 6 0,4-2 0,4 3 0,3 2 0,3 0 1,5 0-1,3 0 0,2 0 0,1-1 0,4-3 0,4-2 1,4 0-1,0-2-296,-4 0 1,2-2 0,-5-3-1,0 2 1,0 3 0,-3 0-1,-3 2 1,-5-1 0,-3 4 0,-2 0-1785,0-2 1,-6 5-1,-8 0 1,-5 6 0,-5 4 1669,-5 0 0,-9 6 0,-3 6 0</inkml:trace>
  <inkml:trace contextRef="#ctx0" brushRef="#br0">24875 4014 7939,'-15'0'0,"1"2"237,-1 3 1,3-2 0,2 6 0,5 3 0,4 2 0,1 5 0,0 7 0,0 4 0,0 5 0,1 4 0,3 4 0,2 3 0,0 1-61,1-3 0,-3 0 1,-2-1-1,1-2 1,2-2-1,-2-6 1,-1-2-1,-2-3 0,0 1 1,0-2-1,0-3 1,0-4-1,0-4-2738,0-2 0,0 5 2561,0 0 0,0 0 0,0-4 0</inkml:trace>
  <inkml:trace contextRef="#ctx0" brushRef="#br0">25191 4259 8377,'0'-14'0,"0"-1"0,0 1 0,-1 1 237,-4 3 1,2 4 0,-5 8 0,0 2 0,0 6 0,-4 4 0,0 7-1,-3 6 1,1 7 0,1 3 0,2 4 0,3 4 0,1 1 0,4-2-151,2-5 0,1 1 1,0 5-1,1 0 1,4-5-1,5-3 0,2-7 1,3-3-1,1-3 1,1 0-1,3-3 1,-3-5-1,-1-5-4194,-1 0 4107,-1 2 0,0 2 0,1-1 0</inkml:trace>
  <inkml:trace contextRef="#ctx0" brushRef="#br0">25277 4432 8070,'0'-15'109,"-4"9"1,-1 6 0,2 8 0,1 5 0,2 1 0,0 2 0,2 2 0,1 2 0,3 1 0,1 0-34,-1-4 0,0-1 0,-2-1 1,0-1-1,1-1 0,0-2 1,0-1-1,-2-2 0,-1-5-41,-2-8 1,0-8-1,0-4 1,0-4 0,0 0-1,0-1 1,0-1 0,1 0-1,2-1 1,4 1 0,-1 2-1,2 2 1,0 0 51,3 0 0,-3 4 0,2 7 0,1 2 0,2 4 0,1 6 0,-1 5 0,-2 6 1,-3 4-1,-1 5 0,-4 1 0,-1 1 36,-2-2 1,0-2 0,0 4 0,0-4 0,0-1 0,0-3 0,0-2 0,-2-4-70,-3-2 0,4-5 0,-4-10 1,3-6-1,2-5 0,0-5 0,2 0 1,3-1-1,3-1 0,1 0 1,1-1-1,1 1 0,2 2-85,1 4 0,-4 1 0,-1 1 1,2 3-1,2 2 0,2 5 1,-1 4-1,0 2 0,1 4 1,-2 6-1,-4 5 754,-4 3-802,3 1 1,-6-1 0,2 0 0,0-1-1,-1-2 1,2-2 0,-2 0 0,-2 1 0,-1-1-1,0 0 79,0 1 0,7-1 0,1 1 0</inkml:trace>
  <inkml:trace contextRef="#ctx0" brushRef="#br0">25637 3957 8136,'0'-15'225,"0"1"1,0 0 0,0-1 0,0 1 0,2 1 0,3 3 19,4 6 0,4 2 0,1 4 0,1 2 0,-1 8 0,2 5 0,2 7 0,1 3 0,0 4 0,0 2 0,0 6 0,-1 4 0,0 3 0,-1 4 0,2 1-171,-1 3 1,-7 2 0,-3 2 0,0-2 0,-2-2 0,1-3 0,-4-1 0,-3-4 0,-5-3 0,-3-4 0,-1-6 0,-2-2 0,-4-3-187,-2 1 1,-3-6-1,6-4 1,0-3-1,-1-2 1,1 1-1,1-1 1,2-1-1,1-4 1,-1-2-4288,-2-1 4399,5-4 0,2 4 0,6-6 0</inkml:trace>
  <inkml:trace contextRef="#ctx0" brushRef="#br0">26112 4460 8006,'-14'-8'185,"4"-3"0,2 5 0,3-1 0,7 1 65,6 3 0,6 1 1,5 2-1,4 0 0,1 0 1,0 0-1,1 0 0,2 0 1,1 0-1,-3 0 0,-1-1 1,0-3-1,-2 0 0,-1 0-482,0 3 1,-5-1 0,3-1 0,-3-2 0,-1 0 0,-1 1 231,0-1 0,-6-6 0,-1 3 0</inkml:trace>
  <inkml:trace contextRef="#ctx0" brushRef="#br0">26371 4129 8006,'-14'-14'234,"4"6"1,2 2 0,0 1 0,0 2 0,-2 4 0,2 9 0,4 7 0,2 7 0,0 5-33,-2 5 0,2 1 0,-3 5 1,4-2-1,1 2 0,-2 3 0,-1 4 1,-2 1-1,2-2 0,1-1 0,2-4 1,0-1-203,0-1 0,0-1 0,0 5 0</inkml:trace>
  <inkml:trace contextRef="#ctx0" brushRef="#br0">13106 10374 8275,'-14'0'-5,"-1"-6"0,1-2 1,1-2-1,2 2 437,1 2 1,9 1 0,1 5 0,8 0 0,6 0-1,5 0 1,7 1 0,6 3 0,8 0 0,6 1-238,7 2 0,5-6 0,6 6 1,7-3-1,9 1 0,-37-3 1,1-1-1,0 0 0,1 0 0,1-1 1,1 0-1,0 0 0,0 0 1,3 0-1,-1 0 0,2 0 0,-1 0 1,1 0-1,-1 0 0,-3 0 1,0 0-130,-2 0 1,0 0-1,0-1 1,1 0-1,0 0 1,0-1-1,1 0 1,-1-1-1,0 2 1,-1-1-1,-2 1 1,-1 1-1,36 0 1,-4 0-1,-2 0 1,-2-2-1,-4-1 1,-9-2-1,-7 0-200,-5-1 0,-2-2 0,-2-7 0,-2 1 0,-6 0 1,-2 1-1,-4 2 0,-2 1 0,-2-1 0,-1-2 0,-1 0 1,0 2-7,-4 1 1,-1 1-1,-5-4 1,-6 3 44,-10 6 1,-1 2 0,-4 2-1,-1 0 1,-2 0 0,-1 0 0,0 0-1,1 2 1,2 1 0,1 3 0,-1 1-1,-2-1-4638,-1-3 4733,6 5 0,-11 0 0,3 7 0</inkml:trace>
  <inkml:trace contextRef="#ctx0" brushRef="#br0">25450 3338 8209,'-8'-10'220,"2"2"0,1 0 1,-1 2 449,-2 0 0,3-5 0,-3 1 0,3-1 0,7 1-594,6 5 0,4 4 0,3 1 0,-1 0 0,1 0 0,-1 0 0,0 0 0,1 0 0,-1 0 0,0 0 0,1 0 1,-1 1-1017,1 4 0,-1-3 0,0 3 0,1-4 940,-1-1 0,1 0 0,-1 0 0</inkml:trace>
  <inkml:trace contextRef="#ctx0" brushRef="#br0">25723 3050 8209,'0'-19'232,"0"0"1,0 0 0,0 4 0,2 1-1,1 0 1,2 2 0,-2 8 0,-1 8-44,-2 8 0,0 4 1,0 3-1,0 5 1,0 3-1,0 2 1,0-1-1,0 1 0,1 2 1,3 1-1,0 1 1,0-1-1,-3-1-347,-1-3 1,2 1-1,1 0 1,2 0 0,-2-1-1,-1 0 1,-2-3 0,1-2-1,2-3 1,2 0 0,-2-1 157,-1 0 0,-2 0 0,0-5 0</inkml:trace>
  <inkml:trace contextRef="#ctx0" brushRef="#br0">20098 4734 8261,'-14'-2'191,"-1"-1"1,3-3-185,2-2 1,16 3-1,14-3 1,8-2 0,12-1-1,15-7 1,17-4-1,-27 7 1,2 0 0,9-4-1,3-1 1,10-3 0,3-2-1,-18 7 1,1-1-1,1 0 1,5-1 0,1-1-1,2 0 1,3-1 0,1 0-1,0 0 1,1 0-1,1 0 1,0 1-142,-1 0 1,0 1-1,-2 0 234,-4 1 0,-2 0 0,-1 1 0,15-1 1,-3 1-1,-10 3 0,-3 0 0,-7 3 1,-3 2-1,26-3 0,-25 6 0,-26 11 1,-20 8-1,-15 12 0,-11 7 0,-13 4 1,-12 2 176,-10 3 1,-2 1 0,-10 2 0,0-1 0,4-5 0,10-8-1,14-10 1,17-10 0,21-10 0,27-12 0,27-11-283,22-8 0,-27 11 1,3-3-1,7-3 1,3-2-1,2-2 1,2 0-1,2-1 0,1 0 1,2 0-1,0 0 1,0 1-1,0 1 1,0 2-1,0 0 1,-3 3-1,-2 2 0,-5 5 1,-3 1-1,-8 4 1,-3 4-1,25 2-113,-18 14 0,-15 12 0,-19 18 1,-9 9-1,-14 9 0,-15 8 1,-11 6-1,-5 3 0,-3-2 0,0-4 1,4-10-1,8-11 0,17-12 227,19-7 0,32-12 1,-1-12-1,5-4 1,13-3-1,5-4 0,14-6 1,6-4-1,-20 4 1,2-2-1,2 0 0,7-3 1,1-1-1,2-1 1,-15 5-1,0-1 0,0 0 1,1-1-1,2 0 1,0-1-1,1 0 1,-1 0-1,1-1 0,-1-1 1,0 1-1,1 0 1,-1 0-1,0-1 0,1 1 1,-1 0-1,0 0 1,1 1-1,-1-1 0,0 2 1,1-1-1,-1 1 1,0 1-1,1-1 1,-1 1 1,0 1-1,0 0 1,0 1 0,14-3-1,-1 3 1,-1 1-1,-1 3 1,-2 1 0,0 2-1,-6 2 1,-1 1 0,-1 2-1,-5 1 1,0 2-1,-2 1 1,21 3 0,-2 2-1,-9 4 1,-3 3-1,-9 2 1,-3 2 0,-8 3-1,-2 1 1,-4 1 0,-2 1-1,-2 1 1,-1 0-1,30 27-260,-6 1 0,-15-11 1,0-2-1,0-6 0,7-4 1,17-3-1,-24-14 1,3-1-1,10 0 0,2-2 1,6-2-1,1-1 1,6-1-1,0-2 0,4-2 1,1-1-1,-23-1 1,2-1-1,0 0 0,1-2 1,1 0-1,1 0 287,1-1 0,1 0 1,0-1-1,1 0 1,0 0-1,1 0 1,-2-1-1,0 0 1,0 0-1,3 1 1,0 1-1,0 0 1,2 0-1,0 1 1,0 0-1,1 0 1,1 1-1,0 0 1,-1 1-1,1-1 1,0 2-1,-2 0 1,1 0-1,-1 1 1,0 0-1,0 0 1,0 1-1,1 0 1,0 1-1,0 0 1,3 0-1,0 0 1,0 2-1,2 0 1,0 0-1,1 2 1,1 0-1,0 1 1,0 0-564,0 2 1,0 0 0,0 0 0,3 3 0,1 0 0,0 1 0,0 0 0,1 0 0,-1 1-1</inkml:trace>
  <inkml:trace contextRef="#ctx0" brushRef="#br0">19638 7079 8252,'-29'-6'0,"2"-2"565,3 0 1,5 0 0,8 4-1,4 0 1,6 0-164,7 3 0,13 1 1,8 0-1,8 0 0,5 0 1,7-2-1,2-1 1,7-3-1,3-1 0,5-1 1,2 0-1,1-1 0,0-1 1,0 0-1,0-1-716,-1-1 1,-8 2-1,-12 2 1,-8 2-1,-7 2 314,-6 3 0,-26 7 0,-3 2 0</inkml:trace>
  <inkml:trace contextRef="#ctx0" brushRef="#br0">20098 7079 8621,'-19'8'0,"0"-2"0,1 1 358,2 2 1,3 4 0,2 3 0,3 2 0,2 3 0,3 1 0,1 5 0,2 3 0,0 6 0,0-1 0,0 0 0,0-1 0,0-1-395,0 1 0,2-2 1,1-7-1,3-2 1,1-3-1,1-2 0,0-2 1,1-2-1,2-1 36,4-3 0,-4-4 0,10-6 0</inkml:trace>
  <inkml:trace contextRef="#ctx0" brushRef="#br0">20400 7266 8209,'-14'0'409,"0"0"0,-1 0 0,2 2 0,2 2 1,2 6-1,-1 4 0,0 6 0,2 2 1,2 2-1,3 0 0,1 2 0,4-1 0,3 1 1,6-2-642,6 1 0,1 1 0,4-2 0,1-5 0,-1-1 0,2-2 0,0 0 1,0-5 231,2-3 0,1-3 0,2-5 0</inkml:trace>
  <inkml:trace contextRef="#ctx0" brushRef="#br0">20674 7266 8215,'-15'0'275,"1"0"0,1 2 0,4 2 0,4 8 0,3 5 0,2 7 0,0 2 0,0 1 0,0-1 0,0 1 147,0-2 1,0-1 0,0 2 0,2-4 0,1-1 0,3-5 0,2-5-1,4-8 1,-1-6 0,0-8-765,-2-7 0,1-2 0,3-6 0,-2 2 0,-1-2 0,1-1 0,2 0 0,1 2 0,-1 2 0,-2 2 0,-1 4 0,1 2 424,2 6 1,-1 9-1,-2 11 1,-5 7-1,-2 6 1,0 3-1,2 2 1,-2-1-1,0 1 1,1 0-1,0 0 1,0-2-1144,-3-3 0,-1 1 1061,0-5 0,0-1 0,0-5 0</inkml:trace>
  <inkml:trace contextRef="#ctx0" brushRef="#br0">20976 7079 8480,'14'0'0,"1"0"382,-1 0 0,0 5 0,1 1 0,-1 2 0,1 5 0,-1 5 0,0 6 0,1 3 0,-1 1 0,-1 1 0,-2 2 0,-3 1 0,-2 1 0,-2 1-424,-3 1 0,-2-5 0,-3 4 0,-2-4 1,-2-3-1,-2-1 0,1-4 0,-1 1 42,-1-1 0,-2-4 0,-1 3 0</inkml:trace>
  <inkml:trace contextRef="#ctx0" brushRef="#br0">21350 7266 8157,'14'-11'0,"1"-4"0,-1-1 452,0 0 0,2 4 0,2 1 1,1 1-1,0 0 0,1 2 1,-1 2-1,-2 1 0,-1 0 1,-1 4-1,-3 4 0,-2 7-452,-5 2 0,-10 3 0,-3-1 0</inkml:trace>
  <inkml:trace contextRef="#ctx0" brushRef="#br0">21321 7439 10018,'0'-15'373,"6"7"1,6 2 0,4 1 0,4-1-1,3-2 1,2-2 0,4 1 0,3 1 0,2 0-374,-2 0 0,4 4 0,1-2 0</inkml:trace>
  <inkml:trace contextRef="#ctx0" brushRef="#br0">29507 7324 8006,'3'-8'575,"5"1"0,8 2 0,5 1 0,5 0 0,3 3 0,4 1 1,5-2-333,4-3 0,3 4 0,1-4 0,2 3 0,-3 2 0,-4 0 0,-4 0 0,-2 0 0,-4 0 0,-4 0 0,-5 0 0,-1 0-5449,-3 0 5206,-9 0 0,-9-6 0,-8-2 0</inkml:trace>
  <inkml:trace contextRef="#ctx0" brushRef="#br0">29939 7050 8339,'-15'-1'261,"1"-4"1,1 5 0,2 0 0,3 8 0,2 6 0,2 5 0,3 5 0,1 4 0,0 0 0,0 1 0,0 0-1,1 1-220,4 4 1,-3-4 0,3 4 0,-2-4 0,0-1-1,2-2 1,0-3-42,1-5 0,2-3 0,6-1 0</inkml:trace>
  <inkml:trace contextRef="#ctx0" brushRef="#br0">30730 7165 8260,'0'-16'348,"0"-3"0,0 3 0,-1-3 0,-4 5 0,-5 4 0,-3 5 0,-3 2 0,-3 0 0,-5 0 0,-3 3 0,-2 6 0,2 5 0,1 7-272,3 3 0,5-2 1,-1 5-1,4 1 0,6 2 1,2 2-1,3 0 0,-1-2 1,3-1-1,4-4 0,4 1 1,2-1-1,3 2-232,2-2 1,3-1-1,2-8 1,2-2-1,3-3 1,1-2-1,0-2 1,0-3-1,1-1 1,3 0-1,2 0 1,2-1-1,1-4 1,-1-6 155,-1-7 0,4 2 0,2-5 0</inkml:trace>
  <inkml:trace contextRef="#ctx0" brushRef="#br0">31104 7223 9702,'5'-7'0,"0"7"0,0 8 0,-1 5 275,1 2 1,0 1 0,-5 1 0,2 2 0,1-1 0,2-2 0,-2-2 0,-2 1-1,-1-1 1,0 1-392,0-1 1,2-6-1,1-5 1,4-4 0,1-6-1,3-2 1,1-6 0,3-2-1,-1-3 1,1 1 0,-1 0 342,0 1 0,1 2 1,-1 2-1,1 0 0,1 1 1,1 3-1,2 5 0,-1 4 1,-2 2-1,-2 6 0,-1 6 1,-3 6-1,-4 3 59,0 4 1,-4 1-1,3 2 1,-4-2 0,-1-1-1,-1-4 1,-2 0-1,-4-1 1,-1 1 0,-1-1-287,1 0 0,-12-2 0,5-4 0</inkml:trace>
  <inkml:trace contextRef="#ctx0" brushRef="#br0">22040 7079 8266,'-14'-14'0,"0"-1"276,-1 1 1,2 4-1,4 1 1,4-3 0,5 1-1,5 2 116,4 4 0,9 3 0,3 2 0,1 0 0,4 0 1,3 0-1,3 0 0,3 0 0,1 0 0,4 0 1,2 0-1,3 0 0,1 0 0,4 0 0,-1 0-286,1 0 0,-2 0 0,-5-1 0,-3-3 0,-5 0 1,-8 0-1,-4 3-106,-6 1 0,-14 6 0,-4 2 0</inkml:trace>
  <inkml:trace contextRef="#ctx0" brushRef="#br0">22458 6993 8471,'-23'0'0,"4"0"0,3 1 0,0 4 335,-3 5 1,8 2-1,-2 3 1,5-1-1,5 2 1,1 3 0,2 5-1,0 4 1,0 0-1,0 1 1,2 0-1,1 0 1,3-1-361,2 1 0,-3-5 0,3-1 0,0-1 1,0-1-1,3 0 0,1-4 0,-1-3 25,-2-4 0,7 3 0,7-5 0</inkml:trace>
  <inkml:trace contextRef="#ctx0" brushRef="#br0">22760 7108 8269,'-10'-5'1262,"1"0"-1082,-1 0 1,-3 12 0,2 2 0,1 4-1,1 3 1,-1 3 0,2 5 0,2 3 0,3 2-1,1 0 1,4 0 0,1 0 0,5-1 0,3 0-603,5-4 1,3-4 0,-1-5 421,1-1 0,7 7 0,-4 1 0</inkml:trace>
  <inkml:trace contextRef="#ctx0" brushRef="#br0">23076 7093 8701,'-14'0'199,"6"2"0,3 3 0,2 4 0,0 4 0,-2 2 0,2 1 0,1 1 0,2 4 0,0 0 0,0 1-8,0 0 0,2-4 0,1 1 1,2-3-1,-2-1 0,-1-1 1,-1-1-1,2-5 0,4-8-227,1-8 0,-3-7 0,4-2 0,2-4 0,2 0 0,0-1 1,-2-1-1,-1-1 0,1 1 0,2-1 0,1 0 0,0 1 1,-1 4 258,-3 3 0,3 2 0,-4 1 0,4 3 0,1 5 1,1 5-1,-2 5 0,-2 5 0,-3 4 0,-2 4 0,-3 3 1,-1-1-202,-2 1 0,0 3 0,0-3 1,0 0-1,0-1 0,0-2 0,-2-2 1,-1-2-265,-2 1 1,0-9-1,7-6 1,1-8 0,4-5-1,1-1 1,3-2-1,2-2 1,1-1 0,0 0-1,1 0 1,1-2-1,1 0 361,3 1 0,-1 0 1,-5 8-1,1 0 0,-1 4 1,0 2-1,1 3 0,-1 1 1,-1 4-1,-4 3 0,-2 4 1,-2 4-1,-1 1-53,0 1 0,-3 4 0,-1 0 0,0-1 0,0-2 0,0-2 0,0 0 1,0 1-1,0-1 0,0 1-66,0-1 0,-6 0 0,-2 1 0</inkml:trace>
  <inkml:trace contextRef="#ctx0" brushRef="#br0">23796 7252 8216,'14'-7'0,"0"-1"272,1 0 1,-1-5-1,1 5 1,-1 1 0,2 0-1,2 2 1,1 1-1,-2 0 1,-1 3 0,-1 1-1,-1-2-666,0-3 394,1 4 0,-1-6 0,1 7 0</inkml:trace>
  <inkml:trace contextRef="#ctx0" brushRef="#br0">24155 6935 8216,'0'-14'423,"0"7"0,0 9 1,0 9-1,0 8 0,0 4 1,0 2-1,0 2 1,0 2-1,0 0-377,0 0 0,0 1 0,0 2 0,2 2 0,1-2 0,2-4 1,-2-2-1,-1-4 0,-2 1 0,1-2-46,4-1 0,-3 0 0,4-6 0</inkml:trace>
  <inkml:trace contextRef="#ctx0" brushRef="#br0">24299 6863 8304,'15'-9'0,"-1"1"0,0 1 402,1 4 1,-1 1 0,1 2 0,-1 2 0,0 3 0,1 6 0,-1 5-1,0 5 1,1 3 0,-1 5 0,-1 4 0,-2 4 0,-3 3-291,-1 1 0,-3 3 0,-4-1 0,0 0 0,0 0 0,-1 0 0,-4-3 1,-5-5-1,-2-6 0,-3-2 0,-1 0 0,-3 2 0,-5 0-112,-3 0 0,-2 0 0,0-1 0</inkml:trace>
  <inkml:trace contextRef="#ctx0" brushRef="#br0">24932 7108 8765,'10'-15'345,"-1"1"0,-4 1 1,5 4-1,1 2 1,2 2-1,1 1 1,2 0-1,2 3 1,4 1-1,4 1 1,4 3-131,0 0 1,6 3 0,-1-4 0,3 2 0,4-2 0,1-1 0,-2-2-1,-1 0 1,-3 0 0,-2 0 0,-3 0 0,-3 0 0,-7 0-5035,-4 0 4819,-4 0 0,-12 0 0,-4 0 0</inkml:trace>
  <inkml:trace contextRef="#ctx0" brushRef="#br0">25335 6777 8715,'-14'-13'0,"-1"2"272,1 1 1,4 7-1,2 0 1,2 6-1,1 7 1,0 4-1,1 4 1,0 2-1,3 3 1,1 2-1,0 3 1,0 0-1,1 1-227,4 0 0,-2 0 0,5-2 0,0-2 0,-1-1 1,1 2-1,-2 1 0,2 0 0,-2-1 0,2-4 1,-1 1-46,-1-1 0,5-4 0,-3 2 0</inkml:trace>
  <inkml:trace contextRef="#ctx0" brushRef="#br0">25795 6863 8200,'-9'-14'0,"1"-1"0,0 1 0,1 0 652,1-1 1,-4 6 0,7 1-402,5 1 1,4 2 0,10 5 0,3 0 0,4 0 0,1 0 0,0 0 0,1 0 0,4 0 0,3 0-1,2 0 1,-2 0 0,-2 0 0,-3 0 0,-1 0-1020,-2 0 0,-7 0 0,2-1 0,-3-2 0,-3-1 768,-3 6 0,-10-2 0,-8 6 0</inkml:trace>
  <inkml:trace contextRef="#ctx0" brushRef="#br0">26069 6777 8223,'-15'0'0,"1"0"169,0 0 1,-1 1 0,2 4 0,2 5 0,3 3 0,0 3 0,2 3 0,-1 5 0,4 5 0,2 3 0,1 3 0,0 1 0,1 4-260,4 2 0,1-5 0,6-4 1,-3-2-1,1-3 0,-1 1 0,1-2 1,0-3 89,-2-4 0,4-4 0,-4-2 0</inkml:trace>
  <inkml:trace contextRef="#ctx0" brushRef="#br0">26385 6978 8128,'-13'-1'218,"4"-4"1,-4 3-1,4-1 1,-3 6 0,1 7-1,3 4 1,2 4 0,3 3-1,1 1 1,2 2-1,0 0 1,2 0 0,2 0-269,6-2 0,1 4 0,0-5 0,1-1 0,2 1 0,3-3 50,1-2 0,-2-2 0,-2 1 0</inkml:trace>
  <inkml:trace contextRef="#ctx0" brushRef="#br0">26601 7050 8098,'0'15'0,"0"-1"0,0 0 173,0 1 0,0 4 0,0 0 0,0 0 0,2 1 0,1-1 0,2-2 1,-2-1-1,-2-1 0,1-1-254,3 0 0,-4-7 0,4-7 0,-3-8 0,-2-5 0,1-3 1,3-2-1,2-2 0,2-1 0,3-1 0,2-1 0,1-2 198,1-3 1,-1 4-1,1 2 1,-1 1 0,0 5-1,1 3 1,-1 5 0,0 2-1,1 3 1,-2 3 0,-2 6-1,-3 7 1,0 6 52,0 4 0,-5-1 0,2 4 1,-4-4-1,-1-1 0,0-2 1,0 0-1,2 0 0,1-1-170,2-2 0,6-2 0,-3 1 0</inkml:trace>
  <inkml:trace contextRef="#ctx0" brushRef="#br0">27076 7194 8326,'9'-13'0,"-1"2"267,-1 2 1,4 1-1,0-4 1,5 4-1,3 0 1,-1 2-1,0 0 1,-1 1-1,2 0 1,0 0-1,1 2 1,-1 1-1,-2 2-267,-1 0 0,-1 0 0,-1 0 0</inkml:trace>
  <inkml:trace contextRef="#ctx0" brushRef="#br0">27522 6978 8387,'-8'2'366,"3"4"1,3 7 0,2 5 0,0 1 0,0 0 0,0 2 0,0 0 0,0 1 0,0-1-410,0 0 1,0-2 0,0-5 0,0 0-1,0 1 1,2-2 0,3-4 0,3-6 59,0-6 0,3-5 1,-5-8-1,1-1 0,-1-2 1,-1-1-1,1 1 1,2-2-1,2 1 0,-2-3 1,0 2-1,0 1 0,2 2 1,-1 2 229,1 2 0,-1 1 0,6 3 0,-1 5 0,0 5 0,-1 5 0,-3 5 0,-4 3 0,-1 3 0,0 1 0,-2 4-205,-1 1 0,-2-4 0,0 3 0,0-2 0,0 0 0,0-1-146,0-2 0,0-10 0,0-6 0,1-6 1,2-4-1,4 1 0,-1-3 0,2 0 1,0-3-1,3 1 0,2-1-73,2 1 1,-1 6 0,0 2 0,1 1 0,-1 0 0,1 3-1,-1 6 1,-1 5 0,-2 4 0,-3 1 461,-2 1 1,1-1-1,-4 1 1,2-1-1,-2 0 1,-3-1-286,-5-3 0,-3 3 0,-6-6 0</inkml:trace>
  <inkml:trace contextRef="#ctx0" brushRef="#br0">28011 6762 8320,'14'0'347,"-4"5"1,0 2 0,-1 1-1,1 3 1,-1 2 0,3 3-1,0 3 1,3 6 0,-1 6-1,2 4 1,2 2 0,-1 1 10,-4-1 1,1 3 0,-6-5 0,2 0 0,-2 0 0,-2-1 0,-2-2 0,-3-2 0,-1-3 0,-1-1-1,-4-4 1,-5-1 0,-4-2-153,-5 1 0,-4 0 1,-6-1-207,1 5 0,-7 4 0,-2 0 0</inkml:trace>
  <inkml:trace contextRef="#ctx0" brushRef="#br0">16056 8489 29467,'-16'-6'-641,"-4"-4"1,9-3 0,-2-1-1,7 1 1,8 4 808,6 4 0,11 3 1,6 2-1,6 0 1,5 2-1,4 1 1,7 3-1,4 2 1,8 5-1,5 3 1,5 6-1,1 4 1,4 6-1,-1 3 1,-36-15-1,0 2-307,-1 1 1,0 0 0,28 23 0,-7 9 0,-9 2 0,-10 4 0,-10 1 0,-12 1 0,-10-1 0,-6-1-1,-6-2 1,-10 0 0,-12 4 0,-10 4-13,15-32 0,0 0 1,-24 31-1,21-35 1,0 0-1,-27 27 1,0-4-1,4-5 1,4-5-1,8-11 1,5-7-1,5-7 1,1-5-1,4-4 1,1-4-229,4-3 1,5-1-1,4-4 1,2-2-1,3-7 1,1-7-1,2-8-160,0-6 0,13-11 1,3-8-1</inkml:trace>
  <inkml:trace contextRef="#ctx0" brushRef="#br0">16530 8288 6030,'0'-34'0,"0"0"0,2 4 0,1 5 893,2 5 1,-2 6-1,-9 4 1,-10 7 0,-13 6-1,-13 9 1,-10 4 0,-9 4-1,-6 3 1,-2 4 0,0 3-393,2 4 1,2-1 0,-3-2-1,6 1 1,6 1 0,7-1 0,7-1-1,7-3 1,8 1 0,7-2 0,9-1-1,7-2 1,5 0-597,9-2 1,1 1 0,13-6 0,3 4-1,5 0 1,6 3 0,6 1 0,3 7-1,6 4 1,3 4 0,3 3 0,4 5 142,-30-22 0,1 0 1,4 2-1,1 0 0,1 1 1,-1 0-1</inkml:trace>
  <inkml:trace contextRef="#ctx0" brushRef="#br0">16732 9784 29827,'-15'-51'39,"1"3"1,6 11-1,2 8 1,-1 10 0,-4 8-1,-7 6 1,-6 5-1,-4 5 1,-4 5 0,-4 4-1,1 5 1,0 5-1,3 3 1,5 2-441,8 0 0,1 0 0,13 1 1,2 2-1,2 2 0,2-3 1,6 0-1,5-4 0,8-1 0,2-4 1,4-1-1,2-4 0,6-2 455,4-6 1,5 4 0,5-3-1,5 3 1,3 3 0,2 1 83,-1 2 1,7 7 0,2-4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10128 17151 13802,'-14'-15'0,"-1"1"310,1 0 1,8 1-1,7 5-12,12 8 1,3 1 0,10 9 0,2 0 0,6-1 0,1 1 0,2 1 0,0 0 0,4 0 0,4-1 0,4 1 0,3 2 0,2 0-1,3-2-286,6-2 0,2-1 0,7 4 0,2-4 0,3-2 0,-37-4 0,1-1 0,3 0 0,0 0 0,2-2 0,1 0 0,1-1 0,0-1 0,-2-1 0,0-1 0,-1-1 0,0-1 0,-2 0 0,0 0 0,0-1 0,1 0 0,-1-1 0,0 0-7,0 0 0,0-1 0,-2-2 0,-2 0 0,36-9 1,-6-3-1,-5-5 0,-3-4 0,-4-4 0,-6-3 1,-4-3-1,-4-3 0,2-6 0,1 0 0,2-4-124,-2 1 0,-1 3 0,-3-3 0,-2 2 0,-5 1 0,-3-1 0,-7 2 0,-2 0 0,-7 0 0,-4-5 0,-4-4 0,-1-2-1007,-4 1 1260,-1 2 1,-9-3 0,-4-4 0,-7-1 0,-7-2 0,-7 4 0,-6 1 0,-6 2 0,-5 1 0,-7 3 0,25 31 0,0 1 0,-35-20-35,-3 6 0,-3 5 1,34 21-1,-2 1 1,-2 0-1,-1 2 1,-2 1-1,-1 2 1,-1 2-1,0 1 1,-2 2-1,0 1 1,0 1-1,-1 1 0,-1 0 1,-2 1-1,0 1 1,-1 1-1,-1 2 1,0 1-1,1 2 1,1 2-1,0 1 1,0 2-285,0 0 1,1 1-1,1 3 1,0 1-1,-2 1 1,0 0 0,2 2-1,1 2 1,2 0-1,0 2 1,2 0-1,0 2 1,1 2 0,0 0-1,0 2 1,1 2-1,1 1 1,1 2-1,1 1 1,2 1 0,4 0-1,1 1 1,3 0-1,1 0 176,3 2 1,2 0 0,-1 2 0,2 0 0,3 2 0,2 0 0,2 0 0,1 1 0,2-1 0,2 1-1,2 0 1,1-1 0,0 0 0,2 0 0,1-2 0,1 0 0,0-2 0,2 0 0,0 35 0,1-7 0,2-8-1,0-8 33,0-4 1,2 2 0,2-6 0,6-3 0,4-2 0,4-2-1,4 0 1,4 1 0,4-3 0,2-2 0,2-4 0,1-1-1,3 0-966,7 0 0,-2 0 0,7-1 966,-1 1 0,2 6 0,7 2 0</inkml:trace>
  <inkml:trace contextRef="#ctx0" brushRef="#br0">21523 1439 8611,'-7'-8'332,"4"1"0,-5 9 1,2 3-1,2 6 1,3 8-1,1 8 1,1 7-1,3 3 1,0 3-1,1 3-122,2 5 1,-4-3 0,5 4 0,0-2 0,-2-4 0,2-7-1,-2-4 1,2-4 0,-1-3 0,-1-2 0,-1-4-211,1-6 0,-4-12 0,4-9 0</inkml:trace>
  <inkml:trace contextRef="#ctx0" brushRef="#br0">21465 1309 8474,'0'-14'356,"0"0"1,2 1 0,2 2 0,8 1 0,5 0 0,7 1 0,5 1 0,6 0 0,8 1 0,10-1 0,6 2 0,5 0 0,2 1 0,2 0-97,3 0 0,2-1 0,4 3 0,3-2 0,0 2 0,0 1 0,1 0 0,-36 1 0,0-1 1,2 0-1,0-1 0,3 1 0,1 0 0,-1-1 0,0 1 0,3-1 0,0-1 0,1 1 1,1-2-179,3 0 1,0-1-1,4 1 1,1-1 0,3 0-1,-1 1 1,-2 0 0,0 0-1,0 0 1,-1 1 0,0 0-1,-1 0 1,3 0 0,0 1-1,0 1 1,0 0 0,-1-2-1,0 1 1,-3 0-1,0 0 1,-1-1 0,0 1-1,1 2 1,0-1 0,2 1-1,1-1-62,3-1 0,-1 1 1,-5 1-1,0 1 0,2-3 1,-1 1-1,-1 0 0,0 1 1,-1-1-1,0 0 0,2 0 1,0 0-1,0-1 1,1 1-1,0-1 0,1 1 1,-2-1-1,1 1 0,-1 0 1,1 1-1,-1 0 0,1 0 1,2 1-1,0-1 1,0-1-1,1 1-138,0-2 0,0 1 0,1-1 1,0 1-1,-3 2 0,-1 0 0,2 0 1,0 0-1,2 0 0,1 0 0,0 0 1,0 0-1,0 0 0,0 0 1,-3 0-1,0 0 0,-2 0 0,1 0 1,-2-1-1,1 0 0,1 0 0,0-1 1,-1 0-1,-1-1 0,-1 2 1,-2-1 52,-3 1 1,-2 1-1,-3 0 1,0 0 0,0 0-1,-1 0 1,0 0 0,0 0-1,-2 0 1,-1 0 0,-3 0-1,0 0 1,32 0 0,-9 0-1,-7-2 1,-2-1 0,-2-2-1,-7 2 1,-10 1 0,-8 2 1126,-6 0 1,2-5-896,-7 1 0,-6 0 0,-7 9 0,-1 6 0,1 5 0,1 5 0,1 0 0,-2 1 0,2 1-295,0 2 0,-3 7 1,5 2-1,-1-1 1,1 3-1,-1 2 1,3 4-1,0 1 1,3 0-1,-1 2 1,-1 1-1,-2 2 1,-1 0-1,1 0-52,2 0 1,1 0 0,-1-3 0,-2 1 0,-3 3 0,0 1-1,-2 0 1,1-4 0,-2-1 0,-1-4 0,1-1 0,-2-3 90,-1-2 1,-2-1 0,0-5 0,0-1 0,0 1-1,-2-2 1,-1-1 0,-3-4 0,-1-1 0,-1-3-1,0-2 1,-3-2 0,-2-1 94,-1-4 0,0 3 0,-2-8 0,-4 0 0,-3-3 0,-5-1 0,-2 0 0,-4 0 0,-6 0 0,-8 0 1,-7-1-1,-8-3 0,-4-2-35,-7-2 0,-4 0 1,34 2-1,-1 1 1,-2 1-1,-1 0 0,-2 0 1,0 0-1,-2 1 1,0-1-1,-2 0 0,-1 0 1,-2 1-1,-1 0 1,-4 0-1,-1 0 1,-2 1-1,-1 0 0,-2 1 1,0 1-1,0 0 1,-1 0 14,-1 0 1,-1 0 0,0 0 0,0 0-1,-2 0 1,-1 0 0,-1 0 0,0 0-1,-3 0 1,0 0 0,1 0 0,-1 0 0,0 0-1,0 1 1,-1 1 0,0 0 0,24 0-1,1 0 1,-1 0 0,0 0 0,0 0-1,-1 0 1,1 1 0,-1-1 0,1 0 0,-27 0-1,1 1 1,1-1 0,0 0 68,1 1 0,0-1 1,-1 1-1,0-1 1,0-1-1,0 0 0,1 0 1,0 1-1,3 0 1,0 1-1,2-2 1,-1 1-1,2-1 0,-1-1 1,0 0-1,0 0 1,1 0-1,0 0 1,2 0-1,0 0 0,2 0 1,0 0-1,1 0 1,-1 0-1,1 0 1,0 0 954,0 0 0,0 0-987,-2 0 0,-1 0 0,7 0 0,1 0 0,-1 0 0,1-1 1,5 0-1,1-1 0,3-1 0,0-1 0,1 1 0,0 0 0,1 0 1,0-1-1,1 2 0,1 0 0,4-1 0,0 1 0,2-1 0,1-1 1,-37-2-1,2-2-97,3 0 0,8 3 0,4-3 0,4 0 1,2 2-1,-1-2 0,4 1 0,4-1 1,7 2-1,3 0 0,3 1 0,4 0 1,4-1-1478,5-2 1,8 5 1550,7-2 0,1 3 0</inkml:trace>
  <inkml:trace contextRef="#ctx0" brushRef="#br0">23839 1309 8154,'0'-22'0,"0"1"299,0 0 1,0 4 0,0-6 0,1 3 0,3 2 0,0 0 0,0 1 0,-1-1 0,0 7 0,2 9 232,-2 10 1,-3 12 0,-3 5 0,-4 7 0,1 8 0,-2 5 0,2 5 0,-1 1 0,4 3 0,1 4 0,1 2 0,-2 4 0,-2 0-307,2 0 1,1 5 0,2-4 0,0 3-1,2-3 1,1-1 0,2-3 0,-2-4-1,-2-4 1,-1-3 0,2-4 0,1-3-1,2-6 1,-2-7-938,-1-6 1,-2-1 0,0-6-1,0 3 711,0-3 0,0-14 0,0-4 0</inkml:trace>
  <inkml:trace contextRef="#ctx0" brushRef="#br0">21407 2791 8439,'-14'-8'56,"4"-3"1,2 8 0,2 5 326,3 6 1,1 4 0,4 4 0,3 2 0,4 3 0,4-1 0,3 3 0,2-2 0,2-1-1,3-2 1,2-2 0,4-2 0,3-1 0,3-2-298,2-1 1,-3-7 0,2 2 0,1-3 0,-2-4 0,0-3 0,-3-4 0,-3-3 0,-5 1 0,-3 2 0,-2-3 0,0 1 0,-1 0-120,-2 1 0,-2 7 1,1-3-1,-1 1 1,0 0-1,1 4 1,-1 4-1,-1 6 1,-2 6-1,-3 2 1,-1 4-1,-4 2 1,0 2 125,2 2 1,-4-3 0,4 0 0,-3 0 0,-4-1-1,-1-4 1,-2-3 0,0-2 24,-1 1 1,4-9 0,-2-6 0,2-8 0,2-6 0,2-4-1,2-3 1,6 0 0,3-1 0,1 1 0,1-1 0,-1 1-1,2-1-223,3-1 1,-1 6 0,4-2-1,0 3 1,-1 1 0,2 1-1,-3 1 1,3 3 0,-2 6 0,1 2-1,0 2 1,2 2 0,0 1-1,-1 3 224,-3 2 1,4 2 0,-3 4 0,2 1 0,1-3 0,0 0 0,-1-3 0,3 2 0,1 1 0,2-1 0,0-3 0,0 0 1,-1 0 0,3-5 0,1 2 1,3-4-1,0-1 0,0 0 0,-3 0 1,0-1-1,0-4 0,3-5 0,0-2 1,1-3-1,-3 1 93,2-1 0,-4 1 0,2 0 0,-2-2 0,-4-2 0,-3-1 0,-5 0 0,-3-2 0,-2-2 0,1-1 0,-2 1 0,-2-1 0,-3 0-1199,-2 0 0,-1 4 1,-3-2 984,2 1 0,-2 2 0,4 5 0</inkml:trace>
  <inkml:trace contextRef="#ctx0" brushRef="#br0">24141 2921 8875,'-5'-15'0,"0"1"477,2 0 0,2 7 0,1 7 0,0 8 1,0 5-1,0 1 0,1 1 0,4 1 1,3 1-1,2 3 0,-1-1 0,1 0-289,-2 0 0,4 2 0,-2-4 0,3 3 0,1-3 0,-1 1 0,-2-1 0,-1 3 0,3-4 0,3-4 0,4-2 0,1 0 0,2-1 1,-1-1-293,3-1 0,3-3 0,2-5 0,2-4 0,2-5 0,-2-2 0,0-3 0,-1-1 0,3-1 0,-2-4 1,-2 0-1,-2-1 0,-3 1 160,-1 0 0,0-3 1,3 5-1,-3 1 1,-3 2-1,-3 2 1,-1 1-1,-2 2 1,-1 3-1,-3 2 1,2 2-1,0 3-31,1 1 0,-1 1 1,-2 3-1,-1 2 0,1 2 1,2 3-1,1 0 0,2 1 1,2-3-1,2 2 0,1 2 1,2 0-75,-1-3 1,2 2 0,5-2 0,-1 1 0,1 0-1,2-1 1,-1-1 0,0-1 0,-2-1 0,-1-2-1,-2-1 1,1 0 0,-4-3 24,-1-1 1,-2 0-1,-4 0 1,-1 0-1,2 0 1,2 0-1,1-1 1,0-3-1,0-2 1,2-2-1,1-2 1,5 1-1,4-1 1,2-1 0,3-3 1,-4-4-1,3-1 1,0 1-1,0 1 0,-1-1 1,-1-1-1,1 1 1,-2 2-1,-2 4 1,-3 0-1,-1 4 0,-2 0 288,1 0 0,3 5 0,0-2 1,0 4-1,-3 1 0,1 0 1,2 0-1,4 0 0,0 0 1,-1 0-1,-1 0 0,2 1-165,2 4 0,1 2 1,-3 4-1,1-3 1,1 0-1,0 0 0,1 3 1,1 0-1,3 0 1,-1-1-1,1 0 1,1-1-1,1 1 0,2 1-53,0 2 1,1 1-1,-1 1 1,0-1-1,0 0 1,2 1 0,1-3-1,2 0 1,0-3-1,2 1 1,2-1 0,6-1 38,4-1 0,-4-1 0,1-3 1,-5 2-1,-1-2 0,0-1 1,-2-2-1,-1 0 0,-3-2 1,3-1-1,1-2 0,4 1 1,-1-3-1,2-1-16,-2 0 1,-4-5 0,1 4 0,0-2-1,-1-1 1,-1 3 0,-2-2 0,-3 0-1,-2-1 1,-2 3 0,-3-2 0,-2-1-613,-3 3 0,-4-4 0,-4 3 0,-4-2 0,-6-3 0,-4 1 542,-6-1 0,-2 1 0,-2 0 0</inkml:trace>
  <inkml:trace contextRef="#ctx0" brushRef="#br0">21192 5137 8118,'-20'-5'483,"1"0"0,2-6 0,9 1 0,8-1 0,11 0 0,10 1-10,7-1 1,17-2-1,3-1 1,6-1-1,4 0 1,1-3-1,2-1 1,3 0-1,0-1 1,0 1-1,-4 2 1,-2 2-1,-5 4 1,-5 3-1,-7 0-1050,-7 0 0,-2 5 1,-13-2-1,-1 3 1,-4 4 576,-4 3 0,-17 9 0,-9 9 0</inkml:trace>
  <inkml:trace contextRef="#ctx0" brushRef="#br0">21753 5021 8355,'-19'15'0,"-1"1"335,3 3 1,6-1 0,3 6 0,1 1-1,2 4 1,1 5 0,-1 2 0,2 3-1,1-1 1,2 2 0,0 2 0,2-1 0,1-1-190,2-2 1,1-6 0,-3 2 0,4-2-1,1 0 1,3 0 0,0-5 0,0-6 0,-1-5-1,3-2 1,3-1-147,3-3 0,13-4 0,-2-6 0</inkml:trace>
  <inkml:trace contextRef="#ctx0" brushRef="#br0">22242 5137 8118,'-15'-2'349,"1"-3"1,4 5-1,1 0 1,-2 10 0,-2 7-1,-1 7 1,-1 5 0,2 5-1,2 4 1,3 4 0,2 2-1,4 3 1,5 1-426,7-2 1,4-6-1,6-3 1,4 0-1,3-4 1,1-1-1,3-6 1,1-4-1,1-6 76,-1-5 0,5 2 0,0-5 0</inkml:trace>
  <inkml:trace contextRef="#ctx0" brushRef="#br0">22602 5137 8041,'-7'9'0,"-1"1"243,0 1 1,-3 3 0,6 6 0,0 5 0,1 7 0,-1 8 0,2 5 0,1 3-1,2-2 1,2-3 0,1-4 0,3-6 0,1-4-142,-1-5 0,5-5 1,-3-11-1,2-8 1,-2-9-1,-2-9 1,-3-8-1,1-4 1,0-5-1,4-2 1,2-1-48,-1 1 0,-1-3 0,4 5 0,-3 1 0,2 2 0,1 7 0,-1 2 0,-2 7 0,3 5 0,0 8 0,1 8 0,-2 9-106,-1 9 0,-2 5 1,3 4-1,-1 2 0,-1-1 1,1-1-1,-2-1 1,0-4-1,-2-1 0,1-4 1,-4-3 50,-2-3 0,6-8 0,1-2 0</inkml:trace>
  <inkml:trace contextRef="#ctx0" brushRef="#br0">23004 4964 8331,'15'19'0,"1"2"0,1 1 427,3 4 0,3 3 1,-3 3-1,-1 3 1,-2 2-1,-1 3 1,-4 1-1,-4 2 1,-5-1-1,-2-2 1,-2-3-1,-2-2 1,-4-5-1,-1-3-475,-3-3 1,-2-5-1,-1 4 1,1-2 0,2-5-1,3-4 1,1-2 47,4 1 0,-5 2 0,0 1 0</inkml:trace>
  <inkml:trace contextRef="#ctx0" brushRef="#br0">23479 5280 8359,'29'-6'0,"0"-4"0,-1-2 0,0-1 630,-4 3 0,1-1 0,-6 6 0,-3 4 0,-4 4-630,-8 7 0,-2 2 0,-2 3 0</inkml:trace>
  <inkml:trace contextRef="#ctx0" brushRef="#br0">23407 5539 8454,'2'-9'542,"3"1"0,4 0 1,6 0-1,4-2 1,6 1-1,6 1 0,4 0 1,3 1-1,5 1-542,4 3 0,7-5 0,-3 0 0</inkml:trace>
  <inkml:trace contextRef="#ctx0" brushRef="#br0">24242 4993 7974,'-13'-29'513,"3"0"1,4 5-1,7 2 1,4 3-1,6 4 1,7 4-1,6 0 1,5-2 0,4 0-1,6 4 1,4 2-1,5 2 1,5 1-1,1 0-212,-1 3 0,1 1 0,-8 0 0,-2 0 0,-6 0 0,-5 0 0,-5 0 0,-8 1 0,-4 3 0,-3 2-301,-3 2 0,3 2 0,-5 4 0</inkml:trace>
  <inkml:trace contextRef="#ctx0" brushRef="#br0">24601 5021 8082,'-6'16'0,"-4"2"379,-2 1 0,4 7 0,3-2 0,2 3 0,-1 2 0,0 1 0,0 2 0,3 2 1,1-2-1,0 0 0,0 0 0,0 3 0,0-2-745,0-2 1,5 1 0,1-10 365,2 0 0,2 6 0,4-6 0</inkml:trace>
  <inkml:trace contextRef="#ctx0" brushRef="#br0">25119 4993 8651,'-13'-23'0,"2"6"394,2 6 0,4 4 0,-3 9 0,0 4 1,0 9-1,-2 7 0,1 5 0,1 3 0,1 4 1,4 6-1,2 5 0,1 3 0,0-2-384,0-1 0,6-2 1,4 0-1,4-1 0,3-4 1,4-4-1,0-6 0,1-4 1,-1-4-11,0-4 0,5-2 0,-4 0 0</inkml:trace>
  <inkml:trace contextRef="#ctx0" brushRef="#br0">25680 4676 8052,'-8'-19'562,"4"0"1,2-5 0,2 8-1,0 8 1,0 13 0,0 11-1,0 9 1,0 6 0,0 4-1,0 0-364,0 0 0,5-1 0,0-6 0,-2 0 1,-2-3-1,-1-2 0,0-3 0,0-2 1,2-5-340,3-8 0,-2-9 0,7-15 1,1-5-1,1-5 0,3-3 0,-1-3 1,1 0-1,-1 0 0,0 3 0,1 2 1,-1 2-1,-1 4 387,-3 5 1,2 5-1,-4 6 1,2 8 0,-2 8-1,-2 6 1,-2 4-1,-1 3 1,0-1 0,2 3-668,-2-1 0,-1-3 1,-2 5-1,0 0 1,0 0-1,0-1 421,0-3 0,-7 6 0,-1-4 0</inkml:trace>
  <inkml:trace contextRef="#ctx0" brushRef="#br0">25508 5151 8443,'-15'-6'615,"7"2"1,5-4 0,6 0 0,8 2 0,5 0 0,5 1 0,2 0 0,4 0 0,3 0-314,4-1 1,1 4 0,-3-2-1,1 2 1,-1 2 0,-1-2 0,-2-1-1,-2-2 1,-3 2 0,-5 2-1,-3 1-302,-2 0 0,1 6 0,-1 2 0</inkml:trace>
  <inkml:trace contextRef="#ctx0" brushRef="#br0">25781 5209 8224,'-14'0'0,"-1"0"318,1 0 1,-1 4 0,1 3 0,0 1 0,-1 3-1,1 3 1,1 4 0,2 3 0,1-1 0,1 3-1,1-1 1,1 4 0,3 1-66,-1 2 1,0-5 0,7-2 0,1-1 0,3-4 0,2-1 0,3-1 0,2-2 0,2-2 0,-1-3 0,2-2 0,2-3 0,2-1-652,3-2 0,-6-2 0,4-1 0,-2-3 0,0-1 1,-1 1-1,-2 1 398,-2-1 0,7-2 0,2-7 0</inkml:trace>
  <inkml:trace contextRef="#ctx0" brushRef="#br0">25795 5381 8096,'-14'0'0,"0"2"0,1 3 331,3 4 0,-3 4 1,5 1-1,-1 1 1,1 1-1,2 3 1,2 5-1,1 3 0,0 2 1,-2 0-1,2-2 1,1-2-1,2-1-331,0 2 0,-6 1 0,-2 2 0</inkml:trace>
  <inkml:trace contextRef="#ctx0" brushRef="#br0">26155 4935 8196,'19'0'0,"2"2"0,1 3 411,4 4 0,0 6 0,-1 4 0,-2 6 0,-1 7 0,-1 7 0,-1 4 0,-2 5 0,-4 5 1,-4 1-1,-5 2 0,-4-2 0,-1 1 0,0-7-380,0-7 0,-6 1 1,-5-4-1,-5 2 1,-5-2-1,0-6 1,-1-5-32,0-3 0,-9 0 0,-6 5 0</inkml:trace>
  <inkml:trace contextRef="#ctx0" brushRef="#br0">27018 5295 9322,'-4'-16'0,"-1"-2"0,2-1 452,1 2 1,8 7 0,5 4 0,7 1-1,6 0 1,5 2 0,4 1 0,4 2 0,2 0-328,-1 0 0,-1 2 1,3 1-1,-5 3 0,-3 1 1,-5-1-1,-1-1 1,-4 1-126,-3 4 0,-3 3 0,-2 1 0</inkml:trace>
  <inkml:trace contextRef="#ctx0" brushRef="#br0">27349 4935 7986,'-14'0'0,"-1"2"0,1 3 262,0 4 1,4 4-1,2 3 1,0 5 0,2 7-1,-1 9 1,4 6 0,1 4-1,2 2 1,2 1 0,1-1-1,4-2 1,-1-2-1,2-2-449,0 0 1,0-6 0,3-5 186,-1-7 0,-1 2 0,6-4 0</inkml:trace>
  <inkml:trace contextRef="#ctx0" brushRef="#br0">27666 4906 8024,'5'-14'0,"1"0"436,2-1 1,1 2 0,7 2 0,4 3 0,4 2 0,3 3 0,3-1 0,4 1 0,4-2 0,4 2 0,-1 2 0,-2 1 0,-4 0 0,-2 0-154,1 0 1,-2 0 0,-7 0-1,-2 0 1,-2 1 0,-4 2-284,-1 2 0,-14 0 0,-4-5 0</inkml:trace>
  <inkml:trace contextRef="#ctx0" brushRef="#br0">27968 5036 8024,'-15'16'0,"3"1"0,0 4 0,4 3 128,2 7 0,0-3 0,2 8 1,0-1-1,0 1 0,3 3 1,1-2-1,0-1 0,0 0 1,-2 0-1,-1-1 0,-2 1-128,2-4 0,2-2 0,1-1 0</inkml:trace>
  <inkml:trace contextRef="#ctx0" brushRef="#br0">28443 5007 8305,'0'-22'0,"-2"3"377,-3 3 0,2 11 1,-5 8-1,2 13 1,2 8-1,3 9 1,1 6-1,0 6 0,0-1 1,0 3-1,0-1 1,0 4-1,0 1-316,0 3 0,6-4 1,4-2-1,3-5 1,3-3-1,1-3 0,2-2 1,1-5-1,-1-4 1,1-9-1,3-4-61,2-3 0,3-7 0,0 3 0</inkml:trace>
  <inkml:trace contextRef="#ctx0" brushRef="#br0">28903 4691 8118,'-5'-10'0,"-1"0"2041,-2-1-1542,5-2 1,-4 4 0,9 1 0,3 1 0,4 4 0,6 2 0,2 1-300,2 0 1,1 4 0,-6 3 0,0-1 0,1 2-1,-3 0 1,0 2 0,-4-1 0,-4 1 0,-5 0-1,-7-1 1,-5 1 0,-3-1 0,-1 1-733,-3 0 1,1-2 0,5 3-1,-1-2 1,1 2 0,1 2 0,4 2-1,5-1 677,8 0 0,4 2 1,6 2-1,-1 1 1,-2 0-1,-1 1 1,-1 0-1,1 1 1,-2 0-1,-2-2 1,-3 0-1,-1 0 1,-2-1 43,0-2 0,-2-3 0,-2-2 0,-6-3 1,-3-2-1,-1-2 0,-1-3 0,1-1 1,0 0-1,-1-1 0,2-4-5389,4-5 5200,2-3 0,1-7 0,-2-3 0</inkml:trace>
  <inkml:trace contextRef="#ctx0" brushRef="#br0">29119 4691 8350,'14'6'301,"-1"2"1,-3 8 0,-4 2 0,-1 2 0,1 1 0,1 1-1,-1 1 1,-1 2 0,0 1 0,-1-2 0,-1-5 0,-1-3-410,-2-1 1,0-4 0,2-6 0,1-12-1,2-7 1,-2-7 0,0-1 0,2-4 87,4-1 0,-1 3 0,2 0 0,0 0 0,-1 0 0,1 2 0,1 1 0,0 3 515,-1 2 0,3 8 0,-5 5 0,0 6-419,-4 7 1,3 9 0,-1 5 0,1 3 0,-1 2 0,-1 0 0,0 1-1,-1 2 1,0 3 0,-3 0 0,-1 2-77,0 0 0,0 1 0,0 5 0</inkml:trace>
  <inkml:trace contextRef="#ctx0" brushRef="#br0">28889 5424 8033,'-7'0'338,"7"0"1,10-1 0,7-2 0,7-2 0,4 2-1,2 1 1,2 2 0,3 0 0,2 0 126,3 0 1,0 2 0,0 1 0,-4 2-1,0-2 1,-4 0 0,-4 0 0,-4 2 0,-4 0-466,-4 1 0,4 2 0,3 7 0</inkml:trace>
  <inkml:trace contextRef="#ctx0" brushRef="#br0">29205 5482 8251,'-19'0'0,"0"0"263,1 0 1,2 2-1,2 1 1,-1 5 0,1 3-1,0 5 1,1 0-1,3 1 1,4 3 0,1 4-1,0 3 1,2 2-1,3-1 6,5 1 1,3-5 0,6-2 0,1-1 0,-1-3-1,0-2 1,1-3 0,1-4 0,1-2 0,3-3-1,-1 1 1,0-2 0,0-1-822,-1-2 0,-1 0 0,1-2 0,1-1 1,-1-2 551,-2 2 0,-2-5 0,0 0 0</inkml:trace>
  <inkml:trace contextRef="#ctx0" brushRef="#br0">29248 5655 8288,'-13'1'212,"4"4"1,-4-2 0,5 7 0,0 1-1,2 3 1,1 6 0,0 2 0,2 2-1,1 0 1,2 3 0,0 3 0,0 4-408,0-2 1,-4-3 0,-1-4 0,2-2 194,1-3 0,2 6 0,0-4 0</inkml:trace>
  <inkml:trace contextRef="#ctx0" brushRef="#br0">29694 4906 8019,'24'0'0,"-1"0"0,-3 0 372,-2 0 0,3 7 1,-2 4-1,0 7 0,0 7 1,2 7-1,0 6 1,1 6-1,-3 4 0,-1 6 1,-5 5-1,-2 3 0,-3-2 1,-3-4-256,-4-4 0,-1-4 1,-1 3-1,-4-3 1,-3-6-1,-2-7 1,1-4-1,-2-3 0,-2-1 1,-2-3-1,3-4 1,0-4-1,3-4-117,-2-2 0,-8 3 0,-4-5 0</inkml:trace>
  <inkml:trace contextRef="#ctx0" brushRef="#br0">30255 5209 8015,'13'-7'0,"-2"-1"1623,-1 0-1356,0-5 1,-1 12 0,1-4 0,2 2 0,4 0 0,5-2 0,0 2 0,1 1 0,1 2 0,2 0 0,3 2 0,-1 1 0,-2 2 0,-1-2-556,2-2 1,-5 4 0,-2 0 0,-3-2 0,-2-1 287,1-2 0,-1-7 0,0-1 0</inkml:trace>
  <inkml:trace contextRef="#ctx0" brushRef="#br0">30572 4964 8015,'-15'0'261,"7"0"0,-3 2 0,6 2 0,1 6 0,-1 4 0,0 5 0,2 5 0,1 5 0,2 5 0,0 4 0,0 4 0,0 1 51,0 0 1,0-1 0,0-2-1,0-4 1,0 1 0,0-2-1,0 1-312,0-5 0,7 0 0,1-2 0</inkml:trace>
  <inkml:trace contextRef="#ctx0" brushRef="#br0">31363 5280 8079,'0'-33'347,"0"-1"0,0 6 0,0 5 1,-1 2-1,-4 5 0,-5 4 1,-4 2-1,-4 0 0,-3 2 0,-1 4 1,-2 2-1,0 4 0,2 2-99,1 6 1,-3 3 0,5 3-1,1 3 1,2 5 0,2 3 0,1 2-1,2 0 1,3-1 0,1 1 0,4-2-1,2-1 1,1-2-319,0 2 0,0-4 0,1 0 1,4-1-1,5-3 0,2-2 0,4-4 1,2 0-1,3-4 0,1-2 0,4-3 1,1-1-1,2-2 0,-1 0-488,1 0 0,0-2 0,0-3 0,0-4 0,-1-4 0,-1-1 0,-3-2 0,-3-2 1,-2-3-1,2-1 0,0-2 0,0 0 892,-4 0 0,-1 5 1,-1-4-1,-3 3 0,0 4 1,-4 3-1,-2 6 0,-3 6 1,-3 9 192,-5 8 1,4 0 0,-4 5 0,3-1 0,1 3-1,-2-1 1,-2-1 0,2-2 0,1 2 0,2 0-1,0 0-517,0-4 0,0-1 0,2-3 1,1-2-1,3-3 0,2-2 0,2-4 1,-1-4-1,-1-4-6,-1-2 1,4-3 0,-1-7-1,1-3 1,2 1 0,-1-3 0,4 1-1,2-4 1,1-1 0,2 0-1,0 1 1,1 4 0,-1 1-107,0 4 0,7 2 0,-2 4 0,-2 3 1,-2 2-1,-2 4 0,-3 5 0,-1 9 1,-5 3-1,-1 6 0,-4 2 0,1 2 145,-4 2 1,-2 1-1,-1-3 1,-1-1 0,-2 2-1,-4 1 1,-1 2 0,-3-2-1,-2-2-43,-1-1 0,-7 7 0,-1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7582 6101 28739,'-8'0'-5931,"-5"-7"4608,11 6 0,-6-6 814,3 7 0,-3-5 369,-6 1 1,0-3 117,-1 2 1,6 4-1,-1-4-369,-1 3 603,5 2 1,-2 0-173,3 0 446,3 0 648,-4 0-1243,6-6 1,0 3-1029,0-7 423,0 7 1,0-5 109,0 3 0,1 4 717,4-4 0,3 3 0,7 1 0,1-3 13,3 0 1,-2-1-1,7 5 1,2 0-27,1 0 1,3-5-1,2 0 1,4 2 0,0 1 1,-2-2 0,3-1 0,-2 2 452,-3 1 1,-3 1 0,-4-3 1653,-1 0-941,-6-1 0,2 5-392,-5 0 1,-7 1-1814,-3 4 564,-4-3 1,-7 4 0,-4-4 0,-3 1 395,-1 2 0,-5 1 0,-2-3 0,0 4-15,1 1 1,-6-4-1,2 4 1,-3-1 44,-2-4 0,0 3 0,1-1 0,-1 0-22,0 1 1,2-4 0,1 3 0,2-2-73,-1 2 0,-1-4 1,2 4-1,3-3 72,1-2 1,8 0-1,-2 1 658,1 4 535,7-3-859,-1 4-547,14-6 0,1 0 0,6 0 0,2 0 246,3 0 0,-1-5 0,6 1 0,1 0-24,3 3 1,-4 1 0,-2-2 0,0-1 13,1-2 0,-4 0 0,3 5 0,-1 0-76,-3 0 1,-2 0-1,-2 0 1,0 0-104,1 0 0,-1 0-160,1 0-293,-1 0 814,0 0-881,-6 0 423,-8 0-166,-8 0 442,-6 0 1,0 5-1,-1 0 6,1-2 1,-1 4-1,1-3 43,0 0 1,4-3-1,0 1-100,-1 3 1,3-4 0,-1 6-271,-2-1 1,3-4 239,-2 2 0,0 4 0,-4 0 0</inkml:trace>
  <inkml:trace contextRef="#ctx0" brushRef="#br0">7409 6000 29133,'-13'-7'-2550,"4"-2"0,2 1-599,7-2 2412,0 7 1,7-3 0,2 6 491,4 0 406,1 0 1,2 1 0,2 3 0,3 0 91,1 0 0,2-1 0,5 0 0,0 2 24,-1-2 1,3-2 0,1-1-1,3 0-209,2 0 0,-4 0 0,4 0 0,0 0 228,0 0 1,-4 2 0,4 1 0,-2 2 78,-3-2 1,0 0 0,0 1-1,2 0 174,-2 0 1,-2-3-1,-1 1-383,-1 3-160,1-4 1,-5 6 0,-1-7 0,-1 0 126,0 0 0,-2 4 0,2 1-466,-1-2 326,4-1 1,-9-2 0,5 0 0,0 0 14,3 0 0,-3 2 0,-1 1 0,0 2 25,-1-2 1,5-2 0,-4-1 0,1 0 23,0 0 0,5 0 0,-4 0 1,2 0-37,0 0 1,-2 0 0,2 0 0,-3 0-47,0 0 0,-5 5 0,3 0 0,-1-2 1,1-1 1,-3-2 0,3 0 619,-3 0-675,-2 6 1,1-4 0,-1 3-142,0-4 289,1-1 1,-1 0 0,1 0-122,-1 0 67,-6 0 1,5 0 0,-4-1 0,4-3 91,2 0 1,-1-1 0,0 5 0,1 0-140,-1 0 0,1 0 0,-1 0 0,0 0-4,1 0 1,-1 0-1,2 0 1,2 0 171,1 0 1,0 0-1,-5 0 1,1 0 133,-1 0 0,2-5 0,2 0 0,1 2-161,-1 1 0,-1-2 0,1-1 1,1 2-39,-2 1 1,4-3-1,-2 0 1,-1 1-120,-2-3 0,-2 6 21,1-4 203,-1 3 1,-6 1 0,-1-3 16,-1 0-655,-4-1 1,2 5-156,-8 0 192,2 0 1,-6 0-201,3 0 7,4 0-934,-6 0 628,7 0 992,0 0 0,-6 0 1,-2 0-1</inkml:trace>
  <inkml:trace contextRef="#ctx0" brushRef="#br0">7826 6144 28777,'-6'-15'-4916,"4"6"1,-1 1 4299,6 1 1,7-2 0,9 4 0,7 2 1343,6 1 0,6-3 0,10 1 0,6-1-256,7-2 0,3 6 1,5-6-1,-1 3-122,6-1 1,-9-5-1,1 5 1,-10 1-170,-8-3 0,-3 6 0,-5-4 1,-5 3-124,-6 2 0,-9 0 1,3 0-1,-2 0-277,-4 0 1,-6 0 2323,-1 0-1618,-7 0-948,-3 7 1,-10-6 0,-9 6 238,-5-1 213,-9-4 0,-4 6 1,-5-5-1,2 2-4,2-2 1,5 3 0,-4 1 0,2-1 83,3 0 1,1 1 0,4-4 0,1 3 81,3 2 1,10-4 14,-2 0 1,12-2 0,3-2-14,8 0 1,5 0 0,3 0 0,1-2 290,3-2 0,-1 2 0,-5-4 0,1 1-275,-1 0 0,5-1 0,0 2-186,-1 0-39,-2-8 1,-2 11 0,1-4 0,-1 3-230,1 2 0,-6-4 0,1-1-931,1 2 862,2 1 264,1 2 0,7 6 0,1 2 0</inkml:trace>
  <inkml:trace contextRef="#ctx0" brushRef="#br0">9294 6057 29769,'-8'-6'-3251,"-5"4"1,10-9 1182,-7 6 1,7-1-100,-2 1 1676,4 4 0,2-11 1,4 8-1,5 0 1058,2 3 1,4 1 0,3 0 0,4 0-192,-1 0 1,10 0 0,-1-2 0,4-1-71,5-2 1,1 0-1,2 5 1,1 0-292,-1 0 1,6-4-1,2-1 868,1 2-232,-3 1 0,-7-3 0,-4 1 1896,-4 0-1125,-4-4 0,-9 5-1402,-7-6 0,-7 5 0,-14 0-160,-7 2 0,-7-3 0,-9 0 0,-4 2-178,-4 2 0,1 1 1,-1 0-1,-2 0 218,-2 0 0,-1 4 0,0 1 0,0 0 27,-1 1 0,6-4 0,1 3 0,2-2 158,3 2 1,8-4-1,5 4 1,3-3 680,2-2-201,6 0-428,1 0 1,18-5 94,4 0-120,2 0 1,3 4 0,0-2 0,3-2-27,2 2 0,2-4 0,2 2 0,2 1-41,2-3 1,-1 6 0,5-4 0,0 2-54,-1-2 0,-4 3 1,2-3-1,-5 2 16,-5-2 0,1 4 1,-5-4 213,-3 3 0,-9 2-353,-8 0 0,-13 0 0,-12 0 1,-7 2-104,-7 3 0,-2-2 0,-2 7-30,0 1 207,-1-5 0,-2 7 0,1-5 1,2 2-8,-3-1 1,4 1-1,-3 3 1,7-2 51,3-2 1,6-6 0,8 4 350,5-1-507,5-4 0,19 3 1,5-9-1,6-2 263,3-2 1,2 5-1,5-4 1,0 3-22,0-1 0,0 0 1,-1 4-1,1-3-85,0 0 1,-7-1-1,-3 5 1,-3 0-380,-1 0 0,-1 0-326,1 0 664,-7 0 0,-4 0 0,-8 0 1,-8 1 61,-5 4 0,-6-2 0,-7 5 1,-4 0 375,-4 0 0,-3-3 0,-3 3 1,3 0-388,2 0 0,-2 0 0,4 3 1,-1-3-33,-1-1 0,7 2 0,0-2 0,7-1-196,6 0 326,3-1 1,9-5 36,7 0 1,7 0-1,9 0 1,1 0-38,2 0 0,2 0 0,-3-1 1,3-3-65,1 0 0,-4-1 1,1 5-1,-3 0-91,-2 0 0,1 0-490,-1 0 373,-6 0-159,5 0 441,-12 0-80,6 0 1,-14 0 0,-2 0-33,-4 0 1,-1 0 0,-1 0-83,1 0 0,-1 0 1,1 1-1,0 3 45,-1 0 1,1 1 0,-1-3 0,1 1-12,0 2 1,-1 1-1,1-3 1,-1 2 7,1-2 0,0 4 1,-1-2 69,1-2-4,0-2 0,-1 4 0,1 0 0,-1 0 26,1 1 1,0-4-1,-1 3-43,1-4 87,-1-1 1,-4 5 0,-1 0 60,-3-2-83,-1 5 0,-6-6 0,-2 4 0,-3-1 32,-2 0 0,3 1 0,-4-3 0,0 2-21,1-2 0,2 0 0,6 1 1,0 0-59,0-1 0,5-1 0,2-2 1,1 2 28,4 2 0,-4-2 0,0 3 0,0-4-14,0-1 1,1 0-1,2 2-141,-1 3 144,-7-4 1,9 6-1,-6-7 1,3 0-120,2 0 0,2 0-167,2 0 202,-1 0 1,6 0-22,-1 0-62,7 0 0,-5 0 49,3 0-152,-3 0 1,-1 0-117,-1 0 169,7 0 110,-10 0 121,11 0 0,-6 0 149,4 0-106,2 0 0,-6 0-108,3 0-185,4 0 63,-6 0 151,7 6-2537,0-4 49,0 4-34,0-6 2910,0 0-757,0 7-2182,0-6-13,0 6 388,0-7 1648,0 0 736,0 6 1,-6 2 0,-2 6 0</inkml:trace>
  <inkml:trace contextRef="#ctx0" brushRef="#br0">10286 5985 29583,'0'-7'-9831,"0"0"1513,0 7 10366,0 0 0,7 2-1801,2 3 0,-1-4 0,2 4 0,0-2 60,-2 2 1,4-4-1,-2 4-39,3-3 1,-4-2 0,1 0-1,1 0 0,2 0 1,3 0 0,1 0-1,4-2-197,2-3 0,1 2 1,4-5-1,1 0 823,0 0 0,0-1 1,1-6 1440,4 1-2389,-10 0 0,12-1 1,-10 1-1,-2-1 144,-2 1 0,2-5 1,-5 0-414,-1 1 141,-2 2 0,-2 0 1,1-2-1,-2-1-187,-4 2 0,2-4 0,-4 0 0,-1 0-149,1 1 1,-3-6-1,-2 2 1,1-3 47,2-2 0,1 0 0,-2-1 0,0-2 70,0-2 0,2 1 0,-1 4 0,-1 0-31,3 0 0,-6 5 0,6 1 0,-2-3-20,-1-1 0,1 3 0,-5 0-961,0-2 1072,0 5 0,0-6 0,0 5 0,0-1 8,0 4 0,-5-1 0,-1-1-159,-2-2 453,5 6 0,-10-9 0,5 5 1,-1 1 5,-1-1 0,5 0 0,-4 3 0,-1-1 17,2 2 1,-3 1 0,4 3 0,-1 2 150,-3 1 0,-2 5 0,-1-3 0,0 0 196,-1 0 1,1 5 0,-1-3 0,1 1 123,0 0 1,-5 0 0,-2 5 0,0 0 172,0 0 0,-3 0 0,3 0 0,1 0 168,-1 0 1,-5 2-1,2 1 1922,-3 2-1980,5 6 1,-5-4 0,3 4 1148,-4-2-1522,6-5 1,-4 8 0,6-4 350,-3 0-725,6 5 0,-4-5 0,5 5 0,-2-2-131,-1-1 0,0-1 0,5 6-88,-1-1 0,2-4 0,2-2 1,2 0-77,-3 0 1,4 0 0,0 3 0,0-2 1,0 3 0,4-4 0,-6 1 0,1 2 41,1 2 1,-5-3 0,5-1-809,0 3 685,-5 0 1,7 3-1,-6-1-425,3 0 555,-1-6 0,1 5 1,1-3-52,1 3 141,-4 1 1,8 0-1,-5 1 1,0-1 12,0 1 1,5 4 0,-4 0-1,2-1-87,1-2 0,-1-2 1,3 0-1,-1 1 4,-2-1 0,0 0 1,5 1-1,0-1-69,0 1 1,0-1 0,0 0 0,0 1-23,0-1 1,0 1 0,0 1 0,0 1-124,0 2 0,0 1 0,0-4-992,0 3 1127,0-3 0,0 6 1,0-4-462,0 1 512,7 0 1,-6 0 0,6 0-64,-1-1 334,-4-2 0,6-2 0,-5 1 0,3-1 22,2 1 0,-4 4 0,2 0 0,-1-2 58,0-1 0,4-6 0,-2 0 0,-1 1 25,0 2 0,4 1 0,-4 0 0,2 1 56,4-1 0,-1 1 0,0-1 0,-1 0 19,1 1 1,-3-6 0,1 1-1,2 1 217,2 2 0,2 0 1,-1-2 742,0-2-717,-6-5 1,5 7-1,-3-5 973,3 2-1065,1-5 0,0 9 0,1-8 0,-1 0 207,1-3 1,-1-1-1,0 0 1,1 0-43,-1 0 0,2 0 1,2 0-1,1 0 2,-2 0 0,1 0 0,1-1 0,4-3-99,-1 0 1,4-8 0,-6 4 0,1-1-110,0-1 0,4 1 1,-2-6-1,1 1-39,0-1 1,-5 1-1,3 0 310,-1-1-461,5 1 0,-10 0 0,4-2-823,1-4 394,-5 4 1,7-9 0,-6 4-992,2-1 980,1-2 0,-6 0 0,0 0 0,2-2 81,4-1 0,-5-2 1,5 0-1,-6 1 1,-4-1 0,2-2 0,-4 0 0,2-3-64,0 2 1,-7 6-1,3 2 1,-1 0-15,0 2 1,4-4-1,-2 6 1,-1-1-40,1 0 0,-1-4 1,-3 2-1,2-1 2,-2 0 1,-1 2 0,-2-4 0,0 2-135,0-1 1,-2-3 0,-1 0-958,-2-1 1095,-6 0 1,3 5-1,-6 0 194,-1-1 154,1 4 1,4-5 0,1 7-569,-3 1 579,0-4 1,-3 6 0,2-3-1,2 1 50,2-1 1,-1 6 0,-4-3 0,1 2 171,3 3 1,-2 1 0,0-1-1,-4 3 330,-3 2 1,0 1 0,3 5-1,-2-2-9,-1-3 0,-6 4 0,2-4 0,-1 3-108,0 2 1,5 0 0,-5 2 0,-1 1 258,-3 2 1,1 0 0,2-4 1576,1 4-1820,0-3 0,0 9 0,0-5 0,0 1 130,1-1 0,-2 4 0,4-4 846,-1 2-1398,4 2 0,-7-1 1,5 1-1,1 1-95,-2 2 1,4-3-1,-6-1 1,3 2-122,2 2 0,2 2 0,0-3 0,-2 1-15,-1 1 0,0-7 0,5 7 0,-1-1-77,1 0 0,0 1 0,-1 1 0,1-1-94,-1 0 0,1 1 0,0 1-880,-1 3 805,1-3 1,1 10 0,2-7-813,1-2 769,7 6 0,-5-6 0,5 7-1051,-2 2 984,0-5 0,5 1 0,0-4-982,0 1 1153,0 6 1,0-9 0,0 3 0,0-3 35,0-1 0,0 4 1,0 0-1,0-1 63,0-2 1,0 3 0,0 0 0,0 0-19,0 2 0,5-5 0,2 5 0,-1-2 162,0 0 0,1 0 0,-4-3 0,3 2 120,2 1 1,-5 0-1,4-4 1,-2 1 7,-1 3 1,6-3 0,-5 3 17,-2-3 23,5-1 0,-5 4 1,7 0 404,1-2-336,-5 6 1,6-7 0,-6 3 0,2-1 90,3 1 0,0-3 1,1 3-1,-3-5 75,2-4 0,2 3 0,2-4 0,-1 3 179,0-3 0,1 2 1,1-4 54,3 1 1,-3-5 0,3 3-1,-3-1 94,-2 0 1,1 0 0,1-5 0,1 0 133,3 0 1,-1 0 0,-5 0-1,2 0 122,3 0 1,-1 0 0,4-2 1489,-1-3-1633,-2 4 1,2-11-1,1 6 589,1-2-924,4-2 0,-6 1 1,4-1 16,-1-1-327,0-2 1,5 4 0,0-1 0,-2-1-186,-3-2 1,3-1 0,-5-1 0,1 1-115,-4 0 1,-3-1 0,-2 1 0,1-2-149,-1-3 0,-1 3 0,-2-5 0,-3 0-240,-1-3 1,2-3 0,-2 0-849,1 3 1100,-5-3 1,5 4-1,-5-4 1,2 1-118,-2 3 0,3 0 1,-1-2-1,0 2-124,1 2 0,-4-3 1,3 4-905,-4-3 1190,6 6 0,-6-6 1,4 6-1,-3-4 59,-2-1 0,0-1 0,0-2 1,0 1 118,0-2 1,0 0 0,0 1 0,0 2-17,0 3 0,0-4 0,0 5 0,0-1 24,0 0 0,0 4 0,0-4 0,-2 4 35,-3 2 0,4 0 0,-6-1 1,2 1 111,1-1 0,-6 1 1,4 0-1,-2-1 109,-3 1 1,-1 0-1,1-1 234,2 1-25,-1-1 1,-9 3 0,0 0 658,1 3-434,2-1 1,-3 2 0,-2 3 1363,-1 4-1373,-2 1 1,0-5 0,0 0 0,-2 2-98,-1 1 0,-3 2 0,-2 0 1,-2 2-73,2 3 0,-3 1 0,0 5 0,-2 1-238,-3 4 0,0 0 1,0 8-1,2 3 162,-2 5-286,-2 4 1,-7 14 0,-2 1 0</inkml:trace>
  <inkml:trace contextRef="#ctx0" brushRef="#br0">14401 9554 27921,'0'-15'-3277,"0"1"0,-5 0 0,0-1 1269,2 1 1,0 6 0,0 1 5722,-2 1-3642,0 4 1,5-2 0,2 8-87,3 6 0,1 3 0,4 1 0,-4 1-44,0-1 1,-2 5-1,4 2 1,0 1 16,0 4 1,-5-4-1,2 2 1,-4 2-554,-1 1 0,5 2 0,0 1 0,-2 2 706,-1 2 1,-2-1-1,0-4 1,0 0-113,0 0 1,0-1 0,-2 0-1,-1-3-51,-2-1 1,0-6 0,4 1-207,-4-3 1,3-6 0,-4-2 543,-1-2 0,4-1-76,-6-5 1,5-7 0,-2-1-1,1-1-1275,0-1 1217,1 1 0,-3-6 0,-1 1 0</inkml:trace>
  <inkml:trace contextRef="#ctx0" brushRef="#br0">14358 9511 28231,'6'-15'-2544,"4"1"0,3 1 0,1 2 1514,0 1 1103,1 1 0,1-1 0,3 0 902,5-1-634,-3 5 0,6-7 0,-3 4 1,5-3 1,4 3 1,-7-2 0,1 6-1,-3 2-94,-2 1 0,-4 2 0,1 0 0,-3 2-402,-2 2 1,-4 0 0,-2 5 0,0 4-151,0 5 0,-5-2 0,2 3 0,-3-2-181,-2 2 1,0-1 0,0 4 0,0-1-26,0-3 1,-7-2 0,-2-2-150,-4 1 441,-2 5 1,-4-8-1,-1 2-292,-3-1 364,-1-1 1,-5 3 0,2-2 252,3-4 212,-3 4 0,6-7 1,-4 4-1,2-4 1002,3 1-774,-6-6 0,10 12 0,-5-5 0</inkml:trace>
  <inkml:trace contextRef="#ctx0" brushRef="#br0">3510 7309 26291,'15'-6'0,"-1"-4"-734,0-3 1,1 5 0,-1 2 0,2 1 825,3 0 0,-1 1 0,6 4 0,0 0 210,-2 0 0,5 0 1,-3 0-1,4 0-111,0 0 1,1 0 0,-2 0 0,-1 0-43,-2 0 1,-2 1 0,4 2-406,-2 2 247,-7 0-7,4-5 960,-7 0-950,-6 0 0,-8 0 1,-9 0-1,-6 0-123,-4 0 0,-3 0 0,-7 0 0,-1 0 38,-4 0 0,2 0 0,-6 0 0,0 0 61,1 0 1,-5 0-1,4 0 1,-2 0 44,1 0 1,0 0-1,5 0 1,2 0 528,2 0 0,2 0 1,4 0 725,5 0-713,10 0-488,2 0 1,18 0 0,5 0 0,5-2-54,5-2 0,3 2 0,3-3-161,1 4 200,1-6 1,-1 6 0,2-4 0,1 3-54,-1 2 1,-2 0 0,-4 0 0,0 0-157,0 0 1,-7 5 0,-3 1-280,-3 2 1,-8-3 0,-3 5-70,-3 1 1,-10-5-1,-5-1 1,-6-2 530,-4 2 0,-1-3 0,-4 3 0,0-4-34,4-1 1,-3 0 0,5 0 494,-1 0-569,3-6 0,5 4 0,1-4 0,-1 1-132,1 0-708,6-6 484,2 9 1,6-6-396,0 4 1,8 4 645,6 0 1,0 6 0,7 8 0</inkml:trace>
  <inkml:trace contextRef="#ctx0" brushRef="#br0">9581 9424 8351,'0'-14'0,"0"0"0,0-1-45,0 1 1,-6 6 1372,-4 3-539,4 3 0,-7 2 0,4 0 1,-6 0-18,-4 0 1,2 2 0,-7 3 0,-2 4-427,-1 4 1,-2 2-1,0-1 1,-1 2-200,-4 3 1,4-3-1,-4 3 1,6-3-76,4-1 0,-2-1 0,5 0 0,0 1 478,1-1 1,0 1-1,8-1-77,2 0 1,4-4-58,6 0-874,0-1 1,6-1-1,4-3 1,2-4 457,3-1 0,-1 0 0,2 0 687,3 0-511,-3 0 1,7-4-1,-4-1 1,3 0 31,1-1 0,-1 4 0,-4-3 0,1 4-24,-2 1 0,4-2 0,-2-1 0,-1-2 232,-2 2 1,-2 1 0,1 2-278,-1 0 0,1 0 1151,-1 0-1498,-6 0 0,-2 7 0,-6 1 0</inkml:trace>
  <inkml:trace contextRef="#ctx0" brushRef="#br0">9006 9842 26151,'-13'-2'0,"2"-1"-1218,1-2 1,9 0-1,1 4 1,8-3 1802,5 0 1,3-1 0,3 5-1,3 0-219,0 0 0,6 0 0,-6 0 0,2 1-311,0 4 1,-2-3 0,4 4-492,-2 1 256,-6-6 0,2 12 1,-4-5-1033,3 0 322,-3 5 852,5-5 1,-6 6 0,-1 0 0</inkml:trace>
  <inkml:trace contextRef="#ctx0" brushRef="#br0">10042 9813 25866,'0'-15'-9254,"1"1"8541,4 0 1,-3 4 0,3 0 442,-4-1-1,6-2 1,-4-1-1,5 0 189,-2-1-51,5 1 0,-7-5 0,5-2 0,1 0 33,-2 0 1,3-3 0,-5 4 0,1-1-544,-1 0 0,4 2 0,-4 4 1393,2 1-474,-5 6 1,5 3 0,-5 10 0,2 5-526,-2 2 1,-1 8-1,-2 0 1,0 4 220,0 7 0,0-1 0,0 7 0,0 0-199,0-1 0,0 3 1,0 6-618,0 3 670,-6-4 1,2 11 0,-4-6-355,2 2 328,-5-4 1,8 7-1,-5-8 1,0-4-181,0-7 1,3-4 0,-3-4 0,0-3 702,0-5 0,3-9 366,-4-6 0,5-4-525,0-4 0,2-4 0,4-7-171,2 1 0,-2-1 0,3-1 0,-4-1-16,-1-2 1,0-7-1,0 4 1</inkml:trace>
  <inkml:trace contextRef="#ctx0" brushRef="#br0">10143 9741 9719,'4'-29'0,"3"0"0,1 0-215,3 1 1,-2 4-1,4 1 1,3 3 756,0 2 1,2-3-1,1 2 1,5 1 187,3 2 0,2 4 1,0 0-1,-1 4 80,1 2 0,0-4 0,-2 6 0,-1 0-108,-2 3 1,-7 1 0,3 1-1,-4 4-787,-2 5 0,-6 3 1,-3 1-1407,-4 0 1361,-1 1 0,0 4 0,0 0 0,-1-1 43,-4-2 1,-5 3 0,-7 0-80,-2-1 26,-13 4 1,6-6 0,-11 3-1,0-1-1082,1 1 1114,-3-3 0,-10 11 1,-2-4-1</inkml:trace>
  <inkml:trace contextRef="#ctx0" brushRef="#br0">20285 9482 32161,'-14'-10'-2476,"-1"1"1,6 5 2226,-1 0-178,1-4 128,1 6 1478,1-4-1110,7 6 0,7 0 0,2 0 1,4 0 191,1 0 0,2 0 0,2 0 1,3 0-399,1 0 0,-3 0 0,5 1 0,0 2 285,-1 2 0,4 0 0,-3-5 0,3 0-87,2 0 0,-2 5 0,-1 0 0,-4-2 111,-1-2 1,0 1 0,-4 1-15,2 2 0,-6 6-1419,-8-1 646,-4 3 0,-2 1 1,-4 0-1483,-5 1 1753,-2 6 0,-9-5 0,-1 4 0,-2 0 210,0-1 1,0 0-1,-5-5 1,0 1 161,0-1 0,5 0 1,0 1-1,0-1-81,2 1 1,-5-6-1,4 1 1,-1 1-56,0 2 1,7-4-1,-2-1 1,3 0 257,1 0 0,1-4 1506,0 0-952,6-2 3,1-2-457,7 0 0,0 0 0,0 0 0</inkml:trace>
  <inkml:trace contextRef="#ctx0" brushRef="#br0">21407 9467 12744,'5'-19'0,"0"0"-933,-2 1 556,-1 9 0,-2-4 192,0 4 1,0 4 0,0 5 4230,0 8-4240,0 11 0,0 0 0,-2 8 1,-1 5 309,-2 3 1,-4 2 0,4 3 0,0-1-135,-1 0 1,2 3 0,-4 3 0,2 1-23,3 2 0,0 0 0,-1-5 0,0 0-61,0 1 1,-2 2 0,1-1 0,2-5-317,1-4 0,2-7 0,0-6-409,0-3-1711,0-7 2578,0-6 0,0-9 0,0-3 0,0-4-200,0-4 0,0-3 1,0-2-1,0-3-174,0-1 0,0-2 0,-1-5 1,-2 1 346,-2-1 1,0-5-1,4-1 1,-3-2-167,0-3 0,-1 4 0,5-3 0,0-1 103,0-1 0,0-1 0,0 2 0,0 3 227,0 2 0,6-5 0,4 3 0,2 1 314,3 2 1,-1 4-1,1 1 1,1 2 19,3 3 1,2 5 0,4 9 0,-1 4 243,2-1 1,6 6 0,1-4 0,-1 3 124,-1 2 1,-3 0 0,1 0 0,0 2 50,0 3 1,-7 3 0,-3 6 672,-3 0-1297,-8 1 1,3-1-1,-6 2 1,-2 2-295,-1 1 1,-2 0 0,-2-3-1,-4 2 168,-8 1 0,-2 2 1,-8-4-1,-2 2-127,-1-1 0,-8 3 0,-4 0 0,-2-1-596,-2 1 1,4 0 0,1-4 0,-2 3 345,-2-3 0,-1 6 1,0-1-1</inkml:trace>
  <inkml:trace contextRef="#ctx0" brushRef="#br0">9999 5914 30231,'14'-2'0,"2"-3"0,2-4 0,1-4-1823,-2-2 1,-1 1 0,0 0-311,4-1 2197,-4 1 0,9-1 1,-6 1-1,-1 0 24,-2-1 0,0 2 0,1 2 1,3 3 178,-3 2 0,-1 1 0,0 5 0,3 0-306,5 0 0,-3 0 0,0 2 0,-2 3-229,0 4 1,2-1 0,-3 2 0,1 1-315,-2 2 0,-5 1 1,-4 0-1,-2 1-285,-3-1 1,-1 1-1,-4-1 817,-3 0 1,-9-4-1,-10-2 1,-3 0 346,-2 0 1,-6-3 0,-4 3 581,-2-2-867,-9 5 1,6-7 0,-4 4 325,3-2-81,-5 5 1,6-8 0,-3 5-1,6 0 377,2 0 1,12-5-1,0 4 362,5-1 1,10-4-1,12 3-708,8-4 0,13-1 0,8 0 0,8 0-225,4 0 1,2 0 0,1 0 0,0 0-43,4 0 0,-3 0 1,3 0-1,-3-1-43,-2-4 0,0 3 1,-1-3-433,-4 4 381,-9 1 0,-8 0-588,-7 0 206,-6 6 0,-3-4 1,-10 4-1,-6 1 484,-7 2 0,-9-1 1,-8 2-1,0-1-16,-1-1 1,-3 5 0,2-5-1,-2 2 37,1-1 0,6-5 0,-2 2 0,4-1 19,1 0 0,5-1 0,2-4-202,1 0 0,4-1-24,7-4 1,5 2-7,10-7 0,3 7 1,6-2-1,1 4 622,-1 1 0,7 0 0,3-2 54,3-3-477,2 4 0,4-7 0,3 4 0,-1 0-16,0 0 1,3-2 0,-4 1 0,-2 2-116,-2 1 1,-7 2 0,-4 0 0,-3 0-218,-2 0 1,-9 2 259,-10 3 0,-3-2 1,-13 5-1,2-2 296,0-2 1,-2-3 0,4 1 0,-3 1-49,3 2 0,1 0-817,2-5 448,-1 6 1,7 2 0,2 6 0</inkml:trace>
  <inkml:trace contextRef="#ctx0" brushRef="#br0">23163 5568 8491,'1'-41'-198,"4"2"182,-3 4 0,6 8 1,-5 3 1621,2 5-960,-1 3 1,-2 8-1,1 1-177,2 1 0,0 6 0,-5 0-358,0 8 1,0 10 0,0 4 0,0 4 15,0 4 0,0 10 0,0 3 0,0 7-256,0 1 0,-2 6 1,-1-1-1,-3 5-18,-2 0 0,0 3 1,-4 0-1,4 0-114,2 0 1,-4-4 0,6-5-195,0-3 378,-4-12 1,7 2 0,-6-16-114,1-7 1,4-3 567,-2-16-287,2-3 0,2-18 1,2-5-1,2-6-142,6-6 1,1-4-1,2-3 1,0-1-323,3-2 0,3-9 0,-1 2 1,2 3 92,3 0 1,-4 6 0,5 6 0,1 5 511,3 4 1,0 6-1,0 12 1,-3 4 34,-1 4 0,-5 5 0,2 5 1,-3 4 244,-6 4 0,0 1 0,0 2 16,-2 3-373,-4-3 0,-6 5 1,0-6-337,0-1 128,0 0 1,-6 4 0,-5 0 0,-5-2-199,-3 1 0,-5-1 0,3-5 1,-1-1-219,-4 1 1,0-3-1,1 0 1,2-2 222,3-2 0,0-3 0,6-1 1,0-1 200,-1-4 1,6-3-1,1-7 103,1 1 1,3 5 339,4-1 1,6 7-70,4-2 0,2 5 0,3 5 868,-1 4-904,0 4 1,1 3 0,-1 2 595,1 1-747,-1 0 1,0 0 0,1 0 0,-1 1-158,1 0 1,-6-4 0,-1 5 0,0-2-643,0 1 1,-5-1 0,2-5 0,-3 0-943,-2 1 1599,0-1 0,0 7 0,0 1 0</inkml:trace>
  <inkml:trace contextRef="#ctx0" brushRef="#br0">24026 5683 8551,'5'-9'0,"1"1"0,2 0 246,3 0-8,2 5 0,8-9 0,3 8 0,3 0 200,2 3 0,6-4 1,2 0-1,1 2-45,0 1 1,-4 2 0,3-1 0,-2-2-187,-3-2 0,-7 0 0,-2 3 1,-2-1-447,-4-2 0,4 1-1074,-2 4 1,-4 0-1,-7 1 1313,-2 4 0,-14 9 0,-8 9 0</inkml:trace>
  <inkml:trace contextRef="#ctx0" brushRef="#br0">24040 5899 8551,'-14'-6'315,"6"-2"0,3-7 360,3 1 1,4 1 0,4 2-1,9 1 30,7-1 0,10-2 1,3-1-1,2 1-509,3 4 1,-3-4 0,1 5 0,1 0-785,-3 3 0,0 4 0,-8 1 0,1 0 588,0 0 0,0 6 0,-1 2 0</inkml:trace>
  <inkml:trace contextRef="#ctx0" brushRef="#br0">24961 5583 8999,'0'-16'0,"0"-2"685,0-1 1,0 8 0,0 12-423,0 12 1,0 3 0,0 8-109,0 2-93,0 1 0,0 6 0,0 1 1,-2-2-105,-2-2 1,2-1-1,-3 0-449,4 0 267,1-7 0,-5 4 0,0-7-577,2-2 813,1-1 0,2-14 0,2-7 0,1-8-25,2-6 1,6-3-1,-1-9 1,2-1-94,3-1 1,-1-6 0,1 4 0,1 0 31,3 0 1,-3 6 0,4 5-1,0 0 263,-1 2 0,0 7 0,-5 11 373,1 2-442,-7 2 0,3 8 0,-6 6 0,-2 9 199,-1 4 0,-2 7 1,-2 1-298,-3 2 26,4-5 0,-11 1 1,8-7-1,-1-2-57,-2 1 0,6-4 0,-4-2-203,3-3 295,2-8 0,0-9 1,2-12-1,3-6-139,4-4 1,6 4-1,2-5 1,3-2-77,-3-1 1,4-1-1,0-1 1,-1 0-104,1 0 0,3 7 0,-5 3 229,-1 3-108,-2 8 0,3 1 468,0 7-245,-6 7 0,-2 2 1,-6 9-1,-2 3 114,-1 1 1,-2 0-1,0 4 1,0-4-162,0-1 0,-2 0 0,-1-4 0,-2 3-475,2-3 0,2-1 0,1-1 0,0-1 413,0 0 0,-7 7 0,-1 2 0</inkml:trace>
  <inkml:trace contextRef="#ctx0" brushRef="#br0">25781 5727 8414,'13'-16'0,"0"-2"196,1-1 1,-3 0 0,8 6 0,-3 2 468,-1 1 1,-1 5 0,2-3-1,2 2-355,1 3 1,5 1-1,-5 2 1,0 0-149,2 0 0,-5 0 1,5 0-1,-2 0-215,0 0 0,0 0 0,-3 0 1,2 0-1903,1 0 1,0 2 1954,-4 2 0,-1-2 0,0 4 0</inkml:trace>
  <inkml:trace contextRef="#ctx0" brushRef="#br0">26155 5324 8414,'-14'0'221,"4"0"1,1 1 98,-3 4 0,4 9 1,0 10-1,0 5-62,0 5 1,4-1-1,-4 9 1,0 3-382,0-1 1,3 6 0,-3-2 0,0-3-318,0-5 0,5 1 1,-4-6-1,2-1-1045,1-5 1485,-1-10 0,5 8 0,0-5 0</inkml:trace>
  <inkml:trace contextRef="#ctx0" brushRef="#br0">26659 5338 9186,'0'14'841,"0"1"1,0 6-1,-2 4 1,-1 7-477,-2 7 1,-1 2 0,1 4 0,-3 1-722,0 2 1,0 7 0,5-1 0,-4 3-669,-1 1 1009,5 3 1,-16-10 0,3 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7495 7511 28973,'-14'0'-923,"0"0"1,-1 0 20,1 0 1225,-1 0 1,7-2 0,5-1-2004,6-2 0,5-6 747,7 1 1044,-1 4 1,-4-2 0,-1 5 283,3-2-450,0 0 0,3 5 1,-1-2 173,0-2-142,1 2 0,6-4 0,3 6 0,3 0 119,2 0 0,1-2 1,4-1-1,2-3 617,1-2 0,3 3 0,-6-3 0,-2 1-198,-2 4 1,-8 0-1,-3 0-540,-3-2 1,-9 0 0,-7 5 0,-10 0-84,-7 0 0,-10 2 0,-9 1 0,0 3 35,-4 2 0,3-4 0,0 0 182,2-2-112,-5 4 0,10-4 0,-2 3 124,6-4 26,-1 6 1,6-6 191,-3 4-116,3-3-331,13 4 1,4-4 0,8 2 0,8-2 255,5-2 1,1 0 0,4 0-1,0 0-42,1 0 0,1 0 0,5 0 1,-1 0-120,1 0 1,-5 0 0,-2 0 0,1 0-15,-1 0 0,-4 0 0,1 0 1,-3 0-388,-2 0 0,-4 0 15,0 0 1,-9 0 0,-1 0 260,-8 0 255,-11 0 0,-3 0 1,-7 2 186,0 2-313,0-2 1,1 4-1,-3-6 1,1 0 115,1 0 0,-3 0 0,10 0 0,-1 0 328,4 0 1,-2 0 1,2 0 0,5 0-231,4 0 1,9 0-267,1 0 0,6 0 0,8 0-1,1 0 0,-6 0-92,1 0 326,-1 0-85,-1 0-6,5 0 1,-10 0-243,7 0-492,-7-6 1,4 3-213,-7-7-659,0 7 0,-5-5 24,0 3 0,-1 4 1486,1-4 1,-3 10 0,-7 3 0</inkml:trace>
  <inkml:trace contextRef="#ctx0" brushRef="#br0">8704 7683 28319,'22'-1'0,"-3"-2"0,-3-2-535,-1 2 0,-1 1 0,1 0 0,-1-1 395,0-2 0,-4 1 0,-1 4 0,3-2 96,0-3 0,3 2 1,-1-7-1,2 1-144,3 1 1,-3-10 0,4 4-1,-3-2-99,2 0 0,-3-3 1,4-2-622,-5-2 624,0-1 1,-2 1-1,-2-1 1,-3-2-327,-2-1 0,-1-4 0,-3-1 1,1-1 21,2 1 0,-1 3 0,-4 4 0,0 1-15,0-2 1,-4 4 0,-3-1 0,1 1 149,-1-1 0,-2 4 0,2-5 0,-1 0 259,-3 2 0,-2-5 1,1 3-1,-1-3-96,-1-2 1,7 5 0,-7 0-428,1-2 630,0-1 1,-1-2-1,1 1 268,3-1-79,-2 6 1,4 1 0,-7 4 0,1-1 195,-1 2 0,-1 2 0,-1 4 0,-2 1 213,1-1 1,1 3-1,-1 0-87,-1 2 0,0 1 1,4 5-1,1 0 6,-1 0 1,3 6 0,0 4 0,3 3-417,-2 1 1,-2 1-1,-1 1 1,-1 1 152,1 2 0,-1 2 0,1-3 678,0 1-758,-1 7 0,1-6 0,-1 6 0,1-2-203,0 1 1,4-1 0,0 2 0,1 1-236,1-1 1,1-1 0,7 4-1849,0 0 1595,0 6 1,0-5 0,2 4 0,3-5 405,4-5 1,1 3 0,1-3-1,2 3 83,-2 2 1,5-5-1,3-2 1,-1 1 52,-2-1 1,3 0-1,2 2 1,0-4 132,-1-4 1,1 3-1,-2 0 1,4-2 148,-1-1 0,1-6 1,-6 0-1,2-1 467,-1-1 0,-2 3 876,-2-6-534,-6 0 0,5-3 847,-3 2-1691,-4-2 0,7 6-51,-4-3 0,4 3 0,2 6 1</inkml:trace>
  <inkml:trace contextRef="#ctx0" brushRef="#br0">9970 7482 28174,'-15'0'-2736,"7"0"2348,-4 0 46,10 0 336,-4 0 0,7 0-35,4 0 1,-2 0 0,7 0-41,1 0 81,2 0 0,1 0 0,1 0 0</inkml:trace>
  <inkml:trace contextRef="#ctx0" brushRef="#br0">12588 7597 26913,'15'-2'0,"-1"-1"0,0-2 0,1 2-7,-1 2 0,2 1 1,2 0-1,3 0 1,-1 0-1,3 0 0,-1 0 1,5 0-1,4 0 1,4 0-1,3 0 1,7-2-1,6-1 0,7-2 1,2 2 134,3 1 1,5-3 0,0 1 0,0-1 0,1 0 0,-3 0 0,-2 2 0,-4 1-1,-1 2 1,-4-1 0,-6-2 0,-7-2 0,-5 2 0,-7 1 0,-3 2-332,-3 0 1,-11 0 0,1 0-1,-4 0 128,-7 0 0,-16 0 0,-17 0 0,-7 0 0,-8 0 0,-6 0 0,-5 0 0,-1 0 0,-2 0 0,-5 0 0,-7 0 0,-4 0 68,0 0 0,-5 0 1,39 0-1,-1 0 0,-2 0 1,-1 0-1,-3 0 0,0 0 1,-1 0-1,0 0 1,1 0-1,0 0 0,3 1 1,1 0-1,2 0 0,1 1 1,-38 3-1,6-2 1,6-2-1,12-1-10,12 0 1,14 5 0,13 0 0,10-2 0,12-1 0,12-2 0,11 0 0,7 0 0,8 0 0,4 0 179,4 0 1,11-5-1,2 0 1,1 2-1,-2 1 1,-2 2-1,2-1 1,3-2-1,5-2 1,3 2-1,2 1 1,0 2-1,-2 0-127,-5 0 0,0 0 1,-9 0-1,-6 0 1,-11 0-1,-9 0 1,-4 0-1,-4-2 1,-3-1-854,-5-2 0,-11 2 397,-8 8 0,-13 9 0,-9 9 0</inkml:trace>
  <inkml:trace contextRef="#ctx0" brushRef="#br0">4129 7108 28837,'14'-5'-45,"2"0"1,3 2-1,7 1 1,4 2-1,5 0 1,2 0 0,5 0-1,4 0 1,7 0-1,3 0 1,3 0-1,2 0 1,3 0 0,3 0-1,6-1 1,6-2 117,1-2 0,0-2 1,-5 4-1,0-2 1,-2 2-1,-2 2 1,-3 1-1,-4 0 1,-3 0-1,-3 0 1,-1 0-1,1 0 1,-2 0-1,-4-2-289,-4-3 1,-3 2-1,-2-5 1,-3 0 0,-5 2-1,-7-1 1,-6 4 0,-8 3-852,-7 5 1,-9 3 0,-12 6 0</inkml:trace>
  <inkml:trace contextRef="#ctx0" brushRef="#br0">5539 6921 29785,'-10'-7'-513,"1"-2"0,7-4 1,2 0-1,8 4 1,5 4-1,3 3 1,1 2-1,2 0 1,-1 0-1,0 0 0,-1 2 532,2 3 1,5 3 0,-1 6 0,2 0 0,6 1 0,-1-1 0,2 1 0,0-1 0,3 0 0,0 1 0,2-1 0,-2-1-1,0-2 1,-3-1-117,-1 1 0,1-3 1,-2 1-1,-4 1 0,-4 0 1,-6-1-1,-3 2 1,-5 2-1,-3 2 0,-9-1 1,-8 0-1,-14 2 72,-11 4 1,-7-3 0,-17 5-1,-6 1 1,28-11 0,-1 0 0,-3 2-1,-2 1 1,-3 1 0,-1 1 0,-3 2-1,0 1 1,-3 1 0,0 2 0,-3 3-1,1 1-5,-3 3 0,0 1 1,-2 1-1,1 1 1,-4 3-1,0 0 1</inkml:trace>
  <inkml:trace contextRef="#ctx0" brushRef="#br0">6388 8043 26852,'-21'0'-91,"5"-5"0,-3 0 0,3 2 0,0 3 0,-4 5 1,-5 5-1,-6 4 0,-4 5 11,-1 5 1,-4 3-1,-7 4 1,-2 2 0,-1 6-1,-1 2 1,1 2 0,-1 1-1,2-1 1,-2 0-1,1 0 1,0 0 0,4 2-1,1 1 1,2 4-32,0 1 1,-3 7-1,1 6 1,5 0 0,3 1-1,5 1 1,2 4-1,1 5 1,15-35 0,-1 0-1,1 1 1,-1 0 0,2-1-1,-1 1 1,1 0-1,1 0 1,0 0 0,0 1-24,-1 1 0,0 0 0,-12 29 0,-1 5 0,2-5 0,-2-2 0,-1 4 0,0 1 0,2 1 1,2 0-1,2-3 0,4 1 0,1 2 0,8-35 0,1 0 68,0 1 1,0 1 0,2 0 0,0 0 0,1 0 0,0 0 0,1 1 0,0 0-1,1 2 1,1 1 0,0 1 0,0 1 0,1 2 0,0-1 0,0 0 0,-1-1-1,-1 1 1,0-1 0,0 1 0,0 0 0,0 0 0,0 0 0,2 0 0,0-1-1,2 0 1,1-2-12,2-1 0,0-1 0,1 0 0,1-2 0,0 0 0,0-1 0,0 0 0,0-1 0,9 39 0,2-1 0,1-6 1,0-3-1,2-2 0,2 2 0,1 3 0,-2 4-866,-1-2 854,4-8 0,-2 10 0,-9-38 1,0 1-1,0 2 0,0 0 1,-1 2-1,-1 0 0,0-1 1,0-1-1,0 0 0,0-1 1,0-1-1,0 0 0,10 37 0,1-7 1,-1-8-1,2-9 197,-1-6 1,4-1 0,-2-1 0,4-4 0,1-2 0,-2-6-1,-1-4 1,0-3 0,2-3 0,0 0 0,-2-1 0,-2-3-1,-1-1-403,2-5 0,1-2 0,2 2 0,0-2 1,-1-1-1,1 1 0,0 3 0,0 4 1,-1 3-1,3-1 0,1 3 136,1-1 1,7-4 0,-3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10891 6057 28733,'0'8'-3277,"0"-1"0,-2-6 0,-3 3 3219,-4 0 0,-6 8 0,-4-3 0,-5 4 0,-5 3 0,-6 2 1,-8 2-1,-10 4 0,-6 5 0,-3 3 0,3-2 0,3-2 0,5-6 153,1-1 1,5-2 0,10-5 0,8 1 0,4-2 0,7-2 0,7-3 0,9-2 0,8-3-1,5-1 1,1-2 47,0 0 1,6 0-1,0 0 1,1 0 0,2 0-1,-3 0 1,3 0 0,-2 0-1,-1 0 1,-2 0 0,-1 0-1,1 0 1,1 0-193,-1 0 0,-2 0 1,-2 0-1,1 2 0,-1 1 1,0 2-1,-1-1 0,-2 1 1,-1 2-1,1 0 1,0 5-1012,-1 0 720,-4 3 1,1-1 0,1 1-1</inkml:trace>
  <inkml:trace contextRef="#ctx0" brushRef="#br0">10286 6619 24063,'-22'-7'0,"4"-2"0,6-3-272,2 3 0,7-4 1,0 5-1,6 0 1,8 3-1,5 4 1,5 1-1,1 0 0,4 0 1,1 0-1,2 0 299,-1 0 0,1 1 0,-2 2 0,-1 4 0,-2 1 0,0 3 0,0 2 1,0 0-1,0-2 0,0-2 0,-2 3 0,1 0 0,-1 3-212,4-1 1,1 1-1,2-1 1</inkml:trace>
  <inkml:trace contextRef="#ctx0" brushRef="#br0">11437 6187 11901,'-4'-10'0,"-3"2"-297,-1 2 1,5 3 0,-2 8 0,4 4 0,1 6 0,0 4 0,0 5 0,0 3-1,0 3 1,0 4 0,0 3 0,1 1 0,2 0 0,4 1 0,-1-1 159,1 0 1,2 1 0,-2 2 0,-1-2-1,0-6 1,-1-1 0,0 0 0,0 0 0,-2-3-1,-2-5 1,-1-3 0,0-4 5,0-1 1,0-6-1,-1-2 1,-4-2 0,-3-4 586,0-5 1,-11-12 0,3-7 0</inkml:trace>
  <inkml:trace contextRef="#ctx0" brushRef="#br0">11365 6273 29227,'10'-37'-406,"0"4"0,-1 4 0,6 5 0,1 5 0,3 5 0,5 2 0,4 4 0,4 2 0,4 1 1,0 0-1,4 1 0,2 0 0,3 3 291,3 1 0,-2 6 0,4 4 1,-4 3-1,-6 3 0,-3 3 0,-7 3 1,-3 2-1,-4-1 0,-4-3 0,-6-1 1,-7 1-1,-4-1 217,-2-2 1,-8-2-1,-8-4 1,-12-1-1,-8 1 1,-8 2 0,-5 1-1,-7-1 1,-5-2-1,2-1 1,3-1 0,5 1-1,0-2-154,0-2 0,4 4 0,-1-5 224,4-2 1,7 5-1,2 0 1</inkml:trace>
  <inkml:trace contextRef="#ctx0" brushRef="#br0">19163 6230 30844,'2'-8'-1369,"2"3"0,6 4 1,3 1-1,3 0 1333,3 0 0,-1 5 0,6 1 1,1 2-1,2 1 0,4 1 0,1-2 1,3 0-1,2-2 0,3 2 0,0-1 1,-1 1-1,-2-2 0,-2 1 326,-3-4-351,-1-2 1,-9-1-1,-3 0 1,-4 2-1,-7 1 1,-8 4-1,-10-1 1,-7 2-1,-9-2 72,-6 1 1,-5 4 0,-6-1 0,-2 2 0,-1 3 0,-4 1 0,-1 1 0,-3 3-1,0-1 1,-1 0 0,4 0 0,1 0 0,3 0-135,-3 1 1,12-1 0,-1-5 0,9 1-1,6-1 1,3 0 0,4 1 0,1-1-143,3 1 0,2-1 1,-4 0-1</inkml:trace>
  <inkml:trace contextRef="#ctx0" brushRef="#br0">20386 6216 5825,'0'-19'0,"0"-2"-3175,0-2 3281,6 6 1,-4 10-1,3 15 1,-4 10-1,-1 4 1,0 4-1,0 3 1,0 3 0,0 3-1,0 0 1,0 2-1,0 0 1,0 1-1,0 0 1,0-1-101,0-2 0,0 0 0,0-3 0,0 2 0,0-2 0,0-2 0,0-1 0,0-2 0,0-3 0,0-5 0,0-3 0,2-3-515,3-3 519,-4 3 0,6-13 1,-6 0-1,3-8 1,0-5-1,0-3 1,-3-3-1,-1-5 1,-1-5 4,-4-5 1,-3-1-1,-7-5 1,1 2-1,0-2 1,1 0-1,2-2 1,3 2-1,0-1 1,1 1 0,1 0-1,3 3 1,1 2 151,2 0 0,2 6 1,2-1-1,6 6 0,3 3 1,3 2-1,3 1 0,5 2 1,3 5-1,2 1 0,0 4 1,1-1 130,4 4 0,2 2 0,8 1 0,0 1 0,3 4 0,1 5 0,-4 2 0,-4 3 1,-6 1-1,-4 1 0,-3 3 0,-1-1 0,-4 0-259,-1 0 0,-8 2 1,-7-3-1,-1 1 0,0-2 1,-3-1-1,-7-1 0,-10-1 1,-7 0-1,-7 1 0,-6-1 1,-7 1 342,-4-1 1,-7 0 0,4 1 0,-2-1 0,-4 2 227,-1 3 0,-1-3 1,-1 5-1</inkml:trace>
  <inkml:trace contextRef="#ctx0" brushRef="#br0">15250 7208 29282,'-2'8'-9831,"-1"-1"8914,-2-1 0,-1-3 0,3 7 0,-4 0 0,1-1 787,-1 1 1,3-5-1,2 3 1,-1 0 0,-2 0 136,2 3 0,0-5 0,0 1 0,-2-1 1,2 4-1,1 2-133,2 3 1,0-6 0,0 1 0,0 1-1,0 2 1,0 1 0,0 1 0,0-1-1,0 0 1,0 1 0,0-1-1991,0 1 1925,0-1 0,0 5 0,0 0 0,0-1 1,0-2-1,0-2 0,0 1 0,0-1-507,0 1 0,0 5 0,0 3 1</inkml:trace>
  <inkml:trace contextRef="#ctx0" brushRef="#br0">15336 7280 29206,'-9'-14'-95,"-1"0"1,5 1 0,-4 3 0,-3 5 0,0 4 0,-4 2-1,-2 4 1,-3 5 0,0 3 0,-1 1 0,0 2 0,-2 2-1,1 1-2167,4-2 0,-2 4 1838,2-2 0,0 1 0,5-6 0</inkml:trace>
  <inkml:trace contextRef="#ctx0" brushRef="#br0">15192 7295 17328,'8'-11'0,"-1"-4"379,-1-1 1,-3 2-1,7 4 1,1 5-1,3 4 1,4 2-1,3 4 1,0 5-1,1 4 1,0 5-1,4 7-1112,1 6 1,2 5-1,0 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18847 5280 8351,'0'-16'154,"0"-3"1,0 8 0,0-3-1,0 1 149,0 0 1,0-1 0,0-1 0,0 1 0,0 0 0,0-1 0,0 1 0,0-1 0,0 1 0,-2 0 0,-1-1-1,-4 1 1,-1-1 0,-3 1 0,-3 0 0,-4 1 0,-1 3 0,1 6-56,2 2 1,-4 4-1,-4 4 1,-3 7 0,-1 6-1,3 2 1,-1 3-1,-3 1 1,-1 6 0,1 1-1,4 1 1,1 2-1,0 2-189,0 3 0,1 2 0,-1 1 1,5 0-1,2 2 0,-1 3 0,-1 4 1,1 4-1,2 4 0,2 0 1,0 3-1,-1-1 0,1-1 47,-1-4 1,7-1-1,4-9 1,2 1 0,2 0-1,0-2 1,3-1-1,5-4 1,7 1 0,1-2-1,1 0 1,1-3-69,1-2 1,2-2 0,-4-4 0,4-2 0,0-1 0,1-2 0,-1 0 0,1-2 0,-1-3 0,2-3 0,-3-1-1,3-1 1,-3-1 2,1-4 1,0-2 0,-3-7-1,2 0 1,1 0 0,2 0-1,-3 0 1,3-2 0,-2-3-1,1-6 1,0-5 0,2-5 0,0-1-134,0-3 1,-1-3 0,2-2 0,-2-4 0,-3-2-1,-2-3 1,-2-1 0,-3-3 0,-2-5 0,-2-3 0,1-3-1,-2-4 1,-3-4 74,-4-5 0,-1-4 0,0-1 0,0 0 1,0 0-1,-1 1 0,-2-1 0,-4 0 0,-1 3 1,-3 7-1,-2 9 0,-1 8 0,-2 7-47,-3 4 1,1 4 0,-6 3 0,-1 3 0,-3 4-1,1 4 1,2 2 0,2 1 0,2 4 0,4 4 0,1 3-1,3 4 1,2 3 63,1 4 0,1 4 0,-6 1 0</inkml:trace>
  <inkml:trace contextRef="#ctx0" brushRef="#br0">18501 3842 13908,'-8'-15'-1629,"3"1"2057,-3-7 1,7 10 0,-5-2 0,1 4 0,0 4 0,2 3 0,3 10 0,3 8 0,2 8 0,-2 5 0,0 4 0,0 6-241,2 2 0,0 3 0,-5-1 0,0 0 0,1 0 0,3 0 1,0 0-1,0 1 0,-3-1 0,-1-2 0,0-4 0,0-7 0,0-6 1,0-3-1032,0-3 1,0-5 0,0-9 0,0-8 0,0-9-1,0-6 1,0-5 0,0-4 577,0 0 0,-1-8 0,-3-2 0,0-3 0,0-3 0,1 1 0,0 0 1,-2-2-1,2-1 0,2-2 0,1 2 0,0 1 0,0 2 731,0-1 1,1 8 0,4 4 0,4 6-1,6 7 1,2 3 0,3 3 0,-3 4-1,1 4 1,-1 3 0,3 4 0,-3 3-1,-1 4-125,-1 4 1,-3 3 0,0 2-1,-3 2 1,2 3 0,0 2 0,1 1-1,-4-1 1,-2-2 0,-3-1 0,-1 1-1,-2 1 1,0-2-413,0-3 0,-7-3 0,-4-1 0,-5-1 0,-4 0 0,-3 1 0,-2-3 0,-1 0 0,0-4 0,4-2 0,0-1 0,1 0-5663,0-1 5707,2 1 0,11-5 1,2 0-1</inkml:trace>
  <inkml:trace contextRef="#ctx0" brushRef="#br0">18832 4245 11692,'-14'0'0,"-1"0"566,1 0 1,8 0-1,6 0 1,9 0 0,7 0-1,5 1 1,0 2-548,0 2 1,-1 2 0,-2-4-1,1 2 1,-1-2 0,-2 0 0,-2 0-1,0 2 1,1 0-50,-1 1 1,1-4-1,-1 4 1</inkml:trace>
  <inkml:trace contextRef="#ctx0" brushRef="#br0">18890 4417 9732,'-15'0'619,"1"-5"0,3 1 0,8 0 0,11 3 0,9 1 0,4 0-387,0 0 0,4 1 0,-1 3 1,2 0-1,-1 0-254,-1-3 1,0 6 0,5 1 0</inkml:trace>
  <inkml:trace contextRef="#ctx0" brushRef="#br0">11337 7021 8255,'8'-6'-449,"0"3"1055,-4-7 0,-2 5 1,4-3-1,-1 0 1,0 0-1,0-1 1,0 3-204,-1 6 0,1 7 0,-5 11 0,0 3 0,0 1 0,0 5 0,-1 5 0,-3 5 0,0 2 0,0 1 0,3 4 0,1 6 0,-2 3-324,-3-1 0,4 1 0,-4 5 0,3-2 0,2-2 0,2-3 1,1-3-1,4-5 0,-1-4 0,0-4 0,-1-5 0,0-4 0,0-7-639,-2-3 0,-1-10 0,-2-6 0,0-8 0,0-6 0,0-4 0,0-2-1146,0-3 0,0 4 0,0-5 1706,0-2 0,0-7 0,0-4 0</inkml:trace>
  <inkml:trace contextRef="#ctx0" brushRef="#br0">11365 7108 8491,'0'-19'0,"0"-1"0,0 1 723,0-2 1,-1 7 0,-4 1 0,-3 12-1,-2 10 1,1 7 0,-1 5 0,1 1-593,-1 4 1,0-4-1,-4 2 1,1 2-1,2 0 1,2-1 0,-1-3-1,0-1 1,2-2-1,0 1 1,0-1 0,-1-2-1,1-1 1,1-1-6444,1-1 6312,4 1 0,-4-7 0,6-2 0</inkml:trace>
  <inkml:trace contextRef="#ctx0" brushRef="#br0">11380 7050 8520,'5'-17'0,"1"2"440,2 2 1,-3 7-1,4 0 1,3 1-1,0 2 1,3 4-1,-1 7 1,-1 5 0,-2 1-1,-1 2 1,1 4-1,2 2 1,1 2-121,0 0 0,-1-2 1,-2 4-1,-1-4 1,0 1-1,-1-3 1,-1 1-1,0-3 1,-1-2-1,-1-2 1,-1-1-4827,1-3 4506,-4 2 0,4-10 0,-6 4 0</inkml:trace>
  <inkml:trace contextRef="#ctx0" brushRef="#br0">10114 6921 8378,'-7'-15'391,"6"1"0,-4 0 0,2 1 8,-2 3 1,3 5 0,-2 10 0,2 5 0,2 3 0,0 3 0,0 4-1,0 8 1,0 5 0,0 2 0,0 2 0,0 1 0,0 6 0,0 4 0,0 3-164,0 3 0,0 2 1,0 3-1,0 2 1,0 1-1,0-3 1,0-4-1,0-9 0,2-4 1,1-6-1,2-2 1,-2-7-1,-2-6-1049,-1-5 0,0-2 0,0-2 0,0-8 0,0-8-188,0-8 0,0-2 1,0-2-1,0-3 1,0-5 1000,0-3 0,-6-15 0,-2-3 0</inkml:trace>
  <inkml:trace contextRef="#ctx0" brushRef="#br0">10143 6964 8375,'-2'-22'352,"-3"2"0,4 4 0,-6 4 0,1 2 1,-2 7-1,-2 6 0,2 7 0,0 4 1,2 5-1,-2 4 0,0 0 43,-3 1 0,-1 0 0,1 5 0,2 0 0,-3 0 0,0-2 0,-3-1 0,1-4 1,1-1-1,2-2 0,1 0 0,1 0 0,-1-3-1919,1-5 0,4 2 0,-3-6 0,1-4 1524,4-8 0,14-13 0,5-4 0</inkml:trace>
  <inkml:trace contextRef="#ctx0" brushRef="#br0">10071 6978 8502,'9'-14'0,"-1"0"376,-1-1 1,4 6-1,-2 1 1,4 1-1,2 4 1,-1 3-1,0 3 1,1 5-1,-3 3 1,0 5-1,-3 2 1,2 3-110,2 3 1,-3-2-1,-1 0 1,3 1-1,-1-1 1,0 2 0,-1 0-1,1-1 1,0-3-1,0-2 1,-3-2 0,0 0-1,0 1-2662,3 3 0,-4-6 2395,-3-4 0,4-1 0,0 6 0</inkml:trace>
  <inkml:trace contextRef="#ctx0" brushRef="#br0">11855 5482 7843,'0'-14'574,"0"-1"1,-2 6-1,-1-1 1,-2-1 0,0-2-283,-1-1 1,3 1-1,-5 2 1,0 3-1,1 0 1,-1 0 0,0-2-1,-3 0 1,-2 2-1,-1 0 1,-1 2-1,-1 0 1,-1 1 0,-4 0-213,-1 0 0,3-1 1,-5 3-1,-2-2 1,-1 2-1,-2 1 0,0 2 1,0 2-1,1 2 1,-1 6-1,0 1 1,0 0-1,1 1-143,-1 4 0,-2-2 0,1 5 0,0-3 0,3 0 1,1 2-1,2 1 0,2 0 0,1 0 0,2 1 1,1-1-1,2 0 0,3 2 43,1 1 0,-1-3 0,-2 4 0,3-1 0,0-1 0,3 1 0,-1 1 0,1 2 0,1 1 1,0-1-1,1-1 0,-1 0 0,2 0 65,-1 0 1,3-5-1,2 5 1,-1 0-1,-2 0 1,2-1-1,1-1 1,2-1-1,0 1 1,0 1-1,0 1 1,2 0-1,1 0 1,3 0-3,2-2 1,0 4-1,4-6 1,-3 3-1,1 1 1,-1 0 0,1 0-1,1 0 1,0 0-1,1 0 1,-3 0-1,2-2 1,1-1-50,-3-1 1,4-4-1,-4 4 1,4-4-1,2-2 1,-1 0-1,0-1 1,1-2-1,1-1 1,1 0-1,3-1 1,-1-1-1,0-1 46,0-4 0,7 3 0,-4-1 1,2-2-1,-2-1 0,1-2 1,-2 0-1,1 0 0,0 0 1,2 0-1,0 0 0,-1 0 1,-3-2-1,-2-3 0,4-3 1,1-4-1,-1 0 1,-1 3-1,-2-2 0,2-4 1,0-2-1,-1-3 1,0 3-1,-1 1 0,0 1 1,0 1 21,2 0 1,-5-5 0,3-1 0,-3 3-1,-1 1 1,1 0 0,0-2 0,0-1 0,-4 1-1,1 1 1,0-1 0,1-3 0,1 1 65,-1-1 1,-1-3-1,-2 3 1,-1 0-1,1-1 1,0 0-1,0-2 1,-3 0-1,0 1 1,-1 1-1,1-1 1,-2-1 0,0 1 34,-2-1 1,-3 4 0,-1-4-1,0-1 1,0-1 0,-1 1-1,-3 1 1,-2-2 0,-2-1 0,-2-3-1,1-2 1,-1-4 0,-1 1-1,0-2-142,1 1 1,-3-1-1,4-1 1,-4 4-1,-1 5 1,-1 5-1,1 5 1,-1 3-1,1 3 1,-2 4-1,-1 4 1,-4 3-1,-2 2-669,-2 0 0,-7 0 0,-3 2 0,-1 3 1,0 4-1,-1 4 0,-3 3 0,-2 2 0,-1 2 1,0 4-1,0 7 648,0 6 0,0 4 0,-1 2 0</inkml:trace>
  <inkml:trace contextRef="#ctx0" brushRef="#br0">7941 7496 8505,'-4'-16'-502,"-1"-3"847,-6 9 0,9-9 0,-4 10 1,1-4-1,0-1 0,0-1 1,0 1-1,1-1-66,0 1 1,3 8 0,2 6-1,3 9 1,2 9 0,0 6 0,2 5-1,-1 3 1,-1 3 0,-1 1-1,0 4 1,0 0 0,-2-1 0,-2-6-366,-1-2 0,5-3 0,0 1 0,-2-2 0,-1-3 0,-2-4 0,0-4 0,0-5 1,0-6-1,0-10 84,0-6 0,1-10 0,4-3 1,3-3-1,2-2 0,-1 2 1,2 1-1,2 4 0,2 1 0,-1 3 1,0 2-1,1 4-27,-1 2 1,1 4 0,-3 9-1,-2 5 1,-5 6 0,-4 4 0,-1 1-1,0 2 1,0 0 0,-1 1-1,-4-1 14,-5-1 0,-2 4 1,-3-4-1,1-4 1,-2-4-1,-2-2 0,-1 0 1,1-2-1,2-4 1,2-2-1,0-2 15,-1 0 0,1-6 0,0-2 0</inkml:trace>
  <inkml:trace contextRef="#ctx0" brushRef="#br0">8258 7683 8505,'9'-19'0,"-1"0"324,-1 1 0,2 2 0,-4 2 0,-2 0 1,-3 1-1,-4 2 0,-6 3 0,-3 1 0,-1 6 1,-1 4-1,1 6 0,0 4-193,-1 2 0,2 1 0,2 1 0,3 4 0,0 0 0,2 1 0,0-1 0,2 0 0,3-2 0,1 0 0,0 0 0,1-1-302,4-2 0,-2-7 0,7-1 0,1-1 0,2-4 0,1-1 1,1-2-1,-3-2 0,0-3 0,-3-4-1391,2-4 1468,2-2 0,-3 1 1,-2 0-1,0-1 1,-2 1-1,2 1 1,-1 2-1,1 1 0,0 1 156,3 1 0,-3 3 1,0 10-1,-2 4 0,-3 4 1,1 0-1,-1-2-3181,2-1 3119,-1-1 0,3 6 0,1-1 0</inkml:trace>
  <inkml:trace contextRef="#ctx0" brushRef="#br0">8445 7611 8592,'0'-14'284,"0"0"1,6 6-1,4 3 1,1 5-1,-1 5 1,-4 4-1,-1 6 1,1 2-1,1 2 1,-1 1 24,-3 0 1,4-4 0,-3 3 0,0-3 0,-3-1 0,-1-1 0,0 1-294,0-1 1,0-8 0,0-6 0,0-8 0,0-4 0,0-4 0,0-2 0,0-3 0,0 0 0,2 1 0,1 1 0,3-1 0,1 1-457,-1 2 0,5 1 1,-1 1-1,3 2 1,1 4-1,1 4 0,-1 5 1,0 5-1,-1 4 1,-2 4-1362,-1 2 2104,-1-1 0,1 5 1,-2 0-1,-2 1 1,-2-1-1,-1 1 0,0 1 1,2 2-1,-2-3 1,-1 1-1,-2-3 0,0-1 193,0 3 1,0-8-1,0-4 1,0-14-1,0-10 1,0-2-964,0 2 1,0-3 0,0-2-1,0 1 1,0-3 0,0 2-1,0-1 1,0 1 0,0-1-1,0 1 1,1 0 0,2 4-1,2-1 840,-2-1 1,1 8-1,-1-4 1,3 4-1,2 3 1,3 3 269,2 4 1,0 2-1,-2 3 1,-1 2-1,1 0 1,2 1-644,1-4 0,0 5 0,1 0 0</inkml:trace>
  <inkml:trace contextRef="#ctx0" brushRef="#br0">8934 7726 8646,'-14'0'688,"4"2"1,2 3 0,2 4-1,2 4 1,3 2-1192,1-1 0,1-4 503,4-1 0,3 1 0,7 4 0</inkml:trace>
  <inkml:trace contextRef="#ctx0" brushRef="#br0">8963 7482 8443,'-2'-13'949,"-3"3"0,4-2 0,-2 4 1,6 1-1,6 7-4011,4 8 3062,2 5 0,-1 8 0,0 1 0</inkml:trace>
  <inkml:trace contextRef="#ctx0" brushRef="#br0">9150 7784 8443,'13'-6'411,"-2"-2"0,-2-2 0,3 0 0,-1-1 0,0-2 0,-1-1 0,1-2 0,2-1 0,-1-3 0,0 1-71,-3-2 1,-1 5 0,2-3 0,-6 3 0,-2 2-1,-4 1 1,-2 3 0,-6 6 0,-3 4 0,-1 4-634,0 6 1,-1 4 0,1 4 0,1 3 0,2 1 0,3 2 0,1 0 0,3-1 0,-1-1 0,0-1 0,2-1-1,1 0 1,4-1 0,3-2 240,4-4 0,-1 2 0,2-7 0,1 1 0,2-1 0,1-1 1,1-4-1,-1-2 0,0-2 0,1-4 0,-1-5 0,0-2-115,1-3 1,-6-1 0,1-1-1,1-4 1,0 0 0,1-1 0,-4 1-1,0-1 1,-2 1 0,0 0 0,-1 3-1,0 2 426,0 2 1,0 8 0,-5 7 0,0 10 0,0 9-1,0 0 1,0 3 0,0-2 0,0 1 0,-2-1-113,-3-1 0,4 4 1,-4-4-1,3-3 1,2-1-1,-1-3 1,-3-5-1,0-8-54,0-8 1,3-5 0,2-1 0,3-2 0,0-2 0,1-1 0,0 1 0,1 2 0,2 2 0,2 0 0,0-1-94,-1 1 0,1 0 0,4-1 0</inkml:trace>
  <inkml:trace contextRef="#ctx0" brushRef="#br0">9538 7755 8667,'-8'-9'596,"5"1"0,5 0 0,4 1-596,2 1 0,2 1 0,4 5 0</inkml:trace>
  <inkml:trace contextRef="#ctx0" brushRef="#br0">9754 7655 9875,'0'9'154,"0"1"1,0 1 0,0 2 0,0 1 0,0 0 0,0 1-112,0-1 0,2-6 1,2-3-1,4-5 0,2-5 1,0-4-1,1-6 0,2-4 1,-1-5-1,0-3 211,-3-2 0,-4-1 0,3-4 0,0-4 0,-2-2 0,1 0 1,-4 3-1,-1 2 0,-2 1 0,0 2 0,-2 4 0,-3 7-133,-4 8 0,1 8 1,0 12-1,0 5 0,1 6 1,-1 1-1,2 2 0,-1 3 1,3 3-1,-1 2 0,0 0-183,2-1 0,-4 6 0,3 0 0,0-1 0,3 1 1,1 1-1,0 0 0,1 2 0,3-4 0,2-1 1,2-6-1,3-2 0,2-3-265,1 0 1,1-7 0,-1-6 0,1-2 0,-1-2 0,0-4 0,1-5 0,-3-5 0,0-1 326,-3 1 0,-6-9 0,4 3 0</inkml:trace>
  <inkml:trace contextRef="#ctx0" brushRef="#br0">9581 7885 8238,'-8'-2'1793,"4"-3"0,4-3-1676,4 0 0,0 0 1,5 5-1,2-2 1,2 1-1,2-1 0,-1 0-117,0 2 0,1-5 0,-1 0 0</inkml:trace>
  <inkml:trace contextRef="#ctx0" brushRef="#br0">9711 7726 8017,'-6'-8'283,"2"-3"1,-4 5-1,0-1 1,0 1-1,-1 5-4,1 4 1,-3 5 0,6 8 0,0 1 0,0 2 0,0 1 0,2-1-1,2 2 1,1-1 0,1 3 0,2-2-280,2-1 0,6 0 0,-3-6 0</inkml:trace>
  <inkml:trace contextRef="#ctx0" brushRef="#br0">9653 7568 8693,'-4'-14'0,"-3"-1"753,-1 1 1,5 4 0,-2 4 0,5 4 0,5 9-754,5 4 0,2 10 0,3 1 0</inkml:trace>
  <inkml:trace contextRef="#ctx0" brushRef="#br0">10214 7180 10012,'0'-10'-650,"0"1"1,0-3 0,0 0 936,0-3 0,0 6 0,0-1 0,0-1 0,0-2 1,0-1-1,0-1 0,0 1 0,-1 1 117,-4 3 0,2 1 0,-5 9 0,1 6 1,4 7-1,2 6 0,1 7-289,0 6 1,0 5 0,0 6 0,0 1-1,0 4 1,0 5 0,0 3 0,0 2-1,0-1 1,0 1 0,0-2 0,0 0-1,-2-2-92,-3 0 1,4-1 0,-4-11-1,3-2 1,2-2 0,0 0 0,0-2-1,0-6 1,0-6 0,0-3 0,0-4-1,0-1-216,0-1 1,2-7-1,1-5 1,2-6-1,-2-7 1,-1-3 0,-2-1-1,0-2 1,0-2-42,0-1 0,0-5 1,0 3-1,0-1 1,0-4-1,0-2 0,0-4 1,0-3-1,0-2 1,0-2-1,0 1 0,0 0 1,0-4-113,0-4 0,0-1 1,0-4-1,0 2 1,1 2-1,2 3 1,4 2-1,-1 2 0,1 3 1,-4 2-1,-2 3 1,-1 2 443,0 1 1,0 0 0,0 2 0,-1 1 0,-2 4 0,-4 0 0,1 1 0,-1-2 0,4 3 0,0-1 0,0 3 493,-2 2 1,-1 8-1,1 5 1,-5 8 0,-2 8-1,-3 6 1,1 3 0,-2 4-511,-3 1 0,-2 7 1,-5 1-1,2 0 1,-1 0-1,-3-1 1,1-1-1,2 1 1,2-4-1,3-3 1,2-4-1,4-2 1,2-4-459,3-1 1,7-8-1,2-6 1,8-9 0,5-7-1,0-4 1,0-2 0,-2-4-1,2-4 1,-2 1 134,2 3 1,-1-3 0,3 3 0,-3-1 0,0-1 0,-3 2 0,2 0 0,1 0 0,-1 2 0,-2 1 0,3 2 0,-1-1 688,-2 1 1,3 5 0,-6 6-1,2 2 1,3 2 0,2 4-1,0 5 1,-2 6 0,-1 7-1,1 4 1,2 2 0,1-1-264,0-3 0,-4 6 1,-1-2-1,3 2 1,0-2-1,3-4 1,-1 0-1,1-1 1,-1-2-1,-1-1 0,-2-1 1,-3-1-3061,-2 0 1549,-1-6 1326,2 5 0,-6-5 0,6 7 0</inkml:trace>
  <inkml:trace contextRef="#ctx0" brushRef="#br0">11423 7079 8177,'0'-14'0,"0"-1"25,0 1 0,0-1 1,0 1-1,0 0 0,2-1 1,1 1-1,3 0 335,2-1 1,-3 2 0,3 5-1,-2 8 1,-2 10 0,-3 8 0,-1 5-1,0 6 1,0 5 0,0 4-79,0 4 1,0 6 0,0 1-1,0 2 1,0 4 0,0 1 0,0 3-1,0 3 1,0 4 0,0 3-1,0-1 1,0 1 0,0-7-291,0-6 1,0-1 0,0-6-1,0-1 1,2-3 0,1-7-1,2-2 1,-2-4 0,-2-4-1,-1-4 1,0-3-179,0-3 1,0-10 0,0-8 0,0-8-1,0-5 1,0-3 0,0-3 0,0-5 0,0-3-1,0-2 1,0-2-92,0-2 1,5-4 0,0-6 0,-2 0 0,0-2-1,1-1 1,0-4 0,0-1 0,-3-4 0,-1 0 0,0-3-1,0 0-1783,0 1 2168,0-1 0,0 6 1,-1 2-1,-3 4 0,-2 6 1,0 1-1,-1 6 0,2 2 1,1 9-1,-1 4 0,2 4 625,1 0 0,2 7 0,-1 6 0,-4 7 0,-3 7 0,-3 8-662,-4 4 0,4 4 0,-8 1 0,1 4 0,1 4 1,-3 2-1,1 0 0,0-3 0,0 0 0,1-2 0,2 2 1,2-4-1,1-1-260,4-5 1,-3-7-1,8-1 1,0-6 0,4-9-1,4-8 1,2-8-1,2-4 1,3-3 0,2-5-217,1-3 0,1-3 0,-1-2 0,0-3 1,1-1-1,-1 0 0,1 0 0,-1 0 0,0 0 1,1 0-1,-1 1 0,1-1 694,-1 4 1,-1 4-1,-2 2 1,-3 4 0,-2 1-1,-1 3 1,0 5 127,0 9 1,4 5 0,-2 14-1,-1 1 1,2 1 0,0 4-1,3 1 1,2 4 0,0 1-1,-2 2 1,-1 1 0,-1 2-1,1 2-239,-1-2 1,-1 3 0,4-1-1,-4-2 1,0-2 0,-2-3-1,2-1 1,-2-4 0,1-1 0,-2-4-2655,1-1 0,-3-8 2476,7-3 0,-7-3 0,3-2 0</inkml:trace>
  <inkml:trace contextRef="#ctx0" brushRef="#br0">11293 6691 14112,'-4'-10'-2319,"-1"0"1,-6 6 2899,1-6-231,4 7 0,-7-4 0,3 7 0,-1-1 0,0-2 0,1-2 0,1 0-119,1-1 0,8 2 1,9-4-1,4 2 1,2 3-1,-1 1 0,2 2 1,3 0-1,5 0 1,3 0-1,2 0 1,1 0-1,2 0 0,4 0-98,0 0 0,1 0 1,3 0-1,-2 2 1,1 1-1,-2 2 1,-4-2-1,-4-1 1,-4-2-1,-2 0 441,-2 0-529,-9 0 1,-7 0 0,-10 0 0,-6 0 0,-5 0 0,-5 0 0,1 0 0,-3 0 0,1 0 0,-4 0 0,-1 0-72,-2 0 1,1 0 0,-1 0 0,0 0-1,0 0 1,-1-2 0,-2-1 0,-2-4-1,2-1 1,4-1 0,2-1 0,4 1-1,-1-1 82,1 2 1,9-3-1,0 4 1,9 1-1,8 0 1,9 2-1,5 3 1,2 2-14,4 4 1,4-3 0,0 4 0,1-1-1,2 0 1,2-2 0,4-1 0,1-2 0,-1 0-1,0 0 1,-2 0 0,0 0 0,-3 0 0,-3 0-138,-5 0 1,-3 0 0,-10 1 0,-8 2-1,-11 2 1,-10 0 0,-4 0-44,-4 0 0,-1 1 0,-1-3 0,-1 2 0,0-2 0,-1 0 0,-2 1 0,-2 0 0,0 0 0,1-3 0,-1-1 0,2 0 0,4 0 253,4 0 1,-2-5 0,7 1 0,1 0 0,4 1 0,8 0-1,9-2 1,11 2-42,7 1 0,3 2 1,5 0-1,1 0 1,2 0-1,3 0 0,2 0 1,1 0-1,1 0 1,-3 0-1,0 0 0,-4 0 1,-2 0 286,-1 0 1,-2-4-1,-3-1-423,-5 2 1,-22 14 0,-7 5 0</inkml:trace>
  <inkml:trace contextRef="#ctx0" brushRef="#br0">11768 7137 8749,'13'-15'0,"-2"2"0,-3 2 0,0 2 899,0-3 1,-3 4 0,1 2-1,-4 4 1,-10 9 0,-10 6-719,-10 6 1,-8 5 0,-7 8 0,0 3 0,-2 0 0,-3 2 0,-3 0 0,0 1 0,3 0 0,3-1 0,4-2 0,2-4 0,7-6 0,7-6 0,7-3-2097,7-1 0,8-7 0,11-3 0,8-5 1915,5-5 0,3-3 0,4-7 0</inkml:trace>
  <inkml:trace contextRef="#ctx0" brushRef="#br0">11768 7324 8323,'13'-2'439,"-3"-3"0,-4 5 0,-9 0 0,-7 10 0,-9 6 0,-8 5 0,-7 1 1,-4 4-1,-4 1 0,-2 3-231,-4 4 1,1-2-1,-2 4 1,2-2 0,9-5-1,6-5 1,10-3 0,6-4-1,9-3 1,12-4-1,13-5-208,7-4 0,10-13 0,2-4 0</inkml:trace>
  <inkml:trace contextRef="#ctx0" brushRef="#br0">11725 7611 11309,'-6'15'280,"-4"-1"1,-9 7 0,-5 3-1,-5 3 1,-4 3 0,-4 4 0,0 3-1,3 0 1,4-4 0,5-2-281,5-3 0,1 1 0,11 0 0</inkml:trace>
  <inkml:trace contextRef="#ctx0" brushRef="#br0">11682 7957 8476,'-29'0'0,"0"0"358,1 0 1,4 0-1,1 0 1,2 0-1,4 1-358,1 4 0,1-3 0,1 4 0</inkml:trace>
  <inkml:trace contextRef="#ctx0" brushRef="#br0">12732 7007 7488,'0'-14'0,"0"-1"229,0 1 1,5 0 0,0-1-1,-2 1 1,0 1 72,2 3 0,1 6 0,4 8 0,-5 8 1,-4 7-1,-1 8 0,0 6 0,2 6 0,1 4 1,2 5-1,-2 2 0,-1 1 0,-2 0 0,0 3 1,0 2-1,1 0-238,4-3 1,-3-2-1,2-5 1,-2 1 0,-2-6-1,0-7 1,0-9 0,0-5-1,-2-6-490,-2-4 0,-3-6 0,-4-8 0,3-6 0,2-4 0,3-6 0,1-4 0,0-4 0,-1-6 426,-2-4 0,-6-4 0,3-1 0</inkml:trace>
  <inkml:trace contextRef="#ctx0" brushRef="#br0">12790 7036 8113,'-5'-15'0,"-1"1"297,-2 0 0,0 4 1,-4 2-1,3 2 1,-2 2-1,-2 3 1,0 2-1,2 4 1,1 5-1,-1 3 1,-2 3-1,-1 3-173,-1 5 0,1 3 1,0 2-1,-1 0 1,1-1-1,0 0 1,-1-3-1,2-3 1,2-1-1,2-2 0,-1 1-4456,2-1 4332,2 0 0,6-5 0,0 1 0</inkml:trace>
  <inkml:trace contextRef="#ctx0" brushRef="#br0">12718 6993 8062,'0'-10'401,"1"2"0,4 2 1,5 2-1,3 3 1,1 1-1,0 1 1,1 6-1,1 6 1,1 6-122,2 3 0,5-3 0,-4 5 0,-3 2 0,-1 0 0,-1-1 0,-1-2 0,0-3 0,-1-1 0,-2 1 0,-3-1 0,-1-2 0,-3-1-1609,3-1 1,-6-6 0,4 1 1328,-3 1 0,-2 2 0,0 1 0</inkml:trace>
  <inkml:trace contextRef="#ctx0" brushRef="#br0">12588 7324 7981,'-9'-5'266,"-1"0"1,7-6 0,0 1-1,6-1 1,6 1 0,6 4 0,2 1-1,4 0 1,2 1 0,2-1 0,4 0 227,5 2 1,-4 1-1,5 2 1,-1 0 0,-1 0-1,-1 0 1,-3 0-1,-3 0 1,-2 0 0,-1 0-1,0 0 1,-4 0-4369,-3 0 3874,-2 0 0,1 0 0,-1 0 0</inkml:trace>
  <inkml:trace contextRef="#ctx0" brushRef="#br0">12977 5511 8024,'0'-15'0,"0"1"0,0 0-260,0-1 1,5 1 0,-1-1 470,0 1 1,-4 0 0,-5-1 0,-5 2 0,-3 4 0,-1 2 0,0 3 0,-1-1-1,-1 2 1,-3 1 0,-5 2 0,-3 0 0,-2 0 1438,0 0-1638,1 6 1,-3 2 0,-1 7 0,-1-1-1,1 1 1,0 1 0,0 3 0,-3 5-1,-1 3 1,1 2 0,3-1 0,3 1-1,4 2 19,1 2 1,6-1 0,-1 5-1,3 0 1,3-1 0,4 3 0,2-1-1,3 1 1,-1 1 0,2 0 0,3-1-1,3-2 1,3 0 5,2 0 1,2-5-1,4 1 1,1-2-1,-1-3 1,0 3 0,1-1-1,-1 1 1,0-4-1,1-2 1,-1-1 0,1 0-1,-1 0-18,0-1 1,1-1 0,-1-6-1,2 2 1,3-2 0,4 0-1,1-4 1,0-2 0,1-4 0,2-1-1,2 0 1,0 0 0,0-2 72,0-1 1,-1-4-1,1-3 1,1-4 0,1-4-1,-1-2 1,-3 1-1,-1 0 1,-2-2 0,0-2-1,0-3 1,0-1 54,0-4 1,-5-1 0,3-2-1,1 1 1,-2-3 0,1-1-1,-1-1 1,0-1 0,-2 1-1,0-3 1,-2 0 0,-2-3-1,-6 1-44,-2-1 0,-2 6 0,-5-5 1,0-1-1,0 1 0,-2 1 1,-3 0-1,-4 2 0,-4-2 1,-2 2-1,1 0 0,-2 5-1,-3 4 1,1 0 0,-6 6 0,-1-1 0,-1 0-1,1 4 1,1 2 0,-2 6 0,-1 2 0,-2 2-1,0 1 1,1 0 0,-1 3 0,0 1-881,0 0 0,2 5 0,3 1 1,5 2-1,1 3 0,1 4 778,-2 4 0,-7 9 0,4 9 0</inkml:trace>
  <inkml:trace contextRef="#ctx0" brushRef="#br0">12761 5151 7119,'0'-8'880,"-5"0"0,0 3-660,2-4 1,2 1 0,1-2-1,1 0 1,2 1 0,2-1 0,-2-1-1,-1-2 1,-2-1 0,0-1 0,0 1-127,0 0 0,0-2 0,0-2 0,-2-3 1,-1-1-1,-3-4 0,-2-1 0,-2-2 0,-1-1 1,0 0-1,-4-1 0,1 4 0,-4 0-49,2 0 1,-1 3 0,-1 0 0,-3 0 0,1 1-1,-3 4 1,1 3 0,-2 2 0,0 0 0,0 1-1,-2 2 1,-1 3 0,-2 1-72,1 4 0,-1-3 0,0 1 0,0 2 0,1 1 0,-1 4 0,0 1 0,0 3 0,1 1 0,0-1 0,3-1 0,2 0 0,1 1-60,0 2 1,4 2-1,-1 4 1,3 0-1,0 2 1,-2 2-1,-1 3 1,2 1-1,1 4 1,1 1-1,2 2 1,2-1-1,2 1-95,-3 0 1,4 0 0,0-1-1,2 0 1,3-3 0,1-2 0,2-3-1,0-2 1,0-2 0,0-2 0,0 1-2604,0-1 2784,0-6 0,0-8 0,0-8 0</inkml:trace>
  <inkml:trace contextRef="#ctx0" brushRef="#br0">11653 4633 8431,'-13'-14'80,"4"-1"1,-2 1 0,4-1 0,-1 3 0,-3 4-1,0 9 1,1 10 0,4 9 0,1 2 61,0 4 1,-1 1 0,3 2-1,-2-1 1,2 3 0,1 1-1,2 3 1,0 0 0,0 0-1,0-3 1,0-1 0,0-3-1,2 3-49,2 2 0,0-7 0,4 1 0,-2-5 0,-1-6 1,0-3-1,1-5 0,2-1 0,3-6 0,2-6 1,1-7-1,1-8 70,-1-2 0,2-4 0,2-6 0,2-1 0,3 1 0,1 2 0,0 1 0,0 2-163,1 3 0,9-4 0,3 6 0</inkml:trace>
  <inkml:trace contextRef="#ctx0" brushRef="#br0">12545 5108 7914,'-14'-15'274,"-1"1"0,6 0 1,1-1-1,3 2 3,7 4 0,-1 2 0,9 7 1,1 0-1,2 2 0,1 3 1,1 3-1,-1 1 0,0 1 1,-1 3-1,-2 3 0,-1 3 1,-1-1-339,-1-2 1,5 3-1,-5 0 1,2-1-1,-2-1 1,0 1 0,-2 1-1,2-2 1,-1-1-1,-1-1 1,-1-2 0,0-2 303,-1-2 1,8-5-1,-4-1 1,1-5 0,-1-6-1,0-3 1,0-7 0,3-2-1,0-6 1,2-1 0,0-2-236,3 0 0,2-4 0,-4-2 0,0-2 0,2-3 0,2-2 0,1 1 0,-3 2 0,-3 7-8,-3 7 0,6-2 0,6 4 0</inkml:trace>
  <inkml:trace contextRef="#ctx0" brushRef="#br0">10358 6950 7843,'-30'15'0,"-2"3"-52,-2 1 0,-1 5 1,3-3-1,-1 0 1,1 0-1,3-5 1,5-4 193,5-2 1,9-8 0,5-2-1,5-8 1,7-5 0,6-2-1,6 1 1,3 0 0,4-1 0,-1 1-1,1-2 1,-4 0 0,1 0-67,-1 3 1,-4 3-1,1-1 1,-3 2 0,-2-1-1,1 2 1,-1 3 0,-1 5-1,-7 7 1,-11 7 0,-15 10 33,-16 8 1,-8 5 0,-16 6 0,0-1 0,-4-2-1,-2-2 1,-1 0 0,2-3 0,4-4 0,8-9 0,11-6-171,12-8 1,16-6-1,15-7 1,12-5 0,10-2-1,5-4 1,6-2 0,4-1-1,4 1 1,1 4 0,0 3-1,0 3 1,0 1-22,1 4 1,-1 1 0,-2 2 0,-1 0 0,-5 2 0,-3 1 0,-6 4 0,-5 2 0,-8 6 0,-7 2 0,-8 1 0,-7-1 0,-10 1 108,-7 1 0,-9 2 0,-2-3 0,-1-1 1,-1-2-1,1-4 0,0 0-28,-1 2 0,7 1 0,-3 0 0</inkml:trace>
  <inkml:trace contextRef="#ctx0" brushRef="#br0">10157 7453 9005,'8'-14'492,"-3"-1"0,-2 6 0,0-1 0,0 1 0,-4 2 0,-7 6 0,-5 5 0,-1 3 0,1 1-693,3 0 1,-3-3-1,4 3 1,-4 0-1,-1-2 1,1 2-1,2-2-139,1 1 0,8-3 0,2-4 0,8 0 0,7 0 1,2-1-1,3-2 0,-1-2 0,0 2 0,0 3 0,-1 3 537,-2 2 0,-2 6 0,-1-2 0,-2 4 0,-3 2 0,-2-1 0,-2 0 0,-3 1 0,1-1-1735,3 1 1538,3-7 0,12 4 0,3-4 0</inkml:trace>
  <inkml:trace contextRef="#ctx0" brushRef="#br0">11092 7093 8504,'0'-14'-942,"0"0"872,0-1 0,0 6 0,0-1 0,0-1 1,0-2-1,0-1 0,0-1 0,0 1 1,0 0 275,0-1 0,0 1 0,0-1 0,0 1 1,0 0-1,0-1 0,0 1 0,0-1 217,0 1 1,0 8 0,0 6-1,0 9 1,0 9 0,0 7 0,0 7-1,0 8 1,0 7-419,0 5 0,0 6 0,-2 4 1,-1 5-1,-3 4 0,-1 2 1,1 3-1,1-1 0,0-5 0,1-8 1,0-7-1,3-7-119,1-4 1,0-13 0,0-7 0,0-10 0,0-9 0,0-10 0,1-6 0,3-3 0,0-1-105,0 1 0,-3-2 0,-1-3 0,0-5 0,0-4 0,0-2 1,0-3-1,0-4 0,0-3 0,0-2 0,0-4 0,0-2 0,0-3 159,0 0 0,0-1 0,0-2 0,0 1 0,2 2 0,1 3 0,2 7 0,-2 4 0,-1 6 1,-2 6-1,0 6 524,0 3 1,-2 9 0,-3 9-1,-4 9 1,-6 7 0,-2 1-1,-4 0 1,0 2 0,0 1-1,2 4 1,0-1-591,0-1 1,-5 4-1,3-6 1,0 2-1,0-2 1,6-1 0,2-3-1,3-2 1,1-2-1,1 0 125,3 1 0,10-7 0,3-2 0</inkml:trace>
  <inkml:trace contextRef="#ctx0" brushRef="#br0">11049 6950 8380,'8'-15'192,"0"1"0,-3 1 1,4 3-1,4 6 1,1 2-1,1 2 1,-1 0-1,1 2 1,-1 1-1,0 3 1,1 2-73,-1 3 0,1 2 0,-1 2 1,-1-1-1,-2 0 0,-3 1 1,0 1-1,-2 1 0,1 2 1,-4-1-1,-2-2-120,-1-2 0,-6 1 0,-2-1 0</inkml:trace>
  <inkml:trace contextRef="#ctx0" brushRef="#br0">10977 7165 8428,'-19'0'0,"1"-1"0,4-2 841,3-2-500,1 0 0,2 3 1,5-1-1,6-2 1,8 2-1,7 2 1,6 1-1,3 0-65,2 0 1,-1 4-1,3 1 1,1-2 0,3-1-1,0-2 1,0 0-1,-3 0 1,0 0 0,-1 0-1,-1 0 1,-3 0-1,-1 2-1942,-4 2 1,-1-2 1665,-7 3 0,1 3 0,-1 0 0</inkml:trace>
  <inkml:trace contextRef="#ctx0" brushRef="#br0">11006 7079 8546,'-10'-5'0,"1"-1"-182,-3-2 0,6 3 0,1-5 0,4-1 0,2 0 0,4 1 0,5 4 0,2 1 0,3 0 167,-1 2 1,0 3-1,1 5 1,-1 5-1,1 2 1,-3 3-1,0-1 1,-4 1-1,0-3 1,-2 0 0,2-4-1,-2 0-6,1 0 1,4 0 0,-3 0-1,0-8 1,-3-8 0,-4-5 0,-1-3-1,0-2 1,0-1 597,0 1 0,0-2 0,0 0 0,0 3 0,0 1 0,0 2 0,0-1-926,0 1 349,0 6 0,0 1 0,0 7 0</inkml:trace>
  <inkml:trace contextRef="#ctx0" brushRef="#br0">12099 5770 11030,'10'-29'0,"-1"0"0,2 0-318,2 1 0,-3-1 1,-2 2-1,-2 1 1,-1 0-1,0-2 0,0-6 240,-2-3 1,-2-1 0,-1-5 0</inkml:trace>
  <inkml:trace contextRef="#ctx0" brushRef="#br0">11351 6820 9422,'8'-6'983,"0"4"1,-5-4-1,4 1-110,1 0 1,-4-5 0,6 4 0,1 0 0,0-2 7,-1 0-812,-4 4 0,-4-2 176,3 6 134,-4 0 0,4 0-297,-10 0 1,4 2 0,-6 1-326,1 2 236,4-1 1,-6-2 99,4 3-797,2-4-1300,-4 6 1,6-6-318,0 4 0,-2-3 2312,-3 3 1,4 3 0,-6 0 0</inkml:trace>
  <inkml:trace contextRef="#ctx0" brushRef="#br0">11265 9597 8310,'-15'0'463,"7"-2"0,7-1 0,7-2 1,10 1-1,5-1-311,4 0 1,7-1 0,4 2 0,0 0 0,3-1 0,-1 0 0,-1-1 0,-4-1 0,-4 1 0,-5 3 0,-3 1 0,-3 2-4422,-2 0 4269,-8 0 0,-15 6 0,-9 2 0</inkml:trace>
  <inkml:trace contextRef="#ctx0" brushRef="#br0">11265 9597 8172,'-15'2'0,"1"1"321,0 2 1,4 1-1,2-1 1,0 4-1,2 4 1,-1 3 0,4 2-1,1 1 1,2 0-1,0 2 1,0 1 0,0 2-53,0 0 1,0-1-1,0 1 1,0-4-1,0 0 1,0-1 0,0-2-1,0-1 1,2-3-1,3-3-419,4-6 1,4-2 0,3-2 0,2 0 0,2-2 0,1-1 0,0-2 0,-2 1 0,0-1 0,2 0 0,2 2 0,1 1 0,0 2-1,-2 0 246,-1 0 1,-2 7-1,-5 4 1,-1 5-1,-2 3 1,-3 0 0,-1 2-1,-6 1 1,-4 2-1,-7 0 1,-4 0-1,-5-1 1,-5-3-22,-3 1 1,1-10 0,1 4-1,-3-4 1,3-3 0,-1-2 0,4-1-76,3 0 0,-4 0 0,1-5 0</inkml:trace>
  <inkml:trace contextRef="#ctx0" brushRef="#br0">12660 9626 8303,'0'-15'471,"-1"1"0,-4 1 1,-3 7-1,-2 9 1,2 11-215,2 7 0,1 8 1,5 6-1,0 0 0,0 2 1,2 0-1,1 1 1,2 1-1,-2-3 0,0-1 1,0-4-1,2-4 0,-2-5 1,-1-1-925,-2-3 1,1-4 0,3-6 666,0-8 0,8-13 0,-4-9 0</inkml:trace>
  <inkml:trace contextRef="#ctx0" brushRef="#br0">12962 9640 8207,'5'-14'0,"2"1"339,1 3 1,1-1-1,5 6 1,1 1 0,-1-1-1,2 0 1,2 2-1,1 3 1,0 3 0,0 3-1,1 2 1,-3 4-1,-1 2 1,-1 4 0,-3 1-292,-2-2 0,-4 1 0,-6 1 1,-1 5-1,-6 2 0,-5-1 1,-8-1-1,-2 2 0,-2-1 0,0 1 1,2-4-1,-1 1 0,2-3-162,1 1 0,0-2 0,8-4 0,4-2 0,8-4 1,8-4-1,6-3 0,5-4 0,5-1 0,3-4 375,2-1 1,0 4-1,0-4 1,0 0-1,-1 1 1,-1-1-1,-3 2 1,-3-1-1,-2 4-261,1 2 0,-1-6 0,-5-1 0</inkml:trace>
  <inkml:trace contextRef="#ctx0" brushRef="#br0">14444 9467 8112,'-14'0'318,"4"-6"1,2-4-1,3-1 35,7 2 0,9-3 1,10 8-1,1 0 0,4 3 1,1 1-1,2 0 0,0 0 1,-2 0-1,-2 1 0,-2 4 1,-2 5-1,-5 3 0,-5 1 1,-6 2-461,-4 3 0,-4 4 0,-5 4 1,-8-2-1,-5-1 0,-3 0 1,0-1-1,2-4 0,1-3 0,3-3 1,4-2-1,3-3-100,1-2 1,9-1 0,1-7 0,8-1 0,5-3 0,2-2 0,3-2 0,3 2 0,0 3 0,1 2 0,0 0 0,2-2 0,-1 4 453,-4 4 1,-1 0-1,-1 7 1,1 2 0,-4 4-1,-4 4 1,-4-3-1,-3 1 1,-1-1 0,-4 3-1,-3-1 1,-6 0-1,-5 0-292,-3-1 1,-5-2-1,5-4 1,0 0-1,0-4 1,-2-2 0,0-1-1,0 0 1,4-1-1,1 0 45,1-3 0,-6-7 0,-1-2 0</inkml:trace>
  <inkml:trace contextRef="#ctx0" brushRef="#br0">16199 9669 8174,'0'-21'0,"0"-1"0,0-2 478,0 0 0,0 5 0,0-5 0,0 0 1,0 0-1,-1 1 0,-2 2 0,-4 4 1,-2 1-345,-7 2 1,-5 1 0,-8 3 0,-1 7 0,-4 8 0,-4 8 0,-2 6 0,0 3 0,5 4 0,4 1 0,9 2 0,6-2 0,5-2-1,3-2-475,1-2 0,6-2 0,9-6 0,6-4 0,4-3 0,2-1 1,4 0-1,4-2 0,0-1 0,1-2 0,-2 0 0,-1 0 1,-4 0 557,-1 0 1,3 1 0,-5 3-1,-1 2 1,-2 2 0,-3 3-1,-2 2 1,-3 3 0,-2 3-1,-3 4 1,-1 1 0,-4 0-1,-2 1 54,-6 2 1,2-3-1,0-1 1,0-3-1,2 0 1,-1-1 0,4 0-1,1-1-271,2-2 0,0 4 0,0 3 0</inkml:trace>
  <inkml:trace contextRef="#ctx0" brushRef="#br0">17307 9511 8088,'0'-20'372,"0"1"1,0 0 0,2 6 0,3 4 0,4 4 0,4 3 0,1 2 0,2 0-1,2 0 1,3 0 0,1 0 0,2 0 0,0 0 0,0 0-147,2 0 0,-6 0 0,0 2 0,-4 1 0,-2 3 0,-1 2 0,-4 4 1,-4 0-1,-5 4 0,-5 4 0,-6 4 0,-5 1-353,-3-1 0,0 5 0,3-2 0,-2 5 0,-1 0 0,1-2 0,4-1 0,3 0 0,3 0 0,0 0 0,1-1 0,-1 1 127,0 0 0,5 0 0,-3-1 0</inkml:trace>
  <inkml:trace contextRef="#ctx0" brushRef="#br0">18645 9611 8092,'-1'-38'0,"-3"1"0,-2 2 3246,-2 3-2919,-2 8 0,-2-3 0,0 5 1,3-2-1,-1 1 0,1 2 1,-1 5-1,-1 4 0,-2 4 1,-1 1-1,-2 4 0,-4 1 1,-2 6-1,-2 4 0,2 6 1,1 4-526,3 2 1,4 3 0,3 6-1,3-1 1,1 1 0,4 1 0,2 2-1,2 2 1,4-2 0,5-2-1,2-2 1,4-1 0,2 0 267,1 3 0,2 2 0,-3-3 0,1 0 0,-2 0 0,-1-1 0,-3-1 0,-2-1 0,-3-2 0,-1 0 0,-6-2 0,-4-2 1,-7-4 27,-2-2 0,-3-6 0,1-3 0,-2-4 0,-2-1 1,-1-1-1,2-6 0,2-5 0,4-6 0,3-1 1,2-2-1,2-3 0,3-3-565,1-2 0,1 0 0,4 1 0,5 0 0,3 3 0,1 2 0,0 3 0,2 0 467,4 0 0,2 4 0,7-5 0</inkml:trace>
  <inkml:trace contextRef="#ctx0" brushRef="#br0">13063 6964 7424,'0'-14'0,"-2"-1"112,-2 1 0,2-1 0,-4-1 1,1-1-1,-2-2 0,-1 1 1,-3 2-1,0 2 0,-2-2 1,1 0-1,-6 0 145,-3 3 1,2 3-1,-5-1 1,-2 3-1,-2 2 1,-4 3 0,-3 3-1,-1 4 1,0 7-1,-3 9 1,-4 7 0,-3 6-1,1 4 1,3 3-309,4 2 1,1 6-1,-3 1 1,5 2 0,3 4-1,7 2 1,1 4-1,3 5 1,2 1 0,6 3-1,6-1 1,6 1 0,2-1 30,4-2 0,8 0 0,8-9 1,1-9-1,4-5 0,1-8 1,3-1-1,4-4 0,3-4 1,1-5-1,-1-1 0,0-3 0,-1-2 250,4-2 1,2-6 0,1-3-1,0-3 1,2-2 0,3-4 0,3-4-1,0-8 1,-3-4 0,-2-8-1,1-2 1,2-5 1271,3-2-1509,-12-1 0,6-4 0,-13 2 0,-2 2 0,-4-2 0,-5-2 0,-1-1 0,-3 0 0,-4 0 0,-4 0 0,-5-2 0,-4-2 13,-1 0 0,-3-6 0,-7 3 1,-9-3-1,-6-4 0,-6-4 1,-2 0-1,-6 4 0,-2 6 0,-4 6 1,-3 7-1,-3 4 0,0 7-192,3 6 1,3 11-1,2 6 1,0 2-1,1 2 1,4 2-1,4 2 1,4 6 185,1 3 0,-6 8 0,-2 1 0</inkml:trace>
  <inkml:trace contextRef="#ctx0" brushRef="#br0">14559 10575 8077,'0'-14'481,"0"0"0,0 4 0,0 5-241,0 8 0,2 9 1,1 18-1,2 4 0,-2 4 1,-1 5-1,-2 3 0,0 6 1,0 2-1,0 5 0,0 2 1,0 1-1,0 2 0,0 2-181,0 2 0,-2-4 0,-1-1 1,-4-6-1,1-4 0,0-7 1,1-6-1,0-8-576,0-6 1,1-13-1,4-13 1,0-8-1,0-7 1,0-4-1,0-5 1,0-5 516,0-4 0,0-4 0,0-6 0</inkml:trace>
  <inkml:trace contextRef="#ctx0" brushRef="#br0">14559 10561 8342,'0'-16'0,"0"-2"0,0-1 361,0 2 1,-1 2 0,-4 6 0,-3 5 0,-2 8 0,1 5 0,-4 6 0,-3 4 0,-3 5-1,1 3 1,2 3 0,0 4-392,-3 4 1,5-3 0,-2 1 0,4-3 0,1 1 0,0-2 0,0-2 0,3-3-1,1-1 1,4-4 0,3-1 0,5-5 29,5-5 0,2-4 0,3-7 0</inkml:trace>
  <inkml:trace contextRef="#ctx0" brushRef="#br0">14531 10547 8093,'14'-8'267,"0"3"0,1 3 0,-1 2 0,0 3 0,1 5 0,-1 8 0,1 5 0,1 3 0,1 0 0,2 0 0,-1 2 38,-2 1 0,3 0 0,0-1 0,-1-4 0,-2-1-305,-2-4 0,7 6 0,1-1 0</inkml:trace>
  <inkml:trace contextRef="#ctx0" brushRef="#br0">11581 10748 8092,'0'-14'53,"0"-1"1,0 6 0,0-1 0,0-1 0,0-2 259,0-1 1,-1 6 0,-3 4 0,0 8 0,0 5 0,3 6 0,1 4 0,0 6 0,0 7 0,0 7 0,0 2-163,0 2 1,0 5 0,1 2 0,3 1-1,0 4 1,1 2 0,0 4 0,0 1 0,-2-1-1,0-4 1,0-4 0,2-5-325,-2-3 1,-1-5 0,-2-6-1,0-11 1,0-5 0,-2-5 0,-1-5-1,-2-8-539,2-8 1,3-10-1,3-1 1,2 0-1,0-2 1,0-3 711,0-3 0,6-8 0,-3-2 0</inkml:trace>
  <inkml:trace contextRef="#ctx0" brushRef="#br0">11596 10662 8018,'-5'-15'0,"-2"1"0,1 0 257,0-1 0,-6 7 0,4 5 1,-1 5-1,-1 6 0,-1 3 1,0 6-1,0 2 0,1 4 0,-1-1 1,-2 4-1,-1 1-242,-1 2 1,1 0 0,0-1 0,-1 1 0,1 0-1,-1 0 1,1-2 0,1-2 0,2-2 0,3-2-1,2-4-15,2-1 0,3-1 0,1-1 0</inkml:trace>
  <inkml:trace contextRef="#ctx0" brushRef="#br0">11509 10676 8092,'13'-14'0,"-2"-1"232,-1 1 0,-1 6 0,7 2 0,2 1 1,1 0-1,0 3 0,1 6 0,-1 7 0,-2 6 1,1 6-1,-1 1 0,3 0 0,-3 1-8,-1 2 0,-3 2 0,-2 0 0,-1 0 0,1-1 0,0 0 0,0-3 0,-1-2 1,0-1-1,-1-1-224,1 0 0,-1 4 0,6-2 0</inkml:trace>
  <inkml:trace contextRef="#ctx0" brushRef="#br0">11998 8676 8412,'0'-14'969,"0"4"0,0 4 1,2 4-1081,3 9 0,-2 10 0,5 5 0,0 2 0,-2 0 0,1 4 111,-4 4 0,5 4 0,0 8 0</inkml:trace>
  <inkml:trace contextRef="#ctx0" brushRef="#br0">12114 9367 8001,'0'14'134,"0"1"1,-2-1-1,-1 0 1,-2 1-1,0 1 1,0 1-1,1 2 1,0-1-1,3-2 1,1 0-1,0 2 1,0 1-1,0 0-678,0 2 0,5 0 544,-1 2 0,8 11 0,-4-4 0</inkml:trace>
  <inkml:trace contextRef="#ctx0" brushRef="#br0">12128 10000 8066,'-2'16'101,"-1"1"0,-2 3 1,2-3-1,0-1 1,0-1-1,-2-1 1,2 0-1,1 1 1,2-1 3003,0 0-3238,0 1 0,2 4 1,1 0-1,2 0 1,0 1-1,-1 0 1,3 3-1,-1 2 0,2 3 133,0 0 0,-5 7 0,4 2 0</inkml:trace>
  <inkml:trace contextRef="#ctx0" brushRef="#br0">12185 10877 8004,'-4'21'221,"-1"3"0,0 2 0,3-1 0,-1-1 0,-2 2 1,2 0-1,0-1 0,0-1 0,-2 2 0,2 1 0,1 2 1,2-1-1,2 1 754,3 0 0,1 6-975,4 4 0,9 2 0,-3 2 0</inkml:trace>
  <inkml:trace contextRef="#ctx0" brushRef="#br0">14775 9036 30293,'-24'-5'-207,"0"0"0,2-4 0,-4 2 1,4 1-1,-1-1 0,1 4 1,-4 2-1,-1 1 0,-1 0 1,0 0 117,4 0 1,-3 1 0,2 4-1,-6 5 1,-2 2 0,1 3-1,1-1 1,3 1 0,-3 1-1,1 1 1,-1 4 0,6 0-1,2 1 1,4 0 0,0 6 141,0 4 1,1-2 0,7 5 0,2 0 0,-1 4 0,0 2-1,2 2 1,0-1 0,2-2 0,0-2 0,2 1 0,3-1 0,1-1-224,0-2 1,1 3-1,4-4 1,5-2-1,1-2 1,0-1-1,0 0 1,4 0-1,2-1 1,3 1-1,-1 0 1,1 0-1,3-2 1,1-1 252,-2-3 0,5-5 1,-3 1-1,4-3 1,2-1-1,2-3 0,3 0 1,2-4-1,3-2 1,1-3-1,3-1 0,-1-2 7,0 0 0,0-7 0,0-2 1,-1-4-1,-2-3 0,-4-2 1,0-2-1,-4-3 0,-2-2 0,-1-2 1,-2-2-1,-2-2 0,-2-1-129,-2-1 1,3-2 0,-5 1 0,0-4 0,-1-4-1,-2-1 1,-4 0 0,0-4 0,-4-2 0,-4-5-1,-2-2 1,-4-4 0,-2 0-240,-6-1 0,-8 2 0,-2 1 0,-1 2 0,-2 4 0,-1 5 0,-4 6 0,-6 4 0,-1 2 0,-2 3 1,2 1-1,-2 4 0,0 2 233,-3 1 1,4 11 0,-1 0 0,0 5 0,2 5 0,-2 1 0,2 2 0,2 0 0,4 0 0,3 0-1,2 2 1,0 3 0,2 4 0,1 4-662,3 1 0,2 2 0,4 2 0,0 3 0,5 1 724,0 4 0,-4 1 1,3 2-1</inkml:trace>
  <inkml:trace contextRef="#ctx0" brushRef="#br0">18573 10417 26341,'-1'8'-8212,"-4"-3"7072,3-4 510,-4-1 2015,6 0-888,0 0 109,-7 0-348,6 0 0,-7 0 1,3 0-663,-5 0 2280,4 0-1530,0 0 0,7 0 899,4 0-514,-3 0-541,4 0-522,-6 0 119,0 0 1,-6-6-1,-2-2 1</inkml:trace>
  <inkml:trace contextRef="#ctx0" brushRef="#br0">14214 10345 27982,'-8'-6'-4488,"3"-1"4629,10-2 0,3 1 0,8 5 1,3-2-1,5 0 0,3 0 0,2 0 1,1 1-1,4-1 0,4 0 1,4 2-1,1 0 0,0-1 0,0 0 1,-1 0-1,-4 3-4,-4 1 0,0 0 0,-4 0 1,-5 0-1,-2 0 0,-6-2 1,-1-1-1,-1-2-157,-1 2 1,-7 1 0,-7 2 0,-8 0-1,-7 0 1,-2 0 0,-4 0 0,-2 0-1,-2 0 1,-4 2 0,-3 1 0,-1 2-1,1 0-67,1 1 1,2-4 0,1 3 0,-1-2 0,2 0 0,1 2 0,4-2-1,1-1 1,3-2 0,2 0 210,2 0 1,14 0 0,8-2 0,8-1 0,2-2 0,-1 2 0,1 1 0,3 2 0,-1 0 0,3 0 0,-3 0-18,1 0 1,3 0-1,-3 0 1,0 0 0,1 0-1,1 0 1,2 0 0,2 0-1,0 0 1,-1-1 0,-2-3-1,0 0 1,0 0-76,0 3 1,-6 1 0,1 0-1,-3 0 1,-3-2 0,-2-1-1,-3-3-184,-2-2 0,-8 4 1,-7 0-1,-4 2 1,-1 2-1,-1 0 0,1 0 1,0 2 81,-1 2 1,1-2 0,-1 4 0</inkml:trace>
  <inkml:trace contextRef="#ctx0" brushRef="#br0">11452 10662 27059,'8'-7'-108,"4"6"0,-4-6 0,2 2 1,0 1-1,1 0 0,2 1 0,3 0 1,1-2-81,2 2 0,1-3 0,-6 1 0,0 0 0,1 0 0,-1 1 1,-1-1-1,-5 0-4,-8 0 1,-2 0 0,-7 5 0,-1 2 0,1 1-1,-1 2 1,-1-2 0,0 0 76,1 2 1,-3-3 0,5 4-1</inkml:trace>
  <inkml:trace contextRef="#ctx0" brushRef="#br0">12847 10431 28297,'-6'-9'-2283,"-4"-1"1,4 5 0,3-3 2460,6 2 0,5 1 0,6 5 0,1 0 0,-1 0 1,0 0-1,1 0 0,-2 2 0,-2 1 0,-2 2 0,3-2-121,0-1 1,-2-2 0,0 0-98,1 0 1,-6 0-1,-5 0 1,-8 0-1,-5 0 1,-2 0-1,1 0 1,0 0-1,-1 0 1,1 0 247,-1 0 1,1 0 0,3 0 0,6 0-74,10 0 0,6 0 1,3 0-1,1 0 1,-1 0-1,1 0 1,-1 0-1,0 0-33,1 0 1,-6 0 0,-2 0 0,-6 0-201,-7 0 0,0 0 0,-4 0 1,-1 0-1,-2 1 0,-1 2 0,-1 2 1,1-2-1,-1-1 0,1-2 1,0 0-1,-1 0 443,1 0 1,4 0 0,4 0 0,4 0 0,9 0-296,4 0 0,-2 0 1,1 0-1,1 0 0,2 0 1,1 0-1,1 0 1,-1 0-39,1 0 0,-6 0 0,-2 0-57,-6 0 1,-4 0 0,-11 0 0,-1 0-1,1 0 1,-1 0 199,1 0 0,4 5 421,1 0-876,6-1 1,-4-5 85,7-4 0,-1 3 0,-4-2 1,-5 2-1,-3 2 0,-1 0 228,0 0 1,4 0-1,1 0 1,-3 0-1,0 0 1,-3 0-1,2 2 1,2 1-1,2 2-53,-3-2 1,4-2 0,0 1 50,2 3 1,3-4-1,8 4 1,4-3-1,4-2 1,1 0-1,1 0 1,-1 0 98,1 0 1,-1 0-1,0-2 1,1-1 0,-1-2-1,0 2 1,-1 0 0,-2 0-1,-1-2 1,1 2-337,2 1 0,-7 2 0,-6 0 0,-8 0 0,-4 0 0,-3 0 0,1 0 0,-1 0 0,1 0 210,0 0 0,-1 5 0,1 0 0,0-2 0,-1-2 0,1-1 0,1 2 505,3 3 1,6-4-281,8 4 1,4-3-1,7-2-96,-1 0 0,-4 0 1,-1 0-1,1-2-1353,-2-3 212,-2 4 0,-4-6 734,3 7 1,-4-6 0,6-2 0</inkml:trace>
  <inkml:trace contextRef="#ctx0" brushRef="#br0">14300 8762 10690,'0'-14'-179,"0"0"1,2 1-1,1 2 1,2 1 0,0 0-1,-1 1 1,3 1 614,1 2 0,-3-1 0,4 2 1,1-4-1,-1-2 0,-1-1 0,-1 3 1,-4-2-1,-1-2 0,-2-2-414,0 1 1,-7 0-1,-2-1 1,-4 1 0,-3-2-1,-3-2 1,-7-3-1,-4 1 1,-5-1 0,-2 2-1,-3 0 1,-2-1-1,-2 3-164,-4 1 0,1 1 0,-6 3 0,1 2 0,-1 5 0,0 4 0,-1 1 0,-2 1 0,0 6 0,2 5 0,2 8 0,3 2 109,3 4 0,2-4 0,6 4 0,4 2 1,4 4-1,1 2 0,1 1 0,0 3 0,3 4 1,2 1-1,4-1 0,5-1 0,3-1-56,-1 0 1,6-1-1,1-11 1,4 1-1,1 0 1,0-2-1,0-3 1,0-5-1,1-3-2423,4-1 2464,-3-7 1,4-8 0,-6-8 0</inkml:trace>
  <inkml:trace contextRef="#ctx0" brushRef="#br0">12775 8690 10865,'-14'-14'107,"0"0"0,1-1 0,3 4 1,5 6-1,4 10 0,1 6 1,1 5-1,3 3 54,0 5 1,8 4-1,-4 0 1,1 1-1,1 0 1,1 0-1,2-2 1,-1 0-1,0-1 1,-3 1 0,2-3-1,2 0 1,2-3-127,-1-1 0,0 0 0,1-8 0,-1 0 1,1-4-1,-1-2 0,2-4 0,2-4 0,2-6 1,1-3-1,3-5 0,2-2 0,6-3-1669,3-3 1657,3-3 0,12-8 0,1-2 0</inkml:trace>
  <inkml:trace contextRef="#ctx0" brushRef="#br0">14559 8101 15153,'-9'-15'154,"-1"1"1,2 4 0,-1 4 0,2 4 0,2 9-1,1 4 1,0 3 0,4 2 0,4 2 0,0 3-226,0 1 1,2 2-1,0 6 1,1 2 0,-1 2-1,-1-1 1,0 1 0,1 0-1,0-2 1,1-2 0,-4 0-1,-1 2 1,-1 2-19,4-2 1,-3-7-1,2-2 1,-2-2-1,-2-2 1,0 0 0,0 0-1,-2-1 1,-2-4 274,-6-4-99,-3-4 0,-1-6 0,0 0 0,-2 0 0,-2-2 0,-3-1 0,-1-3 0,-4-2 0,-3-2 0,-4 1 0,-6 1 0,-4 0-23,-5 0 1,-3 4 0,-6-2 0</inkml:trace>
  <inkml:trace contextRef="#ctx0" brushRef="#br0">11337 12849 8802,'-8'0'813,"3"0"0,10 0 0,6 0-655,6 0 1,3 0 0,7-2 0,3-1 0,1-4 0,-1 1 0,-1-2 0,-1 2 0,1-2 0,-2 1 0,-3 1 0,-4 1 0,-4 0 0,-2 1-5762,0 0 5603,-6 3 0,-1 1 0,-7 0 0</inkml:trace>
  <inkml:trace contextRef="#ctx0" brushRef="#br0">11437 12806 10617,'-14'9'0,"0"1"0,-1 1 0,2 2 0,4 3 0,2 1 0,3 2 0,-1 1 336,2 0 1,-1 3 0,1 6 0,-2-1-1,2 1 1,2 0 0,1 0 0,0-1-1,0 0 1,0-3 0,0-2 0,0-3-1,0-2-462,0-2 1,4-2 0,3-1-1,1-2 1,3-3 0,2 0-1,3-1 1,1-1 0,3-1-1,-1 0 1,0-1 0,0 1-1,0 0 190,2 0 1,-5 4-1,5-2 1,-4 1-1,-1 1 1,-3 1-1,0 0 1,-2 1-1,-1 2 1,-5 1 0,-5 0 99,-5 1 1,-8-1 0,-6-1-1,0-2 1,-1-3 0,0-1-1,-1-4 1,-2-2 0,3-1-1,-3 0 1,1 0-165,-4 0 0,-1 0 0,-2 0 0</inkml:trace>
  <inkml:trace contextRef="#ctx0" brushRef="#br0">12818 12820 8314,'-14'0'491,"1"-2"0,5-1 0,8-2-67,8 2 1,7 2-1,2 1 1,4 0-1,1 0 1,4 0-1,0 0 1,-1 0 0,-2 0-1,-3 1 1,-2 2-1,-2 4 1,-2-1-1,1 0-422,-1-2 0,-6 4 1,-3 1-1,-5 4 0,-5 1 1,-6 1-1,-7-1 1,-4 1-1,-2-1 0,0 0 1,0 1-1,2-2 0,2-2-577,4-2 0,2-5 1,3 0-1,6-2 0,10-2 1,8 0 684,6 0 0,-3 5 0,5 1 0,-2 2 0,2 3 0,-1 2 0,1 2 0,-2-1 0,0 0 0,1 2 0,-3 2 0,-2 1 212,-6-1 0,2 2 0,-6 0 0,-2-1 1,-1 0-1,-4 0 0,-2-1 0,-6-2 1,-3-2-1,-1 0 0,-2-1 0,-2-2 1,-3-3-518,-1-1 1,0 2 0,-4-4-1,2-2 1,0-1 0,0-2-1,2 0 1,-1-2 0,3-2-1,-1-6 1,3-4 0,4-4 194,4-1 0,-9-7 0,3 4 0</inkml:trace>
  <inkml:trace contextRef="#ctx0" brushRef="#br0">14415 12892 8339,'-4'-10'0,"-1"1"0,0-1 707,-1 2-192,4-5 0,-6 12 0,5-3 1,-2 8-305,2 5 0,1 9 0,2 3 0,0 3 0,0 4 0,0 4 1,0 2-1,0 1 0,0 3 0,0 2 0,0 0 0,0-3 1,0 0-1,0-2-444,0 0 0,0-1 0,0-7 0,0-3 0,0-5 0,2-3 0,1-1 0,3-3 233,2-2 0,2-4 0,4-6 0</inkml:trace>
  <inkml:trace contextRef="#ctx0" brushRef="#br0">14631 12935 9180,'13'-14'0,"-2"-1"0,-1 1 0,1-1 320,2 1 1,1 1 0,1 4 0,1 4 0,1 3 0,2 2 0,-1 0 0,-2 0 0,-2 2 0,-1 3 0,-2 6 0,-3 5 0,0 3-229,0-1 0,-5 2 0,2 1 1,-5 2-1,-5 1 0,-4 0 0,-4 0 1,-1 1-1,-1 2 0,1 0 1,-1-1-1,1-2 0,0 0-300,-1-2 0,1-1 0,0-6 1,1-1-1,2 0 0,3 1 0,1-1 1,6-1-1,2-2 0,6-3 1,2-2 277,7-2 61,-1-3 0,7-1 0,-3 0 0,3 0 1,2 0-1,0 0 0,0-1 0,0-3 0,0 0 1,0-1-1,-1 0 0,-4 0-530,-3 2 0,-2 0 0,1 0 1,-1-2 398,0 2 0,-6-5 0,-1 0 0</inkml:trace>
  <inkml:trace contextRef="#ctx0" brushRef="#br0">11653 10475 12408,'-14'-7'-174,"-1"6"0,6-7 1,-1 4-1,-1 0 0,-2 0 1,-1 3-1,-1 1 0,1 0 1,0 0-1,-1 0 0,-1 0 1,-1 1 294,-2 4 0,-5-2 0,3 7 1,-2 1-1,-2 2 0,-2 1 1,-1 2-1,3 2 0,1 1 1,-2 0-1,-1 1 0,-2 0 1,2 1-1,2 1-142,1 1 0,6 1 0,-3 5 0,2 1 0,0 2 1,1 2-1,2-1 0,4 1 0,0 1 0,4 2 0,0 3 1,2 0-1,0 0 15,2-2 1,3 0 0,2 5 0,4 1 0,3-1 0,3 0 0,2-2 0,3-1 0,0-3 0,2-2 0,1-3 0,5-1 0,3-2 17,2-1 1,0-4-1,1-1 1,4-3-1,2-2 1,3-2 0,1-3-1,1-2 1,2-3-1,1 0 1,0-2-1,3 1 5,-1-4 1,4-1 0,-3-2-1,0-2 1,-2-3 0,-2-4 0,2-4-1,-1-3 1,1-3 0,-5-5-1,-3-4 1,-5 0 0,0-1 145,1 0 1,-7-4 0,3-3 0,-4 1 0,-2-2-1,-4 1 1,-3-4 0,-2-2 0,-1-1 0,-3-2 0,-6-1-1,-2-5 1,-5-4-224,-7-4 1,-1 2-1,-13 1 1,-2-3 0,-2-2-1,-4-2 1,-4 3-1,0 4 1,-3 6 0,1 7-1,0 5 1,-2 6-1,-2 6-217,-1 7 0,5 9 1,-1 7-1,-1 6 1,-1 8-1,-1 7 141,4 6 1,-4 10 0,5 2-1</inkml:trace>
  <inkml:trace contextRef="#ctx0" brushRef="#br0">12977 14072 8026,'-10'4'0,"2"3"269,2 1 1,1 1 0,3 7 0,-1 5-1,-3 8 1,-1 8 0,1 6 0,3 6-1,0 7-72,-2 5 0,3 6 1,-3-4-1,4-3 1,1-2-1,0-4 1,0-1-1,0-2 1,1-3-1,3-6 1,0-7-1,0-6 1,-3-5-1,1-5-523,3-6 1,-4-2-1,4-11 1,-3-8-1,-2-8 1,0-8-1,0-3 1,0-4-3483,0-2 3808,0-10 0,0-9 0,0-5 0</inkml:trace>
  <inkml:trace contextRef="#ctx0" brushRef="#br0">12919 14100 8197,'0'-22'201,"-1"1"0,-4 4 0,-5 2 0,-3 7 1,-1 5-1,-2 3 0,-2 2 0,-1 1 1,2 3-1,1 4 58,1 6 1,1-2-1,0 7 1,-2-2 0,-2 2-1,-1 1 1,1 4 0,2 1-1,2 0 1,-1-1 0,3-2-1,0 0 1,4 0-1,2-2-4542,3-1 4283,1-2 0,9-4 0,1-1 0</inkml:trace>
  <inkml:trace contextRef="#ctx0" brushRef="#br0">12919 14057 8197,'2'-13'368,"3"4"1,6 4-1,5 4 1,5 2-1,1 4 1,2 4 0,1 4-1,3 2 1,2-1-1,0 0-133,1 1 0,2-1 1,1 1-1,-2-1 1,-2 0-236,-1 1 0,6 6 0,2 1 0</inkml:trace>
  <inkml:trace contextRef="#ctx0" brushRef="#br0">14703 10475 8451,'0'-15'14,"0"1"1,0-1 0,0 1 0,0 0 0,-1-1-1,-3 1 1,-2 1 57,-2 4 0,-2 1 0,-4 4 0,0 0 0,-1 0 1,-1 4-1,-1 5 0,-4 5 0,-2 3 0,-2 1 1,-2 2-1,-4 1 0,-1 4 0,-1 0 0,-1 1-20,-1 1 0,3 1 1,-5 5-1,1-1 1,0 1-1,1-2 0,2 0 1,-2 1-1,-2 2 1,0 0-1,5 1 1,5-2 27,3-1 0,1 0 1,1-3-1,6-3 0,7 1 1,2-2-1,2 1 1,1 0-1,-1 2 0,2 0 1,3 0-1,3 2 0,3 1 30,2 2 0,-3 0 1,5-1-1,1 1 0,1 0 1,3 1-1,-1 2 0,1 0 1,-1-3-1,0-3 0,2-2 1,4 0-1,2-2-40,0-1 0,6 3 1,-5-5-1,5-1 1,0-1-1,1 1 1,0 1-1,0-2 1,1-1-1,2-1 1,3-1-1,0 1 1,1-1-93,-4 0 0,0-1 1,0-3-1,1-4 0,1-1 1,-1 0-1,1-2 0,-2-1 1,0-4-1,1-3 0,4-4 1,0-6-1,-4-2 71,-2-3 0,-1-4 0,2 4 1,2-3-1,-2-2 0,-2-2 1,-1-2-1,0 0 0,-1 0 1,1 0-1,0-1 0,-2-2 1,-1-3 34,-2-2 1,-5 4 0,3-4 0,-3 0 0,-4 2 0,-6 0 0,-2 1-1,-4-1 1,-1-2 0,-2-1 0,0 1 0,-2-1-92,-3-4 0,0 1 0,-7-11 0,-4 1 1,-2 0-1,-1-2 0,0 2 0,-1 3 1,1 5-1,-2 6 0,-1 8 0,-3 9 1,-3 5-125,0 6 1,-3-3 0,-2 8-1,-4 1 1,-1 1 0,1 4 0,0 1-1,2 3 1,1 0 0,5 2 0,5 0-1,4 4 131,2 0 0,-4 9 0,-1 2 0</inkml:trace>
  <inkml:trace contextRef="#ctx0" brushRef="#br0">16386 12734 8499,'0'-15'1072,"0"1"-629,0-1 0,0 1 1,0 0-1,0-1 0,0 1 1,0-1-272,0 1 0,0 4 1,0 1-1,0-2 1,-1 0-1,-2-1 1,-4 4-1,-1 2 1,-5 4-1,-3 6 1,-4 5-1,-3 6 1,-2 4-1,-2 6-279,-2 7 1,2-1-1,1 2 1,4-2-1,1-3 1,5 1-1,3 0 1,5-2-1,2-1 1,2-4-1,3-1 1,2-4 130,4-1 0,-2-3 0,7-2 0,1-3 0,2 0 0,1-1 0,1-1 0,-1-3 0,1-1 0,-1-2 1,0-2-1,1-2 451,-1-6-487,7-3 0,-5-3 0,5-1 0,-2-4 0,0 0 1,-1 0-1,-2 4 0,-4 1 0,0 1 0,-4 1 1,0 1 121,0 4 0,-5 4 1,2 11-1,-4 7 0,-1 6 1,-1 3-1,-3 4 0,0 0 1,-1 1-1,0-2 0,0 3-506,2-3 1,1 1 0,2 3 0,0-1 0,0-1 0,0-1 0,0-2 0,0 0 395,0-2 0,0 6 0,0-6 0</inkml:trace>
  <inkml:trace contextRef="#ctx0" brushRef="#br0">16300 13770 8157,'-10'-5'0,"3"-2"302,0-1 0,-2 7 0,4 1 0,2 9 0,1 9 0,2 6 0,2 5 0,1 4 0,2 6 0,-1 4-80,3 5 1,-6-2 0,4 7 0,-2 3 0,0 3 0,2 5-1,-2 0 1,-1-2 0,-2-4 0,0-5 0,0-2 0,0-2 0,0-1-577,0-6 1,-2-7-1,-1-11 1,-2-5-1,2-6 1,2-10-1,1-11 1,0-11 0,0-7-1,0-6 354,0-3 0,0-3 0,0-5 0</inkml:trace>
  <inkml:trace contextRef="#ctx0" brushRef="#br0">16286 13813 8340,'-15'-8'0,"1"3"0,0 2 0,-2 0 248,-4-2 1,3 2-1,-6 9 1,1 7-1,1 6 1,-1 2-1,1 1 1,-1 0 0,1 2-1,0 0 1,4 0-1,1 0 1,1 0-1098,1 0 0,6-6 1,3 1 848,3-3 0,-4-2 0,-2 1 0</inkml:trace>
  <inkml:trace contextRef="#ctx0" brushRef="#br0">16271 13841 8157,'15'0'229,"-1"0"1,5 0 0,4 0-1,2 0 1,6 0 0,-1 0 0,0 2-1,-1 3 1,0 4 0,0 4 0,-1 0-1,1-2 1,0-1-230,0 1 0,6-5 0,2 1 0</inkml:trace>
  <inkml:trace contextRef="#ctx0" brushRef="#br0">17552 12431 8350,'-10'-12'0,"2"0"0,0 4 0,2 0 437,-1 0 1,3 7 0,5-1 0,4 7-1,6 1 1,5 1 0,3-2 0,1-1-1,-1 3 1,0-1-368,-2 1 1,4 2 0,0-4 0,0 0 0,0 0 0,-4 1 0,-1 0 0,-1 2 0,-1-1 0,0-1 0,-1-1 0,-2 0 0,-3 1-52,-1 2 0,-1-3 0,-3 5 0,2 1 0,-2 2 0,-1 1 0,-4 2 0,-1 3 0,-3 5 0,-2 5 0,-4 3 0,0 1 0,-1 1-200,3 1 0,-2 0 0,4 4 0,-2-4 1,2-2-1,0-1 0,2-1 0,-1-4 0,4-1 1,1-6-1,2-2 0,0-4 181,0 1 0,0-1 0,0 0 0</inkml:trace>
  <inkml:trace contextRef="#ctx0" brushRef="#br0">18516 12806 8375,'14'-37'250,"0"3"1,1 2 0,-1 0 0,1-3 0,-1 0 0,-1 0 0,-4 3 0,-4 1 0,-3 4 0,-2 3 0,-2 5 0,-3 5 0,-4 2 0,-6 4-14,-4 2 0,2 1 0,-6 5 0,1 2 0,1 3 0,0 6 0,4 5 0,1 5 1,3-1-1,2 3 0,3-2 0,1 1 0,4 0-489,2 4 0,1 1 0,0 2 0,0-2 0,1-1 0,2-2 0,4 1 0,-1 1 1,2-1-1,0-1 0,3 0 0,1 0 0,-1-1 394,-2-3 0,1 4 1,4-4-1,-1-3 0,-2-1 1,-3 0-1,-1 2 0,-4 1 1,-2-1-1,-1-2 0,-1-2 1,-4-1-231,-5-4 0,-4 4 1,-4-5-1,-2 2 1,-3-2-1,-2 0 0,-1-2 1,1 0-1,1-2 1,0-3-1,0-1 0,3-1 88,5-4 1,-2-3-1,10-7 1,0 1 0,4-2-1,2-2 1,4-1-1,2 0 1,8 0 0,3-2-1,6-1 1,0-2-1,1 0-52,1 0 0,1 1 0,5-2 0,-1 2 0,1 1 0,0 1 0,0 1 0,-1 2 0,1 2 0,0 3 52,0 4 0,6-4 0,2 5 0</inkml:trace>
  <inkml:trace contextRef="#ctx0" brushRef="#br0">16458 12244 8255,'-14'-14'0,"0"0"139,-1-1 0,1 1 1,-1 1-1,1 2 1,0 1-1,-1 1 1,1-1-1,-1 2 1,1 0-1,0 2 1,-2-1 138,-3 4 1,1 1 0,-4 2 0,-1 0 0,1 0 0,-4 0 0,-1 2 0,-2 3 0,1 4 0,0 4 0,3 3 0,-1 2 0,-3 3 0,-1 1-217,3 4 1,-2-2-1,7 3 1,-2 5-1,1 1 1,3 4-1,2 0 1,4 3-1,2 1 1,3 4 0,-1 1-1,2 2 1,3-1-29,4-2 0,1-2 0,0 0 0,0-2 0,1-1 0,3-3 0,0-2 1,0-3-1,-1 0 0,0 0 0,2 2 0,0-2 0,-1-2-44,1-1 1,6 0 0,-1 0 0,1-1 0,0 0-1,1-5 1,2-3 0,5-4 0,2-2 0,1 0 0,1 1-1,1-1 1,0-1-26,0-3 0,0 1 0,3-5 0,-2 1 0,-1-1 0,0-3 0,2-1 0,-1-2 1,3 0-1,-4 0 0,0 0 0,-2-2 0,4-3-64,1-4 0,1 1 1,1-2-1,0-1 1,0-3-1,0-4 1,-2-3-1,-2 0 0,-2 1 1,-3 0-1,0 0 1,-1-4-1,0-2 139,-1 2 0,-2-3 1,-2 1-1,0-4 0,1-5 1,-1 0-1,1-2 1,-1 0-1,0-3 0,1-1 1,-1-3-1,0 1 1,1 2-10,-1 2 0,-6-1 0,-3 5 0,-3-2 0,-2-1 0,0 1 0,-2 4 0,-1 1 0,-4 0 0,-1-3 0,-4-1 0,-4 1 0,-4 2 158,3-2 1,-4 3-1,0-7 1,1 1-1,-3 1 1,1 5-1,-2 5 1,0 5-1,0 1 1,-2 5-1,-1 5 1,-2 6-1,1 5-586,-1 5 0,-2 3 0,-1 8 0,-1 1 0,1 4 0,2 1 0,2 2 0,3 0 0,2 2 397,3 4 0,-6-1 0,4 6 0</inkml:trace>
  <inkml:trace contextRef="#ctx0" brushRef="#br0">16502 13698 8275,'0'-15'589,"0"1"0,0 4 0,-2 2 0,-3 2 0,-4 4 0,-4 4-676,-2 3 1,1 11 0,-2 0 0,-3 4 0,-4 8 0,-1 2 0,0 4 0,-1-1 0,-4 1 0,-3 1 0,-1 0 0,1 0 0,1-3 0,2-1-1176,1-3 1,5 1 0,6-2 1261,6-3 0,4-3 0,7-7 0</inkml:trace>
  <inkml:trace contextRef="#ctx0" brushRef="#br0">16401 13856 8117,'0'-15'247,"0"6"0,0 2 1,-2 6-1,-3 7 1,-4 7-1,-6 6 1,-2 5-1,-4 3-401,-1 2 0,-1 5 0,-2-1 0,2 1 1,3 1-1,2 2 0,2 0 0,2-4 1,1-2-1,3-3 154,5 1 0,4 0 0,1 0 0</inkml:trace>
  <inkml:trace contextRef="#ctx0" brushRef="#br0">16516 14043 8117,'5'-14'424,"-1"-1"1,1 9-1,-5 6 1,-3 8-1,-5 5 1,-6 2 0,-2 3-1,-2 3 1,-1 1-1,-3 4 1,-1-1-639,4-1 1,-2 4-1,2-4 1,0 3-1,0 1 1,-1 0 213,3-4 0,1 3 0,2-5 0</inkml:trace>
  <inkml:trace contextRef="#ctx0" brushRef="#br0">16559 14230 8499,'-2'-8'408,"-2"3"1,-6 4 0,-3 4-1,-3 5 1,-1 8 0,-4 6 0,-1 7-1,-4 4 1,-1 4-409,-2 3 0,0 8 0,0 3 0</inkml:trace>
  <inkml:trace contextRef="#ctx0" brushRef="#br0">17681 13770 7482,'7'-8'394,"-6"3"1,4 10 0,-3 6 0,-2 6 0,0 7-1,0 5 1,0 3 0,-2 3-260,-3 2 1,4 1 0,-6 6 0,2 0-1,1 3 1,0-1 0,3-3 0,-1-4-1,-1-4 1,-2-3 0,2-4 0,0-2 0,0-4-1,-2-1-735,2-3 1,1-10 0,2-8-1,0-10 1,0-7 0,0-7-1,0-5 600,0-5 0,-6-3 0,-2-6 0</inkml:trace>
  <inkml:trace contextRef="#ctx0" brushRef="#br0">17652 13885 8090,'0'-28'0,"0"3"0,0 2 291,0 3 0,0 1 1,-1 6-1,-4 5 0,-5 6 1,-1 7-1,0 5 0,1 4 1,-1 4-1,-1-1-176,-3-1 1,2 3 0,2 0 0,3 1 0,0-1 0,2 0 0,-2 0-1,1 0 1,1 1-116,3-3 0,-5-1 0,0-1 0</inkml:trace>
  <inkml:trace contextRef="#ctx0" brushRef="#br0">17652 13798 8585,'7'-14'0,"1"0"0,3-1 421,3 1 0,-2 4 0,8 1 0,1-1 0,3 2 0,3 2 0,2 1 0,0 0 0,0 2 0,-2 1 0,-2 4 0,-2 1 0,-1 3-745,1 2 1,-6 2-1,2 3 1,-4-2 323,-6-1 0,4-1 0,-5 6 0</inkml:trace>
  <inkml:trace contextRef="#ctx0" brushRef="#br0">17696 11913 8404,'-20'-14'0,"1"0"79,2-1 1,5 6 0,3 1 0,-2 1 0,-2 4-1,-1 3 1,-2 5 0,-2 3 0,-1 1 0,0 1-1,-1 1 114,1 2 0,0 1 0,3 2 0,-2 2 0,-1 3 0,2 1 1,1 4-1,3 3 0,2 4 0,1 4 0,-1 3 0,0 1 0,0 4 1,3 2-107,1 2 1,-2 1-1,2 4 1,1-1-1,-1 0 1,4-1-1,2-1 1,1-1 0,0-4-1,0-1 1,0-2-1,0 0 1,0 1-80,0-1 0,1 0 0,4-1 1,3-4-1,2-5 0,1-1 1,3-1-1,4-1 0,1-4 1,0-4-1,2-4 0,0-1 1,1-1 2,0-1 1,-2 2 0,2-9 0,-1 2 0,-2-2 0,0-2 0,0-3 0,-1-1 0,-2-2 0,-2 0 0,1 0 0,-1 0 0,0-2 19,1-2 1,-1-4 0,1-8 0,1-4 0,1-2 0,2-2 0,1 0 0,-1-1-1,0-3 1,0 0 0,0-1 0,0-2 0,-1-1 50,-2-1 1,3-1 0,0 4 0,-1-2 0,-2-2 0,-2 1 0,1-1 0,-1-1 0,1-2 0,-1-1 0,0 0 0,1 1-150,-1 2 1,-4-5 0,-2 1-1,0-2 1,-2-1 0,0 2 0,-1 3-1,0 1 1,0 1 0,-2-1 0,-1 4-1,-4 4 1,-3 2 143,-4 2 1,-1 5-1,-1-4 1,-2 3 0,2 0-1,-2 1 1,-1 0 0,-4 0-1,-1 0 1,1 0 0,2 1-1,0 2 1,-1 2 14,-2-1-101,-1 7 0,1-3 0,-2 6 0,1 2 0,-3 1 0,1 2 0,-4 0 0,-1 0 0,-2 2 0,1 3 0,-1 3 0,0 1-169,0 1 0,2 0 1,2 2-1,2 0 1,2-3-1,2 2 1,0 2-1,1 2 1,4-1-1,3 0 0,1 1 1,2 1-1,3 1-2174,4 2 1,1 7 2351,0-2 0,-7 3 0,-1 2 0</inkml:trace>
  <inkml:trace contextRef="#ctx0" brushRef="#br0">17724 11928 18601,'8'-15'-658,"-3"1"0,-2 1 0,1 2 0,2 3 0,0 3 1897,1 7 0,-2-1 0,-5 9-2959,0 1 1450,0-4 1,0 5-1,0-4 1</inkml:trace>
  <inkml:trace contextRef="#ctx0" brushRef="#br0">17365 11928 18236,'13'-15'-1291,"-2"3"1,-3 0 1321,-2 3 1,0 6-1,-2-4 1,0 1 0,0-4-1,-3-2 1,-1-3-1,0 1-83,0-1 1,0 6 0,0-1 0,-1-1 0,-3-2 0,-2-1-1,-2-1 1,-3 1 0,-2 0 0,-3-2 0,-3-2 0,-5-1-1,-3 1 88,-2 2 1,0-3 0,-1 0 0,-2 1 0,-3 2 0,-2 2 0,-3 0 0,-2 1 0,-1 2 0,0 3 0,0 1 0,0 4 5,0 1 0,-1 2 0,0 0 0,-3 0 1,-1 0-1,2 0 0,1 0 0,1 0 1,-4 0-1,-4 0 0,1 0 0,2 2 0,1 1 16,0 2 1,-7 5 0,4-6-1,-1 1 1,0 0 0,3 1-1,2 1 1,1 1 0,0-2-1,-2 2 1,1 0 0,3 2-1,1-1-35,-1 1 1,3 0-1,2 4 1,4 0-1,2 1 1,-1 1-1,1 1 1,-1 2-1,0 1 1,2 0-1,2 3 1,1 1-1,-1 0-66,-4 1 1,-1 3 0,-5 0 0,3 1 0,1 1 0,-1 4-1,-1 3 1,1 0 0,2-2 0,1 0 0,0 2 0,3 1-7,0 0 1,9-6 0,1 2 0,3-4 0,2-1 0,4 0-1,-1-2 1,2-3 0,-1-5 0,3-4 0,-1-4 0,2-2-1,2 1-220,-1-2 0,4 5 0,-5-4 1,0 3-1,0-3 0,-3-6 387,-2-6 1,-1-5-1,0-6 1</inkml:trace>
  <inkml:trace contextRef="#ctx0" brushRef="#br0">14329 12144 11268,'-14'-20'0,"1"1"540,3 2 0,2 7 1,5 7-1,0 6 1,3 8-1,5 5 1,3 5-1,3 0-502,2 0 0,1 3 0,0-4 1,2 3-1,2 2 0,1 1 0,-1 0 1,-2-4-1,-2 0 0,1 1 0,-3 1 1,0 0-45,-3 0 1,-1-7 0,3 4 0,-3-2 0,0 0 0,-1-1 0,1-4 0,-2-6 251,0-8 1,6-6-1,-1-8 1,6-1-1,7-1 1,4-1-1,4-4 1,4 0-67,7 0 0,17-4 1,-1 2-1</inkml:trace>
  <inkml:trace contextRef="#ctx0" brushRef="#br0">17250 11252 26435,'-15'-23'-6277,"1"4"6175,-1 3 1,1 3 0,1 2-1,2 3 1,2 2 0,-3 2 0,0 3-43,-3 1 1,7 1 0,3 4 0,5 5 0,4 3 0,2 3 0,2 1 0,3 2 0,0 1 0,1 0 0,-3 3 170,2-1 0,-3 5 1,0-3-1,0 3 0,0 2 1,2 0-1,-1 0 0,1 0 1,1-1-1,2 1 0,1 0 1,1 0-1,-1-2-105,1-3 1,4 1-1,0-5 1,-1-1-1,-3-2 1,0-1 0,-1-4 294,1-4 0,-9-5 1,-6-6-1,-8-2 1,-5 2-1,-1-1 0,-1 1 1,1-2-1,-2 2 1,-3 2-1,-5 1 1,-3 0-201,-2 0 1,-8 1-1,-6 4 1,-8 6-83,-5 7 1,-14 11-1,33-11 1,0 0-1</inkml:trace>
  <inkml:trace contextRef="#ctx0" brushRef="#br0">11480 15539 13500,'-14'-6'495,"1"3"0,2-5 1,5 1-290,4 4 0,5 1 0,13 2 0,2 0 1,3 2-1,1 1 0,4 2 0,2-2 0,4 0 1,4 1-1,-1 0 0,0 0 0,-3-3 0,-2-1 1,-1 0-712,0 0 0,-2 5 0,-3 0 0,-5-2 0,-5 0 443,-4 2 0,-4-3 0,-6 4 1</inkml:trace>
  <inkml:trace contextRef="#ctx0" brushRef="#br0">11552 15482 16433,'-22'0'-27,"3"0"1,3 1 0,1 4 0,3 5 0,1 4 0,3 4 0,1 4 0,4 4 0,1 4 0,2 2-1,0 2 1,2-1 0,1-1 44,2-2 0,0-1 0,-4 0 0,3 0 0,0-2 0,0-3 0,-3-5 1,-1-3-1,0-1 0,0-1-215,0 0 1,2-6 0,2-3-1,8-2 1,4 0 0,3 2 0,0-2-1,0-1 1,2 0 0,0 1 0,1 3 530,1 2-246,-6-5 0,6 10 0,-6-5 0,1 2 0,-4-1 0,-4 3 0,-2-1 0,-2 0 0,0-1 0,-4 1 0,-5 2 0,-8 1 1,-5 0-32,-4 1 1,-7-1 0,0 2 0,-5 2 0,-1 1 0,-1-2-1,0-1-8,2-1 1,2-1 0,1 1 0</inkml:trace>
  <inkml:trace contextRef="#ctx0" brushRef="#br0">13063 15669 8774,'-5'-18'0,"0"4"0,2 1 304,2 0 0,1 4 0,1 1 0,4 1 0,6 4 0,5 3 0,5 3 1,1 4-189,4 1 0,1-4 1,2 6-1,0 0 1,-2-1-1,-3 1 1,-5 1-1,-5 2 0,-4 1 1,-5 2-1,-7 2 1,-7 1-1,-11-2 1,-5 1-331,-4 1 1,0-3 0,1 3 0,-1-3-1,2-1 1,3-1 0,4-1 0,4-2-1,5-3 1,6-1 151,10-4 0,11-2 0,5-1 1,1 0-1,6 0 0,2 0 1,4 2-1,-3 1 0,0 4 0,-4-1 1,-1 2-1,-4 0 0,-1 3 251,-4 2 1,-2 1 0,-6 1 0,-4-1 0,-3 0 0,-4 2 0,-3 2 0,-4 0-1,-4-2 1,-3-4 0,-2 1 0,-2-2 0,-3 2-144,-2 0 0,-1-5 1,0-2-1,3-1 1,-1 0-1,0-2 1,1-1-1,2-2-12,4 0 1,1 6 0,1 2 0</inkml:trace>
  <inkml:trace contextRef="#ctx0" brushRef="#br0">14415 15582 8583,'-8'-14'182,"-3"0"0,8 1 0,5 3 0,7 5 36,9 4 0,-1-4 1,6 0-1,-1 2 0,1 1 1,2 2-1,1 0 0,-1 0 1,-1 0-1,2 0 0,1 0 1,2 0-1,0 0 0,-2 0 1,-2 0-456,-1 0 1,-6 0 0,1 0 0,-6 2 0,-8 1 0,-10 5 310,-6 5 0,-2-2 0,2 10 0,1 0 0,0 1 0,1 2 0,-1 0 1,1 2-1,-1 1 0,2 2 0,0-1 0,0 1 0,-1 0-207,1 0 0,-5 0 0,5-2 0,-2-2 0,1-2 0,-1-1 0,0 0 133,1 4 0,-1 1 0,-4 2 0</inkml:trace>
  <inkml:trace contextRef="#ctx0" brushRef="#br0">16271 15741 8409,'10'0'371,"-1"0"1,3-2 0,0-3 0,3-3 0,-1-1-249,1-1 0,-6 1 0,1-7 0,1-2 0,0-1 0,0 0 0,-3-1 0,-1 0 0,-4-1 0,-1-2 0,-2 3 0,0-1 0,-2 3 0,-4 4-294,-9 4 0,-1 2 0,-8 5 1,-1 0-1,-3 5 0,1 6 1,2 6-1,1 5 0,-2 5 0,1 3 1,1 2-1,4 0 78,4 0 1,7-1 0,1 1 0,1-2 0,6-1 0,4-4 0,8-3 0,5-4 0,5-6 0,1-2 0,4-4 0,0-1 0,-1-2 206,-1 0 0,-2 0 0,2 0 1,-4 0-1,-4 0 0,-2 0 0,0 0 1,-1 1-1,-2 4 0,-3 5 1,-1 2-1,-4 4 0,-1 2 24,-2 1 0,-2 7 0,-3-4 0,-3 2 1,-1 0-1,-1 2 0,-1-1 0,-2 1 0,0-4 1,2-1-1,1-3 0,-1-1-2635,-2 2 2497,5-3 0,-4 5 0,4-6 0</inkml:trace>
  <inkml:trace contextRef="#ctx0" brushRef="#br0">17293 15597 8886,'0'-15'203,"0"7"1,-2 4-1,-1 8 1,-3 6-1,-1 4 1,-1 6-1,0 4 1,-3 3-1,0 2 1,0-1-1,3 1 1,0 0-1,0 0-304,-4-1 0,6 0 1,1-3-1,4-2 1,-1-3-1,-1-2 1,-2-2 90,2-2 1,8-6 0,3-1 0</inkml:trace>
  <inkml:trace contextRef="#ctx0" brushRef="#br0">17566 15654 8887,'19'-19'96,"0"0"1,2 0 0,-3 4 0,1 3-1,0 0 1,0 4 0,2 2 0,0 3-1,0 1 1,-2 2 0,0 0 0,0 0 0,-1 0 253,-2 0 1,-7 2-1,-1 3 1,-1 4-1,-4 4 1,-1 1 0,-4 1-1,-3 1 1,-4 1-1,-4 4 1,-3 0 0,-2 1-711,-1 1 1,2-4-1,5 3 1,3-1-1,-2-2 1,-1 0-1,1 1 1,3-3-1,2-1 1,3-1 400,1-1 1,4-6-1,2-3 1,6-4-1,3-1 1,3 0-1,1-1 1,4-4-1,0-3 1,1-2-1,1 1 1,1-1-1,0 1-924,0-1 1,-7 7 884,2-2 1,-3-3 0,-1 0 0</inkml:trace>
  <inkml:trace contextRef="#ctx0" brushRef="#br0">14718 16676 8095,'-10'-14'150,"0"-1"1,7 9-1,-2 7 1,4 11-1,1 7 1,0 3 8,0 4 0,0 6 0,0 3 1,0 2-1,0 3 0,0 3 0,0 3 1,0 4-1,0 1 0,-2 5 1,-1 3-1,-3 6 0,-2 3 0,-4 0 1,0-4-758,-3-3 479,7-3 1,-3-7 0,5-5 0,-1-6 0,1-8-1,3-6-139,1-7 0,7-16 0,0-8 0,-1-8 1,1-4-1,2-4 0,-1-1 258,0-4 0,6-7 0,-4-4 0</inkml:trace>
  <inkml:trace contextRef="#ctx0" brushRef="#br0">14718 16647 8556,'-5'-22'0,"0"3"0,2 3 183,1 1 0,-4 2 0,-4 5 0,-3 8 0,-1 8 0,0 7 0,-1 2 0,1 4 0,-1 2-137,1 2 1,-5 1 0,0-1 0,0-1 0,-1 2 0,1 3 0,2 3 0,1 0 0,3-4-1,3-2-46,5 0 0,4 1 0,1 1 0</inkml:trace>
  <inkml:trace contextRef="#ctx0" brushRef="#br0">14703 16590 8556,'5'-10'46,"0"0"1,6 2 0,-1-1 0,2 4 0,1 5-1,-2 6 1,-3 7 0,0 6 0,0 5 0,2 5-1,-1 3 1,-1 0 134,-1-2 1,2 4 0,-2 0 0,-1-2 0,2-2 0,-1-1 0,-1 0 0,-3-2 0,-1-2 0,-2-1 0,0 0 0,0-1 0,0-3-3278,0 1 3096,-7-5 0,-7 5 0,-8-7 0</inkml:trace>
  <inkml:trace contextRef="#ctx0" brushRef="#br0">14430 17093 8556,'-15'-6'227,"3"3"0,2-7 1,8-1-1,9 0 1,9 1-1,5 5 1,4 2-1,4 0 1,5-2 91,4 2 1,-1-4 0,1 3 0,2 0 0,2 3 0,-1 1 0,-1 0 0,-3 1-320,-2 4 0,5 3 0,-3 7 0</inkml:trace>
  <inkml:trace contextRef="#ctx0" brushRef="#br0">18789 15352 8060,'-14'0'85,"4"0"0,2-1 0,3-4 162,7-5 1,-2 2 0,5-1 0,-4-3 0,-1 0 0,-1-1 0,-4 3 0,-5 5 0,-3 4 0,-1 1 0,-2 1 0,-1 4-378,-3 5 0,1 3 0,5 1 0,-1 2 0,1 2 0,1 1 0,4-2 0,4 1 0,3 0 0,2 1 0,0-2 0,2 1 0,1 0 178,2 1 1,6 5 0,-1-5 0,2 0 0,3 0 0,-1 2 0,1 0 0,-3 1 0,0-1 0,-4 0 0,-2-2 0,-3 0 0,-1 0 35,-2-1 0,0 3 1,0-2-1,-2-2 1,-3-1-1,-4-1 1,-4-2-1,-1-2 1,-1-3-1,1-2 0,-1-3 1,1-1-1,0-2 0,4-2 0,2-2 0,0-6 0,2-3 0,-1-3 1,4-1-1,1-4 0,2 0 0,0 0 0,2 2 0,1 0 0,4 0-158,1 1 0,-4 1 1,6-1-1,1-1 0,2 1 1,1 4-1,1 3 1,-1 1-1,1 0 0,-1 1 1,0 1 73,1 1 0,5 3 0,3 4 0</inkml:trace>
  <inkml:trace contextRef="#ctx0" brushRef="#br0">18544 16259 7994,'-4'-10'0,"-1"1"0,0-1 193,-1 2 1,4 0-1,-3 6 1,4 2-1,1 8 1,0 8-1,0 10 1,0 6-1,0 6 1,0 4-1,1 3 1,2 3-1,2 4-140,-2 4 1,-1 3 0,-2 4 0,0 2 0,0 1-1,0-4 1,0-3 0,0-3 0,0-3 0,0-7 0,0-7-1,0-10 1,0-9-394,0-4 1,0-9 0,0-7 0,0-8 0,0-7 0,0-5 0,0-8 0,0-5 339,0-4 0,6-8 0,2-6 0</inkml:trace>
  <inkml:trace contextRef="#ctx0" brushRef="#br0">18588 16359 7994,'0'-28'253,"0"-1"0,0 2 1,-2 4-1,-3 9 0,-4 8 1,-4 4-1,-2 4 0,1 2 1,0 6-1,-1 3 0,-1 3-160,-3 3 1,3-2 0,-3 7 0,1 2-1,1 1 1,-2 2 0,-1 0 0,1-2 0,0-2-1,1-1 1,2 2 0,4 1 0,0 0-2257,3-3 0,6 2 2163,-2-7 0,-3 0 0,0-4 0</inkml:trace>
  <inkml:trace contextRef="#ctx0" brushRef="#br0">18487 16244 8158,'13'-19'0,"-2"0"0,-2 1 0,3 4 127,0 4 0,3 4 1,-1 6-1,1 2 1,-3 4-1,0 7 1,-3 6-1,2 3 0,2 4 1,0 1-1,-2 2 1,-3 0-1,0-2-135,0-3 1,-3 3 0,3-5 0,-2 2 0,-3-1 0,-1-3 0,-2-2 0,0 0-1,0-1 1,-2 1 0,-2-4 0,-6-4 0,-3-2-1772,-1 0 0,0-5 1779,-1 2 0,-12 3 0,-3 0 0</inkml:trace>
  <inkml:trace contextRef="#ctx0" brushRef="#br0">18271 16618 8843,'-19'0'0,"0"0"0,1 0 0,5 0 0,9 0 0,8 0 0,8 0 0,4 0 280,3 0 1,5 0 0,8 0 0,3 0 0,2 0 0,1 0 0,0-1 0,-1-2 0,0-2 0,0 2 0,1 1 0,0 2-281,1 0 0,-1 0 0,5 0 0</inkml:trace>
  <inkml:trace contextRef="#ctx0" brushRef="#br0">18933 15036 8608,'0'-15'0,"0"1"-38,0 0 1,0-1 0,-2 1 0,-3-1 0,-4 3 0,-4 2 0,-3 5 0,-1 4 157,-3 1 1,-5 0-1,2 0 1,-1 0-1,-1 1 1,-4 2-1,-1 4 1,-1 2 0,3 6-1,-3 4 1,1 3-1,-1 4 1,3 1-1,-1 2 1,0 0-95,0-1 1,1 3-1,-1 1 1,0 3-1,2 0 1,3 0-1,3-1 1,2 1-1,1 2 1,4 0 0,4-4-1,4-1 1,3 0 29,1 2 0,9-1 0,2-4 0,6 0 1,2 0-1,4-1 0,1 1 0,2 0 1,0-2-1,-1-3 0,-1-3 0,-1-2 1,1 0 6,1-1 1,-4-2 0,3-2-1,0 1 1,-1-3 0,2 0 0,-1-4-1,2-2 1,0-3 0,0-1 0,2-2-1,1 0-4,1 0 0,0-7 0,-3-2 0,1-4 0,3-1 1,3-2-1,0-2 0,-2-1 0,-1 0 0,-1-2 0,3-2 1,1-1-1,1 0-71,-1-1 1,-6-2 0,-4-2 0,-1 0 0,-3-1-1,-4-4 1,-4-4 0,-6-4 0,-2-1 0,-2 0 0,-2-3-1,-2-4 1,-6-4 135,-3-1 1,2 1-1,0-4 1,-4 2 0,1 4-1,-4 5 1,1 7-1,-2 7 1,-2 4 0,-1 5-1,-4 5 1,-1 3-251,-2 1 0,0 7 1,-1 2-1,-4 1 1,-2 0-1,-1 2 1,3 3-1,4 5 1,1 6 124,0 7 0,1 4 1,-1 7-1</inkml:trace>
  <inkml:trace contextRef="#ctx0" brushRef="#br0">18458 14993 8094,'0'-15'-262,"0"1"1,0-1 0,0 1 434,0 0 1,-1 4 0,-3 0 0,-2-1-1,-2-2 1,-3 1 0,-2 0 0,-1 4 0,-2 2-1,-4 1 479,-4-1-619,-3 4 0,-3-9 0,-4 5 0,-4-1 0,-5-1 0,-5 2 0,-3-2 0,0 2 0,1-2 0,2 1 0,0-1 0,0 2-64,-1-1 1,5 3-1,0 2 1,4-1-1,0-2 1,-3 2 0,-4 1-1,-1 2 1,2 0-1,1 0 1,2 0 0,0 0-1,0 0 8,-1 0 1,8 7 0,2 2 0,2 4 0,0 3 0,-3 1 0,0 4 0,-2 0 0,2 1 0,0-1 0,1 2 0,2-1-13,3 4 1,-3-1 0,10 1-1,-2-4 1,2 0 0,1-1-1,3 0 1,2-2 0,2 0-1,0-1 1,-1-4 0,2-2-1,2-1-262,2 2 1,1-4 0,-4-1 0,3-1 0,-1-3 296,2 3 0,2-12 0,6 3 0</inkml:trace>
  <inkml:trace contextRef="#ctx0" brushRef="#br0">16573 14849 8566,'-9'-24'0,"-1"1"-677,-1 2 704,5 2 0,-7 11 0,3 4 0,-1 4 1,0 4-1,1 6 0,-1 4 0,-2 4 1,-1 3-1,1 1 0,2 4 0,3 1 120,2 2 1,-4-5 0,5-2 0,2 0 0,1-1 0,2 1 0,0-1 0,0 0-1,0-3 1,0-2 0,2-4 0,3 0-123,4-3 0,4-6 0,2 2 0,1-3 1,3-2-1,6-2 0,7-3 0,7-3 1,4-1-1,6-1 0,11-1-25,10-2 0,8-8 0,-35 10 0,0 0 0</inkml:trace>
  <inkml:trace contextRef="#ctx0" brushRef="#br0">18271 14475 19780,'-17'-15'-3,"2"1"1,-1 3 0,11 6 0,2 10-1,3 7 1,5 6 0,5 1-97,2-1 1,3-2 0,1-2-1,1 2 1,2 2 0,1 1 0,-1-2-1,0-1 1,-1 0 0,-2 2 0,-2 1-1,0-1 1,1-2 0,-2-2 144,-4 1 1,-1-1 0,-5 0-1,2 1 1,-2-1 0,-1 0-1,-4-1 1,-3-3 0,-4-5 0,-5-4-1,-6 1 1,-4 1-26,-3 2 1,-8 6 0,-5-1-1,-6 2 1,-9 4 0,-5 5 0,-9 8-15,32-12 0,-1 3 0,-8 6 0,-1 2 0,-4 2 0,0-1 0</inkml:trace>
  <inkml:trace contextRef="#ctx0" brushRef="#br0">22415 7597 8721,'9'-29'691,"1"0"1,-6 1 0,6-1-1706,1 0 1396,-4 13 0,1-1 1,-7 13-1,-1 8 1,-6 8-1,-7 11 1,-5 5-1,-2 4 1,-1 4-1,-1 0 1,1 4-1,0 2-326,3 1 0,2 0 1,4 0-1,2-1 0,5-2 1,4-3-1,1-1 0,1 1 1,4 2-1,5-3 1,2 0-1,4-3 0,2 1 1,1-2-250,-1-2 1,-2-6 0,-3-2 0,-2-1 0,-3-3 0,-2-2 0,-3-2 0,-3 1 0,-5-3-1,-4-2 257,-4-5 1,-3-4 0,-1-1 0,-4 0 0,0 0 0,-1 0 0,1-1 0,0-2 0,3-4-65,2-1 0,-4-1 0,-3-6 0</inkml:trace>
  <inkml:trace contextRef="#ctx0" brushRef="#br0">22343 7942 8985,'0'-14'0,"0"0"0,1-1 468,4 1 1,5-5 0,9 1 0,5 4 0,4 2 0,4 3 0,5 1 0,2 1 0,2 3 0,-1-1-1,0 3-468,-3 5 0,4 5 0,-4 7 0</inkml:trace>
  <inkml:trace contextRef="#ctx0" brushRef="#br0">23580 7525 8195,'-8'-6'384,"3"-4"0,3-3 0,4-1 1,4 1-1,9 2 0,7 3 1,5 2-1,4 2-65,2 3 1,-1 1 0,5 0 0,-2 0 0,-3 1 0,-1 4 0,-4 5-1,-5 2 1,-7 3 0,-9-1 0,-4 2 0,-4 2 0,-4 1 0,-10 0 0,-10 0-1,-8 2-663,-2 2 0,4-6 0,-2 2 0,5-3 0,4-1 0,2-3 1,4 0-1,5-4 0,6-2 0,6-3 194,9-1 1,4-2 0,5 0 0,1 0 0,3 0 0,-3 0-1,1 1 1,-1 4 0,1 5 0,-4 3 0,-3 1 0,1 0-1,-1 1 1,-2 1 302,-4 3 0,-3-1 1,-2 4-1,-2 0 0,-3-1 1,-4 1-1,-6-1 0,-4 2 1,-5-3-1,-3 1 0,-2-2 1,2 1-1,3-1-153,5-2 0,-3 6 0,-1-1 0</inkml:trace>
  <inkml:trace contextRef="#ctx0" brushRef="#br0">24846 7367 8316,'0'-15'344,"1"7"0,4 4 0,6 2 0,5 2 1,5 2-1,2 1 0,2 3-189,2 2 0,4-3 0,1 3 0,1 0 0,1-2 1,-2 1-1,-2-4 0,-4 0 0,-4 0 0,-4 2 0,-4 0 1,-4 1-1,-7 4-123,-6 3 1,-10 6-1,-8 2 1,-1 1-1,-4 5 1,-1 4-1,-2 4 1,0 2-1,1 3 1,1 1-1,1 2 1,4 0 0,-1 1-137,1-1 0,4 3 0,-1-1 0,3-5 0,3-3 1,4-5-1,2-2 0,2-3 0,1-1 0,0-4 104,3-1 0,7-2 0,2-5 0</inkml:trace>
  <inkml:trace contextRef="#ctx0" brushRef="#br0">26241 7842 8496,'15'-20'339,"-1"1"0,5-5 0,1 3 0,-3 1 0,-1-3 0,-2 1 0,1-4 1,-1-1-1,-1-3 0,-3-2 0,-4 0 0,-1 3 0,0 5 0,-2 2 0,-2 1 4291,-1 0-4706,0 8 1,-6 5 0,-4 5 0,-2-2 0,-3 2 0,1 2 0,0 2 0,-1 4 0,1 5 0,-1 2 0,1 3 0,1 1-194,4 3 0,-3 2 1,8 4-1,0-1 0,3 2 1,1 1-1,0 2 0,0 0 1,1-1-1,3 3 1,2 1-1,0 0 0,2-4 364,0-2 1,-3-2-1,3 6 1,0 1-1,-1-1 1,1-3-1,-2-1 1,0-2-1,-2-2 1,-4-1-1,-5-3 1,-5-2-1,-3-2-88,-1 0 1,-2 1-1,-3-2 1,-5-4 0,-2-4-1,1-3 1,2-2 0,2 0-1,4 0 1,1 0 0,2-2-1,1-3 1,3-4 54,5-4 1,4-3-1,1-2 1,0-3-1,1-1 1,6-4-1,6-1 1,6-2-1,2 2 1,1 2-1,0 2 1,4 1 0,1 1-636,2 0 0,0 2 1,1 6-1,2 2 1,1 3-1,1 2 573,1 3 0,-4-5 0,4 0 0</inkml:trace>
  <inkml:trace contextRef="#ctx0" brushRef="#br0">27766 7568 8742,'0'-19'0,"0"0"0,0 1 479,0 2 1,0 7 0,-1 2 0,-2 6 0,-4 7-1,-1 7 1,-3 8 0,-2 6-441,-1 5 0,-1 8 1,1-3-1,0 1 0,-1 0 1,1 1-1,0-1 1,1-1-1,2-2 0,3-3 1,0-2-1,1-1 1,1 0-1,3-2-39,1-3 0,8-3 0,2-7 0</inkml:trace>
  <inkml:trace contextRef="#ctx0" brushRef="#br0">28054 7626 8190,'23'-15'0,"-3"3"294,1 2 1,-3-1 0,4 6 0,-1 2 0,-2 1 0,0 2 0,0 2 0,-1 1 0,-2 3 0,-2 2 0,1 5 0,-2 3 0,-2 3 0,-3-1-171,-2-2 1,-3 3-1,-8 2 1,-6 1-1,-5 2 1,-4 0-1,-3 0 1,-1 0-1,0 0 1,2-1-1,1-1 1,3-1-1,2-1-327,2-2 1,1-2 0,4-2-1,4 1 1,5-2 0,6-4-1,7-4 1,6-3 0,4-4 0,2-3 351,2-4 1,7 1 0,1-2 0,0-1 0,2-2 0,-2-1 0,0 1-1,-3 2 1,-1 3-150,-2 1 0,-1-4 0,1 3 0</inkml:trace>
  <inkml:trace contextRef="#ctx0" brushRef="#br0">29867 7583 8185,'22'-24'0,"-3"1"0,-1 2 303,1 4 0,-3-1 0,3 1 1,-3-4-1,-3 0 0,-2-1 0,-3 1 1,-1 0-1,-4 4 0,-1 1 1,-4 1-1,-4 1 0,-9 1 0,-7 2 1,-5 3-1,-2 1-208,0 4 1,-5 2 0,1 1 0,-1 1 0,1 4 0,1 6 0,3 5 0,3 5 0,2 0 0,1 3 0,0 0 0,2 3 0,5-1-302,5 1 1,0-5 0,5 0-1,-1 1 1,1-2 0,3-1 0,1-2-1,2-2 1,2-3 0,4-4 0,7-4-1,6-3 265,3-2 1,-2-2 0,4-1 0,1-3 0,4-2 0,3-4 0,0 1 0,-3 0 0,-4 1-1,-1 1 1,-2-1 0,-2 2 0,-4 2 98,-2 3 1,-6 3-1,-5 6 1,-8 7-1,-7 6 1,-8 5-1,-2 5 1,-2 4 0,0 4-1,0 3 1,-1 2-310,-3 1 1,4 0 0,2 0-1,0 0 1,1 0 0,0 1-1,2-1 1,0 0 0,-2-1 150,-1-4 0,4 3 0,-3-4 0</inkml:trace>
  <inkml:trace contextRef="#ctx0" brushRef="#br0">26544 7079 8373,'-5'-29'154,"0"0"0,-5 2 0,4 3 0,-2 5 0,-5 5 0,-3 4 0,-5 4 0,-3 1 0,-4 0 99,-4 2 0,-8 8 0,3 6 0,-1 5 1,-1 6-1,1 4 0,-1 6 0,1 3 0,0 5 1,1 2-1,3 2 0,4 4 0,1 5 0,-1 5-269,-4 4 0,9-1 1,-2 6-1,4 2 1,7 1-1,3 2 1,5 0-1,2-2 0,3-1 1,1-4-1,2-1 1,2-3-1,3-3 1,6-6-199,6-4 0,1-3 0,4-3 0,1-2 0,-1-5 1,4-3-1,1-7 0,2-1 0,1-3 0,2 0 0,3-5 1,0-3 309,1-4 0,2-5 1,-3 0-1,2-4 1,3-6-1,1-7 1,3-6-1,-3-3 1,-1-4-1,-2-1 1,1-2-1,-1 0 1,-1-1 166,-2-4 0,3 2 0,-2-6 1,-1-2-1,0-2 0,-3-2 1,-2-4-1,-3-5 0,-3-5 1,-4-4-1,-4-7 0,-4-4 1,-2-7-184,-7 38 0,-1-1 1,-1 2-1,-1-1 0,0-3 1,-1 0-1,-1 3 0,-1 1 1,-7-32-1,-4 9 0,-7 11 1,-6 7-1,-5 6 0,-2 5 1,1 7-1,-2 6 725,-2 4-1156,5 2 1,-8 2 0,8 1-1,3 4 1,5 4 0,4 3 0,0 4-1,3 3 351,2 4 0,-9 17 0,8 4 0</inkml:trace>
  <inkml:trace contextRef="#ctx0" brushRef="#br0">26615 4863 8649,'0'-29'284,"2"7"1,3 3 0,3 6-1,0 8 1,-3 12 0,-4 10-113,-1 12 0,0 6 0,0 10 1,0 3-1,-1 6 0,-3 7 0,0 5 1,0 1-1,1 0 0,0 2 0,-2 3 1,0 4-1,3-35 0,0 0 0,-1 0 1,1 1 393,0-1 1,1 0-820,-1 37 1,-3-6-1,0 0 1,2-4-1,2-5 1,1-10-1,0-9 1,0-5 0,0-6-1,0-4 1,0-5-1,0-5-1614,0-3 1,-2-8 1866,-3-3 0,-9-10 0,-8-3 0</inkml:trace>
  <inkml:trace contextRef="#ctx0" brushRef="#br0">26270 5899 8293,'-17'-19'369,"2"0"0,-1 0 0,10 6 1,1 3-1,2 7 0,4 6 1,3 7-1,2 4 0,4 5-43,2 5 0,-2 4 0,0 2 0,1 2 1,2 3-1,1 0 0,0 2 0,1-2 1,-1 2-1,2-2 0,2 2 0,2-2-105,3 0 1,-4 0-1,5-4 1,2-2 0,1-5-1,2-5 1,-1-5 0,1-6-1,0-5 1,0-3 0,-1-1-1,1-6 1,0-7 203,0-8 1,-1-6 0,1 0 0,0-3 0,0-2 0,1-7 0,4-7 0,3-5 0,1-4 0,0-4 0,2-2 0,2-7-426,-21 32 0,1-1 0,3-4 0,-1-2 0,2-3 0,0 0 0</inkml:trace>
  <inkml:trace contextRef="#ctx0" brushRef="#br0">22227 8791 9125,'-1'-27'0,"-2"3"28,-2 5 0,-2-2 0,4 2 208,-2 1 0,2 4 0,8 4 0,6 6 0,8 2 0,9 4 0,7 1 0,6 3 0,11 2 0,8 3 1,12 0-1,8 1 0,-37-8 0,0 0 0,3 0 0,0 0 0,1-1 0,1 0-62,2 0 1,0 0 0,-2 0 0,0-1 0,0-1 0,1-2 0,1 1 0,1 0 0,2 0 0,1 0 0,1 0 0,0 0 0,1 0 0,0-1 0,-2-1 0,1 0 0,-1-1 0,0 0 0,1 0 0,1 0 0,1-1 0,1 0 0,0 0 0,-1 1 0,-1-1 0,-2 0-298,-4 0 0,-1 0 0,-3 2 0,-2 0 0,34-6 0,-9 0 0,-15 1 0,-12-1 0,-18 2-2211,-15-1 2337,-4 3 0,-24 16 1,3 4-1</inkml:trace>
  <inkml:trace contextRef="#ctx0" brushRef="#br0">27421 8590 10596,'7'-15'0,"2"1"347,4 0 0,8 6 0,4 3 1,9 3-1,11 2 0,11 0 1,11 0-1,8 0 0,-34 0 1,1 0-249,2 0 1,1 0 0,2 0 0,1 0 0,3 0 0,0 0 0,2 0 0,1 0 0,1 0 0,0 0 0,1 0-1,-1 0 1,-3 0 0,0 0 0,-1 0 0,0 0 0,0 1 0,0 0 0,3 0 0,1 1 0,0 0 0,0 1 0,1-1-1,0-1 1,-2 1 0,-1-1 0,-1 1 0,0-1-245,-1 2 1,-1-1 0,1 1 0,0 1 0,0-3 0,1 1 0,-2 0 0,0 1-1,-3-2 1,-1 1 0,-4-1 0,-1-1 0,29 0 0,-10 0 0,-14-1 0,-11-2 0,-14-2 42,-13 2 1,-23-5 0,-15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22242 2719 8490,'0'-14'1115,"0"6"1,0-5 0,0 4-910,0-4 0,0-3 0,1-3 1,6-5-1,6-4 0,6 0 1,2-3-1,1-1 0,0-3 1,4 0-1,1-2 0,2 4 1,0 1-1,-2 5 0,-3 1 1,-5 4-1,-3 4 46,-2 7 1,-1 3 0,-2 5 0,-1-1 0,1 4 0,2 5 0,1 3 0,1 3 0,-1 4-1,2 2 1,2 3 0,2-3 0,1-2 0,2-4 28,-1-2 0,2-4 0,6 3 0,2-2 0,2-2 0,-2-3 0,0-1 0,0 0 0,3 0 0,2-1 0,1-3 0,-1-2 841,-4-2-1342,4 5 0,-6-10 0,2 5 0,-3-1 0,-2-1-1,-3 0 1,-2 1 0,-3-1 0,-2 1 0,-2-1 0,-3 0-9401,-4-1 9621,-2 5 0,-14-1 0,-1 7 0</inkml:trace>
  <inkml:trace contextRef="#ctx0" brushRef="#br0">23062 2403 9553,'-19'9'0,"-2"1"0,2 3 0,1 3 593,5 3 0,2 5 1,-2-3-1,2 3 1,3 4-1,2 4 0,3 0 1,1 0-1,2 0 1,0 2-1,0-2 0,0-2 1,0-1-513,0 0 1,0 0 0,-2-1 0,-1 1 0,-2-2 0,2-3 0,2-3 0,1-2 0,0 2 0,0 0 0,0 0-82,0-4 0,0-1 0,0-1 0</inkml:trace>
  <inkml:trace contextRef="#ctx0" brushRef="#br0">23767 2331 8801,'-10'-7'669,"1"-2"0,-1 3 1,-4 1-1,-1 5 1,1 5-1,0 6 1,-1 6-1,1 7 1,-1 3-1,1 4 0,0 2 1,-1 4-1,1 3-553,-1 3 1,6-8-1,1 9 1,0-3-1,1 1 1,1 1-1,3-2 1,1-2-1,2-6 1,0-4-1,0-3 1,0-2-1,0 0-2330,0-2 1,5-1 0,1-7 2213,2 1 0,8-1 0,7 0 0</inkml:trace>
  <inkml:trace contextRef="#ctx0" brushRef="#br0">24069 2547 8004,'-8'-15'0,"3"1"554,4 0 1,-6 6 0,-1 4 0,0 9 0,2 8-1,1 6 1,0 5 0,0 5 0,1 3 0,-1 1-1,0 1 1,0 1-460,0 2 0,-1-5 0,3 1 0,-2-2 0,2-2 0,0-1 0,-1 0 0,0-4 0,0-5 0,3-3-436,1-2 0,0-12 1,1-7-1,4-8 1,5-4-1,3-4 1,1-2-1,0-4 1,1-3-1,-1-5 1,1 0-1,1-2 1,1 2 542,2-1 1,1 1 0,-4 3 0,1-1 0,2 2 0,-1 6 0,-2 6 0,-2 4-1,1 6 1,-1 4 0,0 5 0,-1 5 188,-3 4 0,-4 9 1,-6 3-1,0 1 1,0 3-1,-1 3 1,-4 0-1,-3 1 1,-2 0-1,2 0 1,0 0-1,2-2 1,-2-2-701,0-1 1,5-1-1,-4 1 1,2-4-1,1 0 1,0-1-1,3-2 1,2-2 308,4-6 0,10-2 0,7-7 0</inkml:trace>
  <inkml:trace contextRef="#ctx0" brushRef="#br0">24673 2259 8092,'10'-13'0,"-1"2"464,3 1 0,0 7 0,3-3 0,-1 1 0,1 0 0,1 4 1,1 4-1,4 6 0,0 6 0,1 4 0,-1 5 0,0 3 1,-4 3-1,1 4 0,-2 4 77,-2 4 0,2 6 0,-11 2 0,-2-1 0,-1 2 0,-4 0 0,-3 2 0,-4-2 0,-4-3 0,-1-3 0,-1-3 0,1-4-947,-1-4 1,-4-4 0,0-3 0,3-3 0,3-3 0,4-2 0,-2-1 405,-2-6 0,-2 3 0,1-7 0</inkml:trace>
  <inkml:trace contextRef="#ctx0" brushRef="#br0">25565 2633 8179,'-13'-2'436,"4"-2"0,-2-4 0,6-7 0,3 2 0,7 2 0,8 3 0,6 2 0,3 3 1,4 0-1,3-1 0,3 0 0,1 0 3139,-1 3-3575,5 1 0,-7 0 0,4 1 0,-2 3 0,0 0 0,1 0 0,-1-1 0,-1 0 0,-2 2 0,-1-2 0,0-2 0,-4-1 1,-5 0-1,-3 0 0,-2 0-2512,0 0 0,-2 2 1,-9 1 2511,-13 2 0,-15 6 0,-12-3 0</inkml:trace>
  <inkml:trace contextRef="#ctx0" brushRef="#br0">25767 2705 8098,'-29'6'161,"0"4"0,2-2 0,3 2 0,3-1 1,4 1-1,1-2 0,4 0 0,8-2 1,8 1-1,11-4 0,6-2 391,4-1 1,2 0-1,4 0 1,1-1 0,3-2-1,0-4 1,2 1 0,-2-2-1,2 1 1,-2 1 0,0 1-1,-3 0 1,-3 1-646,-5 0 0,3-2 0,-5 1 0,2 0 0,-1 1 1,-3-1-1,-2 2 0,-2 1 0,-2 2 93,1 0 0,-1 0 0,1 0 0</inkml:trace>
  <inkml:trace contextRef="#ctx0" brushRef="#br0">4330 6906 8429,'-19'-1'118,"0"-4"0,-5 2 0,5-5 0,3 0 0,3 1 0,5-1 185,2 0 1,2 5-1,9-2 1,5 5-1,3 4 1,2 2-1,3 0 1,3 2 0,1 0-1,5 4 1,5-1-1,5 0 1,2-3-1,0-2-80,6-2 1,0 2 0,8-1-1,3-2 1,4-1 0,9-2 0,6 0-1,-33 0 1,-1 0 0,2 0 0,1 0-1,0 0 1,0 0 0,-3 0-1,1 0 1,38 0 0,-7 0-215,-4 0 1,0 0 0,-7 0 0,-3 0 0,-4 0 0,-7 1 0,-4 2 0,-1 2 0,-1 0 0,-4 0 0,-4-1 0,-4 0 0,-1-3-335,0-1 1,-2 0-1,-3 0 1,-5 0 0,-3 0-1,-1 0 1,-1 0 0,0-1-2423,1-4 0,-9 3 2747,-6-3 0,-6-2 0,-9-1 0</inkml:trace>
  <inkml:trace contextRef="#ctx0" brushRef="#br0">5855 6604 8485,'-24'-6'418,"0"-4"0,11-1 0,1 0 1,5 3-1,9 1 0,6 4 1,6 3-1,5 5-77,5 5 0,4 2 1,0 3-1,1-1 0,0 1 1,1-1-1,2 0 0,2 1 1,-2-1-1,-2 1 1,-1-1-1,-2 0 0,-1 1 1,-2-1-296,1 0 0,-4 1 0,-2-1 0,-3 1 0,-3-1 0,-3 0 0,-6 1 1,-4 1-1,-4 1 0,-8 4 0,-5 2 0,-9 2 154,-6 2-584,-4 2 0,-8 1 0,0 4 0,-3 4 0,-4 4 0,-3 3 0,-9 4 384,29-21 0,0 2 0,-6 7 0,-2 3 0,-5 4 0,0-1 0</inkml:trace>
  <inkml:trace contextRef="#ctx0" brushRef="#br0">27047 2633 8416,'8'-14'0,"-2"-1"0,-1 1 0,0-1 524,-2 1 1,4 0 0,-3-1-1,0 1 1,-1 0 0,0-1 0,2 1-1,-2-1-233,-1 1 0,-4 4 0,-3 2 0,-3 0 0,-1 2 0,-1 0 0,-3 2 1,-3 3-1,-5 2 0,1 4 0,-3 6 0,1 5 0,-4 5 0,1 3 0,-1 5 1,2 5-305,-1 2 1,4 1 0,2 3-1,3-3 1,3-2 0,3-1-1,6 1 1,2 1 0,4 1-1,2-5 1,6-5 0,4-4-1,6-2-79,3-4 0,3-2 0,0-4 0,-2-3 0,3-2 0,3-3 0,4-3 1,-2-4-1,-4-6 0,-2-3 0,-2-3 0,2-1 0,1-4-531,2-2 1,-5 4 0,-2-5-1,-1 0 1,-2 0 0,0 0-1,0 0 1,-1 0 0,-2 0-1,-2-1 1,1-1 0,-3 1-1,0 2 877,-3 2 1,-6 2-1,2 5 1,-3 3-1,-2 7 1,0 12-1,0 10 1,-2 4 221,-3 4 0,4 1 0,-6 4 1,3 1-1,-1 1 0,0-1 0,0-3 1,0-4-1,2-1 0,2 2 1,1 0-1,0-2-545,0-5 1,0-3-1,0-2 1,1-1-1,2-5 1,4-10-1,1-9 1,3-8-1,2-3 1,1-4-72,1-1 0,-1-7 1,0-1-1,1 0 1,-1-2-1,2 0 1,2-1-1,2 1 1,1 4-1,0 2 1,-3 4-1,-1 3 1,1 5 311,1 3 1,0 8-1,-5 3 1,-1 5-1,-3 5 1,-4 5-1,-1 2 1,0 4-1,-2 3 1,-1 4 0,-2 1 46,0 0 0,0 0 1,-2 3-1,-1-1 1,-2-2-1,2 0 1,0 0-1,-1-2 1,0-1-1,0-4 0,3-1 1,1-1-1,0-1-3253,0 0 1,1 1 3033,4-1 0,3 1 0,7-1 0</inkml:trace>
  <inkml:trace contextRef="#ctx0" brushRef="#br0">28284 2705 8422,'0'-10'555,"2"1"1,3-1 0,4 2 0,4 3-1,3 4 1,3 1 0,5 0 0,3 0 0,4 0-1,1 0 1,3 0-429,2 0 1,-5 0 0,1 0 0,-2 0 0,-1 0 0,0 0-1,1 0 1,-6-2 0,-2-1 0,-4-2 0,0 0 0,0 1-1,-3-3-3064,-5-1 0,1 3 2937,-8-4 0,8-1 0,-4-4 0</inkml:trace>
  <inkml:trace contextRef="#ctx0" brushRef="#br0">28773 2403 8528,'-9'-15'0,"1"1"0,0 0 573,0-1 1,3 7-1,-3 5 1,2 6-1,1 7 1,0 4-1,-1 5 1,-1 7-1,1 4 1,1 6-334,-1 0 0,4-2 0,-4 4 0,1 1 0,0 1 0,2 0 0,0 1 0,0-1 0,-2 2 0,2-2 0,1 0 0,2-4 0,0 1-930,0 0 1,-5-10-1,0 2 1,2-2-1,0-1 1,0-2 689,-2-5 0,-6 3 0,3 1 0</inkml:trace>
  <inkml:trace contextRef="#ctx0" brushRef="#br0">15725 1338 8396,'-13'-22'171,"3"3"0,2 4 0,5 4 180,-2 1 0,0 9 1,5 1-1,0 8 0,2 6 1,1 7-1,4 6 0,1 7 1,1 2-1,-1 4 0,-1 2 1,-3 3-1,1 1 0,0 2 1,0 0-1,0 0 0,-2 2 1,-2-1-489,-1 1 0,0-2 0,0-7 0,0-2 0,0-6 0,0-4 0,0-5 137,0-5 0,0-29 0,0-7 0</inkml:trace>
  <inkml:trace contextRef="#ctx0" brushRef="#br0">15667 1352 8585,'-8'-15'0,"2"-3"0,1-1 481,0 1 0,0 7 1,5 1-1,0-1 0,2 0 1,3 1-1,6 4 0,6 1 1,7 0-1,5 1 1,5-1-1,4-2 0,5 1-63,5 0 1,0-1 0,8 4 0,3-2 0,2 0-1,3 1 1,3-1 0,3 2 0,2-1 0,0 1 0,0-2-1,2 2 1,1 2-549,2 1 1,4 0 0,-2 0 0,0 0 0,-37 0 0,0 0 0,-1 0-1,1 0 1,39-2 0,-4-1 0,-5-2 0,-3 2 0,-2 1 0,0 2-1,-2 0-2,-2 0 1,-4-1-1,-2-3 1,1 0 0,-2 0-1,-3 3 1,-5 1-1,-4 0 1,0 0 0,0 0-1,3 0 1,-1 0 0,-3 0 58,-3 0 0,-3 0 0,3-2 1,-3-1-1,-4-2 0,-4 2 0,-5 0 1,-3 0-1,-4-2 0,-1 2 1,-3 0 1301,-3-2 1,-4 5 0,-6 0-1,0 8-1231,0 5 1,5 2 0,0 3 0,-2 3 0,-1 1 0,-2 4 0,0 1 0,0 3 0,0 2 0,0 4 0,0 0 0,0 4 0,0 2-92,0 1 0,0 0 0,0 0 0,0 0 0,0-1 1,0-2-1,0-2 0,1 1 0,2-2 0,4-4 0,-1-4 1,1-4-1,-3-1-74,3 2 1,-6-5 0,4-2 0,-2-3-1,0-2 1,2 1 0,-3-1 222,-5 1 0,-5-7 0,-7-4 1,-1-2-1,-1-2 0,-2 0 1,-1 0-1,1 0 0,-2-2 1,-3-1-1,-4-2 0,-6 2 92,-3 2 1,-1 1 0,-7 0-1,-3 0 1,-5 0 0,-2 0 0,-3 0-1,-1 0 1,-2 0 0,-4 0 0,-3 0-1,-2 0 1,3 0 0,0 1-177,1 4 1,-1-2 0,-3 5-1,3-2 1,4-1 0,4 0-1,0 1 1,-3 2 0,-4 2 0,-1 0-1,1-2 1,1 0-169,-1 0 0,-2-4 0,-4 4 1,3 0-1,8-1 0,5-1 0,5-3 1,2-1-1,2-2 0,2 0 0,4 0 1,1 0-1,2 0 327,-1 0 1,6 0-1,-4 0 1,2 0 0,3 0-1,1 0 1,1 0-1,-2 0 1,-3 0 0,0 0-1,-1 0 1,5 0-1,0-2-2276,2-2 1431,1 2 0,5-4 0,4 6 0,5-2 714,4-3 0,16 4 0,10-6 0</inkml:trace>
  <inkml:trace contextRef="#ctx0" brushRef="#br0">16933 1324 8408,'0'-15'0,"0"1"0,0 0 966,0-1 1,0 1 0,0-1-600,0 1 0,0 12 1,0 9-1,0 9 0,0 9 1,0 7-1,0 7 1,0 2-1,2 4 0,1 1 1,2 2-1,-1 0 1,1 0-1,0 2-316,-2 1 0,0-3 0,1 3 0,0 0 0,0-1 0,-1-1 0,0-2 0,2-4 0,-2-5 0,-1-4 0,-2-4 0,0-3 0,1-3-1306,4-4 0,-3-9 0,4-5 0,-1-4 0,1-9 0,2-4 1255,3-3 0,2-13 0,2-4 0</inkml:trace>
  <inkml:trace contextRef="#ctx0" brushRef="#br0">17365 1237 9286,'5'-28'0,"-1"0"0,0 4 461,-3 5 0,1 10 1,1 5-1,2 9 1,-2 10-1,-2 7 0,1 8 1,1 7-1,2 8 1,-2 5-1,0 4 1,1 0-1,0 1-211,0-3 1,2 6-1,0 4 1,2-1-1,2-2 1,0-1-1,-2-1 1,0-1-1,-2-3 1,0-7-1,-2-6 1,-3-6-1,-1-4-2201,0-1 697,0-7 0,0-1 0,-1-6 1254,-4-1 0,-3 0 0,-7 1 0</inkml:trace>
  <inkml:trace contextRef="#ctx0" brushRef="#br0">17393 504 8427,'0'-15'118,"0"1"0,-1-1 0,-2 1 0,-4 1 1,-1 2-1,-3 3 59,-2 2 1,-1 2 0,0 9 0,-1 5-1,-1 4 1,-1 5 0,-1 5 0,4 5 0,2 3-1,1 2 1,0-1 0,0 1 0,3-1 0,0 1-1,1 0 1,-1-1-474,1-1 0,3-1 0,-2-4 1,1-2-1,0-2 0,2-3 1,0-2-1,0-2 0,-4-2 296,-1 1 0,-1-14 0,-6-2 0</inkml:trace>
  <inkml:trace contextRef="#ctx0" brushRef="#br0">17005 705 9227,'-13'-24'0,"2"2"0,3 4 0,2 10 0,2 11 3164,3 8-3000,1 10 1,0 2-1,0 7 1,0 2-1,0 2 1,0-2 0,1-4-1,3-2 1,0-2-1,1 0 1,0-2-1,0-3 1,0-3 185,1-1 0,-3-2 0,7-4 1,1-4-1,2-3 0,1-4 1,2-4-1,2-7 0,1-6 1,-1-2-1,-2-2 0,0 1 1,1-4-1860,2-1 0,0 3 0,-4 2 1,1 1 1508,3 4 0,3-6 0,7 1 0</inkml:trace>
  <inkml:trace contextRef="#ctx0" brushRef="#br0">17609 403 8601,'5'-10'0,"0"1"561,-2-3 1,0 5 0,2-1 0,3 3 0,2 6 0,-2 7 0,0 5-414,0 1 1,-4 7 0,4 2 0,-1 1 0,-2 0-1,-1 0 1,1 0 0,-2-2 0,-1-1 0,-2-2-1,0 0 1,0 0 0,0-1-1155,0-2 1114,0-8 1,-2 3-1,-1-8 1,-2-4-1,2-7 1,2-5-1,2-2 1,2-1-1,4-1 146,1-2 0,3-7 1,7 4-1,1-2 0,-2 1 1,-1 1-1,-1 1 0,1 0 1,1 4-1,2 1 1,1 1-1,-1 1 0,0 1-454,-1 4 0,-2-2 0,-2 6 1,0 2-1,1 1 0,-1 2 0,-1 2 1,-3 2-1,-6 6-2665,-2 3 0,-2 1 2865,0 0 0,6 1 0,2-1 0</inkml:trace>
  <inkml:trace contextRef="#ctx0" brushRef="#br0">15811 1597 11489,'0'-14'274,"0"6"1,2-3 0,2 6-1,6 3 1,3 5 0,1 7-1,2 3-124,3 1 0,-3 2 0,2 2 1,-5 1-1,-4-2 0,1 1 1,-1 0-1,-1 1 0,-1-2 1,-4-1-1,-1-1 0,-2-1-71,0 1 0,0-9 0,1-6 0,2-8 1,2-6-1,0-4 0,0-3 0,1-1 0,1-2 4,-1 1 1,4-4 0,-4 5 0,0-2 0,2 2 0,-1-1 0,1 2 0,-2 1 0,2 2 0,0 2 0,3 3 0,2 4-2558,1 4 0,1 3 1,-1 2 2456,1 0 0,-1 7 0,0 1 1</inkml:trace>
  <inkml:trace contextRef="#ctx0" brushRef="#br0">16171 1698 8374,'-13'-2'593,"3"-3"1,4 2 0,7-5 0,4 2 0,5 1-1,3 0 1,1 0 0,0 2 0,1 2 0,-1 1-665,1 0 1,-1 0-1,0 0 1,1 0 0,-1 0 70,0 0 0,1 0 0,-1 0 0</inkml:trace>
  <inkml:trace contextRef="#ctx0" brushRef="#br0">16502 1482 8529,'-7'-14'608,"6"7"0,-4 9 0,3 9 0,2 8 1,0 4-1,0 4 0,0 3 0,0 5-265,0 2 1,0-3 0,0 4 0,0 2-1,0 2 1,2 1-344,3 0 0,-4 0 0,6 0 0</inkml:trace>
  <inkml:trace contextRef="#ctx0" brushRef="#br0">17710 1568 8243,'-8'-6'584,"3"6"0,4 8 0,1 5-247,0 1 1,0 0-1,0 1 1,1-1-1,2 1 1,2-1-1,-2 0 1,1-1-1,-1-2-313,2-1 1,1-7-1,-3 0 1,2-6-1,0-6 1,1-4-1,2-2 1,2-1-1,-1-1 1,3-2 0,-1 1 159,-2 2 0,4 2 1,-5-1-1,2 3 0,-1 2 1,2 5-1,1 5-254,-3 5 0,-2 3 1,-7 6-1,0 1 1,0-1-1,0 0 1,0 1-1,0-1 1,0 1-1,0-1 1,0 0-1,0 1 70,0-1 0,6 1 0,2-1 0</inkml:trace>
  <inkml:trace contextRef="#ctx0" brushRef="#br0">18027 1683 8380,'1'-9'169,"2"-1"0,4 1 0,1-1 0,3 2 0,2 2 1,-1 1-1,0 0 333,-3 0 0,-4 0-502,5 5 0,-1 0 0,6 0 0</inkml:trace>
  <inkml:trace contextRef="#ctx0" brushRef="#br0">18199 1540 8380,'2'-13'478,"3"3"1,-2-1-1,6 8 1,3 4-1,0 7 1,1 5-1,-2 2 1,-1 1-1,-1 1-212,-1 2 0,4 2 0,-8-3 0,1 2 0,0 1 0,0 0 0,-2-3 0,-1-1 0,-2 1 0,0 1 0,0-1-270,0-2 1,0-10 0,0-6 0,0-8 0,0-5 0,0-1 0,0-2-1,1-2 1,2-3-109,2-1 0,6 0 1,-1-4-1,4 4 1,4-1-1,1 3 1,-1-1-1,-1 3 1,1 2-1,1 2 0,0 1 1,0 2-1,1 3 1,-3 1-4870,-1 4 4981,-1 2 0,-1 7 0,0 2 0</inkml:trace>
  <inkml:trace contextRef="#ctx0" brushRef="#br0">7251 12921 24732,'-15'4'0,"1"1"6,0-2 1,-1 1 0,1-1 0,-2 2 0,-3-2 0,-5 0 0,-5 0 0,-5 2 0,-4-2 0,-4-1 0,-2-2 157,-4 0 0,-5-2 0,-8-1 1,-3-3-1,-1-1 0,-6-1 0,-2 2 1,-7-1-1,39 6 0,-1-1 0,-2 1 1,0 1-1,1 0 0,0 0 1,0 0-1,1 0 0,-40 1 0,41 1 1,-1-1-465,0 1 1,-1 1 0,-36 8-1,3-3 1,8 2 0,5-2 0,4 0-1,5-2 1,6 1 0,9-4-1,9-1 1,6-2-1429,5 0 1,16-4 1452,8-5 1,19-1-1,6-11 1</inkml:trace>
  <inkml:trace contextRef="#ctx0" brushRef="#br0">5668 12791 23343,'0'-14'121,"-6"1"0,-4 3 0,-4 6 1,-5 2-1,-5 2 0,-5 2 0,-5 1 1,-4 3-1,-4 2 0,-1 5 1,0 3-198,0 3 1,0 5 0,0-3-1,1 1 1,4 4 0,4-1 0,4 1-1,1-2 1,2 2 0,4-1 0,9 1-1,8-4 1,4-1 32,2-4 1,3 4 0,5-2 0,8-3-1,5-3 1,5-3 0,1-1 0,1 1-1,3-2 1,1 0 0,3 0 0,2 3-1,1 2-2504,-1 1 2575,4 1 1,-4-1-1,6 0 1</inkml:trace>
  <inkml:trace contextRef="#ctx0" brushRef="#br0">1856 12547 29095,'0'-15'-5,"0"1"0,4 4 0,3 2 0,1 2 0,3 3 0,3-1 0,6 1 0,5-2 0,7 2 0,7 0 0,4-2 179,5-4 0,3 1 0,5 0 0,-2 0 0,-3 0 0,-1-2 0,-4 2 0,-3 2 0,-6 1 0,-8 0 0,-8 2 0,-7 3-1313,-4 5 1,-17 3 0,-9 6 0</inkml:trace>
  <inkml:trace contextRef="#ctx0" brushRef="#br0">2230 12475 12605,'-10'6'0,"2"4"0,2 2 0,3 4 0,1 2 0,2 4 0,2 4 0,2 4 0,6 2 0,1 3 0,0 2-22,-1 0 1,-2 5 0,3-6 0,-3 3 0,-2-3-1,-2 0 1,-1-3 0,0-1 0,2-1 0,-2-6-1,-1-3 1,-2-4 0,0-2-2453,0-2 2658,6-6 1,2 5 0,6-5 0</inkml:trace>
  <inkml:trace contextRef="#ctx0" brushRef="#br0">2920 12633 21495,'-9'-5'0,"-1"0"-121,-1 2 0,-2 3 1,-1 6-1,-1 7 1,3 6-1,0 4 1,3 2-1,-1 3 0,2 0 1,3 1-1,4 0 1,1 0-67,0-1 0,1 1 1,4-2-1,6-1 0,5-2 1,4 0-1,-1-2 1,2-2-1,1-4 417,0-2 0,12 0 0,-4 1 0</inkml:trace>
  <inkml:trace contextRef="#ctx0" brushRef="#br0">3179 12676 25886,'0'11'-511,"0"2"1,0 3 0,0 2-1,0 1 1,0 2 0,2-1-1,1 3 1,3-3 0,1 3-1,1-2 1,-2-1 0,2-4 14,0-4 1,-5 0 0,4-4 0,-2-1 436,-1-7 1,1-7-1,-5-7 1,2 0 0,1-1-1,2-1 1,-2-1 0,0-3-1,0 1 1,4 0-1,-1 0 1,2 1 0,-1 2 209,-1 2 1,4 0 0,-4 1-1,0 2 1,2 3 0,-1 0-1,1 1 1,0 1 0,3 3-1,2 1 1,1 2-61,0 0 1,-4 2 0,0 2-141,1 6 0,2 3 1,1 1-1</inkml:trace>
  <inkml:trace contextRef="#ctx0" brushRef="#br0">3539 12820 30738,'2'-13'-62,"2"4"1,6 4 0,3 3 0,1 2 0,0 0 0,1-1 0,1-3 0,1 0 0,3 0 91,-3 3 1,6-6 0,-1-1 0</inkml:trace>
  <inkml:trace contextRef="#ctx0" brushRef="#br0">3841 12618 29063,'8'-6'-654,"0"4"0,-5-1 0,2 6 0,0 7 0,0 4 0,-1 4 0,1 1 585,2-1 0,-4 3 0,5-2 0,-2 0 0,-1 0 0,0 0 0,0-1 0,-2 0 0,-2-1 0,1 2-493,3-1 0,-4-2 0,6-2 0</inkml:trace>
  <inkml:trace contextRef="#ctx0" brushRef="#br0">4100 12475 25379,'14'-15'-85,"1"7"1,-1 3 0,1 4 0,-1 2 0,0 4 0,1 6 0,-1 5-1,1 5 1,-1 3 0,-1 5 0,-2 3 0,-3 1 0,-2 3-84,-3 2 1,-1 4 0,-2 1 0,-2 0 0,-4 0-1,-8 0 1,-7 2 0,-3 1 0,0 4 39,-2 1 1,-7 2 0,-4 4 0</inkml:trace>
  <inkml:trace contextRef="#ctx0" brushRef="#br0">10847 14431 22337,'0'-8'-127,"-1"2"0,-4 8 0,-3 2 0,-2 6 0,1 3 65,-2 1 1,-2 2 0,-1 2-1,-1 3 1,-1 1 0,-1 2 0,-4 0-1,-2 0 1,-2 1 0,-2 3 0,-2-1-1,0-2 1,-1-2 0,-2-2 80,-2-4 1,-6 4-1,3-2 1,1-3-1,1-3 1,1-4-1,-1 1 1,-2 0-1,-3-2 1,-1-2-1,-3-3 1,1-1-1,-2-2 16,-3 0 1,-1 0-1,-5 0 1,-1 0-1,-2 0 1,-6 0-1,-2 0 1,-6 0-1,-2 0 1,-5 0-1,-1 0 1,-1 0-1,-1 1-10,37 2 0,0-1 0,-38 0 0,39 0 0,0 1 0,1-2 1,1-1-1,-41-1 0,41-1 0,-1 0 0,0-1 0,0 0 1,-2-1-1,1 0 0,1-1 0,1-1 0,0 0 0,1-1 1,-40-7-1,38 6 0,1 1 0,-2 0 0,1 0 7,-2 0 0,1-1 0,-36-4 1,0 0-1,2 3 0,-1-2 1,-2 0-1,39 5 0,1 0 1,-40-3-1,1-1 0,1 1 1,38 4-1,-1 0 0,-1 0 1,0-1-36,2-1 1,-1 1 0,-1 1-1,-1 0 1,2 1 0,1 0-1,-2 0 1,-1 0 0,-1 0-1,0 0 1,0 0 0,0-1-1,0 1 1,0 0 0,2 0-1,0 1 1,-1 1 0,1 0-1,0-1 1,-1 1 0,-1 0-1,0 1 1,0 0 0,0 0-1,1 0 1,0 0 219,-37-3-227,-2 2 0,7-4 0,-6 6 1,-1 0-1,2 0 0,4 0 1,2 0-1,2 1 0,0 2 1,2 2-1,3-2 0,4-1 42,4-2 1,3 2 0,2 1 0,3 2 0,3-2 0,5-2 0,4-1-1,4 0 1,3 0 0,2 0 0,1 0 0,2 0 0,3-1-819,5-4 0,3 2 0,1-7 496,1-1 1,6-8 0,2-4 0</inkml:trace>
  <inkml:trace contextRef="#ctx0" brushRef="#br0">4704 14345 21409,'-14'-5'-58,"0"0"1,-1 1 0,-1 4 0,-1 0 0,-3 1 0,1 4 0,-2 6 0,-3 5 0,-3 5 0,-3 0 0,0 1 0,-1 1 50,4 2 0,6 2 1,-1 2-1,3-2 0,6-1 1,6-4-1,6-1 0,2-3 1,6-4-1,7-3 0,10-1 1,8-1-1,7-1-131,2-3 1,7-3 0,2-2 226,1 0 1,2 6 0,4 2 0</inkml:trace>
  <inkml:trace contextRef="#ctx0" brushRef="#br0">1625 14705 19369,'-14'-7'0,"0"-1"-1162,-1 0 0,4-3 1529,6 6 0,12 1 0,15 4 0,4-2 0,6-1 1,3-2-1,6 2 0,4 1 0,3 1 0,2-3 0,1 0 1,2-1-1,-2 0 0,-2-1 0,-1-1-58,-1 1 0,-9-4 0,-4 5 1,-6 1-1,-4-1-184,-5 0 0,-9 7 1,-4 6-1</inkml:trace>
  <inkml:trace contextRef="#ctx0" brushRef="#br0">2014 14690 19775,'-14'15'0,"-1"1"0,1 1 0,1 4-152,3 1 1,2 4 0,5 6 0,-2 3 0,2 2 0,2 1 0,2 1 0,2-3 0,2 0-1,0-3 1,0-1 0,1-1 0,1-6-356,-1-2 0,4-4 0,-6-5 0,1 1 0,0-1 1,1 0 315,2 1 1,-4-7 0,2-2-1</inkml:trace>
  <inkml:trace contextRef="#ctx0" brushRef="#br0">2489 14834 11008,'-7'-13'0,"-2"2"0,-4 3 198,-1 2 0,-1 1 0,-1 8 0,-1 5 1,-3 7-1,1 2 0,0 4 0,1 3 1,4 2-1,4-1 0,4-1 0,3 2 0,1 1 1,4 2-502,3-1 0,3 0 0,8-3 1,3-1-1,3 0 369,1-1 1,10 4 0,-2-5-1</inkml:trace>
  <inkml:trace contextRef="#ctx0" brushRef="#br0">2762 14906 15456,'-5'15'0,"-1"-1"0,-1 0-340,1 1 1,1 4 0,5 2 0,0-1-1,0 1 1,0-2 0,2 1 0,1-1 0,3-2-1,2-2 480,4-6 1,0-2-1,1-9 1,-2-3-1,-3-4 1,0-6-1,0-2 1,2-4-1,0 0 1,-1 0-1,1 2 1,-1-1-43,1-4 1,0 3 0,2 2 0,0 1-1,-3 2 1,1 0 0,-1 3 0,1 0-1,1 2 1,2 2-53,1 4 1,-4 10-1,-2 4 1,-2 4-1,-3 1 1,-1 2-1,-2 2 1,0 1 0,0-1-1,0-2-288,0-2 0,6 7 0,2 1 1</inkml:trace>
  <inkml:trace contextRef="#ctx0" brushRef="#br0">3208 15036 14584,'5'-10'0,"1"2"0,1 0 203,-1 0 0,5 3 0,-1-3 0,3 2 1,1 1-1,0 0 0,1 1 0,-1 0 0,1 3 1,-1 1-1,0 0 0,1 0 0,-1 0 11,0 0 1,1-7 0,-1-1-1</inkml:trace>
  <inkml:trace contextRef="#ctx0" brushRef="#br0">3539 14777 18070,'14'0'-135,"1"0"0,-1 0 1,0 0-1,-1 1 1,-2 4-1,-1 5 0,0 2 1,-1 3-1,-1 1 1,-1 1-1,-3 4 1,1 2-1,0 1-141,-2-2 1,-1 4 0,-2-6 0,0 3 0,0 1 0,0-2-1,0-3 1,-2-3 0,-3-1 0,-4-3 181,-4-2 1,3-4-1,1-6 1,-1-1-1,2-4 1,3-5-1,4-4 1,1-4 0,0-1-1,0 0 1,1 0-76,4 0 149,3-7 1,2 9-1,-1-6 1,3 1-1,0 1 1,3 0 0,-1 2-1,1 0 1,-1 0-1,0 1 1,1 2-916,-1 2 1046,1 6 1,-1-5 0,0 5 0</inkml:trace>
  <inkml:trace contextRef="#ctx0" brushRef="#br0">3855 14503 18878,'15'-1'0,"-1"-2"0,1-2-73,-1 2 0,0 1 0,2 2 0,2 2 0,1 2 1,-1 6-1,-2 3 0,0 3 0,1 3 0,2 5 0,-1 3 1,-4 2-1,-2 1 0,-3 2-63,2 2 0,-4 4 1,-1-3-1,-1 0 1,0 2-1,-2 0 1,-3 1-1,-3 1 1,-4-1-1,-2 2 0,-6 2 1,-4 2-1,-3 3 102,-4 1 0,-1 6 0,-2-3 0</inkml:trace>
  <inkml:trace contextRef="#ctx0" brushRef="#br0">24860 4633 7968,'-5'14'0,"1"1"-54,0-1 1,3 1-1,1-1 1,0 2 262,0 3 1,0 4 0,0 4 0,0-2 0,0-2 0,0-1 0,0-1-1,0 0-57,0-4 0,1-18 1,3-11-1,2-8 1,0-9-1,2-5 1,0-3-1,4-2 1,0-1-1,3 0 0,-1 3 1,2 0-1,2 3 1,1 2 477,-1 5-597,-2 8 1,3 0 0,0 9 0,-2 7 0,-1 6 0,-1 9-1,-2 7 1,-4 10 0,-4 6 0,-3 3 0,-2-1 0,0 0-1,0-2-30,0 0 1,-2-1-1,-1-7 1,-2-3 0,2-5-1,3-6 1,5-10-1,4-13 1,4-11-5,1-6 1,1-3-1,1-2 1,1-2 0,3 2-1,-3 2 1,-2 3 0,-4 3-1,-2 6 1,2 7-1,2 6 80,2 4 0,-6 4 1,-1 5-1,0 8 0,-1 5 1,-1 4-1,-3 1 0,0-1 1,1-1-1,0 0 1,0 0-1,-3-1 0,-1-3-515,0-2 0,-5-2 0,1-2 0,0 1 0,3-1 0,1 1 0,1-3 0,4-2 436,5-5 0,9-10 0,3-3 0</inkml:trace>
  <inkml:trace contextRef="#ctx0" brushRef="#br0">25623 4691 8152,'14'-23'0,"1"2"0,1 2 364,3 0 0,-8-5 0,3 5 0,-3 1 1,-3 2-1,-4 3 0,-8 6 0,-5 7 1,-4 9-1,-3 7-122,-3 3 1,1 7 0,-4-2 0,1 5 0,4 3 0,1 0-1,1-4 1,2-2 0,4-2 0,2 0 0,3-2 0,-1-1-446,2-3 0,3-4 0,4-4 0,6-7 0,4-6 0,4-7 0,1-4 0,0-4 1,1-3-1,-1 0 0,-2-1 0,-1 1 197,-1 1 1,-1-1 0,0 3 0,1 1-1,-1 4 1,1 6 0,-3 7 0,0 5 0,-4 5 107,-2 3-442,5 1 0,-3 5 0,5 0 1,-2-1-1,-1-2 0,1-2 0,0 1 340,-1-1 0,3-6 0,-5-2 0</inkml:trace>
  <inkml:trace contextRef="#ctx0" brushRef="#br0">26026 4547 8122,'0'-15'0,"0"1"466,0 0 1,1 6 0,4 4 0,3 8 0,2 7-1,-1 5 1,2 4 0,2 3 0,2 1 0,-1 0 0,0 0-421,1 1 1,-1 3-1,0-1 1,1-2-1,-1-1 1,-1 0-1,-2-1 1,-1-3-1,-1 0 1,1-3-47,0-4 0,-1 1 0,6-6 0</inkml:trace>
  <inkml:trace contextRef="#ctx0" brushRef="#br0">26385 4504 9675,'0'-15'0,"-1"1"0,-4 1 359,-5 3 0,-2 4 0,-3 6 1,-1 3-1,-3 5 0,-5 10 1,-3 6-1,-2 8 0,0 1 1,0 4-1,1 0 0,-1 3 0,0 1-1067,0 3 708,7-8 0,-5 12 0,4-3 0</inkml:trace>
  <inkml:trace contextRef="#ctx0" brushRef="#br0">26990 4115 8587,'14'-6'0,"0"-4"0,1-3 877,-1-1 1,0-1 0,1 1 0,-2 0-1,-5 1-652,-8 3 1,-8-1 0,-12 6-1,-4 4 1,-4 2 0,-4 6-1,-2 1 1,2 3 0,2 2 0,1-1-1,2 0 1,1-3 0,4 2-1,1 2-505,4 2 0,2-1 1,4 0-1,3 1 0,2-1 1,2 1-1,3-1 1,2 0-1,4 1 0,5-1 1,3 2-1,3 2 350,3 1 0,-3 2 0,3-2 1,-3 3-1,-2 2 0,1 0 0,-3 2 1,-2-1-1,-5 1 0,-4-2 0,-1 1 1,-1 1-1,-4 0-307,-5-2 1,-2-7 0,-3 4 0,1-2 0,-1 0 0,3-1 0,2-2 0,5-2 0,4 1 0,1-1 39,0 1 0,0-1 1,-2 0-1,-1 2 1,-2 3-1,2 5 1,0 4-1,0 2 1,-2 4-1,2 6 1,1 4-1,2 4 1,0-1 438,0-3 0,5 4 1,1-1-1,2-6 0,2-6 1,-1-4-1,-1-2 0,0-4 1,-1-4-1,-1-7-1625,-3-1 1,-1-8 1382,-2-5 0,6-13 0,2-9 0</inkml:trace>
  <inkml:trace contextRef="#ctx0" brushRef="#br0">27177 4518 8071,'0'-19'0,"1"0"0,4 1 1910,5 2-1602,2 2 0,4 1 1,3 2-1,7 3 0,6 1 1,6 2-1,4 1 1,3-1-1,1 2 0,2 1 1,-2 2-1,-2 0 1,-6 0-1,-3 0-628,0 0 0,-9 0 0,1 0 0,-5-2 0,-4-1 0,-2-2 0,-5 2 320,-6 2 0,-7-6 0,-12-1 0</inkml:trace>
  <inkml:trace contextRef="#ctx0" brushRef="#br0">27709 4360 8071,'-15'9'0,"3"1"420,2 1-252,-3 2 0,5 8 0,-6 3 0,1 4 0,2 6 1,1 4-1,-1 5 0,-2 5 0,1 4 0,0 0 1,3-1-1,-1-3 0,2-6-225,3-7 1,-1-4-1,1-3 1,2 0 0,1-5 56,2-3 0,7-4 0,1-2 0</inkml:trace>
  <inkml:trace contextRef="#ctx0" brushRef="#br0">28140 4475 8011,'-6'-15'223,"-4"1"1,2 6-1,-1 3 1,-2 4-1,0 4 1,-1 5 0,4 8-1,0 5 1,2 6-1,0 3 1,2 5 0,3 0-229,1 1 0,0 2 0,0-3 0,0 0 1,0 0-1,1-3 0,4-1 0,3-2 1,2-2 4,-1-3 0,7 3 0,7-5 0</inkml:trace>
  <inkml:trace contextRef="#ctx0" brushRef="#br0">28356 4575 8051,'15'0'244,"-1"0"0,-4 0 1,-2 2-1,0 3 0,-2 6 1,0 5-1,-2 5 0,-3 1 1,-1 4-1,-1 1 0,-3 2 1,-2 0-1,-2-1-327,-3 1 1,3-5-1,-2-2 1,1-1-1,-1-5 1,2-6-1,2-10 1,2-8-1,4-7 234,5-4 1,0-3 0,8-9-1,3-1 1,1-1 0,3 1-1,-1 2 1,0 1 0,0 2-1,2 1 1,0 4 0,0 1-1,-4 5-873,-1 5 0,-2-1 0,1 8 722,-1 0 0,1 16 0,-1 4 0</inkml:trace>
  <inkml:trace contextRef="#ctx0" brushRef="#br0">28730 4691 8513,'5'-10'262,"0"0"0,6 6 1,-1-4-1,4 0 0,4 1 1,1-1-1,0 2 1,0-2-1,0 1 0,-1 1 1,0 3-1,-1 0-1966,2-2 1704,1 3 0,-6-4 0,0 6 0</inkml:trace>
  <inkml:trace contextRef="#ctx0" brushRef="#br0">29234 4273 8271,'6'-14'386,"-3"1"0,5 5 1,-1 8-1,-4 10 0,-1 7 1,-2 7-1,-2 5 1,-1 5-1,-4 4 0,1 4-368,0 1 1,-6 1 0,4 3 0,-1 1 0,1-2 0,0-1 0,2-3-1,-2-3 1,1-2 0,1-3 0,1-5-19,-1-4 0,4-1 0,-4 5 0</inkml:trace>
  <inkml:trace contextRef="#ctx0" brushRef="#br0">29435 4230 7995,'15'-6'362,"-1"4"1,2-3-1,2 4 1,1 1-1,-2 3 1,1 5 0,0 8-1,1 5 1,-2 6-1,-1 5 1,-3 6 0,-2 5-224,-1 5 1,-7-1-1,2 5 1,-4 1-1,-2 0 1,-4-2 0,-6-3-1,-5-5 1,-5-4-1,-1-4 1,-4-3 0,-3-2-140,-4-1 0,-4 0 0,-6-1 0</inkml:trace>
  <inkml:trace contextRef="#ctx0" brushRef="#br0">29924 5151 9432,'2'-13'0,"1"2"82,2 1 1,0 4 0,-7 1 0,-3 10-1,-4 8 1,-6 4 0,-2 4 0,-4 2-1,0 1-82,1-2 0,0 11 0,6-2 0</inkml:trace>
  <inkml:trace contextRef="#ctx0" brushRef="#br0">30111 4460 7998,'-1'-28'0,"-2"-1"316,-2 0 1,2 7 0,7 2-1,6 6 1,3 4 0,1 4-1,2 1 1,3 0 0,5 2-1,4 2 1,0 2 0,3 2-1,1 2 1,3 0-26,2 1 1,-4-4 0,4 3-1,0-4 1,-2-1 0,0 0-1,-3 0 1,-2 0 0,-2 0-1,-4 0 1,-4 0 0,0 0-7019,-1 0 6727,-7 0 0,1 0 0,-5 0 0</inkml:trace>
  <inkml:trace contextRef="#ctx0" brushRef="#br0">30514 4432 7998,'-14'19'0,"-2"2"0,0 1 138,2 3 1,-2 3 0,9 0 0,1 3 0,-1 1 0,4 3 0,2 0 0,1 0 0,0-3 0,0 0 0,0 0 0,0 2 0,0-2-332,0-2 1,0-6 0,0-1 192,0-3 0,-7 6 0,-1-4 0</inkml:trace>
  <inkml:trace contextRef="#ctx0" brushRef="#br0">30874 4547 7974,'0'-15'174,"0"6"1,0 2-1,0 6 1,-2 7 0,-1 7-1,-2 4 1,2 4-1,2 2 1,1 1 0,0 0 2,0 0 1,0-2 0,0 4 0,0-2-1,0 0 1,0-1 0,0 0 0,1-2 0,4-2-1,3 0 1,2 0 0,-1-3-178,2-5 0,9 9 0,2-4 0</inkml:trace>
  <inkml:trace contextRef="#ctx0" brushRef="#br0">31205 4547 8489,'0'-15'0,"0"1"430,0 0 1,-2 6 0,-1 6-1,-3 8 1,-1 10 0,-1 5-1,2 3 1,-2 0 0,2 0-1,-2 0 1,1 0 0,-1-2-305,0-1 0,5-2 0,-3-4 0,1-1 0,2-3 0,4-7 0,7-12-330,5-8 1,1-8 0,1 3 0,-1-2 0,0-2 0,2-1 0,2 1 0,1 2 0,-3 2 0,-3 4 0,-3 1 0,1 2 317,2-1 0,-4 7 0,-1 5 0,-1 8 0,-4 8 0,-2 4 1,-1 1-1,0-1 0,0 1 0,-1 1 0,-2-1 0,-2-2-413,2-2 0,-1 0 0,1 1 0,-2-1 299,2 1 0,-5 5 0,0 3 0</inkml:trace>
  <inkml:trace contextRef="#ctx0" brushRef="#br0">31435 4705 8009,'8'-6'282,"5"-2"1,-5-7 0,1 2 0,1 2 0,1 2 0,2-1 0,1 2 0,1 2 0,-1 1 0,1 0 67,-1 2 0,0 1 0,1 2 0,1 0-350,3 0 0,-3 0 0,5 0 0</inkml:trace>
  <inkml:trace contextRef="#ctx0" brushRef="#br0">31852 4446 8359,'7'-14'414,"-4"1"0,6 5 0,1 8 0,-2 8 0,-3 5 0,-4 1 0,1 2 0,1 2 0,2 2 0,-2 1-236,-1 0 1,-2 4-1,0-1 1,0 2-1,0 0 1,-2-2-1,-1 0 1,-3 0-1,-1-2 1,-1-1-1,0-4 1,-1-1-1,-1-3-389,0-3 1,1 1 0,-4-8-1,4-5 1,5-7 0,8-7-1,5-5 209,4-1 0,1 3 0,1-5 0,1-2 0,1-1 0,4-2 0,0 0 0,1 0 1,1 2-1,1 3 0,0 5 0,-2 3 0,-1 2-1390,-4-1 0,4 3 1,-2 2 1391,-1 5 0,-9 10 0,-2 3 0</inkml:trace>
  <inkml:trace contextRef="#ctx0" brushRef="#br0">32111 4662 8024,'15'0'127,"-1"-5"1,0 0 0,1 2 0,-1 1 0,1 1 0,-1-2 0,0-2 0,1 2 0,1 1 0,1 4-187,2 2 0,1-2 0,-6 3 0,0-2 59,1 2 0,-1-4 0,1 6 0</inkml:trace>
  <inkml:trace contextRef="#ctx0" brushRef="#br0">32169 4288 8624,'9'-7'373,"1"-2"1,-5-2-1,4 1 1,3 5 0,0 4-1,3 4 1,-1 5-182,0 6 0,-4 10 0,0 2 0,-1 4 0,1 5 0,-2 2 0,-2 3 0,-3 0 0,-1 0 0,-2-2 0,-2 1 0,-2-1 0,-8 0 0,-4 1 1,-4-3-1,-3 0-570,-2-1 1,-1-5 0,1 4 0,1-4 0,0-1 0,1-2 0,4-3 0,3-5-1,2-3 1,-1-3-3390,1-3 3767,6-4 0,2-6 0,6 0 0</inkml:trace>
  <inkml:trace contextRef="#ctx0" brushRef="#br0">32399 3626 8135,'2'-8'333,"2"3"1,4 2-1,4 0 1,0-2-1,4 2 1,0 1 0,2 4-102,1 2 1,-3 4-1,5 8 1,-2 2 0,0 3-1,-3 1 1,-3 4-1,-5 1 1,-2 3 0,-2 4-1,-4 3 1,-5 1 0,-5-1-1,-1 0-229,1-1 1,-2-4 0,4 3 0,0-1 0,1 0 0,2-4 0,1-3 0,0-3 0,3 2 0,1-1 0,0-1 0,1-5-615,4-3 1,-3-1 0,4-2 0,1-4 469,2-4 0,-1-3 0,-1-2 0,-4 1 0,-6 2 0,-2 4 0,-3 1 0,0 3 146,-3 2 1,-1 1 0,1 1 0,2 1 0,-1 3 0,0 5 0,1 1 0,-1 1 0,2-2 0,2 1 0,1 3 0,0 2 507,2 4-356,2-4 0,1 5 1,0-5-1,0 2 0,0 2 1,-2-2-1,-1 0 1,-2 0-1,0 2 0,0-1 1,-1 1-1,0 1 0,-2 0 34,0 0 1,0-1 0,-4-5 0,3-1 0,-2 1 0,-2-2 0,-2-3 0,1-3 0,0-3 0,-1-2 0,1-4 0,0 1 0,-1-2-555,1-1 0,-5 3 0,-1-5 0,3 1 0,-1-1 0,1 0 363,-3 0 0,-5-4 0,2 2 0</inkml:trace>
  <inkml:trace contextRef="#ctx0" brushRef="#br0">31953 5597 9062,'0'-14'0,"-2"1"829,-2 3 0,2-3 1,-4 5-1,1-1-829,0-1 0,-6 7 0,3-3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2201 4619 7934,'0'14'-90,"0"-4"1,2-4 0,2-3 0,6-6 0,3-2 0,1-1 116,1 3 0,5-4 1,6 2-1,6 1 1,6-1-1,5 0 0,5 0 1,7 0-1,4 1 1,5-1-1,3 0 1,5-1-1,5-1 0,-37 3 1,1 0-1,1 1 1,1 0-1,0-1 0,0 1 277,0 2 1,-1-1-1,-1-1 1,1-2 0,0 1-1,1 0 1,-1 0 0,-1 0-1,36-2 1,-7 1 0,-13 0-1,-9 2 1,-11 2 0,-5 1-1,-5 0 1,-4 1 0,-7 2-874,-5 2 1,-8 1 0,2-1 1146,-4 5-194,-1-4 0,-1 1 0,-4-7 1,-5 0-1,-2 0 0,-3 0 0,1 0-577,0 0 0,-6 1 0,0 2 906,-3 2 1,-1 6 0,-5-3 0</inkml:trace>
  <inkml:trace contextRef="#ctx0" brushRef="#br0">16660 3870 12591,'-13'-28'0,"2"-1"0,3 2-2485,1 3 2515,-4-3 1,8 4-1,-7-4 1,-2 1 0,-4 2-1,-5 0 1,-2 2 0,-4 3-1,-5 3 278,-6 2 0,-4 4 1,-1 2-1,-2 2 1,-2 2-1,-6 3 0,-3 2 1,0 4-1,3 5 1,5 4-1,2 4 0,-1 4 1,0 4-1,0 4 1,2 0-341,2 1 0,2 2 0,1 3 0,1 0 1,1 4-1,1 2 0,5 1 0,5 0 0,5 0 1,-1 0-1,3 1 0,0-1 0,8 2-113,5 3 0,1-2 1,1 7-1,2 1 1,3 0-1,5 1 0,4-4 1,4-2-1,3-2 1,2-4-1,2-5 1,3-4-1,2-4 321,2-1 0,4 0 1,2-2-1,6-1 0,4-4 1,3-1-1,4-5 0,3-3 1,3-5-1,3-2 0,0-3 1,3-1-1,0-2 63,2 0 0,8-8 0,-5-5 0,-1-6 0,-4-4 0,-2-2 0,-5-4 0,0-3 0,-4-3 0,-5-2 1,-4-3-1,-5-3 0,-1-5-67,1-5 0,-6-3 0,-3-3 1,-7-3-1,-5-7 0,-3-6 1,-4-5-1,-5 2 0,-9 2 1,-9 6-1,-9 0 0,-6 3 1,-4 3-170,-6 8 1,-4 13-1,-6 14 1,-9 8-1,-7 7 1,-7 4 0,-5 5-1,36 5 1,-1 2-1,-3 2 1,-1 3-1,-4 4 1,-1 4 182,-3 3 0,-1 4 0,-7 2 0,-2 1 1,-2 4-1,1 0 0</inkml:trace>
  <inkml:trace contextRef="#ctx0" brushRef="#br0">2805 4748 29073,'-9'5'-480,"-1"0"1,0 0-1,-2-7 1,2-3-1,5-4 499,4-4 1,4 5 0,5 3 0,8 2 0,6 0 0,9-2 0,7 2 0,8 1 0,9 0 0,5-1 0,9-2 0,8 2-1,-34 2 1,2 1 0,4-1 0,1 0 0,4 0 0,2-1-16,3 0 0,0-1 0,3 0 0,0 0 1,2 1-1,1 0 0,-2-1 0,-1 0 1,-5 0-1,-1 0 0,-7-1 0,-2 1 0,33-2 1,-13 1-1,-9-1 0,-12 2 0,-11-1 1,-11 1-21,-6-2 0,-12 1 1,-7 4-1,-12 0 1,-13 0-1,-10 1 1,-14 2-1,-9 4 1,-10-1-1,-6 1 1,35-5-1,-2 0-3,0 2 0,0-1 0,-1-2 0,1-1 0,0 3 0,1-1 0,-1-1 0,1 0 0,-2-1 0,-1 0 0,-1 0 0,-1 0 0,0 0 0,0 0 0,0 0 0,0 0 0,4 0 0,0 0 0,-35 0 0,8 0 0,7 1 0,4 3-84,6 0 1,13 6 0,14-4 0,9 1 0,16-1 0,16-3 0,17-1 0,12-2 0,9 0 0,9 0 123,9 0 1,1-2-1,-32 1 1,0-1-1,1-1 1,0 0-1,2 0 1,0-1-1,2 0 1,-1 0-1,1 0 1,0 0-1,0 0 1,0-1-1,1 0 1,1 0-1,0 0 1,1 1-1,-1-1 1,0 0-1,-1 1 1,-1 0-1,-4 1 1,-1 1-189,36 1 0,-20 1 0,-9 1 0,-14 4 1,-15 5-1,-14 1 0,-15 0 0,-14-1 1,-14-1-1,-13 1 0,-10-1 0,-8 3 1,-6-1 131,35-6 0,-2-1 0,-2 3 0,-1-1 0,-1-1 0,1 0 0,-1 0 0,1 1 0,-2 0 0,1-1 0,-2 0 1,0 0-1,-3 0 0,0-1 0,-2 1 0,0 0 0,0-1 0,1 0 0,3-1 0,0 0 0,3-1 0,1-1 0,2 0 1,1 0-1,-39-1 42,4 0 1,12 0-1,9 2 1,11 1 0,10 2-1,8-1 1,11 1 471,16 0-484,6 0 0,26-7 0,0-1 0,6-3 0,9-2 0,2-4 1,4 1-1,-2 0 0,-3 3 0,-3 0 0,-2 2 0,-1-1-168,-4 4 1,-5 2 0,-10 2 162,-9 4 0,-6 3 0,-8 6 0</inkml:trace>
  <inkml:trace contextRef="#ctx0" brushRef="#br0">2705 5021 27907,'-15'0'-535,"1"0"1,4 0-1,1 0 1,-3 0-1,0-1 1,-3-4-1,1-4 1,1-4 255,3-2 0,-2 1 0,2-2 0,-3-3 1,0-5-1,1-3 0,-1-2 0,-3 0 0,0-1 1,0-2-1,2-3 0,-1-1 0,1 0 0,-2-1 1,0-3 45,1-2 1,-2 4 0,7 0 0,-1-2 0,0-4 0,1-2-1,1-2 1,1 2 0,1 1 0,2 2 0,1 0 0,0-1 0,3 1 156,1 0 1,0 2 0,0 1 0,0 1 0,0-1-1,0 0 1,0 2 0,0 6 0,0 5 0,0 3 0,0 0-1,0 1 1,0 4 55,0 3 0,0 7 0,1-1 0,3-1 0,0-2 0,0-1 0,-3-1 122,-1 1 0,7 4 1,2 2-1,4 0 0,1 2 1,2 0-1,2 1 0,3 0 1,1-1-1,4-1 0,1-1 1061,2 0-1129,6 5 0,-3-8 0,6 4 0,2 1 1,3-2-1,5 0 0,5-2 0,5 1 0,4-1 1,5 1-1,3-1 0,2 2 0,0 2 1,3-4 0,-3 4 0,-6-1 0,-4 1 0,-1 1-1,3 0 1,-2 1 0,-1 0 0,-7 3 0,-4-1 0,-7-1 0,-3-2 136,0 2 1,-3 1-1,0 1 1,-2-2-1,-5-4 1,-1 1-1,-2-1 1,3 3-1,1-1 1,-1-2-1,0 1 1,4-2 44,4 0 1,-2 5 0,-1-4 0,-2 3 0,1-1 0,-1 2 0,-1-1 0,-1 1 0,-6-2 0,-2 2 0,-6 2 0,-1 1-190,-1 0 0,-6 0 0,-1 1 0,-1 4 0,-4 5 0,-1 2 0,-1 1 1,2-2-1,2-1-89,-2 1 0,-1 2 0,-1 1 0,3 2 0,2 2 0,0 3 0,2-1 0,-1 3 0,1-2 0,-2 1 0,1 0 0,-3 4-2157,3 1 1985,-6-4 1,7 4-1,-4-2 1,0 7-1,0 5 1,-1 1-1,0 2 1,2 5-1,-2 6 1,-1 7 0,-2 3-1,0 1 25,0-1 0,0-2 0,-2 0 0,-1 0 0,-2 0 0,2-4 1,1-4-1,2-6 0,0-4 0,2-4 0,1-2 0,2-3 0,-2-2-47,-1-1 0,2-5 1,1-1-1,-2-1 0,-1-1 1,-2 0-1,2-2 1,1 0-1,2 2 0,-4 3 1,-6 4-1,-9 6-132,-8 3 1,-18 14 0,-5 8 0</inkml:trace>
  <inkml:trace contextRef="#ctx0" brushRef="#br0">6157 4964 7938,'0'-14'0,"0"-1"451,0 1 1,2 4 0,3 2 0,6 0 0,5 0 0,5-1 0,3-1 0,4 2 0,6 0-177,3 0 0,1 5 0,5-2 0,2 3 0,3 2 0,5-1 0,6-2 0,6-2 0,7 2 0,4 1 0,2 2 0,3-2 0,-38 1 0,1-1 0,0 0 1,0-1-1,-1 2 0,0-1-95,37 1 1,0 1 0,-3 0 0,-1 0-1,1 0 1,0 1 0,-2 4 0,-2 3-1,-1 2 1,2-1 0,1 1 0,2-1-1,-2-1-125,-2-1 1,1 4 0,3-3 0,3 2 0,-40-6 0,1 0-1,39 4 1,-2 0 0,-1 1 0,0 1 0,0-2 0,-4 0-1,-3-2 1,-4 1-6,-2-4 1,0 3 0,-3-1 0,3 0 0,-1 0 0,1-1 0,-3 0 0,0-3 0,0 1 0,1 1-1,0 2 1,2-2 0,3-2 0,4-1 610,1 0-611,0 0 1,-7 0-1,-3 0 1,-2 0 0,-3 0-1,1 0 1,-2 0 0,-2 0-1,-3 0 1,0 0 0,0 0-1,2 0 168,-2 0 1,-1 0 0,-7 0 0,2 0 0,3 0 0,3 0-1,0 0 1,-1 0 0,-2 0 0,1 0 0,2 0 0,4 0-1,1 0-138,1 0 0,-4 0 1,0 0-1,3 0 1,4 0-1,6 0 0,1 0 1,-1 0-1,-2 0 1,-4 0-1,-2 0 0,-5 0 1,-5 0-53,-4 0 0,4 0 0,2 0 0,1 0 0,2 0 1,-1 0-1,1-1 0,2-2 0,1-2 0,1 2 1,-1 1-1,-2 2 484,-1 0-442,-7-6 1,6 3 0,-6-5-1,2 0 1,-3 1 0,-5-1-1,-5 2 1,0-2 0,2 0-1,1-2 1,-1 1 0,0 1-67,-1 1 0,0-2 0,4 2 0,1 1 0,-1-2 0,3 1 0,2-1 0,3 0 0,-2-3 0,-1-2 0,-3-1 0,-4 0 0,-4-1-18,-4 1 1,2-2 0,-2-2 0,-3-1 0,1 0 0,-1 0 0,2 0 0,-2-1 0,-2 1 0,-1 0 0,0 1 0,0 1 0,0-1-118,2-1 1,-5-5-1,-2 3 1,-3-1 0,-3-5-1,-2-4 1,-2-4-1,3 0 1,-1-2 0,0 2-1,-1-2 1,1 2 0,2 0-24,1 3 1,-5 0 0,1 0-1,1-2 1,0 3 0,1-1 0,-4 0-1,-2-4 1,-1 0 0,0-4 0,-1 0-1,0-2-2377,-3-1 2362,-7 9 1,-1-14 0,-5 12 0,-1-3 0,-3 1 0,-2-2 0,-3 0 0,-2 0 0,-5 3 0,0 0 0,-3 1 0,-1-3 26,-1 3 0,-3 0 0,3 8 0,-5-1 0,-4 0 0,-1 2 0,-2 1 0,-3 4 0,-3 0 0,-3 1 1,-4-2-1,-4 3 0,-2-1 90,1 3 1,-1 2-1,1 3 1,-3 2 0,-1 3-1,0 0 1,0 2 0,-2-2-1,-1 2 1,-4-1-1,-1 2 1,-2 1 0,2-1 44,1 2 1,3 1 0,-5 0 0,-2-1 0,37 1 0,-1-1 0,1 2 0,0-1 0,-40 1 0,1 1 0,38 0 0,-1 0 0,-1-1 0,0 2-1,-1-1 1,-1 1 0,1 1 0,1-1 0,0 2 0,0-1 37,1 0 0,-1-1 1,1 1-1,0 0 1,0-1-1,0 1 0,0 0 1,-1 1-1,1-2 1,0 1-1,0-1 0,0-1 1,0 0-1,0 0 1,-1 0-1,0 0 0,-1 0 1,0 0-1,0 1 1,1 0-1,0 0 0,1 1 1,1 1-1,0-1 1,-1 0-1,-1-1 92,0 0 1,-1 0 0,-3-1-1,1 0 1,4 0 0,0 0 0,-38 0-1,1 0 1,-2 0 0,40 0-1,-1 0 1,0 0 0,0 0 0,1 0-1,-1 0 1,2 0 0,-1 0-1,-38 0 1,0 0-20,0 0 1,38 0-1,-2 1 1,-2 1 0,-1-1-1,1 2 1,0-1 0,-2 0-1,1-1 1,1 0 0,0 0-1,-2-1 1,1 0 0,1 1-1,0 0 1,-2 0 0,1 1-1,2 0 1,-1 1-1,1-2 1,1 1 0,2-1-1,1-1 1,-41 0 145,2 0 1,5 2-1,-3 1 1,1 2 0,-1-2-1,-2-1 1,-2-1-1,4 3 1,4 0 0,5 0-1,1-3 1,-4-1-1,-2 0-63,2 0 1,-3 2 0,8 1 0,-3 2 0,-2 0 0,3-1 0,5 1 0,8 0 0,3 0 0,4 0-1,-2-2 1,1 0 0,1 0-134,2 2 1,7 0 0,4-4 0,-1 3 0,2 2 0,-1 2 0,4 2-1,2-1 1,1 1 0,1 3 0,-1 3 0,0 3 0,0-2-181,0-1 1,2 3 0,0 2 0,2 0 0,-3 1 0,3-1 0,-1 0 0,2-2 0,0 2 0,0 1 0,2 2 0,1 0 2,0 2 0,4 1 0,-7 2 0,0 0 1,0-1-1,1 1 0,1 2 0,1 1 0,0 3 1,2 0-1,0 0 0,0-1 0,1-1-36,2 1 0,-3 4 0,0-3 1,1 0-1,1 1 0,-1-3 0,-1 1 1,1-1-1,2-1 0,4-1 0,1-3 1,3 1-68,1 0 1,2 0 0,5 0-1,0-1 1,0 1 0,2 0-1,3 1 1,3 4 0,1 3-1,1 1 1,1-1 0,3 0-1,4-1 40,1 4 0,7 0 0,-4-1 0,2-4 1,2-2-1,3 1 0,6 0 0,5-1 0,4 2 1,3 0-1,4 2 0,6 2 0,9 5-39,-31-19 0,0 1 1,1 5-1,0 1 0,0 1 1,0-1-1</inkml:trace>
  <inkml:trace contextRef="#ctx0" brushRef="#br0">20055 5209 8686,'-14'-20'0,"1"1"904,3 2 1,5 2 0,10 4-570,5 1 1,4 7-1,5-2 1,7 4 0,4 1-1,7 0 1,5 0 0,7 0-1,7 0 1,7 0 0,4 0-1,5-2 1,4-3 0,4-4-1,-39 2 1,0-1 0,-1 0-1,0-1-313,38-10 1,-1-7-1,-5 2 1,-2-1-1,-4 1 1,-9 3-1,-9 2 1,-8 1-1,-6 4 1,-6 4-3343,-4 4 1,-11 2 3319,-13 9 0,-19 10 0,-11 7 0</inkml:trace>
  <inkml:trace contextRef="#ctx0" brushRef="#br0">20889 5108 8696,'-28'14'0,"-1"1"0,2 1 0,3 3 452,5 5 0,4-2 0,6 4 0,2 2 0,2 4 0,1 2 0,0 0 0,4 1 0,4 2 0,2 1 0,0 2 0,2 0-387,0 0 1,0 5-1,2-7 1,-5 4-1,-4 1 1,-1 0-1,0-2 1,0-2-1,0-7 1,0-5-1,0-5 1,0-1-1,0-3-65,0-2 0,0-2 0,0 0 0</inkml:trace>
  <inkml:trace contextRef="#ctx0" brushRef="#br0">21911 5209 9909,'-2'-37'0,"-1"5"0,-3 6 450,-2 7 0,-3 9 1,-9 6-1,-4 5 1,-4 9-1,-6 9 1,-3 8-1,-1 8 1,1 9-1,2 7 1,3 6-1,2 4 0,4 1-479,7-1 1,1 0-1,14 0 1,0 3-1,3-2 1,2-3-1,4-6 1,5-5-1,3-3 1,1-4-1,0-1 1,2-5-1,2-4-5532,1-6 5561,7-7 0,-4 3 0,7-7 0</inkml:trace>
  <inkml:trace contextRef="#ctx0" brushRef="#br0">22184 5496 8961,'-14'0'391,"0"11"0,-1 7 0,1 6 1,-1 8-1,1 3 0,0 7 0,1 3 1,3 2-1,5-2 0,4-3 1,1-5-371,0-2 0,0-8 1,1-8-1,4-4 1,5-7-1,3-10 1,1-11-1,0-9 0,1-5 1,-1-4-1,2-2-17,3-6 1,2-2 0,5-2 0,-2 1-1,1 2 1,2 2 0,1-1 0,-3 4-1,-2 6 1,-3 9 0,-2 5 0,-2 6-1,-3 7 81,-4 10 1,-2 8-1,-7 14 1,0 4-1,0 4 1,0 4 0,0-1-1,0-1 1,0-3-1,0-2 1,0-3-1,0-1 1,0-4-1352,0-3 0,0 1 1266,0-5 0,6-1 0,2-5 0</inkml:trace>
  <inkml:trace contextRef="#ctx0" brushRef="#br0">22817 5180 8671,'16'0'437,"3"0"1,-3 0 0,5 0 0,-2 3 0,2 5 0,0 8 0,-2 5 0,-4 6 0,-4 5-1,-2 6 1,1 7 0,-2 5 0,-2 4-323,-2 0 0,-3 1 1,-1 1-1,0-2 1,-1-3-1,-4-3 1,-5-5-1,-3-4 1,-1-4-1,-2-3 1,-2-3-116,-1-6 0,0 5 0,5-6 0</inkml:trace>
  <inkml:trace contextRef="#ctx0" brushRef="#br0">23378 5583 9723,'21'-20'0,"3"0"0,2-1 543,-2 0 0,8 2 1,-4 5-1,3 1 1,-2 2-1,-4 3 1,-1 0-1,0 1 1,-1 1-1,-3 3 1,0 1-1,-1 4-4785,-2 2 4242,-7 11 0,-4 7 0,-6 7 0</inkml:trace>
  <inkml:trace contextRef="#ctx0" brushRef="#br0">23479 5798 12390,'-1'-4'0,"5"-3"0,9-1 908,6-3 0,4 3 0,7-2 1,2 1-1,3-1 0,2 2-908,3 2 0,8-5 0,3 3 0</inkml:trace>
  <inkml:trace contextRef="#ctx0" brushRef="#br0">24443 5180 8140,'-8'-21'0,"3"-3"0,4-2 443,1 2 0,8 4 1,6 5-1,8 2 0,6 2 1,2 3-1,5 0 0,8 2 1,10 0-220,8 2 0,4-2 0,7 1 0,0 2 1,0 0-1,-2 0 0,-2-2 0,-8 2 1,-5 1-1,-9 2 0,-8 0 0,-7 0 1,-7 0-1,-3 2-224,-4 2 0,-7 4 0,-4 7 0</inkml:trace>
  <inkml:trace contextRef="#ctx0" brushRef="#br0">25047 5108 8098,'-14'0'0,"0"1"0,-1 3 0,2 2 336,4 2 0,2 3 0,7 8 1,-1 5-1,-2 4 0,-2 2 0,2 3 1,1 6-1,2 2 0,0 3 1,0-1-1,0-2 0,0-1-64,0-1 0,-5-7 0,0 3 0,2-2 0,2 1 0,2-4-272,4-4 0,3 7 0,6-2 0</inkml:trace>
  <inkml:trace contextRef="#ctx0" brushRef="#br0">25709 5280 8145,'-21'-9'228,"7"-1"0,-2 7 0,3-2 1,-6 5-1,-2 7 0,-1 7 1,1 8-1,-1 6 0,1 2 1,2 4-1,4 4 0,6 4 1,2 2-101,4 4 1,8-1 0,5 4 0,4-2 0,5-2 0,5-4 0,3-3 0,2-3 0,0-2 0,0-5 0,-1-4-129,1-7 0,6-3 0,2-2 0</inkml:trace>
  <inkml:trace contextRef="#ctx0" brushRef="#br0">26241 5352 8085,'-9'-12'284,"-1"2"1,1 7 0,-6 12 0,1 11 0,-1 7 0,1 6 0,0 4 0,1 2 0,2-1 0,1 2 0,1 1 0,1 1 0,1-4 87,1-4 0,4-5 0,-3-5 0,4-8 0,1-10 1,1-11-1,3-8 0,2-6 0,4-5-342,6-3 0,-2-2 0,7-1 1,-1-4-1,3-2 0,1-1 1,0 3-1,0 4 0,0 3 1,-2 3-1,-1 5 0,-3 4 1,-3 6-104,0 4 0,-6 5 0,-1 6 0,-1 9 0,-4 7 1,-1 5-1,-2 2 0,0 0 0,-2-1 0,-1 1 1,-2 0-1,2-2-2155,1-3 1765,2 3 463,0-4 0,0 6 0,0-1 0</inkml:trace>
  <inkml:trace contextRef="#ctx0" brushRef="#br0">26673 5640 8034,'14'-16'0,"1"-1"1836,-1-3-1516,1 8 1,1-1-1,1 5 1,4-2-1,1 1 1,2-1-1,0 2 1,-1 3-1,-1 4 1,0-1-1,4-1 1,1-2-1,0 2-320,-3 1 0,10 9 0,-4 1 0</inkml:trace>
  <inkml:trace contextRef="#ctx0" brushRef="#br0">27766 5410 8034,'16'-29'0,"2"0"0,0 1 562,-6-1 1,-4 6 0,-8 4 0,0 3 0,-1 2 0,-4 1 0,-6 4 0,-7 4 0,-4 3-1,-2 2 1,-2 2 0,-3 3-424,-2 4 0,-1 10 1,6 4-1,4 1 0,-1 1 1,2 4-1,1 3 0,2 0 1,2-2-1,3-1 0,2 0 1,3-2-359,2-3 1,1 2 0,5-7 0,0-2-1,0-1 1,2-1 0,2-2 0,6-4 0,3-4-1,1-3 1,2-2 0,2-2 0,2-3-1,1-6 325,0-7 0,3 1 0,-3-7 0,0 0 1,-1 0-1,-1 1 0,1 1 0,-1 1 0,-2 1 1,-2 2-1,-4 4 4,-1 4 0,-6 4 1,4 7-1,-1 4 1,-4 5-1,-1 2 1,-2 4-1,0 2 1,1 1-1,2 0 0,4 0 1,-1 1-662,1-3 1,2-1-1,-2-3 1,1-2 0,3-3-1,2-1 551,1-4 0,7 5 0,1 0 0</inkml:trace>
  <inkml:trace contextRef="#ctx0" brushRef="#br0">28241 5093 8034,'0'-19'354,"0"0"1,0 5 0,2 4 0,3 0 0,3 4-1,1 6 1,-1 10 0,0 7 0,-1 7 0,1 3-1,0 4 24,3 2 1,-3-1 0,1 7 0,1-1 0,-2 0 0,-3-1 0,-2 0 0,0-2 0,2 2 0,-2-2 0,-1 0-1,-4-3 1,-3-1-878,-4-3 1,-4-4 0,-3 0 0,-2 0 498,-1-1 0,-13 4 0,2-5 0</inkml:trace>
  <inkml:trace contextRef="#ctx0" brushRef="#br0">29162 5568 8077,'-10'-14'0,"2"-2"324,2-3 0,9 3 1,12-3-1,9 4 1,7 4-1,8 3 1,4 2-1,7 2 1,6 3 18,4 1 0,7 0 0,-6 1 0,-3 3 0,-6 2 0,-4 0 0,-6 2 0,-8-1 0,-9-1 0,-6-3-343,-3-1 0,-8-2 0,-1 0 0</inkml:trace>
  <inkml:trace contextRef="#ctx0" brushRef="#br0">29723 5266 8773,'-22'0'0,"1"-2"0,2-1 0,0 0 198,1 5 1,2 4-1,2 10 1,-1 2-1,2 2 1,2 3 0,3 2-1,2 3 1,3 0-1,1 1 1,2-2 0,0-1-1,0-2 306,0 1 1,6 1 0,4 0-505,3-2 0,8 0 0,1 4 0</inkml:trace>
  <inkml:trace contextRef="#ctx0" brushRef="#br0">30270 5482 8301,'13'-14'0,"-4"-1"0,-3 1 577,1-1 1,-6 1 0,4 3-578,-3 6 0,-2 7 0,0 12 0</inkml:trace>
  <inkml:trace contextRef="#ctx0" brushRef="#br0">30629 5468 8325,'0'-15'223,"0"1"0,0-1 1,0 1-1,0 0 1,0-1-1,0 1 1,0-1-1,-1 3 1,-4 0 84,-5 3 0,-2 1 0,-4-2 1,-4 5-1,-4 4 0,-4 1 0,-4 1 1,-2 6-1,2 7 0,2 9 0,1 5 1,2 4-1,3 4 0,5-1 0,4 0-200,6-3 1,2 3 0,7-1 0,0-2 0,0-2 0,2-3-1,3-1 1,4-4 0,6-1 0,2-4 0,4-1 0,0-3-1,1-3-546,1-5 0,2-2 0,7 0 0,2 2 0,-2-2 0,0-3 0,0-5 1,3-4-1,2-4 0,1-3 0,0-3 0,1-5 336,1-3 1,-4-4 0,1-1 0,0-3 0,-3 0-1,-3 0 1,-5 4 0,-5 4 0,-7 5 0,-6 3 0,-6 6 472,-9 6 0,-4 17 0,-5 6 0,-3 5 0,-3 6 0,-1 3 0,3 5 0,0 1 0,1-1 0,3-3-1,3-2 1,5-3 0,0-1-288,0-2 0,5-7 0,-2 3 0,4-4 0,2-4 0,4-2 0,5-7 0,3-8 0,1-7 1,2-8 474,3-2-450,-3-2 1,11-5 0,-3 1 0,3-1 0,4-2 0,1 1 0,0 0 0,-3 4 0,-4 4 0,-1 4-1,0 4-289,0 4 0,-8 5 0,-2 12 0,-6 7 1,-3 8-1,0 6 0,-2 2 0,-3 2 0,-5 3 1,-3 0-1,-1 2 0,-2 0 0,-4 1 181,-2-1 0,-3 5 0,6-6 0</inkml:trace>
  <inkml:trace contextRef="#ctx0" brushRef="#br0">20386 9252 8134,'-24'-7'0,"2"-1"553,1 0 1,10-3-1,12 5 1,12-2-1,11-2 1,10 0-1,10 1 1,12-2-219,10-2 0,9-6 0,3 0 0,1 1 0,-1 4 1,-3 2-1,-3 4 0,-5 0 0,-6 2 0,-8 0 0,-12 2 1,-9 3-1,-9 2-4288,-7 4 0,-5 3 3953,-11 7 0,-13 5 0,-3 3 0</inkml:trace>
  <inkml:trace contextRef="#ctx0" brushRef="#br0">20961 9237 8860,'-14'2'0,"0"3"0,-1 3 0,2 1 425,4 1 1,-2 4 0,4 7 0,1 1 0,0 4 0,2 3 0,3 3 0,1 1 0,1-1 0,4-1 0,3-3 0,2 0-590,-1-4 1,2 1 0,7-4 0,3 0 163,1-1 0,2 0 0,5-6 0</inkml:trace>
  <inkml:trace contextRef="#ctx0" brushRef="#br0">21537 9280 8011,'-24'-4'0,"0"-1"345,-2 2 1,6 3 0,-1 4 0,2 8 0,-1 5-1,3 7 1,1 5 0,3 3 0,3 3 0,6 0 0,4 2-1,6-2-298,8 0 1,2-1-1,8-5 1,2-1 0,3 1-1,3-2 1,3-3-1,0-6 1,0-7-48,-3-6 0,5-3 0,0-2 0</inkml:trace>
  <inkml:trace contextRef="#ctx0" brushRef="#br0">21997 9324 8099,'-13'1'295,"4"4"0,-4 3 0,4 8 1,-3 3-1,1 7 0,2 4 0,-1 5 1,2 0-1,3 2 0,4-3 0,1-2 1,0-7-1,0-2-82,0-6 0,6-7 1,4-5-1,2-5 1,3-7-1,-1-7 1,1-8-1,-1-6 1,0 0-1,1-1 1,1-2-326,3-2 0,-3 4 0,5-1 0,-2 4 0,2 2 0,-1 2 0,1 4 0,-3 7 1,-2 6-1,-4 5 0,0 5 0,-4 6 0,-2 7 311,-3 6 0,-1 3 0,-2 2 0,0-1 0,0 1 0,0 0 0,0 0-199,0 0 0,0-1 0,0 1 0</inkml:trace>
  <inkml:trace contextRef="#ctx0" brushRef="#br0">22486 9252 7767,'0'-15'433,"0"6"1,2 1-1,3 1 1,4 4 0,4 1-1,2 2 1,1 0 0,3 2 246,5 3 1,5 3 0,2 8 0,3 3 0,0 3 0,-1 4-1,1 1 1,-2 5 0,-3 3 0,-6 4 0,-5-1 0,-7 0 0,-6 1-1098,-3-2 1,-10 3 0,-7-5 0,-7 0 0,-5 0 0,-2-3 0,0-2 416,0-1 0,1 6 0,-1 2 0</inkml:trace>
  <inkml:trace contextRef="#ctx0" brushRef="#br0">23206 9424 8301,'21'-19'0,"3"0"0,3 0 482,1-2 0,-4 10 0,-1-2 0,-2 5 0,-4 5 1,-1 1-1,-1 2 0,-1 0 0,0 3-482,1 7 0,-7 0 0,-2 10 0</inkml:trace>
  <inkml:trace contextRef="#ctx0" brushRef="#br0">23148 9698 8015,'-6'0'365,"6"-2"1,9-3 0,9-4 0,6-4 0,3-2 0,4 1 0,1 0 0,3-1-1,1 1-365,4 0 0,2-1 0,1 1 0</inkml:trace>
  <inkml:trace contextRef="#ctx0" brushRef="#br0">24472 9079 8084,'-42'-14'0,"5"-1"1285,9 1-1021,5-1 1,17 3 0,8 0 0,12 3 0,13-2 0,13-2 0,11-2 0,12 3 0,7 0-129,7 3 0,-2 1 0,-35 2 0,1 1 0,0 0 0,0 2 0,39-4 1,-7 4-1,-9 2 0,-13 1 0,-9 1 0,-12 4-136,-9 5 0,-15 2 0,-14 3 0</inkml:trace>
  <inkml:trace contextRef="#ctx0" brushRef="#br0">24975 9007 8041,'-12'14'0,"0"1"0,4-1 264,2 1 0,-4 12 0,4 6 1,0 7-1,-1 5 0,2 3 1,1 5-1,-1 4 0,2 2 1,1-1-1,2-5 0,0-4 1,2-2-550,2-6 1,4 2 0,8-7 284,4-4 0,8 1 0,9-10 0</inkml:trace>
  <inkml:trace contextRef="#ctx0" brushRef="#br0">25666 9208 8679,'-19'-4'0,"-2"-1"0,0 3 0,-1 7 285,-1 9 0,6 7 1,-1 10-1,5 2 0,5 6 1,2 2-1,4 2 0,7 0 1,10 1-1,7-3 1,5-1-1,4-3 0,1-2-377,1-3 1,6-3-1,-4-5 1,0-5 0,0-3 91,-3-2 0,5 1 0,0-1 0</inkml:trace>
  <inkml:trace contextRef="#ctx0" brushRef="#br0">26213 9324 8032,'-7'-15'110,"4"7"0,-5 5 0,0 6 1,0 8-1,-2 7 0,1 8 1,1 6-1,0 4 0,2 1 0,-2-2 1,1-1 311,1-1 0,1-1 0,5-8 1,0-4-1,2-6 0,2-8 1,8-9-1,3-11 0,6-9 1,0-5-446,0-4 1,3-4 0,-3 4-1,1-1 1,2 1 0,0 3 0,-2 4-1,-1 2 1,-3 4 0,-2 6 0,-2 7-1,-1 6 8,-4 5 1,-2 4 0,-7 9 0,1 3 0,3 1 0,0 2-1,0 0 1,-3-2 0,-1 1 14,0-1 0,7 2 0,1 5 0</inkml:trace>
  <inkml:trace contextRef="#ctx0" brushRef="#br0">26687 9554 8460,'15'-7'0,"1"-2"0,1-2 0,3-1 307,-3 3 0,4 1 0,0-3 0,1 3 0,4 1 1,1 4-1,2 0 0,-1 0 0,1-2 0,2 2 0,0 1 1,1 2-308,-4 0 0,7 0 0,-5 0 0</inkml:trace>
  <inkml:trace contextRef="#ctx0" brushRef="#br0">27507 9079 7994,'-1'-8'375,"-2"5"0,-2 8 0,0 9 0,-1 10 0,-2 6 0,-2 5 1,0 2-1,-1 3 0,0 2 59,2 1 1,-4 0 0,3-1 0,-1-4 0,0-4 0,3-6-1,1-4 1,4-4 0,3-6-520,5-4 0,8-6 0,8-7 0,-1-3 1,3-1-1,-1 1 0,4 1 0,-1 0 1,1 1-1,-4 0 0,1 4 0,-3 7 1,1 6 303,-3 4 1,-4 9-1,-4-4 1,-6 0-1,-2-1 1,-2-2-1,-2 1 1,-4-3-1,-7-2 1,-6-4-1,-2-3 1,-1-2-1,1-3-116,0-1 1,-3-2-1,4 0 1,-1-2 0,0-1-1,4-3 1,1-2-1,3-3 1,2-2 0,3-2-1,1 1-103,4 0 0,1-7 0,2-2 0</inkml:trace>
  <inkml:trace contextRef="#ctx0" brushRef="#br0">27982 9036 8238,'29'9'0,"0"1"0,-2 3 454,-3 4 1,1 6-1,-5 7 1,-4 4-1,-5 6 1,-6 4-1,-5 4 1,-7 0-1,-7 0 1,-9 0 0,-5-3-1,-4-5 1,-2-6-355,2-4 1,0-3 0,0 0 0,-3-1-101,-2-1 0,-1 12 0,-5-6 0</inkml:trace>
  <inkml:trace contextRef="#ctx0" brushRef="#br0">28687 9597 7963,'16'-18'0,"2"2"114,1 4 1,6 0 0,-1 0 0,4 2 0,0 4 0,3 1 0,2 0 0,4 2 0,2 1 0,-1 2 0,2 0 223,1 0 0,-4 0 1,-3 0-1,-6 0 0,-4 0 1,-3 0-1,-2 0 0,1 0-338,-3 0 0,-1-6 0,-1-2 0</inkml:trace>
  <inkml:trace contextRef="#ctx0" brushRef="#br0">29205 9309 7957,'-19'-9'0,"0"1"0,1 1 115,2 4 0,3 3 0,2 6 0,3 7 0,2 6 0,3 5 0,1 5 0,2 3 1,0 2-1,0 1 0,0 3 0,0 2-91,0-1 1,2 2 0,2-3-25,6 4 0,3 1 0,1 0 0</inkml:trace>
  <inkml:trace contextRef="#ctx0" brushRef="#br0">30025 9482 8082,'0'-29'0,"0"2"0,0 3 207,0 5 1,-6 9 0,-5 5-1,-5 4 1,-5 1 0,-2 3 0,-2 7-1,-2 9 1,-2 8 0,2 5 0,3 3-1,5 2 1,3 1-118,1-1 0,6 5 1,1-6-1,1-1 1,6-4-1,2-6 1,7-1-1,3 0 1,7-3-1,3-3 1,4-7-1,3-3 1,0-5-91,1-1 0,6-2 0,2 0 0</inkml:trace>
  <inkml:trace contextRef="#ctx0" brushRef="#br0">30385 9583 8120,'0'-15'369,"0"9"1,0 6 0,-2 8-1,-3 5 1,-4 3 0,-4 1-1,-1 4 1,1 0 0,2 1-32,1 0 1,2-4 0,-3 1 0,3-3 0,5-3 0,8-3-1,7-7 1,6-6-500,3-7 1,1-8-1,7-2 1,-2-1 0,-1-2-1,-2 3 1,1-3-1,1 3 1,-1-1 0,-2 5-1,-3 3 1,-2 5-1,-2 2 224,-2 2 1,-6 4 0,-3 5-1,-3 6 1,-4 7 0,-1 6-1,-3 3 1,-2 3 0,-4 2-1,0 4 1,-4 0-64,-4 4 0,4 8 0,-4 3 0</inkml:trace>
  <inkml:trace contextRef="#ctx0" brushRef="#br0">27450 6173 8704,'0'-20'0,"0"1"253,0 2 0,2 7 0,2 5 1,7 4-1,5 1 0,7 0 0,2 1 1,7 2-1,4 4-46,4 1 0,1-5 0,1 2 1,-2-4-1,-4-1 0,1 0 0,-3 0 1,-2-1-1,-7-4 0,-2-3 1,-4-2-1,0 1 0,0-2 0,-3-4-128,-5-4 1,2 3 0,-3-3-1,3 1 1,-1 1 0,0-2-1,-4 1 1,-2 0 0,-3 1 0,-1-4-1,-2 0 1,0-1 0,-2-1-203,-3-2 1,-3 2 0,-6-2 0,0-4 0,-1-3 0,1-1 0,1-3 0,2-2 0,1-5 0,-1-3 0,0-2 0,0 1 0,3 2 155,1 2 0,-2-2 1,4 1-1,0-1 0,0 3 1,0 2-1,1 2 0,-1 0 1,-2-1-1,-1 4 0,-3 5 1,-1 6-38,-3 3 0,-4-3 0,-2 6 0,0 6 0,-1 5 0,1 6 0,-1 1 0,-1 1 0,-2 6 0,-1 5 0,1 8 0,1 0 0,-2 3-66,-1-1 0,0 2 1,1 7-1,4 1 0,-1 3 1,1 1-1,-3 4 1,-1 2-1,0 1 0,2 0 1,-1 2-1,-1 1 1,1 6 100,1 4 0,6-4 1,1 9-1,5-3 1,8 1-1,2 0 0,4-2 1,2-2-1,6-4 1,4-3-1,5-5 1,5-3 760,4 0-632,0-5 0,1-1 0,0-9 0,0-2 1,0-2-1,-1-4 0,1-3 0,0-4 0,0-5 1,-1-4-1,3-1 0,1 0 29,1 0 0,1-6 0,-5-4 1,-1-4-1,3-5 0,1-5 0,0-3 1,-3-2-1,-6-1 0,-2-2 0,-3-2 1,-2 2-1,-3 2-2337,-4 1 0,2 7 2148,-6 2 0,0 4 0,-5 2 0</inkml:trace>
  <inkml:trace contextRef="#ctx0" brushRef="#br0">27781 8748 8490,'13'-14'-347,"-4"-1"392,-2 1 0,-7-1 0,0 1 0,0 0 0,0-1 0,0-1 1,0-1-1,0-4 0,0 0 69,0 0 0,0-3 1,0 4-1,0-1 0,-2 0 1,-1 3-1,-4 2 1,-1 2-1,-3 1 0,-2 4 1,-3 2-1,-3 3 1,-6-1-1,-6 3 141,-2 5-239,-14 5 0,7 13 0,-12 5 1,-1 6-1,0 8 0,0 6 1,1 7-1,-1 4 0,3 6 1,27-30-1,0 1 0,-17 36 1,21-33-1,1 1 27,1 3 0,2 0 0,-9 36 0,15-35 0,1 0 1,1-1-1,3 0 0,-1 37 0,5 2 0,6-3 0,7-4 1,6-7-1,3-5 0,4-5 0,1-2 0,2-3 103,0-1 1,0-2-1,1-5 1,2-2 0,3-1-1,2-3 1,3-2 0,1-4-1,3-6 1,-1-6 0,1-4-1,3-6 1,1-4-17,-2-3 1,-1-4-1,-4-3 1,-1-6-1,-1-6 1,-1-7 0,-1-5-1,-2-3 1,-1-3-1,1-4 1,0-4-1,-1-5 1,-7-3-162,-7-3 1,0-4 0,-4-6 0,-5-8-1,-7 32 1,-2-1 0,-2-4 0,-1 0 0,-3-3-1,-2-1 1,-3-3 0,-1 0 0,-3-3-1,-1-1 1,-2 1 0,-2 0 0,0 2 0,-1 2-1,0 5 1,-2 1-297,1 4 1,-1 2 0,-24-25 0,-1 10 0,-2 12-1,3 12 1,3 11 0,6 8 326,1 4 0,-5 9 0,3 6 0</inkml:trace>
  <inkml:trace contextRef="#ctx0" brushRef="#br0">26500 6230 14320,'-6'-14'0,"-4"-1"0,-1 1 0,0 0 137,1-1 1,2 6 0,-3 1-1,2 0 1,-3 1 252,0 1 1,5 1 0,9 7 0,11 1 0,9 3 0,7 1 0,6 1 0,8-2 0,10 0 0,6-2 0,5-3 0,2-1 0,4 0-55,5 0 0,2 0 1,4 0-1,-1 0 0,-10 0 1,-7 0-1,-12-1 0,-6-3 1,-12 0-340,-13 0 1,-16 3-1,-26 1 1,-12 0-1,-12 0 1,-10 0 0,-8 1-1,-6 3 1,-5 0-1,0 0 1,1-3 0,4 1-1,1 1 116,2 2 1,12 0-1,4-5 1,10 0-1,9 0 1,9 0-1,15 0 1,16 0-1,15 0 1,9-2-1,8-1 28,6-2 1,5 0 0,8 4-1,2-3 1,5-2 0,1 0-1,3-1 1,-1 2 0,1 1-1,0-3 1,2 1 0,0-2-1,-3 1 13,-7 1 0,-12 0 1,-18 2-1,-8-2 0,-11 0 1,-13-1-1,-15 4 0,-13 1 1,-14 2-1,-9 0-215,-5 0 0,-2 0 0,-1 0 1,-3 2-1,-4 1 0,1 2 1,1 0-1,2 0 0,-2 1 1,-2 2-1,0 2 0,6-1 94,7 1 0,15-7 0,9 3 0,11-1 0,12 0 0,12-2 1,12-1-1,11-2 0,9 0 0,8 0 0,7 0 108,3 0 1,6-5 0,4-1-1,1-1 1,3 1 0,-1 1 0,0 0-1,-2-1 1,-1-1 0,-6 1 0,-9 1-1,-12 0 1,-12 1-178,-8 0 1,-11 1-1,-9 0 1,-15-2-1,-15 2 1,-12 1 0,-8 2-1,-8 0 1,-5 2-1,-3 1 1,0 4-1,-4-1-115,-4 0 1,-3 6 0,36-8 0,1 0 0,0 0 0,0 1 0,0 0-1,1 0 1,-1 0 0,0 1 0,0 0 0,1 1 0,-1 0 0,0 0-1,-37 6 1,7-2 0,14-1 0,14-1 236,12-1 1,12-1-1,16-7 1,14 0-1,16 0 1,15 0-1,11-2 1,7-1-1,7-3 1,4-1 0,2-1 55,4 0 0,1 3 1,-36 2-1,-1-2 0,0 1 1,0 0-1,0 1 1,0 0-1,-1-1 0,1 0 1,37-2-1,-6-1 0,-13 4 1,-12 1-254,-12 2 1,-21 0-1,-14 0 1,-17 0 0,-14 0-1,-9 0 1,-6 2-1,-7 1 1,-3 4 0,-3-1-1,-3 2 1,-4-2-1,-1 2-1084,0 0 1248,6-4 0,-9 7 1,3-5-1,-2 2 0,2 2 1,6-1-1,7-1 0,8 0 1,7-1-1,14-1 49,13-3 1,25-1 0,21-2 0,7-2 0,9-1 0,6-3 0,6-1 0,2-1 0,3 0 0,0-3 0,4 0 0,-4 0 0,0 1 48,-1-1 0,-6 3 1,-1-2-1,-9 1 1,-13-1-1,-10 2 1,-11 2-1,-10 3 1,-10 1-1,-9 2-386,-6 0 1,-5 0 0,-8 2 0,-4 1 0,0 2 0,-3-2 0,1-2 0,0 1 0,-2 1 0,0 2 0,0 0-1,1 0 1,-2 1 107,-6 2 0,7-3 0,-3 3 0,2 0 1,1-2-1,0 2 0,5-1 0,3 1 1,6-2-1,4 0 0,4-3 277,2-1 1,10-2 0,6 0 0,8 0 0,3-2 0,0-1-395,-1-1 0,-6-1 0,6 5 226,1 0 1,-3 0 0,0 1-1,0 3 412,0 0 1,-5 3-1858,2-3-219,-3-2 532,-2 4 1,0-4 768,0 3 260,0-4 1,1 6 0,4-7 0,5 0-1,3 0 1,1 0 193,0 0 1,-4 0 0,0 0 0,1 0 0,2 0 0,1 0-226,0 0 1,-4 0 861,-1 0 2084,-5 0-728,2 0 212,-6 0-3098,0 0 0,6 0 867,4 0 0,3 6 0,1 2 1</inkml:trace>
  <inkml:trace contextRef="#ctx0" brushRef="#br0">19652 6849 22120,'-32'-18'0,"3"2"-1300,7 3 1147,11 2 1,6 2 0,10 1 0,6 1 0,8 4 0,8 1 0,7 1 0,4-2 263,7-2 1,0 0 0,8 3 0,4-1 0,7-2-1,11 1 1,-34 1 0,1 1 0,5-1 0,1 1 0,2 0-1,2 1 1,4-1 0,2 1 0,2-1 0,1 1-1,5-2 1,1 1 0,2-1 0,1 1 0,2 0 0,1-1-1,1 0 1,-1 0-39,2-1 1,1 0-1,0 1 1,1 1 0,-23-1-1,1 1 1,1-1 0,1 0-1,0 0 1,1 1-1,2 0 1,0 0 0,1 0-1,1-1 1,0 0 0,1 1-1,1-1 1,0 1-1,0 0 1,1 0 0,2 0-1,-1 0 1,2 0 0,1 1-1,0 1 1,1-1-1,1 0 1,-1 1 0,1 0-1,-1 0 1,0 0 0,-2 0-1,0 0 1,-1 0-1,0 0 1,-1 0 0,-1 0-22,0 0 1,0 0 0,1 0-1,1 0 1,0 0 0,2 0-1,0 0 1,1 0 0,0 0 0,0 0-1,0 0 1,-1 0 0,1 0-1,-1 0 1,0 0 0,1 0 0,-1 0-1,2 0 1,0 0 0,1 0-1,0 0 1,3 0 0,0 1 0,1 0-1,0-1 1,0 2 0,0-1-1,0 0 1,0 1 0,-1 0 0,-1-1-1,-1 0 1,-1 0 0,1 0-1,-1 0 1,1 0-26,0 1 0,-1-1 0,2 1 1,1-2-1,0 1 0,0-1 1,2 2-1,1 1 0,-1-1 1,0-1-1,0 1 0,-1 0 1,-1-1-1,1 1 0,-2-1 1,1 1-1,-1 0 0,0-1 1,0 1-1,0-1 0,0 1 1,0 0-1,1-1 0,0 1 1,-1-1-1,1 1 0,-1 0 1,0-1-1,0 1 0,-1-1 1,-1 1-1,-1 0 0,0-1 1,0 0-1,-1 0 0,0 0 1,-1 0-1,0 0 0,0-1 12,-2 0 0,1 0 1,0 0-1,-1 0 1,1 0-1,-2 0 1,-4 0-1,-1 0 1,0 0-1,-3 0 1,0 0-1,-2 0 1,25 0-1,-2 0 1,-3 0-1,-1 0 0,-3 0 1,-1 0-1,-3 0 1,-1 0-1,-5 0 1,-1 0-1,-7 0 1,-1 0-1,-4 0 1,-2 0-1,-4 0 1,-1 0-188,36 0 0,-14 0 0,-11 2 0,-15 1 0,-13 3 1,-10 2-1,-10 5 0,-12 3 148,-12 3 0,-7 7 0,-17-2 0,-6 3 0,-6 2 0</inkml:trace>
  <inkml:trace contextRef="#ctx0" brushRef="#br0">11121 1928 13050,'-19'-30'0,"-1"-2"0,3 0 353,1 5 0,1 4 1,1 9-1,-2 1 0,-3 3 1,-5 6-1,-5 2 0,-4 2 1,-7 0-234,-7 0 1,-4 6 0,-6 6-1,1 5 1,1 7 0,3 5 0,-3 4-1,2 6 1,4 4 0,7 3 0,6 4-1,5 3 1,4 4 0,5 6 0,2 1-367,8-1 0,-1 6 0,8-2 0,0 5 1,0 2-1,1-2 0,0-7 0,3-4 0,1-5 1,0-3-1,-2-7 0,-1-6 0,-2-6-118,2-4 1,-3-6 0,-1-2-1,1-1 1,-2-5 0,2-6 523,-1-10 0,-4-13 0,3-9 0</inkml:trace>
  <inkml:trace contextRef="#ctx0" brushRef="#br0">9596 2388 28144,'-8'-14'-894,"1"8"0,7 6 1,0 9-1,2 9 0,3 7 1,3 7-1,1 7 0,-1 4 1,0 3-1,-1 2 0,1 0 785,0 2 0,-3-1 0,3 6 0,0-4 0,0-2 0,3-4 0,2-5 0,3-5 0,3-1 0,5-2 0,3-5 0,2-6 0,1-7 701,4-4 0,-2-4 0,6-6 0,2 0 1,1-1-1,3-6 0,-3-7 0,1-9 1,-2-4-1,1-2 0,-1 1 0,3-1 1,2 0 1301,3 0-2281,6 1 1,-9 0 0,5 4 0,-1 4 0,6 0 0,7 1 0,8 3 611,5 5 0,-30 4 0,0 1 1,-1 2-1,0 0 0</inkml:trace>
  <inkml:trace contextRef="#ctx0" brushRef="#br0">19825 5410 28967,'6'-14'-101,"4"-1"0,9 2 1,5 4-1,6 4 0,7 3 1,10 2-1,5 0 0,7 0 121,1 0 0,10 0 1,5 0-1,-33 0 1,1 0-1,5 0 0,1 0 1,5 1-1,1-2 1,4 1-1,2-1 1,3-1-1,1 1 0,5-2 1,1-1-1,4 1 1,2 0-1,3-1 0,1 1 1,-26 2-1,0 0 1,0 0-1,0 0 1,0 0-1,0 0 0,-1 0 1,1 0-1,0 0 1,1-1-1,-1 1 0,1-1 2,-1 1 0,0 0 1,1 0-1,2 0 0,0 0 1,0 1-1,-2 0 1,0 1-1,0 0 0,-1 0 1,0 0-1,-1 0 1,1 1-1,-1 0 0,1 0 1,-1 1-1,1-1 0,0 0 1,2 0-1,1 1 1,0 0-1,1-1 0,1 0 1,0 0-1,0 0 1,0 1-1,1-1 0,-2-1 1,1 0-1,0 0 0,-1 0 1,1-1-1,0 0 1,0 1-1,0-2 0,0 1 1,1 0-1,1 0 1,-1 0 4,2 0 0,-1 0 1,0 0-1,-4 2 1,-1-1-1,1 1 0,1 0 1,0 0-1,0-1 1,-1 0-1,-1 0 0,1 0 1,-1 0-1,0 0 1,0 0-1,1 0 1,0 0-1,0 1 0,0-1 1,-1 1-1,1-1 1,-2 1-1,0-1 0,0 0 1,22 0-1,0 1 1,-3-1-1,-1 1 1,-2 0-1,0 1 0,0-1 1,0 1-1,-1-1 1,0 0 4,-1 0 1,-1 1 0,-3 3 0,-1-1 0,-3-1 0,-1 0 0,1 1 0,-1 0 0,1 0-1,-1 0 1,1 0 0,-1 1 0,0 0 0,-2 1 0,-1 0 0,-1 0 0,0 0 0,0 0-1,0 1 1,-1-1 0,3 0 0,-1 0 0,0 0 0,-1-1 0,-1 0 0,0-1-49,-4 0 0,0 0 1,-2-3-1,1 0 1,1 2-1,1 0 1,2 0-1,0-1 1,1-1-1,-1 1 1,-1-1-1,0 0 1,-2 1-1,0-1 1,2 1-1,-1-1 1,2 0-1,1 1 1,3 0-1,0 0 0,0 1 1,0 0-1,0 1 1,-1 1-163,-3 1 0,-1-1 116,1 1 0,0 1 0,-4-1 0,0 0 1,3 0-1,-1 0 0,-1 0 0,-1 1 0,-2-1 1,-1 0-1,-3 0 0,-2-1 0,-2 0 0,0-1 1,34 5-1,-3 1 0,-8 2 0,-10-1 0,-12 0-693,-10-3 0,-2 1 1,-12 4-1,-6 1 755,-5-1 0,-6-3 0,-1 4 0,0 2 0</inkml:trace>
  <inkml:trace contextRef="#ctx0" brushRef="#br0">20818 9554 9541,'0'-21'0,"0"-1"0,1-1 327,4 4 1,11 3 0,13 2-1,11-1 1,12 1 0,17 0-1,-28 6 1,3 1 0,5 0-1,3 0 1,4-1 0,1 1-1,4 0 1,1 0 0,3 0-1,1 0 1,3-1 0,0 1-1,3 0 1,1 0 0,2 0-1,0 1 1,3 0 0,1 1-1,-25 2 1,0 0 0,1 1-1,3-1 1,0 1 0,0 0-214,4 1 1,0 0 0,0 0 0,-1 1 0,-1-1 0,1 1 0,2 0 0,0 0 0,0 0 0,0 0 0,0 0 0,1 0 0,1 0 0,1 0 0,0 1 0,2 0 0,1 1 0,0 0 0,1 0 0,0 1 0,1 0 0,0 0 0,0-1 0,-1 1 0,0-1 0,-1 0 0,0 0 0,0 0-1,0 0 1,-1-1 0,0 1 0,0 0 0,-1 1 0,2-1 0,0 1 0,0 0 0,-1 0 0,0 1 0,0 0-79,-1 0 1,1 0-1,-1 1 1,0-2 0,1 0-1,-2 0 1,-5 0 0,0 0-1,-1 1 1,2-1 0,-1 1-1,0 0 1,1 0 0,-1 0-1,0 1 1,-1-1-1,0 1 1,-1 0 0,-1 0-1,0 0 1,0 0 0,-2-1-1,0 0 1,0 0 0,-1 0-1,0 0 1,0-1 0,0 0-1,-1 0 1,1-1 0,1 1-1,-1-1 1,1 0-1,-1-1 1,1 0 0,-1 0-1,27 0 1,-1 0-62,-2-1 0,0 0 0,1 0 0,0 0 0,1 0 0,1 0 0,0-1 0,-1 0 0,0 0 0,0-1 0,-3 0 0,0-1 0,-4 1 0,-1-1 0,-3 1 0,-2-1 0,-2 1 0,-1 0 1,0 0-1,1 0 0,-1 1 0,-1 1 0,0 0 0,-1 0 0,-4 0 0,-2 1 29,-1 2 1,-1-1-1,0 1 1,0 1-1,-1 1 1,-1 1-1,0-1 1,0-1-1,-2 2 1,0 0-1,-4 0 1,-1 0-1,-3 2 1,-2 0-1,36 10 1,-3 1-1,-6-3 1,-5-3-1,-11-3 1,-5 1-455,-4 2 0,-6 1 0,-5 0 450,-7 1 0,-2 2 0,-7 1 0,-2-1 0,-3 3 0</inkml:trace>
  <inkml:trace contextRef="#ctx0" brushRef="#br0">4114 13439 27651,'-27'0'202,"3"0"1,3-5 0,10-2 0,6 1 0,12 0 0,10 2-1,11 1 1,7 0 0,5-3 0,6-2 0,4-2 0,4 0-1,2 2 1,2 0-175,-1 0 1,1 5 0,-1-3-1,2 1 1,0 0 0,-1 2-1,-7 1 1,-6 2 0,-7 0-1,-3 0 1,-3 0 0,-1 0-1,-6 2-455,-2 3 1,-4 3-1,-5 6 1</inkml:trace>
  <inkml:trace contextRef="#ctx0" brushRef="#br0">4676 13511 26146,'-23'14'0,"4"2"-336,3 3 0,3 5 0,4 8 0,4 2 1,3-1-1,2 1 0,0 1 0,0 0 1,2 0-1,1-3 0,3-1 0,1-4 1,1-3-383,0-5 0,-5 2 1,3-2-1,-1 0 1,0 0-1,-2 0 269,-1-1 0,4-2 0,2-2 1</inkml:trace>
  <inkml:trace contextRef="#ctx0" brushRef="#br0">5294 13554 21367,'-24'0'0,"2"0"0,1 1-219,3 4 1,2 3-1,2 8 1,0 3 0,1 5-1,3 3 1,5 2 0,4 0-1,2 0 1,4 0 0,6-1-1,7-1 1,6-1 24,3-2 1,4-2-1,1 4 1,1-4 0,-1-1 98,-2-3 1,6 4 0,0 1 0</inkml:trace>
  <inkml:trace contextRef="#ctx0" brushRef="#br0">5898 13525 22039,'-19'10'0,"0"-1"0,1 2-218,2 2 1,7 8 0,1 3 0,1 3 0,4 2 0,3-2 0,5-1 0,5-2 0,2 1 0,3 1 0,1-2 0,1-5 0,3-3 274,-3-2 1,-1-4-1,-1-2 1,-1-2-1,0-3 1,1-3-1,-3-4 1,0-8-1,-4-4 1,-2-4-1,-1-3 1,0-2-1,-1-4 1,1-1-147,2 1 0,-4-3 1,5 8-1,-2-2 0,-1 1 1,0 2-1,1 2 1,2 6-1,3 3 0,2 8 1,2 2-1,-1 4 86,0 2 1,1 9 0,-1 8 0,1 1 0,-1 4 0,0 1 0,1 2 0,-1 0 0,-1-1 0,-2 1 0,-3-2 0,0-1 0,-2-4-252,1-1 1,-2 5 0,-5-4 0</inkml:trace>
  <inkml:trace contextRef="#ctx0" brushRef="#br0">6517 13395 21055,'24'-1'0,"0"-2"1589,2-2-1449,1 0 1,3 7 0,2 2 0,3 6 0,0 4 0,1 4 0,-3 3 0,1 1 0,1 4 0,0 1 0,-1 2 0,-7-2 0,-6-2-598,-5-1 1,-8 5 0,-5 5-1,-6-4 1,-9-1 0,-7-2-1,-10 3 1,-6 1 0,-3-2 570,0-5 0,-1 3 0,-4-5 0</inkml:trace>
  <inkml:trace contextRef="#ctx0" brushRef="#br0">7409 13496 17416,'24'-14'0,"2"-1"0,2 3 0,4 2-2,0 5 1,3 4 0,-1 1 0,-4 0-1,-4 0 1,-5 0 0,-2 0 0,0 0-1,-1 1 1,-2 4 0,-2 5-458,0 2 1,-6 9 0,-1 2 0</inkml:trace>
  <inkml:trace contextRef="#ctx0" brushRef="#br0">7582 13770 11840,'16'0'525,"3"0"0,3 0 0,7 0 0,1 0-509,4 0 0,3-7 0,6-1 1</inkml:trace>
  <inkml:trace contextRef="#ctx0" brushRef="#br0">8891 13295 16146,'-27'-13'0,"1"2"0,4 3 132,1 1 1,7-2-1,7 4 1,7 2-1,13 1 1,13 2-1,12 0 155,8 0 1,12 0-1,9 0 1,5-1 0,6-4-1,-36 1 1,1 0 0,2-1-1,-1 0 1,1 0-1,0 1 1,-2-2 0,0 0-1,-2 0 1,0 0 0,36-9-1,-7 2 1,-8 2-1,-12 3 1,-12 2-1242,-9 3 0,-10 3 1,-3 4-1,-10 6 910,-10 3 0,-14 1 0,-4 1 0</inkml:trace>
  <inkml:trace contextRef="#ctx0" brushRef="#br0">9538 13237 19146,'-16'0'-46,"-3"0"1,8 0-1,-3 2 1,1 3-1,2 4 1,-1 6 0,4 4-1,2 5 1,1 3-1,0 2 1,1 1 0,0 4-87,3 4 1,1-1 0,0 1 0,0 0-1,0 1 1,0-2 0,0-2 0,0-3-1,1 0 1,4-2 0,3 0-180,0-2 0,11-3 0,-3 4 1</inkml:trace>
  <inkml:trace contextRef="#ctx0" brushRef="#br0">10214 13309 15360,'-20'-6'0,"-3"-2"136,1 0 0,0 3 1,4 11-1,-3 7 0,-1 6 1,-4 4-1,1 2 0,1 2 1,6 4-1,7 1 0,6 1 1,3 1-1,6-1 1,5 1-287,10-2 0,7-3 1,4-4-1,2-1 0,2 0 1,0-1-1,1-4 1,1-3-1,3-3 155,-1-4 1,1 4 0,4-5-1</inkml:trace>
  <inkml:trace contextRef="#ctx0" brushRef="#br0">10617 13338 15606,'-14'0'0,"0"1"-58,-1 4 1,6 3 0,1 8 0,0 2-1,0 3 1,-2 1 0,2 4 0,3 1 0,4 2-1,1-1 1,0 1 0,1-2 0,4-4-1,3-7 193,0-5 0,5-8 0,-4 2 1,4-4-1,2-1 0,0-3 1,3-5-1,1-6 0,0-4 1,1-3-1,-1-1 0,-2-2-228,-1 0 0,0 2 0,2-4 0,1 4 0,-3 1 0,-3 3 0,-4 2 0,3 4 0,0 2 0,3 7 0,-2 6 159,-4 7 1,2 7-1,-6 2 1,0 1 0,0-1-1,0 2 1,-1 1-1,1 2 1,0 0-236,-2 0 1,5 0 0,0 5 0</inkml:trace>
  <inkml:trace contextRef="#ctx0" brushRef="#br0">11293 13554 11020,'10'-15'0,"1"1"310,5 0 0,0 1 1,7 2-1,-1 1 1,0 0-1,4 1 1,1 1-1,2 1 1,0 3-1,-1-1 1,1 0-1,0 2 0,0 0 1,0-1-580,-1 0 0,-4-1 0,0 3 0,0-1 1,0-2 319,0 2 0,0-5 1,5 0-1</inkml:trace>
  <inkml:trace contextRef="#ctx0" brushRef="#br0">11970 13108 13088,'0'-15'33,"0"1"0,0 7 0,0 7 0,0 10 1,0 8-1,0 6 0,0 3 0,0 2 0,0-1 1,0 3-1,0 1-58,0 1 0,4 2 1,1-3-1,-2 2 1,-1-2-1,0 0 1,1 0-1,3 2-60,2-3 0,2 6 0,4 0 0</inkml:trace>
  <inkml:trace contextRef="#ctx0" brushRef="#br0">12401 12964 10024,'19'0'0,"2"0"283,2 0 1,1 0-1,4 1 1,3 4-1,1 6 1,1 7-1,-1 6 1,-1 3-1,-4 3 1,-3 4 0,-5 3-1,-3 1 1,-3 1-1,-4-1-239,-4-1 1,-5 3 0,-6-7 0,-9-1 0,-7-1 0,-5-3 0,-2 1 0,0 0 0,-1 0-1,-2 1-46,-2 4 0,-6-4 0,4 5 0</inkml:trace>
  <inkml:trace contextRef="#ctx0" brushRef="#br0">13538 13352 7965,'5'-19'0,"3"0"0,3 1 0,6 4-48,4 4 0,8-1 1,6 6-1,2 1 0,4-1 1,4 0-1,3 2 1,0 1 173,2 2 0,-10 0 1,1 0-1,-6 2 1,-6 1-1,-5 2 1,-3 0-1,-4 1-126,-1 4 0,-8 2 0,-1 3 0</inkml:trace>
  <inkml:trace contextRef="#ctx0" brushRef="#br0">13941 12978 8556,'-15'0'108,"1"-5"0,-1 2 0,3 5 0,2 7 0,4 9 0,1 6 0,0 5 0,2 4 0,1 6 0,4 2 0,1 2-58,2 1 1,6 0 0,0 3-1,5 1 1,3-2 0,-1-1-1,0-2-50,1 0 0,3 0 0,7 0 0</inkml:trace>
  <inkml:trace contextRef="#ctx0" brushRef="#br0">15092 13223 8481,'0'-34'0,"0"1"198,0 1 0,0 1 0,0 4 0,-2 3 0,-3 5 0,-4 5 0,-6 2 0,-2 3 0,-4-1 0,-2 2 0,-4 3 0,-3 5 0,-5 5-137,-2 5 0,0 3 0,-1 3 0,4 3 0,4 5 0,3 3 0,3 2 0,5 1 0,4 2 0,6 2 0,4-1 0,3 1 0,4-1-132,3-1 1,3-1-1,8-3 1,3 0 0,5-3-1,5-1 1,4 0 0,4-1-1,1-4 1,-1-3-1,0-4 1,0 0 0,2-3-1,3 1 71,1-2 0,0-2 0,1-6 0</inkml:trace>
  <inkml:trace contextRef="#ctx0" brushRef="#br0">15768 13093 10338,'0'-22'165,"0"3"0,-5 11 1,0 8-1,2 8 1,1 6-1,1 5 1,-2 5-1,-2 3 1,2 2-1,1 0 1,2-2-1,0-1 1,0-2-220,0 1 0,5-2 0,0-1 0,-1-1 0,1-2 0,2-1 1,-1-2-1,2-4 0,0 0 0,3-4-84,2-4 0,0-8 0,-2-6 0,-1-4 1,1-6-1,0-4 0,0-3 0,-1-3 1,1-4-1,2-4 0,1-2 0,2 0 0,2 3 910,1 2-567,0 2 1,-5 4-1,1 2 1,-1 4-1,1 7 1,-1 7-1,0 2 1,1 6-1,-1 5 1,0 9-1,1 6 9,-1 4 1,1 1 0,-3 5 0,0-1 0,-4 1 0,0 0 0,-2 0 0,2-1 0,0 1 0,2 0 0,-2 0 0,-2-1-662,0 1 1,-4 0 0,3 0 0,-4 1 0,1 2 404,3 2 1,3 6-1,6-4 1</inkml:trace>
  <inkml:trace contextRef="#ctx0" brushRef="#br0">16847 13712 8328,'-15'-14'0,"1"-1"0,0 1 0,6 6 0,1-5 0,7 5 0</inkml:trace>
  <inkml:trace contextRef="#ctx0" brushRef="#br0">17537 13007 10069,'0'-14'0,"2"-1"0,4 1 476,9-1 1,6 6-1,9 1 1,3 1-1,7 4 1,8 2-1,10 1 1,9-2-1,8-1 1,-33 0 0,1 1-1,3 0 1,2-1 1754,4 0 0,2 0-2110,1 2 1,2 0 0,5-4 0,2-1-1,0 3 1,1 0 0,1 0 0,-1-1-1,2 0 1,-1 0 0,1 0 0,0 0-1,3-1 1,1 1 0,1-1 0,0 2-1,1-1 1,-1 1 0,-1 1 0,-1-1-1,-1 1 1,0 0 0,-4 0 0,1 1-1,-1-1 1,-1 0 0,-2 1 0,-1-1-152,-2 0 0,-1-1 0,-3-1 1,-1-1-1,-12 1 0,-1 1 1,37-3-1,-8-2 0,-6 2 0,-8-2 1,-8 1-1,-8-1 0,-8 2 1,-8-2-1,-9 0-4338,-9-3 4191,-11 4 1,-16-12 0,-9 3 0</inkml:trace>
  <inkml:trace contextRef="#ctx0" brushRef="#br0">18703 12417 21851,'-37'-5'0,"3"0"0,4 2 0,3 2-72,3 1 0,-8 1 0,3 6 1,-3 5-1,-3 8 0,-5 2 1,-8 4-1,-8 1 0,-5 2 1,1-1-1,-1 1 0,-1 0 0,-6 0 1,-2-1-1,0 1 0,3-2 224,4-3 1,6 2 0,2-5-1,6-1 1,2 1 0,7-3 0,4-2-1,5-2 1,4-1 0,6-2-105,5-1 1,7-5 0,14 3 0,6-2-1,5-1 1,6 1 0,4 2 0,6 2 0,3-1-1,6 3 1,4 2 73,3 5 1,6-3 0,-1 3-1,3-1 1,2-1 0,-1 3 0,2-1-1,2 2 1,1 1 0,-1 2 0,-2 2-210,-1 4 0,-7-1 0,-1 6 0</inkml:trace>
  <inkml:trace contextRef="#ctx0" brushRef="#br0">21710 12547 18912,'0'-34'-3825,"0"0"3893,-7 7 1,6 14 0,-6 13 0,1 12 0,-4 8-1,-1 11 1,1 4 0,4 5 0,1 1 0,0 3-1,2-1 1,3 0 0,5-1 25,5-4 1,-1-3-1,4-6 1,5-2 0,1-1-1,3-6 1,-1-2 0,1-7-1,1-3 1,1-6-1,0-7 1,0-9 0,0-9-1,0-4-168,0-2 1,-8-4-1,0-3 1,-7 1 0,-3 0-1,-2 3 1,-3 3-1,-1 5 1,-1 5 0,-4 5-1,-5 4 1,-2 5 403,-3 4-314,1 14 1,4-2 0,2 14 0,2 4 0,3 3 0,3 0 0,4-1 0,8-3 0,5 1 0,7 0 0,3-2 0,4-3 0,1-5 231,1-3 1,7-8 0,-3-3 0,0-5 0,-4-6 0,-2-7-1,-4-8 1,-3-5 0,-5-4 0,-5 0 0,-4-2 0,-5 0-1,-5-3-987,-5-2 0,-9 0 1,-9-1-1,-1 4 1,0 5-1,0 4 0,2 4 1,3 3 846,3 6 0,1 0 0,1-2 0</inkml:trace>
  <inkml:trace contextRef="#ctx0" brushRef="#br0">22530 12575 15143,'14'10'0,"2"-2"0,0 0 0,0 0-80,-3 3 0,-4 2 0,1 1 0,-5 2 0,-4 2 0,-1 1 0,0-1 0,0-2 0,0-2 0,0 0 0,0 1 247,0-1 0,2-6 1,1-5-1,2-6 0,-2-6 1,-1-4-1,-2-2 1,0 1-1,0-2 0,0-3-357,0-5 0,-5 1 0,-1-1 0,-1-1 0,-1-1 0,2 1 0,-1 1 1,4 0-1,2 0 0,1 1 0,0 3 0,0 2 0,0 2 288,0 2 0,0 7 1,0 7-1,1 8 1,2 5-1,4 1 1,1 1-190,3-1 1,-3-1 0,1-2-1,3-3 1,0 0 0,3-1-1,-1-1 1,1-3 0,-1-1-1,2-2 1,2 0 0,2-2-1,1-1 341,0-2 0,4-6 0,-2 3 0,1-2 0,0 2 0,0 2 1,0 3-1,-2 1 0,-1 2 0,-3 0 0,-2 2 0,-4 4 0,-2 7-189,-5 5 1,-4 7 0,1-1 0,1 3 0,2 0 0,-2-1 0,-1-4 0,-2 1 0,0-2 0,-2-1-78,-3-2 1,4-10 0,-4-8 0,3-8-1,2-6 1,2-6 0,1-4 0,3-1-1,2-2 1,2-1 0,0-2 0,-1 0-1,1-1 1,1 3-98,3-1 0,-2 5 0,7 1 0,-2 3 0,3 2 0,4 2 0,4 2 0,4-1 0,2 3 0,-1 2 1,1 5-1,-2 4-6,-5 1 0,0 0 0,-8 0 0,-3 1 1,-6 4-1,-10 5 0,-10 2 0,-6 3 1,-4-1-1,-3 0 0,-1 1 0,2-1 249,3 1 0,4-1 0,4 0 0,3 1 0,2-1 0,4 1 0,5-1 0,9-1 0,5-2 0,7-1 1,5-1-1,3 1 0,3-1-123,2 3 1,-5 0 0,0 3 0,-7-1 0,-5 0 0,-6 1 0,-4-1 0,-6 1 0,-4-1 0,-4 0 0,-8-1-1,-5-2 1,-6-1-128,1 1 1,-4-4 0,6-3-1,-1-2 1,0-2 0,4 0-27,1 0 0,8-13 1,1-3-1</inkml:trace>
  <inkml:trace contextRef="#ctx0" brushRef="#br0">24040 12086 21982,'0'-5'-436,"-1"10"1,-3 13-1,0 9 1,-1 6-1,0 6 1,0 4-1,2 3 1,1 4-1,4 1 1,1 2 296,2-2 1,6 3 0,-3-6-1,2-1 1,-2-4 0,0-5-1,-2-4-134,1-4 1,-3-1 0,-4 0 0</inkml:trace>
  <inkml:trace contextRef="#ctx0" brushRef="#br0">23954 12590 9701,'-8'-37'0,"3"5"0,4 5 404,1 3 0,1 6 0,5 1 1,7 5-1,6 8 0,5 2 0,5 2 1,5 0-1,4 0 0,5 2 1,7 2-167,6 6 0,-2 3 0,10 1 0</inkml:trace>
  <inkml:trace contextRef="#ctx0" brushRef="#br0">25249 12345 8766,'0'-29'0,"0"2"0,-2 3 1956,-3 5-1571,-3-3 1,-9 12 0,-6-1 0,-9 4 0,-6 4 0,-8 5 0,-2 6 0,-2 6 0,4 4 0,4 3 0,7 1 0,8 4 0,6 1 0,8 1-525,7 1 1,6 0 0,5 0 0,6-2 0,7-1 0,5-2 0,5 0 0,0 0 0,3-2 0,2 0 0,7-1 0,5 0 0,3-4 275,-2-1 1,6-1 0,-1-1-1</inkml:trace>
  <inkml:trace contextRef="#ctx0" brushRef="#br0">25781 12388 13800,'5'-37'0,"0"4"0,-2 4 0,-3 5 0,-5 5 0,-6 5 0,-7 4 0,-7 5 0,-6 5 0,-4 5 0,-3 6 0,-4 7 0,1 6 148,4 3 0,5 2 1,5-1-1,4 1 1,9 0-1,8-2 0,4-1 1,2-4-1,2-1 1,2-3-1,8-2 0,4-2 1,4-1-397,3-4 1,2-2 0,7-7-1,2-2 1,-2-1 0,-2-5-1,-3-3 1,-1-5 0,-2-2-1,0-1 1,-2-2 0,-4-1-1,-5-4 337,-4-1 0,-6 3 0,2 2 0,-3 1 1,-4 5-1,-1 6 0,-2 10 0,0 8 0,1 5 1,-1 3-1,2 2 1108,1 1-1238,2 6 1,0-9-1,2 4 1,1-4 0,3-4-1,2 0 1,3-4-1,2-2 1,2-3 0,-1-1-1,0-4 1,2-4-1,4-7 38,3-5 0,0-6 0,-1 4 1,1-3-1,-3-1 0,1 0 0,-3 2 1,-2 1-1,-2 4 0,1 1 105,-1 1 0,0 9 1,1 7-1,-1 11 0,0 5 1,1 2-1,-1 0 0,1 2 1,-1 2-1,2 1 0,2 0-66,1 0 0,-2-5 1,-5 3-1,-4 1 1,-2-3-1,-3 3 1,-3-2-1,-5-1 0,-4-4 1,-6-3-1,-4-5 1,-5 0-1,-3-2-286,-2 1 91,7-2 0,-4-5 1,7-2-1,2-1 0,1-4 1,3-1-1,3-3 1,4-2-1,1-1 0,2 0 1,4-1-1,7 1 8,5 0 0,3 4 0,3 0 0,5 1 0,3 1 0,1 1 1,-3 1-1,1-2 0,3-2 0,3 2 0,0 0 0,-2 0 1,0-3 334,4-2 0,-4-3 1,4-1-1,-5-4 0,-5-1 1,-5-4-1,-3-1 0,-4 0 1,-2 3-1,-5 5 0,-5 4 1,-5 6-42,-5 4 0,-7 5 0,-2 5 0,1 6 0,2 5 0,3 5 0,2 1 0,3 2 0,2 0 1,3-2-1,3 1 0,4-1 0,6 2-112,3-2 0,3 4 0,5-5 0,7 0 0,9 1-22,5 0 0,7 2 1,2 5-1</inkml:trace>
  <inkml:trace contextRef="#ctx0" brushRef="#br0">27608 12705 10419,'-8'-19'0,"3"-1"252,4 3 0,2 6 1,4 3-1,5 1 1,1 6-1,-1 4-252,-6 6 0,-8 4 0,-4 2 0</inkml:trace>
  <inkml:trace contextRef="#ctx0" brushRef="#br0">7913 14331 10435,'-15'-7'352,"7"2"1,3 1 0,4 8 0,1 8 0,0 4 0,0 1-472,0 2 1,0 7-1,0-4 1</inkml:trace>
  <inkml:trace contextRef="#ctx0" brushRef="#br0">7869 14791 16765,'-14'10'-357,"0"-1"0,-1-1 0,2 3 0,2-1 1,3 1 151,2 2 0,-5 1 0,3 1 1</inkml:trace>
  <inkml:trace contextRef="#ctx0" brushRef="#br0">7898 15064 8554,'-14'8'-106,"-1"-3"1,1-3 0,0-1 105,-1 4 0,1 3 0,-1 7 0</inkml:trace>
  <inkml:trace contextRef="#ctx0" brushRef="#br0">7610 15957 10421,'5'-15'216,"0"1"0,6 1 0,0 2 0,5 3 1,5 1-1,2 4 0,2 2 0,4 1 1,3-2-158,1-3 0,6 4 1,-6-4-1,-1 3 0,-1 2 1,-4 0-1,-2 0 0,-2 0 1,-2 0-1,-5 2-184,-5 3 0,-11 3 1,-8 6-1</inkml:trace>
  <inkml:trace contextRef="#ctx0" brushRef="#br0">7625 16216 12964,'-15'-2'269,"1"-3"0,9 4 0,8-4 0,12 2 0,6-1 0,4 0 0,2 0 0,4 1 0,1 0 0,3-2-292,2 2 1,1 1-1,5 2 1</inkml:trace>
  <inkml:trace contextRef="#ctx0" brushRef="#br0">9639 15899 15744,'0'-19'0,"0"-2"0,0 0-1498,0 0 1471,0-4 1,-5 4 0,-1-3 0,-1 5 0,1 3 0,1 2 0,-1-1 0,-4 2 0,-3 4 0,-1 4 256,0 3 0,-2 4 0,-2 4 0,-3 9 0,1 9 0,-3 8 0,2 6 0,1 5 0,0 5 0,3 3 0,1 1 0,5-5 0,3-2 1,4-2-1,4 1-136,5-1 0,5-6 0,9-4 0,5-4 1,5-5-1,4-5 0,4-3 0,1-3 0,1-4 1,-1-4-1,1-3 0,-1-2 0,2-2-840,1-3 0,1 2 0,-2-6 0,-3-3 920,-2 0 1,5-9 0,-3-2-1</inkml:trace>
  <inkml:trace contextRef="#ctx0" brushRef="#br0">10286 15798 13903,'-14'19'0,"0"2"0,-1 3 0,2 7 4,4 5 1,-2 4-1,6 0 1,2-3-1,1 0 1,2-2 0,2 0-1,2-4 1,6-6-1,3-6 1,0-3 0,-2-1-1,-2-3 21,3-2 0,0-4 1,1-7-1,-3-4 1,-5-5-1,-4-4 0,-1-3 1,0-4-1,0-3 1,0-5-1,0-3-57,0 0 0,0-3 0,0 1 0,0 2 0,0 0 0,2 0 0,1-1 1,3 2-1,1 4 0,1 5 0,0-1 0,3 3 0,3 0 299,5 8 0,-3 4 0,5 8 1,-2 1-1,2 6 0,0 7 1,0 8-1,-4 6 0,-1 2 0,-1 2 1,-2 3-1,-2 0 0,-3 2-341,-2 0 1,-1-5-1,-4 3 1,3-1-1,0-1 1,0-1-1,-3-1 1,1-3 5,3 1 1,3 6 0,6 2 0</inkml:trace>
  <inkml:trace contextRef="#ctx0" brushRef="#br0">11250 16129 13930,'0'-14'221,"0"4"0,2 2 1,4 2-1,7 1 0,8 0 1,4-1-1,7-1 0,2-1 1,3 0-1,1-1 2066,7 1-2263,-2-5 1,8 5 0,-4-6-1,-1-1 1,-5 3 0,-5 0-1,-8 4 1,-2 0 0,-4 2-1,-4 0-3597,-10 2 3610,-2 3 0,-25 7 0,3 2 0</inkml:trace>
  <inkml:trace contextRef="#ctx0" brushRef="#br0">11653 15669 14352,'-14'-10'146,"-1"1"1,1 5 0,0 1 0,1 6 0,2 7 0,3 4 0,1 6-1,4 4 1,1 4 0,2 4 0,0 2 0,2-1-143,3 3 1,-2-4-1,7 4 1,2 0-1,4-3 1,4 1-1,-3-1 1,-1-1-1,-1-1 1,-1-3-1,0 1 1,1 0-232,-1 0 1,7 6 0,1 2-1</inkml:trace>
  <inkml:trace contextRef="#ctx0" brushRef="#br0">12718 15827 8545,'0'-14'0,"0"-2"0,0-2 0,0-1 187,0 1 1,0 2 0,-2 2 0,-3 0 0,-4-1-1,-6 2 1,-2 2 0,-2 3 0,1 2 0,0 3 0,1 1-1,-4 4-87,-1 2 1,3 9 0,-4 8 0,2 1 0,4 6 0,1 2 0,1 5 0,3 2 0,0 3 0,4 0 0,2 0 0,1-2 0,0 2-97,1 2 1,-1-1 0,6-2 0,3-6 0,2-2 0,4-3 0,4-1 0,4-3 0,1-4 0,2-6 0,1-3 0,2-3 0,0-1-232,1-4 0,-2-3 0,1-3 0,1-4 1,1-1-1,0-1 0,-4-1 0,-1 0 0,-4-2 227,-1-6 0,5-4 0,1-7 0</inkml:trace>
  <inkml:trace contextRef="#ctx0" brushRef="#br0">13264 15683 8189,'-14'-14'0,"0"1"0,-1 3 0,1 6 185,0 2 0,-2 4 0,-2 4 0,-1 7 0,1 6 0,2 3 0,2 4 0,1 1 0,2 2 0,3 0 0,1-1 0,6 1 0,2 0 0,6 1-262,1 4 1,6-8 0,7 2 0,0-1 0,1-1 0,-1 0 0,1-4 0,-1-1 0,0-4 0,-4-1 0,-1-1 76,-1-1 0,-1 7 0,1 1 0</inkml:trace>
  <inkml:trace contextRef="#ctx0" brushRef="#br0">13538 15769 10973,'-15'-4'0,"1"0"129,0 6 1,4 4 0,2 10 0,0 4 0,2 4 0,-1 3 0,4 2 0,1-1 0,2 1 0,0 0 0,2 0 0,1-1 0,4 0-192,1-4 1,0-4 0,3-5 0,-2-2-1,1-2 1,0-3 0,-1-2 0,1-4 0,-1-5-1,-1-7 1,0-3-208,0-1 1,0-2 0,4-2 0,-3-3 0,2-1 0,2-4 0,2-1 0,-1-1 0,0-1 0,1 0 0,-1 2-1,0 3 1,1 5 673,-1 3 0,-1 1 0,-2 2 1,-1 4-1,-1 6 0,1 7 1,-2 9-1,-2 5 0,-2 1 0,-3 0-245,-1 0 0,2 2 0,1-3 0,2 1 0,-2-1 0,-1-2 0,-1-2 0,2 2-212,2 3 1,0-3-1,-5 5 1</inkml:trace>
  <inkml:trace contextRef="#ctx0" brushRef="#br0">14041 15942 14736,'8'-6'0,"-1"-4"0,-2-3 0,1-1 314,2 0 0,0 4 0,5 2 0,-1 0 1,4 2-1,0-1 0,0 2 0,0 1 1,2-1-1,1 2 0,0 1 0,1 2 1,-1 0-654,-2 0 1,-1 0 0,0 0-1,2 0 292,1 0 0,0 0 0,-4 0 0</inkml:trace>
  <inkml:trace contextRef="#ctx0" brushRef="#br0">14516 15669 9386,'0'-15'0,"-1"1"333,-4 0 0,3 7 0,-4 7 1,1 10-1,0 6 0,2 5 0,1 1 1,2 2-1,0 0 0,0 0 1,0 1-382,0 3 0,0-1 0,0-2 0,0-1 0,0 0 0,0 0 0,0-1 0,2-1 0,1-1 0,2 0 1,0 4-1,-5-2 1</inkml:trace>
  <inkml:trace contextRef="#ctx0" brushRef="#br0">14761 15381 16241,'12'-6'0,"0"-4"0,-3-1 0,2 1 119,2 5 0,-3 5 0,-1 5 1,3 6-1,0 7 0,3 6 0,-1 3 1,2 2-1,2 0 0,1 1 0,0 2 1,0 3-1,2 2 0,0 3-97,0 2 1,-2-1 0,-5-1-1,-1-2 1,-3 2 0,-6 2-1,-2 0 1,-4-2 0,-4-2-1,-7 2 1,-6 0 0,-3 0 0,-4-2-876,-1 2 1,-2-3-1,0 1 1,1 1 0,0-3 946,4-2 0,-9-4 0,2-1 1</inkml:trace>
  <inkml:trace contextRef="#ctx0" brushRef="#br0">15696 16086 19746,'-19'-13'-502,"-1"4"0,3-4 1,9 5-1,8-2 0,9 1 1,11-3 921,8 0 1,8 1 0,7-1-1,0 0 1,2 0 0,1 0 0,4-1-1,-1-2 1,-1 1 0,-5 1 0,-4 4-1,-4 4 1,-3 3 0,-3 2 0,-5 0-1541,-5 0 0,-5 2 839,-4 3 1,-4 3-1,-6 6 1</inkml:trace>
  <inkml:trace contextRef="#ctx0" brushRef="#br0">16127 15626 14950,'-12'14'0,"0"0"0,3 2 84,-2 4 0,3 2 1,0 8-1,1 4 0,4 4 1,2 4-1,1-1 0,1-1 1,2-3-1,4 0 0,1-2 1,3 0-1,2-3-436,1-1 1,0-7 0,1-2 0,-1-1 0,-1-4 251,-3-1 1,9 5-1,-3 1 1</inkml:trace>
  <inkml:trace contextRef="#ctx0" brushRef="#br0">17221 15741 11323,'0'-37'0,"0"3"0,0 6 0,-2 4 383,-3 4 1,-3 6 0,-8 3 0,-3 3 0,-5 1 0,-3 6 0,-2 4-1,-1 7 1,-2 4 0,-2 4 0,2 2 0,2 3 0,3 4-274,3 5 1,-2-2 0,7 4-1,3-2 1,5 0 0,6 1 0,4-1-1,1-1 1,0-2 0,3-2 0,5-2-1,8-2 1,3-3-219,2-2 1,4-2 0,-1-3 0,3-2 0,2-3 0,0-2 0,0-2 0,0-3 0,-1-1 0,1 0 0,0 0 0,0-1 356,-1-4 0,8-10 0,0-7 0</inkml:trace>
  <inkml:trace contextRef="#ctx0" brushRef="#br0">17581 15626 8122,'-29'1'0,"2"2"132,3 2 1,-2 8 0,7 0 0,3 6 0,3 2 0,5 1 0,2 1 0,2 0 0,4 1 0,5 0 0,5 0 0,4-1 0,4-4 0,3-1-202,1 1 1,-3-8 0,4 3 0,-1-1 0,-1 0 0,-1 0-1,-2-4 1,-2-2 0,0-3 0,2 1 68,1-2 0,0-1 0,-5-2 0</inkml:trace>
  <inkml:trace contextRef="#ctx0" brushRef="#br0">17811 15640 8206,'-2'-14'192,"-3"-1"0,-1 9 0,-4 6 0,4 9 0,1 7 0,0 5 0,2 2 0,2 1 0,1 0 0,0 0 0,0-1 0,0 1-119,0 0 1,0-6 0,0 1 0,1-3 0,4-3 0,5-3 0,2-6 0,3-4 0,-1-4 0,0-8-304,1-5 1,4-4 0,2-5 0,1 2 0,4-1 0,1-2 0,2-2-1,0 2 1,-1 1 0,-1 4 0,-3 1 0,-4 5 524,-4 5 0,-2 4 0,0 7 0,-1 4 1,-3 4-1,-5 8 0,-4 3 0,-1 3 0,0 1 1,0 1-1,0 0 0,0-2 1612,0-1-2141,0 4 0,0-9 0,0 5 0,0-2 0,0 0 0,0-1 0,0-2 0,0-2 0,0 1 234,0-1 0,0-6 0,0-1 0</inkml:trace>
  <inkml:trace contextRef="#ctx0" brushRef="#br0">18415 15784 9313,'2'-19'0,"1"0"0,3 3 148,2 4 1,0 0-1,5 2 1,0-1-1,3 1 1,0 4-1,1 1 1,2 0 0,4 2-1,1 1 1,-2 2-1,1 0 1,-3 0-1,3 0 1,-2 0-149,-1 0 0,6 7 0,-4 1 0</inkml:trace>
  <inkml:trace contextRef="#ctx0" brushRef="#br0">18861 15467 8529,'10'-14'287,"-1"0"1,-4 1 0,5 2 0,1 3 0,1 1 0,4 4-1,2 1 1,1 2 0,-1 2 0,-2 1 0,-2 4 0,-1 1-59,-3 3 1,1 6 0,-6 3-1,-2-1 1,-2 0 0,-1 2 0,-1 1-1,-4 4 1,-3-1 0,-2 1 0,1-2-1,-1 1 1,1 1-497,-1-2 1,7-2 0,-2-4 0,3 1 0,2-1 0,0-2 0,2-4-1,3 0 1,4-4 0,4-2 0,2-3 0,1-1 0,1-2-403,2 0 0,5-7 0,-3-1 0,0-1 669,0-1 0,4-6 0,-2-6 0</inkml:trace>
  <inkml:trace contextRef="#ctx0" brushRef="#br0">19350 15309 13565,'14'0'147,"1"0"1,-1 0 0,1 2-1,1 1 1,1 3 0,4 2-1,1 5 1,4 3 0,0 5-1,-1 3 1,-1 5 0,0 4 27,-2 4 1,-1 1-1,-6 5 1,-1 1 0,-1-1-1,-4-2 1,-4-1 0,-6-3-1,-7-2 1,-8-3 0,-4-1-1,-2-4 1,0-2-1368,-4-1 1,4-6 0,-1 1 0,1-3 1208,0-2 1,4 1 0,-3-1 0</inkml:trace>
  <inkml:trace contextRef="#ctx0" brushRef="#br0">19940 15683 8967,'14'-19'0,"2"0"223,4 1 0,7 2 0,6 3 1,-1 2-1,0 3 0,0 0 0,3 2 1,1-1-1,-3 3 0,-4-1 0,-4 0 1,1 2-1,0 1 0,-2 2-533,-5 0 1,0-1-1,-3-3 1,-3 0 309,-1 0 0,-5-4 0,-1 0 0</inkml:trace>
  <inkml:trace contextRef="#ctx0" brushRef="#br0">20314 15309 8415,'-14'0'128,"4"0"1,2 2 0,2 4 0,2 7 0,3 6-1,1 3 1,0 4 0,0 1 0,0 2 0,0 1 0,0 2-1,1 2 134,4-2 0,-3 0 1,3 0-1,-2 1 1,0-2-1,2-4-262,-2-3 0,5-7 0,0 4 0</inkml:trace>
  <inkml:trace contextRef="#ctx0" brushRef="#br0">20818 15510 8455,'0'-28'300,"0"-1"1,6 8 0,4 5 0,2 7 0,3 2-1,-2 6 1,-2 4-301,-2 6 0,-6 11 0,4 2 0</inkml:trace>
  <inkml:trace contextRef="#ctx0" brushRef="#br0">21292 15568 8383,'-4'-14'127,"-1"-1"0,2 2 0,7 2 1,6 3-1,3 2 0,1 3 0,0 1-127,1 2 0,6 13 0,1 3 0</inkml:trace>
  <inkml:trace contextRef="#ctx0" brushRef="#br0">21638 15654 8383,'0'-27'0,"0"2"125,0 1 1,1 8 0,2 0-126,2 4 0,6 9 0,-3-3 0</inkml:trace>
  <inkml:trace contextRef="#ctx0" brushRef="#br0">22673 15539 8568,'0'-24'-89,"0"0"0,4 7 0,5-2 0,12 3 1,11 3-1,10 2 0,7 3 0,5 1 462,6 4 0,8-3 1,3 1-1,2 2 1,-2-1-1,-7 1 1,-7-2-1,-4 2 1,-7 2-1,-6 1 1,-8 0-1,-6 1 1,-7 2-1,-3 4-373,-2 1 0,-12 1 0,-4 6 0</inkml:trace>
  <inkml:trace contextRef="#ctx0" brushRef="#br0">23263 15194 8568,'-19'-8'0,"0"2"0,1 1 182,2 0 0,4 7 0,0 9 1,3 5-1,-1 5 0,2 1 1,3 5-1,4 3 0,1 6 1,0 0-1,0 4 0,0 0 1,0 0-374,0-1 1,0-3 0,0 4 0,1-3 190,4-2 0,3 5 0,7-3 0</inkml:trace>
  <inkml:trace contextRef="#ctx0" brushRef="#br0">24112 15453 8448,'13'-42'0,"-2"4"134,-1 4 1,-7 6 0,2 4 0,-4 3 0,-2 3-1,-4 1 1,-6 2 0,-5 3 0,-5 4 0,-1 1 0,-2 2-1,-2 2 1,0 2 0,-1 2 61,2 4 1,-1 8-1,-3 8 1,-1 1-1,0 3 1,-1 3-1,6 2 1,2 2-1,6 3 1,2 2 0,4 1-1,3 1 1,2-3-166,3 0 0,3 2 1,4-4-1,6-2 1,4-2-1,5-3 1,7-3-1,4-5 0,6-3 1,-1-1-1,2-3 1,-2-2-1,0-5-696,-3-4 1,-2-1-1,-1 0 1,0 0 664,0 0 0,-1-6 0,1-2 0</inkml:trace>
  <inkml:trace contextRef="#ctx0" brushRef="#br0">24515 15582 8707,'0'-22'0,"0"3"0,0 3 475,0 2 1,2 1 0,1 2 0,3 3 0,2 3-476,3 6 0,2 6 0,2 7 0</inkml:trace>
  <inkml:trace contextRef="#ctx0" brushRef="#br0">24889 15453 11816,'-8'-14'136,"2"-1"1,6 1-1,1-1 1,4 3 0,6 0-1,5 4 1,3 0 0,1 0 67,0-3 0,-2 3 0,6-1 0,2-3 0,-1 0 0,1-3 0,-2 1 0,0 0 0,0-2 0,-2-2 1,-1-3-1,-4 0 0,-1 1-260,-1 2 0,-6 2 1,-1 2-1,-3 2 1,-5 8-1,-5 10 57,-3 10 0,4 2 0,-4 6 0,1 0 0,4 0 0,0 0 0,0 1 0,-2 2 0,2 0 0,1-1 1,2-2-1,0 2 0,0 1-402,0 2 1,0-1 0,0 1 0,0 0 0,-2 0 0,-1-1 363,-2 1 0,1 6 0,4 2 0</inkml:trace>
  <inkml:trace contextRef="#ctx0" brushRef="#br0">24875 15885 8517,'-8'-7'189,"8"4"0,9-5 0,6 2 0,2 1 0,4 0 1,3 0-1,5 2 0,4 1 0,4 2 0,3-1 1,2-2-1,-1-2 0,-1 2-26,-1 1 1,-3 2 0,4 0-164,-1 0 0,-1 6 0,5 2 0</inkml:trace>
  <inkml:trace contextRef="#ctx0" brushRef="#br0">26313 15395 14277,'15'-14'208,"-1"1"0,0 2 0,1 3 1,-1 2-1,1 1 0,-1 0 0,0 0-95,1 2 0,-1 1 1,1 2-1,-1 0 1,0 0-1,1 0 1,-1 2-1,1 1-206,-1 2 0,0 6 0,1-3 0</inkml:trace>
  <inkml:trace contextRef="#ctx0" brushRef="#br0">26227 15582 12810,'-14'0'30,"7"0"1,7 0-1,8 0 1,7 0-1,4 2 1,5 1 0,3 2-1,2-2-259,0-1 206,-1-2 1,7 6 0,2 2 0</inkml:trace>
  <inkml:trace contextRef="#ctx0" brushRef="#br0">27507 15237 9348,'0'-37'0,"0"4"107,0 2 0,0 7 0,0 2 0,0 0 1,-1 1-1,-4 2 0,-5 4 0,-2 6 1,-4 2-1,-2 4 0,-3 3 0,1 7 99,-1 7 1,-5 2 0,2 8 0,-3 3 0,0 3 0,1 6 0,4 0 0,0 4 0,2 0 0,3 0 0,4-1-1,2-1 1,3 0-182,3 1 0,3-2 0,2 1 0,2-3 0,3-3 0,4-2 1,6-2-1,2-3 0,4-2 0,2-6 0,0-4 0,1-5 0,0-2 1,2-2-68,1-3 1,-3-1 0,0-1 0,2-4 0,1-5 0,2-3 0,-1-1 0,1 1 59,0 4 1,0-11 0,0 4-1</inkml:trace>
  <inkml:trace contextRef="#ctx0" brushRef="#br0">27723 15424 9212,'0'-16'0,"0"-1"0,2-3 413,3 3 1,7 7 0,9 5-1,2 4 1,2-1 0,1-1-1,-2-2 1,-5 2 0,-2 1-1,1 4 1,1 1-367,-1 2 0,-2 6 1,-2-3-1</inkml:trace>
  <inkml:trace contextRef="#ctx0" brushRef="#br0">28817 14431 8319,'0'-24'0,"0"2"0,-2 1 268,-3 4 0,-3 2 1,-6 6-1,-2 4 1,-3 6-1,-5 7 0,-3 8 1,-4 7-1,-1 9 1,-1 8-1,-1 8 1,1 3-1,-1 3 0,2 4 1,2 4-1,2 5 1,3 4-188,1 1 1,6 4 0,-3 1 0,2 0 0,2 0-1,2-2 1,4-3 0,2-4 0,1 1 0,3 1-1,3 2 1,4-1 0,3-4-235,4-5 1,9-4 0,3-4-1,-1-4 1,3-4 0,-3-6 0,3-3-1,-2-5 1,-1-2 0,-2-3 0,-4-3-1,-2-6 1,-4-5-1022,-2-4 1193,5-6 1,-3 4 0,7-7 0</inkml:trace>
  <inkml:trace contextRef="#ctx0" brushRef="#br0">27694 15410 18832,'-8'-7'-54,"4"6"0,8-4 1,6 3-1,3 2 1,1 0-1,1 2-110,-1 3 1,-1-2 0,-2 5 0,-1-2 0,-1-1 0,1 0-1,-2 1 1,-3 1 0,-7-2-26,-6-7 0,2 0 0,-1-7 0,2-2 0,1-2 0,0-2 0,4 1 0,4 0 0,2-1 0,2 1 0,3 1 180,2 3 1,-3-1 0,-2 8 0,-2 5 0,-3 6 0,-1 6 0,-4 4 0,-1 1 0,-3 0 0,-2 0 0,-2 0 67,2-1 0,-3-7 1,4-3-1,1 0 1,-2-1-1,2-3 0,-1-5 1,4-7-1,3-5 1,3-3-387,2-3 359,0 3 0,-4-7 0,3 6 0,0-2 1,1 3-1,0 3 0,0 3 0,-2-1-769,-1-2 1,4 5-1,2 5 1,0 6 498,-3 7 1,-4 9 0,-1 3 0</inkml:trace>
  <inkml:trace contextRef="#ctx0" brushRef="#br0">28615 15165 13620,'8'-14'0,"-3"-1"0,-2 3-25,2 2 0,-3 5 1,2 10-1,-2 6 1,-2 7-1,0 6 1,0 5-1,-2 4 1,-1 5 96,-2 4 1,-4 1-1,4 0 1,2 1 0,0-3-1,-1-1 1,0-3-1,0-2 1,3-3 0,-1-2-1,-1-2 1,-2-4-1670,2-5 0,3-5 1679,5-4 1,9-10-1,9-8 1</inkml:trace>
  <inkml:trace contextRef="#ctx0" brushRef="#br0">28874 15367 14641,'10'-7'0,"-1"-2"0,1-4 269,-2-2 0,10 1 0,-4 0 0,4-1 0,1 2 0,1 2 1,3 2-1,2-1 0,3 2 0,-1 2 0,-2 1 0,-1 0 0,0 2-412,-1 1 1,-1 2-1,-4 0 1,1 0 0,-2 0-1,-2 2-186,-6 3 0,-9 3 0,-8 6 0</inkml:trace>
  <inkml:trace contextRef="#ctx0" brushRef="#br0">29076 15021 15473,'-15'-8'38,"6"5"1,1 11-1,0 8 1,1 5 0,1 4-1,1 4 1,0 3-1,-1 3 1,-1 1 0,1 0-1,3-1-166,1 1 0,2 4 1,0-4-1,0 3 1,2-2-1,1-2-82,2-3 0,6 4 0,-3 1 0</inkml:trace>
  <inkml:trace contextRef="#ctx0" brushRef="#br0">29378 15180 12703,'0'-15'149,"1"2"1,6 2 0,7 3-1,8 2 1,6 3 0,0 1 0,3 2-1,1 3 1,1 5 0,-2 7-1,-6 2 1,-6 2 0,-3 2 0,-3 2-98,-3 2 0,-4 2 0,-7 2 0,-4 0 0,-6 1 0,-5 1 0,-3-1 0,-1-3 0,1-1 0,2-4 0,2-1 0,4-2 0,1 0-157,2-1 1,2-7 0,8-1 0,4-1 0,7-1 0,6-3 0,2-3 0,1-2 0,1 0 0,2-2 0,2-1 0,0-4-250,-3-1 0,4 0 0,-4-3 0,3 3 403,2 2 1,-1-5 0,1 3-1</inkml:trace>
  <inkml:trace contextRef="#ctx0" brushRef="#br0">30140 15208 9161,'0'-14'0,"0"0"0,2-1 601,3 1 1,3 1 0,8 3 0,3 4 0,5 1-1,5-1 1,3-1 0,1-1 0,1 2-530,1 0 1,-3-1 0,3 4 0,-3-2 0,-5 0 0,-1 1 0,-4-1 0,-3 2 0,-4-1 0,-7 1-2310,-8-2 1,-8-1-1,-10 1 2237,-1-4 1,-13-10 0,2-4 0</inkml:trace>
  <inkml:trace contextRef="#ctx0" brushRef="#br0">30356 14849 11641,'-6'-8'157,"-2"-4"0,-7 8 0,2 2 0,4 7 0,4 9 0,3 9 1,2 5-1,-1 6-72,-4 4 1,4 4-1,-4 1 1,3 0-1,2 0 1,0 1-1,0-1 1,0-2-1,0-1 1,0-3 0,0-2-182,0-3 1,0-1 0,0-3 0</inkml:trace>
  <inkml:trace contextRef="#ctx0" brushRef="#br0">30802 15266 16218,'2'-14'118,"2"-1"1,-2 6 0,4 1 0,-1 0 0,2 0-198,1-4 1,1 6 0,6 0-1</inkml:trace>
  <inkml:trace contextRef="#ctx0" brushRef="#br0">31190 15309 17134,'0'-14'117,"0"-1"1,0 1 0,2 1 0,1 2-1,4 3 1,1 0 0,3 2 0,2-1-1,1 4 1,0 1 0,2 4-174,4 3 0,2 3 0,7 6 0</inkml:trace>
  <inkml:trace contextRef="#ctx0" brushRef="#br0">31622 15352 10247,'0'-14'0,"0"-1"0,0 1 508,0 0 0,0 4-341,0 0 1,6 1 0,2-5-1</inkml:trace>
  <inkml:trace contextRef="#ctx0" brushRef="#br0">31780 14993 11027,'0'-21'234,"0"-3"0,2 3 1,3 2-1,4 3 1,4 3-1,0 5 1,-3 8-1,-4 8 0,-1 6 1,-1 6-1,0 5 1,-4 7-1,-4 7-140,0 2 1,-6-3 0,5 1 0,1 1-1,-1 1 1,-2 1 0,1-4 0,0-3-1,1-1 1,0-2 0,0-3 0,2-5-1,1-3-357,2-4 1,-4-4-1,-1-8 1,3-10-1,4-8 1,4-6-1,1-5 1,1-3-1,-2-2 255,0 0 1,6-4-1,-3-3 1,2 0-1,0-4 1,-1 0-1,3 0 1,3 1 0,5-1-1,-1 1 1,3 0-1,-2 7 108,-1 7 1,4 5 0,-3 9-1,0 3 1,0 3 0,-4 9-1,-2 7 1,-6 8 0,-4 3-1,-3 4 1,-2 1 0,0 4-124,0 2 0,0-1 0,0 5 0,-2-2 0,-1-3 0,-2-2 0,2-1 0,1 0 0,2 0 0,0-2 0,0-2 0,0-1 0,0 0-4,0-1 0,-6 4 1,-2-5-1</inkml:trace>
  <inkml:trace contextRef="#ctx0" brushRef="#br0">32183 14216 10461,'15'-13'0,"1"3"89,3 5 1,-2 7 0,7 6 0,3 10 0,4 6 0,4 8 0,0 4 0,0 9 0,-1 6 123,1 5 0,-8 10 0,4 4 0,-4 5 1,-6 0-1,-5-1 0,-5-1 0,-3 4 1,0 3-1,-2 0 0,1-3 0,-4-2 1,-2 0-1,-2 2 0,-4-2-421,-5-2 0,-4-7 0,-5-4 0,-5-3 0,-5-1 0,-5-2 1,-4-3-1,-3-5 0,-3-4 0,1 0 0,0 0 238,0 4 1,-7-3 0,-1 5 0</inkml:trace>
  <inkml:trace contextRef="#ctx0" brushRef="#br0">25738 17093 9880,'13'-9'0,"-1"-1"231,3-1 1,2 3 0,14 0 0,2 0 0,7 1 0,5 1 0,3 3 0,-3 1 0,-4 2-211,-2 0 0,-7-1 0,1-3 1,-4 0-1,-3 0 0,-4 3 0,-1 2 1,-5 4-71,-5 5 1,-5 3 0,-6 1 0</inkml:trace>
  <inkml:trace contextRef="#ctx0" brushRef="#br0">25867 17352 10166,'15'-5'0,"1"1"-95,3 0 1,3 3-1,9 1 1,2-2 85,6-3 1,9 4 0,3-6 0</inkml:trace>
  <inkml:trace contextRef="#ctx0" brushRef="#br0">27018 17064 8687,'-9'-4'0,"-1"-1"170,-1 2 0,0 3 1,0 6-1,-1 7 1,-2 6-1,-4 2 1,-1 1-1,0 1 1,0 4-1,3 3 0,3 4 1,5-1-1,2 1-86,2-1 1,3 1 0,2-4-1,4 2 1,6 0 0,7-3-1,6-5 1,3-3 0,4-5-1,2-3 1,4-5 0,1-2-1,1-3-192,1-1 1,-4-9-1,3-2 1,-1-6 0,0-4-1,-1-5 1,-2-3 0,-3-2-1,0-1 1,-1-4 0,-1-2-1,-4-3 1,-4 1 152,-4-2 1,-4-3-1,-4-4 1,-6-1 0,-4 2-1,-6 1 1,-8 2 0,-9-2-1,-6 1 1,-3 0 0,-3 9-1,-1 8 1,-4 8 7,-2 3 0,-1 8 0,1 3 1,4 3-54,4 2 0,4 13 0,1 3 0</inkml:trace>
  <inkml:trace contextRef="#ctx0" brushRef="#br0">26903 17122 8548,'-9'5'0,"-1"0"270,-1-2 0,6 3 0,5-1 1,10-2-1,6-1 0,4-2 0,1 0 1,2 0-1,-1 0 0,4 0 1,1 0-1,1 0-229,1 0 1,0 0-1,1 0 1,2 0-1,4 0 1,0 0 0,4 0-42,2 0 0,1 0 0,0 0 0</inkml:trace>
  <inkml:trace contextRef="#ctx0" brushRef="#br0">28040 16877 8548,'0'-14'0,"0"0"202,0-1 1,-7 7 0,-2 3 0,-4 4 0,-1 2-1,-2 6 1,-4 7 0,-2 9 0,-2 4 0,0 3 0,0 2-1,2 2 1,4-2-124,7-2 0,0 0 0,6 2 0,2 2 1,1-2-1,4-2 0,3-1 0,6 0 1,5 0-1,5-2 0,1-3 0,3-5 1,3-3-3314,0-2 3234,8 1 0,0-1 0,8 1 0</inkml:trace>
  <inkml:trace contextRef="#ctx0" brushRef="#br0">28471 16992 8496,'-14'-6'184,"0"4"0,1-1 0,3 8 0,4 8 0,1 6 0,0 3 0,0 4 0,1 1 0,-1 2 0,2 0-17,1 0 0,2-1 0,0-1 1,0-3-1,0-4 0,0-4 1,0-5-1,0-6-280,0-10 1,5-8 0,1-5 0,2-2 0,3-3 0,4-1 0,2 0 0,3 0 0,-3 0 0,1 2 0,-1 1 0,4 2 0,0 0 98,0 1 0,-1 2 1,-2 3-1,1 2 1,-1 3-1,-2 2 0,-2 3 1,1 3-1,-1 4 1,-1 6-1,-2 4 0,-3 6 1,0 4 1998,0 3-2102,-5-5 0,5 5 0,-5-3 0,2 4 1,-2-1-1,-1-2 0,-2-2 0,0-3 0,0 0 117,0 0 0,6-4 0,2 5 0</inkml:trace>
  <inkml:trace contextRef="#ctx0" brushRef="#br0">29119 16719 8423,'22'-19'0,"-1"0"0,-2 1 139,0 2 0,7 8 0,-4 3 1,1 4-1,-4 2 0,-3 4 0,-3 5 1,-4 4-1,-4 4 0,-3 3 0,-2-1 1,0 3-1,-2-3 0,-3 3-65,-4-1 1,-4-3-1,0 4 1,2-2-1,3-4 1,0-1-1,1-1 1,1-1-1,3 0 1,3 1-1,5-3 1,6-2-138,6-5 0,1-4 0,6-1 1,3 0-1,4 0 0,2 0 0,1-1 1,-1-4-1,1-3 0,-2-1 1,-2 1-1,-1 0 63,0 0 0,-1 4 0,1-2 0</inkml:trace>
  <inkml:trace contextRef="#ctx0" brushRef="#br0">29896 16662 8551,'22'-15'0,"-3"1"0,-1-1 870,1 1-564,3 6 1,7 2-1,0 6 1,0 1-1,-2 4 1,-2 6 0,-2 5-1,-2 5 1,-4 1-1,-1 4 1,-3 1 0,-2 3-1,-3 4 1,-1 3-309,-4 0 0,-2 4 0,-1-2 0,0 2 0,-1 1 0,-4-2 0,-5-4 0,-2 1 0,-3-2 0,1 1 0,-1-3 0,-1 1 0,-1-1 2,-2-1 0,-1 5 0,6 0 0</inkml:trace>
  <inkml:trace contextRef="#ctx0" brushRef="#br0">30126 17626 8333,'-15'0'0,"1"0"0</inkml:trace>
  <inkml:trace contextRef="#ctx0" brushRef="#br0">19796 1683 8348,'-9'-27'0,"1"3"0,1 5-330,4 3 0,1 6 0,1 3 3139,-4 0-2384,3 2 0,-4 7 0,8 3 0,1 4 1,2 6-1,-1 4 0,3 5 0,1 3 1,1 3-1,-1 2 0,-1 4 0,-3 0 0,1 4 1,0 2-338,-2 1 1,4-1-1,-3-2 1,0-2-1,-3 0 1,-1-3-1,0-4 1,0-7 0,0-3-1,0-4-1265,0-1 1,0-9-1,0-7 1,0-10-1,0-8 1,0-6 1176,0-3 0,7-8 0,1-2 0</inkml:trace>
  <inkml:trace contextRef="#ctx0" brushRef="#br0">19810 1626 11062,'-9'-24'0,"-1"2"0,1 1 0,1 3 0,5 4 3382,6 4-3264,11 4 0,5 6 0,8 0 0,5-2 1,4-1-1,5-2 0,6 2 0,7 1 1,5 2-1,5-1 0,0-2 0,1-2 1,3 2-110,5 1 0,4-3 1,-36 3-1,1-1 1,-1 2-1,-1-1 0,3 1 1,-1-1-1,3 0 1,0 1-1,4-2 0,1 1 1,3 0-1,1-1 1,4 1-1,1-1 0,1 0 1,1 0-1,2 0 1,0 0-1,2-1 0,0 1 1,2 1-1,2 1-16,3 0 0,0 0 0,-6 1 1,0-1-1,2-1 0,-1 1 1,-3-2-1,-1 1 0,0 0 1,-1 1-1,1-1 0,0 0 1,1 1-1,0-1 0,0 0 0,0-1 1,-1 2-1,-1-1 0,-1 1 1,-1 1-1,1 0 0,0 0 1,1 0-1,1 0 0,0 0 1,1 0 41,0 0 0,0 0 1,1 0-1,-2 0 1,-3 0-1,-1 0 1,1 0-1,1 0 1,0-1-1,1 0 0,0 0 1,-1-1-1,-1-1 1,-2 1-1,-2 0 1,-1 1-1,-3 0 1,0 0-1,-1 1 1,0 0-1,2 0 0,-1 0 1,2 0-1,0 0 1,-1 0-1,-1 0 1,-1 0-1,-1 0-24,-1 0 0,1 0 0,2 0 0,0 0 0,1 0 1,1 0-1,-1 0 0,-1 0 0,1 0 0,-2 0 1,-1 1-1,-1 0 0,0 0 0,0 1 0,-1 0 1,0 1-1,-1-1 0,0-1 0,-1 0 0,-1 0 1,-2-1-1,-1 0 0,36 0-80,-4 0 0,-4 0 0,-1 1 1,-5 2-1,-5 2 0,-8-2 1,-4-1-1,-6-2 0,-3 0 1,-4 0-1,-5 0 0,-4 0 1,-2 0 838,-2 0 1,-2 0 0,-6 2-779,-4 2 1,-3 4 0,-4 7 0,1-1 0,2 2 0,-2 3 0,-1 5 0,-2 4 0,0 0 0,1 1-1,3 0 1,0 1 0,0 4 25,-3 4 0,-1 4 1,0 1-1,0 0 1,0 0-1,0 2 1,0 1-1,0 2 1,0-1-1,0-3 1,2-2-1,1-2 1,2-2-15,-2 2 0,0-6 0,0-4 0,2-6 0,-2-1 0,-1-3 0,0 0 1,1-6-1,2-3 0,-4-1-45,-4-2 1,-7-2-1,-7-6 1,-4 0 0,0 0-1,-3-1 1,-1-3 0,-7-2-1,-3-2 1,-7-3-1,-4 0 1,-9-1 36,-5 3 0,-6-1 0,-7-4 0,-4-1 0,36 9 0,0 0 0,-1 0 0,0 0 0,-2 2 0,0-1 0,-2-1 0,1 1 0,-3-1 0,0 0 0,-2 1 0,-1-1 0,-2 1 0,0 1 0,-1-1 1,0 0-1,-1 0 0,-1 1-37,1-2 0,0 2 0,2 2 1,1 1-1,-3-2 0,-1 1 1,1 1-1,0 0 0,1 1 1,1 0-1,1 0 0,2 0 0,1 0 1,2 0-1,0 0 0,1 0 1,0 0-1,1 0 0,-1 0 1,1 0-1,-1 0 0,1 0 1,0 0-1,0 0-10,1 0 1,0 0 0,-1 2-1,-1 1 1,-1 0 0,0 1 0,-2-1-1,0 0 1,-2 1 0,0 0 0,0-1-1,0 0 1,-1 1 0,1 0 0,0 0-1,0-1 1,-2 1 0,-1 0-1,-2-1 1,0 0 0,-1 0 0,0 0-1,3-1 1,0 0 0,2-1 0,0 1 89,1 0 0,1 1 0,0-3 1,-1 1-1,2 2 0,-1-1 0,3-1 1,0 0-1,3-1 0,0 0 1,2 0-1,1 0 0,0 0 0,-1 0 1,-1 0-1,0 0 0,-2 0 0,0 1 1,-1 1-1,-1-1 0,1 2 1,0-1-1,-2 0 0,1-1 0,1 0 1,0 0 51,-1-1 1,1 0 0,-4 1 0,1 0 0,2 0 0,1 1 0,2 0 0,2 1 0,-38 0 0,9-2 0,8-1 0,5-1 0,5-2 0,5-4 0,3-1 0,2-3 0,-1 0-67,-4 1 1,8-3 0,-4 6 0,3-1 0,-1 1 0,-1 2 0,2 1 0,2 0 0,6 3 0,2 1 0,4 0 0,2 0 0,4-2-2168,5-3 699,-2 4 1,10-7 1442,-6 3 0,6 3 0,1-4 0</inkml:trace>
  <inkml:trace contextRef="#ctx0" brushRef="#br0">22328 1626 8226,'-5'-19'0,"-1"0"0,0 1 0,-2 2 792,0 2 1,4-1 0,-2 2 0,1 2-1,0 2 1,2 2-531,2 9 1,1 7-1,0 22 1,0 2-1,0 7 1,0 5 0,0 5-1,0 1 1,0 2-1,0-1 1,0-1-1,0 1 1,0-3 0,1 2-1,2-3-1021,2-3 0,5 0 0,-4-12 1,1-2-1,1-4 0,0-6 0,3-4 759,2-4 0,1-8 0,0 1 0</inkml:trace>
  <inkml:trace contextRef="#ctx0" brushRef="#br0">23019 1525 8266,'9'5'336,"-1"3"0,-1 3 0,-4 8 0,-1 7 0,-2 9 0,0 7 0,0 6 0,0 4 0,0 3 0,0-1 0,0-3-263,0-1 0,0 1 0,0-6 0,0-5 0,0-4 1,0-5-1,0-4 0,0-5-73,0-1 0,0-2 0,0-4 0</inkml:trace>
  <inkml:trace contextRef="#ctx0" brushRef="#br0">22515 1698 8231,'-9'14'0,"1"2"0,0 2 0,1 1 571,1-1 1,1-2-1,5-2 1,2-1-1,2-4-163,6-4 1,3-10 0,0-4 0,-2-4 0,0-1 0,3-2 0,4-2 0,0-3-1,-2 0 1,-2-1 0,0 1 0,1 0 0,-3 2 0,0 0 0,-3 0-523,2 1 0,-4 2 1,-1 4-1,-1 4 1,-2 9-1,-4 12 1,-6 11-1,-2 9 0,-1 9 1,0 6 50,2 3 1,-3 2-1,5 6 1,-1 2-1,1 0 1,1-5-1,1-7 1,-1-4-1,2-4 1,1-2-1,2-6 1,0-4-1,0-5-631,0-5 1,0-8 0,0-1 0,-2 0-1,-1-4 1,-2-6 0,2-8 393,2-5 1,1-8 0,0-2-1,0-6 1,0-5 0,0-4 0,0-5-1,0-7 1,0-4 0,0-4 0,0 2-1,0 0 1,0 2 785,0 1 0,6 0 1,4 9-1,1 5 0,0 6 1,-2 9-1,3 5 1,0 7-1,3 4 0,1 5 1,1 2-1,3 2 0,-1 4-114,2 5 1,-5 7 0,3 4 0,-3 1 0,-2 4 0,-1 1 0,-4 2 0,-4 0 0,-3-1 0,-2 1 0,-2 0 0,-3 0-486,-4-1 0,-5-5 1,-6-4-1,-4-3 1,-3-2-1,-2 1 0,2-2 1,2-4-1,1-4 1,0-3-1,1-4 0,4-3 1,5-4-2276,4-4 1,4-3 2387,6-3 0,0-4 0,0-6 0</inkml:trace>
  <inkml:trace contextRef="#ctx0" brushRef="#br0">19911 2619 8458,'-1'-20'0,"-3"1"7,0 2 0,-1 1 0,3 1 1,-3 3-1,-4 2 0,-2 7 1,-1 6-1,4 8 0,2 5 117,3 3 1,1 5-1,2-3 1,0 1-1,0 4 1,0 0 0,2-1-1,1-1 1,3 2-1,2 1 1,4 0 0,0-1-1,3-2 1,-1 0-1,-1-2-149,-3-3 0,2-3 0,-4-1 0,2-1 1,-2 0-1,0 1 0,0-2 0,3-4 1,2-4-1,1-3 0,2-4 12,3-3 0,-1-8 0,6-6 1,2 0-1,1 0 0,2-2 0,-1 0 1,1 0-1,0 2 0,0 0 0,-1 0 1,1 3 57,0 5 0,0 0 0,0 6 0,-2 2 0,-2 1 1,-2 2-1,-1 0 0,-1 2 0,0 4 0,-4 7 0,-1 4 1,-3 2-1,-2 1-127,-1-1 0,-5 5 0,3-5 0,-2 0 0,-3 0 0,-1 1 0,-2-3 0,0-1 0,0-1 1,-2-3-1,-1 0 173,-2-3 0,-4-7 1,4-2-1,3-8 0,5-5 1,7-1-1,3-1 0,3 1 1,1-1-1,2 1 1,1 0-64,0-1 1,-2 2-1,4 2 1,1 3 0,-1 0-1,4 2 1,1-1 0,2 4-1,1 2 1,4 1 0,2 1-1,3 4 53,-1 5 1,-4-2 0,4 1 0,2 2 0,2 2 0,-1 2 0,-1-1 0,-2 0 0,1 1 0,1-2 0,0-4 0,1-4 0,-1-3 49,2-2 0,-2 0 1,0-4-1,-2-4 1,0-6-1,-1-4 1,-2-2-1,-1-4 1,0-4-1,-2 0 1,-2-1-1,-3 0 1,-1-1-339,-2-4 0,-8 4 1,0-4-1,-7 4 0,-2 3 1,-4 3-1,-2 4 1,-1 4 206,0 2 0,-6 6 0,-2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20055 1151 8397,'-22'-6'0,"2"-4"78,5-3 432,0-1 1,6 1 0,-1 2 0,0 5 0,2 4 0,4 8 0,2 7-161,2 6 1,0-1-1,2 7 1,1 4 0,3 5-1,1 3 1,-1 3 0,-1 1-1,0 2 1,-1 2 0,0 1-1,-1 4 1,0 1 0,2 3-1,-2 2 1,-1 0 0,-2-3-1,0-5-493,0-3 1,0-7 0,0-1 0,0-3 0,0-7 0,0-6-1,0-5 1,0-5-2030,0-6 0,0-2 0,1-13 2172,4-1 0,-3-8 0,4-4 0</inkml:trace>
  <inkml:trace contextRef="#ctx0" brushRef="#br0">20012 1309 8485,'-6'-24'218,"-4"0"0,4 5 0,1-3 0,3 1 0,2 3 0,2 2 0,3 4 0,6 0 0,5 3 0,4-1 0,1 1 1,2 1-1,-1 1 51,4 4 1,2 2-1,4 1 1,2 0 0,-1 1-1,1 2 1,1 4 0,2-1-1,3 2 1,3-2 0,3 2-1,4-1 1,3-1-212,6-3 0,3 4 0,7-2 0,-2-2 0,3-2 1,4-1-1,3 0 0,-2 0 0,0 0 0,0 0 0,3 0 1,2-1-1,-38-1 0,0 1 1,0-1 1,0-1-1,1-2 1,1 0-1,-1 2 1,0 0-1,0-1 1,0 0-1,2-1 1,0 0-1,1 0 1,0 1-1,2-1 1,0 2-1,-2-1 1,-1 1-1,0 1 1,-2 0-1,0-1 1,-1 1-1,3-1 1,0 1-1,0 0 1,1-1-1,0 1 1,0-1-61,-1 1 0,0 0 0,0-1 0,-1 1 0,1 1 0,0 0 1,2 0-1,0-1 0,1 0 0,0-1 0,1 1 0,0-1 1,-3 1-1,0 0 0,0-1 0,0 1 0,-1 0 0,1 1 1,1-1-1,2 0 0,-1 1 0,1-1 0,-1 0 0,0-1 1,-2 2-1,-1-1 31,-1 1 1,0 1 0,36-2 0,-2-1 0,-1-2 0,0 2 0,-2 1 0,-2 2 0,-1-1 0,0-3 0,-1 0 0,-3 0 0,-2 3-117,-2 1 1,-2 0-1,-3 0 1,2 0 0,3 0-1,0 0 1,0 0 0,-2 0-1,2 0 1,2 0 0,-1 0-1,-2 0 1,-3 0 57,3 0 1,-3 1 0,6 3 0,0 0-1,-3 0 1,3-3 0,0-1 0,2 0-1,3 0 1,-1 0 0,-1 0 0,-2 2-1,0 1 32,-1 2 1,4 0 0,-5-5-1,-1 0 1,-5 0 0,-4 0 0,1 0-1,1 0 1,2 0 0,-4 0 0,-4 0-1,-3 0 1,0 0-28,0 0 1,5 0 0,-5 0 0,-2 0 0,-1-2-1,-4-1 1,1-2 0,-2 2 0,1 1 0,-2 1-1,-3-3 1,-4 0 0,0 0-28,2 3 1,-4 1-1,2 0 1,-5 0 0,-4 0-1,-1 0 1,1 0 0,1 0-1,-2 0 1,-3 0 0,-3 0-1,-1 0 229,-1 0 0,-4 0 0,-1 0 0,2 0 0,0 1 0,1 3 1,-4 2-89,-2 2 0,-1 2 0,-5 4 1,0 0-1,0 1 0,0-1 1,0 2-1,0 2 0,0 2 1,0 3-1,0 1 675,0-2-665,-7 5 1,4-3 0,-5 8 0,0 2-1,2-2 1,-2-2 0,0-1 0,-2 0-1,1 1 1,1 2 0,0 2 0,0-2-1,-2-4-18,2-4 0,0 5 0,5-3 0,-3 3 0,-1-4 0,1-1 0,3-3 1,1 1-1,2 1 0,0 1 0,0-2 0,0-3-425,0-3 1,0-1 0,0-1 261,0 0 1,0-7 0,-2-6 0,-2-5 0,-6-3 0,-3 1 0,-1 1 0,-1 0 0,-1 0-1,-3 2 1,-5 0-34,-3-2 1,-3 2-1,-2-5 1,-3 2 0,-4 2-1,-6 1 1,-6 0 0,-3-2-1,0 0 1,-1 1 0,-2-1-1,-4 2-238,0 1 354,-4 2 0,6 0 0,-4 0 1,4 0-1,0 0 0,-2 0 0,-1 0 1,1 0-1,2 0 0,1 0 0,-1 0 1,-1 0 41,-3 0 1,-4 0 0,3 0 0,0 0 0,-3 0 0,0 0 0,-3 0 0,2 0 0,3 0 0,4 0 0,0 0 0,2 0 0,0 0-2,3 0 0,3 5 1,-1 0-1,0-2 1,-2-2-1,-2-1 1,1 0-1,-3 0 1,-2 0-1,-5 0 1,-5 0-1,-3 0-171,0 0 1,3 0 0,5 2 0,3 1 0,3 2 0,2 0 0,3 0 0,0-1 0,0 0 0,-1-3 0,1 1 0,1 1 0,4 2 145,1-2 0,-2-1 0,1-2 1,-4 0-1,-4 0 0,-2 0 0,-3 0 1,-4 0-1,-7 0 0,-4 0 1,2 0-1,7 1 0,5 2-80,4 2 1,0 5 0,2-5 0,0-1 0,3 1-1,2 0 1,1-2 0,0 0 0,0 1 0,1 0 0,-3 0-1,-2-3 1,-6 1 31,-2 3 1,-7-4 0,-3 6 0,4-3 0,7 3-1,5-1 1,0 1 0,-2-3 0,-1 1 0,1 2-1,2-1 1,2 0 0,-3-2 34,-2-3 1,3 4 0,-5 0 0,0 0 0,-3-1 0,-5 3 0,-2-1 0,1 2 0,3-2 0,-1 1 0,3-2 0,-1-1 66,2 1 1,7 0 0,1-5-1,7 0 1,0 0 0,3 0-1,-1 0 1,6 0 0,2 0 0,5 0-1,2 0 1,2 0 0,-1 0 84,0 0 0,1 0 0,6 0 0,1 0 0,2 0 0,-2 0 0,1-2 0,-1-1 0,4-2 0,0 1 0,1-1 0,0 0 0,3 2-69,2 1 0,4 1 0,0-3 0,3 0 0,-1-1-3433,2-1 3344,2 4 0,6 8 0,0 10 0</inkml:trace>
  <inkml:trace contextRef="#ctx0" brushRef="#br0">21997 1266 8232,'0'-14'211,"0"-1"0,0 1 0,0 0 1947,0-1-2578,0 7 1,5 3-1,0 10 1,0 3 1185,1 0-373,-4-1 1,4-6-394,-6 4 0,-6 3 0,-2 6 0</inkml:trace>
  <inkml:trace contextRef="#ctx0" brushRef="#br0">22026 1094 9415,'-8'-7'365,"-5"6"0,5-6 0,-1 2 0,-1 1 492,-1 0 1,1 3 0,6 1 0,8 1-1,9 3 1,5 0-681,1 0 1,6-3 0,-1-1-1,4 0 1,0 0 0,0 0-1,-3 0 1,-2 0 0,-3 0-1,-1 0 1,1 0 0,-1 0-3693,-2 0 1,-2 2 3495,-6 3 1,-9-4 0,-8 6 0</inkml:trace>
  <inkml:trace contextRef="#ctx0" brushRef="#br0">22040 1065 9359,'-16'-5'0,"-1"-1"393,-2-2 0,0 4 1,4 0-1,1 2 1,-1 2-1,1 2 1,1 2-1,2 6 1,3 4-1,2 4 139,2 1 0,3 5 1,1-3-1,0 1 1,0 4-1,0 1 0,0 3 1,0 2-1,0 4 1,0 2-1,0 5 0,0 3 1,0 1-393,0-2 1,0-1 0,0 3 0,0 1 0,0-2-1,0-1 1,0-2 0,0 0 0,0 0 0,0-1-1,0-2 1,0-3 0,0-2-798,0-3 637,0-2 1,5-1 0,-1 0 0,0-2-1,-3-2 1,-1-2 0,0-1 0,0-1 0,2 0-1,1-4 1,2-1 0,0-1 0,-1-1 514,1 0 0,2-6 0,-3-3 0,6-5-493,3-5 0,1-1 0,1-5 1,0 1-1,3-1 0,3-2 0,0-1 1,1 0-1,0-1 0,4 1 0,0-1 1,1 1-27,2 0 1,-4-7 0,10-2 0</inkml:trace>
  <inkml:trace contextRef="#ctx0" brushRef="#br0">25493 950 8662,'-14'-7'0,"0"-1"728,-1 0 0,7-5 1,3 4-1,4-4-432,1-1 1,6 6 0,4 3-1,3 3 1,1 2 0,0 0-1,1 0 1,-1 0 0,2 0-1,2 0 1,1 0 0,-2 2-1,-1 1 1,-1 2 1465,-1-2-1594,1-1 1,-1-2-1,0 1 1,1 2-1,-1 2 1,-1 0-75,-4 1 1,-2-2 0,-7 5 0,0 2 0,0 2 0,-2 2-1,-1 1 1,-3 1 0,-1 4 0,-1 1 0,2 4 18,0 1 1,-6 8-1,4 2 1,-1 1-1,1 1 1,0 1-1,1 3 1,-1 3-1,2 4 1,-2-1-1,2 1 1,-1-4-1,4-3-548,1-4 425,2 9 1,0-15 0,0 9 0,0-5 0,0-5 0,0-2 0,0-1 0,0 0-1,-1-1 1,-2 0 0,-2-3 0,2-1 74,1 2 0,2-4 0,0 0 0,-2-1 0,-1-3 0,-2-2 0,2-2 0,2 1 0,1-1 0,0 0 0,-2 1 174,-3-1 0,2-1 1,-5-2-1,0-3 0,0-1 1,-3-4-1,-2-2 0,-1-1 1,-2 0-1,-3 0 0,-5 0 1,-5 0-898,-5 0 1,2-6 0,-6-4-1,-5-2 1,-7-4 657,-7-4 0,-11-2 0,3-7 0</inkml:trace>
  <inkml:trace contextRef="#ctx0" brushRef="#br0">21940 2820 8512,'-2'-17'115,"-3"2"1,4-2 0,-4 7 0,3-3 0,2 2 213,0 6 1,0 12 0,0 13 0,0 3 0,0 2-1,0 2 1,0 2 0,0 0 0,0 0 0,0 0-1,0-1 1,0 0 0,0-4 0,0-4-145,0 1 0,0-5 1,0 3-1,0-6 0,0-10 1,0-11-1,0-9 0,0-6-268,0-2 1,7-7 0,2-2 0,3 2-1,0 0 1,0 0 0,0-1 0,-1 2-1,2 6 1,0 6 0,1 3 0,1 1 0,-1 2 198,1 4 0,-3 4 0,0 10 0,-4 6 0,0 5 0,-2 5 0,0 1 0,-2 4 0,-3 1 0,-1 2 0,0-1 0,0 1 0,0-2-335,0-3 0,0 2 0,0-7 0,0 0 0,0 0 1,0 1-1,0-3 0,0-1 219,0-1 0,0 5 0,0 3 0</inkml:trace>
  <inkml:trace contextRef="#ctx0" brushRef="#br0">21781 3324 8599,'-14'-7'470,"8"-1"0,7-4 1,10 2-1,10 4 1,5 1-1,4 0 0,2 0 1,2 0-1,-1 1 1,1-1-1,-1 0-258,1 0 0,0 0 0,-6 5 0,1 0 0,0 0 1,-2 0-1,-3 0 0,-5 0 0,-3 2-212,-1 3 0,-7 3 0,-2 6 0</inkml:trace>
  <inkml:trace contextRef="#ctx0" brushRef="#br0">22040 3367 8590,'-19'0'0,"0"0"0,1 1 408,3 4 1,-5-2 0,1 7 0,0 0 0,1-1 0,2 2 0,4 4 0,0 2 0,4 1 0,4 0-1,2-1 1,4 2 0,1-1-220,2-2 0,6-2 0,0 1 0,5-3 0,3 0 0,0-3 0,1 1 0,-1-2 0,-2-3 0,-1-2 0,-1 0 0,1 2 0,1-2 0,2-1-654,-1-2 1,-2 0 0,-2 0 0,1 0 0,-1 0 0,1-2 0,-1-1 0,0-4 0,-1-1 0,-2-1 0,-3-1 0,-1 1 464,-4-3 0,-2 0 0,-1-3 0</inkml:trace>
  <inkml:trace contextRef="#ctx0" brushRef="#br0">22170 3439 11917,'-10'6'0,"1"4"0,-2 4 0,-2 5 0,-2 7 0,1 4 0,0 5 0,-1 2 0,1 5 0,-1 3-37,1 3 0,0 1 0,-1-3 37,1 2 0,0 0 0,-1-4 0</inkml:trace>
  <inkml:trace contextRef="#ctx0" brushRef="#br0">25234 2777 7929,'-14'-2'0,"0"-1"0,-1-2 0,2 1 408,4-3 1,2 4 0,9-5 0,3 2 0,4 2-1,6 1 1,4 0-171,5-2 1,1 0 0,1 5 0,-4 2-1,1 1 1,-4 4 0,0-1 0,-4 2 0,-3 0-1,-5 3 1,-4 2 0,-3 1 0,0 1-1,-2-1 1,-2 0-547,-6 1 1,-3-1-1,-1-1 1,-1-2 0,1-1-1,0-1 1,1 1-1,3 0 244,5 1 1,10-3 0,5 0 0,3 0 0,-1 0 0,0 1 0,-3 1-1,2 0 1,2 2 0,2 4 0,-3 4 0,0-3 0,-4 1 432,-2 1 1,-1-3 0,-5 3 0,0-3 0,0-2 0,-3 1 0,-5-2 0,-7-2 0,-2-3 0,-4-2 0,-2-3 0,-1-1 0,0-2-813,-1 0 1,4-2 0,2-1 0,3-3 0,3-2 0,4-3 0,4-2 442,3-2 0,2-5 0,0-3 0</inkml:trace>
  <inkml:trace contextRef="#ctx0" brushRef="#br0">25565 2834 10364,'0'10'200,"2"1"1,1 4 0,2 4 0,-2 2 0,-1 1-1,-2-1 1,0 0 0,0-2 0,1 0 0,2 0 0,2-1-278,-2-2 0,1-4 1,0-4-1,4-8 1,2-8-1,0-6 1,1-3-1,2-4 0,1-2 1,0-2 66,1-2 1,-1-2-1,-1 2 1,-2 3 0,-1 4-1,-1 4 1,1 4 0,-2 0-1,0 6 1,-2 5 0,1 7 24,-4 5 1,-2 5 0,-1 3 0,0 4 0,0 1 0,0 0 0,0 1 0,0 1 0,0-1 0,0-1 0,-1 0-1,-4 0 1,-3 0-16,0 2 0,-11 1 0,3 2 0</inkml:trace>
  <inkml:trace contextRef="#ctx0" brushRef="#br0">25162 3453 8190,'-14'0'455,"8"0"0,7 0 1,12 0-1,11 0 1,6 0-1,7-1 1,3-3-1,6-2 0,2-2 117,2-3 1,3 3 0,-5 0 0,-4 0 0,-4 1-1,-6 1 1,-4 1 0,-3 0 0,-4 2-573,-9 5 0,-6 4 0,-8 9 0</inkml:trace>
  <inkml:trace contextRef="#ctx0" brushRef="#br0">25522 3496 9291,'-14'0'0,"-1"0"0,1 0 0,0 0 435,-1 0 1,1 0-1,-1 2 1,3 3 0,0 4-1,4 4 1,2 2-1,3-1 1,1 2 0,2 1-1,0 3 1,0-3-302,0-1 1,0-1-1,2 1 1,3 1 0,3 2-1,1-1 1,1-4 0,1-2-1,2-3 1,1 1 0,2-2-270,3-3 0,-1-4 0,6-1 0,0 0 0,0 0 0,0 0 0,0 0 0,0 0 0,0 0 0,0-1 0,0-3 0,-2 0 1,-1-1-4722,-4-2 4856,-1 6 0,5-12 0,2 5 0</inkml:trace>
  <inkml:trace contextRef="#ctx0" brushRef="#br0">25666 3568 8760,'-19'0'0,"0"2"0,-1 3 323,0 4 1,4 4-1,-4 1 1,4 2 0,2 4-1,0 4 1,-1 3-1,1 3 1,0 2 0,-1 3-1,1 2 1,1 3-1,2 0-461,1-2 0,1 4 0,-6-4 1,1 4-1,-1 1 138,1 0 0,-7 0 0,-1 1 0</inkml:trace>
  <inkml:trace contextRef="#ctx0" brushRef="#br0">22731 1381 8830,'-5'-9'-109,"0"-1"0,-6 7 0,2-2 0,-6 5 0,-4 6 0,-5 10 0,-5 12 0,-4 8 263,-6 6 1,-7 1 0,-2 2 0,2 1-1,1 1 1,3-4 0,6-5 0,7-4 0,8-7-1,7-6-162,4-5 0,10-8 0,8-2 0</inkml:trace>
  <inkml:trace contextRef="#ctx0" brushRef="#br0">23148 1223 8524,'-9'5'77,"-1"0"1,0 7 0,-6 3 0,-3 9 0,-5 9 0,-6 10 0,-5 7-1,-5 1 1,0-1 0,0-4 0,2-1 0,1-5 0,3-3 0,9-7-1546,9-4 1468,8-6 0,8-12 0,0-1 0</inkml:trace>
  <inkml:trace contextRef="#ctx0" brushRef="#br0">23551 1338 8481,'-16'0'0,"-2"2"-522,-1 2 623,-6 4 0,1 13 0,-10 5 0,-4 4 0,-4 5 0,-1 2 0,2 2 1,1-3-1,3-2 0,3-4 0,5-1 0,7-2 0,6-3-101,8-5 0,5-9 0,3-4 0</inkml:trace>
  <inkml:trace contextRef="#ctx0" brushRef="#br0">24026 1252 8431,'8'-7'82,"-2"6"1,-7-2 0,-6 12 0,-7 10 0,-9 7 0,-5 4 0,-6 4 0,-4 4 0,-4 4 0,-1 1 0,0-1 0,0-2-469,0-2 1,12-8 385,7-1 0,13-7 0,5-7 0</inkml:trace>
  <inkml:trace contextRef="#ctx0" brushRef="#br0">24616 1281 9035,'-16'1'0,"-2"2"-65,-1 2 0,-2 13 0,0 3 1,-7 7-1,-9 9 0,-6 3 1,-4 5-1,-1 0 0,2-2 1,3-3-1,3-4 0,5 0 0,4-6 65,9-4 0,11-6 0,4-5 0</inkml:trace>
  <inkml:trace contextRef="#ctx0" brushRef="#br0">24990 1209 8422,'-8'-7'119,"-5"6"0,3-3 1,-4 9-1,-7 10 1,-8 9-1,-7 8 1,-6 6-1,-3 3 1,-3 3-1,-3-1 1,0 0-1,3-1-238,3-4 0,17-9 0,8-10 1,14-5 118,9-4 0,12-4 0,7-6 0</inkml:trace>
  <inkml:trace contextRef="#ctx0" brushRef="#br0">25234 1295 8422,'-1'14'123,"-6"1"0,-5 1 0,-9 3 0,-5 5 0,-6 5 0,-3 3 0,-5 3 0,-1 0 0,-1 2-123,4-1 0,-4-4 0,5 4 0</inkml:trace>
  <inkml:trace contextRef="#ctx0" brushRef="#br0">23091 964 8978,'9'-16'0,"-1"-2"0,0-1 337,0 2 1,-5 1 0,2 0 0,-3-2-113,-2-1 0,0 0 1,0 4-1,0 1 1,-2 0-1,-3-1 1,-4 1-1,-4-1 1,-1 1-1,-1 0 0,1-1 1,-2 2-1,-2 2 1,-1 3-1,0 2 1,0 3-1,-2 1 1,0 2-1,-1 0-326,-1 0 1,4 8-1,-3 6 1,0 9-1,-1 4 1,-1 2-1,2 1 1,3 4-1,3 4 1,1 4-1,1 1 1,-1-2-1,3-1 1,2-1-183,5 1 0,4-4 0,1 1 0,0-2 0,0-3 0,1-3 0,2-3 0,4-4 0,-1-1 0,2-3-1131,0-3 0,-3-7 1412,5-3 1,-7-3 0,3-2 0</inkml:trace>
  <inkml:trace contextRef="#ctx0" brushRef="#br0">22515 1237 8438,'-14'-6'506,"-1"-4"1,7 6 0,4 4 0,4 8 0,4 6 0,6 4 0,3 2-1,1 1-223,1 0 1,-3 3 0,0-5 0,-3 0 0,2 2 0,2 1 0,0 1 0,-2-4 0,-1-3 0,-1-2 0,1-1 0,-2-2-1,0-3-258,0-1 1,-3-2-1,4-7 1,2-3-1,2-4 1,2-6-1,-1-4 1,2-5 0,2-3-1,2-2 1,1 0-1,2 0 1,-3 2-26,1 3 0,5-3 0,-4 5 0</inkml:trace>
  <inkml:trace contextRef="#ctx0" brushRef="#br0">22832 1252 8462,'-2'-15'0,"-1"1"0,-2 0-358,2-1 640,-5 1 1,5 1 0,-5 5 0,1 8 0,3 10 0,-1 7 0,0 9 0,0 4 0,0 7 0,1 5-1,-1 5 1,0 5 0,0-1-124,2-2 0,-3 4 0,1-3 0,0-1 0,0 1 0,0-4 0,2-3 0,2-4 1,1-6-1,0-2 0,0-4 0,0-3-1621,0-5 0,1-11 0,2-8 1462,2-8 0,6-5 0,-3-1 0</inkml:trace>
  <inkml:trace contextRef="#ctx0" brushRef="#br0">23235 1209 8355,'4'-15'0,"3"2"359,1 4 0,-5 4 1,2 11-1,-4 9 0,-1 9 1,0 8-1,-1 5 0,-2 1 1,-4 0-1,1 1 1,-1-1-1,4 0 0,2 2-323,1 2 1,0-5 0,0-4 0,0-2 0,1-3 0,2 1 0,4-2-1,-1-3 1,1-4 0,-4-4 0,-2-2 0,-1 0 0,0 1-4138,0-1 4101,0-6 0,0 5 0,0-5 0</inkml:trace>
  <inkml:trace contextRef="#ctx0" brushRef="#br0">22990 1611 8355,'0'-14'306,"-5"0"0,0-1 0,2 1 0,0 1 1,0 5-1,-2 8 0,2 10 0,1 7 89,2 7 0,0 5 0,0 5 0,-1 4 0,-3 5 1,0 5-1,0 5 0,3 3 0,1 1 0,-2 1 1,-1-2-1,-2-2 0,2 1-644,1 4 1,2-8-1,0 2 1,0-7-1,0-4 1,0-2-1,-1-5 1,-2-5-1,-2-7 1,2-6-5631,1-3 5879,2-6 0,6-1 0,2-7 0</inkml:trace>
  <inkml:trace contextRef="#ctx0" brushRef="#br0">22745 2532 8245,'0'-14'287,"0"0"0,0-1 0,2 2 0,1 5 0,2 10 0,-2 12 0,0 12 0,1 9 1,0 5-1,0 5 0,-3 1-82,-1 4 0,5-5 0,0 4 0,-2-3 0,0-1 0,0-3 0,2-2 0,-2-3 0,-1-4 0,-2-4 0,0-5-852,0-5 1,-2-9 0,-1-7-1,-3-5 1,-1-4 0,1-2 0,3-3-1,1-4 647,2-4 0,-6-3 0,-2-7 0</inkml:trace>
  <inkml:trace contextRef="#ctx0" brushRef="#br0">22760 2849 7583,'1'-34'0,"3"1"0,0 1 0,0 1 368,-3 3 1,4 4-1,1 0 1,2 0 0,4 0-1,0 1 1,4 1 0,2 1-1,3 0 1,-1 4 0,1 1-1,-3 3 1,-2 3-73,-2 6 0,1 2 0,-1 4 0,-1 2 0,-2 8 1,-3 4-1,0 4 0,-2 1 0,1 2 0,-4-3 0,-1 3 1,-2-3-1,-2 1-510,-3-3 1,2-1 0,-7 1 0,-1 0 0,-2-4 0,-1-3 0,0-1 0,-1-1 0,1 1 0,-1 0 0,1-2 213,0-4 0,-7 4 0,-2 0 0</inkml:trace>
  <inkml:trace contextRef="#ctx0" brushRef="#br0">23220 561 8058,'0'-29'178,"0"1"0,0-1 0,0 2 0,0 1 0,0 4 0,0 1 1,-1 2-1,-3 0 0,-2-1 0,-2 3 0,-2 1 0,-1 1 0,-2 1 1,-3 0-1,0-1 177,0 1 1,-3-5 0,0-1 0,0 3-1,0 1 1,0 3 0,1 2 0,2 3-1,2 2 1,-1 2 0,1 3 0,1 2-1,2 4 1,1 6-508,-1 7 0,3 4 1,0 9-1,0 1 1,2 3-1,-1 2 0,4 3 1,1-1-1,2 1 1,0-1-1,0-1 1,0 1-1,2-1-1305,3 2 993,-4-5 0,12 0 1,-5-6-1,2 0 1,-2-2-1,-2-1 1,-3-4 463,-1-1 0,-2-2 0,0-5 0</inkml:trace>
  <inkml:trace contextRef="#ctx0" brushRef="#br0">22688 561 8058,'-7'-14'267,"-2"-1"0,-4 7 1,-1 4-1,1 4 1,2 6-1,3 8 1,1 7-1,4 3 1,2 0-1,1 3 0,0 4 155,0 2 1,0 1 0,0-4-1,0 2 1,1 0 0,2-3 0,4-4-1,1-1 1,1-1 0,1-4 0,-1-3-1,3-3 1,0-2-26,3-1 1,1-7-1,1 0 1,3-6-1,-1-7 1,0-3-1,0-1 1,0-2-1,1-3 1,0-5-1,3-3 1,2-2-1,1-1-1499,-2-4 0,3 4 0,-3-4 1102,3 4 0,8 1 0,2 0 0</inkml:trace>
  <inkml:trace contextRef="#ctx0" brushRef="#br0">19882 2417 6243,'0'8'0,"0"-1"0</inkml:trace>
  <inkml:trace contextRef="#ctx0" brushRef="#br0">19926 2331 8368,'-15'0'-179,"6"-2"0,-1-1 0,-1-2 0,0 1 0,-1-1 0,3 0 305,-2 2 0,4 3 1,2 5-1,4 4 1,1 4-1,0 1 1,0 1-1,0-1 1,0 0-1,0 2 1,0 2 0,0 1 0,1 2 0,3-2 0,0 5 0,1 2 0,2-1 0,2-1 1,4 0-1,0 0 0,-2 0 0,0 0 0,4 0 0,2-1-95,1-3 1,3 4 0,-1-4-1,4-1 1,5 0 0,3 0-1,2-3 1,1-3 0,3-4 0,4 3-1,1-1 1,0 0 0,0-3 14,0-2 0,7 4 0,1-5 1,0-2-1,-1-1 0,-1-2 1,4 1-1,3 2 0,0 2 1,-3-2-1,-5-1 0,-4-2 1,0 0-71,-1 0 0,-2-5 0,-1 0 0,-3 1 0,0-3 0,-2-1 0,2-1 0,-2-1 0,2 0 0,-2 1 0,0-1 0,-1-3 39,1-4 0,-5 1 0,4-5 0,-4 0 0,-1-3 0,0-3 0,-1-2 0,1-1 0,0-2 0,-2-3 0,-1-2 0,-4-3 0,0-1 0,-2-3 171,-4 1 1,4 6 0,-8 2-1,-1 2 1,0-1 0,-3 4-1,-3 4 1,-4 5 0,-1 2-1,0 0 1,-1 3-964,-4 5 776,-3 4 0,-13 7 0,-1 0 0</inkml:trace>
  <inkml:trace contextRef="#ctx0" brushRef="#br0">25752 2245 8378,'0'-15'64,"0"1"1,2 1 0,1 5 0,3 8 0,2 8 215,4 5 0,2 6 0,4 2 0,2 0 0,3 1 0,2 0 0,4 2 0,3 0 1,3-1-1,0-1 0,2-1 0,0 1 0,3-1 0,1 0 0,4-2-302,3 2 1,-3-7 0,5 2 0,-3-5 0,3 0 0,1 1-1,4-3 1,0-2 0,3-3 0,0 1 0,-1-2 0,2-1 0,2-2-63,1 0 0,5 0 0,-3 0 0,0 0 0,3 0 0,1 0 0,2-2 0,-1-2 0,-1-6 0,0-3 0,-1-1 0,1-2 0,1-3 115,-2-5 1,-4-3-1,-9-4 1,0-1 0,2-3-1,0 0 1,-5-2 0,-4 2-1,-4 0 1,0 1 0,-1 1-1,-4-1 1,-4 2 0,-4 2-142,-1 1 0,-5 0 0,0 0 0,0 1 0,-2-1 0,-4 0 0,-7 0 110,-6 0 0,3 1 0,0-1 0</inkml:trace>
  <inkml:trace contextRef="#ctx0" brushRef="#br0">17264 7511 8393,'-10'-15'0,"2"1"0,0 1 372,0 3 0,0-2 1,-3 2-1,3-3 1,0-1-1,2 0 1,-1-1-1,6 2 1,4 4-1,8 4 1,5 3-1,5 2 3015,1 0-3331,9 0 0,1 2 0,6 3 0,2 3 0,2 1 0,1-1 0,2 0 0,1-1 0,5-1 0,3-3 0,6-1 0,-3-2 0,-1 0 0,-5 0 0,0-2-735,1-2 0,-11 2 0,-1-4 0,-8 1 0,-10 0 0,-4 2 679,-4 1 0,-12 9 0,-4 1 0</inkml:trace>
  <inkml:trace contextRef="#ctx0" brushRef="#br0">17825 7424 8845,'-16'5'0,"0"2"0,0 2 0,3 5 356,1 4 0,-1 9 1,0 2-1,2 8 0,3 6 1,1 3-1,4 4 0,2 1 1,1 3-1,0 2 0,0 0 1,0-3-1,0-5 0,0-3-271,0-2 1,0-6 0,1-5 0,2-7 0,2-4 0,-2-2-1,-1 0 1,-2-1 0,0-2 0,0-2 0,2-1-86,2-3 0,4-4 0,7-6 0</inkml:trace>
  <inkml:trace contextRef="#ctx0" brushRef="#br0">18487 7568 8402,'-2'-14'0,"-1"-1"0,-3 3 479,-2 2 0,-2 4 1,-4 9-1,-1 6 1,1 11-1,0 7 0,-1 6 1,1 4-1,1 2 1,2-1-1,3 0 1,1 1-1,4-1-525,2 2 0,1 0 1,1 0-1,2-3 0,4-2 1,2-3-1,6-2 0,2-3 1,1-1-1,-2-4 1,-2-1-1,2-3 46,4-2 0,2-8 0,7-2 0</inkml:trace>
  <inkml:trace contextRef="#ctx0" brushRef="#br0">18818 7683 8498,'-10'7'0,"2"4"0,0 5 348,0 3 1,-1 11-1,-6 2 1,2 7-1,4 4 1,4-1 0,3-3-1,2 1 1,0 0-1,0-1 1,0-7-1,0-7 1,2-7-204,3-7 0,-2 0 0,7-7 0,-1-6 1,1-8-1,-1-6 0,1-4 0,0-4 1,-1-5-1,2-5 0,2-1 0,3-3-214,3-4 1,-3 7 0,2-7 0,-5 4 0,-4 3-1,2 0 1,2 4 0,2 6 0,-1 6 0,0 4 0,1 6-1,-1 7 197,1 10 1,-6 5 0,-1 14 0,0 3 0,-1 2 0,1 2 0,-2 1 0,0 0 0,-2 0 0,-3-3 0,1-1 0,1-3 0,2 1-925,-2 0 0,-1-7 0,-2-2 0,0-4 0,1-2 796,4 0 0,3-12 0,6-4 0</inkml:trace>
  <inkml:trace contextRef="#ctx0" brushRef="#br0">19336 7539 8792,'14'-9'0,"0"1"390,1 1 0,4 3 0,0 4 0,-1 0 0,-2 1 0,-2 4 0,1 6 1,-1 7-1,-1 6 0,-2 3 0,-3 3 0,-2 4 0,-2 4-179,-3 4 0,-1 1 0,0 0 0,-1 0 0,-4 1 0,-5-1 0,-3-2 0,-1-1 0,0-1 0,-1-1 0,2-1-211,4-4 0,-4 4 0,5 0 0</inkml:trace>
  <inkml:trace contextRef="#ctx0" brushRef="#br0">20559 7482 8166,'9'-23'0,"-1"4"0,0 5 329,0 4 1,-6 4-1,-2 6 1,-8 2 0,-7 4-1,-2 8 1,-4 9-1,-3 4 1,-5 2 0,-3-2-1,0-2 1,2-1-1,1 2-299,0 1 0,2 0 0,3-1 0,5-4 0,3-1 0,3-3 0,2-2 0,3-2 0,3-1 0,7-4 0,6-4 0,5-3 178,1-2 0,5 0 1,2 0-1,0 0 0,1 0 1,-1 0-1,1 0 0,-1 0 1,2 0-1,-3 0 0,3 0 1,-3 0-1,1 0-901,-3 0 1,-2 0 0,0 0 692,3 0 0,-3 6 0,5 2 0</inkml:trace>
  <inkml:trace contextRef="#ctx0" brushRef="#br0">20199 8072 8219,'-8'-7'448,"3"6"0,10-4 0,6 2 0,5 0 0,5-2 0,3 2 1,5 1-1,3 2 0,1-2 0,1-1 0,-1-2 1330,-1 2-1778,-1 2 0,4 1 0,2 0 0</inkml:trace>
  <inkml:trace contextRef="#ctx0" brushRef="#br0">21422 7424 8204,'0'-22'0,"0"1"521,0 0 0,1 5 0,4-3 0,5 3 0,4 3 0,5 2 0,5 2 0,5-1 0,5 0 1,4 1-1,4-1 0,1 2 0,-2 2 0,-1 1-317,-1 0 1,-3-4 0,3 2-1,-6 1 1,-4 0 0,-3 1-1,-4 0 1,-1 0 0,-4 2 0,-2 3-205,-6 5 0,-2 3 0,-7 6 0</inkml:trace>
  <inkml:trace contextRef="#ctx0" brushRef="#br0">21767 7367 8239,'-22'6'0,"3"5"1665,3 7-1300,1-2 0,2 11 0,4-3 0,2 5 0,3 4 0,-1 4 0,2 2 0,1-1 1,2 0-1,0-1 0,0-2 0,0-1 0,2-1-425,2-1 1,-2-1 0,3-4 0,-2-1 0,2-4 59,4-1 0,4-2 0,2-5 0</inkml:trace>
  <inkml:trace contextRef="#ctx0" brushRef="#br0">22299 7266 8357,'0'-14'0,"0"-1"0,-1 2 545,-4 4 1,2 4-1,-7 11 1,-3 9-1,-3 9 1,-3 8-1,0 6 1,0 5-1,0 4 1,1 1-1,4-2 1,3 0-1,3 1-348,1 1 1,2 4-1,7-4 1,3-1-1,4-2 1,6-4-1,2-1 1,3-3-1,-1-2 1,0-3-1,2-2 1,-1-1-198,1 0 0,5 0 0,-4 0 0</inkml:trace>
  <inkml:trace contextRef="#ctx0" brushRef="#br0">22832 6863 8116,'-15'-13'361,"1"4"0,0-4 0,1 3 1,5-1-1,8 0 0,8 3 90,5 2 1,9-4-1,5 4 1,7-1-1,2 1 1,4 3-1,0 1 1,-1 2-1,-6 0 1,-2 0-1,-4 2 1,-3 2-1,-7 8 1,-5 4-446,-8 3 1,-10 2-1,-8-2 1,-9 3-1,-4 2 1,-2-1-1,1-1 1,-1-1-1,0-1 1,2-2-1,3-2 1,5-3-1,3-2-558,1-1 1,9-7 0,6 2 0,8-4 0,5-1 0,3 0 0,1 0 0,2 2 0,-1 3 0,-2 4 768,-2 4 1,1 1-1,-1 2 1,-1 2-1,-3 3 1,-4 0-1,-1 1 1,0 0 0,-4 2-1,-6 0 1,-7-1-1,-8-1 1,0-1-1,-3 0-220,1-4 1,-1-6-1,-2-3 1,2-1-1,3-4 1,2-1-1,2-2 1,3-2 0,4-3-1,4-6 1,5-5-5911,5-3 5913,3-7 0,19-3 0,3-7 0</inkml:trace>
  <inkml:trace contextRef="#ctx0" brushRef="#br0">23278 6921 7766,'6'-8'311,"1"3"1,2 10 0,-4 6 0,-4 7 0,-1 5 0,0 5-1,0 0 1,0 1 0,0 0 0,0 0 0,0 0-42,0-1 0,5-5 1,0-4-1,-2-3 1,0-3-1,1-5 1,2-8-1,2-10 1,3-8-416,2-5 1,3-5-1,2-2 1,1-2-1,0-2 1,0 1-1,0-1 1,-1 1-1,-2 2 1,-2 4-1,1 6 1,-1 4-1,0 6 224,1 3 0,-1 6 0,-1 10 0,-2 8 0,-3 5 0,-1 4 0,-4 3 0,-2 0 0,-1 1 0,0 1 0,0 1 0,0-1 0,0-3-519,0 1 1,0-3 0,-1 1-1,-2-2 440,-2 1 0,-13 2 0,2 2 0</inkml:trace>
  <inkml:trace contextRef="#ctx0" brushRef="#br0">22990 7683 8116,'-14'0'363,"6"-1"1,4-4-1,8-3 1,7 0 0,6 3-1,9 2 1,6 0 0,6-2-1,4 0 1,3 0 130,3 1 0,3-6 1,5 4-1,-2-1 1,-3-1-1,-1 2 1,-6-1-1,-4 4 1,-6 0-1,-5 0 0,-5-2 1,-5 2-1,-3 3-3420,-2 5 1,-1-2 2925,-3 6 0,-4 1 0,-6 4 0</inkml:trace>
  <inkml:trace contextRef="#ctx0" brushRef="#br0">23465 7683 8290,'-24'0'0,"1"0"0,3 0 346,2 0 0,2 7 0,0 2 0,-2 4 1,-1 1-1,2 2 0,-1 2 0,1 3 1,-3 1-1,3 4 0,1 1 0,1 2 1,1 0-91,0-1 1,1-4-1,3-1 1,5-3 0,4-2-1,1-2 1,1-2-1,4-1 1,5-3-101,3-5 0,3-4 0,1-1 0,4-1 0,1-3 0,2 0 1,0-1-1,0 0 0,2-1 0,1-1 0,2-1 0,-2 2 1,-1-2-511,-2 0 0,0 5 0,3-4 0,-3 2 0,-5 1 0,-2-1 0,1 0 0,1 0 354,-1 2 0,-9-5 0,-2 0 0</inkml:trace>
  <inkml:trace contextRef="#ctx0" brushRef="#br0">23465 7798 8143,'-15'0'0,"1"0"270,0 0 1,-1 7 0,1 4-1,-1 7 1,3 6 0,0 3-1,4 2 1,2 1 0,3 3 0,1 6-1,2 1 1,0 0 0,0-3-281,0-2 0,0-2 1,2-4-1,1 0 1,2-2-1,0-3 1,-1-5 9,1-3 0,6-1 0,-3-1 0</inkml:trace>
  <inkml:trace contextRef="#ctx0" brushRef="#br0">24083 7194 8188,'10'-14'276,"0"-1"1,-6 6 0,6 1 0,0 3 0,-1 7 0,-1 7 0,0 9 0,-1 6 0,1 4 0,-2 6 0,2 6 0,-2 5-1,1 4 46,-4 3 1,3-5 0,-1 6 0,-2 2 0,-1 1 0,-2-1 0,-2-2 0,-3-5 0,-4-3 0,-4-2-1,-3-1 1,-1-4 0,-3-4-988,3-4 1,1-1-1,1 0 1,1-2-1,1-3 665,4-5 0,-4 3 0,5 1 0</inkml:trace>
  <inkml:trace contextRef="#ctx0" brushRef="#br0">24875 7683 8064,'0'-22'382,"0"3"0,0 1 1,0 1-1,0-3 1,0 3-1,1 2 1,4 4-1,5 3 1,4 2-1,4 3 1,2 1-1,3 2 1,2 0-1,4 0-263,5 0 0,-4 0 0,4 0 0,-6 0 1,-2 0-1,-4 0 0,-1 0 0,-3 0 1,-2 0-1,-2 0-119,0 0 0,1-6 0,-1-2 0</inkml:trace>
  <inkml:trace contextRef="#ctx0" brushRef="#br0">25162 7309 8064,'-14'2'212,"0"3"1,4-2 0,0 6-1,1 3 1,-1 0 0,2 4 0,0 4-1,2 4 1,-1 4 0,4 4-1,2 3 1,1 2 0,0 2 0,0-1 60,0 0 1,1-6 0,2 3-1,2-1 1,-2 0 0,-1-4-1,-2-3 1,0-3 0,0 3-274,0 5 0,0-1 0,0 4 0</inkml:trace>
  <inkml:trace contextRef="#ctx0" brushRef="#br0">26328 7453 8045,'0'-27'0,"0"1"431,0 2 0,5 5 1,-1-3-1,0 1 0,-3 3 1,-1 2-1,0 2 1,0 0-1,-1 1-254,-4 3 0,-5 4 0,-7 6 0,-4 1 0,-2 4 0,-2 5 0,-2 4 0,-1 7 0,3 6 0,1 7 0,0 3 0,2 3 0,2 1 0,4 2 0,4 0-144,2 1 1,-1-1-1,6-2 1,3-2-1,6-6 1,5-4-1,6-3 1,2-4-1,4-3 1,1-6-1,4-7 1,1-4-1,2-2-104,0 0 0,-1-2 1,1-2-1,0-6 0,0-3 1,1-1-1,2-1 1,0 1 70,-5 0 0,8-1 0,-4 1 0</inkml:trace>
  <inkml:trace contextRef="#ctx0" brushRef="#br0">26860 7396 8540,'-10'-13'302,"1"3"0,4 4 0,-3 9 0,0 5 0,2 8 0,-2 5 0,1 4 0,-1 4 0,2 3 0,0 3 0,1 0 0,0 1 1,0-3-1,2 1-141,1-1 0,2-4 0,0-7 0,0-1 0,0-3 0,0-5 0,2-10-229,3-13 0,3-4 0,6-10 0,0-3 0,1-4 0,-1-4 0,1 0 1,1-2-1,1 0 0,2-3 0,1 0 0,-1 2 0,0 5 272,-1 2 1,-1 9 0,1 3 0,1 4 0,-2 6 0,-2 5-1,-4 8 1,-3 7 0,-2 6 0,-2 7 0,-3 4 0,-1 0 55,0 1 0,0 1 1,0 2-1,0 2 1,0-2-1,-1-2 1,-3-1-1,0 0 0,0-2 1,3-1-1,1-4 1,0-1-1,1-2-1514,4 2 0,-2-5 1,7 3-1,1-3 1254,2-2 0,1 7 0,1 2 0</inkml:trace>
  <inkml:trace contextRef="#ctx0" brushRef="#br0">27479 8173 7977,'-5'-10'504,"0"0"0,-1 2 0,2-3 1,-2 2-505,-2-3 0,-1 6 0,-6 0 0</inkml:trace>
  <inkml:trace contextRef="#ctx0" brushRef="#br0">20285 9122 9472,'0'-29'0,"0"2"0,0 3 0,0 5 538,0 3 1,7 6-1,2 2 1,4 2-1,1 4 1,1 6-1,1 4 1,1 1-1,4 1 1,2-1 0,4 1-1,3-2 1,5 0-1,2-2-523,3 1 0,2-2 1,1-5-1,0 0 1,0 0-1,-1 0 1,-6 0-1,-5 0 0,-7 1-15,-4 4 0,-7 3 0,-6 6 0</inkml:trace>
  <inkml:trace contextRef="#ctx0" brushRef="#br0">20372 9367 8469,'-28'8'0,"4"-3"0,5-4 571,3-1 1,10 0 0,7-1-1,12-4 1,10-5 0,4-3 0,2 1-1,-1 0 1,1 3 0,1-1 123,4 2 0,-4 0 1,6 5-1,-3-2 0,1 2-695,-2 1 0,4-4 0,1-2 0</inkml:trace>
  <inkml:trace contextRef="#ctx0" brushRef="#br0">21479 9093 8836,'0'-16'0,"0"-1"525,0-2 1,-6 1 0,-4 10 0,-2 8-1,-3 10 1,1 7 0,-2 9 0,-2 4 0,-1 5-1,1 2-434,2 3 1,2 2 0,0 2 0,-1 3 0,1 2 0,1 2 0,2 4 0,3-1 0,2 1 0,2-4 0,4-2 0,5-2 0,6-4-154,7-5 0,0-3 1,6-8-1,1-3 0,4-4 1,3-4-1,1-4 1,1-2-1,1-7 0,4-8 1,2-9-1,2-8 0,0-7 1,2-5 350,3-4 1,-8-5 0,3-4-1,-4-2 1,-7-2 0,-8-4-1,-7-1 1,-4-1 0,-3-2-1,-6-2 1,-5-1 0,-7 1-1,-8 3-698,-5 6 0,-8 7 0,-6 10 0,0 6 0,0 11 0,3 10 0,1 7 0,3 1 0,-1 0 0,0 3 409,0 6 0,0 1 0,1 11 0</inkml:trace>
  <inkml:trace contextRef="#ctx0" brushRef="#br0">21163 9568 8167,'16'0'475,"1"-1"0,6-3 0,2-2 0,7-2 0,2-2 1,3 1-1,-1 1 0,3 0 0,-2 1 0,-2 1 0,-2 1-38,1-1 0,-1 4 0,-4-3 1,0 4-1,0 1-437,0 0 0,12 0 0,4 0 0</inkml:trace>
  <inkml:trace contextRef="#ctx0" brushRef="#br0">22386 9252 8167,'-10'-20'437,"1"1"0,4 5 0,-5 6 0,-1 1 0,-2 4 0,-3 2 0,-1 2 0,-3 4 0,3 6 0,1 7 0,1 7 0,1 6 0,1 4-381,4 2 0,-2-4 1,6 4-1,2 0 0,1-2 1,2 0-1,2-3 0,2-1 1,6-3-1,3 1 0,1-2 1,0-3-1,2-5-56,4-3 0,2-1 0,7-1 0</inkml:trace>
  <inkml:trace contextRef="#ctx0" brushRef="#br0">22760 9352 8093,'-5'15'0,"-1"1"0,-1 1 290,1 2 1,-4 7 0,5-2 0,1 5 0,-1 3 0,0 1 0,2 1 0,1 0 0,2-1-1,0-1 1,0-3 0,0-5 0,0-5-394,0-3 0,0-5 0,0-6 0,0-10 0,2-6 0,1-5 0,3-3 0,2-4 0,4-1-54,0 0 1,3-1-1,-1-7 1,2-3-1,2 0 1,1-1-1,-1 4 1,-1 0 0,1 2-1,1 1 1,-2 7-1,-1 6 528,-1 6 0,-2 6 1,-2 10-1,-3 8 1,-2 10-1,-3 7 1,-1 4-1,-2 0 0,0 0 1,0-3-1,0-1 1,0-4-1,0-2-552,0-1 0,0-6 0,-2 1 0,-1-3 1,-2-2 180,2 1 0,-5-1 0,0 1 0</inkml:trace>
  <inkml:trace contextRef="#ctx0" brushRef="#br0">23407 9194 8289,'16'0'537,"3"0"0,2 5 0,3 1 0,-5 2 0,-3 3 0,-3 4 0,-2 4 1,-3 5-1,-1 3 0,-4 4 0,0 1 0,0 4 0,2 4 0,-2 5-357,-1 0 1,-2 0-1,0-2 1,0 0 0,-2 0-1,-3-1 1,-4-4-1,-4-3 1,-3 0-181,-3 4 0,-3 2 0,-7 2 0</inkml:trace>
  <inkml:trace contextRef="#ctx0" brushRef="#br0">23378 10230 8687,'0'-14'0,"0"-1"0,0 1 1052,0-1 1,0 1-1,-1 0 1,-4 1 0,-5 3-1053,-2 6 0,-3 2 0,1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21580 5727 8445,'0'-34'0,"0"0"0,0 4 0,0 4 2040,0 7-1769,0 10 0,0 5 0,0 12 1,0 8-1,0 5 0,0 6 1,0 4-1,0 4 0,0 0 1,0 2-1,0 0 0,0 3 1,0 1-1,0 1-147,0-4 1,0 2 0,0-5-1,0 0 1,0 1 0,0-4-1,0-2 1,0-1 0,0-1-1,0 0 1,0-4-1196,0-5 0,2-10 1,1-5-1,3-8 1071,2-5 0,2-17 0,4-4 0</inkml:trace>
  <inkml:trace contextRef="#ctx0" brushRef="#br0">21580 5525 8322,'0'-14'119,"0"-1"0,0 6 0,0-1 0,2-1 0,2 0 0,6 1 1,4 5-1,4 4 0,3 1 0,1 0 216,4 0 0,3 0 1,4 0-1,5 0 1,4 1-1,1 3 1,2 0-1,1 0 1,4-3-1,1 1 1,3 1-1,2 2 0,2-2 358,-1-1-663,1-2 1,4 0 0,2 0 0,2 0 0,1-2-1,0-1 1,-1-4 0,-1-1 0,-1-1 0,2-1 0,-1 1-1,2-1 1,0 0 4,1 1 0,-1 4 0,6-3 0,2 0 0,2 2 0,-2-1 0,-1 4 0,-1 0 1,4 0-1,3-2 0,-39 3 0,-1 1 0,40-1 0,-3 0-36,-7-2 1,4 2 0,-5-3 0,3 4 0,-4 1 0,0 0 0,-3 0 0,5 0 0,2 0 0,2 0 0,-4 0 0,1 0 0,1 0 17,4 0 1,3-5 0,0 0 0,-5 2 0,-5 1 0,0 1 0,1-3 0,2 0 0,0 0 0,-2 1 0,-1 0 0,-2-2-21,2 2 0,-1 1 0,0 2 1,-5 0-1,0 0 0,1 0 0,1 0 1,2 0-1,-1-1 0,-4-2 1,-3-2-1,-1 2 0,1-1 0,0 1 41,-1-2 1,3-1 0,-10 3 0,2-2 0,-1 0 0,1 1 0,-2-1 0,-1 2 0,-4-1 0,-1 1 0,-4-3 0,1-1-32,0 1 0,-6 0 0,-2 2 1,-2 0-1,0-1 0,1 0 0,-1-1 1,-1-1-1,-3 1 0,1 3 1,-2 1-1,-1 2 0,-4-2-90,-1-2 0,-2 2 1,-4-3-1,-1 4 1,1 1-1,-1 0 1,0 0 680,1 0 1,-6 0-523,1 0 1,-7 1 0,2 4 0,-2 5 0,0 2 0,2 3 0,-2-1 0,-1 1 0,-2-1 4,0 0 1,0 5 0,0 1 0,0-3 0,0 1 0,-2 1 0,-1 3 0,-2 2 0,0 0 0,1 0 0,-1 0 0,2 0 0,-1 2-66,0 1 1,2-3 0,-4 0 0,1 0-1,0 0 1,2 0 0,1 0 0,1 0-1,-3-2 1,0-1 0,0-2 0,1 0-73,-1 1 1,2 4 0,-3-5 0,2-2 0,0-1 0,-2-1-1,2-1 1,1 1 0,1-1 0,-3 0 0,0 1 0,0-1 0,1 0-131,-2 1 0,4-6 0,-4 1 0,2 0 0,-2-2 0,-5-4 254,-2-2 1,-3-2 0,1 0 0,-1 0 0,1 0 0,0-2 0,-1-1 0,-1-2 0,-1 2-812,-3 2 726,1-6 1,0 6-1,-2-4 1,-1 3-1,-4 1 1,-1-3-1,-2 0 1,1 0-1,-1 3 1,0 1 0,-1 0-1,-2 0 14,-2 0 0,1 0 0,4 0 0,-2 0 0,0 0 0,-3 0 0,2 0 0,2 0 0,-1 1 0,-2 3 0,-4 0 0,-1 0 0,1-1-5,2 2 1,-5-4 0,1 6 0,-1-3 0,0 1 0,2-2-1,0 1 1,-1-1 0,1 2 0,0-2 0,-1-2 0,2 1-1,1 1 74,-1 2 1,3 0 0,-4-5-1,0 0 1,-1 0 0,1 0 0,-1 0-1,0 0 1,-1 0 0,-2 0 0,2 0-1,-2 0 1,2 0-47,2 0 0,-7 0 0,5 1 0,2 3 1,0 0-1,3 0 0,-2-3 0,2-1 0,-1 0 1,4 0-1,2 0 0,1 0 0,-1 0-19,-4 0 1,4 0 0,-5 0 0,0 0 0,-4 0 0,-2 0 0,-2 0 0,-1 0 0,1 0 0,0 0 0,0 0 0,0 2 0,0 1-56,-1 2 1,1 0 0,0-4 0,0 2 0,0 2 0,0-2 0,-1 1 0,1-1-1,-1 2 1,-3-2 0,-2 0 0,-1 0 34,1 2 1,1 0 0,4-4 0,1 3 0,0 0-1,0 0 1,1-3 0,4-1 0,4 0 0,2 0-1,0 0 1,-3 0 0,0 0 66,0 0 0,-3 0 0,2 0 1,0 0-1,-3 0 0,1 0 1,0 0-1,-1 0 0,1 0 0,-1 0 1,1 0-1,0 0 0,1 0-31,2 0 0,0 0 1,3 0-1,-2 0 0,1 0 1,-1 0-1,0 0 0,2 0 1,0 0-1,-1 0 0,-4 0 1,-1 0-1,-1 0 17,-1 0 1,-1 0-1,-2 0 1,0 0 0,-1 0-1,0 2 1,-3 1 0,-1 2-1,2 0 1,0-1 0,-1 1-1,-1 0 5,2 1 0,1-4 1,0 4-1,-1-1 1,-3 0-1,-3 0 1,-2 0-1,-2-1 1,-1 1-1,-1 0 1,2 0-1,3-1 1,5 1-24,4 0 0,5 0 0,4-5 1,3 0-1,6 0 0,4 0 0,5 0 1,1-2-1,1-1 0,2-3-1501,4-2 1485,2 4 0,14-2 0,1 6 0</inkml:trace>
  <inkml:trace contextRef="#ctx0" brushRef="#br0">21523 6820 16104,'-2'-13'-3119,"-3"4"3140,4-4 1,-7 11-1,4-4 1,-2 1-170,-2 0 0,5 7 1,0 6-13,6 0 0,-2 5 0,6-5 0</inkml:trace>
  <inkml:trace contextRef="#ctx0" brushRef="#br0">21479 7194 13560,'-6'0'974,"6"0"-1054,8 0 0,0 0-38,2 0 0,-7 7 0,3 0 0</inkml:trace>
  <inkml:trace contextRef="#ctx0" brushRef="#br0">21566 7525 14739,'-15'0'-177,"1"0"360,6 0 1,-3-2-186,6-2 0,-6 8 1,3-2-1</inkml:trace>
  <inkml:trace contextRef="#ctx0" brushRef="#br0">21738 7021 11498,'0'15'-584,"0"-1"0</inkml:trace>
  <inkml:trace contextRef="#ctx0" brushRef="#br0">22242 5453 16698,'0'-14'-847,"0"-1"1,0 1 0,0 0 0,0-1 0,0 1 1185,0-1 1,0 6 0,0 2 0,-2 6 0,-1 7 0,-2 5-34,2 4 0,1 6 0,2 3 1,0 3-1,0 3 0,0 2 1,0 5-1,0 1 0,0 4 1,0-1-1,0 4 0,0 1 0,0 2-148,0 2 1,0-10 0,0 2-1,0-6 1,0-4 0,0-1-1,0-4 1,0-3 0,0-5 0,2-5-187,3-4 0,-4-5 0,6-10 0,-2-5 0,-1-4 0,1-4 0,0-2 1,1-3-1,1-2 0,1-3 0,-2-2-207,1-3 0,-1 1 0,-3-7 0,2 1 0,-2-1 0,0 3 0,1 1 0,0 3 1,0 1-1,-3 2 0,-1 2 0,0 3 0,0 5 349,0 3 1,-1 5-1,-3 8 1,0 12 0,-1 12-1,0 8 1,0 4 0,2 6-76,1 2 50,-4 9 1,4-5-1,-4 3 1,1-4 0,0 0-1,2-1 1,2-2 0,1-2-1,0-6 1,0-4 0,0-3-1,0-4-90,0-1 0,1-8 1,2-10-1,2-6 0,-2-7 1,-1-3-1,-4 0 0,-1 2-777,-2 2 1,1-6-1,2-4 1,-1 1 0,-2 2-1,2 2 1,1 0 732,2-1 1,-6 1-1,-2-1 1</inkml:trace>
  <inkml:trace contextRef="#ctx0" brushRef="#br0">21638 7007 11695,'-15'-2'95,"1"-2"1,1 4-1,2 0 1,3 9-1,1 9 1,4 6 0,2 5-1,1 3 127,0 1 1,0 7-1,0 0 1,1 5 0,2 4-1,2 1 1,-2 0-1,-1-4 1,0-3 0,1-5-1,2-2 1,-2-4-1,-2-4 1,-1-5-468,0-6 1,5-2 0,2-4-1,-1-8 1,0-11 0,-2-8 0,-3-3-1,-1 0-5150,0 0 5357,0-7 1,7-3 0,1-8 0</inkml:trace>
  <inkml:trace contextRef="#ctx0" brushRef="#br0">21580 7151 8692,'-13'-8'0,"2"-5"0,3-4 228,2-1 0,1 7 0,5 1 1,2-1-1,2-2 0,6 0 1,3 2-1,3 2 0,3-3 20,5 0 1,5-1 0,4 2 0,6 1 0,4 1 0,5-1-1,6 2 1,5 0 0,5 2 0,0-1 0,2 2 0,-1 1-1,4-1 1,1 2 0,1-1 0,-3 1-128,-1-2 0,5-1 0,7 3 0,-1-4 0,0 1 1,-3 0-1,-1 2 0,-2 1 0,1 0 0,3-2 1,-1 2-1,-2 1-166,1 2 1,-5-4 0,7-1-1,-2 2 1,-2 1 0,0 0 0,0-1-1,0-2 1,1 2 0,2 2 0,2-1-1,-2-1 1,0-2 79,2 2 1,3-4-1,-37 5 1,0 0-1,0 0 1,-1 0-1,0 1 1,-1-1-1,0 1 1,0-1-1,0-1 1,1 0-1,1-1 1,2 1 0,1 0-1,0 0 1,2 0-1,0 1 1,-1 0-1,-1-1 1,-1 0-1,-1 0 1,0 0-1,-1-1 26,0 1 0,0 0 1,0-2-1,-1 1 0,-1 0 1,1 1-1,-1 0 0,-1 0 1,2-1-1,0 0 1,0 0-1,0 1 0,1 0 1,1 0-1,-2 1 0,0 1 1,40-1-1,-5 1 0,-4-3 1,-1 0-1,2 0-122,2 3 1,-9 1 0,2 0 0,-5 0 0,-3 0 0,-2 0 0,-3 0 0,-2 0 0,-4 0 0,-4 0 0,-4 0 0,-2 0 0,-5 0 67,-5 0 0,2 0 0,-9 0 0,-1 0 0,-3 0 0,-3 0 0,-1 0 0,-1 0 0,0 0 0,1 1-16,-1 4 0,-1-2 0,-2 7 0,-1 1 0,-1 2 0,1 0 0,-2-2 0,-2-2 1,-3 3 131,-1 0 0,-2 3 0,0 1 1,0 1-1,0 3 0,-2-1 0,-1 0 1,-3 2-1,-1 1 0,-1 4 1,2 1-1,0 2 0,1-1 0,0 1-104,0 0 0,1 0 0,2 0 0,-1 1 0,-2 2 0,2 0 0,0-2 0,-1-3 0,-2 1 0,0-3 0,-2 1 0,1-4-10,1-3 1,-5 2 0,1-2 0,-3-3-1,-1-3 1,-2-5 0,-2-2 0,-3-2 0,1-3-1,-3-1 1,1 0 0,-5 0-134,-5 0 1,0 0-1,-7 0 1,-2 0 0,-5 0-1,-9 0 1,-4 0-1,-5-1 1,-3-3 0,-7 0-1,-6 0 1,37 3-1,-1 1 1,-3 0 0,1 0-4,-2 0 1,0 0-1,0 0 1,0 0 0,5 0-1,0 1 1,0 1 0,-1 0-1,0 1 1,0 0-1,0 0 1,1 0 0,-1 1-1,1 0 1,-37 3 0,5 1-1,2-2 1,-4 2 0,-3-1-1,39-3 1,0 0 108,1 0 1,-1 0-1,-2-2 1,0 0-1,-4 3 1,1 0-1,-1 0 1,0 0 0,-2-1-1,0 1 1,0-1-1,1 0 1,-1 0-1,0 0 1,1 0-1,0 0 1,0 2 0,0-1-1,0 1 1,0 0-1,2-1 1,0 1-1,1-2 1,2 1-1,-37 7-30,5 0 0,3-2 0,-2-1 1,-1 3-1,-2-1 0,2 0 1,2-3-1,1 0 0,-2 0 0,-3 2 1,-3-1-1,1-1 0,2-1 76,3-4 1,2 3 0,2-1 0,4-2 0,9-1 0,6-2 0,3 0 0,-2 0 0,2 0-1,2 0 1,4 0 0,-1-2 62,-3-3 1,1 4-1,-3-6 1,3 3-1,2-3 1,0 1-1,0-2 1,0 1 0,1-1-1,4 2 1,4-2-1,2 0 1,2-2-36,1 2 0,-3-4 0,10 2 0,-1-1 0,4 0 0,2 1 0,-1 1 0,-1-1 0,1 0 0,2 1-1632,2 1 210,6 1 1,-2 3 1365,10-1 0,10-6 0,12 3 0</inkml:trace>
  <inkml:trace contextRef="#ctx0" brushRef="#br0">22472 6906 8554,'-10'-14'0,"1"0"0,-1-1 712,2 1 1,-5 1 0,6 5 0,-1 8-1,3 10-406,3 7 1,2 10-1,0 9 1,0 0-1,0 4 1,0 2 0,0 3-1,0 1 1,0 2-1,0 0 1,0 1 0,0 4-1,0 3 1,0 0-1,0-3-246,0-5 1,5-5 0,0-5 0,-2-4 0,-1-5 0,-1-5 0,2-8-1,2-10-111,-2-11 0,4-12 1,-3-7-1,1-5 1,0-5-1,0-4 0,-2-5 1,-1-4-1,-2-4 1,0-5-1,0-6 1,0-4-1,-2-1-51,-3-1 1,2-3 0,-5 1 0,0 3 0,2 8 0,-1 9 0,3 13 0,-1 10 0,0 11 0,2 11-1,1 15 261,2 11 0,0 14 1,0 8-1,2 8 1,1 5-1,2 2 1,0-1-1,-1 2 1,3 2-1,-1 1 0,0-1 1,-1-2-1,0-1-197,0-1 0,4-1 0,-4-4 0,-2-9 0,1-8 0,-1-6 0,2-5 1,-2-8-1,-2-10 222,-1-11 0,0-12 1,0-9-1,0-4 1,0-7-1,0-5 1,0-7-1,0-6 1,0-4-1,-1-3 1,-2-5-1,-2-5 1,0-5-355,2 37 1,0-1 0,1-1 0,0 0 0,-6-37 0,2 8 0,3 14 0,1 12 0,2 16 0,0 18 0,-1 22 0,-3 18 269,0 14 0,-3 8 0,4 12 0,-2 4 0,2 5 0,0 3 0,0 2 0,-2-1 0,2 3 0,2-38 0,0 1 0,1 2 0,0 1 0,0 2 0,0-1 0,0-2 0,0 0-64,0 33 1,0-12-1,2-12 1,1-7-1,3-7 1,1-11-1,-1-10 1,-1-12-1,0-12 1,-1-10-109,0-8 0,-1-8 1,0-5-1,2-3 1,0-6-1,-1-5 1,1-7-1,-2-4 1,-1-4-1,-2 1 1,0 4-1,0 8 1,0 9-8,0 5 0,0 15 0,0 13 0,0 11 0,0 16 0,0 14 0,-2 10 0,-1 4 0,-2-1 0,2 0 0,2 0 0,1 0-305,0 0 0,0 4 0,1-3 0,4-4 0,5-1 0,2-4 0,3 2 0,-1-2 384,1 0 0,5 5 0,3-3 0</inkml:trace>
  <inkml:trace contextRef="#ctx0" brushRef="#br0">22717 8144 8320,'-13'-2'0,"2"-1"0,1-2 579,-1 2 1,-2 0-1,-1 0 1,1-1-260,3 6 0,4 0 1,8 7-1,2 1 1,6-1-1,4 1 1,4 0-1,3-1 1,1-1-1,2 0 1,0-2-1,0 2 1,0-1-1,0 1 1,0-2-315,1 1 0,1-1 0,1-3 0,0 2 0,4-2 0,-1-1 1,2-4-1,2-1 0,4-3 0,4-2 0,2-4 0,3 0 1,1-3-186,-2 1 1,4 0 0,-2-1 0,-4 2 0,-4 4 0,-6 4 0,-5 3-1,-4 2 1,-2 2 0,-4 3 0,-5 4 0,-4 4 0,-4 2 286,-3-1 0,4 5 1,-2 0-1,-2-1 0,-2-2 1,1 0-1,1 1 0,2 3 1,-2-3-1,-1-1 0,-2-1-48,0-1 1,0-8 0,1-6 0,4-6 0,3-4 0,2 1 0,-1-4-392,2-5 257,2 2 1,6-6-1,1 4 1,-1-2 0,2-3-1,1-1 1,2 2-1,0 1 1,1 2 0,3 0-1,2 0 1,2-1 267,2 1 0,4 0 1,-3 6-1,0 2 0,2 1 1,-2 1-1,0-1 0,-3 2 1,0 2-1,0 1 0,2 0 1,-1 0-1,1 2-131,0 2 1,-1-1 0,-2-1 0,2-2 0,4 2 0,1 1 0,-1 2 0,0 0 0,0 0 0,2-1 0,3-2 0,1-2 0,0 2 21,1 1 0,-1 2 0,0 0 0,0 0 0,0 0 0,0-2 0,-1-1 0,-2-2 0,-2 2 1,1 2-1,-1 1 0,-1-2 0,-1-1 26,1-2 1,-3 0-1,4 5 1,1 0 0,-1-1-1,0-3 1,2 0-1,2 0 1,1 1 0,0 0-1,-1-2 1,-2 2-1,-2 0 19,2-2 0,2 3 1,-1-2-1,-1 2 1,-2 2-1,2 0 0,2-2 1,1-1-1,-1-2 1,-2 2-1,-2 2 0,2 1 1,3 0-97,5 0 1,-8 0 0,2 0-1,-4 0 1,-3 0 0,2 0-1,-2 1 1,2 2 0,-2 2-1,0-2 1,-3-1 0,0 0 6,2 2 0,-4-2 0,4 3 1,-4-4-1,-1-1 0,0 0 0,-1 0 1,1 0-1,-2-1 0,-1-4 0,-2-5 1,1-2-1,1-3-74,-2 1 1,2-2-1,-7-3 1,0-5 0,0-4-1,-1 0 1,-6-3 0,-4-1-1,-3-1 1,0 1 0,-3 0-1,-7 1 33,-10 3 0,-5 2 0,-9 12 0</inkml:trace>
  <inkml:trace contextRef="#ctx0" brushRef="#br0">22587 9208 17958,'-22'-14'0,"4"0"0,5 1 52,4 3 0,4 4 0,-1 6 0,4 2 0,8 1 2540,6 1-2600,2 8 0,0-4 0,1 8 0,-1 1 0,1 4 0,-1 1 0,0 6 0,-1 2 0,-2 4 0,-1-1 0,-1 2 1,1 2-1,-2 1-407,-2 1 0,4-6 0,-5 4 1,-2-2-1,-1-3 0,-2-3 1,0-5-1,-2-6 0,-3-7 0,-4-8-845,-4-6 0,-2-10 1081,1-6 0,0-13 0,-1 1 1</inkml:trace>
  <inkml:trace contextRef="#ctx0" brushRef="#br0">22501 9309 7389,'0'-14'0,"0"-1"0,0 1 744,0 0 0,1 4 1,4 0-1,5 1 1,3-1-1,3 2 1,3 0-1,5 2 1,5-2-1,4 1 1,5-1-1,6 2 1,4-2-191,4 0 0,-1 3 0,2-3 0,2 0 0,2 0 0,5-1 1,4-1-1,1 2 0,0 0 0,2 0 0,3-3 0,3 0 0,2 0-411,-2 1 0,0 5 0,2-3 0,-36 4 0,1 0 0,1 1 0,0 0 0,1-1 0,0 1 0,-1 2 0,-1-1 0,1 1 0,0 1 0,1-1 0,0 0 0,2 0 0,1-1 0,-1-1 0,1 1 0,-1 0 0,0 1 0,-1 0 0,0 0 0,-2 1 0,0 0-48,39 0 1,-1 0-1,-3 0 1,-36 0-1,0 0 1,-1 1-1,1 0 1,-1 0-1,1 1 1,-1 0-1,-1 1 1,2-1-1,0-1 1,0 0-1,2 0 1,1-1-1,-1 0 1,1 0-1,0 1 1,-1 1-1,0-1 1,-2 2-1,1-1-12,-3 0 0,1-1 0,41 1 0,-10-2 0,-7 0 0,-3-2 0,-1-1 0,3-2 0,-2 2 1,-1 2-1,-6-1 0,-4-1 0,-3-2-128,1 2 1,-4 1 0,3 2 0,-3 0-1,-2 0 1,0 0 0,2 0 0,-1 0 0,1-1-1,-5-3 1,-3 0 0,-5 0 0,-3 3 187,-5 1 0,-7-3 1,-10 3-1,-7 6 1,-4 4-165,-2-1 1,4 6-1,-2-3 1,0 6-1,1 1 1,-1 0-1,0 2 1,3 0 0,1 1-1,1 1 1,3 2-1,0 2 1,1 2-82,1 0 1,-4 1-1,4 2 1,-1 4-1,0 0 1,-2 3 0,0-1-1,1-1 1,2 0-1,0-2 1,2 2 0,0-2-227,4 0 1,-4-3-1,1-7 1,2-1-1,1 0 1,-1-1 0,-3-4-1,-2-3 1,-3-2 672,-1 1 0,-4-7 0,-2-5 0,-6-5 0,-3-2 0,-3-1 0,-3 0 1,-5-1-1,-5-2 0,-3-2 0,-3 0 0,-3 2 0,-5 0-433,-4 0 1,-9 0 0,0-3-1,-6 3 1,-4 0 0,-4 2-1,-5-2 1,34 5 0,-1-1-1,-2 0 1,0 0 0,-2 1 0,-1 0-1,1 0 1,0 0 0,-1 1-1,1 0 1,0 1 0,1-1 44,-2 0 0,1-1 0,0 3 0,1-1 0,-2-2 0,1 1 0,3 1 0,1 0 0,-39 1 0,3 0 0,-2 0 0,1 0 0,-1 0 0,2 0 0,-2 0 0,0 0 0,38 0 0,-1 0 2,-1 0 0,-1 0 1,1 0-1,0 0 0,-2 0 1,-1 0-1,1 0 0,0 0 1,-1 0-1,-1 0 0,0 0 1,-1 0-1,1 1 1,0 0-1,1 0 0,1 1 1,4 1-1,1-1 0,-34 1 1,8-1-1,3-1 0,1 3 102,1 0 1,0 1 0,4-5 0,1 0 0,-1 0 0,2 0 0,2 2 0,3 1 0,0 2 0,-1-2 0,-4 0 0,-1 0 131,-1 2 1,-1 0-1,11-5 1,2 0 0,3 0-1,4 0 1,6 0-1,4 0 1,5 0 0,5 0-1,3 0 1,1 0 0,1 0-198,0 0 0,-1-5 0,1 0 0,0 1 0,-1-1 388,1 0 0,6 7 0,1 6 0</inkml:trace>
  <inkml:trace contextRef="#ctx0" brushRef="#br0">24788 8633 29603,'0'-14'-1967,"0"-1"1,5 1 0,0-1 0,0 3 0,0 4 1869,-1 8 0,1 6 1,-5 10-1,0 3 1,0 5-1,0 5 1,2 3-1,1 3 0,3 2 1,1 3-1,1 3 1,0 5-1,1 3 1,1 2-1,-1 1 92,3 5 1,0 0-1,3 9 1,-1-1-1,-1-2 1,-2-2-1,-3-4 1,0-2 0,0 1-1,2-2 1,-1-5-1,-1-6 1,0-7 1,0-3 0,-3 1 0,3-4 0,0-1 0,-2-2 1,2-5-1,-1-1 0,-1-3 0,-1 1 0,0-3-1137,0-2 0,4-7 1,-4 1 1225,-2 1 0,5-4 0,0-1 0</inkml:trace>
  <inkml:trace contextRef="#ctx0" brushRef="#br0">22630 10187 31631,'-12'-10'-1482,"2"1"1,-3-1-1,7-3 1,3 4 1439,7 4 1,8 10-1,2 4 1,2 4 0,1 1-1,3 2 1,-1 2-1,0 3 1,0 1 0,0 2-1,1 0 1,0-1 0,1-1-1,2-1-414,-1-1 511,-5 0 0,11-6 0,-4 0 1,1 1-1,1-2 0,-2-4 1,1-4-1,1-3 0,-2-2 0,-3-2 1,-2-4-1,0-7 0,-1-5-271,-2 1 0,-7-1 1,-1 0-1,0-1 1,-1 2-1,1 1 1,-2 1-1,0 1 1,-2 0-1,-1 1 1,0 2 229,2 1 0,1 7 0,-3 0 0,4 6 0,1 6 0,1 4 1,1 2-1,0-1 0,1 0 0,1 1 0,3-1 0,1 1 84,3-1 0,-3-5 0,3 1 0,-3 0 1,-1-2-1,-1-2 0,0-1 0,1 0 0,-1-2 1,1-2-1,-1-2 265,0-4-377,1 3 0,-1-10 0,0 2 0,-1-3 0,-2-1 0,-1 0 0,1-1 0,2 1 0,1-1 0,1 3 0,1 0 0,1 3 206,3-2 0,0-1 0,-1 1 0,4 3 0,1 0 0,0 2 0,1-1 0,3 4 0,0 2 0,1 2 0,1 2 0,2 4 0,2 1 7,-2 3 1,0-3 0,0 2 0,3 1 0,0 2-1,0 1 1,-1 0 0,1 1 0,2-1 0,0-1-1,-4-2 1,-2-3 0,-3-2-81,1-2 1,3-3 0,-1-1 0,-6 0 0,-2 0-1,-4 0 1,0 0 0,0 0 0,-1-1 0,-2-4-1,-2-3 1,0-2 0,1 1-55,-1-2 1,-4-2-1,-1-2 1,1 1-1,0 0 1,-2-2-1,0-2 1,-2-1 0,2 1-1,-2 2 1,1 2-1,-4-2-2239,-2-3 0,-1 7 1954,0-2 0,-12 9 0,-4-1 0</inkml:trace>
  <inkml:trace contextRef="#ctx0" brushRef="#br0">28342 9698 8217,'-8'-15'485,"3"2"1,10 5 0,3 8-1,1 8 1,1 4-345,1-3 1,-3 4 0,0-3 0,0 1 0,-1 0 0,1-1 0,0 1 0,1 2 0,1 1-1,-1 0 1,3 1 0,0-1 0,3 1 0,-1-1 0,1 0-105,-1 1 1,0-3 0,1 0 0,1-3 0,1 1 0,2-2 0,-1-5 0,-2-5 0,-2-6 0,2-3 0,4-5 0,4-1 156,3-4 1,3-3 0,2-8 0,3-3 0,4-2 0,4-3 0,5-3 0,4-5 0,6-6 0,-28 24 0,1 0 0,0-1 0,0 0 0,0 1 0,0-1-465,0 2 1,1-1 0,0 1 0,0 1 0,27-28 0,0 5 0,-3 7 0,0 11 0,-2 7 0,2 7 0,0 3 0,3 3 269,0 4 0,7 2 0,0 7 0</inkml:trace>
  <inkml:trace contextRef="#ctx0" brushRef="#br0">22774 11611 15009,'0'-8'-237,"0"15"1,0 2 0,0 12 0,0-2 172,0 0 1,0 9-1,0-1 1,0 6-1,0 3 1,2 0-1,1-1 1,2 2-1,-2 0 1,-1 1-1,-2-1 1,0-5-1,0-5 1,0-4-1,0-1-193,0 0 0,0-9 0,0-2 0,0-7 0,0-11 0,0-4-968,0-3 1,0-1 1168,0 1 1,0-7-1,0-1 1</inkml:trace>
  <inkml:trace contextRef="#ctx0" brushRef="#br0">22731 11539 14931,'0'-9'-861,"0"-1"0,2 1 0,1-1 0,3 2 775,2 2 1,-3 1-1,5 5 1,1 0-1,2 0 209,1 0 1,-6 0 0,-2 0 0</inkml:trace>
  <inkml:trace contextRef="#ctx0" brushRef="#br0">22817 11496 14931,'-9'0'93,"-1"0"1,2 0-1,5 0 39,8 0 1,3 0 0,5 0-1,4 0 1,4 0 0,4 0 0,4 0-1,5 0 1,3 0 0,1 0 0,2 0-1,3 0 1,5 0 7,3 0 0,0 0 1,4 0-1,-4 0 1,0 0-1,-1 0 1,2 0-1,1 0 1,3 0-1,-3 0 1,0 0-1,-2-1 0,5-3-157,4 0 1,-5-1 0,1 5 0,-4 0 0,-2 0 0,0 0-1,-4 0 1,-1-2 0,-4-1 0,-2-2 0,-4 2 0,0 1 31,3 2 0,-3 0 0,1 0 0,-3 0 1,2-1-1,2-2 0,3-2 0,0 2 1,0 1-1,-3 2 0,0 0 0,-2 0 1,0 0-29,-3 0 1,-8 0 0,-5 0 0,-3-2 0,-2-1 0,1-2 0,-1 2 0,1 2 0,-3-1-54,-2-3 0,-4 5 0,-6 0 1,0 8-1,-1 5 43,-4 1 0,3 1 0,-2 1 0,2 1 0,2 3 0,0-3 0,0 1 0,0-1 0,0 4 0,0 0 0,0 1 0,0-1 1,0 1-578,0 1 528,0 1 0,0 5 0,0-1 1,0 1-1,0 0 0,0 0 1,0-1-1,0 1 0,0-2 1,0-1-1,0-2 0,0 0-74,0-2 0,0 4 1,0-7-1,0-1 1,2-4-1,1-3 1,2-1-1,-4-1 1,-4-1 131,-7-3 0,2-3 0,-1-2 1,-4 0-1,-3 0 0,-5 0 1,0 0-1,-1-2 0,0-1 1,-4-2-1,-1 2 0,-3 1 1,-2 2-20,-2 0 0,-6-4 0,2-1 0,-4 2 0,-3 1 1,-1 2-1,-4 0 0,-1 0 0,-3 0 0,-2 0 0,-2 0 1,1 0-1,-2 0 0,-2 0 16,-1 0 0,-1 0 0,4 0 0,-3 0 0,-4 0 0,1 0 0,2 0 0,4 2 1,2 1-1,-1 2 0,2-2 0,2-2 0,3-1 58,1 0 1,-4 0 0,4 0-1,2 0 1,5 0 0,3 0-1,2 0 1,1 0 0,2 0 0,3 0-1,3 0 1,4 0 0,2 0-33,2 0 1,2-1 0,5-2-1,-1-2 1,3 0 0,0 0-1,4-1 1,0-1 0,2-1-1,-2 0-783,0-3 1,5 3-1,-4 0 1,3 0 782,-1 0 0,0-8 1,5-6-1</inkml:trace>
  <inkml:trace contextRef="#ctx0" brushRef="#br0">24529 11194 10115,'-4'-14'-1936,"-1"-1"1752,0 1 0,5-1 0,0 1 0,0 0 0,0-1 0,0 1 683,0 0 1,0-1 0,2 2-1,1 5 1,0 8 1071,-5 8-1512,2 5 1,-6 2 0,6 1 0,-2 3 0,-1 5 0,-2 3 0,2 3-1,2 4 1,1 3 0,-2 3 0,-1 1 0,-2 4 0,2 0 17,1-1 1,-3 4-1,1 4 1,0 0-1,3 4 1,1-3 0,0-2-1,0-4 1,0-1-1,0-1 1,0-1 0,0-4-97,0-3 0,6 2 1,2-4-1,2 0 1,-2 0-1,0-3 1,-2-2-1,1-1 1,-3 0-1,1 0 1,0-1-1,-2 0 1,0-3-52,2-1 0,-3-5 0,3 4 0,-4-2 0,-1-4 0,0-1 0,0-1 116,0-1 1,0-8-1,0-6 1,0-8-1,0-4-47,0-3 0,0 1 0,0-1 1</inkml:trace>
  <inkml:trace contextRef="#ctx0" brushRef="#br0">22760 12489 8523,'0'-14'-240,"0"-1"0,-5-4 0,-1 0 0,-1 1 1,1 2 411,3 2 0,1 7 1,2 7-1,0 8 0,0 5 1,0 3-1,2 3 0,2 4 1,4 1-1,2-2 0,0 1 1,1-3-1,0 3 0,0-2-91,-1-1 1,-2-1 0,3-4 0,-1-1-1,1 1 1,0-1 0,0-1 0,-1-2 0,1-3-1,3-2 1,4-2 0,1-3-179,-1-1 0,2 0 1,1-1-1,2-4 1,1-5-1,0-3 0,-2-1 1,0 0-1,1-1 1,2-1-1,2-1 0,2-3 1,0 3 118,0 1 1,-5 2 0,0 1 0,0 2 0,-2 3-1,-3 1 1,-3 4 0,-1 1 0,-3 4 0,0 3 0,-4 4-1,-2 4 1,-1 2-32,1-1 1,-4 5 0,3 0-1,-4-1 1,-1-1 0,0 1-1,0 1 1,0-1 0,0-2-34,0-2 0,2-6 1,3-5-1,4-4 0,2-6 1,0-1-1,-1-3 1,1-2-1,2-1 0,3 0 28,3-1 0,-3 1 1,3-2-1,-1 0 1,0 0-1,2 3 1,1 0-1,2 1 1,-3-1-1,3 2 1,-3 3-1,3 1 1,-1 4 156,4 1 1,-4 2 0,2 0-1,2 0 1,1 0 0,2 0-1,-1 2 1,1 1 0,0 4 0,-2-1-1,-1 0 1,-2-1 0,0 0-90,-2 0 0,4 0 0,-7-5 0,0 0 0,0 0 0,0 0 0,-1 0 0,-2 0 0,-2 0 0,1 0 0,-1-2 0,1-1 0,-3-4-4,-2-1 1,3 0 0,-5-3 0,1 2 0,-1-3 0,-1 0 0,-4-3 0,-2 1-51,-1-1 0,-12 1 0,-4 0 0</inkml:trace>
  <inkml:trace contextRef="#ctx0" brushRef="#br0">20602 11611 15223,'13'-20'0,"-2"-3"354,-2 1 0,1-4 0,3 10-184,-4 8 0,-4 10 1,-10 17-1,-6 5 0,-6 5 1,-7 4-1,-4 4 1,-2 1-1,-2-1 0,-2 0 1,2 0-1,1 1 1,-1 0-1,-4-1 0,0 0-499,-4 0 0,3-4 1,0 4-1,2-3 1,5-6-1,4-4 1,7-3-1,3-3 1,3-2 168,3-2 0,10 1 0,8-1 0</inkml:trace>
  <inkml:trace contextRef="#ctx0" brushRef="#br0">20098 11611 9542,'-1'-14'0,"-3"0"477,0-1 0,0 7 1,9 5-1,3 6 1,3 7-1,2 3 1,3 3-1,2 1 0,3 2 1,3 0-1,3 2 1,3 3-5,4 3 0,1-3 0,5 2 0,-2 3 0,4 3 0,2 1 1,4 1-1,-1 1 0,-2 2 0,-2 3 0,-2 1 0,-2 2-542,-6 1 1,-2 5 0,-3 2 0</inkml:trace>
  <inkml:trace contextRef="#ctx0" brushRef="#br0">22717 13525 10940,'0'-14'0,"0"-1"0,0 1 139,0-1 1,0 1-1,0 0 1077,0-1-1151,0 7 0,0 3 0,0 10 1,0 6-1,0 7 0,0 4 1,-2 4-1,-1 1 0,-2 4 1,2 0-1,1 5 0,2 0 1,0 3-1,0-1 0,0 1-68,0-3 1,0 6 0,0-5 0,0-1 0,0-2 0,0-4 0,0-2 0,0-3 0,0-3 0,0-1 0,2-5-245,3-5 0,-4-6 0,4-10 1,-3-4-1,-4-6 0,-1-2 1,-2-2-1,2 1 192,1 2 1,-4-5 0,-2-1 0</inkml:trace>
  <inkml:trace contextRef="#ctx0" brushRef="#br0">22645 13554 11874,'-7'-10'0,"-1"1"-216,0-3 1,0 4 0,5-1 0,0-2 0,5-1 0,6 3 0,4 4 0,3 2 0,1 0 638,3-2 0,-2 0 0,7 5 0,0 0 1,0 0-1,0 0 0,0 0 0,0 0 1,2 0-1,3 0 0,4 0 0,2 0 0,2 0-224,0 0 1,3 0-1,6 0 1,4 0-1,-1 0 1,3 0-1,-3-2 1,1-1-1,-4-2 1,-1 2 0,-4 0-1,-2 0 1,-6-2-103,-2 2 1,2 1 0,-1 2 0,-3 0 0,-3 0 0,-1-1 0,2-3 0,2 0-1,0 0 1,-2 3 0,-1 1 0,-2 0 249,1 0-313,-4-7 0,4 6 0,-5-4 0,-1 2 0,0 0 1,2-2-1,0 2 0,1 1 0,-1 2 0,1-2 0,-1-1 1,1-2 11,1 2 0,-6 0 1,2 0-1,-3-2 0,-1 2 1,-1 0-1,1-1 0,-3-2 1,0 0-1,-3-1 0,-4 2 1,5 5-1,1 0 1,0 2-1,0 1 167,-1 2 0,-6 0 1,6-5-279,1 0 0,-3 0 1,2 0 201,1 0 0,-3 0 0,2-2 1,-1-3-1023,-1-4 935,5 2 0,-11 3 0,2 8 0,-2 6 0,-2 3 1,0 1-1,0 1-331,0-1 181,6 7 0,-4-4 1,3 6-1,-2-1 1,0 1-1,4 2 0,-1 1 1,0-1-1,-1-1 1,0 2-1,1-1 0,1 1 1,-1-4-61,-3-1 0,4 3 1,-2-5-1,-1-1 1,1 0-1,0-1 1,-2 2-1,-1-1 1,-2-2-1,0-2 1,0 1-1,0 1-13,0 3 1,0-8 0,0 3 0,-2-1-1,-1 0 1,-2 1 0,0-1 0,1-2 0,-1-1-1,0 0-58,-1-2 1,4-1 0,-4-3 0,1 2 0,-2 0-1,-1 1 320,-3-4 0,3-1 0,-1-2 1,-3 0-1,1-2 0,0-1 1,1-2-104,-1 2 1,-2 1 0,-1 2-1,0 0 1,-1 0 0,1-1-1,0-3 1,-1 0 0,-1 0 0,-1 3-1,-4 1 1,0 0 96,0 0 0,-4 0 0,1 0 0,-4 0 0,-2 0 0,-2 0 0,-1 0 0,-1 0 1,0 0-1,-1 0 0,-2 0 0,-2 0 0,-1 1-11,1 4 0,-2-3 0,2 3 0,-2-4 0,-2-1 0,-1 0 1,1 2-1,0 1 0,0 2 0,0-2 0,1-1 0,2-2 12,2 0 1,6 1 0,-3 2 0,1 2 0,-1-2 0,0-1 0,0-2 0,3 0-1,1 0 1,3 0 0,-1 0 0,0 0 0,0 0-9,0 0 1,1 0 0,-1 0 0,0 0 0,0 0 0,2 0 0,2-2 0,2-1 0,1-2 0,1 2 0,0 2 0,5-1-1,3-1-329,4-2 1,6-1-1,0 2 361,6 0 0,11-1 1,8 5-1</inkml:trace>
  <inkml:trace contextRef="#ctx0" brushRef="#br0">23623 13122 9743,'0'-10'-2405,"0"1"2965,0-2 0,0 3-611,0-2 27,0 7 1,0-3 0</inkml:trace>
  <inkml:trace contextRef="#ctx0" brushRef="#br0">23695 13093 13358,'0'-9'-1304,"-2"1"0,-1 0 1,-2 0 1564,2-3 0,2 3 0,1-2-45,0-1 0,0 6 1,0 5-1,0 10 1,0 6-1,0 4 1,0 3-1,0 4 1,0 3-1,0 5 1,0 2-98,0 3 0,1 8 0,2 5 0,2 3 1,-2 1-1,1 1 0,-1 1 0,2 2 1,-1 1-1,1-3 0,0-3 0,-2-5 1,-1-1-128,-2-4 0,0-2 1,0-6-1,0-5 1,0-2-1,0-1 1,-2 2-1,-1 0 1,-2-3-1,2-3 1,1-1-1,2 2-75,0 2 0,0-2 0,0-1 0,0-4 1,0-1-1,2-2 0,1 0 0,2 1-1830,-2-3 1770,-1-7 1,-2-4-1,0-6 1</inkml:trace>
  <inkml:trace contextRef="#ctx0" brushRef="#br0">22702 14230 8574,'-6'-10'-73,"-4"1"0,-3 6 0,1-4 0,0 2 1,4 2-1,1 3 176,-1 3 1,4 9-1,0-3 1,4 6-1,3 2 1,3 4-1,1 0 1,0-1 0,1 0-1,2-1 1,0 0-1,-1 0 1,1 0-1,-1 1-34,1-3 1,-2-1 0,3-1 0,-1-1 0,1-1 0,2-4 0,1-4 0,1-3 0,-1-2 0,0 0 0,1 0-153,-1 0 0,0-11 1,1-4-1,-1-1 1,2 0-1,2 0 1,1-1-1,-1-3 0,-1 3 1,1 1-1,1 1 1,-1 1-1,-2 1 75,-2 4 1,0-3 0,1 8-1,-3 2 1,0 5 0,-4 7-1,-2 3 1,-3 1 0,-1 2 47,-2 3 1,0-3 0,0 3 0,0-3 0,0-1 0,0-1-1,0 1-75,0-1 0,1-6 0,4-5 0,5-4 0,3-6 0,1-1 0,0-3 0,1-2 0,-1-1 1,1-1-1,-1 1 0,0 0 0,1-1 36,-1 1 1,0 4-1,1 2 1,-1 0 0,1 2-1,-1-1 1,0 4 0,1 2-1,1 1 1,1 1 0,3 2-1,-1 4 143,2 1 1,-5 0 0,4 3 0,-1-3-1,1-2 1,-3-2 0,-1-3 0,-1-1-1,-1 0 1,0-1 0,1-3 0,-2-2-47,-4-2 0,2-6 0,-6-6 1,-2 3-1,-1 1 0,-2 2-98,0-1 0,0-6 0,0-1 0</inkml:trace>
  <inkml:trace contextRef="#ctx0" brushRef="#br0">21451 13870 12686,'0'-27'0,"0"3"0,0 5-174,0 3 309,0 2 1,1 7 0,2 7 0,4 10 0,1 7 0,1 7 0,1 3 0,0 4-10,1 2 1,0-1 0,0 5 0,-1 0 0,1-2-1,0 0 1,0-4 0,-1-4 0,-1-3 0,1 0 0,0-2-1,1-3 1244,2-3-1145,1-8 1,-4-8-1,-1-9 1,2-6 0,2-4-1,2-5 1,1-3-1,1-3 1,4-2 0,1-5-1,4-3 1,1-6-1,3-2-78,4-2 0,4-9 0,10 1 0,3-1 0,4 0 0,-2 3 0,-2 5 0,-7 8 0,-2 11 0,-5 9 0,-4 11 181,-2 4 1,-2 3 0,-1 5 0</inkml:trace>
  <inkml:trace contextRef="#ctx0" brushRef="#br0">28817 6072 14090,'6'-29'0,"4"2"0,2 3 702,3 5 0,-1 3 0,1 1 0,-1 3 0,0 0 0,2 4 1,2 0-1,4 2 0,4 0 0,7 1 0,7 0 0,10 0 0,8 0 1,9 1-592,9-1 0,-29 0 0,2 0 0,4 2 1,0 1-1,2 1 0,2-1 0,1 1 1,0 1-1,1-1 0,1 0 0,0 0 1,1-1-1,1-1 0,-1 1 0,1 0 0,-1 1 1,-1 0-1,-1 0 0,-4 2 0,0 0 1,-3 0-1,-2 1 0,-1 1 0,-2 0-12,-1 1 1,-1 0 0,2 1 0,1 0 0,-1 2 0,0 0 0</inkml:trace>
  <inkml:trace contextRef="#ctx0" brushRef="#br0">29795 9741 26944,'-14'-19'-1372,"-1"-1"0,2 1 0,5 6 0,10 4 0,12 2 0,14 3 1539,8-1 0,12 0 0,7 4 1,7-3-1,12-2 0,-33 3 0,2 0 1,5-2-1,2 2 0,3-1 0,1 1 1,3-1-1,1 0 0,1 1 0,0 0 1,2-1-1,0 1 0,1 1 1,0 1-1,2 0 0,0 1 0,0-1 1,0 2-1,-1-1 0,-1 1 0,-2 0 1,0 1-1,-2 2 0,-1 0-24,-2 3 0,0-1 0,-1-1 0,-1 1 1,-2 5-1,-1-1 0</inkml:trace>
  <inkml:trace contextRef="#ctx0" brushRef="#br0">26774 14043 27680,'14'-2'0,"0"-1"-2,1-2 1,6-4 0,3 2 0,3 1 0,3 0 0,4 1 0,4 0 0,5-1 0,4-1 12,1 1 0,8-5 0,1 1 0,10-1 0,10 0 0,-35 6 0,1 0 0,2-1 1,1 1-1,1-1 0,0 1 0,2-1 0,1 0 0,2 2 0,0-1 0,4-1 0,0 1 1,1-1-1,1 0 0,1 1 0,-1-1 0,-1 1 0,-1 1 0,1-2 0,0 0 41,0 0 1,-1 0 0,2-1 0,-1-1 0,2 1 0,-1 0-1,1 0 1,0 0 0,1-1 0,-1 1 0,-1 0 0,0 0-1,0-1 1,-1 1 0,2 1 0,1 0 0,1 0 0,1 0 0,2 2-1,0-1 1,0-1 0,1 1 0,-1-1 0,0 0 0,0 1-1,0-1-22,0 1 0,0 1 0,1 0 0,1 0 0,-1-1 0,-1 0 0,-1 2 1,-1 0-1,-5 0 0,0 1 0,-4-1 0,-1 1 0,-1 0 0,-1 1 1,0 0-1,1 0 0,-2 1 0,1 0 0,-2 0 0,0 0 0,-3 0 1,1 0-1,-2 0 0,0 0 0,-1 0 0,0 0-275,0 0 1,0 0-1,1 3 1,0 1 0,-2 0-1,-2 1 1,30 8 117,-8 1 1,-10 1-1,-3-1 1</inkml:trace>
  <inkml:trace contextRef="#ctx0" brushRef="#br0">21005 9165 26550,'0'-16'-299,"0"-3"0,0 8 0,1-2 0,2 4 0,4 2 0,1 1 0,3 4 0,0 5 0,0 9 0,-1 4 0,1 4 0,2 3 0,0 2 0,-2 2 0,-3 2 0,0-2 0,-2-1 3,1-2 1,-1-2 0,-3 2 0,2-4 0,-2-4 0,-1-2-1,-2 0 1,0-3 0,0-6 0,-2-11 0,-1-9 103,-2-4 0,0-6 0,5 1 1,0-5-1,0-1 0,0-1 1,0 4-1,2 1 0,1 2 1,2 2-1,0 1 310,1 4 0,2 2 0,5 7 1,-2 8-1,-3 8 0,-1 7 0,-3 2 1,1 4-1,2 0 0,-1 0 0,2-4 1,-2 1-433,1 1 0,-1-3 1,-3 3-1,2-3 0,-2-1 1,1-3-1,-1 0 0,2-3 1,-1 1 840,3-2 0,1-15 0,6-9 0</inkml:trace>
  <inkml:trace contextRef="#ctx0" brushRef="#br0">21652 8662 6248,'-5'-15'0,"-1"3"215,-2 2 0,3 10 0,-3 11 1,2 7-1,2 6 0,3 4 1,1 4-1,0 4 0,0-1 1,0 2-1,1 1 0,3 5 1,2 5-386,2 3 0,2 8 1,4 7-1</inkml:trace>
  <inkml:trace contextRef="#ctx0" brushRef="#br0">21364 11539 9860,'-5'-9'0,"1"-1"0,-1 1 152,-2 1 1,4-5 0,-6 3-1,-2-3 1,-2 1 0,-2 2 0,1 4-1,0 1 1,-1 0 3792,1 2-3819,-7 1 1,5 4-1,-3 3 1,3 4 0,1 6-1,1 2 1,0 4-1,-1 1 1,3 4 0,0 1-1,4 4 1,2 0 0,3 3-1,1-4-62,2-4 0,2 1 1,3-4-1,4 1 1,4-4-1,3-2 1,1-7-1,4-1 1,2-4-1,1 0 1,0-2-1,0-3 1,0-2 46,-2-4 0,5 2 0,-5-7 0,1 1 0,-2-1 0,-2 0 0,0-1 0,0 0 0,0 0 162,1 1 0,-1 1 0,-5-6 0</inkml:trace>
  <inkml:trace contextRef="#ctx0" brushRef="#br0">21566 11525 25734,'0'-14'-122,"0"-1"1,1 2 0,2 2 0,2 2 0,0-1 0,1 2-1,2 5 1,2 6 0,-2 7 0,0 4 0,-2 4-210,1 1 1,-1 6 0,-3-1 0,2 4 0,-2-1-1,1-2 1,-1-2 0,2-1 0,-2-1 0,-2 0-1,1-4 1,1-1 439,2-1 1,0-6 0,-4-1 0,3-3 0,2-7 0,0-6 0,1-4 0,-4-3 0,-1-1 0,-1-3 0,2-3-275,2-1 1,0-4 0,-3 3 0,1-3 0,2 0 0,-1 1-1,3 4 1,1 1 0,1 3 0,1 2 0,1 2 0,2 1 0,1 4 219,1 4 0,-1 3 1,0 4-1,1 3 1,-1 4-1,-1 6 1,-2 2-1,-3 4 1,0 1-1,-1 2 1,-1 0-1,-1-1-442,1-3 1,-4 0 0,3-6-1,-4 0 1,1 1 0,1-1-1,2 1-4085,-2-1 4157,-1-6 1,4-8-1,2-8 1</inkml:trace>
  <inkml:trace contextRef="#ctx0" brushRef="#br0">22170 11007 26217,'0'-14'-479,"0"-1"1,-5 4-1,-1 6 1,-1 12-1,-1 9 1,2 8-1,0 4 1,2 4-1,1 4 1,0 0-1,-2 6-360,2 4 1,1 5-1,2 7 1</inkml:trace>
  <inkml:trace contextRef="#ctx0" brushRef="#br0">22789 13439 16771,'0'-8'-2179,"0"1"0</inkml:trace>
  <inkml:trace contextRef="#ctx0" brushRef="#br0">22745 13395 18578,'7'8'-151,"-6"0"0,4-3 1,-3 5-1,-2 3 1,0 1-1,0 2 1,0 3-1,0 7 1,0 6-1,0 6 1,-2 4-1,-1 1 340,-2 0 0,0-1 0,5-2 0,0-4 0,0-1 0,0-3 0,0-3 0,0-5 0,0-5 1,2-3-535,3-1 0,-4-9 0,4-6 0,-3-8 1,-2-5-1,0-1 0,0 0 0,0-2 0,1-2 1,3-3-1,0-1-37,0-4 1,-3 4 0,-1-2 0,-1-2-1,-3-1 1,0-2 0,-1 1 0,0-1 0,0 0-1,2 0 1,0 2 0,0 1 0,-2 3 565,2-3 0,1 0 0,2 2 0,0 5 1,0 3-1,0 2 0,2-1 0,4 1 0,7 0 1,6 1-1,3 2 0,6 3 3696,3 1-3665,6 2 0,6 1 0,1-1 0,0 2 0,4 1 0,5 4 0,1 1 0,1 2 0,-4-1 0,0 1 0,0 0 0,4-2-128,1-1 1,-4-2 0,1 0 0,1 0 0,2 0 0,2 0 0,-1-2-1,1-1 1,0-3 0,-1-1 0,1 1 0,-2 1 0,-4 0 34,-4 1 1,-9-1 0,-6 3-1,-2-1 1,-3-2 0,0 2-1,-5 1 1,-3 2 0,-4 0-61,-2 0 0,-6 2 0,-3 3 0,-4 4 1,-1 4-1,2 1-106,3 1 1,-4-1 0,6 1-1,-2-1 1,1 2 0,0 2-1,1 2 1,-4 3 0,-1 2-1,-2 3 1,0 0 0,0 1-1,0 1 138,0 4 0,0-4 1,0 6-1,0-3 0,0 1 1,0-2-1,0-2 0,1-1 1,2 1-1,2 2 0,0 0 1,0-3-1,0-5-112,-2-3 0,-2-2 1,-1-5-1,-1-1-25,-4-3 0,2-4 0,-7-6 0,-1 0 1,-2 0-1,-1 0 0,-1 0 0,-1 0 1,-3 0-1,-5 0 0,-3 0 0,-3 2 1,-4 1 58,-4 2 0,-10-1 0,-6-2 0,-7 1 1,-8 4-1,-6 1 0,33-3 0,-1 1 1,-3 0-1,-1 1 0,-3 0 0,-2 2 1,-1-1-1,-1 1 0,-2 1 0,0-1 1,0 0-1,-1 0 0,-1-1 0,1 0-193,-2-1 1,2 0 0,9 0 0,1-1 0,3 0 0,3-1 0,-30 5-1,14-1 1,7 1 0,7 0 0,6-1 0,9 1 0,7-2 0,7 0 0,2 0-1826,3 3 1,6 2 1839,-2 1 1,10 7-1,3 1 1</inkml:trace>
  <inkml:trace contextRef="#ctx0" brushRef="#br0">22472 10676 28230,'-19'-35'-650,"0"6"0,0 7 0,4 7 0,1 3 0,-2 0 0,-2 4 0,-3 2 0,-1 1 866,-4-1 1,-6-1 0,-3-2-1,0 4 1,-2 2 0,-1 0-1,-7-2 1,-6 3 0,-5 7-1,-3 8 1,-2 6 0,-3 3 0,-3 4-1,-5 1 1,-1 3 0,-1 2-288,1 2 0,4 1 0,31-18 1,-1 0-1,-33 20 0,5 1 0,5-1 1,4-1-1,4 1 0,3 5 0,1 3 1,5 3-1,4-1 0,4 3-83,2 3 1,1 4 0,6 3-1,0-1 1,4-5 0,7-3-1,6-3 1,6 0 0,3 0-1,2-2 1,0-1 0,2-2-1,3 1 87,4-1 0,4-2 1,3-2-1,2-4 0,2-2 1,3-1-1,2-1 1,2-4-1,2-2 0,0-2 1,1-2-1,4-2 1,6-2 178,6-1 0,-1-1 0,5-1 0,-1 1 1,4-3-1,4 0 0,6-4 0,4-2 1,3-3-1,4-3 0,1-3 0,5-3 1,-39 1-1,-1 0-15,2-3 1,-1 0-1,4 1 1,-2 0 0,-2-3-1,0-1 1,1 1 0,1-1-1,1-1 1,0 0 0,0-1-1,0-1 1,-1 0 0,0-1-1,-4 1 1,0-1 0,33-14-1,-6-1 1,-2-3 0,-5-4-65,-5 0 1,-4-5-1,-9 4 1,-2-3-1,-6-4 1,-4-2-1,-5-1 1,-7 0-1,-5-1 1,-6-4-1,-1-4 1,0-4-1,-2-3 110,-2-2 1,-7 1 0,-4-2 0,-4 3 0,-4 3 0,-2 2-1,-3 4 1,-2 6 0,-4 7 0,-5 6 0,-2 2 0,-3 2 0,-1 3-604,-4 4 1,-1 7 0,-8-1 0,0 3 0,2 2 0,2 1 0,2 3 0,2 5-1,4 4 1,1 1 0,3 1 0,5 6 482,7 7 0,-3 7 0,6 8 1</inkml:trace>
  <inkml:trace contextRef="#ctx0" brushRef="#br0">20846 9928 28024,'-12'-7'-380,"4"-1"1,8 0 0,9 4-1,9 0 1,7 0 0,9-4-1,9-2 541,8 1 1,7-1-1,4-4 1,8-2-1,7-2 1,-35 8-1,-1 1 1,0 0-1,0 0 1,37-5-1,-8 3 1,-4 3 0,-7 1-1,-5 4 1,-10 1-1,-11 2-394,-10 0 0,-9 0 0,-9 2 1,-12 1-1,-10 4 0,-12-1 0,-8 2 1,-4 0-1,-4 2 147,-3-2 0,-8 3 0,-6-5 0,1 1 0,2-1 1,0-3-1,-4 0 0,-4 1 0,-3 0 0,0 0 1,4-3-1,7-2 0,6-3 156,4 0 1,9-3 0,16 2 0,17-3 0,22 0 0,13 4 0,11 2 0,2 2 0,2-2 64,1-2 0,4 2 1,1-3-1,2 4 1,4 1-1,-1 0 0,0-2 1,-3-1-1,-1-2 1,-4 2-1,-2 1 0,-6 2 1,-6 0-200,-7 0 1,-9 0-1,-9 2-283,-6 3 0,-10 9 0,-14 8 0</inkml:trace>
  <inkml:trace contextRef="#ctx0" brushRef="#br0">20141 11252 26903,'-24'1'0,"2"2"0,0 2-174,-1-2 1,6 5 0,-3 0 0,3 2 0,-1 1-1,-1 4 1,0 2 0,0 1 0,-2-2 485,-1-2 0,-2 0 0,-7 1 1,-2-1-1,-6 1 0,-4-1 0,-5-1 1,-6-2-1,-7-3 0,-6-2 1,-5-2-1,-3-3 0,-2-2-347,2-4 1,2-8 0,2-8 0,2-1 0,4-4-1,1-1 1,3-2 0,4-1 0,2-4 0,1-4 0,-2-4-1,-2-1 1,4 0 0,3-2-260,5-3 0,1 4 0,3-4 0,4 4 0,4 6 0,4 5 0,1 2 0,2 1 0,3-2 0,5-2 0,4 2 0,6 2 0,4 1 323,4 0 1,4 1 0,6-1 0,10 2-1,9 1 1,7 2 0,8-2 0,8 1 0,5-1-1,2 1 1,1-4 0,3-5 0,5-2 63,4-4 0,-33 19 1,0 0-1,1 0 0,1-1 1,-1 0-1,2 1 1,1-1-1,0 1 0,2-1 1,0 0-1,2 1 0,-1-1 1,0 1-1,0-1 1,-2 1-1,0 1 0,-2 0 1,0 1-1,-3 3 0,0 0 1,36-11-232,-2 3 0,-8 2 1,-8-2-1,-11 4 1,-10 6-1,-7 3 0,-4 1 1,-4 1-1,-6-1-2211,-4 1 1,-10 5 2214,-10 0 1,-9 2-1,-4 2 1</inkml:trace>
  <inkml:trace contextRef="#ctx0" brushRef="#br0">19552 9352 12221,'-15'-17'0,"2"1"-1426,4 3 1843,2 8 0,9-6 0,4 6 0,9 2 0,9 1 1,9 2-1,10 0 0,10 0 0,8 0 0,6 0 0,5 0 1,6 0-1,-36 0 0,-1 0-238,2 0 0,-1 0 0,40 2 1,-17 3-1,-7 4 0,-9 6 1,-7 2-1,-10 4 0,-13 0 0,-14 1 1,-15 2-1,-15 7 0,-17 5-226,-14 6 1,19-19 0,-3 0 0,-6 3 0,-2 1-1,-4 4 1,-1 2 0,-6 4 0,-1 1 173,-2 5 1,-2 1 0,-2 1 0,-1 2 0,19-13 0,0-1-1,1 1 1</inkml:trace>
  <inkml:trace contextRef="#ctx0" brushRef="#br0">2690 15482 11417,'-5'-15'0,"1"1"0,2 0 0,5 1 702,7 3 0,10-3 0,9 5 0,8-1 0,5 1 0,2 1 1,6 3-1,6-1 0,8 0 0,3 2 0,3 1 0,-1 2 0,0-1 1,-2-3-93,0 0 0,3-8 1,2 3-1,-6-4 1,-5-1-1,-5-1 1,-4 1-1,-5 0 1,-7-1-1,-7 2 1,-4 4-1,-5 4 1,-5 3-375,-3 2 1,-8 0 0,-2 0 0</inkml:trace>
  <inkml:trace contextRef="#ctx0" brushRef="#br0">3525 15439 23188,'-13'20'0,"2"4"-1575,1 3 1618,0 2 0,-4 6 1,1 2-1,2 3 1,3 0-1,0 2 1,2-1-1,-1 2 1,4-1-1,1-4 1,2-2-1,0-4 1,0-2-1,2-3-476,3-1 0,3-2 0,6-10 0,1 0 0,-1 1 242,0-1 0,1 1 0,-1-1 0</inkml:trace>
  <inkml:trace contextRef="#ctx0" brushRef="#br0">4028 15453 23474,'-14'0'0,"-1"0"0,-1 0-118,-3 0 0,3 8 0,-3 6 0,1 9 0,1 5 0,-2 6 0,1 6 0,2 6 1,3 7-1,4 2 0,4-3 0,3-4 0,4-3 0,3-3-496,4-4 0,9 2 0,3-8 0,1-3 0,4-4 0,1-1 418,2-1 1,6 4 0,1-5-1</inkml:trace>
  <inkml:trace contextRef="#ctx0" brushRef="#br0">4445 15698 14887,'-12'-10'0,"0"2"189,3 2 0,1 7 0,-3 9 1,1 4-1,-1 5 0,0 4 1,-1 1-1,4 0 0,2 1 0,3 2 1,1 1-1,2-3 0,0-2 1,0-3-143,0-2 1,2-2 0,3-3 0,4-4-1,2-6 1,1-6 0,-4-6 0,0-6 0,0-4-1,3-5 1,2-3-163,1-2 0,0-1 1,1-2-1,-1-2 1,0 4-1,1 3 1,-1 3-1,1 0 1,-1 1-1,0 4 1,1 5-1,-1 4 1,1 5 238,-1 4 1,0 7 0,1 5 0,-1 7 0,1 8-1,-1 4 1,0 4 0,1-2 0,-1-2 0,-1-1-1,-2-1 1,-3 0 0,0-3-3822,0-1 3564,-5-6 1,4 3-1,-7-7 1</inkml:trace>
  <inkml:trace contextRef="#ctx0" brushRef="#br0">4863 15410 17902,'9'-13'357,"1"3"0,6-1 1,9 6-1,6 2 0,2 2 1,1 1-1,1 1 1,2 4-1,1 6 0,0 7 1,1 4-1,-4 2 1,-5 0-506,-4 2 0,-8 6 0,-1 3 0,-6 3 0,-8 5 0,-9 5 0,-11 4 0,-14 3 1,-7 5-1,-9 2 0,-1-1 0,-1-4 0,3-2-4012,1-3 4190,2-5 1,6 2 0,2-6-1</inkml:trace>
  <inkml:trace contextRef="#ctx0" brushRef="#br0">6085 15712 13178,'16'-5'0,"2"-1"0,3-2 312,1-3 1,9-2 0,5-2 0,3 1 0,-1 0-1,2 1 1,0 2 0,-2 1-247,-4-1 0,-4 4 1,-3 1-1,-3 1 1,-4 0-1,-6 4 1,-4 4-1,-7 7-199,-6 2 0,-12 9 0,-7 2 0</inkml:trace>
  <inkml:trace contextRef="#ctx0" brushRef="#br0">6100 15928 12823,'-15'0'250,"9"0"1,6-2 0,10-1 0,7-3 0,9-2 0,4-2 0,5 0-1,0 2 1,2 0 0,0 0 0,3-1-85,2 1 0,1 1-178,0 7 1,6-6 0,3-2 0</inkml:trace>
  <inkml:trace contextRef="#ctx0" brushRef="#br0">7092 15453 20009,'0'-19'347,"0"0"1,2-5 0,4 6 0,9 4-1,7 2 1,5 3 0,4 1 0,2 1-1,6 3 1,2-3 0,2 1 0,1-1-1,-1 4-234,0 2 1,-1-4-1,-4 0 1,-5 2 0,-4 1-1,-5 2 1,-5 0-322,-3 0 1,-8 7 0,-1 1-1</inkml:trace>
  <inkml:trace contextRef="#ctx0" brushRef="#br0">7524 15323 21529,'-16'7'0,"0"2"0,0 4-189,3 2 1,7 5 0,-2 4 0,2 5 0,1 3 0,0 5 0,0 3 0,2 5 0,1-1 0,2 1 0,0-2 0,0-1 0,-1-2-468,-4-2 0,3-11 0,-2 2 1,2-3 333,2-4 1,6-1 0,2-7 0</inkml:trace>
  <inkml:trace contextRef="#ctx0" brushRef="#br0">8028 15338 14704,'-15'-10'0,"1"2"0,-1 2 182,1 3 0,0 1 0,-1 2 1,1 2-1,0 4 0,-1 7 0,2 6 1,2 3-1,3 4 0,0 3 1,2 3-1,-1 1 0,6-1-342,4-1 0,0-1 1,7 2-1,3 2 1,3-4-1,3-3 1,0-4-1,2-1 1,3-1-1,1-1 1,1-2-1,-2-4 85,1-4 0,3 3 0,0-5 1</inkml:trace>
  <inkml:trace contextRef="#ctx0" brushRef="#br0">8359 15381 11586,'-7'-13'218,"-2"4"0,1 2 0,-2 9 0,0 4 0,1 7 0,1 6 1,1 4-1,4 2 0,2 2 0,1 2 0,0 0 0,0-2-179,0-3 1,0 2-1,0-7 1,0-2-1,0-1 1,1-3 0,4-5-1,3-8 1,2-9-1,-1-9-305,2-6 1,2-3-1,2-2 1,-1 0-1,0 0 1,1 1-1,1 1 1,1 1-1,2 2 1,-1 0 0,-2 2-1,-2 4 1,1 5-1,-1 5 517,1 2 1,-1 4 0,-1 10 0,-4 8 0,-2 5 0,-2 5 0,-1 1 0,0 2 0,-3-1 0,1 1-1,1 0 1,2 0-667,-2-1 1,0 1 372,2 0 1,3 0 0,6 0 0</inkml:trace>
  <inkml:trace contextRef="#ctx0" brushRef="#br0">8848 15626 8576,'9'-5'160,"-1"-2"0,0 1 0,0-2 1,3 2-1,2-2 0,3 1 1,2 1-1,3 3 0,1-1 1,2 1-1,0-2-126,0 2 0,-2 2 0,4 1-34,-2 0 0,0 0 0,5 0 0</inkml:trace>
  <inkml:trace contextRef="#ctx0" brushRef="#br0">9438 15266 8576,'0'-14'297,"0"-1"1,0 1 0,0 3 0,-2 6 0,-1 11-1,-2 10 1,2 8-120,1 3 1,2 4-1,0 1 1,0 3-1,0 0 1,0 2-1,0-2 1,0 0-1,0-3 1,0-2 0,0 1-1,0 1 1,0 0-179,0-5 0,0 2 0,0-7 0</inkml:trace>
  <inkml:trace contextRef="#ctx0" brushRef="#br0">9740 15194 15863,'12'-2'189,"-2"-2"0,4 2 1,-1-3-1,6 4 1,2 1-1,0 1 1,-2 4-1,0 6 1,1 5-1,-3 7 1,-3 2-1,-4 5 1,-4 1-132,1-1 1,-6 5 0,4 4 0,-5 1 0,-5 0 0,-4-4 0,-6 0-1,-2-3 1,-4 1 0,0-1 0,1-2 0,2-4 0,2-5-5180,2-1 5078,-1 5 0,1-4 1,-1 7-1</inkml:trace>
  <inkml:trace contextRef="#ctx0" brushRef="#br0">10243 15611 8533,'29'-22'77,"0"3"0,4 4 0,3 4 1,0 3-1,4 0 0,2 2 0,-1-2 1,-2 1-1,-7 1 0,-5 3 1,-5 1-1,1 1 0,-3-3-115,1 0 0,-2-1 0,-4 5 38,-1 0 0,-6-7 0,-1-1 0</inkml:trace>
  <inkml:trace contextRef="#ctx0" brushRef="#br0">10617 15180 10604,'-14'0'93,"0"4"1,1 3 0,3 1 0,4 5 0,1 3 0,0 4-1,0 4 1,1 5 0,-3 5 0,-1 1 0,-1 2 0,-1-2-49,0 0 0,2 3 1,-3-3-1,3 1 1,2-1-1,1-5 1,0-3-1,0-4 1,4-2-99,4-4 0,5-1 0,6-2 0</inkml:trace>
  <inkml:trace contextRef="#ctx0" brushRef="#br0">11063 15208 15270,'0'15'103,"5"1"1,0 3 0,-2 5-1,-3 3 1,-3 3 0,-4 2-1,-1 2 1,-3-2 0,-2-2 0,1-2-1,1-3 1,1-3-362,-1-1 1,6-5 0,5-11 0,8-10 0,6-8 0,4-6 0,3-5 0,-1-3 117,1-2 0,0 1 0,-3-3 1,2-1-1,3-3 0,1 0 0,0 1 1,0 6-1,0 4 0,0 1 0,0 4 1,1 3-1,1 8 0,-1 5 416,-1 3 0,-1 1 0,2 4 0,-4 5 0,-3 3 0,-6 3 0,0 1 0,-3 4 0,-1 0 0,-1 1 0,-4-1 1,-3 1-1,-5-1-364,-5 0 0,-2 4 1,-3-1-1,1 4 1,1 0-1,2 1 50,1 0 0,1 12 0,-6 4 1</inkml:trace>
  <inkml:trace contextRef="#ctx0" brushRef="#br0">11984 15913 12126,'-10'-19'-1372,"1"0"1201,6 0 1,3 11 0,8 1 0</inkml:trace>
  <inkml:trace contextRef="#ctx0" brushRef="#br0">16588 432 8217,'0'-15'0,"-2"1"0,-1-1 418,-2 1 0,0 5 0,5-1 0,0-1 0,0 3 0,0 6 0,0 13 0,0 9 1,0 7-1,0 3 0,0 5-227,0 2 1,0 0 0,0 3 0,0-3-1,0-2 1,0-2 0,0-1 0,0-1-1,0-6 1,0-2 0,0-6-223,0-1 0,0-9 1,0-9-1,0-9 1,0-8-1,2-5 1,1-5-1,4-5 1,1-1-1,3-2 0,2 2 1,1-2-1,0 2 1,2 2 13,4 5 0,-4 0 1,3 5-1,-3 2 1,0 5-1,1 7 0,2 3 1,-1 4-1,-2 5 1,-2 8-1,1 5 0,-2 5 1,-2 0 159,-2 0 0,-4 4 0,3-2 0,-1 1 0,-4-2 1,0-1-1,0-2 0,2 0 0,-2 0 0,-1 0 1,-2 1-1,-2-1 0,-1-2-794,-2-1-418,0-1 0,5-1 0,0 1 1069,0-1 0,7 7 0,1 1 0</inkml:trace>
  <inkml:trace contextRef="#ctx0" brushRef="#br0">17552 590 8091,'-15'0'272,"1"0"0,4-2 1,1-1-1,-1-3 1,2-2-1,5-2 0,6 2 1,8 2-1,7 1 1,6-1 99,3-2 0,2 3 0,0-5 0,-1 1 1,1-1-1,0 2 0,-2 2 0,-1 1 0,-4 0 1,-1 0-1,-4 2 0,-1 1-3324,-1 2 1,-7 2 2951,-3 3 0,-10-4 0,-3 6 0</inkml:trace>
  <inkml:trace contextRef="#ctx0" brushRef="#br0">17681 345 8138,'-14'0'273,"4"0"0,2 2 0,0 1 0,2 4 0,-2 1 0,1 3 0,1 3 0,1 5 0,0 5 0,1 3 1,1 1-1,1-1-222,2 2 0,0-4 0,0 9 0,2-4 1,1-3-1,3-1 0,0-4 0,1 1 1,-2-3-52,1 1 0,2-2 0,6-4 0</inkml:trace>
  <inkml:trace contextRef="#ctx0" brushRef="#br0">21393 432 8055,'-10'-13'656,"2"2"0,2 1-397,3-1 1,3 0 0,5 3 0,3 8-1,1 8 1,-1 4 0,-1 3 0,-4-1-1,-2 1 1,-1-1 0,0 0 0,0 2 0,0 2-455,0 1 0,0 0 0,0-4 0,0-1 0,0 1 272,0-1 0,2-12 0,1-9 0,4-7 0,1-7 0,1 0 0,1-1 1,-1 1-1,3-1 0,0 1 0,3 0 0,-1 3 0,1 4 46,-1 4 1,5-1-1,0 5 1,-1 0-1,-2-1 1,-2 6 0,1 4-1,-3 6 1,-2 4-1,-5 1 1,-2 2 0,0 2-249,2 1 0,0 0 0,-5-4 1,-2-1-1,-1 1 0,-2-1 1,0 0-1,1 1 0,-1-1 1,2 1-1,-1-1 125,0 0 0,-4 1 0,-7-1 0</inkml:trace>
  <inkml:trace contextRef="#ctx0" brushRef="#br0">20990 460 8401,'-8'-6'391,"2"3"0,7-7 0,6 1 1,6-1-1,6 2 0,2 2 0,1 2-296,0 3 0,-4 1 0,1 0 0,-3 0 0,-2 0 0,-1 1 0,-3 4 1,-5 5-1,-4 3 0,-1 1 0,-1 0 0,-4 2 0,-3 2 0,-2 1 1,1-1-446,-3-2 1,4-7 0,0 1 0,0 0 0,2-1-1,0 1 1,3 1 0,3 2 499,4 1 1,4-1-1,5-2 1,-2-1 0,-1-1-1,-1 1 1,1-1-1,0 3 1,-1 0 0,-1 3-1,-3-1-12,-3 1 0,-4-7 1,-3-2-1,-4-1 1,-4 0-1,-2-2 0,1-2 1,-2-1-1,-1 0 1,-3-1-1,3-2-1213,1-2 1,6-5-1,1 5 1075,-3 2 0,0-5 0,-3 0 0</inkml:trace>
  <inkml:trace contextRef="#ctx0" brushRef="#br0">20789 921 8232,'-8'-2'451,"6"-1"1,10-2 0,11 2-1,9 0 1,5 0 0,7-2 0,5 0-1,4 0 1,3 0-58,2 2 1,7-3 0,3-1 0,0 1 0,-1-2-1,-2 2 1,-2-2 0,-3 1 0,-3-1 0,-7 2 0,-4 0-1,-5 1 1,-2 0-1451,-3 0 1,-8 0 0,-5 5 0,-3 0 1055,-2 0 0,-12 7 0,-4 1 0</inkml:trace>
  <inkml:trace contextRef="#ctx0" brushRef="#br0">21508 950 8639,'-19'4'0,"-2"1"0,0-2 0,-1 1 278,0 0 0,4-2 0,-1 4 0,3 1 0,1 1 0,1 1 0,1 1 0,4 1 1,2 2-1,3 1 0,-1 1 0,2-1 0,1 1-121,2-1 1,0 0-1,2 1 1,2-1 0,6-1-1,3-2 1,1-3 0,0-2-1,1-1 1,1 0-1,3 0-364,5-2 1,-2-1 0,1-2 0,-1 0-1,1 0 1,1 0 0,-2 0 0,-3 0 0,-1 0-1,-2-2 1,1-1-4748,1-2 4954,-5-6 0,7 3 0,-5-7 0</inkml:trace>
  <inkml:trace contextRef="#ctx0" brushRef="#br0">21594 978 8883,'-14'0'0,"0"2"0,-1 3 0,1 4 0,0 6 273,-1 4 0,1-1 0,1 7 0,2 4 0,1 3 0,1 1 1,-1 1-1,2 1 0,0 2 0,2 1 0,-1-1 0,4-3 1,1-4-1951,2-1 1,0 0 1676,0-1 0,-6-5 0,-2-2 0</inkml:trace>
  <inkml:trace contextRef="#ctx0" brushRef="#br0">24745 921 8087,'-14'0'780,"-1"0"0,7-2 0,5-1 0,6-2 1,7 2-562,3 1 0,6 2 1,2-1-1,1-2 0,4-2 1,1 0-1,2 0 0,-1 0 1,1 2-1,0 2 0,-2-1 1,-1-1-1,-4-2 0,-1 2 1,-4 1-1,-1 2-2718,-1 0 1,-6-5 2498,1 1 0,-7-7 0,4 3 0</inkml:trace>
  <inkml:trace contextRef="#ctx0" brushRef="#br0">24975 633 8209,'-9'-5'267,"-1"0"0,1 1 0,-6 4 1,2 1-1,4 6 0,4 5 0,3 8 1,2 0-1,0 3 0,2-1-49,3 4 1,-4-2 0,6 3 0,-2 2-1,-1-2 1,0-2 0,-3 1 0,-1 3 0,2 3-219,3 1 0,-4 1 0,6-5 0</inkml:trace>
  <inkml:trace contextRef="#ctx0" brushRef="#br0">27033 532 8309,'0'-24'0,"0"2"710,0 1 0,-2 2 0,-1 5 0,-4 2-591,-1 8 0,5 10 1,-1 15-1,2 1 1,2 2-1,0 0 1,0 0-1,0 2 1,0-1-1,0 1 1,-2-4-1,-1-1 1,-2-3-1,2-2 1,2-2-139,1 0 0,-2-6 0,-1-4 1,-2-9-1,2-8 0,3-6 0,5-4 1,4-4-1,4-3 0,1-4-76,1 2 0,4 0 0,0 0 0,0-1 1,0 2-1,2 6 0,0 6 0,0 4 1,-4 6-1,-1 4 0,-1 3 0,-3 4 1,0 3 154,-3 4 0,-6 10 1,2 5-1,-3 2 1,-2 0-1,0-2 1,0 1-1,0 1 1,0-1-1,0-2 0,0-1 1,0-1-1,-2 0-3232,-3-4 3172,4 6 0,-12-1 0,5 7 0</inkml:trace>
  <inkml:trace contextRef="#ctx0" brushRef="#br0">26486 935 8221,'-14'0'0,"1"-1"1055,3-4-692,4 3 0,7-4 1,4 6-1,6 0 0,9-2 1,8-1-1,9-2 0,5 2 1,2 1-1,4 1-46,5-4 1,6 3-1,5-2 1,5 2 0,0 2-1,1 0 1,0 0 0,2-2-1,-1-1 1,-4-2 0,-6 2-1,-6 2 1,-3-1-956,-3-3 0,-1 4 0,-8-4 0,-5 3 0,-8 2 0,-7 2 638,-12 3 0,-15 3 0,-15 6 0</inkml:trace>
  <inkml:trace contextRef="#ctx0" brushRef="#br0">26874 1079 8283,'-14'-1'-20,"0"-4"315,6 3 1,-5-9-1,3 6 1,-3 4-1,-1 5 1,0 9-1,-1 6 1,1 5-1,0 5 1,-1 5-1,2 2 1,2 6-196,2 4 1,5 5-1,0 7 1,2 0-1,2-1 1,2 1-1,2-2 1,6-5-1,3-6 1,1-9-1,1-4 1,-1-6-1,0-4-2380,1-4 1,-1-9 2279,0-4 0,1-3 0,-1-2 0</inkml:trace>
  <inkml:trace contextRef="#ctx0" brushRef="#br0">27148 1194 8157,'-2'-13'152,"-3"4"1,-4 4 0,-4 5-1,-1 5 1,-1 4 0,1 4-1,-1 3 1,1 2 0,0 1 30,-1-1 0,7-2 0,4-2 1,2 0-1,2 1 0,0-1 1,0 0-1,2-1 0,1-2 0,5-3 1,3 0-1,5-1 0,1-1-283,4-3 0,-3-1 0,6-2 0,0 0 0,0 0 0,-2-2 0,-1-1 0,-2-2 1,0 1-1,0-1 0,-1-2 100,-2-1 0,-2-1 0,1-6 0</inkml:trace>
  <inkml:trace contextRef="#ctx0" brushRef="#br0">27320 1180 8125,'-9'-5'200,"-1"0"1,5 0 0,-4 5 0,-2 0 0,-2 2-1,-2 3 1,3 4 0,1 6 0,1 4 0,-1 5-1,-2 3 1,-1 4-224,-1 2 1,6-1 0,1 5 0,0-2-1,1-1 1,-1-1 0,2 1 0,-1-4 22,4-4 0,-5 1 0,0-5 0</inkml:trace>
  <inkml:trace contextRef="#ctx0" brushRef="#br0">26918 1712 8083,'-8'-6'518,"3"-1"1,10-4 0,6 3 0,5 2 0,5 3 0,1 1 0,4 0 0,1-1 0,1-2-1,3 2-207,2 2 0,-2-1 0,1-1 0,-5-2 1,-5 2-1,1 1 0,-3 2 0,1 0-311,-3 0 0,-9 0 0,-2 0 0</inkml:trace>
  <inkml:trace contextRef="#ctx0" brushRef="#br0">27047 1827 8501,'-13'-1'1022,"5"-2"1,7-4 0,5 1 0,4-1-906,4 4 0,-6 3 0,-1 5 0,-4 5 0,-1 2 0,0 3 0,0-1 0,2 0-346,3 1 1,-2-1-1,7 1 1,1-1 0,0 0-1,0 1 1,-3-1 0,0 1-1,0-1 1,2 0 0,-1 1-1,-1-1 1014,-1 1-711,-2-1 1,-5 0 0,0 1 0,0-1-1,0 0 1,-2-1 0,-1-2 0,-4-3-1,-1-1 1,-3-4 0,-2-1-962,-1-2 1,4 0 0,2-2 886,2-3 0,-5-9 0,3-9 0</inkml:trace>
  <inkml:trace contextRef="#ctx0" brushRef="#br0">27392 1309 8126,'15'-12'345,"-1"2"1,-4 4 0,-1 9 0,1 5 0,-1 9 0,-1 7 0,0 8 0,-1 3-1,1 5 1,-2 4 0,1 2 0,-4 4 0,-2 1-226,-1 3 0,0-4 1,-1-2-1,-4-4 0,-5-1 1,-2-1-1,-3-4 1,-1-6-1,-1-4 0,-2-6 1,1-1-1,2-5-4434,2-5 4314,-1-5 0,1-6 0,-1 0 0</inkml:trace>
  <inkml:trace contextRef="#ctx0" brushRef="#br0">27738 1309 8545,'19'-19'422,"0"0"1,5-5-1,-3 5 1,0 1 0,-1 4-1,-2 4 1,-4 7 0,-4 6-1,-5 7 1,-5 3-223,-5 1 0,2 5 1,-7 2-1,1 0 1,-1 1-1,2-1 1,2 0-1,1-4 0,0 1 1,0-1-1,2 3 1,1-3-236,2-1 0,7-3 0,2-2 0,6-3 0,2-1 0,2-4 0,1-3 0,-1-3 0,2-4 0,-1-1 1,1-3 34,-3-2 0,11-1 0,1-1 0</inkml:trace>
  <inkml:trace contextRef="#ctx0" brushRef="#br0">29723 993 8336,'14'-13'471,"1"2"1,-1 3 0,1 1 0,1 4-1,3 0 1,5 0-123,3-2 1,6 0 0,1 5 0,-2 0 0,-2 0 0,-1 0-1,0-1 1,-2-3 0,-3 0 0,-5 0 0,-3 3 0,-1 1-5437,-1 0 5087,-6 0 0,-8-7 0,-8-1 0</inkml:trace>
  <inkml:trace contextRef="#ctx0" brushRef="#br0">30097 705 8216,'-14'0'141,"4"-2"1,1-1 0,-1 0 0,0 5 0,2 6 0,2 4 0,3 4 0,1 4 0,2 4 0,-1 3 0,-3 2 171,0-1 1,-1 3 0,5 1 0,0 1 0,0 1 0,1-1 0,3 1 0,0-2 0,1-3 0,0-4-314,0-1 0,12 0 0,-1 5 0</inkml:trace>
  <inkml:trace contextRef="#ctx0" brushRef="#br0">31075 993 8622,'15'-7'0,"-1"-2"0,1-2 435,-1 1 0,0 2 0,1 5 0,-1-2 0,0 2 0,1 1 0,-1 2 0,1 2-435,-1 3 0,7 3 0,1 6 0</inkml:trace>
  <inkml:trace contextRef="#ctx0" brushRef="#br0">31809 1050 8297,'15'-14'0,"-1"0"0,0-1 321,1 1 1,-1 4 0,2 2 0,2 0-1,1 2 1,-2-1 0,1 4-322,1 2 0,-3 1 0,5 0 0</inkml:trace>
  <inkml:trace contextRef="#ctx0" brushRef="#br0">32413 1079 8354,'15'0'0,"-1"0"0,1 0 0,-1 0 0,7 0 0,1 0 0</inkml:trace>
  <inkml:trace contextRef="#ctx0" brushRef="#br0">21033 1914 8352,'0'-15'303,"0"6"1,0 2 88,0 6 0,0 4 0,2 11 0,3 1 1,4-1-1,4 0 0,2 1 0,-1-2 1,2-2-1,3-2 0,5 1 0,3 0 1,2-1-1,1 1-173,4-2 1,1 3-1,5-6 1,-2-2 0,1-1-1,-1-2 1,1 0-1,-1 0 1,-1 0 0,-4-2-1,-4-3 1,-3-4-1,-4-4-537,-1-2 0,-4 1 0,-7 0 0,-4-1 0,-1 1 0,0-1 1,-3 1 317,-6 0 0,-4 6 0,-6 1 0</inkml:trace>
  <inkml:trace contextRef="#ctx0" brushRef="#br0">26414 2288 10158,'-14'-2'49,"-1"-3"0,7 5 0,5 0 0,8 8 0,9 5 330,9 2 0,-1-1 0,4 0 0,2 1 0,6-1 0,3 0 0,3 1 1,1-1-1,4-1 0,5-2 0,6-3 0,6 0 0,3-1 0,4-1 1,1-3-100,2-1 1,-4-4-1,-3-3 1,-1-3-1,-5-1 1,-4-1-1,-9-1 1,-6-2 0,-7-1-1,-2-1 1,-4 1-1,-3 0 1,-5 1-826,-3 3 1,-8-3 0,-2 4-1,-1-4 530,0-1 0,-7 12 0,-6 4 0</inkml:trace>
  <inkml:trace contextRef="#ctx0" brushRef="#br0">16041 1583 9007,'-6'-23'0,"-2"4"425,0 3 0,1 2-147,7-1 1,2 9-1,1 6 1,4 8-1,1 5 1,3 1-1,2 2 1,1 2 0,0 3-1,1-1 1,-1 1-1,0-3 1,1-1-1,-1 1 1,1 1 0,-1-1 66,0-2 1,6-2 0,0 0 0,4-1 0,5-2 0,3-3 0,2-1 0,1-4 0,3-1 0,5-4-1,4-3 1,-1-4 0,-3-6-168,-3-4 0,-8 1 0,3-4 1,-3 0-1,-1 1 0,-6-2 1,-2 3-1,-6-1 0,-1 2 1,-1 0-1,-3-1-116,-2 3 1,-4 7 0,-6 4 0</inkml:trace>
  <inkml:trace contextRef="#ctx0" brushRef="#br0">32859 2058 16186,'-4'-15'-505,"-1"1"0,0-5 0,5-1 0,0 3 0,0 1 0,2 3 0,1 5 591,2 8 0,-1 8 0,-2 10 0,1 2 1,4 3-1,-1 2 0,2 3 0,-2 0 0,2-1 1,0-1-1,2-2 0,0 0 0,-1-2 0,4-2 1,3-4-1,5-2 248,1 0 0,4-1 1,6-3-1,3-5 1,3-4-1,5-2 1,5-4-1,2-5 1,-1-4-1,-2-5 1,-3-5-1,-2-4 1,-4 0-396,-4-1 1,-5-2 0,-5-1-1,-5-1 1,-5 1 0,-4 2-1,-5 2 1,-5 4-30,-5 5 0,-16 3 0,-9 2 0</inkml:trace>
  <inkml:trace contextRef="#ctx0" brushRef="#br0">18329 1424 18201,'0'-16'121,"0"-3"1,0 8-1,1-3 1,4 1 0,6 2-1,5 1 1,5 5-1,1 4 1,4 1 0,1 1-1,3 3 105,4 0 0,3 6 0,8-5 0,1-1 0,3 1 0,3 0 0,0-2 0,1-1 1,-2-2-1,-1 0 0,-5 0 0,-5 0 0,-7 0-332,-2 0 0,-4 0 0,-7 0 1,-10 0-1,-15 0 0,-12 0 0,-12 0 1,-8 1-260,-4 4 1,-3-3 0,1 4 0,-1-1 0,-3 0 0,-1-2 0,2-1 0,1-2 0,4 0 0,1 0 0,4-2 0,4-1 0,7-4 701,2-1 0,6 4 0,9-4 1,9 1-1,11 4 0,7 1 1,5 2-1,5 0 0,4 2 1,4 1-1,5 2 0,2 0-96,4 1 0,0-4 0,-3 3 0,3-4 0,5-1 0,1 2 0,-1 1 0,-5 2 0,-5-2 0,-5-1 0,-6-2-474,-6 0 0,-13 0 0,-15 0 1,-11 0-1,-11 0 0,-9 0 1,-9 0-1,-6 0 0,-3 0 1,-3 0-1,-2 0 0,0 0 1,1 0 120,3 0 0,0-2 1,0-1-1,4-4 1,5 1-1,6 0 1,8 1-1,11-2 1,12-1-1,12 0 360,10 4 0,13 2 0,8 2 1,3 0-1,2 0 0,4 0 1,3 0-1,4 0 0,0 0 1,0 0-1,1 0 0,4 0-67,4 0 1,2 0 0,3 0-1,-5 0 1,-3 2 0,-1 1-1,-4 2 1,-6-1 0,-9 1 0,-9 2-1,-6 2 1,-5 6-396,-3 2 0,-8 9 0,-1-4 1</inkml:trace>
  <inkml:trace contextRef="#ctx0" brushRef="#br0">18372 460 8592,'0'-14'612,"-2"6"1,-1 2 0,-2-1 0,4-1-397,4 0 1,5 2 0,6 4 0,2-1 0,3-2 0,5 2 0,2 1 0,-1 4 0,-1 1 0,0 4 0,-1 1 0,-4 3 0,-5 2 0,-4 1-383,-5 0 1,-5 2 0,-7 4 0,-7 4 0,-8 3 0,-6 2 0,0-2 0,-1-2 0,0-1 0,0 0 0,2-1 0,3-4 0,5-5 166,3-4 1,6 1 0,4-6 0,4-2 0,9-1 0,4-2 0,3 0 0,1 0 0,1 0 0,1 0 195,3 0 1,-1-2-1,-3-1 1,1-2 0,2 2-1,-1 1 1,0 1-1,-1-3 1,4 0 0,0 0-198,0 3 0,4 1 0,-2 0 0</inkml:trace>
  <inkml:trace contextRef="#ctx0" brushRef="#br0">19019 518 8483,'0'-14'124,"0"6"0,0-2 0,0 10 0,0 8 0,0 6 68,0 6 1,-5 5 0,1-1-1,0 3 1,3 2 0,1 0-1,0 1 1,0 1 0,0-1-1,0-4 1,0-2 0,0-4-1,0 1-83,0-3 1,0-7-1,0-5 1,0-4-1,0-10 1,0-7-1,0-5 1,1-4-1,4-5 1,5-3 51,3 0 0,-4-3 0,1 0 0,1-1 0,2 0 1,1 1-1,1-1 0,-1 6 0,2 4 0,1 7 1,3 3-1,-3 3 0,-1 4-85,-1 4 1,-1 3 0,0 6 0,1 4 0,-1 8 0,-1 3 0,-2 3-1,-3 1 1,-1 2 0,-4 4 0,0 3 0,0 2 0,2-3-350,-2 0 0,-1-1 1,-2 4-1,0 3 0,0 1 1,0-1-1,0-1 273,0 1 0,0 2 0,0 4 0</inkml:trace>
  <inkml:trace contextRef="#ctx0" brushRef="#br0">19897 806 8507,'-15'0'-790,"1"0"828,6 0 0,0 0 0,6 0 0,2 0 0,8 0 1,7 0 43,4 0 1,7 0 0,-2 0 0,3 0 0,2 0 0,-1 0 0,1 0 0,0 0 0,0-2 0,-1-1 0,1-2 0,-2 0 0,-3 1 0,-5-3-2337,-3-1 2254,-1 5 0,-1-10 0,1 5 0</inkml:trace>
  <inkml:trace contextRef="#ctx0" brushRef="#br0">20156 547 9297,'-15'-13'0,"3"2"0,0 3 0,3 1 0,-2 7 0,-1 7 0,3 9 0,2 5 0,3 6 0,-1 3 0,2 4 0,-1-1 584,0 2-719,2 2 0,-4 5 1,6-2-1,0-2 1,0 0-1,0 1 1,0-1-1,0 2 135,0 2 0,0-6 0,0 0 0</inkml:trace>
  <inkml:trace contextRef="#ctx0" brushRef="#br0">18458 590 7735,'-14'0'-142,"1"-2"0,2-1 0,1-2 0,1 1 0,-1-3 0,2-2 394,2-4 1,1 3 0,5 1-1,0-3 1,0 0 0,1-3-1,3 1 1,2 1 0,2 2-1,3 3 1,2 1 218,1 4-525,1 2 1,-1 7 0,-1 4 0,-2 4 0,-1 4 0,1 2 0,0 3 0,-1 1 0,-6 0 0,-2 0 0,-2 3 0,0 3 0,-2 2 11,-2-5 0,-4 2 0,-7-5 1,-1 2-1,-1-2 0,-4-5 1,0-5-1,-1-4 0,1-5 1,0-4-1,4-1 0,1-3 222,1-6 1,2-7 0,4-13 0,4-2 0,3-1 0,2-3 0,0 0 0,0-2 0,2 2-1,3-2 1,3 4 0,3 1 0,2 6 0,3 4-191,0 4 1,1 4 0,1 4 0,3 5 0,0 4 0,-1 2 0,0 6 0,-1 6-1,0 7 1,-3 6 0,-3 4 0,-5 2-733,-2 4 705,-1-6 1,-5 10 0,-2-7 0,-3-1-1,-4-1 1,-4-2 0,-3-1 0,-2 0 0,-1-6-1,2-6 1,-1-7 0,1-2 239,-3-4 1,1-3 0,5-6 0,1-9-1,3-7 1,6-5 0,2-2 0,2-1 0,0-2-1,0-2 1,2 2 0,2 0-243,6-1 0,3 4 1,1 0-1,1 7 1,1 4-1,1 2 1,4 5-1,0 3 1,1 6-1,-1 5 1,0 9-1,-4 5 1,-2 9-92,-6 6 0,-2 1 0,-9 9 1,-3 3-1,-4 1 0,-6 2 0,-4 0 1,-5-3-1,-3-5 0,-2-7 1,0-2-1,2-4 0,3-5 328,5-7 0,3-7 0,3-10 1,4-4-1,4-7 0,5-6 1,6-4-1,7-2 0,5-3 0,-1 0 1,-1 1-293,-1 3 1,1-4 0,1 6-1,2 0 1,-3 2 0,-3 4-1,-3 4 1,1 2 0,2 5 0,-1 5-1,-2 7 1,-5 7 0,-4 8-41,-1 6 0,-1 7 1,-4 3-1,-5 4 1,-2-1-1,-4-1 1,-4-1-1,-3-1 1,-3-1-1,0-4 1,2-4-1,0-5 0,2-6 342,3-7 0,-2-5 1,3-9-1,4-5 1,5-8-1,2-6 1,4-7-1,3-3 1,3-2-1,4 1 1,0-2-1,3-2-104,-2-3 0,3 3 1,-4 0-1,-1 1 0,2 0 1,0 0-1,2 2 0,-1 4 1,-1 7-1,0 7 1,-1 8-1,-1 10-355,-3 11 1,-1 9-1,-4 12 1,-3 4-1,-4 4 1,-4 1 0,-3 2-1,-2 1 1,-1 2-1,2 1 251,1 6 0,-5-3 0,-1 12 0</inkml:trace>
  <inkml:trace contextRef="#ctx0" brushRef="#br0">22803 1525 8565,'0'-14'0,"0"-1"0,0 1-51,0 0 438,0 6 0,-2-4 1,-1 6-1,-2 1 0,2 4 1,2 7-264,1 5 1,0 10 0,-2 3 0,-1 5 0,-4 3 0,1 1 0,-2 1 0,2-1 0,-2 1-1,0-2 1,-2-2 0,2-1 0,2-2 0,1-1 0,0-4-28,2-1 0,1-7 1,2-7-1,2-6 1,3-7-1,3-5 1,1-4-1,1 1 5,1 0 1,3-1 0,4 1 0,1 0 0,-1-1 0,-1 1 0,1-1 0,1 1 0,0 1 0,0 2 0,2 3 0,0 0 0,1 2-32,1-1 1,1 2 0,5 5 0,-1 0 0,1 0 0,0 0 0,0 0 0,1 0 0,4 0-1,2 0 1,3 0 0,-3 2-111,0 3 1,4-4 0,-4 4 0,3-3 0,-3-2 0,0 0 0,-4 0 0,-2 0 0,-1 0 0,0 0 0,-2 0 0,-3 0 0,-4 0-4,1 0 1,0-5-1,3 0 1,-5 2 0,-3 1-1,-1 1 1,-1-2-1,0-4 279,1-1 0,-1-1 0,-1-6 0,-3 1 0,-4-1 1,-1 1-1,-1 0 0,0-1 0,-3-1 0,-1-3 1,0-3-1,0-4 0,0-1-705,0-3 1,0-2-1,0 3 1,-1 0 467,-4 0 0,-3-6 0,-6-2 0</inkml:trace>
  <inkml:trace contextRef="#ctx0" brushRef="#br0">22141 993 12385,'0'-15'13,"0"1"1,7 1-1,1 2 1,3 1-1,2 1 1,2 1 0,3 3-1,1 3 1,2 1 300,1-4 0,1 3 0,2-2 0,-2 2 1,-2 2-1,-4 0 0,1 0 0,-1 0 1,2 0-1,-1 0 0,-2 0-3449,-2 0 810,-6 0 2320,-1 0 1,-1 0 0,2 0 0</inkml:trace>
  <inkml:trace contextRef="#ctx0" brushRef="#br0">22415 763 9424,'-8'-23'67,"-4"2"0,6 7 0,0 0 1,-2 2-1,1 9 0,1 13 0,3 11 1,1 6 102,2 2 0,0 1 0,0 4 1,-2 2-1,-1 3 0,-2-1 0,2 2 1,2 2-1,1 1 0,0 0-187,0 0 0,0 0 1,0 0-1</inkml:trace>
  <inkml:trace contextRef="#ctx0" brushRef="#br0">23091 345 7976,'-15'-6'88,"1"-4"1,6 2 0,3-1 0,4-2 260,1-2 0,0 3 0,1 2 0,4 2 1,6 3-1,5 1 0,3 2 0,-1 0 0,-2 2 1,-2 1-1,1 3 0,-1 2 955,0 3-1434,1-4 0,-6 6 0,-1-4 1,-1 4-1,-4 1 0,-3 1 0,-5-1 1,-4 2-1,-4 2 0,-2 1 1,1-2-1,0-1 0,-1-3-230,1-3 1,1 3 0,2-5 0,3 1 0,1 1 0,6-1-1,4 1 1,7-2 0,2 0 512,3 0 1,-1 2-1,1 4 1,-1 0 0,-1 1-1,-4-1 1,-4 0 0,-3 1-1,-2-1 1,0 1-1,-3-3-104,-7-2 0,0 1 0,-9-6 0,2 0 0,-1 0 0,-1-1 0,1 0 0,2-3 0,2-1 0,0-1 0,1-4-2398,3-5 2349,4-3 0,6-7 0,0-3 0</inkml:trace>
  <inkml:trace contextRef="#ctx0" brushRef="#br0">23393 345 8348,'8'-6'50,"5"4"0,-5-1 0,0 8 1,-4 8-1,-2 6 0,-2 3 0,-2 2 1,-1 0-1,-2 0 234,2 2 1,-3-1 0,1 1 0,2-4 0,0-1 0,-1-3-1,0-2-276,0-2 0,4-14 1,4-8-1,2-9 1,0-6-1,2-2 1,-1-3-1,1 0 1,0-1-1,1 0 1,1 0-1,0 2 1,1 2 30,2 1 0,1 6 0,0 0 1,1 7-1,-1 6 0,-1 7 1,-2 6-1,-3 6 0,-2 4 1,-2 3-1,-3 3-113,-1 3 1,0 0 0,0-1 0,0-2 0,0 1 0,0 2 0,-1 2-1,-3 0 1,-2 1 73,-2 4 0,-8-4 0,-6 5 0</inkml:trace>
  <inkml:trace contextRef="#ctx0" brushRef="#br0">23076 1022 9987,'-8'-15'324,"8"6"1,11 1 0,5 1 0,7 4-1,2 0 1,7 0 0,2-2 0,3 2 0,0 1-1,2 2 1,3 0 0,1 0 0,-1-2-177,-4-2 1,2 2 0,-8-3 0,-5 4 0,-6 1 0,-5 0 0,-2 0 0,-1 1-211,-3 4 0,-4 3 1,-6 6-1</inkml:trace>
  <inkml:trace contextRef="#ctx0" brushRef="#br0">23436 993 9850,'-14'0'0,"-1"0"0,1 0 188,-1 0 0,1 1 0,0 3 0,-1 2 0,1 2 0,1 3 0,2 4 0,1 2 0,1 2 1,1 1-1,3-1 0,3 0 0,2 0-76,0 2 0,7-5 0,2 3 0,4-3 0,1-2 0,2-1 1,2-2-1,3-3 0,0-1 0,1-4 0,-1-1 0,0-2 0,-2 0-431,2 0 1,-5 0 0,3 0-1,-3 0 1,0-2 0,0-3 0,0-3-1,-4-1 1,0-1 0,-4-1 0,-2-2 299,0-1 1,-4-1 0,4 1-1</inkml:trace>
  <inkml:trace contextRef="#ctx0" brushRef="#br0">23565 1050 8473,'-16'5'0,"-1"0"0,-2 0 0,0 1 0,-2 4 0,-2 3 0,-1 2 0,0 5 0,-1 4 0,-4 3 0,-3 3 0,0 4 28,5 4 0,-2 5 0,5 5-28,-3 5 0,-8 3 0,-2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5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4/25/23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4/25/23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4/25/23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4/25/23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4/25/23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4/25/23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4/25/23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4/25/23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962400"/>
            <a:ext cx="89916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7:   </a:t>
            </a:r>
            <a:r>
              <a:rPr lang="en-US" sz="2800" i="1" dirty="0"/>
              <a:t>The Median, order statistics, </a:t>
            </a:r>
            <a:r>
              <a:rPr lang="en-US" sz="2800" i="1" dirty="0" err="1"/>
              <a:t>QuickSelect</a:t>
            </a:r>
            <a:r>
              <a:rPr lang="en-US" sz="2800" i="1" dirty="0"/>
              <a:t> and </a:t>
            </a:r>
            <a:r>
              <a:rPr lang="en-US" sz="2800" i="1" dirty="0" err="1"/>
              <a:t>QuickSort</a:t>
            </a:r>
            <a:endParaRPr lang="en-US" sz="2800" i="1" dirty="0"/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194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B:</a:t>
            </a:r>
            <a:br>
              <a:rPr lang="en-US" dirty="0"/>
            </a:br>
            <a:r>
              <a:rPr lang="en-US" dirty="0"/>
              <a:t>Can we do better than sorting? </a:t>
            </a:r>
            <a:br>
              <a:rPr lang="en-US" dirty="0"/>
            </a:br>
            <a:r>
              <a:rPr lang="en-US" dirty="0"/>
              <a:t>First try of </a:t>
            </a:r>
            <a:r>
              <a:rPr lang="en-US" i="1" dirty="0" err="1"/>
              <a:t>QuickSelect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14486-891E-4222-9F0A-40AAF76F0974}"/>
              </a:ext>
            </a:extLst>
          </p:cNvPr>
          <p:cNvSpPr/>
          <p:nvPr/>
        </p:nvSpPr>
        <p:spPr>
          <a:xfrm>
            <a:off x="3352800" y="4419600"/>
            <a:ext cx="571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 will use pseudo-code in what follows. </a:t>
            </a:r>
          </a:p>
          <a:p>
            <a:pPr algn="ctr"/>
            <a:r>
              <a:rPr lang="en-US" sz="2400" dirty="0"/>
              <a:t>As convention: array index starts from 0. </a:t>
            </a:r>
          </a:p>
        </p:txBody>
      </p:sp>
    </p:spTree>
    <p:extLst>
      <p:ext uri="{BB962C8B-B14F-4D97-AF65-F5344CB8AC3E}">
        <p14:creationId xmlns:p14="http://schemas.microsoft.com/office/powerpoint/2010/main" val="234891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B101-CEEB-4364-A58D-D2C860D0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Select</a:t>
            </a:r>
            <a:r>
              <a:rPr lang="en-US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C1C39-6D30-4D1D-897D-6A63CE393EC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  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 stored in an array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an order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∈[1,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 return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order statistics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dirty="0"/>
                  <a:t>In Sorting, we essentially figure out the relative orders among all elements </a:t>
                </a:r>
              </a:p>
              <a:p>
                <a:pPr lvl="2"/>
                <a:r>
                  <a:rPr lang="en-US" dirty="0"/>
                  <a:t>There is much redundancy; for example, if two numbers both have higher order than the target order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then intuitively, we don’t care about spending time to figure out their relative order. </a:t>
                </a:r>
              </a:p>
              <a:p>
                <a:pPr lvl="2"/>
                <a:r>
                  <a:rPr lang="en-US" dirty="0"/>
                  <a:t>So intuitively, we should be able to do better than sorting. </a:t>
                </a:r>
              </a:p>
              <a:p>
                <a:pPr lvl="1"/>
                <a:r>
                  <a:rPr lang="en-US" dirty="0"/>
                  <a:t>How to leverage this thought?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C1C39-6D30-4D1D-897D-6A63CE393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b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3038-D05D-4BAD-8D3C-FD2DF747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0751F-D98A-4050-A297-77CEFA292BA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8534400" cy="4937760"/>
              </a:xfrm>
            </p:spPr>
            <p:txBody>
              <a:bodyPr/>
              <a:lstStyle/>
              <a:p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doors, need to find the </a:t>
                </a:r>
                <a:r>
                  <a:rPr lang="en-US" sz="2400" dirty="0">
                    <a:solidFill>
                      <a:srgbClr val="700000"/>
                    </a:solidFill>
                  </a:rPr>
                  <a:t>largest number </a:t>
                </a:r>
                <a:r>
                  <a:rPr lang="en-US" sz="2400" dirty="0"/>
                  <a:t>behind the door</a:t>
                </a:r>
              </a:p>
              <a:p>
                <a:r>
                  <a:rPr lang="en-US" sz="2400" dirty="0"/>
                  <a:t>Each time we open a door, we have an oracle to tell us </a:t>
                </a:r>
              </a:p>
              <a:p>
                <a:pPr lvl="1"/>
                <a:r>
                  <a:rPr lang="en-US" sz="2100" dirty="0"/>
                  <a:t>which doors are smaller, and </a:t>
                </a:r>
              </a:p>
              <a:p>
                <a:pPr lvl="1"/>
                <a:r>
                  <a:rPr lang="en-US" sz="2100" dirty="0"/>
                  <a:t>which doors are bigger </a:t>
                </a:r>
              </a:p>
              <a:p>
                <a:pPr lvl="1"/>
                <a:endParaRPr lang="en-US" sz="2100" dirty="0"/>
              </a:p>
              <a:p>
                <a:endParaRPr lang="en-US" sz="2400" dirty="0"/>
              </a:p>
              <a:p>
                <a:pPr marL="27463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0751F-D98A-4050-A297-77CEFA292B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8534400" cy="4937760"/>
              </a:xfrm>
              <a:blipFill>
                <a:blip r:embed="rId2"/>
                <a:stretch>
                  <a:fillRect l="-500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4A059F0-2AC4-427C-B006-20AAB2EB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223201"/>
            <a:ext cx="7315200" cy="163569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F02FC2B-3B53-4AED-9DAA-F2810F6C0D5F}"/>
              </a:ext>
            </a:extLst>
          </p:cNvPr>
          <p:cNvGrpSpPr/>
          <p:nvPr/>
        </p:nvGrpSpPr>
        <p:grpSpPr>
          <a:xfrm>
            <a:off x="2209800" y="1676400"/>
            <a:ext cx="7086600" cy="2333656"/>
            <a:chOff x="685800" y="1676400"/>
            <a:chExt cx="7086600" cy="23336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F8EDA6-2A43-49AE-9EB6-08F55BED3F74}"/>
                </a:ext>
              </a:extLst>
            </p:cNvPr>
            <p:cNvSpPr/>
            <p:nvPr/>
          </p:nvSpPr>
          <p:spPr>
            <a:xfrm>
              <a:off x="685800" y="1676400"/>
              <a:ext cx="7086600" cy="1371600"/>
            </a:xfrm>
            <a:prstGeom prst="rect">
              <a:avLst/>
            </a:prstGeom>
            <a:solidFill>
              <a:schemeClr val="accent4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C6D464CC-5BA2-4DE2-8331-C7B27069B2C1}"/>
                </a:ext>
              </a:extLst>
            </p:cNvPr>
            <p:cNvSpPr/>
            <p:nvPr/>
          </p:nvSpPr>
          <p:spPr>
            <a:xfrm>
              <a:off x="4038600" y="3048000"/>
              <a:ext cx="762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EB23EB-6FF2-4B86-BDD3-19E9B520973B}"/>
                </a:ext>
              </a:extLst>
            </p:cNvPr>
            <p:cNvSpPr txBox="1"/>
            <p:nvPr/>
          </p:nvSpPr>
          <p:spPr>
            <a:xfrm>
              <a:off x="2286000" y="3609946"/>
              <a:ext cx="4038600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Call this a </a:t>
              </a:r>
              <a:r>
                <a:rPr lang="en-US" sz="2000" dirty="0">
                  <a:solidFill>
                    <a:srgbClr val="700000"/>
                  </a:solidFill>
                </a:rPr>
                <a:t>partition</a:t>
              </a:r>
              <a:r>
                <a:rPr lang="en-US" sz="2000" dirty="0"/>
                <a:t> 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2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BBDF-54B6-40E5-8C44-C0A6E054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F5096-BA6A-400A-AF73-DD8344E2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05736"/>
            <a:ext cx="6977062" cy="1623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08DDC-B76E-4CF0-AC51-6C077390DD97}"/>
              </a:ext>
            </a:extLst>
          </p:cNvPr>
          <p:cNvSpPr txBox="1"/>
          <p:nvPr/>
        </p:nvSpPr>
        <p:spPr>
          <a:xfrm>
            <a:off x="4395952" y="3907069"/>
            <a:ext cx="33528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open the last door </a:t>
            </a:r>
          </a:p>
        </p:txBody>
      </p:sp>
    </p:spTree>
    <p:extLst>
      <p:ext uri="{BB962C8B-B14F-4D97-AF65-F5344CB8AC3E}">
        <p14:creationId xmlns:p14="http://schemas.microsoft.com/office/powerpoint/2010/main" val="208400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BBDF-54B6-40E5-8C44-C0A6E054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08DDC-B76E-4CF0-AC51-6C077390DD97}"/>
              </a:ext>
            </a:extLst>
          </p:cNvPr>
          <p:cNvSpPr txBox="1"/>
          <p:nvPr/>
        </p:nvSpPr>
        <p:spPr>
          <a:xfrm>
            <a:off x="4395952" y="3907069"/>
            <a:ext cx="33528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</a:t>
            </a:r>
            <a:r>
              <a:rPr lang="en-US" dirty="0">
                <a:solidFill>
                  <a:srgbClr val="700000"/>
                </a:solidFill>
              </a:rPr>
              <a:t>partition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C72BA-6B3F-456E-BC8A-3F35DE03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94" y="1905000"/>
            <a:ext cx="699346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BBDF-54B6-40E5-8C44-C0A6E054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08DDC-B76E-4CF0-AC51-6C077390DD97}"/>
              </a:ext>
            </a:extLst>
          </p:cNvPr>
          <p:cNvSpPr txBox="1"/>
          <p:nvPr/>
        </p:nvSpPr>
        <p:spPr>
          <a:xfrm>
            <a:off x="4343400" y="3918296"/>
            <a:ext cx="398604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repeat in the right portion: </a:t>
            </a:r>
          </a:p>
          <a:p>
            <a:pPr algn="ctr"/>
            <a:r>
              <a:rPr lang="en-US" dirty="0"/>
              <a:t>open the last door of this </a:t>
            </a:r>
            <a:r>
              <a:rPr lang="en-US" dirty="0" err="1"/>
              <a:t>subarry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D52F2-09D1-4E8B-9039-89D23688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94" y="1752601"/>
            <a:ext cx="6993469" cy="15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8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BBDF-54B6-40E5-8C44-C0A6E054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08DDC-B76E-4CF0-AC51-6C077390DD97}"/>
              </a:ext>
            </a:extLst>
          </p:cNvPr>
          <p:cNvSpPr txBox="1"/>
          <p:nvPr/>
        </p:nvSpPr>
        <p:spPr>
          <a:xfrm>
            <a:off x="4343400" y="3918296"/>
            <a:ext cx="398604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repeat in the right portion: </a:t>
            </a:r>
          </a:p>
          <a:p>
            <a:pPr algn="ctr"/>
            <a:r>
              <a:rPr lang="en-US" dirty="0"/>
              <a:t>after </a:t>
            </a:r>
            <a:r>
              <a:rPr lang="en-US" dirty="0">
                <a:solidFill>
                  <a:srgbClr val="700000"/>
                </a:solidFill>
              </a:rPr>
              <a:t>partition</a:t>
            </a:r>
            <a:r>
              <a:rPr lang="en-US" dirty="0"/>
              <a:t> in this subarray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1D17D-1754-4725-9D0A-FC0C44A3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1981201"/>
            <a:ext cx="7327367" cy="17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9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BBDF-54B6-40E5-8C44-C0A6E054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08DDC-B76E-4CF0-AC51-6C077390DD97}"/>
              </a:ext>
            </a:extLst>
          </p:cNvPr>
          <p:cNvSpPr txBox="1"/>
          <p:nvPr/>
        </p:nvSpPr>
        <p:spPr>
          <a:xfrm>
            <a:off x="4343400" y="3918295"/>
            <a:ext cx="39860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again, go to the right portion: </a:t>
            </a:r>
          </a:p>
          <a:p>
            <a:pPr algn="ctr"/>
            <a:r>
              <a:rPr lang="en-US" dirty="0"/>
              <a:t>only 1 entry left:  must be the largest, and we return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BF57F-670A-443A-91C0-8550C3F2F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8" y="1928610"/>
            <a:ext cx="7327367" cy="16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5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B4CB-C264-47F5-B9D6-AA32FCE3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the idea?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098D-6CC7-43A8-963C-A83C4E96DF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that we are given the Partition procedure: 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D188257-AEB9-4D4B-9C34-6159D4EA553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70690" y="2072640"/>
                <a:ext cx="8229600" cy="3566160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B0E8F"/>
                    </a:solidFill>
                  </a:rPr>
                  <a:t>Partition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B0E8F"/>
                    </a:solidFill>
                  </a:rPr>
                  <a:t>) </a:t>
                </a:r>
                <a:endParaRPr lang="en-US" dirty="0"/>
              </a:p>
              <a:p>
                <a:pPr lvl="1"/>
                <a:r>
                  <a:rPr lang="en-US" dirty="0"/>
                  <a:t>Input:   </a:t>
                </a:r>
              </a:p>
              <a:p>
                <a:pPr lvl="2"/>
                <a:r>
                  <a:rPr lang="en-US" dirty="0"/>
                  <a:t>Given an 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consider sub-array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will be used as the pivot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Output:</a:t>
                </a:r>
              </a:p>
              <a:p>
                <a:pPr lvl="2"/>
                <a:r>
                  <a:rPr lang="en-US" dirty="0"/>
                  <a:t>Rearrange elements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now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3"/>
                <a:r>
                  <a:rPr lang="en-US" dirty="0"/>
                  <a:t>all elements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are to its left</a:t>
                </a:r>
              </a:p>
              <a:p>
                <a:pPr lvl="3"/>
                <a:r>
                  <a:rPr lang="en-US" dirty="0"/>
                  <a:t>all elements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are to its right </a:t>
                </a:r>
              </a:p>
              <a:p>
                <a:pPr lvl="2"/>
                <a:r>
                  <a:rPr lang="en-US" dirty="0"/>
                  <a:t>Return the new position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of the pivot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D188257-AEB9-4D4B-9C34-6159D4EA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0690" y="2072640"/>
                <a:ext cx="8229600" cy="3566160"/>
              </a:xfrm>
              <a:prstGeom prst="rect">
                <a:avLst/>
              </a:prstGeom>
              <a:blipFill>
                <a:blip r:embed="rId2"/>
                <a:stretch>
                  <a:fillRect l="-592" t="-1363" b="-1022"/>
                </a:stretch>
              </a:blipFill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D9700B-596D-CA8A-229E-C3B217441787}"/>
                  </a:ext>
                </a:extLst>
              </p14:cNvPr>
              <p14:cNvContentPartPr/>
              <p14:nvPr/>
            </p14:nvContentPartPr>
            <p14:xfrm>
              <a:off x="6567120" y="305640"/>
              <a:ext cx="3786480" cy="252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D9700B-596D-CA8A-229E-C3B2174417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7760" y="296280"/>
                <a:ext cx="3805200" cy="25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6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5A20-20B2-4D04-8DE6-0751A7D0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8646B-05EB-4777-AE5B-B92DB09FB7E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are already given the </a:t>
                </a:r>
                <a:r>
                  <a:rPr lang="en-US" dirty="0">
                    <a:solidFill>
                      <a:srgbClr val="0B0E8F"/>
                    </a:solidFill>
                  </a:rPr>
                  <a:t>Partition </a:t>
                </a:r>
                <a:r>
                  <a:rPr lang="en-US" dirty="0"/>
                  <a:t>procedure.  </a:t>
                </a:r>
              </a:p>
              <a:p>
                <a:r>
                  <a:rPr lang="en-US" dirty="0" err="1"/>
                  <a:t>QuickSelect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B0E8F"/>
                    </a:solidFill>
                  </a:rPr>
                  <a:t>Partition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Note:  the </a:t>
                </a:r>
                <a:r>
                  <a:rPr lang="en-US" dirty="0">
                    <a:solidFill>
                      <a:srgbClr val="700000"/>
                    </a:solidFill>
                  </a:rPr>
                  <a:t>order</a:t>
                </a:r>
                <a:r>
                  <a:rPr lang="en-US" dirty="0"/>
                  <a:t> of the pivot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8646B-05EB-4777-AE5B-B92DB09FB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>
            <a:extLst>
              <a:ext uri="{FF2B5EF4-FFF2-40B4-BE49-F238E27FC236}">
                <a16:creationId xmlns:a16="http://schemas.microsoft.com/office/drawing/2014/main" id="{C8D1C33D-1F50-487F-AF1B-D4870298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12068"/>
            <a:ext cx="6934200" cy="609600"/>
          </a:xfrm>
          <a:prstGeom prst="rect">
            <a:avLst/>
          </a:prstGeom>
          <a:solidFill>
            <a:srgbClr val="CCFFCC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AAE4134-EAAA-407F-A1F1-CCE346858F4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212071"/>
            <a:ext cx="6934200" cy="1055688"/>
            <a:chOff x="576" y="3360"/>
            <a:chExt cx="4368" cy="66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12A256EB-CAFE-42B1-8736-DC19F3D761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360"/>
              <a:ext cx="4368" cy="384"/>
              <a:chOff x="576" y="3360"/>
              <a:chExt cx="4368" cy="38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AD0BD4-97AE-4C73-987F-0FB290EB2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384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854054-7B21-43A5-B738-896122D57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360"/>
                <a:ext cx="1536" cy="384"/>
              </a:xfrm>
              <a:prstGeom prst="rect">
                <a:avLst/>
              </a:prstGeom>
              <a:solidFill>
                <a:srgbClr val="FFCC99">
                  <a:alpha val="49001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15E5B78-7343-47E4-91C5-315F2A7B7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2448" cy="384"/>
              </a:xfrm>
              <a:prstGeom prst="rect">
                <a:avLst/>
              </a:prstGeom>
              <a:solidFill>
                <a:srgbClr val="99CC00">
                  <a:alpha val="83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88198F4F-62F1-404C-B539-6BC99C1A3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792"/>
              <a:ext cx="1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0" i="1" dirty="0">
                  <a:solidFill>
                    <a:srgbClr val="0B1196"/>
                  </a:solidFill>
                </a:rPr>
                <a:t>p = A[m]: </a:t>
              </a:r>
              <a:r>
                <a:rPr lang="en-US" altLang="en-US" b="0" dirty="0"/>
                <a:t>pivot</a:t>
              </a:r>
            </a:p>
          </p:txBody>
        </p:sp>
      </p:grpSp>
      <p:sp>
        <p:nvSpPr>
          <p:cNvPr id="11" name="Text Box 11">
            <a:extLst>
              <a:ext uri="{FF2B5EF4-FFF2-40B4-BE49-F238E27FC236}">
                <a16:creationId xmlns:a16="http://schemas.microsoft.com/office/drawing/2014/main" id="{79648F62-4522-405E-AB16-5FFA44876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659868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 dirty="0"/>
              <a:t>Case 1: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b="0" i="1" dirty="0">
                <a:solidFill>
                  <a:srgbClr val="0B1196"/>
                </a:solidFill>
              </a:rPr>
              <a:t> = m+1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38BC68EB-6568-42CE-B52F-2192A429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98068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 dirty="0"/>
              <a:t>return  </a:t>
            </a:r>
            <a:r>
              <a:rPr lang="en-US" altLang="en-US" b="0" i="1" dirty="0">
                <a:solidFill>
                  <a:srgbClr val="0B1196"/>
                </a:solidFill>
              </a:rPr>
              <a:t>A[m]</a:t>
            </a:r>
            <a:endParaRPr lang="en-US" altLang="en-US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E03F175-8627-6E9F-4AA6-90B7CC307B07}"/>
                  </a:ext>
                </a:extLst>
              </p14:cNvPr>
              <p14:cNvContentPartPr/>
              <p14:nvPr/>
            </p14:nvContentPartPr>
            <p14:xfrm>
              <a:off x="1211760" y="1647000"/>
              <a:ext cx="8385840" cy="2087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E03F175-8627-6E9F-4AA6-90B7CC307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2400" y="1637640"/>
                <a:ext cx="8404560" cy="21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1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utoUpdateAnimBg="0"/>
      <p:bldP spid="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Sorting an array</a:t>
            </a:r>
          </a:p>
          <a:p>
            <a:r>
              <a:rPr lang="en-US" dirty="0"/>
              <a:t>(Binary) search in a sorted array</a:t>
            </a:r>
          </a:p>
          <a:p>
            <a:endParaRPr lang="en-US" dirty="0"/>
          </a:p>
          <a:p>
            <a:r>
              <a:rPr lang="en-US" dirty="0"/>
              <a:t>Today: </a:t>
            </a:r>
          </a:p>
          <a:p>
            <a:pPr lvl="1"/>
            <a:r>
              <a:rPr lang="en-US" dirty="0"/>
              <a:t>What if, without sorting, we would like to select a specific number with a certain rank in the array </a:t>
            </a:r>
          </a:p>
          <a:p>
            <a:pPr lvl="1"/>
            <a:r>
              <a:rPr lang="en-US" dirty="0"/>
              <a:t>For example,  how to find the median of </a:t>
            </a:r>
            <a:r>
              <a:rPr lang="en-US" dirty="0">
                <a:solidFill>
                  <a:srgbClr val="700000"/>
                </a:solidFill>
              </a:rPr>
              <a:t>an unsorted</a:t>
            </a:r>
            <a:r>
              <a:rPr lang="en-US" dirty="0"/>
              <a:t> array of numbers quickly? </a:t>
            </a:r>
          </a:p>
          <a:p>
            <a:pPr marL="274638" lvl="1" indent="0">
              <a:buNone/>
            </a:pPr>
            <a:r>
              <a:rPr lang="en-US" dirty="0"/>
              <a:t> </a:t>
            </a:r>
          </a:p>
          <a:p>
            <a:pPr marL="274638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A68F15-D88E-4666-B5AE-45513BCDA1C2}"/>
                  </a:ext>
                </a:extLst>
              </p:cNvPr>
              <p:cNvSpPr/>
              <p:nvPr/>
            </p:nvSpPr>
            <p:spPr>
              <a:xfrm>
                <a:off x="3276600" y="4953000"/>
                <a:ext cx="57912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Before we start: how fast do you think you can find the median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numbers?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A68F15-D88E-4666-B5AE-45513BCDA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53000"/>
                <a:ext cx="5791200" cy="990600"/>
              </a:xfrm>
              <a:prstGeom prst="rect">
                <a:avLst/>
              </a:prstGeom>
              <a:blipFill>
                <a:blip r:embed="rId2"/>
                <a:stretch>
                  <a:fillRect b="-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5A20-20B2-4D04-8DE6-0751A7D0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8646B-05EB-4777-AE5B-B92DB09FB7E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Imagine we are given </a:t>
                </a:r>
                <a:r>
                  <a:rPr lang="en-US" dirty="0">
                    <a:solidFill>
                      <a:srgbClr val="0B0E8F"/>
                    </a:solidFill>
                  </a:rPr>
                  <a:t>Partition </a:t>
                </a:r>
                <a:r>
                  <a:rPr lang="en-US" dirty="0"/>
                  <a:t>procedure.  </a:t>
                </a:r>
              </a:p>
              <a:p>
                <a:r>
                  <a:rPr lang="en-US" dirty="0" err="1"/>
                  <a:t>QuickSelect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B0E8F"/>
                    </a:solidFill>
                  </a:rPr>
                  <a:t>Partition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Note:  the </a:t>
                </a:r>
                <a:r>
                  <a:rPr lang="en-US" dirty="0">
                    <a:solidFill>
                      <a:srgbClr val="700000"/>
                    </a:solidFill>
                  </a:rPr>
                  <a:t>order</a:t>
                </a:r>
                <a:r>
                  <a:rPr lang="en-US" dirty="0"/>
                  <a:t> of the pivot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8646B-05EB-4777-AE5B-B92DB09FB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0">
            <a:extLst>
              <a:ext uri="{FF2B5EF4-FFF2-40B4-BE49-F238E27FC236}">
                <a16:creationId xmlns:a16="http://schemas.microsoft.com/office/drawing/2014/main" id="{7174E50F-61DB-4E84-850A-1D503AA86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4958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 dirty="0"/>
              <a:t>Case 2: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b="0" i="1" dirty="0">
                <a:solidFill>
                  <a:srgbClr val="0B1196"/>
                </a:solidFill>
              </a:rPr>
              <a:t> &lt; m+1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2553450A-527C-4912-A6CB-F86047EB0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10200"/>
            <a:ext cx="518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 dirty="0"/>
              <a:t>return  </a:t>
            </a:r>
            <a:r>
              <a:rPr lang="en-US" altLang="en-US" b="0" dirty="0" err="1"/>
              <a:t>QuickSelect</a:t>
            </a:r>
            <a:r>
              <a:rPr lang="en-US" altLang="en-US" b="0" dirty="0"/>
              <a:t> </a:t>
            </a:r>
            <a:r>
              <a:rPr lang="en-US" altLang="en-US" b="0" i="1" dirty="0">
                <a:solidFill>
                  <a:srgbClr val="0B1196"/>
                </a:solidFill>
              </a:rPr>
              <a:t>(</a:t>
            </a:r>
            <a:r>
              <a:rPr lang="en-US" altLang="en-US" b="0" dirty="0"/>
              <a:t> </a:t>
            </a:r>
            <a:r>
              <a:rPr lang="en-US" altLang="en-US" b="0" i="1" dirty="0">
                <a:solidFill>
                  <a:srgbClr val="0B1196"/>
                </a:solidFill>
              </a:rPr>
              <a:t>A, 0, </a:t>
            </a:r>
            <a:r>
              <a:rPr lang="en-US" altLang="en-US" i="1" dirty="0">
                <a:solidFill>
                  <a:srgbClr val="0B1196"/>
                </a:solidFill>
              </a:rPr>
              <a:t>m</a:t>
            </a:r>
            <a:r>
              <a:rPr lang="en-US" altLang="en-US" b="0" dirty="0"/>
              <a:t>,  </a:t>
            </a:r>
            <a:r>
              <a:rPr lang="en-US" altLang="en-US" b="0" i="1" dirty="0">
                <a:solidFill>
                  <a:srgbClr val="0B1196"/>
                </a:solidFill>
              </a:rPr>
              <a:t>k )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65619C4-73D3-4F87-ADC3-538702402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12068"/>
            <a:ext cx="6934200" cy="609600"/>
          </a:xfrm>
          <a:prstGeom prst="rect">
            <a:avLst/>
          </a:prstGeom>
          <a:solidFill>
            <a:srgbClr val="CCFFCC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124EF037-33FB-435F-9E28-743205339C7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212071"/>
            <a:ext cx="6934200" cy="1055688"/>
            <a:chOff x="576" y="3360"/>
            <a:chExt cx="4368" cy="665"/>
          </a:xfrm>
        </p:grpSpPr>
        <p:grpSp>
          <p:nvGrpSpPr>
            <p:cNvPr id="17" name="Group 6">
              <a:extLst>
                <a:ext uri="{FF2B5EF4-FFF2-40B4-BE49-F238E27FC236}">
                  <a16:creationId xmlns:a16="http://schemas.microsoft.com/office/drawing/2014/main" id="{5BC0D5FC-865C-4A47-A319-6D9E928A6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360"/>
              <a:ext cx="4368" cy="384"/>
              <a:chOff x="576" y="3360"/>
              <a:chExt cx="4368" cy="38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EE2A5D-F510-4354-AC65-AB35F2EC2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384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5616795-10A0-4B8D-BCAD-ACD4E5E71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360"/>
                <a:ext cx="1536" cy="384"/>
              </a:xfrm>
              <a:prstGeom prst="rect">
                <a:avLst/>
              </a:prstGeom>
              <a:solidFill>
                <a:srgbClr val="FFCC99">
                  <a:alpha val="49001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5EFC04-F6E8-4585-8170-BB6124C25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2448" cy="384"/>
              </a:xfrm>
              <a:prstGeom prst="rect">
                <a:avLst/>
              </a:prstGeom>
              <a:solidFill>
                <a:srgbClr val="99CC00">
                  <a:alpha val="83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3EEAE36F-ECC0-4BCA-986B-2B4698716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792"/>
              <a:ext cx="1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0" i="1" dirty="0">
                  <a:solidFill>
                    <a:srgbClr val="0B1196"/>
                  </a:solidFill>
                </a:rPr>
                <a:t>p = A[m]: </a:t>
              </a:r>
              <a:r>
                <a:rPr lang="en-US" altLang="en-US" b="0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72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5A20-20B2-4D04-8DE6-0751A7D0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8646B-05EB-4777-AE5B-B92DB09FB7E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Imagine we are given </a:t>
                </a:r>
                <a:r>
                  <a:rPr lang="en-US" dirty="0">
                    <a:solidFill>
                      <a:srgbClr val="0B0E8F"/>
                    </a:solidFill>
                  </a:rPr>
                  <a:t>Partition </a:t>
                </a:r>
                <a:r>
                  <a:rPr lang="en-US" dirty="0"/>
                  <a:t>procedure.  </a:t>
                </a:r>
              </a:p>
              <a:p>
                <a:r>
                  <a:rPr lang="en-US" dirty="0" err="1"/>
                  <a:t>QuickSelect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B0E8F"/>
                    </a:solidFill>
                  </a:rPr>
                  <a:t>Partition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Note:  the </a:t>
                </a:r>
                <a:r>
                  <a:rPr lang="en-US" dirty="0">
                    <a:solidFill>
                      <a:srgbClr val="700000"/>
                    </a:solidFill>
                  </a:rPr>
                  <a:t>order</a:t>
                </a:r>
                <a:r>
                  <a:rPr lang="en-US" dirty="0"/>
                  <a:t> of the pivot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8646B-05EB-4777-AE5B-B92DB09FB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4">
            <a:extLst>
              <a:ext uri="{FF2B5EF4-FFF2-40B4-BE49-F238E27FC236}">
                <a16:creationId xmlns:a16="http://schemas.microsoft.com/office/drawing/2014/main" id="{B65619C4-73D3-4F87-ADC3-538702402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12068"/>
            <a:ext cx="6934200" cy="609600"/>
          </a:xfrm>
          <a:prstGeom prst="rect">
            <a:avLst/>
          </a:prstGeom>
          <a:solidFill>
            <a:srgbClr val="CCFFCC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124EF037-33FB-435F-9E28-743205339C7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212071"/>
            <a:ext cx="6934200" cy="1055688"/>
            <a:chOff x="576" y="3360"/>
            <a:chExt cx="4368" cy="665"/>
          </a:xfrm>
        </p:grpSpPr>
        <p:grpSp>
          <p:nvGrpSpPr>
            <p:cNvPr id="17" name="Group 6">
              <a:extLst>
                <a:ext uri="{FF2B5EF4-FFF2-40B4-BE49-F238E27FC236}">
                  <a16:creationId xmlns:a16="http://schemas.microsoft.com/office/drawing/2014/main" id="{5BC0D5FC-865C-4A47-A319-6D9E928A6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360"/>
              <a:ext cx="4368" cy="384"/>
              <a:chOff x="576" y="3360"/>
              <a:chExt cx="4368" cy="38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EE2A5D-F510-4354-AC65-AB35F2EC2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384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5616795-10A0-4B8D-BCAD-ACD4E5E71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360"/>
                <a:ext cx="1536" cy="384"/>
              </a:xfrm>
              <a:prstGeom prst="rect">
                <a:avLst/>
              </a:prstGeom>
              <a:solidFill>
                <a:srgbClr val="FFCC99">
                  <a:alpha val="49001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5EFC04-F6E8-4585-8170-BB6124C25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2448" cy="384"/>
              </a:xfrm>
              <a:prstGeom prst="rect">
                <a:avLst/>
              </a:prstGeom>
              <a:solidFill>
                <a:srgbClr val="99CC00">
                  <a:alpha val="83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3EEAE36F-ECC0-4BCA-986B-2B4698716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792"/>
              <a:ext cx="1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0" i="1" dirty="0">
                  <a:solidFill>
                    <a:srgbClr val="0B1196"/>
                  </a:solidFill>
                </a:rPr>
                <a:t>p = A[m]: </a:t>
              </a:r>
              <a:r>
                <a:rPr lang="en-US" altLang="en-US" b="0" dirty="0"/>
                <a:t>pivot</a:t>
              </a:r>
            </a:p>
          </p:txBody>
        </p:sp>
      </p:grpSp>
      <p:sp>
        <p:nvSpPr>
          <p:cNvPr id="22" name="Text Box 9">
            <a:extLst>
              <a:ext uri="{FF2B5EF4-FFF2-40B4-BE49-F238E27FC236}">
                <a16:creationId xmlns:a16="http://schemas.microsoft.com/office/drawing/2014/main" id="{1A2ABACB-B0C0-48D8-A6E6-0A0DF2579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5720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 dirty="0"/>
              <a:t>Case 3: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b="0" i="1" dirty="0">
                <a:solidFill>
                  <a:srgbClr val="0B1196"/>
                </a:solidFill>
              </a:rPr>
              <a:t> &gt; m+1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51C622DB-AB13-46C0-AB97-43C600740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86400"/>
            <a:ext cx="518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 dirty="0"/>
              <a:t>return  </a:t>
            </a:r>
            <a:r>
              <a:rPr lang="en-US" altLang="en-US" b="0" dirty="0" err="1"/>
              <a:t>QuickSelect</a:t>
            </a:r>
            <a:r>
              <a:rPr lang="en-US" altLang="en-US" b="0" dirty="0"/>
              <a:t> </a:t>
            </a:r>
            <a:r>
              <a:rPr lang="en-US" altLang="en-US" b="0" i="1" dirty="0">
                <a:solidFill>
                  <a:srgbClr val="0B1196"/>
                </a:solidFill>
              </a:rPr>
              <a:t>(</a:t>
            </a:r>
            <a:r>
              <a:rPr lang="en-US" altLang="en-US" b="0" dirty="0"/>
              <a:t> </a:t>
            </a:r>
            <a:r>
              <a:rPr lang="en-US" altLang="en-US" b="0" i="1" dirty="0">
                <a:solidFill>
                  <a:srgbClr val="0B1196"/>
                </a:solidFill>
              </a:rPr>
              <a:t>A, </a:t>
            </a:r>
            <a:r>
              <a:rPr lang="en-US" altLang="en-US" i="1" dirty="0">
                <a:solidFill>
                  <a:srgbClr val="0B1196"/>
                </a:solidFill>
              </a:rPr>
              <a:t>m</a:t>
            </a:r>
            <a:r>
              <a:rPr lang="en-US" altLang="en-US" b="0" i="1" dirty="0">
                <a:solidFill>
                  <a:srgbClr val="0B1196"/>
                </a:solidFill>
              </a:rPr>
              <a:t>+1, n</a:t>
            </a:r>
            <a:r>
              <a:rPr lang="en-US" altLang="en-US" b="0" dirty="0"/>
              <a:t>,</a:t>
            </a:r>
            <a:r>
              <a:rPr lang="en-US" altLang="en-US" b="0" i="1" dirty="0">
                <a:solidFill>
                  <a:srgbClr val="0B0E8F"/>
                </a:solidFill>
              </a:rPr>
              <a:t> k</a:t>
            </a:r>
            <a:r>
              <a:rPr lang="en-US" altLang="en-US" b="0" i="1" dirty="0">
                <a:solidFill>
                  <a:srgbClr val="0B1196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79268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B5B8-C71E-4D13-9383-F7E7763C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for </a:t>
            </a:r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B951-0CBD-45A3-8E71-58342E29DB4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371600"/>
            <a:ext cx="5867400" cy="4038600"/>
          </a:xfrm>
          <a:ln w="254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2400" dirty="0" err="1">
                <a:latin typeface="Chalkboard" charset="0"/>
              </a:rPr>
              <a:t>QuickSelect</a:t>
            </a:r>
            <a:r>
              <a:rPr lang="en-US" altLang="en-US" sz="2400" dirty="0">
                <a:latin typeface="Chalkboard" charset="0"/>
              </a:rPr>
              <a:t> ( A, s, t, k )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</a:t>
            </a: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board" charset="0"/>
              </a:rPr>
              <a:t>/* select the order k element in A from subarray A[s,..t-1] */  </a:t>
            </a:r>
            <a:endParaRPr lang="en-US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Chalkboard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(k &lt; s or k ≥ t or s ≥ t) return </a:t>
            </a:r>
            <a:r>
              <a:rPr lang="en-US" altLang="en-US" sz="2400" dirty="0">
                <a:solidFill>
                  <a:srgbClr val="00B050"/>
                </a:solidFill>
                <a:latin typeface="Chalkboard" charset="0"/>
              </a:rPr>
              <a:t>None</a:t>
            </a:r>
            <a:r>
              <a:rPr lang="en-US" altLang="en-US" sz="2400" dirty="0">
                <a:latin typeface="Chalkboard" charset="0"/>
              </a:rPr>
              <a:t>;    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m   = Partition ( A, s, t );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= m+1 ; 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= k)  return A[m];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&gt; k )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      return </a:t>
            </a:r>
            <a:r>
              <a:rPr lang="en-US" altLang="en-US" sz="2400" dirty="0" err="1">
                <a:latin typeface="Chalkboard" charset="0"/>
              </a:rPr>
              <a:t>QuickSelect</a:t>
            </a:r>
            <a:r>
              <a:rPr lang="en-US" altLang="en-US" sz="2400" dirty="0">
                <a:latin typeface="Chalkboard" charset="0"/>
              </a:rPr>
              <a:t> ( A, s, m, k );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else  return </a:t>
            </a:r>
            <a:r>
              <a:rPr lang="en-US" altLang="en-US" sz="2400" dirty="0" err="1">
                <a:latin typeface="Chalkboard" charset="0"/>
              </a:rPr>
              <a:t>QuickSelect</a:t>
            </a:r>
            <a:r>
              <a:rPr lang="en-US" altLang="en-US" sz="2400" dirty="0">
                <a:latin typeface="Chalkboard" charset="0"/>
              </a:rPr>
              <a:t> ( A, m+1, t, k );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C6AA4-CAEB-4AA0-907F-A2EC3C184E4A}"/>
              </a:ext>
            </a:extLst>
          </p:cNvPr>
          <p:cNvSpPr txBox="1"/>
          <p:nvPr/>
        </p:nvSpPr>
        <p:spPr>
          <a:xfrm>
            <a:off x="1981200" y="58674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top level, we call </a:t>
            </a:r>
            <a:r>
              <a:rPr lang="en-US" dirty="0" err="1"/>
              <a:t>QuickSelect</a:t>
            </a:r>
            <a:r>
              <a:rPr lang="en-US" dirty="0"/>
              <a:t>(A, 0, n, k)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078A74-360A-D5A5-3F87-82F14E3EA03D}"/>
                  </a:ext>
                </a:extLst>
              </p14:cNvPr>
              <p14:cNvContentPartPr/>
              <p14:nvPr/>
            </p14:nvContentPartPr>
            <p14:xfrm>
              <a:off x="1486440" y="2336040"/>
              <a:ext cx="3558960" cy="283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078A74-360A-D5A5-3F87-82F14E3EA0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080" y="2326680"/>
                <a:ext cx="3577680" cy="28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7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B2C6-2BDD-4F3F-B106-F714763A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F31F4-43BC-49B9-9971-05ACBF2CACE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[13, 2, 5, 9, 4, 6]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find 2</a:t>
                </a:r>
                <a:r>
                  <a:rPr lang="en-US" baseline="30000" dirty="0"/>
                  <a:t>nd</a:t>
                </a:r>
                <a:r>
                  <a:rPr lang="en-US" dirty="0"/>
                  <a:t> order statistics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i.e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F31F4-43BC-49B9-9971-05ACBF2CA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14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C:</a:t>
            </a:r>
            <a:br>
              <a:rPr lang="en-US" dirty="0"/>
            </a:br>
            <a:r>
              <a:rPr lang="en-US" dirty="0"/>
              <a:t>Partition procedure </a:t>
            </a:r>
          </a:p>
        </p:txBody>
      </p:sp>
    </p:spTree>
    <p:extLst>
      <p:ext uri="{BB962C8B-B14F-4D97-AF65-F5344CB8AC3E}">
        <p14:creationId xmlns:p14="http://schemas.microsoft.com/office/powerpoint/2010/main" val="343139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0347-AD40-4835-B898-99AF4B35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B0E8F"/>
                </a:solidFill>
              </a:rPr>
              <a:t>Partition</a:t>
            </a:r>
            <a:r>
              <a:rPr lang="en-US" dirty="0"/>
              <a:t>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DA29B-6CCE-476C-ABEC-D3B028B2D17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234440"/>
                <a:ext cx="10972800" cy="4404360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rgbClr val="0B0E8F"/>
                    </a:solidFill>
                  </a:rPr>
                  <a:t>Partition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>
                    <a:solidFill>
                      <a:srgbClr val="0B0E8F"/>
                    </a:solidFill>
                  </a:rPr>
                  <a:t>) </a:t>
                </a:r>
                <a:endParaRPr lang="en-US" sz="2800" dirty="0"/>
              </a:p>
              <a:p>
                <a:pPr lvl="1"/>
                <a:r>
                  <a:rPr lang="en-US" sz="2400" dirty="0"/>
                  <a:t>Input:   </a:t>
                </a:r>
              </a:p>
              <a:p>
                <a:pPr lvl="2"/>
                <a:r>
                  <a:rPr lang="en-US" sz="2400" dirty="0"/>
                  <a:t>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consider sub-array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dirty="0"/>
                  <a:t> will be used as </a:t>
                </a:r>
                <a:r>
                  <a:rPr lang="en-US" sz="2400" dirty="0">
                    <a:solidFill>
                      <a:srgbClr val="700000"/>
                    </a:solidFill>
                  </a:rPr>
                  <a:t>the pivot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400" dirty="0"/>
                  <a:t>Output:</a:t>
                </a:r>
              </a:p>
              <a:p>
                <a:pPr lvl="2"/>
                <a:r>
                  <a:rPr lang="en-US" sz="2400" dirty="0"/>
                  <a:t>Rearrange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now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such that</a:t>
                </a:r>
              </a:p>
              <a:p>
                <a:pPr lvl="3"/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are to its left</a:t>
                </a:r>
              </a:p>
              <a:p>
                <a:pPr lvl="3"/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are to its right </a:t>
                </a:r>
              </a:p>
              <a:p>
                <a:pPr lvl="2"/>
                <a:r>
                  <a:rPr lang="en-US" sz="2400" dirty="0"/>
                  <a:t>Return the new 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of the pivot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DA29B-6CCE-476C-ABEC-D3B028B2D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234440"/>
                <a:ext cx="10972800" cy="4404360"/>
              </a:xfrm>
              <a:blipFill>
                <a:blip r:embed="rId3"/>
                <a:stretch>
                  <a:fillRect l="-611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453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DD85E8-FC76-4D5E-A321-B0A3F3977C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DD85E8-FC76-4D5E-A321-B0A3F3977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56003AC-A589-48C2-A995-65312304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81200"/>
            <a:ext cx="7010400" cy="609600"/>
          </a:xfrm>
          <a:prstGeom prst="rect">
            <a:avLst/>
          </a:prstGeom>
          <a:solidFill>
            <a:srgbClr val="CCFFCC">
              <a:alpha val="4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0D47EC-DE00-47C7-9D42-B1C58FFCB58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295400"/>
            <a:ext cx="6553200" cy="1295400"/>
            <a:chOff x="960" y="1152"/>
            <a:chExt cx="4128" cy="8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512107-EBEE-425E-88C4-855BD8398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584"/>
              <a:ext cx="336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 p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1D495087-BCC7-48AF-92EF-ACC38E91A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152"/>
              <a:ext cx="3312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0" dirty="0"/>
                <a:t>Plan: take </a:t>
              </a:r>
              <a:r>
                <a:rPr lang="en-US" altLang="en-US" b="0" i="1" dirty="0">
                  <a:solidFill>
                    <a:srgbClr val="0B1196"/>
                  </a:solidFill>
                </a:rPr>
                <a:t>A[t-1]</a:t>
              </a:r>
              <a:r>
                <a:rPr lang="en-US" altLang="en-US" b="0" dirty="0"/>
                <a:t> as pivot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1EBFA8-2549-48AE-BA46-49DCCE1AF12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981202"/>
            <a:ext cx="7010400" cy="1055688"/>
            <a:chOff x="672" y="2352"/>
            <a:chExt cx="4368" cy="6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B3F355-A13D-479D-969C-04D2DCC58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352"/>
              <a:ext cx="4368" cy="384"/>
              <a:chOff x="576" y="3360"/>
              <a:chExt cx="4368" cy="384"/>
            </a:xfrm>
          </p:grpSpPr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A968704D-0FFA-4F67-A07E-AAFF27829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384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 p</a:t>
                </a: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F7F39091-FA89-4FCC-9904-88EC2D3AB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360"/>
                <a:ext cx="1536" cy="384"/>
              </a:xfrm>
              <a:prstGeom prst="rect">
                <a:avLst/>
              </a:prstGeom>
              <a:solidFill>
                <a:srgbClr val="FFCC99">
                  <a:alpha val="49001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77A88035-FDCD-4B18-A1B9-878F2D59A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2448" cy="384"/>
              </a:xfrm>
              <a:prstGeom prst="rect">
                <a:avLst/>
              </a:prstGeom>
              <a:solidFill>
                <a:srgbClr val="99CC00">
                  <a:alpha val="83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5B26DDB7-0AA9-4894-983C-2C7DCC90E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784"/>
              <a:ext cx="1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0" dirty="0"/>
                <a:t>return </a:t>
              </a:r>
              <a:r>
                <a:rPr lang="en-US" altLang="en-US" b="0" i="1" dirty="0">
                  <a:solidFill>
                    <a:srgbClr val="0B1196"/>
                  </a:solidFill>
                </a:rPr>
                <a:t>m</a:t>
              </a:r>
              <a:endParaRPr lang="en-US" altLang="en-US" b="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807AC-68F0-4108-8C99-060D4AD51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786" y="3245069"/>
            <a:ext cx="6973614" cy="10221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>
                <a:solidFill>
                  <a:srgbClr val="700000"/>
                </a:solidFill>
              </a:rPr>
              <a:t>In-place</a:t>
            </a:r>
            <a:r>
              <a:rPr lang="en-US" altLang="en-US" b="0" dirty="0"/>
              <a:t> partition !</a:t>
            </a:r>
          </a:p>
          <a:p>
            <a:pPr algn="ctr"/>
            <a:r>
              <a:rPr lang="en-US" altLang="en-US" dirty="0" err="1"/>
              <a:t>i.e</a:t>
            </a:r>
            <a:r>
              <a:rPr lang="en-US" altLang="en-US" dirty="0"/>
              <a:t>, </a:t>
            </a:r>
            <a:r>
              <a:rPr lang="en-US" dirty="0"/>
              <a:t>we use the same input array, </a:t>
            </a:r>
          </a:p>
          <a:p>
            <a:pPr algn="ctr"/>
            <a:r>
              <a:rPr lang="en-US" dirty="0"/>
              <a:t>and only need constant number of auxiliary memory </a:t>
            </a:r>
            <a:endParaRPr lang="en-US" altLang="en-US" b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3AB025-EE10-42BA-A965-00BBE47D8B3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953000"/>
            <a:ext cx="7010400" cy="609600"/>
            <a:chOff x="672" y="2928"/>
            <a:chExt cx="4416" cy="3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13A111-EE1B-4CC8-9D8F-7D8FDD6A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928"/>
              <a:ext cx="4416" cy="384"/>
            </a:xfrm>
            <a:prstGeom prst="rect">
              <a:avLst/>
            </a:prstGeom>
            <a:solidFill>
              <a:srgbClr val="CCFFCC">
                <a:alpha val="52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4B81C9-3E3A-43B3-8F90-BC7720DF1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17B6BE-6E37-4E1E-8163-7C4017EA859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953000"/>
            <a:ext cx="2895600" cy="1219200"/>
            <a:chOff x="672" y="3120"/>
            <a:chExt cx="1824" cy="76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531FF4-95B0-4F6C-98C7-E8733FD8A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20"/>
              <a:ext cx="672" cy="384"/>
            </a:xfrm>
            <a:prstGeom prst="rect">
              <a:avLst/>
            </a:prstGeom>
            <a:solidFill>
              <a:srgbClr val="FFCC99">
                <a:alpha val="5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59E3FA-D9D9-4CB4-91A1-EC2D2FBD4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20"/>
              <a:ext cx="1056" cy="384"/>
            </a:xfrm>
            <a:prstGeom prst="rect">
              <a:avLst/>
            </a:prstGeom>
            <a:solidFill>
              <a:srgbClr val="99CC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33B99C7-3B51-42A1-A490-AA521700B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5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B8BA759B-691A-4C85-830B-6559A24F4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97337C-7468-4C1D-84D2-65B00F75C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FCBDFC-89D2-33C4-BB65-30AC5A1657E9}"/>
                  </a:ext>
                </a:extLst>
              </p14:cNvPr>
              <p14:cNvContentPartPr/>
              <p14:nvPr/>
            </p14:nvContentPartPr>
            <p14:xfrm>
              <a:off x="3659400" y="2170440"/>
              <a:ext cx="3917160" cy="601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FCBDFC-89D2-33C4-BB65-30AC5A1657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0040" y="2161080"/>
                <a:ext cx="3935880" cy="6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00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 autoUpdateAnimBg="0"/>
      <p:bldP spid="2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BC4725-6D91-480F-A0EA-0F540D8E6E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BC4725-6D91-480F-A0EA-0F540D8E6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9626-42F8-4611-AC37-D22CC54383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C9CB6E-DC75-4CF5-A7DE-D918683ED3D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057400"/>
            <a:ext cx="7010400" cy="609600"/>
            <a:chOff x="672" y="2928"/>
            <a:chExt cx="4416" cy="3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D54973-6FE9-4906-A195-004A182CC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928"/>
              <a:ext cx="4416" cy="384"/>
            </a:xfrm>
            <a:prstGeom prst="rect">
              <a:avLst/>
            </a:prstGeom>
            <a:solidFill>
              <a:srgbClr val="CCFFCC">
                <a:alpha val="52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407EC7-E55E-488A-8A0C-73A31AEBF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0EEF73-3017-41EF-982F-663A9586860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057400"/>
            <a:ext cx="2895600" cy="1219200"/>
            <a:chOff x="672" y="3120"/>
            <a:chExt cx="1824" cy="7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BF1068-C984-423D-A7B2-BEFFFA37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20"/>
              <a:ext cx="672" cy="384"/>
            </a:xfrm>
            <a:prstGeom prst="rect">
              <a:avLst/>
            </a:prstGeom>
            <a:solidFill>
              <a:srgbClr val="FFCC99">
                <a:alpha val="5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05188F-6E15-4B7B-BB0D-AA05D1524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20"/>
              <a:ext cx="1056" cy="384"/>
            </a:xfrm>
            <a:prstGeom prst="rect">
              <a:avLst/>
            </a:prstGeom>
            <a:solidFill>
              <a:srgbClr val="99CC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6F559D32-EA72-4044-A159-79F7FC711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5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210931FC-5371-4270-90F2-BBFF059F5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9BA4012-6544-4C98-9A19-76294E517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x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3117A40B-C796-4B1E-9D0A-BDD4426A7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814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 dirty="0"/>
              <a:t>Case 1: x &gt; 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3846FC-8899-4532-92C3-303828F9405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419600"/>
            <a:ext cx="7010400" cy="1219200"/>
            <a:chOff x="672" y="2784"/>
            <a:chExt cx="4416" cy="7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93C745-0FC3-4C4D-8B9A-1CC2ACBFB2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784"/>
              <a:ext cx="4416" cy="384"/>
              <a:chOff x="672" y="2928"/>
              <a:chExt cx="4416" cy="384"/>
            </a:xfrm>
          </p:grpSpPr>
          <p:sp>
            <p:nvSpPr>
              <p:cNvPr id="20" name="Rectangle 15">
                <a:extLst>
                  <a:ext uri="{FF2B5EF4-FFF2-40B4-BE49-F238E27FC236}">
                    <a16:creationId xmlns:a16="http://schemas.microsoft.com/office/drawing/2014/main" id="{D74024EF-4DCD-494D-8FFB-E3B5320D0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416" cy="384"/>
              </a:xfrm>
              <a:prstGeom prst="rect">
                <a:avLst/>
              </a:prstGeom>
              <a:solidFill>
                <a:srgbClr val="CCFFCC">
                  <a:alpha val="52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A9FAEBF0-C956-4278-BDB4-853F4DD6C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928"/>
                <a:ext cx="336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0" dirty="0"/>
                  <a:t>p</a:t>
                </a:r>
              </a:p>
            </p:txBody>
          </p:sp>
        </p:grp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526A0398-CD48-4C5B-9978-25EC00CF3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784"/>
              <a:ext cx="672" cy="384"/>
            </a:xfrm>
            <a:prstGeom prst="rect">
              <a:avLst/>
            </a:prstGeom>
            <a:solidFill>
              <a:srgbClr val="FFCC99">
                <a:alpha val="5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53FD4446-249E-4679-86EB-57583D2FC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784"/>
              <a:ext cx="1344" cy="384"/>
            </a:xfrm>
            <a:prstGeom prst="rect">
              <a:avLst/>
            </a:prstGeom>
            <a:solidFill>
              <a:srgbClr val="99CC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 b="0" dirty="0"/>
                <a:t>                     y                           x</a:t>
              </a: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2BD9449A-938E-4070-8DAF-7D7CE25A6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2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359FB9F-BC72-461D-B784-8F6D787B6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9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2C0C3-B206-48DA-B244-978958B10C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2C0C3-B206-48DA-B244-978958B10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FBA0-0363-47BE-BBCF-CAD6F83A26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DE5C81CE-0CB4-416B-B42F-6DE2364F7FB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057400"/>
            <a:ext cx="7010400" cy="609600"/>
            <a:chOff x="672" y="2928"/>
            <a:chExt cx="4416" cy="384"/>
          </a:xfrm>
        </p:grpSpPr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B3806770-0DB3-47A5-9FCB-BA6046D32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928"/>
              <a:ext cx="4416" cy="384"/>
            </a:xfrm>
            <a:prstGeom prst="rect">
              <a:avLst/>
            </a:prstGeom>
            <a:solidFill>
              <a:srgbClr val="CCFFCC">
                <a:alpha val="52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4">
              <a:extLst>
                <a:ext uri="{FF2B5EF4-FFF2-40B4-BE49-F238E27FC236}">
                  <a16:creationId xmlns:a16="http://schemas.microsoft.com/office/drawing/2014/main" id="{0C80107B-D782-4647-B245-DA6C14658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p</a:t>
              </a:r>
              <a:endParaRPr lang="en-US" altLang="en-US" b="0" dirty="0"/>
            </a:p>
          </p:txBody>
        </p:sp>
      </p:grpSp>
      <p:sp>
        <p:nvSpPr>
          <p:cNvPr id="7" name="Rectangle 25">
            <a:extLst>
              <a:ext uri="{FF2B5EF4-FFF2-40B4-BE49-F238E27FC236}">
                <a16:creationId xmlns:a16="http://schemas.microsoft.com/office/drawing/2014/main" id="{10088884-6F9F-4DBE-A50F-DEC0CF3A4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1066800" cy="609600"/>
          </a:xfrm>
          <a:prstGeom prst="rect">
            <a:avLst/>
          </a:prstGeom>
          <a:solidFill>
            <a:srgbClr val="FFCC99">
              <a:alpha val="5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CECC678D-E02F-4009-A49E-5C1735BE2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1676400" cy="609600"/>
          </a:xfrm>
          <a:prstGeom prst="rect">
            <a:avLst/>
          </a:prstGeom>
          <a:solidFill>
            <a:srgbClr val="99CC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y</a:t>
            </a:r>
            <a:endParaRPr lang="en-US" altLang="en-US" b="0" dirty="0"/>
          </a:p>
        </p:txBody>
      </p:sp>
      <p:sp>
        <p:nvSpPr>
          <p:cNvPr id="9" name="Line 27">
            <a:extLst>
              <a:ext uri="{FF2B5EF4-FFF2-40B4-BE49-F238E27FC236}">
                <a16:creationId xmlns:a16="http://schemas.microsoft.com/office/drawing/2014/main" id="{C5E1179B-F97A-4A65-893C-28C33497F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8">
            <a:extLst>
              <a:ext uri="{FF2B5EF4-FFF2-40B4-BE49-F238E27FC236}">
                <a16:creationId xmlns:a16="http://schemas.microsoft.com/office/drawing/2014/main" id="{5B631A62-EC32-4945-8E09-01A998F4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27C6D5CA-C5CA-41AD-8664-B20007BBA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x</a:t>
            </a:r>
            <a:endParaRPr lang="en-US" altLang="en-US" b="0" dirty="0"/>
          </a:p>
        </p:txBody>
      </p:sp>
      <p:sp>
        <p:nvSpPr>
          <p:cNvPr id="12" name="Text Box 30">
            <a:extLst>
              <a:ext uri="{FF2B5EF4-FFF2-40B4-BE49-F238E27FC236}">
                <a16:creationId xmlns:a16="http://schemas.microsoft.com/office/drawing/2014/main" id="{52A51FED-50AD-4F77-9FD5-A09EAD10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814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/>
              <a:t>Case 2: otherwise</a:t>
            </a:r>
          </a:p>
        </p:txBody>
      </p:sp>
      <p:grpSp>
        <p:nvGrpSpPr>
          <p:cNvPr id="13" name="Group 31">
            <a:extLst>
              <a:ext uri="{FF2B5EF4-FFF2-40B4-BE49-F238E27FC236}">
                <a16:creationId xmlns:a16="http://schemas.microsoft.com/office/drawing/2014/main" id="{8ACC80D8-EAC0-44F7-98C8-B0518E4FC94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419600"/>
            <a:ext cx="7010400" cy="1219200"/>
            <a:chOff x="672" y="2784"/>
            <a:chExt cx="4416" cy="768"/>
          </a:xfrm>
        </p:grpSpPr>
        <p:grpSp>
          <p:nvGrpSpPr>
            <p:cNvPr id="14" name="Group 32">
              <a:extLst>
                <a:ext uri="{FF2B5EF4-FFF2-40B4-BE49-F238E27FC236}">
                  <a16:creationId xmlns:a16="http://schemas.microsoft.com/office/drawing/2014/main" id="{1116DF14-90DA-4C2B-B13D-D076E2F9A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784"/>
              <a:ext cx="4416" cy="384"/>
              <a:chOff x="672" y="2928"/>
              <a:chExt cx="4416" cy="384"/>
            </a:xfrm>
          </p:grpSpPr>
          <p:sp>
            <p:nvSpPr>
              <p:cNvPr id="19" name="Rectangle 33">
                <a:extLst>
                  <a:ext uri="{FF2B5EF4-FFF2-40B4-BE49-F238E27FC236}">
                    <a16:creationId xmlns:a16="http://schemas.microsoft.com/office/drawing/2014/main" id="{EDFC2930-7F8C-420E-ADF8-6FE95E9BF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416" cy="384"/>
              </a:xfrm>
              <a:prstGeom prst="rect">
                <a:avLst/>
              </a:prstGeom>
              <a:solidFill>
                <a:srgbClr val="CCFFCC">
                  <a:alpha val="52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34">
                <a:extLst>
                  <a:ext uri="{FF2B5EF4-FFF2-40B4-BE49-F238E27FC236}">
                    <a16:creationId xmlns:a16="http://schemas.microsoft.com/office/drawing/2014/main" id="{E74C8630-E122-4944-A6FF-B416A7167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928"/>
                <a:ext cx="336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p</a:t>
                </a:r>
                <a:endParaRPr lang="en-US" altLang="en-US" b="0" dirty="0"/>
              </a:p>
            </p:txBody>
          </p:sp>
        </p:grpSp>
        <p:sp>
          <p:nvSpPr>
            <p:cNvPr id="15" name="Rectangle 35">
              <a:extLst>
                <a:ext uri="{FF2B5EF4-FFF2-40B4-BE49-F238E27FC236}">
                  <a16:creationId xmlns:a16="http://schemas.microsoft.com/office/drawing/2014/main" id="{BAC85E4B-CD8D-4626-81BE-999D9EC2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784"/>
              <a:ext cx="1008" cy="384"/>
            </a:xfrm>
            <a:prstGeom prst="rect">
              <a:avLst/>
            </a:prstGeom>
            <a:solidFill>
              <a:srgbClr val="FFCC99">
                <a:alpha val="5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 dirty="0"/>
                <a:t>x</a:t>
              </a:r>
              <a:endParaRPr lang="en-US" altLang="en-US" b="0" dirty="0"/>
            </a:p>
          </p:txBody>
        </p:sp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EA78F805-2D9C-4F5F-92DC-B2E3F68AF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784"/>
              <a:ext cx="1056" cy="384"/>
            </a:xfrm>
            <a:prstGeom prst="rect">
              <a:avLst/>
            </a:prstGeom>
            <a:solidFill>
              <a:srgbClr val="99CC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 dirty="0"/>
                <a:t>y</a:t>
              </a:r>
              <a:endParaRPr lang="en-US" altLang="en-US" b="0" dirty="0"/>
            </a:p>
          </p:txBody>
        </p:sp>
        <p:sp>
          <p:nvSpPr>
            <p:cNvPr id="17" name="Line 37">
              <a:extLst>
                <a:ext uri="{FF2B5EF4-FFF2-40B4-BE49-F238E27FC236}">
                  <a16:creationId xmlns:a16="http://schemas.microsoft.com/office/drawing/2014/main" id="{8257402E-0E70-4900-8093-C65195648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2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8">
              <a:extLst>
                <a:ext uri="{FF2B5EF4-FFF2-40B4-BE49-F238E27FC236}">
                  <a16:creationId xmlns:a16="http://schemas.microsoft.com/office/drawing/2014/main" id="{DC062D27-4DD3-42F0-A74D-30308BC93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99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40D4-8AE3-4036-B7B9-03862699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223072-650A-4E96-B502-D89CE251A4F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1066800"/>
              </a:xfrm>
            </p:spPr>
            <p:txBody>
              <a:bodyPr/>
              <a:lstStyle/>
              <a:p>
                <a:r>
                  <a:rPr lang="en-US" dirty="0"/>
                  <a:t>Example: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[12, 5, 3, 9, 7, 8]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Maintain two pointers: </a:t>
                </a:r>
              </a:p>
              <a:p>
                <a:pPr lvl="1"/>
                <a:r>
                  <a:rPr lang="en-US" dirty="0"/>
                  <a:t>“middle” barrier (variable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in code): </a:t>
                </a:r>
              </a:p>
              <a:p>
                <a:pPr lvl="2"/>
                <a:r>
                  <a:rPr lang="en-US" dirty="0"/>
                  <a:t>separates numbers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 from those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points to the first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so far </a:t>
                </a:r>
              </a:p>
              <a:p>
                <a:pPr lvl="1"/>
                <a:r>
                  <a:rPr lang="en-US" dirty="0"/>
                  <a:t>“end” barrier (variable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code):  </a:t>
                </a:r>
              </a:p>
              <a:p>
                <a:pPr lvl="2"/>
                <a:r>
                  <a:rPr lang="en-US" dirty="0"/>
                  <a:t>separates what’s already processed from un-processed</a:t>
                </a:r>
              </a:p>
              <a:p>
                <a:pPr lvl="2"/>
                <a:r>
                  <a:rPr lang="en-US" dirty="0"/>
                  <a:t>points to the first unprocessed number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223072-650A-4E96-B502-D89CE251A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1066800"/>
              </a:xfrm>
              <a:blipFill>
                <a:blip r:embed="rId2"/>
                <a:stretch>
                  <a:fillRect l="-571" t="-5143" b="-349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34324C-8A06-4659-B9A8-52D1642FA672}"/>
              </a:ext>
            </a:extLst>
          </p:cNvPr>
          <p:cNvSpPr txBox="1"/>
          <p:nvPr/>
        </p:nvSpPr>
        <p:spPr>
          <a:xfrm>
            <a:off x="3657600" y="1939160"/>
            <a:ext cx="3352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[ 12,  5,   3,    9,   7,   8]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0DB191-C9BA-D0D2-1882-726C729FEB81}"/>
                  </a:ext>
                </a:extLst>
              </p14:cNvPr>
              <p14:cNvContentPartPr/>
              <p14:nvPr/>
            </p14:nvContentPartPr>
            <p14:xfrm>
              <a:off x="2838240" y="1310400"/>
              <a:ext cx="8013240" cy="508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0DB191-C9BA-D0D2-1882-726C729FE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8880" y="1301040"/>
                <a:ext cx="8031960" cy="510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25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A:</a:t>
            </a:r>
            <a:br>
              <a:rPr lang="en-US" dirty="0"/>
            </a:br>
            <a:r>
              <a:rPr lang="en-US" dirty="0"/>
              <a:t>Order statistics and simple examples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E4FA9AB-C41D-4F99-A775-7418D7A27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73" y="1219200"/>
            <a:ext cx="8611255" cy="4419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497B8-56FC-465B-8699-ED09A006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for Partition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FB9485-879B-4167-88D2-79B71ADC9EE4}"/>
                  </a:ext>
                </a:extLst>
              </p:cNvPr>
              <p:cNvSpPr/>
              <p:nvPr/>
            </p:nvSpPr>
            <p:spPr>
              <a:xfrm>
                <a:off x="7467600" y="4572000"/>
                <a:ext cx="2514600" cy="1447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complexity:</a:t>
                </a:r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FB9485-879B-4167-88D2-79B71ADC9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572000"/>
                <a:ext cx="2514600" cy="144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DC5773B-BC4B-4DF0-803F-73D380B6CD74}"/>
              </a:ext>
            </a:extLst>
          </p:cNvPr>
          <p:cNvSpPr/>
          <p:nvPr/>
        </p:nvSpPr>
        <p:spPr>
          <a:xfrm>
            <a:off x="7467600" y="2693276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In-place!</a:t>
            </a:r>
          </a:p>
        </p:txBody>
      </p:sp>
    </p:spTree>
    <p:extLst>
      <p:ext uri="{BB962C8B-B14F-4D97-AF65-F5344CB8AC3E}">
        <p14:creationId xmlns:p14="http://schemas.microsoft.com/office/powerpoint/2010/main" val="389334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1447800"/>
          </a:xfrm>
        </p:spPr>
        <p:txBody>
          <a:bodyPr/>
          <a:lstStyle/>
          <a:p>
            <a:pPr algn="ctr"/>
            <a:r>
              <a:rPr lang="en-US" dirty="0"/>
              <a:t>Part D:</a:t>
            </a:r>
            <a:br>
              <a:rPr lang="en-US" dirty="0"/>
            </a:br>
            <a:r>
              <a:rPr lang="en-US" dirty="0"/>
              <a:t>Time complexity for </a:t>
            </a:r>
            <a:r>
              <a:rPr lang="en-US" dirty="0" err="1"/>
              <a:t>QuickSelect</a:t>
            </a:r>
            <a:br>
              <a:rPr lang="en-US" dirty="0"/>
            </a:br>
            <a:r>
              <a:rPr lang="en-US" dirty="0"/>
              <a:t>and Randomized </a:t>
            </a:r>
            <a:r>
              <a:rPr lang="en-US" dirty="0" err="1"/>
              <a:t>QuickSelect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00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B5B8-C71E-4D13-9383-F7E7763C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FB45BB-8DD7-47B9-91F0-D75CFA8D227B}"/>
                  </a:ext>
                </a:extLst>
              </p:cNvPr>
              <p:cNvSpPr txBox="1"/>
              <p:nvPr/>
            </p:nvSpPr>
            <p:spPr>
              <a:xfrm>
                <a:off x="1981200" y="5498068"/>
                <a:ext cx="9144000" cy="85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At the top level, we call </a:t>
                </a:r>
                <a:r>
                  <a:rPr lang="en-US" dirty="0" err="1"/>
                  <a:t>QuickSelect</a:t>
                </a:r>
                <a:r>
                  <a:rPr lang="en-US" dirty="0"/>
                  <a:t>(A, 0, n, k). </a:t>
                </a:r>
              </a:p>
              <a:p>
                <a:r>
                  <a:rPr lang="en-US" sz="11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is the </a:t>
                </a:r>
                <a:r>
                  <a:rPr lang="en-US" dirty="0" err="1"/>
                  <a:t>pivot_order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FB45BB-8DD7-47B9-91F0-D75CFA8D2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98068"/>
                <a:ext cx="9144000" cy="851259"/>
              </a:xfrm>
              <a:prstGeom prst="rect">
                <a:avLst/>
              </a:prstGeom>
              <a:blipFill>
                <a:blip r:embed="rId2"/>
                <a:stretch>
                  <a:fillRect l="-533" t="-4286" b="-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0626A2-9200-447E-B7A6-9D086CC0C878}"/>
              </a:ext>
            </a:extLst>
          </p:cNvPr>
          <p:cNvSpPr txBox="1">
            <a:spLocks/>
          </p:cNvSpPr>
          <p:nvPr/>
        </p:nvSpPr>
        <p:spPr bwMode="auto">
          <a:xfrm>
            <a:off x="1981200" y="1295400"/>
            <a:ext cx="5867400" cy="403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err="1">
                <a:latin typeface="Chalkboard" charset="0"/>
              </a:rPr>
              <a:t>QuickSelect</a:t>
            </a:r>
            <a:r>
              <a:rPr lang="en-US" altLang="en-US" sz="2400" dirty="0">
                <a:latin typeface="Chalkboard" charset="0"/>
              </a:rPr>
              <a:t> ( A, s, t, k )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</a:t>
            </a: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board" charset="0"/>
              </a:rPr>
              <a:t>/* select the order k element in A from subarray A[s,..t-1] */  </a:t>
            </a:r>
            <a:endParaRPr lang="en-US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Chalkboard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(k &lt; s or k ≥ t or s ≥ t) return </a:t>
            </a:r>
            <a:r>
              <a:rPr lang="en-US" altLang="en-US" sz="2400" dirty="0">
                <a:solidFill>
                  <a:srgbClr val="00B050"/>
                </a:solidFill>
                <a:latin typeface="Chalkboard" charset="0"/>
              </a:rPr>
              <a:t>None</a:t>
            </a:r>
            <a:r>
              <a:rPr lang="en-US" altLang="en-US" sz="2400" dirty="0">
                <a:latin typeface="Chalkboard" charset="0"/>
              </a:rPr>
              <a:t>;    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m   = Partition ( A, s, t );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= m+1 ; 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= k)  return A[m];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&gt; k )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      return </a:t>
            </a:r>
            <a:r>
              <a:rPr lang="en-US" altLang="en-US" sz="2400" dirty="0" err="1">
                <a:latin typeface="Chalkboard" charset="0"/>
              </a:rPr>
              <a:t>QuickSelect</a:t>
            </a:r>
            <a:r>
              <a:rPr lang="en-US" altLang="en-US" sz="2400" dirty="0">
                <a:latin typeface="Chalkboard" charset="0"/>
              </a:rPr>
              <a:t> ( A, s, m, k );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else  return </a:t>
            </a:r>
            <a:r>
              <a:rPr lang="en-US" altLang="en-US" sz="2400" dirty="0" err="1">
                <a:latin typeface="Chalkboard" charset="0"/>
              </a:rPr>
              <a:t>QuickSelect</a:t>
            </a:r>
            <a:r>
              <a:rPr lang="en-US" altLang="en-US" sz="2400" dirty="0">
                <a:latin typeface="Chalkboard" charset="0"/>
              </a:rPr>
              <a:t> ( A, m+1, t, k );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2F999D-69E8-17D6-12A3-A3062E82D202}"/>
                  </a:ext>
                </a:extLst>
              </p14:cNvPr>
              <p14:cNvContentPartPr/>
              <p14:nvPr/>
            </p14:nvContentPartPr>
            <p14:xfrm>
              <a:off x="563760" y="119160"/>
              <a:ext cx="11182680" cy="540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2F999D-69E8-17D6-12A3-A3062E82D2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400" y="109800"/>
                <a:ext cx="11201400" cy="54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2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680A-E823-431C-8899-86B5D59C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4799-26B1-4570-9017-91FE8F2BAEF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219200"/>
                <a:ext cx="10972800" cy="49377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Depending on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recursively.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/>
                  <a:t>A lucky </a:t>
                </a:r>
                <a:r>
                  <a:rPr lang="en-US" sz="2400" dirty="0"/>
                  <a:t>case: </a:t>
                </a:r>
              </a:p>
              <a:p>
                <a:pPr lvl="1"/>
                <a:r>
                  <a:rPr lang="en-US" sz="2000" dirty="0"/>
                  <a:t>Each time we remove half of the numbers</a:t>
                </a:r>
              </a:p>
              <a:p>
                <a:pPr lvl="2"/>
                <a:r>
                  <a:rPr lang="en-US" sz="1800" dirty="0"/>
                  <a:t>we cannot do better, why?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74638" lvl="1" indent="0">
                  <a:buNone/>
                </a:pPr>
                <a:r>
                  <a:rPr lang="en-US" sz="2000" dirty="0"/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4799-26B1-4570-9017-91FE8F2BA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219200"/>
                <a:ext cx="10972800" cy="4937760"/>
              </a:xfrm>
              <a:blipFill>
                <a:blip r:embed="rId2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82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680A-E823-431C-8899-86B5D59C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4799-26B1-4570-9017-91FE8F2BAEF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Depending on value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recursively.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Worst case: </a:t>
                </a:r>
              </a:p>
              <a:p>
                <a:pPr lvl="1"/>
                <a:r>
                  <a:rPr lang="en-US" sz="2000" dirty="0"/>
                  <a:t>Each time we can only remove one number</a:t>
                </a:r>
              </a:p>
              <a:p>
                <a:pPr lvl="2"/>
                <a:r>
                  <a:rPr lang="en-US" sz="1800" dirty="0"/>
                  <a:t>say,  the target order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, while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each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74638" lvl="1" indent="0">
                  <a:buNone/>
                </a:pPr>
                <a:r>
                  <a:rPr lang="en-US" sz="2000" dirty="0"/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4799-26B1-4570-9017-91FE8F2BA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E23E15-E0F2-5FFB-A193-8F12D3D186A6}"/>
                  </a:ext>
                </a:extLst>
              </p14:cNvPr>
              <p14:cNvContentPartPr/>
              <p14:nvPr/>
            </p14:nvContentPartPr>
            <p14:xfrm>
              <a:off x="792360" y="497160"/>
              <a:ext cx="10969920" cy="58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E23E15-E0F2-5FFB-A193-8F12D3D186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000" y="487800"/>
                <a:ext cx="10988640" cy="58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031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E8D2-912D-4DD5-9D1B-B509718E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F62A8-1AB7-4B3C-8180-6C26D8605E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How to ensure we mostly have “good cases”? </a:t>
                </a:r>
                <a:endParaRPr lang="en-US" sz="1100" dirty="0"/>
              </a:p>
              <a:p>
                <a:r>
                  <a:rPr lang="en-US" sz="2400" dirty="0">
                    <a:solidFill>
                      <a:srgbClr val="00B050"/>
                    </a:solidFill>
                  </a:rPr>
                  <a:t>Good </a:t>
                </a:r>
                <a:r>
                  <a:rPr lang="en-US" sz="2400" dirty="0"/>
                  <a:t>split: </a:t>
                </a:r>
              </a:p>
              <a:p>
                <a:pPr lvl="1"/>
                <a:r>
                  <a:rPr lang="en-US" sz="2000" dirty="0"/>
                  <a:t>The pivot splits the current subarray in a balanced way (a constant fraction is on each side,  say, the </a:t>
                </a:r>
                <a:r>
                  <a:rPr lang="en-US" sz="2000" dirty="0" err="1"/>
                  <a:t>pivot_order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400" dirty="0">
                    <a:solidFill>
                      <a:srgbClr val="700000"/>
                    </a:solidFill>
                  </a:rPr>
                  <a:t>Bad</a:t>
                </a:r>
                <a:r>
                  <a:rPr lang="en-US" sz="2400" dirty="0"/>
                  <a:t> split: </a:t>
                </a:r>
              </a:p>
              <a:p>
                <a:pPr lvl="1"/>
                <a:r>
                  <a:rPr lang="en-US" sz="2000" dirty="0"/>
                  <a:t>Otherwise </a:t>
                </a:r>
              </a:p>
              <a:p>
                <a:pPr lvl="8"/>
                <a:endParaRPr lang="en-US" sz="1100" dirty="0"/>
              </a:p>
              <a:p>
                <a:r>
                  <a:rPr lang="en-US" sz="2400" dirty="0"/>
                  <a:t>Roughly speaking, if we always have good splits, then we have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In fact, this can be relaxed to that if we can have one good split every few (constant number of) splits on average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F62A8-1AB7-4B3C-8180-6C26D8605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89" t="-98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C8474B1-BAA7-418C-ACEA-918D55CD3CDD}"/>
              </a:ext>
            </a:extLst>
          </p:cNvPr>
          <p:cNvSpPr/>
          <p:nvPr/>
        </p:nvSpPr>
        <p:spPr>
          <a:xfrm>
            <a:off x="3314700" y="5623560"/>
            <a:ext cx="556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to ensure that this happens?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EBCD02-8493-D197-F235-4866BCFAEB5A}"/>
                  </a:ext>
                </a:extLst>
              </p14:cNvPr>
              <p14:cNvContentPartPr/>
              <p14:nvPr/>
            </p14:nvContentPartPr>
            <p14:xfrm>
              <a:off x="6185160" y="36360"/>
              <a:ext cx="4122000" cy="364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EBCD02-8493-D197-F235-4866BCFAE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5800" y="27000"/>
                <a:ext cx="4140720" cy="36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0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644F-F0EC-4E47-9880-14394846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CDFFDF-70FA-45FB-A579-838E9722359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 other words, when we choose pivot, we hope to choose one whose rank (order) is around the middle </a:t>
                </a:r>
              </a:p>
              <a:p>
                <a:pPr lvl="1"/>
                <a:r>
                  <a:rPr lang="en-US" dirty="0"/>
                  <a:t>say, between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sz="1000" dirty="0"/>
              </a:p>
              <a:p>
                <a:r>
                  <a:rPr lang="en-US" dirty="0"/>
                  <a:t>To guarantee that, </a:t>
                </a:r>
              </a:p>
              <a:p>
                <a:pPr lvl="1"/>
                <a:r>
                  <a:rPr lang="en-US" dirty="0"/>
                  <a:t>Pick a </a:t>
                </a:r>
                <a:r>
                  <a:rPr lang="en-US" dirty="0">
                    <a:solidFill>
                      <a:srgbClr val="700000"/>
                    </a:solidFill>
                  </a:rPr>
                  <a:t>random number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as the pivot! </a:t>
                </a:r>
              </a:p>
              <a:p>
                <a:r>
                  <a:rPr lang="en-US" dirty="0"/>
                  <a:t>Why?   </a:t>
                </a:r>
              </a:p>
              <a:p>
                <a:pPr lvl="1"/>
                <a:r>
                  <a:rPr lang="en-US" dirty="0"/>
                  <a:t>If we pick a random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 err="1"/>
                  <a:t>i.e</a:t>
                </a:r>
                <a:r>
                  <a:rPr lang="en-US" dirty="0"/>
                  <a:t>, means that the probability of choose any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Probability </a:t>
                </a:r>
                <a:r>
                  <a:rPr lang="en-US" dirty="0" err="1"/>
                  <a:t>Pr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)/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=2/4=1/2 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b="0" dirty="0"/>
                  <a:t>Hence in expectation, every two times we will have a good split. </a:t>
                </a:r>
              </a:p>
              <a:p>
                <a:pPr lvl="2"/>
                <a:endParaRPr lang="en-US" b="0" dirty="0"/>
              </a:p>
              <a:p>
                <a:pPr lvl="2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CDFFDF-70FA-45FB-A579-838E97223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b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1FBF-2A85-4AF5-AD31-0E5A9419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Rand-Select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79009E-C5F4-4225-AC4B-543D7532FD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2"/>
            <a:ext cx="8229600" cy="4114799"/>
          </a:xfrm>
          <a:ln w="254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700000"/>
                </a:solidFill>
                <a:latin typeface="Chalkboard" charset="0"/>
              </a:rPr>
              <a:t>Rand-Select</a:t>
            </a:r>
            <a:r>
              <a:rPr lang="en-US" altLang="en-US" sz="2400" dirty="0">
                <a:latin typeface="Chalkboard" charset="0"/>
              </a:rPr>
              <a:t> ( A, s, t, k )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</a:t>
            </a: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board" charset="0"/>
              </a:rPr>
              <a:t>/* select the order k element in A from subarray A[s,..t-1] */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(k &lt; s or k ≥ t or s ≥ t) return </a:t>
            </a:r>
            <a:r>
              <a:rPr lang="en-US" altLang="en-US" sz="2400" dirty="0">
                <a:solidFill>
                  <a:srgbClr val="00B050"/>
                </a:solidFill>
                <a:latin typeface="Chalkboard" charset="0"/>
              </a:rPr>
              <a:t>None</a:t>
            </a:r>
            <a:r>
              <a:rPr lang="en-US" altLang="en-US" sz="2400" dirty="0">
                <a:latin typeface="Chalkboard" charset="0"/>
              </a:rPr>
              <a:t>;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m   = </a:t>
            </a:r>
            <a:r>
              <a:rPr lang="en-US" altLang="en-US" sz="2400" dirty="0">
                <a:solidFill>
                  <a:srgbClr val="700000"/>
                </a:solidFill>
                <a:latin typeface="Chalkboard" charset="0"/>
              </a:rPr>
              <a:t>Rand-Partition</a:t>
            </a:r>
            <a:r>
              <a:rPr lang="en-US" altLang="en-US" sz="2400" dirty="0">
                <a:latin typeface="Chalkboard" charset="0"/>
              </a:rPr>
              <a:t> ( A, s, t );  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= m+1 ; 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= k)  return A[m]; 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if ( </a:t>
            </a:r>
            <a:r>
              <a:rPr lang="en-US" altLang="en-US" sz="2400" dirty="0" err="1">
                <a:latin typeface="Chalkboard" charset="0"/>
              </a:rPr>
              <a:t>pivot_order</a:t>
            </a:r>
            <a:r>
              <a:rPr lang="en-US" altLang="en-US" sz="2400" dirty="0">
                <a:latin typeface="Chalkboard" charset="0"/>
              </a:rPr>
              <a:t> &gt; k )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      return </a:t>
            </a:r>
            <a:r>
              <a:rPr lang="en-US" altLang="en-US" sz="2400" dirty="0">
                <a:solidFill>
                  <a:srgbClr val="700000"/>
                </a:solidFill>
                <a:latin typeface="Chalkboard" charset="0"/>
              </a:rPr>
              <a:t>Rand-Select</a:t>
            </a:r>
            <a:r>
              <a:rPr lang="en-US" altLang="en-US" sz="2400" dirty="0">
                <a:latin typeface="Chalkboard" charset="0"/>
              </a:rPr>
              <a:t> ( A, s, m, k );</a:t>
            </a:r>
          </a:p>
          <a:p>
            <a:pPr marL="0" indent="0">
              <a:buNone/>
            </a:pPr>
            <a:r>
              <a:rPr lang="en-US" altLang="en-US" sz="2400" dirty="0">
                <a:latin typeface="Chalkboard" charset="0"/>
              </a:rPr>
              <a:t>    else  return </a:t>
            </a:r>
            <a:r>
              <a:rPr lang="en-US" altLang="en-US" sz="2400" dirty="0">
                <a:solidFill>
                  <a:srgbClr val="700000"/>
                </a:solidFill>
                <a:latin typeface="Chalkboard" charset="0"/>
              </a:rPr>
              <a:t>Rand-Select </a:t>
            </a:r>
            <a:r>
              <a:rPr lang="en-US" altLang="en-US" sz="2400" dirty="0">
                <a:latin typeface="Chalkboard" charset="0"/>
              </a:rPr>
              <a:t>( A, m+1, t, k );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17D55-DEB2-4F85-82CB-A3E0074F98CA}"/>
              </a:ext>
            </a:extLst>
          </p:cNvPr>
          <p:cNvSpPr txBox="1"/>
          <p:nvPr/>
        </p:nvSpPr>
        <p:spPr>
          <a:xfrm>
            <a:off x="1981200" y="5486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0000"/>
                </a:solidFill>
              </a:rPr>
              <a:t>Rand-Partition</a:t>
            </a:r>
            <a:r>
              <a:rPr lang="en-US" sz="2000" dirty="0"/>
              <a:t>(A, s, t) uses a </a:t>
            </a:r>
            <a:r>
              <a:rPr lang="en-US" sz="2000" dirty="0">
                <a:solidFill>
                  <a:srgbClr val="700000"/>
                </a:solidFill>
              </a:rPr>
              <a:t>random element </a:t>
            </a:r>
            <a:r>
              <a:rPr lang="en-US" sz="2000" dirty="0"/>
              <a:t>from A[s, … t-1] as pivot, instead of using A[t-1] as pivot like in Partition(A, s, t). </a:t>
            </a:r>
          </a:p>
        </p:txBody>
      </p:sp>
    </p:spTree>
    <p:extLst>
      <p:ext uri="{BB962C8B-B14F-4D97-AF65-F5344CB8AC3E}">
        <p14:creationId xmlns:p14="http://schemas.microsoft.com/office/powerpoint/2010/main" val="2669567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2A777-6778-4FB1-A07F-83962B6F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95400"/>
            <a:ext cx="11024231" cy="487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E1A-061B-4293-A069-02CE616E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Rand-Partition pseudo-code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E6300-AA97-4EF8-8CC8-88F8E5E72EBB}"/>
              </a:ext>
            </a:extLst>
          </p:cNvPr>
          <p:cNvSpPr/>
          <p:nvPr/>
        </p:nvSpPr>
        <p:spPr>
          <a:xfrm>
            <a:off x="1905000" y="2286000"/>
            <a:ext cx="5029200" cy="914400"/>
          </a:xfrm>
          <a:prstGeom prst="rect">
            <a:avLst/>
          </a:prstGeom>
          <a:solidFill>
            <a:srgbClr val="FF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5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FAB5-E24D-4AC5-B17E-66437EF1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time analysis --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6A7E5-C994-48E1-B0A8-E5373E49900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5410200"/>
              </a:xfrm>
            </p:spPr>
            <p:txBody>
              <a:bodyPr/>
              <a:lstStyle/>
              <a:p>
                <a:r>
                  <a:rPr lang="en-US" sz="2400" dirty="0"/>
                  <a:t>In expectation, after every constant number of recursive calls, there will be a good split, </a:t>
                </a:r>
              </a:p>
              <a:p>
                <a:pPr lvl="1"/>
                <a:r>
                  <a:rPr lang="en-US" sz="2000" dirty="0">
                    <a:solidFill>
                      <a:srgbClr val="00B050"/>
                    </a:solidFill>
                  </a:rPr>
                  <a:t>Good</a:t>
                </a:r>
                <a:r>
                  <a:rPr lang="en-US" sz="2000" dirty="0"/>
                  <a:t> split:  </a:t>
                </a:r>
              </a:p>
              <a:p>
                <a:pPr lvl="2"/>
                <a:r>
                  <a:rPr lang="en-US" sz="1700" dirty="0"/>
                  <a:t>the pivot has rank in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7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700" dirty="0"/>
                  <a:t>  =&gt; probability of a good split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700" dirty="0"/>
              </a:p>
              <a:p>
                <a:pPr lvl="1"/>
                <a:r>
                  <a:rPr lang="en-US" sz="2000" dirty="0">
                    <a:solidFill>
                      <a:srgbClr val="C00000"/>
                    </a:solidFill>
                  </a:rPr>
                  <a:t>Bad</a:t>
                </a:r>
                <a:r>
                  <a:rPr lang="en-US" sz="2000" dirty="0"/>
                  <a:t> split: </a:t>
                </a:r>
              </a:p>
              <a:p>
                <a:pPr lvl="2"/>
                <a:r>
                  <a:rPr lang="en-US" sz="1700" dirty="0"/>
                  <a:t>Otherwise</a:t>
                </a:r>
              </a:p>
              <a:p>
                <a:pPr lvl="2"/>
                <a:endParaRPr lang="en-US" sz="1700" dirty="0"/>
              </a:p>
              <a:p>
                <a:r>
                  <a:rPr lang="en-US" sz="2300" dirty="0"/>
                  <a:t>Every time a good split happens, </a:t>
                </a:r>
              </a:p>
              <a:p>
                <a:pPr lvl="1"/>
                <a:r>
                  <a:rPr lang="en-US" sz="2000" dirty="0"/>
                  <a:t>the size of the problem will be reduced by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:r>
                  <a:rPr lang="en-US" sz="2000" dirty="0" err="1"/>
                  <a:t>i.e</a:t>
                </a:r>
                <a:r>
                  <a:rPr lang="en-US" sz="2000" dirty="0"/>
                  <a:t>,  the remainder size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7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700" dirty="0"/>
                  <a:t> where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700" dirty="0"/>
                  <a:t> is the previous size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6A7E5-C994-48E1-B0A8-E5373E499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5410200"/>
              </a:xfrm>
              <a:blipFill>
                <a:blip r:embed="rId2"/>
                <a:stretch>
                  <a:fillRect l="-444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44BA71-7A3E-71C4-02C4-B2EB9F52C5F4}"/>
                  </a:ext>
                </a:extLst>
              </p14:cNvPr>
              <p14:cNvContentPartPr/>
              <p14:nvPr/>
            </p14:nvContentPartPr>
            <p14:xfrm>
              <a:off x="964440" y="93240"/>
              <a:ext cx="11144520" cy="577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44BA71-7A3E-71C4-02C4-B2EB9F52C5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80" y="83880"/>
                <a:ext cx="11163240" cy="57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23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0E77-2182-4049-A9F0-C9829CB1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37CC1-DF0D-419B-8C3A-AD48FCB7CD3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set of n numbers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>
                    <a:solidFill>
                      <a:srgbClr val="700000"/>
                    </a:solidFill>
                  </a:rPr>
                  <a:t>kth order statistics </a:t>
                </a:r>
                <a:r>
                  <a:rPr lang="en-US" dirty="0"/>
                  <a:t>is the kth smallest number in this collection </a:t>
                </a:r>
              </a:p>
              <a:p>
                <a:pPr lvl="2"/>
                <a:r>
                  <a:rPr lang="en-US" dirty="0"/>
                  <a:t>We also say that this number has </a:t>
                </a:r>
                <a:r>
                  <a:rPr lang="en-US" i="1" dirty="0">
                    <a:solidFill>
                      <a:srgbClr val="700000"/>
                    </a:solidFill>
                  </a:rPr>
                  <a:t>rank k</a:t>
                </a:r>
                <a:r>
                  <a:rPr lang="en-US" dirty="0"/>
                  <a:t> in the input.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</a:t>
                </a:r>
                <a:r>
                  <a:rPr lang="en-US" dirty="0"/>
                  <a:t> order statistics:      minimum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th order statistics:    maximum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order statistics:   median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order statistics: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-th percentile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37CC1-DF0D-419B-8C3A-AD48FCB7C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392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FAB5-E24D-4AC5-B17E-66437EF1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time analysis --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6A7E5-C994-48E1-B0A8-E5373E49900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9677400" cy="5410200"/>
              </a:xfrm>
            </p:spPr>
            <p:txBody>
              <a:bodyPr/>
              <a:lstStyle/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endParaRPr lang="en-US" sz="1000" dirty="0"/>
              </a:p>
              <a:p>
                <a:r>
                  <a:rPr lang="en-US" sz="2400" dirty="0"/>
                  <a:t>Counting the cost of all good splits, we have that it is at most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1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 …=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𝑐𝑛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 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1000" dirty="0"/>
              </a:p>
              <a:p>
                <a:r>
                  <a:rPr lang="en-US" sz="2400" dirty="0"/>
                  <a:t>In-between good splits there are bad splits, but their costs intuitively can be charged to those of the good splits </a:t>
                </a:r>
              </a:p>
              <a:p>
                <a:pPr lvl="1"/>
                <a:r>
                  <a:rPr lang="en-US" sz="2100" dirty="0"/>
                  <a:t>The good split happens with probability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100" dirty="0"/>
              </a:p>
              <a:p>
                <a:pPr lvl="1"/>
                <a:r>
                  <a:rPr lang="en-US" sz="2000" dirty="0"/>
                  <a:t>Expected cost of bad splits is bounded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300" dirty="0"/>
                  <a:t>Hence the expected total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6A7E5-C994-48E1-B0A8-E5373E499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9677400" cy="5410200"/>
              </a:xfrm>
              <a:blipFill>
                <a:blip r:embed="rId2"/>
                <a:stretch>
                  <a:fillRect l="-441"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CFB2087-2EA5-4107-8D79-30DB87005C35}"/>
              </a:ext>
            </a:extLst>
          </p:cNvPr>
          <p:cNvSpPr/>
          <p:nvPr/>
        </p:nvSpPr>
        <p:spPr>
          <a:xfrm>
            <a:off x="1676400" y="6019800"/>
            <a:ext cx="784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NOT a precise argument, just intuition. </a:t>
            </a:r>
          </a:p>
          <a:p>
            <a:pPr algn="ctr"/>
            <a:r>
              <a:rPr lang="en-US" sz="2400" dirty="0"/>
              <a:t>This can be made more precise.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0F029B-DC31-70A1-7860-F9363E0A7190}"/>
                  </a:ext>
                </a:extLst>
              </p14:cNvPr>
              <p14:cNvContentPartPr/>
              <p14:nvPr/>
            </p14:nvContentPartPr>
            <p14:xfrm>
              <a:off x="610920" y="2331000"/>
              <a:ext cx="4500720" cy="86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0F029B-DC31-70A1-7860-F9363E0A71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560" y="2321640"/>
                <a:ext cx="4519440" cy="8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22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B4B3-82E3-406F-95D4-79240528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61C6E-3ECC-4290-B700-EBF0AE403C7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Randomized version of </a:t>
                </a:r>
                <a:r>
                  <a:rPr lang="en-US" dirty="0" err="1"/>
                  <a:t>QuickSelect</a:t>
                </a:r>
                <a:r>
                  <a:rPr lang="en-US" dirty="0"/>
                  <a:t>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expected time</a:t>
                </a:r>
              </a:p>
              <a:p>
                <a:endParaRPr lang="en-US" dirty="0"/>
              </a:p>
              <a:p>
                <a:r>
                  <a:rPr lang="en-US" dirty="0"/>
                  <a:t>In fact, one can perform Select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worst-case time</a:t>
                </a:r>
              </a:p>
              <a:p>
                <a:pPr lvl="1"/>
                <a:r>
                  <a:rPr lang="en-US" dirty="0"/>
                  <a:t>Not covered in this class.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61C6E-3ECC-4290-B700-EBF0AE403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A295FC-F2EA-F467-E24A-6EBD1C3B5450}"/>
                  </a:ext>
                </a:extLst>
              </p14:cNvPr>
              <p14:cNvContentPartPr/>
              <p14:nvPr/>
            </p14:nvContentPartPr>
            <p14:xfrm>
              <a:off x="983880" y="1766880"/>
              <a:ext cx="10084320" cy="49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A295FC-F2EA-F467-E24A-6EBD1C3B54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4520" y="1757520"/>
                <a:ext cx="10103040" cy="5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74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1219200"/>
          </a:xfrm>
        </p:spPr>
        <p:txBody>
          <a:bodyPr/>
          <a:lstStyle/>
          <a:p>
            <a:pPr algn="ctr"/>
            <a:r>
              <a:rPr lang="en-US" dirty="0"/>
              <a:t>Part E:</a:t>
            </a:r>
            <a:br>
              <a:rPr lang="en-US" dirty="0"/>
            </a:br>
            <a:r>
              <a:rPr lang="en-US" dirty="0"/>
              <a:t>Randomized </a:t>
            </a:r>
            <a:r>
              <a:rPr lang="en-US" dirty="0" err="1"/>
              <a:t>QuickSort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6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D03A-CEA5-405D-B710-CDAB35DE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revisited!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C4FF4-E3A0-4711-A7F9-A6DCD46C981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Previously, 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pPr lvl="1" eaLnBrk="1" hangingPunct="1"/>
                <a:r>
                  <a:rPr lang="en-US" altLang="en-US" dirty="0"/>
                  <a:t>Divide and conquer paradigm</a:t>
                </a:r>
              </a:p>
              <a:p>
                <a:pPr lvl="1" eaLnBrk="1" hangingPunct="1"/>
                <a:r>
                  <a:rPr lang="en-US" altLang="en-US" dirty="0"/>
                  <a:t>But </a:t>
                </a:r>
                <a:r>
                  <a:rPr lang="en-US" altLang="en-US" dirty="0">
                    <a:solidFill>
                      <a:srgbClr val="700000"/>
                    </a:solidFill>
                  </a:rPr>
                  <a:t>NOT</a:t>
                </a:r>
                <a:r>
                  <a:rPr lang="en-US" altLang="en-US" dirty="0"/>
                  <a:t> in-place sorting</a:t>
                </a:r>
              </a:p>
              <a:p>
                <a:pPr lvl="1"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Now:  </a:t>
                </a:r>
                <a:r>
                  <a:rPr lang="en-US" altLang="en-US" dirty="0" err="1"/>
                  <a:t>QuickSort</a:t>
                </a:r>
                <a:endParaRPr lang="en-US" altLang="en-US" dirty="0"/>
              </a:p>
              <a:p>
                <a:pPr lvl="1" eaLnBrk="1" hangingPunct="1"/>
                <a:r>
                  <a:rPr lang="en-US" altLang="en-US" dirty="0"/>
                  <a:t>In-place sorting</a:t>
                </a:r>
              </a:p>
              <a:p>
                <a:pPr lvl="1" eaLnBrk="1" hangingPunct="1"/>
                <a:r>
                  <a:rPr lang="en-US" altLang="en-US" dirty="0"/>
                  <a:t>Randomized quicksort:</a:t>
                </a:r>
              </a:p>
              <a:p>
                <a:pPr lvl="2" eaLnBrk="1" hangingPunct="1"/>
                <a:r>
                  <a:rPr lang="en-US" altLang="en-US" dirty="0"/>
                  <a:t>Worst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/>
                  <a:t> </a:t>
                </a:r>
              </a:p>
              <a:p>
                <a:pPr lvl="2" eaLnBrk="1" hangingPunct="1"/>
                <a:r>
                  <a:rPr lang="en-US" altLang="en-US" dirty="0"/>
                  <a:t>Expected 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C4FF4-E3A0-4711-A7F9-A6DCD46C9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2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4B98-33F6-4B84-8606-B7779339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2686-4E1B-4D4B-863C-F7DA46EA4D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371600"/>
            <a:ext cx="6477000" cy="3429000"/>
          </a:xfrm>
          <a:ln w="2222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b="0" dirty="0" err="1">
                <a:latin typeface="Chalkboard" charset="0"/>
              </a:rPr>
              <a:t>MergeSort</a:t>
            </a:r>
            <a:r>
              <a:rPr lang="en-US" altLang="en-US" b="0" dirty="0">
                <a:latin typeface="Chalkboard" charset="0"/>
              </a:rPr>
              <a:t> </a:t>
            </a:r>
            <a:r>
              <a:rPr lang="en-US" altLang="en-US" b="0" dirty="0"/>
              <a:t>( </a:t>
            </a:r>
            <a:r>
              <a:rPr lang="en-US" altLang="en-US" b="0" i="1" dirty="0">
                <a:solidFill>
                  <a:srgbClr val="0B1196"/>
                </a:solidFill>
              </a:rPr>
              <a:t>A, r, s </a:t>
            </a:r>
            <a:r>
              <a:rPr lang="en-US" altLang="en-US" b="0" dirty="0"/>
              <a:t>) // sorting subarray A[</a:t>
            </a:r>
            <a:r>
              <a:rPr lang="en-US" altLang="en-US" b="0" dirty="0" err="1"/>
              <a:t>r,s</a:t>
            </a:r>
            <a:r>
              <a:rPr lang="en-US" altLang="en-US" b="0" dirty="0"/>
              <a:t>]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800" dirty="0"/>
              <a:t>  if </a:t>
            </a:r>
            <a:r>
              <a:rPr lang="en-US" altLang="en-US" sz="2800" i="1" dirty="0">
                <a:solidFill>
                  <a:srgbClr val="0B1196"/>
                </a:solidFill>
              </a:rPr>
              <a:t>( r ≥ s)</a:t>
            </a:r>
            <a:r>
              <a:rPr lang="en-US" altLang="en-US" sz="2800" dirty="0"/>
              <a:t>  return; 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m  = (</a:t>
            </a:r>
            <a:r>
              <a:rPr lang="en-US" altLang="en-US" sz="2400" i="1" dirty="0" err="1">
                <a:solidFill>
                  <a:srgbClr val="0B1196"/>
                </a:solidFill>
              </a:rPr>
              <a:t>r+s</a:t>
            </a:r>
            <a:r>
              <a:rPr lang="en-US" altLang="en-US" sz="2400" i="1" dirty="0">
                <a:solidFill>
                  <a:srgbClr val="0B1196"/>
                </a:solidFill>
              </a:rPr>
              <a:t>) / 2</a:t>
            </a:r>
            <a:r>
              <a:rPr lang="en-US" altLang="en-US" sz="2400" dirty="0"/>
              <a:t>;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A1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latin typeface="Chalkboard" charset="0"/>
              </a:rPr>
              <a:t>MergeSort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r, m </a:t>
            </a:r>
            <a:r>
              <a:rPr lang="en-US" altLang="en-US" sz="2400" dirty="0"/>
              <a:t>);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A2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latin typeface="Chalkboard" charset="0"/>
              </a:rPr>
              <a:t>MergeSort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m+1, s </a:t>
            </a:r>
            <a:r>
              <a:rPr lang="en-US" altLang="en-US" sz="2400" dirty="0"/>
              <a:t>); 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dirty="0">
                <a:latin typeface="Chalkboard" charset="0"/>
              </a:rPr>
              <a:t>Merge </a:t>
            </a:r>
            <a:r>
              <a:rPr lang="en-US" altLang="en-US" sz="2400" dirty="0"/>
              <a:t>(</a:t>
            </a:r>
            <a:r>
              <a:rPr lang="en-US" altLang="en-US" sz="2400" i="1" dirty="0">
                <a:solidFill>
                  <a:srgbClr val="0B1196"/>
                </a:solidFill>
              </a:rPr>
              <a:t>A1, A2</a:t>
            </a:r>
            <a:r>
              <a:rPr lang="en-US" altLang="en-US" sz="2400" dirty="0"/>
              <a:t>);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C6A58-75A5-41AC-B9B7-F112886602BF}"/>
              </a:ext>
            </a:extLst>
          </p:cNvPr>
          <p:cNvSpPr/>
          <p:nvPr/>
        </p:nvSpPr>
        <p:spPr>
          <a:xfrm>
            <a:off x="2286000" y="4191000"/>
            <a:ext cx="2514600" cy="381000"/>
          </a:xfrm>
          <a:prstGeom prst="rect">
            <a:avLst/>
          </a:prstGeom>
          <a:solidFill>
            <a:srgbClr val="FF99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64C9D-FD4B-4A25-A74D-D86789A44B8A}"/>
              </a:ext>
            </a:extLst>
          </p:cNvPr>
          <p:cNvSpPr txBox="1"/>
          <p:nvPr/>
        </p:nvSpPr>
        <p:spPr>
          <a:xfrm>
            <a:off x="1981200" y="5181601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work has to be done in Merge(), but the “divide” step is easy (simply split the array into two equal parts).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67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C1B1-2EB3-49A4-BDE9-94436D09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A5EA-3806-4FB0-9518-1F0BE5A0D9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4343400" cy="3276600"/>
          </a:xfrm>
          <a:ln w="2222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b="0" dirty="0" err="1">
                <a:latin typeface="Chalkboard" charset="0"/>
              </a:rPr>
              <a:t>QuickSort</a:t>
            </a:r>
            <a:r>
              <a:rPr lang="en-US" altLang="en-US" b="0" dirty="0">
                <a:latin typeface="Chalkboard" charset="0"/>
              </a:rPr>
              <a:t> </a:t>
            </a:r>
            <a:r>
              <a:rPr lang="en-US" altLang="en-US" b="0" dirty="0"/>
              <a:t>( </a:t>
            </a:r>
            <a:r>
              <a:rPr lang="en-US" altLang="en-US" b="0" i="1" dirty="0">
                <a:solidFill>
                  <a:srgbClr val="0B1196"/>
                </a:solidFill>
              </a:rPr>
              <a:t>A, r, s </a:t>
            </a:r>
            <a:r>
              <a:rPr lang="en-US" altLang="en-US" b="0" dirty="0"/>
              <a:t>)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   if </a:t>
            </a:r>
            <a:r>
              <a:rPr lang="en-US" altLang="en-US" sz="2400" i="1" dirty="0">
                <a:solidFill>
                  <a:srgbClr val="0B1196"/>
                </a:solidFill>
              </a:rPr>
              <a:t>( r ≥ s)</a:t>
            </a:r>
            <a:r>
              <a:rPr lang="en-US" altLang="en-US" sz="2400" dirty="0"/>
              <a:t>  return;</a:t>
            </a:r>
          </a:p>
          <a:p>
            <a:pPr marL="0" indent="0">
              <a:buNone/>
            </a:pPr>
            <a:r>
              <a:rPr lang="en-US" altLang="en-US" b="0" dirty="0"/>
              <a:t>   </a:t>
            </a:r>
            <a:r>
              <a:rPr lang="en-US" altLang="en-US" b="0" i="1" dirty="0">
                <a:solidFill>
                  <a:srgbClr val="0B1196"/>
                </a:solidFill>
              </a:rPr>
              <a:t>m   = </a:t>
            </a:r>
            <a:r>
              <a:rPr lang="en-US" altLang="en-US" b="0" dirty="0">
                <a:latin typeface="Chalkboard" charset="0"/>
              </a:rPr>
              <a:t>Partition </a:t>
            </a:r>
            <a:r>
              <a:rPr lang="en-US" altLang="en-US" b="0" dirty="0"/>
              <a:t>( </a:t>
            </a:r>
            <a:r>
              <a:rPr lang="en-US" altLang="en-US" b="0" i="1" dirty="0">
                <a:solidFill>
                  <a:srgbClr val="0B1196"/>
                </a:solidFill>
              </a:rPr>
              <a:t>A, r, s </a:t>
            </a:r>
            <a:r>
              <a:rPr lang="en-US" altLang="en-US" b="0" dirty="0"/>
              <a:t>);   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A1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latin typeface="Chalkboard" charset="0"/>
              </a:rPr>
              <a:t>QuickSort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r, m </a:t>
            </a:r>
            <a:r>
              <a:rPr lang="en-US" altLang="en-US" sz="2400" dirty="0"/>
              <a:t>);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A2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latin typeface="Chalkboard" charset="0"/>
              </a:rPr>
              <a:t>QuickSort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m+1, s </a:t>
            </a:r>
            <a:r>
              <a:rPr lang="en-US" altLang="en-US" sz="2400" dirty="0"/>
              <a:t>); 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dirty="0">
                <a:latin typeface="Chalkboard" charset="0"/>
              </a:rPr>
              <a:t>Merge </a:t>
            </a:r>
            <a:r>
              <a:rPr lang="en-US" altLang="en-US" sz="2400" dirty="0"/>
              <a:t>(</a:t>
            </a:r>
            <a:r>
              <a:rPr lang="en-US" altLang="en-US" sz="2400" i="1" dirty="0">
                <a:solidFill>
                  <a:srgbClr val="0B1196"/>
                </a:solidFill>
              </a:rPr>
              <a:t>A1, A2</a:t>
            </a:r>
            <a:r>
              <a:rPr lang="en-US" altLang="en-US" sz="2400" dirty="0"/>
              <a:t>);</a:t>
            </a:r>
          </a:p>
          <a:p>
            <a:endParaRPr lang="en-US" altLang="en-US" sz="3200" dirty="0"/>
          </a:p>
          <a:p>
            <a:endParaRPr lang="en-US" altLang="en-US" sz="3200" dirty="0"/>
          </a:p>
          <a:p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AEEF21E-B76A-41C6-9DE5-466AA9AF9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105400"/>
            <a:ext cx="6934200" cy="609600"/>
          </a:xfrm>
          <a:prstGeom prst="rect">
            <a:avLst/>
          </a:prstGeom>
          <a:solidFill>
            <a:srgbClr val="CCFFCC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E072D171-B992-4800-AEE6-8F9CCB8DB0BB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105403"/>
            <a:ext cx="6934200" cy="1055688"/>
            <a:chOff x="576" y="3360"/>
            <a:chExt cx="4368" cy="665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A45E9085-C256-499F-AAA8-141DF30DD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360"/>
              <a:ext cx="4368" cy="384"/>
              <a:chOff x="576" y="3360"/>
              <a:chExt cx="4368" cy="384"/>
            </a:xfrm>
          </p:grpSpPr>
          <p:sp>
            <p:nvSpPr>
              <p:cNvPr id="8" name="Rectangle 10">
                <a:extLst>
                  <a:ext uri="{FF2B5EF4-FFF2-40B4-BE49-F238E27FC236}">
                    <a16:creationId xmlns:a16="http://schemas.microsoft.com/office/drawing/2014/main" id="{9687636D-B967-46A6-8CAD-CFF18896D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384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D7D93320-6A63-4F96-BF15-02050EB41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360"/>
                <a:ext cx="1536" cy="384"/>
              </a:xfrm>
              <a:prstGeom prst="rect">
                <a:avLst/>
              </a:prstGeom>
              <a:solidFill>
                <a:srgbClr val="FFCC99">
                  <a:alpha val="49001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51CFDB40-256D-4B43-9DC6-133890EA3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2448" cy="384"/>
              </a:xfrm>
              <a:prstGeom prst="rect">
                <a:avLst/>
              </a:prstGeom>
              <a:solidFill>
                <a:srgbClr val="99CC00">
                  <a:alpha val="83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13">
              <a:extLst>
                <a:ext uri="{FF2B5EF4-FFF2-40B4-BE49-F238E27FC236}">
                  <a16:creationId xmlns:a16="http://schemas.microsoft.com/office/drawing/2014/main" id="{60C92953-AA0D-4F17-AAE2-FA015BB83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792"/>
              <a:ext cx="1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0" i="1">
                  <a:solidFill>
                    <a:srgbClr val="0B1196"/>
                  </a:solidFill>
                </a:rPr>
                <a:t>A[m]: </a:t>
              </a:r>
              <a:r>
                <a:rPr lang="en-US" altLang="en-US" b="0"/>
                <a:t>pivot</a:t>
              </a:r>
            </a:p>
          </p:txBody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6413A422-8B57-4DE1-8F79-76FEEF03366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810000"/>
            <a:ext cx="2514600" cy="609600"/>
            <a:chOff x="480" y="2736"/>
            <a:chExt cx="1776" cy="432"/>
          </a:xfrm>
        </p:grpSpPr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5F65AC13-9744-42BA-965B-82C5289B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736"/>
              <a:ext cx="1776" cy="432"/>
            </a:xfrm>
            <a:prstGeom prst="rect">
              <a:avLst/>
            </a:prstGeom>
            <a:solidFill>
              <a:srgbClr val="FF9900">
                <a:alpha val="48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64551AC8-CE43-4EDD-94CD-9F5269C33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36"/>
              <a:ext cx="17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87E49218-4909-4EF8-9689-1E3AEAFFD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784"/>
              <a:ext cx="17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A19AB5B-12B6-DA84-17F8-3E8E0507BC81}"/>
                  </a:ext>
                </a:extLst>
              </p14:cNvPr>
              <p14:cNvContentPartPr/>
              <p14:nvPr/>
            </p14:nvContentPartPr>
            <p14:xfrm>
              <a:off x="5609160" y="108720"/>
              <a:ext cx="4039920" cy="2419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A19AB5B-12B6-DA84-17F8-3E8E0507BC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9800" y="99360"/>
                <a:ext cx="4058640" cy="243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03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1842-C5DC-4E94-AF10-3E7D0C00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53F45-78BE-4F3F-8231-B0383D57B8B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4191000"/>
                <a:ext cx="8229600" cy="1965960"/>
              </a:xfrm>
            </p:spPr>
            <p:txBody>
              <a:bodyPr/>
              <a:lstStyle/>
              <a:p>
                <a:r>
                  <a:rPr lang="en-US" dirty="0"/>
                  <a:t>Worst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Best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53F45-78BE-4F3F-8231-B0383D57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4191000"/>
                <a:ext cx="8229600" cy="1965960"/>
              </a:xfrm>
              <a:blipFill>
                <a:blip r:embed="rId2"/>
                <a:stretch>
                  <a:fillRect l="-667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D5C07E-E90F-4307-BF50-DFE35F1F820D}"/>
              </a:ext>
            </a:extLst>
          </p:cNvPr>
          <p:cNvSpPr txBox="1">
            <a:spLocks/>
          </p:cNvSpPr>
          <p:nvPr/>
        </p:nvSpPr>
        <p:spPr bwMode="auto">
          <a:xfrm>
            <a:off x="1981200" y="1219200"/>
            <a:ext cx="4876800" cy="2743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>
                <a:latin typeface="Chalkboard" charset="0"/>
              </a:rPr>
              <a:t>QuickSort</a:t>
            </a:r>
            <a:r>
              <a:rPr lang="en-US" altLang="en-US" dirty="0">
                <a:latin typeface="Chalkboard" charset="0"/>
              </a:rPr>
              <a:t> </a:t>
            </a:r>
            <a:r>
              <a:rPr lang="en-US" altLang="en-US" dirty="0"/>
              <a:t>( </a:t>
            </a:r>
            <a:r>
              <a:rPr lang="en-US" altLang="en-US" i="1" dirty="0">
                <a:solidFill>
                  <a:srgbClr val="0B1196"/>
                </a:solidFill>
              </a:rPr>
              <a:t>A, r, s 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   if </a:t>
            </a:r>
            <a:r>
              <a:rPr lang="en-US" altLang="en-US" sz="2400" i="1" dirty="0">
                <a:solidFill>
                  <a:srgbClr val="0B1196"/>
                </a:solidFill>
              </a:rPr>
              <a:t>( r ≥ s)</a:t>
            </a:r>
            <a:r>
              <a:rPr lang="en-US" altLang="en-US" sz="2400" dirty="0"/>
              <a:t>  return;</a:t>
            </a:r>
          </a:p>
          <a:p>
            <a:pPr marL="0" indent="0">
              <a:buNone/>
            </a:pPr>
            <a:r>
              <a:rPr lang="en-US" altLang="en-US" dirty="0"/>
              <a:t>   </a:t>
            </a:r>
            <a:r>
              <a:rPr lang="en-US" altLang="en-US" i="1" dirty="0">
                <a:solidFill>
                  <a:srgbClr val="0B1196"/>
                </a:solidFill>
              </a:rPr>
              <a:t>m   = </a:t>
            </a:r>
            <a:r>
              <a:rPr lang="en-US" altLang="en-US" dirty="0">
                <a:latin typeface="Chalkboard" charset="0"/>
              </a:rPr>
              <a:t>Partition </a:t>
            </a:r>
            <a:r>
              <a:rPr lang="en-US" altLang="en-US" dirty="0"/>
              <a:t>( </a:t>
            </a:r>
            <a:r>
              <a:rPr lang="en-US" altLang="en-US" i="1" dirty="0">
                <a:solidFill>
                  <a:srgbClr val="0B1196"/>
                </a:solidFill>
              </a:rPr>
              <a:t>A, r, s </a:t>
            </a:r>
            <a:r>
              <a:rPr lang="en-US" altLang="en-US" dirty="0"/>
              <a:t>);   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A1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latin typeface="Chalkboard" charset="0"/>
              </a:rPr>
              <a:t>QuickSort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r, m-1 </a:t>
            </a:r>
            <a:r>
              <a:rPr lang="en-US" altLang="en-US" sz="2400" dirty="0"/>
              <a:t>);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A2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latin typeface="Chalkboard" charset="0"/>
              </a:rPr>
              <a:t>QuickSort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m+1, s </a:t>
            </a:r>
            <a:r>
              <a:rPr lang="en-US" altLang="en-US" sz="2400" dirty="0"/>
              <a:t>);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AA8520-484F-8C7A-3661-C06B126143A5}"/>
                  </a:ext>
                </a:extLst>
              </p14:cNvPr>
              <p14:cNvContentPartPr/>
              <p14:nvPr/>
            </p14:nvContentPartPr>
            <p14:xfrm>
              <a:off x="1434600" y="1056240"/>
              <a:ext cx="9960120" cy="267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AA8520-484F-8C7A-3661-C06B126143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5240" y="1046880"/>
                <a:ext cx="9978840" cy="26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676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1842-C5DC-4E94-AF10-3E7D0C00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rand-</a:t>
            </a:r>
            <a:r>
              <a:rPr lang="en-US" dirty="0" err="1"/>
              <a:t>QuickSort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53F45-78BE-4F3F-8231-B0383D57B8B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4191000"/>
                <a:ext cx="8229600" cy="1965960"/>
              </a:xfrm>
            </p:spPr>
            <p:txBody>
              <a:bodyPr/>
              <a:lstStyle/>
              <a:p>
                <a:r>
                  <a:rPr lang="en-US" dirty="0"/>
                  <a:t>Worst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Best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53F45-78BE-4F3F-8231-B0383D57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4191000"/>
                <a:ext cx="8229600" cy="1965960"/>
              </a:xfrm>
              <a:blipFill>
                <a:blip r:embed="rId2"/>
                <a:stretch>
                  <a:fillRect l="-667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D5C07E-E90F-4307-BF50-DFE35F1F820D}"/>
              </a:ext>
            </a:extLst>
          </p:cNvPr>
          <p:cNvSpPr txBox="1">
            <a:spLocks/>
          </p:cNvSpPr>
          <p:nvPr/>
        </p:nvSpPr>
        <p:spPr bwMode="auto">
          <a:xfrm>
            <a:off x="1981200" y="1219200"/>
            <a:ext cx="4876800" cy="2743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solidFill>
                  <a:srgbClr val="700000"/>
                </a:solidFill>
                <a:latin typeface="Chalkboard" charset="0"/>
              </a:rPr>
              <a:t>rand-</a:t>
            </a:r>
            <a:r>
              <a:rPr lang="en-US" altLang="en-US" dirty="0" err="1">
                <a:solidFill>
                  <a:srgbClr val="700000"/>
                </a:solidFill>
                <a:latin typeface="Chalkboard" charset="0"/>
              </a:rPr>
              <a:t>QuickSort</a:t>
            </a:r>
            <a:r>
              <a:rPr lang="en-US" altLang="en-US" dirty="0">
                <a:latin typeface="Chalkboard" charset="0"/>
              </a:rPr>
              <a:t> </a:t>
            </a:r>
            <a:r>
              <a:rPr lang="en-US" altLang="en-US" dirty="0"/>
              <a:t>( </a:t>
            </a:r>
            <a:r>
              <a:rPr lang="en-US" altLang="en-US" i="1" dirty="0">
                <a:solidFill>
                  <a:srgbClr val="0B1196"/>
                </a:solidFill>
              </a:rPr>
              <a:t>A, r, s 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   if </a:t>
            </a:r>
            <a:r>
              <a:rPr lang="en-US" altLang="en-US" sz="2400" i="1" dirty="0">
                <a:solidFill>
                  <a:srgbClr val="0B1196"/>
                </a:solidFill>
              </a:rPr>
              <a:t>( r ≥ s)</a:t>
            </a:r>
            <a:r>
              <a:rPr lang="en-US" altLang="en-US" sz="2400" dirty="0"/>
              <a:t>  return;</a:t>
            </a:r>
          </a:p>
          <a:p>
            <a:pPr marL="0" indent="0">
              <a:buNone/>
            </a:pPr>
            <a:r>
              <a:rPr lang="en-US" altLang="en-US" dirty="0"/>
              <a:t>   </a:t>
            </a:r>
            <a:r>
              <a:rPr lang="en-US" altLang="en-US" i="1" dirty="0">
                <a:solidFill>
                  <a:srgbClr val="0B1196"/>
                </a:solidFill>
              </a:rPr>
              <a:t>m   = </a:t>
            </a:r>
            <a:r>
              <a:rPr lang="en-US" altLang="en-US" dirty="0">
                <a:solidFill>
                  <a:srgbClr val="700000"/>
                </a:solidFill>
                <a:latin typeface="Chalkboard" charset="0"/>
              </a:rPr>
              <a:t>rand-Partition</a:t>
            </a:r>
            <a:r>
              <a:rPr lang="en-US" altLang="en-US" dirty="0">
                <a:latin typeface="Chalkboard" charset="0"/>
              </a:rPr>
              <a:t> </a:t>
            </a:r>
            <a:r>
              <a:rPr lang="en-US" altLang="en-US" dirty="0"/>
              <a:t>( </a:t>
            </a:r>
            <a:r>
              <a:rPr lang="en-US" altLang="en-US" i="1" dirty="0">
                <a:solidFill>
                  <a:srgbClr val="0B1196"/>
                </a:solidFill>
              </a:rPr>
              <a:t>A, r, s </a:t>
            </a:r>
            <a:r>
              <a:rPr lang="en-US" altLang="en-US" dirty="0"/>
              <a:t>);   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A1</a:t>
            </a:r>
            <a:r>
              <a:rPr lang="en-US" altLang="en-US" sz="2400" dirty="0"/>
              <a:t> = </a:t>
            </a:r>
            <a:r>
              <a:rPr lang="en-US" altLang="en-US" sz="2400" dirty="0">
                <a:solidFill>
                  <a:srgbClr val="700000"/>
                </a:solidFill>
              </a:rPr>
              <a:t>rand-</a:t>
            </a:r>
            <a:r>
              <a:rPr lang="en-US" altLang="en-US" sz="2400" dirty="0" err="1">
                <a:solidFill>
                  <a:srgbClr val="700000"/>
                </a:solidFill>
                <a:latin typeface="Chalkboard" charset="0"/>
              </a:rPr>
              <a:t>QuickSort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r, m-1 </a:t>
            </a:r>
            <a:r>
              <a:rPr lang="en-US" altLang="en-US" sz="2400" dirty="0"/>
              <a:t>);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i="1" dirty="0">
                <a:solidFill>
                  <a:srgbClr val="0B1196"/>
                </a:solidFill>
              </a:rPr>
              <a:t>A2</a:t>
            </a:r>
            <a:r>
              <a:rPr lang="en-US" altLang="en-US" sz="2400" dirty="0"/>
              <a:t> = </a:t>
            </a:r>
            <a:r>
              <a:rPr lang="en-US" altLang="en-US" sz="2400" dirty="0">
                <a:solidFill>
                  <a:srgbClr val="700000"/>
                </a:solidFill>
              </a:rPr>
              <a:t>rand-</a:t>
            </a:r>
            <a:r>
              <a:rPr lang="en-US" altLang="en-US" sz="2400" dirty="0" err="1">
                <a:solidFill>
                  <a:srgbClr val="700000"/>
                </a:solidFill>
                <a:latin typeface="Chalkboard" charset="0"/>
              </a:rPr>
              <a:t>QuickSort</a:t>
            </a:r>
            <a:r>
              <a:rPr lang="en-US" altLang="en-US" sz="2400" dirty="0"/>
              <a:t> ( </a:t>
            </a:r>
            <a:r>
              <a:rPr lang="en-US" altLang="en-US" sz="2400" i="1" dirty="0">
                <a:solidFill>
                  <a:srgbClr val="0B1196"/>
                </a:solidFill>
              </a:rPr>
              <a:t>A, m+1, s </a:t>
            </a:r>
            <a:r>
              <a:rPr lang="en-US" altLang="en-US" sz="2400" dirty="0"/>
              <a:t>);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777A57-F144-C99B-6AE1-1A50A87A9BD6}"/>
                  </a:ext>
                </a:extLst>
              </p14:cNvPr>
              <p14:cNvContentPartPr/>
              <p14:nvPr/>
            </p14:nvContentPartPr>
            <p14:xfrm>
              <a:off x="3563280" y="331920"/>
              <a:ext cx="7986600" cy="599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777A57-F144-C99B-6AE1-1A50A87A9B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3920" y="322560"/>
                <a:ext cx="8005320" cy="60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15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C64E-DB81-4A50-8143-DF7DAFC2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38BAC-B1C9-4BB1-8DBB-4970BB4946B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rand-</a:t>
                </a:r>
                <a:r>
                  <a:rPr lang="en-US" dirty="0" err="1"/>
                  <a:t>QuickSelect</a:t>
                </a:r>
                <a:endParaRPr lang="en-US" dirty="0"/>
              </a:p>
              <a:p>
                <a:pPr lvl="1"/>
                <a:r>
                  <a:rPr lang="en-US" dirty="0"/>
                  <a:t>like rand-Select, there are good and bad splits </a:t>
                </a:r>
              </a:p>
              <a:p>
                <a:pPr lvl="1"/>
                <a:r>
                  <a:rPr lang="en-US" dirty="0"/>
                  <a:t>as long as good splits come constant fraction of the time, the time complexity is dominated by good splits </a:t>
                </a:r>
              </a:p>
              <a:p>
                <a:pPr lvl="1"/>
                <a:r>
                  <a:rPr lang="en-US" dirty="0"/>
                  <a:t>expected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Compared to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pPr lvl="1"/>
                <a:r>
                  <a:rPr lang="en-US" dirty="0"/>
                  <a:t>In-place sorting</a:t>
                </a:r>
              </a:p>
              <a:p>
                <a:pPr lvl="2"/>
                <a:r>
                  <a:rPr lang="en-US" dirty="0"/>
                  <a:t>while </a:t>
                </a:r>
                <a:r>
                  <a:rPr lang="en-US" dirty="0" err="1"/>
                  <a:t>MergeSort</a:t>
                </a:r>
                <a:r>
                  <a:rPr lang="en-US" dirty="0"/>
                  <a:t> needs to open a new output array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practice often faster, and needs much smaller memory (important!)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38BAC-B1C9-4BB1-8DBB-4970BB494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78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B101-CEEB-4364-A58D-D2C860D0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Select</a:t>
            </a:r>
            <a:r>
              <a:rPr lang="en-US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C1C39-6D30-4D1D-897D-6A63CE393EC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  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 stored in an array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an order (rank)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∈[1,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 return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order statistics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Special cases: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But how about for general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including finding the median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C1C39-6D30-4D1D-897D-6A63CE393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49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CE5D-F608-44B8-8AB2-4DD20D93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26764-8F00-423C-BFE9-4BAD99B913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Approach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Modifying selection sort</a:t>
                </a:r>
              </a:p>
              <a:p>
                <a:pPr lvl="1"/>
                <a:r>
                  <a:rPr lang="en-US" dirty="0"/>
                  <a:t>Stops when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order statistics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26764-8F00-423C-BFE9-4BAD99B91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0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B69E-A507-48CE-AE45-085BC698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err="1"/>
              <a:t>selection_sort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90AE-ED32-48F1-AF53-C601634DB2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7400" y="1295400"/>
            <a:ext cx="8229600" cy="4876800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 err="1">
                <a:solidFill>
                  <a:srgbClr val="0000FF"/>
                </a:solidFill>
                <a:latin typeface="FiraMono-Regular-Identity-H"/>
              </a:rPr>
              <a:t>selection_sort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(A):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n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 </a:t>
            </a:r>
            <a:r>
              <a:rPr lang="en-US" sz="2400" dirty="0" err="1">
                <a:solidFill>
                  <a:srgbClr val="008000"/>
                </a:solidFill>
                <a:latin typeface="FiraMono-Regular-Identity-H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if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n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&lt;= 1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	return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for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-1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408080"/>
                </a:solidFill>
                <a:latin typeface="FiraMono-Oblique-Identity-H"/>
              </a:rPr>
              <a:t>	# find index of min in A[start:]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min_id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find_minimum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(A, start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408080"/>
                </a:solidFill>
                <a:latin typeface="FiraMono-Oblique-Identity-H"/>
              </a:rPr>
              <a:t>	#swap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], 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min_id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	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min_id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], 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38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B69E-A507-48CE-AE45-085BC698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err="1"/>
              <a:t>selection_kthOS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90AE-ED32-48F1-AF53-C601634DB2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7400" y="1295400"/>
            <a:ext cx="8229600" cy="5334000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 err="1">
                <a:solidFill>
                  <a:srgbClr val="0000FF"/>
                </a:solidFill>
                <a:latin typeface="FiraMono-Regular-Identity-H"/>
              </a:rPr>
              <a:t>selection_kthOS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(A, k):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n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 </a:t>
            </a:r>
            <a:r>
              <a:rPr lang="en-US" sz="2400" dirty="0" err="1">
                <a:solidFill>
                  <a:srgbClr val="008000"/>
                </a:solidFill>
                <a:latin typeface="FiraMono-Regular-Identity-H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if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n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&lt; k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	return Error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for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b="1" dirty="0">
                <a:solidFill>
                  <a:srgbClr val="700000"/>
                </a:solidFill>
                <a:latin typeface="FiraMono-Regular-Identity-H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408080"/>
                </a:solidFill>
                <a:latin typeface="FiraMono-Oblique-Identity-H"/>
              </a:rPr>
              <a:t>	# find index of min in A[start:]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min_id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find_minimum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(A, start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408080"/>
                </a:solidFill>
                <a:latin typeface="FiraMono-Oblique-Identity-H"/>
              </a:rPr>
              <a:t>	#swap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], 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min_id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	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min_id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], A[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barrier_id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return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A[</a:t>
            </a:r>
            <a:r>
              <a:rPr lang="en-US" sz="2400" dirty="0">
                <a:solidFill>
                  <a:srgbClr val="700000"/>
                </a:solidFill>
                <a:latin typeface="FiraMono-Regular-Identity-H"/>
              </a:rPr>
              <a:t>k-1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571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CE5D-F608-44B8-8AB2-4DD20D93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26764-8F00-423C-BFE9-4BAD99B913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Approach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Modifying selection sort</a:t>
                </a:r>
              </a:p>
              <a:p>
                <a:pPr lvl="1"/>
                <a:r>
                  <a:rPr lang="en-US" dirty="0"/>
                  <a:t>Stops when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order statistics </a:t>
                </a:r>
              </a:p>
              <a:p>
                <a:pPr lvl="1"/>
                <a:r>
                  <a:rPr lang="en-US" dirty="0"/>
                  <a:t>Time complexity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Approach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First sort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Time complexity</a:t>
                </a:r>
              </a:p>
              <a:p>
                <a:pPr lvl="2"/>
                <a:r>
                  <a:rPr lang="en-US" dirty="0"/>
                  <a:t>Same as sorting, 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26764-8F00-423C-BFE9-4BAD99B91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D9D910-4FDF-4E59-9E10-149F7D2564B9}"/>
                  </a:ext>
                </a:extLst>
              </p:cNvPr>
              <p:cNvSpPr/>
              <p:nvPr/>
            </p:nvSpPr>
            <p:spPr>
              <a:xfrm>
                <a:off x="6400800" y="3505200"/>
                <a:ext cx="37338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Can we do better than sorting (namely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time)?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D9D910-4FDF-4E59-9E10-149F7D256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505200"/>
                <a:ext cx="3733800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2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21377</TotalTime>
  <Words>2810</Words>
  <Application>Microsoft Office PowerPoint</Application>
  <PresentationFormat>Widescreen</PresentationFormat>
  <Paragraphs>360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Origin</vt:lpstr>
      <vt:lpstr>1_Custom Design</vt:lpstr>
      <vt:lpstr>Custom Design</vt:lpstr>
      <vt:lpstr>DSC40B: Theoretical Foundations of Data Science II </vt:lpstr>
      <vt:lpstr>Previously</vt:lpstr>
      <vt:lpstr>Part A: Order statistics and simple examples</vt:lpstr>
      <vt:lpstr>Order statistics</vt:lpstr>
      <vt:lpstr>Select problem</vt:lpstr>
      <vt:lpstr>Simple approaches</vt:lpstr>
      <vt:lpstr>Algorithm selection_sort</vt:lpstr>
      <vt:lpstr>Algorithm selection_kthOS</vt:lpstr>
      <vt:lpstr>Simple approaches</vt:lpstr>
      <vt:lpstr>Part B: Can we do better than sorting?  First try of QuickSelect </vt:lpstr>
      <vt:lpstr>Select problem</vt:lpstr>
      <vt:lpstr>An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Generalizing the idea? </vt:lpstr>
      <vt:lpstr>Intuition of QuickSelect</vt:lpstr>
      <vt:lpstr>Intuition of QuickSelect</vt:lpstr>
      <vt:lpstr>Intuition of QuickSelect</vt:lpstr>
      <vt:lpstr>Pseudo-code for QuickSelect</vt:lpstr>
      <vt:lpstr>Example</vt:lpstr>
      <vt:lpstr>Part C: Partition procedure </vt:lpstr>
      <vt:lpstr>Partition procedure</vt:lpstr>
      <vt:lpstr>Partition(A, s, t)</vt:lpstr>
      <vt:lpstr>Partition(A, s, t)</vt:lpstr>
      <vt:lpstr>Partition(A, s, t)</vt:lpstr>
      <vt:lpstr>PowerPoint Presentation</vt:lpstr>
      <vt:lpstr>Pseudo-code for Partition</vt:lpstr>
      <vt:lpstr>Part D: Time complexity for QuickSelect and Randomized QuickSelect</vt:lpstr>
      <vt:lpstr>Worst case complexity</vt:lpstr>
      <vt:lpstr>PowerPoint Presentation</vt:lpstr>
      <vt:lpstr>PowerPoint Presentation</vt:lpstr>
      <vt:lpstr>PowerPoint Presentation</vt:lpstr>
      <vt:lpstr>PowerPoint Presentation</vt:lpstr>
      <vt:lpstr>Rand-Select</vt:lpstr>
      <vt:lpstr>Rand-Partition pseudo-code</vt:lpstr>
      <vt:lpstr>Expected time analysis -- intuition</vt:lpstr>
      <vt:lpstr>Expected time analysis -- intuition</vt:lpstr>
      <vt:lpstr>Summary</vt:lpstr>
      <vt:lpstr>Part E: Randomized QuickSort</vt:lpstr>
      <vt:lpstr>Sorting revisited! </vt:lpstr>
      <vt:lpstr>Recall MergeSort</vt:lpstr>
      <vt:lpstr>QuickSort</vt:lpstr>
      <vt:lpstr>QuickSort</vt:lpstr>
      <vt:lpstr>rand-QuickSort</vt:lpstr>
      <vt:lpstr>PowerPoint Presentation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1302</cp:revision>
  <dcterms:created xsi:type="dcterms:W3CDTF">2006-08-16T00:00:00Z</dcterms:created>
  <dcterms:modified xsi:type="dcterms:W3CDTF">2023-04-27T01:34:52Z</dcterms:modified>
</cp:coreProperties>
</file>