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3.xml" ContentType="application/inkml+xml"/>
  <Override PartName="/ppt/ink/ink4.xml" ContentType="application/inkml+xml"/>
  <Override PartName="/ppt/notesSlides/notesSlide7.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notesSlides/notesSlide8.xml" ContentType="application/vnd.openxmlformats-officedocument.presentationml.notesSlide+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60" r:id="rId1"/>
    <p:sldMasterId id="2147483681" r:id="rId2"/>
    <p:sldMasterId id="2147483668" r:id="rId3"/>
  </p:sldMasterIdLst>
  <p:notesMasterIdLst>
    <p:notesMasterId r:id="rId42"/>
  </p:notesMasterIdLst>
  <p:sldIdLst>
    <p:sldId id="256" r:id="rId4"/>
    <p:sldId id="785" r:id="rId5"/>
    <p:sldId id="779" r:id="rId6"/>
    <p:sldId id="780" r:id="rId7"/>
    <p:sldId id="781" r:id="rId8"/>
    <p:sldId id="782" r:id="rId9"/>
    <p:sldId id="783" r:id="rId10"/>
    <p:sldId id="786" r:id="rId11"/>
    <p:sldId id="784" r:id="rId12"/>
    <p:sldId id="787" r:id="rId13"/>
    <p:sldId id="788" r:id="rId14"/>
    <p:sldId id="812" r:id="rId15"/>
    <p:sldId id="789" r:id="rId16"/>
    <p:sldId id="790" r:id="rId17"/>
    <p:sldId id="791" r:id="rId18"/>
    <p:sldId id="792" r:id="rId19"/>
    <p:sldId id="793" r:id="rId20"/>
    <p:sldId id="794" r:id="rId21"/>
    <p:sldId id="795" r:id="rId22"/>
    <p:sldId id="796" r:id="rId23"/>
    <p:sldId id="797" r:id="rId24"/>
    <p:sldId id="813" r:id="rId25"/>
    <p:sldId id="798" r:id="rId26"/>
    <p:sldId id="799" r:id="rId27"/>
    <p:sldId id="800" r:id="rId28"/>
    <p:sldId id="814" r:id="rId29"/>
    <p:sldId id="801" r:id="rId30"/>
    <p:sldId id="802" r:id="rId31"/>
    <p:sldId id="803" r:id="rId32"/>
    <p:sldId id="815" r:id="rId33"/>
    <p:sldId id="804" r:id="rId34"/>
    <p:sldId id="805" r:id="rId35"/>
    <p:sldId id="806" r:id="rId36"/>
    <p:sldId id="807" r:id="rId37"/>
    <p:sldId id="808" r:id="rId38"/>
    <p:sldId id="810" r:id="rId39"/>
    <p:sldId id="809" r:id="rId40"/>
    <p:sldId id="811" r:id="rId41"/>
  </p:sldIdLst>
  <p:sldSz cx="12192000" cy="6858000"/>
  <p:notesSz cx="6858000" cy="9144000"/>
  <p:embeddedFontLst>
    <p:embeddedFont>
      <p:font typeface="Bookman Old Style" panose="02050604050505020204" pitchFamily="18" charset="0"/>
      <p:regular r:id="rId43"/>
      <p:bold r:id="rId44"/>
      <p:italic r:id="rId45"/>
      <p:boldItalic r:id="rId46"/>
    </p:embeddedFont>
    <p:embeddedFont>
      <p:font typeface="Calibri" panose="020F0502020204030204" pitchFamily="34" charset="0"/>
      <p:regular r:id="rId47"/>
      <p:bold r:id="rId48"/>
      <p:italic r:id="rId49"/>
      <p:boldItalic r:id="rId50"/>
    </p:embeddedFont>
    <p:embeddedFont>
      <p:font typeface="Calibri Light" panose="020F0302020204030204" pitchFamily="34" charset="0"/>
      <p:regular r:id="rId51"/>
      <p:italic r:id="rId52"/>
    </p:embeddedFont>
    <p:embeddedFont>
      <p:font typeface="Cambria Math" panose="02040503050406030204" pitchFamily="18" charset="0"/>
      <p:regular r:id="rId53"/>
    </p:embeddedFont>
    <p:embeddedFont>
      <p:font typeface="Gill Sans MT" panose="020F0502020204030204" pitchFamily="34" charset="0"/>
      <p:regular r:id="rId54"/>
      <p:bold r:id="rId55"/>
      <p:italic r:id="rId56"/>
      <p:boldItalic r:id="rId57"/>
    </p:embeddedFont>
    <p:embeddedFont>
      <p:font typeface="Times" panose="02020603050405020304" pitchFamily="18" charset="0"/>
      <p:regular r:id="rId58"/>
      <p:bold r:id="rId59"/>
      <p:italic r:id="rId60"/>
      <p:boldItalic r:id="rId61"/>
    </p:embeddedFont>
    <p:embeddedFont>
      <p:font typeface="Wingdings 3" pitchFamily="2" charset="2"/>
      <p:regular r:id="rId62"/>
    </p:embeddedFont>
  </p:embeddedFontLst>
  <p:custDataLst>
    <p:tags r:id="rId63"/>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0000"/>
    <a:srgbClr val="0B0E8F"/>
    <a:srgbClr val="FF9900"/>
    <a:srgbClr val="FFFFCC"/>
    <a:srgbClr val="46464C"/>
    <a:srgbClr val="6E7792"/>
    <a:srgbClr val="1F0C64"/>
    <a:srgbClr val="9FA5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84345" autoAdjust="0"/>
  </p:normalViewPr>
  <p:slideViewPr>
    <p:cSldViewPr>
      <p:cViewPr varScale="1">
        <p:scale>
          <a:sx n="94" d="100"/>
          <a:sy n="94" d="100"/>
        </p:scale>
        <p:origin x="1152" y="84"/>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63" Type="http://schemas.openxmlformats.org/officeDocument/2006/relationships/tags" Target="tags/tag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66"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font" Target="fonts/font19.fntdata"/><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64"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font" Target="fonts/font9.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font" Target="fonts/font4.fntdata"/><Relationship Id="rId59" Type="http://schemas.openxmlformats.org/officeDocument/2006/relationships/font" Target="fonts/font17.fntdata"/><Relationship Id="rId67"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font" Target="fonts/font12.fntdata"/><Relationship Id="rId62"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7.fntdata"/><Relationship Id="rId57" Type="http://schemas.openxmlformats.org/officeDocument/2006/relationships/font" Target="fonts/font15.fntdata"/><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font" Target="fonts/font18.fntdata"/><Relationship Id="rId65"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brush xml:id="br1">
      <inkml:brushProperty name="width" value="0.05292" units="cm"/>
      <inkml:brushProperty name="height" value="0.05292" units="cm"/>
      <inkml:brushProperty name="color" value="#3165BB"/>
    </inkml:brush>
  </inkml:definitions>
  <inkml:trace contextRef="#ctx0" brushRef="#br0">3568 15381 14333,'-19'10'243,"-1"-1"0,4-1 1,12 0-1,10-8 1,8-8-1,7-6 1,2-4-1,2-1 0,1 0 1,-1 0 1273,-1-1 0,0-4 1,3 4-888,-3-3-347,4 6 1,-8-9-1,6 5 125,-2-1-351,0-2 1,0-5-1,0 0 1,1 1 51,3-1 0,2 3 0,2-1 1,1-2 129,-1 4 1,4-9-1,-1 5 1,2-1-156,2 0 1,-2-1-1,0-1 1,0-1 69,0 1 1,-4-5-1,5 0 1,1 0-20,-2 4 1,4-4 0,-2 0 0,4-1-97,5 0 1,-4 1 0,4-3 0,-3 2-30,-2-2 1,2 3 0,1 0 136,2 2-117,0 1 1,-9 1-1,-1-1-16,2 2 6,2 2 0,1 1 0,-2 0 1,-1 0-2,-1 1 0,1-3 0,6-1 0,2-1-20,-2 1 0,-3 1 0,-3 3 0,-1-1-9,1 0 1,0 0-1,-2 1 1,-3-1 46,0 0 1,2 0 0,5 0 0,-4 1 19,-4-1 0,1 5 0,0 0 0,2-2 25,3-1 1,-4 3 0,3 0 0,-1 0-138,-1 2 0,9-5 1,-2 4-1,0-1-66,1 0 1,0 0 0,1-3-23,2 3 129,0-3 0,-5 5 0,2-7 0,1 0 15,2 0 0,2 1 0,-4-1 0,2 0 39,-1 0 1,-1-1 0,0-2 0,5-3 18,5-2 0,-6 5 0,7-3 0,-1 1-40,0 1 0,2-6 0,-2 6 1,-2 1-25,-1 1 1,0 3 0,3-3-1,0-1-12,1-1 1,-1-6 0,10 4 0,-1-2-19,1-3 0,-2-1 0,-30 19 0,2-1-755,1-1 0,0 0 771,-3 2 0,0-1 0,2-2 1,0-1-1,-1 3 0,1 0 49,1-1 0,1 0-64,3-4 0,1 1 0,-6 5 1,0 0-1,1-2 0,-1 0 1,-1 1-1,-1 1 41,35-21 1,-34 21-1,2 1 1,-1-1-1,1 0-63,-1 1 1,0-1 34,2 1 1,-1-1-1,29-21 1,-31 21 0,2-1-1,-1 0 1,1 0 9,2-1 1,-1 0-1,-1-2 1,0-1 0,1 3-1,0 0 1,0 0 0,-1 0 17,2-1 1,-1 1 0,2 1 0,0-1 0,2-2 0,-1 0 0,-1-1-1,-2 1 3,-1 0 1,-2 1 0,2-3-1,0 1 1,2 2 0,0 1 0,1-2-1,-1 1-21,0-3 0,0 1 0,-1 2 0,1 1 0,-3-1 0,0 2 0,-1 0 0,2 1-24,-2 0 0,1 1 0,3-3 1,-1 0-1,1 0 0,-1 0 1,0 0-1,-1 0 5,0-1 1,0 0 0,-1 2 0,0 0 0,-1-2 0,1-1-1,1 0 1,0 1-13,1-1 1,1 0 0,-5 3 0,0 0 0,2-2 0,0 1-101,0-1 1,-1 0 125,0 3 1,0-1-1,-1-2 1,1 1-1,34-18 1,-1 2 40,-4 2 1,2 1 0,-4-3-161,-1 2 115,4-1 0,-5 3 0,2 2 0,-3 4 5,-1 1 0,-6-2 0,-1 1 1,-1 0 119,-4 2 1,-1 8 0,-2-4-1,2 0 2,3 1 1,-3-2 0,3 4-1,-4 0-91,0 0 1,0-4-1,1 1 1,0-3 2,-4-2 1,-5 5 0,0 0-1,1-2 466,0-1 0,-3 0 0,2 1-423,-1 2-72,5 0 1,-8 1 0,7 0 29,1 2-46,-5-4 0,0 9 1,-6-3-1,0 1-66,-1-1 0,0 4 1,-6-1-1,-6 5-182,-5 0 1,-6 0 0,3 0-527,-2 1 0,-3 7 1,-9 0 832,-8 6 0,-20 11 1,-11 9-1</inkml:trace>
  <inkml:trace contextRef="#ctx0" brushRef="#br0">4129 12475 14689,'0'25'0,"-2"4"242,-3 6 0,4 13 0,-6 13 0,1 14-56,2-31 1,-2 1-1,0 8 1,-2 2-1,-1 0 1,-1 2-1,-1-2 1,-1 0-169,2 0 0,-2-1 0,-1-5 0,1-1 1,2-4-1,0-2 0,-7 32-68,1-15 1,8-13-576,3-22 339,10-9 1,3-12-1,8-13 471,3-9 0,3-13 0,7-5 0</inkml:trace>
  <inkml:trace contextRef="#ctx0" brushRef="#br0">4733 12144 18399,'18'-13'-65,"-4"3"1,-3 7 0,2 16 0,-3 17-174,-6 20 1,-4 15-1,-2-23 1,-2 1-1,-3 6 1,-2 1 519,-3 5 0,-3 2 0,-3 5 0,-1-1 0,-3 0 0,-1-2 0,1-1 0,0-1-50,0-3 0,2-1 1,6-2-1,2-1 0,2-9 1,1-2-1,1 25-1023,7-16 0,13-18 0,9-12-2141,10-7 2929,-1-5 0,18-25 0,-3-5 0</inkml:trace>
  <inkml:trace contextRef="#ctx0" brushRef="#br0">5826 11597 13088,'0'16'0,"-1"5"0,-4 11-139,-5 14 11,-2 18 0,2-19 0,-1 3 1,-1 4-1,-2 1-1458,-1 3 1,-2 0 1699,0 2 1,-2-1 0,-4-2 0,-1-1 0,2-2-1,1 0 1,3-5 0,1-1-463,-10 30 0,14-15 0,15-27 0,10-12 60,11-9 1,10-15 0,6-15 281,2-15 0,9-18 0,-25 17 1,1 1-1</inkml:trace>
  <inkml:trace contextRef="#ctx0" brushRef="#br0">6747 11395 8646,'-19'23'0,"0"6"0,1 9 189,2 8 1,2 12-1,0 11 1,-1 3-748,1 0 1,1-5 0,3-16 557,6-8 0,8-6 0,4-8 0</inkml:trace>
  <inkml:trace contextRef="#ctx0" brushRef="#br0">7639 10820 8554,'8'21'107,"3"3"0,-6 12 0,-2 12 374,-1 13 1,-5 19-1,-1-36 1,0 2-914,-3 2 0,-1 1-78,0-3 0,-1-1 0,2 1 0,1-1 510,-4 27 0,-2-12 0,4-11 0</inkml:trace>
  <inkml:trace contextRef="#ctx0" brushRef="#br0">8833 10374 8765,'10'-5'0,"-2"2"550,-2 5 0,4 18 1,-7 19-1,-5 13-695,-6 14 1,0-26-1,-3 1 145,0 9 0,-2 1 0,-6 2 0,-2 1 0,-1 4 0,0-1 0</inkml:trace>
  <inkml:trace contextRef="#ctx0" brushRef="#br0">5870 9813 16070,'-15'-16'-519,"1"-3"1,-1 3 678,1-4 0,6 19 1,3 10 1006,4 12-1212,7 13 1,-3 7 0,7 9-154,1 1 158,2 2 0,1 4 1,2 1-1,3-1-92,5 1 0,-3-7 1,0-4-1,-2-6-348,0-3 0,-1-7 0,-7-2 1,-3-9-649,-2-4 1,1-6 1156,-2 0 1,-4-14 0,6 3-1</inkml:trace>
  <inkml:trace contextRef="#ctx0" brushRef="#br0">5783 9827 15216,'15'-38'44,"-1"-1"1,7 3 0,6-3 0,8 6 298,8 2 0,5 9 0,-1 3 1,2 3 411,2 1 0,-6 7 0,-2 4 0,-8 5-472,-4 9 1,-2 1-1,-1 13 1,0 2-355,-4 1 1,-5 1-1,-8 3 1,-3 2 1,-2 6 1,-1 1 0,-7 0 0,-2-3-255,-6-2 0,-9-2 0,-7-2 0,-4-1-151,-4-1 0,-6 1 0,2-11 1,-3-3-43,-3-4 0,3-1 1,2-6-1,6-4 98,2-4 0,9-5 0,3-6 1,5-1 63,4 1 0,5-1 0,12 1 1,5 0 420,6-1 0,7 2 0,1 4 1,4 4 409,4 3 0,1 2 0,-3 0 1,3 2-15,2 3 1,0 1 0,3 5 0,-2-1-140,2 1 1,2-3 0,1 0-1,0 0-219,0 0 0,-4-5 0,-1 4 0,0-2-132,-1-1 1,5 1 0,-6-5 0</inkml:trace>
  <inkml:trace contextRef="#ctx0" brushRef="#br0">6862 9957 9475,'-14'-15'0,"1"1"471,4-1 0,10 6 0,14 1 1,5 0-272,3 0 0,4 0 0,-3-3 0,3 0 197,2-5 1,0 1 0,-1-6-1,0 2-190,-5 0 0,3-7 0,-7 2 0,-3-3-433,-5-2 0,1 6 0,-8 0 0,-2 1-452,-5-1 1,-5 1 0,-8 0-131,-3 7 564,3 7 1,-12 8 0,5 2-468,-5 3 658,0 3 0,-1 11 0,2 2 0,3 1 260,4 4 0,1 6 0,3 1 0,5-3 64,3-4 0,3 1 0,5-3 0,2 2-189,3-2 0,4-3 0,10-7 1,5-1-644,4-4 0,7 3 0,3-8 0,4-2-1543,1-5 2104,6-5 0,3-13 0,5-1 0</inkml:trace>
  <inkml:trace contextRef="#ctx0" brushRef="#br0">7567 9539 8525,'0'-16'0,"-1"0"281,-4 2 0,2-2 37,-7 11 0,7 2 1,-2 8-1,3 6-496,2 7 1,0-2 0,0 4 260,0 1 1,2-5 0,3 3 0,4-4 43,4-6 1,6-1 0,1-4 0,-1 0-104,2 0 0,-4-8 1,6-4-1,-1-3-78,0-5 0,-4-13 0,1-1 0,-3-5-16,-2-5 1,-1-8 0,-3-5 0,-5-3-94,-4-1 0,-2-1 0,-4-1 0,-5-2-112,-3-1 1,-6 6 0,0 8 0,2 6 303,1 9 1,1 7 0,1 17 0,1 5 495,3 8 1,-1 5-1,5 12 1,-1 6-18,1 5 1,1 8 0,5-3 0,0 1 81,0 1 1,8 4 0,5 3 0,6-3-335,4-3 0,2-1 0,9 4 0,4-2-531,4-2 1,2-4-1,4-6 1,7-1-486,5 1 1,0 0 759,2 0 0,3-7 0,1-1 0</inkml:trace>
  <inkml:trace contextRef="#ctx0" brushRef="#br1">6287 13611 17299,'-19'29'0,"-2"1"-581,-2 4 1,6 4 0,-1 10-1,7 5 72,6 3 1,4 2 0,1-2-1,0-4 252,0-4 0,0-8 0,1-3 1,3-2-173,0-3 0,1-8 0,-3-6 267,3-7 1,3-11 0,6-8-1</inkml:trace>
  <inkml:trace contextRef="#ctx0" brushRef="#br1">7121 13093 12038,'0'-28'19,"0"-1"1,5 14-1,0 14 1,-2 17 51,-1 16 1,-9 14-1,-4 8 1,-5 7 12,-3 6 1,-7 4 0,1 2 0,9-35 0,0 1-124,-3 2 1,-1-1-1,3 1 1,-1 0-1,2-2 1,0-1 0,-8 26-227,10-13 0,12-11 1,14-18-1,5-7 258,7-9 0,16-17 0,5-5 0</inkml:trace>
  <inkml:trace contextRef="#ctx0" brushRef="#br1">7812 12791 10010,'27'-46'557,"-3"3"0,-3 11 1,-7 17-1,-1 12-285,-3 11 0,-4 11 0,-6 20 1,-2 10-410,-2 10 1,-9 12 0,-8 7-232,10-38 1,0 0 230,-4 4 1,-1 0 0,1 0 0,-2 0 0,-1 1 0,-1 1-757,1-2 0,1 0 305,-10 29 1,8-15 562,9-20 0,10-19 1,8-6-1</inkml:trace>
  <inkml:trace contextRef="#ctx0" brushRef="#br1">8920 11942 8582,'27'-22'0,"-3"4"420,-5 7 1,-5 13 0,-4 14 0,-5 11-90,-4 10 1,-4 12 0,-5 10-1236,-6 12 581,-10 1 1,3 6 0,-3-8 0,5-3-548,3-4 1,8-18 0,6-13 869,10-15 0,8-15 0,19-23 0,9-16 0,7-14 0</inkml:trace>
  <inkml:trace contextRef="#ctx0" brushRef="#br1">9812 11539 9311,'0'23'2724,"-2"7"-1757,-3 12-778,-3 14 1,-13 11 0,-3 10-2829,11-37 1,-1 1 1687,-8 37 0,-2-7 1,10-17 562,6-14 1,14-21 0,12-25-1,10-18 388,7-16 0,10-16 0,-19 23 0,1-1 0,1-1 0,0-1 0,1 1 0,-1-1 0,4-5 0,-1 0 0,0-1 0,0 1 0,-1 0 0,-1 0-484,-1 2 1,-1-2 483,-2 0 0,-1-1 0,-1 5 0,-1-1 0,1-2 0,-1-1 0,0-1 0,-1 0 0,-1 0 0,0 0 0</inkml:trace>
  <inkml:trace contextRef="#ctx0" brushRef="#br1">10459 11122 8720,'14'-13'0,"1"4"0,-1 7 581,1 10 0,-7 10 0,-4 17 389,-2 8-693,-2 7 0,-8 20 1,-5 7-2600,5-36 1,-1 1 2172,-4 7 0,0 1 1,2 0-1,0 1 149,-3 4 0,-1 0 0,1-1 0,-1-1 0,1-3 0,-1 1 0</inkml:trace>
  <inkml:trace contextRef="#ctx0" brushRef="#br1">8819 13194 8551,'-2'-16'258,"-2"-3"0,2 12 1,-3 7 177,4 16 1,2 21 0,4 8 0,6 6 11,7 8 1,-2 5 0,3 10-50,-3 2-337,5-2 0,-5 4 0,3-7 129,-3-4-93,-2-3 1,-1-15 0,-2-5 0,-3-11-162,-1-7 0,-3-6 53,-4-5 0,0-9 0,0-7-60,0-12 0,7-13 1,2-10-1,6-6-298,4-8 1,-2 1 0,7-4 0,2 0 88,1 2 1,2 3 0,0 10-1,0 4 465,-1 4 0,1 9 0,-2 7 812,-3 7-764,-3 12 0,-8 9 0,-2 10 744,-1 4-736,-7 0 1,2 6-1,-12 1 1,-6 0-38,-4 1 1,-9 2 0,1-6 0,-6-3-272,-2-4 1,-7-2 0,1 1 0,-1-5-434,2-3 1,3-8 0,8-3 0,3-7-812,5-8 0,4-6 1310,6-12 0,9-14 0,8-3 0</inkml:trace>
  <inkml:trace contextRef="#ctx0" brushRef="#br1">9538 13036 9055,'0'-15'658,"2"7"1,1 5-1030,2 6 0,4 9 0,-2 12 1,-1 11 1054,1 9 0,4 3 0,-3 7 0,1 4-92,1 2 0,0 8 1,4-6-1,0-3-732,1-5 0,4-4 0,0-7 1,-1-3-252,-2-6 1,-2-2-1,2-15 1,2-2-2132,1-4 2522,6-8 0,-2 3 0,6-6 0</inkml:trace>
  <inkml:trace contextRef="#ctx0" brushRef="#br1">10027 13280 8758,'15'7'492,"-6"1"1,1 8 0,1 1 19,2 2 0,-3 7 0,-1-2 0,1 3-358,-2 2 0,3 0 0,-5-2-806,2-3 519,-4 3 1,8-11-1,-4 3-1170,0-3 865,5-1 0,-5-7 0,6-5-148,1-6 0,-2-7 0,-2-9 0,-3-5 507,-2-3 0,-1-4 0,-5-2 0,0-4 101,0 0 1,0-3-1,0 7 1,0 1 982,0 1 1,0 4-175,0 3 0,2 10 1,1 11-1,3 6-151,2 6 1,-3 11-1,3 2 1,0 2-371,0 0 0,2 0 0,2 5 0,0-2-211,-3-3 1,-1 1 0,3-5-156,-1-3 72,-1-1 1,6-1-1,-2-1-943,-4 0 609,4-6 0,-5 3 0,6-6 1,1-2-450,-1-1 0,5-2 767,1 0 0,12 0 0,-2 0 0</inkml:trace>
  <inkml:trace contextRef="#ctx0" brushRef="#br1">10704 13266 8440,'-15'-14'425,"9"1"0,6 3 1,8 4 360,5-1 0,1 6 1,0-6 197,1 1-762,6-2 0,1-8 0,7-2 0,-1-2-106,1-3 1,2 4-1,1-5 1,0-1-69,-5-3 0,0-2 0,-10-2 0,-4-2-416,-6 2 0,-6 4 1,-4 4-1,-7 5-171,-9 3 0,-1 8 0,-4 4 0,-2 9 397,-1 10 1,0 5 0,1 11 0,4 1 251,1 1 1,3 6 0,7-4 0,3 0 327,2 0 1,3 3 0,7-2 0,6-1-43,3 0 0,7-6 0,6-7 0,6-1-250,6-3 0,6-3 0,2-2 0,3-3-334,3-5 0,5-4 188,6-1 0,5 0 0,-2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3165BB"/>
    </inkml:brush>
  </inkml:definitions>
  <inkml:trace contextRef="#ctx0" brushRef="#br0">15696 11007 26384,'-24'-10'-580,"0"1"0,0 1 0,-5-2 0,-1 5 755,-4 4 0,-4 1 0,-10 0 1,-5 0-1,-4 0 0,-6 0 0,-4 0 1,-5 0-1,-1 0 0,1 0 0,6 0 1,5-2-1,4-1 0,-1-3 0,2-2 1,4-2-1,4 0-89,3 1 0,-5 6 1,-2-1-1,-4 8 0,-4 5 1,-2 4-1,-5 3 0,-3 3 1,-4 5-1,-3 2 0,38-13 1,-2-1-1,1 1 0,1 0 1,-1 1-1,1 1 1,1 1-1,1 1-814,-35 20 757,31-21 0,1 0 1,-15 24-1,-1-5 1,12 2-1,8 1 1,4 1-1,7-3 1,2 0-1,6-3 1,3 1-1,4-1 1,5-1-1,4-1-67,1-3 1,0-4 0,1 0 0,2 2 0,4 1 0,-1 0 0,2-1 0,0-4 0,3 1 0,2-3 0,3 3 0,3-2 0,5 1 0,3-1 34,2 0 0,6-2 1,5-3-1,5 0 0,5 0 1,1-5-1,3-1 1,2-4-1,3 0 0,4-2 1,4-3-1,1-1 76,0 0 0,4 0 0,-2-1 1,7-3-1,1 0 0,0 0 0,-1 1 1,1 0-1,-36 1 0,-1-1 1,3 1-1,0 1 0,2 0 0,-1 0 1,0 1-1,0-1 0,-1-1 1,0 1-154,-1-2 0,0 1 0,1-1 1,0 1-1,0 2 0,0 0 0,0 1 1,0 0-1,-2 0 0,-1 1 0,0 0 1,0 1-1,39 1 0,-39-1 0,1 1 1,0 0-1,0 0 0,1 0 0,-1 1 1,0 0-1,-1 0 0,0 0 0,0 1 1,1 0-1,0 1 12,3 0 1,0 0-1,2 0 1,0-1-1,3 0 1,-1-1-1,0 0 1,0 0-1,0 0 1,-1-1-1,3 1 1,1 0-1,2-1 1,2 0-1,1 0 1,1 0-1,0-1 1,1 0-1,-2 1 1,1 0-1,0 0 1,1-1-1,0 1 1,2 0 21,0 0 1,1 0-1,-1-2 1,1 1-1,1 0 1,0 2-1,-1-1 1,-1 0-1,1-1 1,-1 0-1,0 0 1,0 0-1,1-1 1,0 0-1,0-1 1,-1-1-1,0 0 1,0 0-1,-4 0 1,-1 0-1,0 0 1,-1 0-1,0 0 1,2-1-1,1-1 1,2 0-1,1-1 1,-1 0 20,0-1 0,-1 0 0,1 0 1,0 0-1,-5-2 0,0 1 1,2 1-1,1 0 0,2 0 0,0 0 1,1 1-1,1-1 0,0 0 1,-1 0-1,-1 1 0,0 0 0,-1-1 1,0 0-1,0 1 0,0 0 1,3-1-1,0 0 0,-1 0 0,1 0-1802,-2-2 0,1 0 1881,1 0 0,-1 0 0,-7 1 0,-1 0 0,3 0 1,0 0-1,-1 0 0,-1-1 0,-1 0 0,-1-1 1,-1 0-1,-1 0 0,-2 0 0,0 0 0,-1 0 0,0 1 1,0 0-1,-1 1 0,1 0 0,0 0 0,-1 0 1,0 1-1,-2-1 0,-1 2-188,37-2 1,-39 2-1,0-1 1,39-2 0,-39 3-1,-1 0 1,40-5 0,-1 0-1,-6-4 1,-3 0 0,-4-3-1,0-1 1,-2-3 0,-1-3-1,-3-1 93,-6 4 0,-6-2 0,-10 1 0,-6-1 0,-6-2 0,-9 3 0,-5-1 1,-8 2-1,-4-1 0,-6 0 0,-8-3 0,-10-1-124,-8 2 1,0-5-1,-8 3 1,-5-3-1,-6-2 1,-5 0-1,-3 0 1,-4 0-1,-4-1 1,-5-2-1,35 16 1,-1 0-1,-1 1 1,0 0 0,-1 1-1,0 1 145,-1 0 0,-1 0 1,-4-3-1,-1 0 0,-2 2 1,-1 1-1,-2-2 0,-2-1 1,0 2-1,0 0 0,-3 1 1,0 0-1,-1 0 0,-2 1 1,-3-1-1,0 0 0,-3 0 1,1 0-1,-2 2 0,-1 0 1,2 0-1,0 0 0,-1 0 1,1 1-1,-1-1 0,0-1-11,-3 1 1,1 0 0,-2 1 0,1 1 0,-1-2 0,1 0 0,1-1 0,1 1 0,-1 1 0,0-1 0,1 1 0,0 0 0,-2 0-1,0 0 1,-1 1 0,0-1 0,-2 0 0,0 1 0,3 1 0,-1 0 0,2 1 0,-1 1 0,1 2 0,-1 0 0,-1 0 0,-2 0 40,-1 0 1,0 0 0,3 2 0,1 1 0,-2-1 0,0-1 0,0 2 0,0 1 0,0 0 0,-1 0 0,-3 0 0,0 0 0,-1 0 0,0 0 0,-1 0 0,0 1-1,0 1 1,1-1 0,-2 2 0,1 1 0,0 0 0,-1 0 0,0 1 0,-1 1 0,0 0 0,0 1 16,0 0 1,1 0 0,2 0 0,-1 1 0,5-1 0,1 0 0,-1 0 0,1-1 0,-1 0 0,0-1-1,3 0 1,1 0 0,1-1 0,2 1 0,2-1 0,1 0 0,2-1 0,-1-1 0,4-1 0,0 0 0,0-1-1,1 0 1,0 0 0,2 0 0,-1 0 0,0 0 27,2 0 0,1 0 0,0 0 0,0 0 0,1-1 1,0 2-1,-1-1 0,1 1 0,0 1 0,0 1 1,1 1-1,1 0 0,2 1 0,0 0 0,2-1 1,1 1-1,1 1 0,0-1 0,2 1 0,-1 0 1,2-1-1,1 1 0,-35 3-1860,6 2 0,7 2 1805,9 2 0,0-4 0,7 0 0,3 3 0,1 2 0,4 4 0</inkml:trace>
  <inkml:trace contextRef="#ctx0" brushRef="#br0">24371 11252 8142,'-14'-7'396,"4"4"1,2-7-1,3-1 1,9-2-122,8-1 0,6 0 1,9-1-1,5-1 1,3-1-1,5-3 1,3 3-1,5 1 1,3 2-1,1 1 1,-4 2-1,-4 3 1,-2 1-1,-2 4-135,-2 1 1,-12 9 0,-2 2 0,-7 6 0,-4 4 0,-3 5 0,-5 3 0,-4 2 0,-1 0 0,-3 1 0,-5 2 0,-8 3 0,-6 2-228,-9 3 1,-4 1-1,-8 3 1,-2-3 0,-1-1-1,-2-1 1,3-1 0,5-1-1,7-5 1,4-5-1,5-5 1,5-1 0,4-3 42,6-2 1,4-7-1,10-1 1,4 0-1,4-1 1,3-1 0,2-3-1,2 0 1,3 1-1,2 0 1,2 0 139,2-3 0,2-1 0,2 0 0,4 0 0,1 0 0,-1 0 0,-2-1 0,-3-3 0,-1 0 0,-4 0 0,-3 3 0,-5 1 1,-3-2-2646,-2-3 0,1 4 2549,-1-4 0,0 3 0,1 2 0</inkml:trace>
  <inkml:trace contextRef="#ctx0" brushRef="#br0">25306 10633 8584,'7'-8'328,"-6"3"1,4 10 0,-3 4 0,-2 4 0,0 3-1,0 2 1,0 3 0,0-1 0,0 1 0,0-3 0,0-2-1,0-2 1,0 1-232,0-1 0,0 0 0,0 1 0,0-4 0,0-6 0,0-10 0,1-8 0,2-6-1584,2-5 1444,0-3 1,1-4 0,4-1 0,3-1 0,3 1 0,1 2 0,3 1 0,-3 0-1,1 2 1,-1 4 0,2 9 0,-3 6 0,-3 3 433,-3 0 0,-2 7 0,3 8 0,-3 4 0,0 5 0,-2 5 0,1 3 0,-2 2 0,-1 0 0,3 0 0,-1-2 1,1 0 596,-4 2-1234,5-10 0,-7 13 0,4-11 0,-2 0 0,1 1 1,0-1 245,0-1 0,4 6 0,0-4 0</inkml:trace>
  <inkml:trace contextRef="#ctx0" brushRef="#br0">26428 11036 9178,'15'0'449,"-1"0"0,2 0 0,5 0 1,6 0-1,8 0 0,5-2-248,5-3 1,3 2 0,-2-6 0,2-4 0,-1-3 0,-4-5 0,-5-1-1,-6-4 1,-8-1 0,-8-2 0,-6 0 0,-5 1 0,-7-1 0,-8 2 0,-6 3-413,-3 4 0,-6 11 0,1 4 1,-4 3-1,0 4 0,-1 4 1,0 9-1,0 7 0,1 5 1,-1 5-1,2 4 0,3 5 1,4 2 369,4 4 1,2 5 0,1 1 0,2 3 0,3 2 0,2-1 0,3 1 0,1-2 0,4-2 0,2-3 0,4-3 0,2-5 0,-1-4-752,3-4 1,0-2 0,1-5-1,-2-4 1,-3-5 591,-1-3 0,-9-8 0,-6-2 0</inkml:trace>
  <inkml:trace contextRef="#ctx0" brushRef="#br0">26371 11439 8515,'-10'-28'388,"1"4"1,6-1 0,-2 6-1,5 1 1,6 4 0,8 3 0,9 3-1,4 0 1,3 1 0,4-1-324,4 0 1,4 3 0,3-3 0,1 0 0,2 2-1,-2 0 1,-2 2 0,-5 3 0,0 1 0,-2 1 0,-5 4-1,-8 5 1,-8 3-201,-7 1 1,-2 0-1,-7 2 1,-2 2-1,-3 1 1,-4-1-1,-4-2 1,-2-2-1,3 0 1,0 1 0,4-1-1,2 1 317,3-1 1,8-6 0,4-3 0,4-4 0,3-2 0,2-4 0,1-5 0,0-2 0,0-3 0,-1-1 0,-4-1 0,-4-4 0,-4 0-373,-3 0 1,-3 1 0,-5 2 0,-6-1 0,-5 0 0,-5 1-1,1 2 1,-3 3 0,3 2 0,0 1 0,6 2 0,3 2-234,0 3 1,6 1-1,5 2 1,8 0-1,5 0 1,3 2-1,1 3 1,4 4-1,1 4 1,2 1-1,0 1 1,-1-1 807,-3 1 1,6-1 0,-2 2 0,2 2 0,-1 1-1,-2-2 1,-3-1 0,-4-1 0,-3-1 0,-5 0-1,-2 1 1,-4-2-149,-5-4 1,-5-2 0,-7-7 0,-1 0 0,-1 0 0,-2-2 0,3-3 0,3-6-1,5-5 1,2-5 0,2-1 0,3-2-42,1 2 1,1-6 0,4 4 0,5-1-1,3-1 1,1 4 0,0 1 0,2 3-1,2 4 1,3 4 0,-1 6 0,3 2 0,-2 2-3691,-1 0 1,11 6 3493,-2 4 0,9 9 0,-1 4 0</inkml:trace>
  <inkml:trace contextRef="#ctx0" brushRef="#br0">28227 11180 8457,'-7'-8'319,"6"3"0,-4 10 0,3 4 1,2 6-1,0 2 0,0 4 0,0 0 1,0 1-1,0-1 0,0 0 0,0-2-206,0 2 1,0-5 0,2 3 0,1-6 0,0-9 0,-3-10 0,-3-10 0,0-8 0,1-3-359,2-2 1,2-4 0,3-3-1,4 1 1,4 2 0,3 4-1,2 5 1,3 2 0,1 2 0,2 4-1,0 8 1,-2 5 0,-1 6 579,-3 7 0,-2 3 1,-2 14-1,-1 5 1,-4 3-1,-2 3 1,-2 1-1,-1-2 1,0-2-1,-3-3 1,-1-2-1,0-3 0,0-3-867,0-5 1,-5-7 531,1-3 0,-1-6 0,5 4 0</inkml:trace>
  <inkml:trace contextRef="#ctx0" brushRef="#br0">29421 11050 8377,'0'-14'315,"1"6"1,3 6-1,2 10 1,0 13-1,2 9 1,-1 9-1,-1 2 1,-1 2-1,0 2 1,0 2-1,-1 2 1,1 1-321,0-1 0,0-1 0,-5-6 0,0-4 0,0-4 0,-2-4 0,-3-3 1,-4-3-1,-4-6 0,-1-7 0,-1-6 5,1-4 0,-7-7 0,-1-2 0</inkml:trace>
  <inkml:trace contextRef="#ctx0" brushRef="#br0">29306 11050 8377,'21'-24'0,"3"2"364,3 1 1,8 7 0,3 6-1,5 1 1,4 4 0,2 1 0,1 4-1,-1 1 1,-4 4 0,-5 2-1,-6 6 1,-5 4 0,-7 2 0,-6 1-181,-5 0 0,-8-4 0,0 3 0,-6-2 1,-8 0-1,-6-1 0,-7-2 0,-5-2 0,-5-1 1,-3-2-1,-1-3 0,0 0 0,-2-2-1315,-2 1 0,5-2 0,5-5 0,5 0 0,5 0 1131,1 0 0,21-7 0,10-1 0</inkml:trace>
  <inkml:trace contextRef="#ctx0" brushRef="#br0">30126 11065 8720,'-2'-13'278,"-3"3"1,-3 5 0,-6 12 0,0 6 0,-1 6 0,1 2 0,0 1 0,-1-1-1,2-1 1,2 0 0,3-1 0,2 0 0,3-1 18,1-2 1,4-7 0,2-1 0,6-1 0,4-4 0,4-2 0,3-1 0,0-1 0,-1-4 0,-1-5 0,1-4 0,-3-5 0,-4-5-803,-7-3 0,-4-2 1,-4-2-1,-2-2 0,-8-4 1,-4 0-1,-4 4 0,-1 1 505,0-2 0,2 4 0,5-5 0</inkml:trace>
  <inkml:trace contextRef="#ctx0" brushRef="#br0">30414 10892 9571,'19'-2'0,"0"-3"0,-1-3 0,-1-1 622,2-1 0,-3 7 0,5-3 1,-2 1-1,0-1 0,-1-1 1,-2 1-1,0 1-622,3-1 0,-9 4 0,3-4 0</inkml:trace>
  <inkml:trace contextRef="#ctx0" brushRef="#br0">30529 11065 11459,'-13'1'315,"3"4"0,4-2 1,6 7-1,0 1 1,0 2-1,0 1 0,2 0 1,2-1-1,6-3 1,3-5-518,1-4 1,0-1 0,1 0-1,-1-1 1,1-3 0,-1-2-1,2 0 1,2-2 0,1 1 0,-2 1-1,1 3 1,0 1 0,1 2-2,-2 0 1,-1 0 0,-1 2 0,-1 2 0,0 8 0,-1 4 0,-3 3 0,-5-2 0,-4-1 0,-1-1 0,2-2 3248,3-4-3354,-4-2 1,12-7 0,-2 0 0,5-2 0,5-3 0,0-6 0,1-7-1,0-6 1,4-4 0,0-6 0,-1-4 85,-1-4 1,-5-1 0,4 1 0,-2 2 0,-4 4 0,-1 2 0,-3 12 0,-4 14 759,-4 16 1,-3 14 0,-4 2-1,-1 3 1,-2 2 0,0 0 0,1 0-1,-1-2 1,2-2 0,1-1-1,2 2 1,0-1-872,0-1 0,5 4 1,0-6-1,-1 0 1,1-1-1,0-2 333,-2 1 0,-1-1 0,-2-5 0</inkml:trace>
  <inkml:trace contextRef="#ctx0" brushRef="#br0">31003 11021 8526,'0'-24'148,"0"0"0,4 7 0,4-1 0,8 7 0,3 5 0,3 1 0,1 0 0,2 2 0,4 1 1,3 2-1,3 0 0,2 0-101,3 0 0,3 0 0,3 0 0,4 0 1,1 0-1,2 0 0,-2 0 0,-3 0 0,-3 0 1,-4 0-1,-2 0-142,-6 0 0,-17 7 0,-13 2 1,-14 2-1,-13 1 0,-8-3 0,-5 2 1,1 1-1,0-1 0,5-2 0,0 3 1,6 0 310,2 3 1,4-6-1,6 3 1,4 4-1,7 4 1,10 3 0,13-4-1,11-2 1,11 1-1,8 3 1,5 0 0,0 1-189,-3 0 0,-4-2 1,-9 2-1,-6-1 1,-12-4-1,-9-1 0,-11-1 1,-10-1-1,-12-1 1,-7-2-1,-6-1 1,-6 1-1,-2 2-2390,-2 1 2362,-7 0 0,-1 7 0,-7 2 0</inkml:trace>
  <inkml:trace contextRef="#ctx0" brushRef="#br0">32054 11870 8325,'0'-24'0,"0"-1"1856,0-1 0,0 12-1856,0-1 0,-13 11 0,-3-3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3165BB"/>
    </inkml:brush>
  </inkml:definitions>
  <inkml:trace contextRef="#ctx0" brushRef="#br0">10430 8806 30023,'-1'-13'-621,"-4"3"1,2-1 0,-5 5 0,0-1 0,0-1 0,-4 2 0,0-1-1,-4 4 1,-2 0 0,-1 0 0,0-2 770,-2 2 0,3-4 0,-6 1 0,-3 0 0,-3-2 0,-5 1 0,-4-1 0,-4 2 0,-3 0 0,-2 2 0,-2 1 0,-2 0 0,-6-2 0,-3 2-93,-1 1 0,0 2 0,4 2 0,-1 1 1,-3 2-1,-4-2 0,0-1 0,4-2 1,1 1-1,1 3 0,-3 0 0,3-1 0,0-1-14,3-2 0,4 0 0,-1 0 0,-4 2 1,-3 1-1,1 2 0,1-2 0,1 0 0,0 0 1,-1 4-1,-1-1 0,-4 0 0,0-1 1,-2 0-16,1 0 0,2 6 0,-2-1 1,2 2-1,6 3 0,4-1 1,4 1-1,1 1 0,0 1 0,0 2 1,1 1-1,3-1 0,0 1-82,1 3 0,0-1 0,2 4 1,1-4-1,3 1 0,2-3 1,1 3-1,0-2 0,3 1 1,2-1-1,5 1 0,1-1 1,3 1-76,-1 1 1,2-1-1,4 4 1,2-4-1,2 0 1,3 1-1,2 2 1,3 1-1,1-1 1,2-2-1,0-1 1,2 1-2809,2 2 2920,-2-4 0,11 5 1,-2-7-1,5 0 0,5 0 1,1 0-1,2-1 1,0-2-1,2-2 0,3 1 1,4 1-1,2 1-3,0 2 0,5 1 1,-1-6-1,2 0 1,2 1-1,2-1 1,2 1-1,2-1 1,2 0-1,2 1 1,1-1-1,2 0 1,3 1-8,1-1 1,-1 1-1,-2-1 1,2-1-1,4-2 1,2-1-1,1-1 1,-2 1 0,-2-2-1,4-2 1,2-3-1,6-1 1,0-2 31,-1 0 1,1 0 0,2 0 0,4 0 0,0 0 0,-3 0 0,-4-2 0,1-1-1,3-2 1,3 2 0,0 2 0,-4 1 0,-2 1 11,-2 4 1,1-3 0,1 2-1,1-2 1,-2-2 0,4 0 0,0 0-1,4 0 1,1 0 0,-40 0 0,1 0-1,-2-1 1,1 0 0,0-1-1,1 0 1,-1-2 0,0 0 68,2 0 0,-1 0 0,-2-3 0,1 1 0,36-4 0,-8-3 0,-2-1 1,-5 0-1,1-2 0,-3-2 0,-3-3 0,-6 1 0,-4-3 0,-4 2 1,-4-1-55,-2 0 0,-8-1 0,1-1 0,-7 3 0,-2 2 1,-1-2-1,1 1 0,-1-3 0,-2 3 0,-4-3 0,-4 1 1,-2-5-1,-1-4 120,-3-2 1,-3-3 0,-2 4 0,-2-3 0,-4-1 0,-7-3 0,-8 1 0,-4-1 0,-7 1 0,-5 0 0,-8 1 0,-6 0 0,-7 2-140,-4 0 1,-5 1 0,28 19 0,0 1-1,-5 0 1,0 0 0,-4 0 0,-2 1 0,-3-1-1,-1 2 1,-2 0 0,-1 2 0,-4-1 0,-2 1-1,-2 1 1,-2 2 0,-6 0 0,-1 3 0,-5 1-1,-1 1 1,24 1 0,0 0 0,-1 1 0,-1 1-1,-1 0 1,0 0-870,-2 2 1,-1 0-1,0 1 872,-4 2 1,0 1 0,-1 2 0,-4 4 0,-1 2 0,0 1 0,-3 1 0,0 0 0,1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3165BB"/>
    </inkml:brush>
  </inkml:definitions>
  <inkml:trace contextRef="#ctx0" brushRef="#br0">11524 7957 26941,'0'-15'-1444,"-2"1"0,-1 0 1,-2-1-1,3 2 0,6 4 1716,5 4 0,4 3 0,1 2 0,1 0 0,-1 0 1,1 0-1,-1 0 0,0 0 0,2 0 0,2 0 1,3 0-1,1 0 0,4 0 0,2 0-159,6 0 0,-2 0 1,5 0-1,0 0 0,-2 0 1,0 0-1,-3 2 1,-2 1-1,-1 2 0,0-2 1,0-1-1,-1-1 0,-1 3 9,-3 0 0,4 1 0,-4-5 0,3 0 1,2 0-1,-1 0 0,3 0 0,2-1 1,4-3-1,1 0 0,-1-1 0,0 0 0,-2-1 1,3-1-72,4 1 1,-7 1 0,7 3 0,-4-1 0,-3-2 0,2 2 0,-2 2-1,2 1 1,-2 0 0,2 0 0,0 0 0,3 0 0,1 0 32,2 0 0,5 0 0,2 0 0,-1 0 0,3 0 0,-1 0 0,1 0 0,0 0 1,-3 0-1,1-2 0,3-1 0,1-2-39,-1 2 1,1 1-1,-6 1 1,0-3 0,0 0-1,1 0 1,1 1-1,-1 0 1,-2-2 0,-2 0-1,-1 1 1,3-1-1,2 2-19,2 1 0,-3-3 0,5 0 0,1 1 0,1-1 0,-1 0 0,-3 0 0,0 0 0,1 1 0,2-1 0,2 0 0,0-1 0,-2-1 212,-1 1 0,-5-1 1,5 4-1,-1-2 1,0 2-1,-4 0 0,-2 0 1,0-2-1,4 2 1,-1 1-1,3 2 1,-1-1-235,3-4 1,-3 3 0,2-2 0,0 0 0,-1 1 0,0-2 0,-1 2 0,-2 2 0,2-1 0,-1-1 0,0-2 0,-4 2 0,-1 1 31,-2 2 1,5-5-1,0 1 1,-2-1 0,-3 0-1,-3 0 1,-1 0 0,1 1-1,0-1 1,0 2 0,-2 1-1,3 0 1,4-1 0,5-2-64,1 2 1,-5 2-1,2 1 1,-5 0-1,-3 0 1,-3 0-1,0 0 1,-2 1-1,2 2 1,-2 2-1,0-2 1,-1-1 38,1-2 0,0 0 0,5 0 1,-2 0-1,2 0 0,0 0 1,2 0-1,-1 0 0,3 0 0,-3 0 1,-2-2-1,-3-1 0,1-2-17,3 2 1,-5 2-1,-1 1 1,-4 0 0,-1 0-1,1-2 1,1-1 0,-1-2-1,-3 2 1,0 1-1,-1 2 1,0 0 0,-4-1-321,-1-4 1,-2 3-1,-5-4 1,-3 1 0,-6 0 258,-10 2 1,-12 1-1,-6 2 1</inkml:trace>
  <inkml:trace contextRef="#ctx0" brushRef="#br0">17983 7223 19159,'-9'-15'71,"-1"1"1,9 6 0,1 3 0,8 4 0,4 2 0,3 3-1,1 2 1,3 2 0,5 1 0,3 1 0,2 0 0,0 1-34,-1 2 0,1 1 0,2 0 0,0 1 0,3-1 1,-2 1-1,-3-1 0,-4 0 0,-1 1 0,0-1 0,0 1 1,-1-1-1,-3 0-238,-2 1 1,-2-1-1,-3 0 1,-4 1-1,-4-1 1,-5 1-1,-6 1 1,-9 1-1,-10 4 1,-13 0-1,-15 0 1,-13-2-1,-11 2 0,35-10 0,-2 2 0,-4 1 0,-1 0 0,-8 3 0,-1 0 0,-7 2 0,-2 0 207,-4 2 1,-1 0-1,20-7 1,-1 1-1,-1-1 1,-1 0 0,0 1-1,-1-1 1</inkml:trace>
  <inkml:trace contextRef="#ctx0" brushRef="#br0">19436 6878 9390,'0'-15'432,"0"7"1,2-5 0,1 4 0,2-4-191,-2-1 1,-3 6 0,-5 3 0,-4 5 0,-6 5 0,-2 4 0,-4 4 0,0 3 0,-1 2 0,0 2-260,-4 3 1,-1 1-1,-2 5 1,2 1-1,1 2 1,2 1-1,0 1 1,0 0-1,2-1 1,3-1-1,4-2 1,6-1-1,1 2 94,0 2 1,5-7 0,-1 1 0,8-3 0,5-3 0,4 1 0,1-1 0,2 0 0,2-5 0,3-4 0,-1-2-1,3 1 1,-1 0-64,4-1 0,-5 1 1,-1-4-1,0-1 0,0 0 1,3-2-1,1-3 1,-2-1-1,-3 0 0,-3 0 1,-1 0-1,-1 0-1778,0 0 1,1 0 0,-2-1 1763,-4-4 1,4-3-1,-5-7 1</inkml:trace>
  <inkml:trace contextRef="#ctx0" brushRef="#br0">19710 7324 9541,'0'-12'400,"0"8"0,0 8 1,0 8-1,0 2 0,1 2 1,3 2-1,0 2 0,0 3 1,-3 1-338,-1-2 1,0 5 0,2-4 0,1-1-1,2-1 1,-2-2 0,-1 0 0,-2 0 0,0 1-1,0-1 1,0-2 0,0-1 0,0-1-1311,0-1 0,0 0 1237,0 1 1,0-1 0,0 1 0</inkml:trace>
  <inkml:trace contextRef="#ctx0" brushRef="#br0">12142 9165 17741,'-14'-6'0,"0"-2"0,1-2-116,3 1 1,5 6 0,10-2 0,5 3-1,3 2 1,1 0 0,0 2 3294,1 3-3054,5-4 0,-2 6 0,6-7 0,2 1 0,1 2 0,2 2 0,-1-2 0,3 1 0,2-1 0,6 1 0,4 0 0,3-3 1,4-1-1,1 2-21,3 3 0,7-4 0,1 4 0,-1-3 1,0-2-1,0 0 0,1 0 0,2 0 1,1 0-1,2 0 0,-3 0 0,-3 0 1,-3 0-1,-1 0-69,1 0 1,-1 0 0,-1 0 0,-1 0 0,-3 0 0,4 0 0,2 1 0,1 2-1,-5 2 1,-2-2 0,-4-1 0,-1-2 0,1 2-37,-1 2 0,2-2 0,-1 3 0,-1-4 0,-1-1 1,2 0-1,3 0 0,0 2 0,-3 1 0,-3 2 1,0-2-1,1-1-182,2-2 168,0 0 1,0 0 0,2 0 0,1 0 0,3 0 0,2 0 0,2 0 0,-1 0 0,1 0 0,1 0 0,2 0 0,-1 0 71,-4 0 1,0 0 0,-6 0 0,1 0 0,2 0 0,-2 0-1,-3 0 1,-4 0 0,1 0 0,2 0 0,1 0 0,-2 0 0,-1 0-114,-2 0 0,0 0 1,0 0-1,0 0 0,-1 0 1,-2 0-1,-3 0 0,-1 0 1,0 0-1,-1 0 0,-2 0 1,1 0-1,-1 0 49,-1 0 0,0 5 0,0-1 0,2 0 0,-2-3 1,-2-1-1,-1 0 0,0 0 0,0 0 0,-1 0 0,0 0 1,-3 0-69,-1 0 1,-2-1-1,4-3 1,-4 0-1,-1 0 1,-2 3-1,1-1 1,-1-1-1,-2-2 1,-1 0 0,-1 1-4595,-1-1 4475,-6 0 0,-8 5 0,-8 0 0</inkml:trace>
  <inkml:trace contextRef="#ctx0" brushRef="#br0">17091 8878 8483,'-1'-15'0,"-4"1"950,-5-1 0,-2 1-757,-3 0 1,7 7 0,5 7-1,6 8 1,7 5 0,3 1-1,3 1 1,1-1 0,4 1-1,1-1 1,2 0 0,0 2-1,0 2 1,0 1 0,0-1-1,0-2-196,2-2 1,-1 2-1,1 2 1,-4 1 0,1 0-1,-3 0 1,1 2-1,-5 0 1,-3 1 0,-5-1-1,-2 1 1,-2 1 17,-3 2 0,-12-2 1,-5-1-1,-5 0 0,-6 1 1,-5 1-1,-5 0 0,-1-2 1,1 0-1,0-1 0,2 2 1,0-1 45,3 4 0,-5 1 1,1 2-1</inkml:trace>
  <inkml:trace contextRef="#ctx0" brushRef="#br0">11437 7669 8703,'-4'-30'0,"-3"-1"0,1 2 669,-1 7-298,3 4 1,4 4 0,0 0 0,-2 1 0,-1 2 0,-4 3-87,-1 1 0,7-2 0,2 4 0,12 2 0,10 1 1,4 2-1,3 0 0,5 0 0,7 0 0,4 0 1,1 0-1,-1-2-215,2-2 1,-2 2 0,5-3 0,-1 4 0,-5 1 0,-4 0 0,-4 0 0,0-2 0,-4-1-1,-1-2 1,-6 2 0,-4 0 0,-4 0-67,-2-2 1,-7 0 0,-1 7 0,-1 2-1,-4 6 1,-1 3 0,-4 3-1,-3 3 0,4-2 0,-6 6 0,2-1 0,1 1 0,-1 4 0,0 3 0,0 4 0,2-1 0,1 2 0,2 4 0,0 4 0,0 3 0,2 4 74,3 1 0,-4 0 1,6 4-1,-2-1 0,-1 4 1,1 2-1,0-1 1,0-3-1,-2-3 0,0 1 1,0 1-1,2-2-21,-2-5 1,-1-4 0,0-1 0,1 1-1,2-3 1,-1-1 0,1-3 0,0-2 0,0-3-1,0 0 1,-1-2 0,0 1 0,-1-6 134,2-2 1,-4 1-1,4-5 1,-3-1-1,-2-2 1,0-2-1,0 0 1,0 1-1,0-1 1,0 0-194,0 1 1,-2-1 0,-1 1 0,-4-3-1,-1 0 1,-1-3 0,-1 2 0,1 2-1,-3 2 1,-2-1 0,-4 2 91,-1 3 0,-6-3 0,1 3 0,-5-3 0,-3-1 0,-3-1 0,-2 0 0,-5-1 0,-2-2 0,-4-3 0,1-1 0,3-4-261,0-1 1,3-2 0,3-2-1,4-3 1,4-4 0,2-4 0,3-2-1,2 1 1,4 0 136,6-1 1,-1-6 0,6-1 0</inkml:trace>
  <inkml:trace contextRef="#ctx0" brushRef="#br0">13121 8806 8533,'-2'-36'520,"-3"8"1,4 5 0,-4 12 0,3 6 0,1 13 0,-3 11 0,-2 12 0,-2 4-754,-3 5 0,-4 2 0,-2 1 1,-2 0-1,1 0 0,2-1 0,3-4 1,4-4-1,4-6 0,7-5 0,7-7 233,10-5 0,13-8 0,5 3 0</inkml:trace>
  <inkml:trace contextRef="#ctx0" brushRef="#br0">13754 8949 11657,'0'15'0,"-2"1"-505,-3 3 1,4 3 0,-4 7-1,3 0 1,2-2 0,0-3 504,0-5 0,13-3 0,3-1 0</inkml:trace>
  <inkml:trace contextRef="#ctx0" brushRef="#br0">14588 8935 8889,'8'-14'352,"-3"-1"0,-4 9 1,-1 6-1,0 10 1,0 5-1,0 6 1,0 2-1,-1 2-352,-4 2 0,3 2 0,-4 0 0</inkml:trace>
  <inkml:trace contextRef="#ctx0" brushRef="#br0">15178 9007 8429,'-6'-8'65,"2"2"0,-4 7 1,2 6-1,3 7 0,1 7-65,2 1 0,7 5 0,1-4 0</inkml:trace>
  <inkml:trace contextRef="#ctx0" brushRef="#br0">15883 9021 8433,'0'-14'77,"0"8"0,0 7 1,0 12-1,-2 9 0,-3 6 1,-6 0-1,-5 1 0,-1-2 1,2-3-1,6-3-77,2 0 0,11-12 0,12 1 0,11-7 0,9-3 0,12-13 0,4-3 0</inkml:trace>
  <inkml:trace contextRef="#ctx0" brushRef="#br0">16415 9065 8433,'-14'0'253,"4"0"0,1 1 0,-3 4 0,0 6 1,-3 5-1,2 5 0,2 0 0,3-1 0,0 0 1,2-1-1,1-2-253,7-4 0,10 2 0,11-7 0</inkml:trace>
  <inkml:trace contextRef="#ctx0" brushRef="#br0">17235 9151 11474,'-14'8'0,"-1"8"344,1 11 1,-2 10-345,-3 11 0,-10 3 0,-8 7 0</inkml:trace>
  <inkml:trace contextRef="#ctx0" brushRef="#br0">14013 12964 7894,'-2'-15'0,"-1"1"92,-2 0 1,2 6-1,8 3 1,4 3-1,4 2 1,1 0-1,2 0 1,2 0-1,3 0 208,1 0 1,2 5-1,5 1 1,1 1-1,4-1 1,4-1-1,5 0 1,5 0-1,5-2 1,3-2-1,3-1 1,3 0-1,4 0 1,1 0-1,0 0-216,2 0 0,3-1 1,1-2-1,1-2 1,-5 0-1,-4 0 1,-2 0-1,1 2 1,0 2-1,-2 1 0,-5-2 1,-1-1-1,0-2 1,2 2-90,-1 1 1,1 2-1,-1 0 1,1 0-1,0 0 1,2-1 0,6-3-1,6 0 1,1 0-1,1 1 1,-1 0-1,4-3 6,-36 1 1,0 2 30,37-1 1,2-7 0,-5 5 0,0-1 0,-3-1 0,-5 2 0,-3 0 0,-5 3 0,-3 1-1,-5 2 1,-1 0 0,-4 0 0,-1 0-204,-2 0 0,0 0 0,-1 0 0,-2 0 0,-3 0 0,-2 0 0,-5-2 0,-4-1 0,-7-2 0,-5 1 0,-4-3-247,-5-2 0,-12-4 0,-5-2 0,-8-1 0,-2-3 0,-4-5 1,-2-3-1,-4-2 0,-2 0 0,2 1 0,2-1 0,3 2 0,1 1 426,2 2 1,6 7 0,-2-4-1,1 3 1,1 2 0,4 5-1,2 1 1,3 6 378,1 2 0,9 5 0,12 13 0,6 3 0,4 5 1,4 4-1,3 0 0,5 1 0,1 2 0,-1 0 1,-3 3-1,-3 0 0,-4-1-416,-1 1 0,-13 4 0,-1-3 1,-9 0-1,-7 2 0,-10-2 1,-9 2-1,-9-2 0,-3 2 0,-1-2 1,1 0 28,3-3 0,-2 5 0,-1 0 0</inkml:trace>
  <inkml:trace contextRef="#ctx0" brushRef="#br0">18746 12820 8192,'0'-14'169,"0"-1"1,0 1 0,-2-1 0,-1 1 0,-3 1 0,-2 4 0,-5 4 0,-5 3 0,-6 2 16,-3 0 1,-8 8-1,-5 7 1,-5 7-1,-4 7 1,1 4-1,1 6 1,7 2-1,5 2 1,8 2-1,6 2 1,7-1-1,4-3 1,6-3-1,4-2-99,4-1 1,9-2-1,8-7 1,1-5-1,4-3 1,3-6 0,3-3-1,3-3 1,0-1-1,2-4 1,-2-2 0,2-1-1,-1 0-1285,4 0 1,2-1 1197,1-4 0,0-3 0,0-6 0</inkml:trace>
  <inkml:trace contextRef="#ctx0" brushRef="#br0">19005 13108 8217,'0'-15'176,"0"1"0,0 0 1,1-1-1,4 2 1,5 4-1,3 4 1,3 3-1,1 2 1,4 2-1,1 1 0,2 4 1,-1 2-1,-3 6 2298,1 2-2410,-11 2 0,7 0 0,-12 1 0,-2-1 0,-3 2 1,-4 1-1,-6 0 0,-4-2 0,-6-4 0,-4-2 0,-3 0 1,0 1-1,2-1-186,1 0 1,6-6-1,-1-1 1,3-2-1,1-1 1,4 0-1,6-3 1,12-1-1,9 0 1,8 0 169,3 0 0,2 0 1,0 0-1,-1 2 1,1 3-1,0 4 1,0 4-1,-2 1 1,-2 2-1,-2 2 1,-4 3-1,-5 0 1,-4 1 227,-4 0 0,-2 2 0,-11 3 0,-7-1 0,-10-4 0,-8-1 1,-7-3-1,-2-2 0,-2-2 0,-2 1 0,-1-3 0,-2-2 1,1-5 466,2-4 1,-1-1 0,3 0-744,6 0 0,-1 0 0,1 0 0</inkml:trace>
  <inkml:trace contextRef="#ctx0" brushRef="#br0">8905 10014 27709,'0'-14'-1967,"0"-1"1,-1 6 0,-3-1 0,0-1 0,-1 0 1852,-2 1 1,4-1 0,-5 5 0,0-1 0,0 1 0,-3 3 0,-2 1-1,-1 4 1,0 1 0,-1 2 0,-1-1 0,-1 1 309,-3 0 1,0 1 0,0-2 0,-4 2 0,-1 0 0,-1 2 0,2-1 0,0 1 0,0 0 0,0 1 0,-1 1 0,-1-2-118,2-2 0,-3 6 0,3-3 0,-3 4 0,-2 0 0,2-2 0,1-1 0,4-1 0,0 1 0,1-1 0,-2 1 0,3 0 0,-1-2-48,3-2 0,2 5 1,2-3-1,0 2 1,-1-2-1,1 0 1,1 0-1,2 1 1,1 1-1,-1-2 1,0 0-1,0 0 213,1 3-314,0 2 0,-2 1 1,1-1-1,3-2 1,1-1-1,2 1 1,1 2-1,-3 1 1,1 1-89,-1-1 1,-2 0 0,4 1 0,2-1 0,1 0 0,1 1-1,-3-1 1,0 1 0,0-1 0,3 0 0,1 1 217,0-1 1,0-4 0,0-1-1,0 3 1,0 0 0,0 3 0,0-1-1,1-1 1,3-2 0,2-1-75,2 1 0,-3-3 1,4 0-1,1 0 0,0-2 1,-1 2-1,2-1 1,2 1-1,1-2 0,1 2 1,-1-2-1,1 2 0,-1-1-27,0-1 1,1 4-1,1-4 1,1 1-1,4 1 1,0-2-1,1 2 1,-1-2-1,1 1 1,1-2 0,1-1-1,0 3 1,0-1-1,0 1 75,-2-4 0,4-2 0,-5 1 0,1 1 0,2 2 0,0-2 0,0-1 0,0-2 1,0 0-1,0 0 0,1 0 0,3 0 13,0 0 0,1 0 1,1 0-1,4 0 0,3 0 1,0 0-1,-2 0 0,-2 0 1,2 0-1,2 0 0,2 0 1,-3 0-1,-2 0 16,-4 0 0,1 0 1,1 0-1,1 0 0,-1 0 1,-1 0-1,-3 0 1,1 0-1,0 0 0,1 0 1,2 0-1,2 0 1,-1 0 44,2 0 1,1 0 0,4 0-1,-4 0 1,1 0 0,-2 0 0,4 0-1,-1 0 1,4 0 0,-2 0 0,0 0-1,-2 0 43,0 0 0,4 0 0,3 0 0,-2 0 0,2 0 0,1 1 1,2 3-1,0 0 0,0 0 0,-2-1 0,-1 0 0,-2 2 0,0-2 26,0-2 1,1 4 0,-1 0 0,-2 0 0,-1 0-1,-1-1 1,1 1 0,-1 0 0,0 0 0,-4 0 0,-1-1-1,1 1 1,2 0-64,2 1 0,-2-4 0,2 3 0,-1-4 0,2-1 1,2 0-1,2 0 0,1 0 0,0 0 0,-2 0 0,2 0 1,1 0-1,2 0-24,-2 0 0,1 0 1,-1 0-1,4 0 1,-1 0-1,1 0 1,-4 0-1,0 0 1,1 0-1,2 0 1,1-1-1,-1-2-35,-2-2 1,2 0-1,-1 5 1,0-2-1,0-1 1,0-2-1,-1 2 1,-3 2-1,0 1 1,-1 0 0,0 0-1,0 0 1,0 0-48,0 0 0,-4 0 1,-1 0-1,0 0 0,-1 0 1,-2 0-1,-1 0 1,-1 0-1,1 0 0,0 0 1,-1 0-1,-1 0 0,-1 0 7,-3 0 0,3-5 0,1 0 0,0 2 0,-4 1 0,-2 2 0,0 0 0,1 0 0,0-1 0,-2-3 0,-1 0 0,2-1 58,1-2-36,2 6 0,-2-10 1,-1 4-1,-2 1 1,1-2-1,2 2 0,2-2 1,0 0-1,-2-2 1,-1 2-1,-2 2 0,1 1-79,2 0 0,-3-5 0,0 4 1,0 0-1,-1-2 0,-2 0 1,-2-4-1,0 1 0,-1 0 0,-2 1 1,-2-1-1,0-2 0,-1-1-110,-3 0 0,1-2 0,-5-2 0,1-1 0,-1 1 1,-1 2-1,0 2 0,-1-2 0,0-2 0,-3-1 1,-1 2-1,0 1-48,0 1 1,-1 1-1,-3-1 1,-2 1-1,-2 0 1,-3-1 0,-2-1-1,-1-1 1,-1-2-1,1 1 1,-2 0 0,-2 1 97,-1-2 0,-2-1 0,4 6 0,-4 0 0,-1-1 0,-2 1 0,0-1 1,0 1-1,-2 0 0,-1 1 0,-3 0 0,-2 0 0,-2-3 52,2 0 0,-3 0 1,1 2-1,1 0 1,-1-1-1,-1 1 1,0-1-1,0 1 1,1 1-1,-1 2 1,-2 1-1,-1 1 1,1-1-25,2 1 0,-5 4 0,2-5 0,-4 1 0,-1-1 0,0 2 0,-2 0 1,-1 2-1,-4-2 0,0 0 0,-1-2 0,2 1 87,-1-1 1,-4 5-1,1-4 1,-1-1 0,1 2-1,3 3 1,2 2-1,0 0 1,1-2 0,-1 2-1,0 1 1,1 1-1,3-3 9,0 0 1,-5-1-1,-2 5 1,-2-2 0,2-1-1,0-3 1,1-1 0,-1-1-1,0 2 1,-2-1 0,2 3-1,3-1 1,2-2 29,-2-1 1,-2 5 0,-3-2 0,4 4 0,-1 1 0,-3 0 0,-3 0 0,-1 0 0,-1 0 0,1 0 0,-2 0 0,-4 0 0,-4 0 0,-3 0 156,-2 0 0,6 0 1,2-2-1,2-1 0,-2-2 1,0 2-1,0 1 1,3 1-1,2-2 0,2-2 1,-2 2-1,-2 1 1,-1 2-49,1 0 0,2 0 0,0 0 0,-2 0 0,-2 0 1,3 2-1,1 1 0,3 2 0,1-2 0,3-2 0,-1-1 1,2 0-1,3 0-101,3 0 0,7 0 0,-1 0 0,1 0 0,-1 0 1,1 0-1,-2 0 0,-1 0 0,-4 2 0,-3 1 1,-7 2-1,-4-2-133,-3-1 0,-5 3 1,1 1-1,-1 2 1,-3 3-1,3 4 36,1 4 0,4 3 1,4 7-1</inkml:trace>
  <inkml:trace contextRef="#ctx0" brushRef="#br0">9682 10978 28585,'10'0'-996,"-1"0"1,3 0-1,0 0 976,3 0 0,-3 2 0,0 1 0,-3 2 0,2-2 0,2-1 0,2-2 0,-1 0 0,0-2 0,1-1 0,-1-4 0,1 1-67,-1 0 1,0-6 0,-1 3-1,-2-4 1,-1-1 0,1-1 0,0 1-1,0-1 1,-1 0 0,0-3 0,-1-3-1,-1 0 1,0-1-131,0 0 0,-3 2 0,3-4 0,-2-1 0,-2-2 1,-3-2-1,1 0 0,1 0 0,2 1 0,-2-1 1,-1 0-1,-2 0 0,0 0 26,0 1 0,0 4 0,0 0 0,0 0 0,-2 0 0,-1 1 0,-2 3 1,0 0-1,-1 1 0,-4 0 0,-1 1 0,0 1 0,1-1 0,-1-2 179,-2-3 0,-6 4 0,0-5 0,1 0 0,2 0 1,2 0-1,0 0 0,-1 2 0,2 1 0,2 2 0,2 0 1,-1 1-1,0 2 64,1 2 0,4 6 0,-3 1 0,0 2 0,0 1 0,-2 2 0,1 4 0,-1 4 0,-1 2 0,0 3 0,0 2-182,1 1 0,1 1 0,-6-1 0,1 2 1,1 2-1,2 1 0,1 0 0,1 2 1,-1 1-1,0 2 0,1 0 0,-1 2 1,2 1-92,2 2 0,-4 1 0,5 2 0,2 2 0,0-1 0,0 1 0,-2-1 1,2 1-1,1-1 0,2 1 0,0-2 0,0-2 0,2-1-6,3 0 1,-4 1-1,6 2 1,-3 2-1,3-4 1,1-3 0,3-3-1,2 2 1,1 1-1,1 0 1,-1-3 0,0-4 240,1-5 0,1 5 0,1-1 1,2-3-1,1-3 0,-1-4 0,0 1 1,-1-1-1,-2-1 0,-2-1 0,0-2 1,1-1 421,-1 1 1,-4 0 0,-2-7 0,0-2 0,0-6 0,1-3 0,1 0 0,-2 2-41,-2 2-119,5 5 1,-3-8 0,7 4 0</inkml:trace>
  <inkml:trace contextRef="#ctx0" brushRef="#br0">11365 10949 28123,'0'-11'-3277,"0"6"0,2 1 0,1 10-2267,2 0 5810,6-4 1,4 11-1,7-5 1</inkml:trace>
  <inkml:trace contextRef="#ctx0" brushRef="#br0">12286 11065 18208,'-9'-7'0,"-1"-2"0,0-4-1514,2-2 1,-4 7 2063,2 4 1,2 2-1,-2 2-147,-1 0 1,5 6 0,-1 2-1</inkml:trace>
  <inkml:trace contextRef="#ctx0" brushRef="#br0">11250 12201 26744,'-14'0'-345,"0"0"1,-1 0 0,1-1 0,-1-3-1,1 0 1,1-1 439,4-2 0,4 6 0,10-6 0,4 3 0,4-1 0,3 2 0,2 1 0,2 2 1,3 0-1,4 0 0,3 0 0,4 0 0,-1 0-37,3 0 0,-1 0 0,6 0 1,1 0-1,4 0 0,5 2 1,7 1-1,4 2 0,5-2 1,7-2-1,4-1 0,2 0 1,-3 0 43,-4 0 1,4 0-1,0 0 1,-4 0 0,-4 0-1,-5 0 1,-2 0-1,2 0 1,-1 0 0,-3 0-1,-4 2 1,0 1 0,0 2-136,2-2 0,3 0 0,-1 1 0,0 0 0,0 0 0,-1-1 0,2 0 0,0 2 0,1-2 0,-3 0 0,-3 0 0,-3 2 0,3-2 125,5-1 1,-2-2 0,3 0-1,-3 0 1,-1 0 0,1 0 0,0 0-1,0 0 1,-4-2 0,-2-1 0,-4-2-1,2 1-43,0-3 0,-4 6 1,1-6-1,-4 2 1,0 1-1,-1-1 1,0 0-1,2 0 1,1 0-1,2 1 1,-2-1-1,1 0 1,-1 0-131,2 0 1,0-4 0,-5 2-1,-1-1 1,-4-3 0,-4-2 0,-4-1-1,-3 0 1,-3-1 0,-5 1 0,-1-2-1,0-2 1,1-1-40,-2 2 0,-1-4 0,0 0 1,2 0-1,1 0 0,-1 2 1,-2 0-1,-2 0 0,0 0 1,-1 0-1,-3-2 0,-5 0 0,-4-1 1,-1-1 78,0-2 1,-11 2 0,-5-1 0,-5-1 0,-4-2 0,-3-1 0,-2 3 0,-4 1 0,-4 0 0,-3 1-1,-3 4 1,0 3 0,-3 2-71,-1-1 0,-9 1 0,1 0 0,-2-1 1,-2 3-1,0 0 0,0 3 0,-1-1 1,-1 1-1,1 1 0,0 0 0,0 1 51,-1 1 1,-10-4 0,5 5 0,3 2 0,2 2 0,1 1 0,-5 0 0,-1 0 0,-5 1-1,0 2 1,-3 2 0,2-2 0,-2-1 58,-2-2 0,3 5 0,-1 0 0,5-2 0,3 0 0,-2 0 0,0 2 0,2-2 1,3 0-1,2 1 0,-1 2 0,1 0 0,-2 1-56,-3-4 1,1 3-1,-1 1 1,0 1-1,-2 1 1,1 1 0,-1-1-1,3 3 1,1 0-1,-2 1 1,-5-2-1,-3-1 1,-2 1 65,2 2 0,1-3 0,4-2 0,3 0 0,6-2 0,7 0 1,7-2-1,6-3 0,2 1 0,-1 1 0,1 2 0,0 0 33,6 1 1,-3 2 0,3 6-1,-1 1 1,1-1 0,-1 2-1,1 2 1,-3 2 0,-2 3 0,-5 4-1,-3 3 1,-2 4 0,1-2-62,2-2 0,4-1 0,1 0 1,5-2-1,4-1 0,9-4 0,4 0 1,4-1-1,1 0 0,4-2 1,4 0-1,3 2 0,4 0-68,3 0 1,7 3 0,11-4 0,2 1 0,7 2 0,5-3 0,8 3-93,6-1 0,5 2 1,2 5-1</inkml:trace>
  <inkml:trace contextRef="#ctx0" brushRef="#br0">15610 11741 12143,'-7'-13'0,"-1"2"213,0 1 1,2 5 0,6-4-1,1-1-531,4 2 562,3 2 1,8 6 0,2 0 0,2 0-1,1 0 1,2 0 0,-1 0 0,4 0 0,2 0-1,6 0 1,4 0 0,4 0 0,3 0-1,3 0-60,4 0 1,9 0 0,3 0 0,2 0 0,2-2 0,3-1 0,1-2 0,0 2-1,-2 1 1,-3 2 0,-5 0 0,-3 0-66,-1 0 0,0 0 1,-2 0-1,-2 0 0,-1 0 1,1-1-1,4-2 0,2-2 1,3 2-1,-1 1 0,2 0 1,3-1-1,5-2 0,3 1 13,2-3 0,-5 4 0,-7-5 0,-1 0 0,-3 2 0,-3-1 0,-6 4 1,-5 0-1,-6 0 0,-2-2 0,1 2 0,-1 1 0,1 2-115,-1 0 0,-1 0 0,5 0 0,2-1 1,1-3-1,1 0 0,-4 0 0,-3 1 1,0 0-1,1-2 0,1 2 0,-4 1 1,-4 2-239,-4 0 0,-6-4 0,-1-1 0,-3 2 1,-2 1 442,-2 2 1,-8-6 0,-2-2 0</inkml:trace>
  <inkml:trace contextRef="#ctx0" brushRef="#br0">18645 11180 22176,'-14'-5'0,"-1"-2"-46,1-1 0,8 5 0,6-2 0,8 5 1,4 4-1,4 2 0,4 2 0,4 2 1,3-1 224,1 1 1,6-1 0,0 6 0,-2-1 0,-2 2 0,0 2 0,2 1-1,0-1 1,-3-1 0,-5 1 0,-3 1 0,-4 0 0,-2 0-637,-6 0 0,-5 2 0,-14-3 1,-12 1-1,-14 0 0,-12 2 1,-7 3 434,-8 3 0,-9 8 0,32-16 0,0-1 0</inkml:trace>
  <inkml:trace contextRef="#ctx0" brushRef="#br0">20213 11065 14659,'15'-5'0,"-3"-2"0,0 1-201,-3 0 0,-4-6 0,5 3 0,-1-4 0,-1-1 0,-3-1 0,-3 1 0,-2-1 377,0 1 1,-2 0 0,-3-1 0,-6 1-1,-5-1 1,-5 3 0,1 2 0,-3 5 0,1 4-1,-4 1 1,-3 0 0,-3 1 0,-3 4-1,0 5-205,0 2 1,1 8-1,4 0 1,-2 3 0,-2 2-1,4 3 1,4 0 0,7 3-1,3 1 1,4 3-1,2 0 1,5 2 0,4-2 73,1 0 1,8 4 0,4-4 0,8-2 0,2-1 0,3-6-1,3-2 1,0-3 0,1-1 0,0-2 0,-2-2 0,-1-2 0,-2-1-73,1-3 0,2-2 0,2-5 0,-2 2 1,-1-2-1,-4-1 0,1-2 0,-1 0 0,2 0 1,0 0 128,0 0 0,0-7 0,5-1 1</inkml:trace>
  <inkml:trace contextRef="#ctx0" brushRef="#br0">20544 11338 14701,'0'-14'-2870,"0"-1"3059,0 7 0,7-3 0,1 5 0,1-1 0,2-1 0,4 2 0,2-1 0,3 4 0,0 2 0,3 1 0,1 0 0,-2 1 1,-1 2-1,-4 4-185,-1 1 0,-1 1 0,-1 6 1,-1-1-1,-3 2 0,-6 2 0,-2 1 1,-2 0-1,0 0 0,-2 2 0,-2 0 1,-6 0-1,-1-2-73,1 2 0,-7-5 0,2 4 0,-1 0 0,0-1 0,2-2 0,-1-1 0,3-1 0,0-1 0,4 0 0,2 1 152,3-1 0,3-6 0,3-1 1,5-3-1,3 1 0,5-2 1,2-1-1,1-2 0,2 0 1,1 0-1,4 0 0,1-2 0,2-1-145,-1-2 0,1-4 0,-2 2 0,1 1 0,-1 0 0,3 1 0,1 0 135,-1 0 1,5 0 0,2 5 0</inkml:trace>
  <inkml:trace contextRef="#ctx0" brushRef="#br0">17552 2115 8022,'-5'-14'0,"0"-1"226,2 1 0,-3 0 1,-1 1-1,1 2 342,-1 1 1,1 5 0,1-3 0,-3 0 0,0 0 0,3-3 0,4-2 0,1-1 0,0-1-372,0 1 1,6-2 0,5-3-1,5-5 1,5-2 0,0 1-1,1 1 1,1-2 0,1 1-1,0-1 1,0 4 0,1 1-1,1 5 1,-1 5-163,-1 6 0,-1-2 0,2 3 0,-1 0 0,0 4 0,0 4 0,0 2 0,2 2 0,1 2 0,2-1 0,0-1 0,-1 0 0,1-1 0,1-1 4,4-3 1,-5-1 0,1-2-1,-4 0 1,-1-2 0,2-1 0,1-3-1,-4-1 1,-5-1 0,-3 0 0,-2-3-1,2 0 1,2 0-2435,1 1 0,-5 2 0,-6-3 2395,-1 1 0,-2 7 0,-5-3 0</inkml:trace>
  <inkml:trace contextRef="#ctx0" brushRef="#br0">18185 1727 8022,'-15'14'0,"1"0"1573,0 1-1205,-1 6 0,1-2 1,-1 8-1,1 5 1,1 3-1,2 7 0,1 2 1,1 6-1,1 1 1,2 2-1,1-2 1,0-3-1,2-5-243,1-5 0,2 2 0,0-6 0,0-4 0,0-2 0,0-6 0,0-1 0,0-4 0,2-2 0,3-4-125,4-1 0,10-7 0,4 3 0</inkml:trace>
  <inkml:trace contextRef="#ctx0" brushRef="#br0">18544 1928 8748,'-6'-8'375,"-2"8"0,-6 11 1,-1 8-1,-1 9 1,-1 5-1,-2 4 0,1 4 1,4 4-1,2 3 1,4-1-1,2-4 0,4-5 1,6-4-592,5-4 1,6-8 0,2-1 0,4-3 0,0-2-1,1-5 1,-1-3 0,1-5 215,1-1 0,1-9 0,4-1 0</inkml:trace>
  <inkml:trace contextRef="#ctx0" brushRef="#br0">18890 1986 7936,'-7'14'334,"-1"0"1,-4 2 0,0 4 0,3 5-1,-2 5 1,-1 4 0,1-2 0,3-2 0,2-1-1,1 0 1,0-2 0,0-3-244,2-5 0,3-6 0,5-10 0,3-11 0,3-9 0,2-6 0,3-2 0,0-2 1,0-2-171,-2 0 1,1 0 0,-1 2 0,0 1 0,1 4-1,-2 1 1,-2 5 0,-2 4 0,3 4 0,0 3 180,3 6 0,-7 12 0,-3 11 0,-4 3 0,-1 2 0,0 0 0,0 0 0,-1-1 0,-3 0 0,0-3 0,-1-2 0,0-1 0,0-1-2268,2-1 0,1 0 2166,2-6 0,-6-6 0,-2-2 0</inkml:trace>
  <inkml:trace contextRef="#ctx0" brushRef="#br0">19293 1727 8821,'14'0'0,"-1"1"0,-2 2 325,-1 2 1,-1 8-1,4 0 1,-2 8 0,-1 6-1,1 8 1,0 6-1,0 7 1,-3 5 0,0 3-1,-1 3 1,-1 2-1,-3 0-272,-1-5 1,-2-5 0,-2-8 0,-1 0-1,-3-3 1,-2-6 0,-2-10 0,0-7-1,1-4 1,-1-2-54,2-1 0,-5-13 0,5 1 0</inkml:trace>
  <inkml:trace contextRef="#ctx0" brushRef="#br0">19724 1928 7936,'15'-10'349,"-1"1"1,5 1-1,2-2 1,1 5-1,2 4 1,0 1 0,2 0-1,3 0 1,3 0-1,0 0 1,-2 0-1,0 0 1,2 0 0,2 0-1,-4 0-112,-4 0 1,-1 0 0,-5 1 0,-4 4-238,-5 5 0,-11 3 0,-8 1 0</inkml:trace>
  <inkml:trace contextRef="#ctx0" brushRef="#br0">19911 2173 7880,'-8'-7'1177,"-3"4"0,6-7 1,4 1-1,4 1 0,8 3 1,5 3-1,5 1-973,1-4 0,2 3 0,5-2 0,0 2 0,-1 2-204,1 0 0,6 0 0,2 0 0</inkml:trace>
  <inkml:trace contextRef="#ctx0" brushRef="#br0">21206 1870 7990,'0'-14'109,"0"0"0,0-1 0,0 1 296,0 0 1,5-1-1,0 1 1,-2-2-1,-2-2 1,-1-1-1,0 1 1,-1 2 0,-6 4-1,-5 2 1,-8 5-1,-4 4 1,-4 2-1,-6 6 1,-3 7 0,-1 8-226,1 6 0,-4 7 0,4 3 1,2 5-1,4 4 0,7 1 0,5 0 1,5 0-1,4 1 0,4-1 1,3-2-1,3-4 0,4-2 0,8-2-151,5 1 0,1-12 0,6 0 0,1-5 0,2-4 0,2-2 0,-2-3 1,-1-4-1,-2-4 0,2-3 0,-1-2 0,1 0-568,-2 0 0,-2-7 0,4-1 0,-4-1 0,-1 1 0,-2 0 0,0 1 539,0 1 0,7-5 0,-4 3 0</inkml:trace>
  <inkml:trace contextRef="#ctx0" brushRef="#br0">21465 2259 9814,'-6'-8'677,"4"3"0,-3 12 0,4 5 1,1 8-1,0 2 0,0 5 1,0 3-1,0 4 0,0 0-546,0 1 0,1-5 1,2 4-1,2-4 1,-2-1-1,-1 0 1,-2-2-1,0-2 0,0-1-131,0 2 0,0-5 0,0 0 0</inkml:trace>
  <inkml:trace contextRef="#ctx0" brushRef="#br0">22098 2173 8901,'2'-15'645,"2"2"0,6 4 0,4 2 1,6 3-1,4-1-425,3 2 1,1-4 0,3 2-1,2 1 1,4-1 0,2 0-1,-3 0 1,1 0 0,0 1-1,1-1 1,-1 0 0,-3 0-1,-6 2 1,-4 2 0,-3-1-3766,0-3 3545,-5 4 0,5-6 0,-7 7 0</inkml:trace>
  <inkml:trace contextRef="#ctx0" brushRef="#br0">22573 1669 9621,'-15'0'0,"3"-2"0,0-1 270,3-2 1,1 2 0,-3 8-1,1 6 1,0 7 0,2 6-1,2 5 1,1 6 0,0 6 0,2 9-1,2 4 1,1 5 0,-2 1-219,-3-1 1,4-2 0,-4 1 0,3-2 0,2-4 0,-1-4 0,-3-4 0,0-4 0,-1-4-1,0 0 1,0-6-53,2-5 0,-5 9 0,0-4 0</inkml:trace>
  <inkml:trace contextRef="#ctx0" brushRef="#br0">9783 12475 7879,'-10'-7'0,"1"-2"0,-1-4 0,0-2-5,1 1 0,-1 0 0,-4 1 1,1 2-1,2 3 0,1 1 0,-2 4 1,-4 1-1,-5 2 0,-2 0-47,-2 0 0,-4 0 1,-5 2-1,-4 3 1,-3 4-1,-6 6 0,-4 2 1,-7 4-1,-1 2 1,-1 1-1,-3 0 1,-4 0-1,-2 1 0,2 1 1,5-1 137,3-1 0,1-1 1,1 2-1,1-1 1,5 2-1,6 1 1,6 2-1,4 0 1,2-1-1,-1 1 0,2 0 1,3 0-1,5-1 1,4 1-103,2 0 1,-3 0 0,4-2-1,2-3 1,6-3 0,2-2 0,4 2-1,3-1 1,5 3 0,4-1-1,6 2 1,4 0 65,5 0 1,3-1 0,2 2 0,0-1 0,1 0 0,2 0 0,3 0-1,0 0 1,2-2 0,-2-2 0,2-3 0,0 1 0,3 1-50,1-2 0,3-1 0,0-1 0,3-1 0,2 1 0,4-1 0,6 0 0,5-1 0,3-2 0,0-1 0,4 1 0,4 0 0,5 1 10,0-3 0,-2-1 0,-6 3 0,0-1 1,1 1-1,3 0 0,0 1 0,-1-5 0,-1 1 1,-2-1-1,1 1 0,4-2 4,-36-2 0,0-1 0,39 1 0,-39-3 0,1-2 0,1 1 0,0 0 1,2 1-1,1 0 0,0 0 0,1 1 0,-1 1 0,1-1 0,-2 0 1,1-1-1,-1 1 0,1-1 0,0 1 0,1 0 0,0 0 0,0 0 0,1 0 1,0 0-1,-1-1 0,0-1-25,-1 0 1,-1 0 0,-1 1-1,0 0 1,-1 0 0,0 1 0,1 0-1,0 1 1,0-1 0,0-1 0,0 0-1,0 0 1,-1-1 0,-1 0 0,0 0-1,1 0 1,-1 0 0,0 0-1,2 0 1,0 0 0,1-1 0,0 0-1,0 0 1,1-1 0,-1-1 0,-1-1 34,0 1 1,0-2 0,2 1-1,-1-1 1,2-2 0,-1-1-1,0 1 1,-1 0 0,0 0-1,0 0 1,-4 0 0,-1-1-1,37-8 1,-8-1 0,-2-4-1,-5 0 1,-4-1 0,-10 1 17,-7 0 0,-4 0 0,3 2 0,-3-3 0,0-2 0,-2 0 0,2-2 0,-1-1 0,4-2 1,2 1-1,-1-1 0,-1 0 0,-1 0-44,1 0 1,-4 1 0,0-1-1,-4-1 1,-7-2 0,-2-2-1,-7 0 1,-4 1 0,-4-2 0,-1 0-1,-4-2 1,-1 2 0,-2-2 47,0 0 1,-2 3 0,-1-2 0,-4 1 0,1 3-1,-2 3 1,-2 2 0,-4 1 0,-5-1 0,-5 1-1,-7 1 1,-7 1-98,-8 0 0,-5 1 0,-7-2 0,-1 2 0,-3 1 0,-7 1 0,-6-1 0,34 11 0,0 1 0,-1-1 0,-1 1 0,0 1 0,0 1 0,-1 0 0,0 1 0,0 1 0,-1 1 0,-2 0 0,1 1 0,0-1 0,-1 0 79,1 1 1,0 0-1,2-2 1,1-1-1,2 3 1,1 0-1,-2-1 1,1 1-1,-2-1 1,-1 0 0,0 0-1,-1 0 1,-2 0-1,1 1 1,0 0-1,-1 0 1,1 0-1,0 0 1,0 1-1,0-1 1,-1 0 0,0 0-1,-1 1 1,-1 0-1,-2 0 1,1 0-33,0 1 0,1 0 0,1 1 1,0 1-1,-1 0 0,0 0 1,1 0-1,-1 1 0,-1 1 0,1 1 1,-1 1-1,1 2 0,1 0 1,1 1-1,2 0 0,1 0 1,1 1-1,-1 0 3,1 1 0,0 1 0,0 1 0,0 1 0,0 2 0,0 0 0</inkml:trace>
  <inkml:trace contextRef="#ctx0" brushRef="#br0">28558 2216 8118,'0'-15'186,"0"6"0,-2-1 0,-1-1 0,-2-2 1,0 0-1,1 2 0,-3 3 0,1 0 415,-1 0 0,-4 0 0,3-3 0,0 1 1,5 1-1,8 1 0,9 3 0,9 4 0,4 1-677,1 0 0,3 0 0,2 0 0,4 0 0,2 0 0,-1 0 0,2 0 0,0 0 0,0 0 0,-3 0 0,-4 0 0,-6 0-5990,-6 0 6066,-5 0 0,-8 0 0,-2 0 0</inkml:trace>
  <inkml:trace contextRef="#ctx0" brushRef="#br0">28917 1799 8447,'-14'-5'145,"0"0"1,4 2 0,0 8 0,-1 4 0,-2 6 0,-1 4 0,0 5-1,-1 3 1,1 3 0,1 2 0,2 3 0,3 2 0,0 3-62,0 2 1,0 1-1,-2-2 1,4-1 0,1-3-1,0-2 1,2-3 0,2-1-85,1-3 0,0 1 0,0 0 0</inkml:trace>
  <inkml:trace contextRef="#ctx0" brushRef="#br0">29594 1899 8083,'9'-32'0,"-1"2"448,-1 3-182,4 8 0,-10-2 1,3 6-1,-8 3 1,-5 2-1,-4 7 1,-3 4-1,-3 7 1,-5 4-1,-3 5 1,-2 4-1,0 5-71,0 1 0,1 8 0,0 2 0,3 1 1,2 0-1,3 2 0,2 2 0,2 1 0,3-1 1,4-4-1,4-4 0,3-4 0,4-1-334,3 0 1,3-7 0,8-3 0,3-5 0,3-2 0,2-4 0,0-2 0,0-3 0,0-1-1,0-2 1,2-2 0,1-3 138,2-4 0,-1-4 0,1-1 0</inkml:trace>
  <inkml:trace contextRef="#ctx0" brushRef="#br0">29896 2086 8089,'0'-14'0,"1"0"0,4-1 802,5 1-536,2 6 0,-2 1 1,0 7-1,2 0 0,4 0 1,4 0-1,-3 2 1,-1 3-1,-1 3 0,-1 1 1,0 1-1,-1 1 1,-3 2-1,-6 1-184,-2 1 0,-4 1 1,-2 1-1,-6 2 0,-4-3 1,-4-3-1,-3-3 0,1 1 1,-1 2-1,2 0 0,-1-2 1,1-2-346,2 3 0,1-1 1,1 0-1,4-3 0,5 0 1,9-2-1,6 1 1,7-4-1,0-1 256,0-2 0,0 1 0,2 2 0,1 4 0,-1 1 0,-2 3 0,-2 2 0,1 1 0,-1 0 0,-1 1 0,-2-1 0,-3 2 169,-2 3 1,-1-3-1,-7 4 1,-2-4 0,-6-2-1,-4 0 1,-5-1 0,-5-2-1,-2-3 1,0 0 0,1-1-1,-2-1 1,-2-3 0,2-1-166,0-2 1,-1 0 0,1-2-1,2-1 1,2-3 0,2-2 0,4-3-1,1-2 3,1-2 0,1-5 0,0-3 0</inkml:trace>
  <inkml:trace contextRef="#ctx0" brushRef="#br0">7236 9798 8705,'-22'-4'0,"3"-3"0,4-1 163,6-3 0,4 5 0,10 2 0,4 6 0,6 4 0,2 1 0,4 1 0,3-2-163,7 1 0,-3 2 0,7-4 0,1-2 1,2-1-1,5-2 0,5 0 0,5 0 1,3 0-1,3 0 0,2 0 0,4 0 1,2 0-1,4 0 0,-4 0 0,0-2 99,-1-3 0,1 4 0,3-6 0,-3 3 0,-6-1 1,-5 0-1,-3 0 0,-1 0 0,-1 2 0,-3 2 1,-3 1-1,-2 0 0,1 0 97,-1 0-222,0 0 1,0 0-1,0 0 1,0 0-1,0 0 1,2 0-1,2 0 1,1 0-1,-2 0 1,0 0-1,2 0 1,5-2 41,3-3 1,-5 4 0,-3-4 0,-3 3 0,-4 2 0,1 0 0,-2 0 0,1 0 0,-2 0 0,-1 0 0,-3 0-1,2 2 1,-2 1-48,0 2 0,5 0 1,-3-5-1,2 0 1,-1 0-1,2 0 1,1 0-1,1 0 1,-2 0-1,-2 0 1,2 0-1,2 0 62,1 0 1,-1 1 0,-2 2 0,-2 2 0,2-2 0,1-1 0,3-2 0,-1 0 0,0 0 0,2 0 0,1-2 0,2-2 0,-2-6-47,-1-3 1,3 4 0,0 1 0,0 0-1,0 1 1,-2-1 0,-3 2 0,-3-1 0,0 4-1,4 2 1,2 2 0,0 4 0,-3 3 0,-3 2 11,0-1 1,2-4-1,1 3 1,-1-2 0,-2-1-1,-2 0 1,2 0-1,1-2 1,3-1 0,-1-2-1,0 0 1,0 0-1,0 0 33,0 0 1,5 0-1,2 0 1,0 0-1,1 0 1,-2 0 0,2 0-1,1-2 1,0-1-1,-1-2 1,-3 2 0,-1 1 11,1 2 0,1 0 1,4 0-1,-5 0 0,-3 2 1,-2 1-1,0 2 1,0-2-1,0-1 0,1-2 1,0 0-1,3 0 0,1-2-60,-2-3 1,-1-1 0,-2-5-1,0 3 1,0 0 0,0 0-1,-1-2 1,-4 0 0,-4 2-1,-4 2 1,-1 1 0,-2 0-1,-3 1-1288,-5 0 0,-11 3 1306,-8 1 0,-19-7 0,-11-1 0</inkml:trace>
  <inkml:trace contextRef="#ctx0" brushRef="#br0">6675 9856 8286,'-22'-6'-216,"1"4"0,8-11 0,2 5 0,3-1 287,2-1 0,1 8 1,5 2-1,0 8 0,2 5 1,1 3-1,2 2 0,-2 4 1,0 4-1,0 6 0,2 3 1,-2 5-1,-1 3 0,-2 7 1,0 5-1,-2 8-2,-3 2 1,2-2 0,-8 5-1,-3 4 1,-4 4 0,0-1 0,2 0-1,2 0 1,1 2 0,2-4-1,3-2 1,2-6 0,2 1-87,3-1 1,2-2 0,3 2 0,2-1 0,2-3 0,2-4 0,-1-2 0,-1-3 0,-1 0 0,-3-4 0,1-5 0,0-3 14,-2-4 0,0 6 0,1-5 0,0 0 0,1-5 0,0-5 0,1-3 0,1 0 0,1-2 0,0-3 0,1-3 0,1-1 1,0-3-44,1-2 1,2 3 0,1-5 0,0 1-1,1 1 1,-1 0 0,0-1 0,1 1 0,-1-1-1,2 1 1,2-2 62,1-2 1,7 6-1,-2-4 1,3 1-1,1-1 1,3 0-1,1-1 1,3-1-1,0-1 1,2-1-1,-2 1 1,2 0-1,0 0 33,3 0 1,1-1 0,2-4-1,0 0 1,1 0 0,0 0 0,3 0-1,1 0 1,0 0 0,1 0-1,4 0 1,1 0-11,-1 0 0,3 0 0,-3 0 0,3 0 0,1 0 0,1 0 0,-1 0 0,2 0 0,2 0 0,3 0 0,2 0 0,2-1 0,1-2 10,-2-2 1,4 0 0,-4 5 0,3 0 0,2-2 0,-2-1 0,-1-2 0,-3 2 0,-1 0-1,1 0 1,1-2 0,0 0 0,-1 1-34,-2-1 0,-2-2 0,-3 4 1,0-3-1,0-1 0,-3 1 1,0 3-1,0 1 0,3 2 1,2 0-1,0 0 0,-4 0 1,-4 0-34,-3 0 0,4 0 1,-1 0-1,1 2 1,-1 1-1,-4 3 1,-1 1-1,2-1 1,1-1-1,2 0 1,0 0-1,-1-2 1,3-2 25,1-1 0,1 0 0,1 0 0,-1 0 0,2 0 0,2 0 0,3 0 0,0 0 0,0 0 0,-3 0 0,-4 0 0,-4 0 0,-3 2-16,-1 3 1,-4-2 0,3 5 0,-3 0 0,-2-2 0,2 1 0,1-4 0,3-2 0,1 1 0,1 1 0,-1 2 0,2-2 17,4-1 0,-6-2 1,8 0-1,-4 0 1,-1-2-1,-1-1 1,3-2-1,-1 2 1,-1 1-1,-5 2 1,-2 0-1,0 0 1,2 0 12,-1 0 0,-1 5 0,1 0 0,0-2 0,3-1 0,1-2 0,4-2 0,-3-1 0,1-3 0,-2-1 0,5-1 0,2 0 0,1-1 18,-3 1 0,-3-3 0,1 6 0,-1 2 0,-1-1 0,0 1 0,-3-2 0,-1 2 0,0 0 1,0 0-1,0-2 0,0 2 0,0 0-5,1-2 1,-4 3-1,5-4 1,-2 1-1,0 0 1,-2 2-1,0 1 1,-1 2-1,1 0 1,-2 0-1,-3 0 1,-4 0-1,-2 0-44,-1 0 1,1 0 0,-3 0-1,1 0 1,1 0 0,0 0-1,-1 0 1,1-1 0,1-2 0,2-2-1,-1 2 1,0 1 0,-3 2-29,1 0 0,-1 0 0,-4 0 0,-2 0 0,-1 0 0,-4 0 0,-1 0 0,-3 0 0,-3 0 0,0 0 0,-1 0 0,1 0 105,-1 0 1,-1-2-1,-2-1 1,-1-3-1,1-2 1,2-3 0,1-2-1,0-2 1,1 1-1,-1-2 1,1-2-1,-1-2 1,-1-3-61,-4-2 0,2-2 0,-4-2 1,-1 0-1,1-1 0,-4-4 1,-2-3-1,1-1 0,1-2 1,2-3-1,0-4 0,0-1 1,1-1 1,2-4 1,2 2 0,2-2 0,0-1 0,-3-2-1,2-2 1,1 1 0,-1-2 0,-3-2 0,-2-1-1,-3-2 1,-1-2-64,-2-1 1,0 0 0,0 8 0,0-4-1,0-4 1,2-2 0,1 4 0,2 6-1,-1 4 1,1 3 0,2-1 0,1 2-1,3 1 45,1 4 1,-2 1 0,-2 2 0,0 0 0,-2-1 0,1 3-1,-4 1 1,-1 3 0,-2 2 0,0 3 0,0 2 0,0 1 0,0 2 1,0 3 1,0 3 0,0 5-1,-2-2 1,-1-1 0,-2 2 0,0 2-1,0 4 1,-1 3 0,-2 0-23,-3 0 1,3 5-1,-2-2 1,-1 3-1,-2 2 1,-3 0-1,-1 0 1,-6 0-1,-2 0 1,-6 0 0,-1 2-1,-4 1 18,-7 2 0,-2 5 0,-8-6 0,-1 1 1,-2 0-1,-3 1 0,-2 1 0,-5-1 0,-2-3 1,-6-1-1,0 0 0,1 1 0,-1 2-5,-2-2 1,-4 0 0,37-2-1,-1 1 1,1 0 0,-1 1 0,-2-1-1,0 1 1,-1-1 0,-2 1 0,-1 0-1,0 0 1,-2 0 0,0 0 0,-1 1-1,0 0 1,1 0 0,-1 0 0,0 2-1,0 0 1,1 0 0,-1 0 2,1 1 1,0 1-1,-2 0 1,1 0-1,0 0 1,0 1-1,1 1 1,-1-1-1,-1 1 1,1 0-1,-2-1 1,-1 1-1,-1 0 1,-1-1 0,-1 0-1,-2 0 1,-1-1-1,0 0 1,-2-1-1,0 0 1,-1 0-1,-1 0 1,-1 1-1,0-1 1,-4 0-1,-1 0-285,-3 0 1,-2 1 0,1-1 0,-1 2 0,23-4 0,-1 1 0,1 0-78,-26 3 1,0 1 0,23-1-1,0-1 1,0 1 0,-1-2-1,0 1 1,0-1 0</inkml:trace>
  <inkml:trace contextRef="#ctx0" brushRef="#br0">15207 11611 11517,'-13'-14'-298,"3"0"1,4 4 0,8 2-1,2 2 371,6 2 1,3-2 0,1 1-1,0 2 1,1 1 0,1 2-1,1 0 1,4 0 0,2-1-1,2-2 1,2-2 0,4 2 0,2 1-1,6 2 1,2 0 31,2 0 0,7-5 0,3 0 0,1 2 0,2 2 0,-2 1 0,1 0 0,-4 0 1,-2 0-1,-1 0 0,-1 0 0,-3 0 0,0 0-62,-1 0 0,-5 4 0,0 3 0,2-1 0,2 2 1,1 0-1,0 2 0,1-1 0,-3-1 0,1 0 1,-1-1-1,4-1 0,0-3-2,-1-1 0,1-2 1,3 0-1,3 0 1,0 0-1,-3 0 1,-3 0-1,-2 0 0,1 0 1,-1-2-1,-2-1 1,-2-2-1,-6 2-78,-2 2 0,-3 1 0,1 0 0,0 0 0,-2 1 0,-1 2 0,-2 2 0,3 0 0,3 0 0,4-1 0,-2 0 0,0-3 0,0-1-3,1 0 1,7 0 0,-1 0 0,2 0 0,1 0-1,-2 0 1,-2 0 0,0 0 0,1 0 0,-3 0 0,0 0-1,-4 0 1,-2 2 6,-1 3 0,0-2 1,-1 5-1,1-2 1,0-1-1,0 0 0,-1 0 1,1-2-1,0-2 1,1-1-1,4 0 0,4 0 1,4 0 21,1 0 0,0 0 0,2-1 0,1-2 0,4-4 0,-1-1 0,1-1 0,-4-1 0,-3 2 0,-4 0 0,-6 2 0,-2-1 1,-6 3-421,-5-3 0,-5 6-3187,-15-4 3566,4 3 0,-23-11 0,3-3 0</inkml:trace>
  <inkml:trace contextRef="#ctx0" brushRef="#br0">18660 11093 7927,'-10'-14'0,"2"0"53,2-1 1,1 9 0,5 6-1,1 8 1,4 5 0,3 1-1,2 0 1,-1 1 0,4 1-1,3 1 84,3 2 0,7 2 0,-2-3 0,3 1 1,3 0-1,2 2 0,4 1 0,0 2 1,4-1-1,2-1 0,-1 0 0,-1 2 1,-3 0-156,-2 0 0,-1-4 0,-7 2 0,-3-1 0,-5-4 0,-4-1 0,-6-1 0,-4-1 1,-5 1-1,-5-3 0,-4-1 0,-4-1 52,-2 1 1,1-3 0,0 2 0,-1 1 0,-1 0 0,-1 0 0,-3-1 0,1 1 0,0 2-1,-2 3 1,1 2 0,-3 1 0,1-2-14,-4-1 0,4-1 0,-4 1 0,-3 1 0,-2 2 0,-1-1 0,1-4 0,2-2 0,2-3 1,2 1-1,2-1 0,2-1-57,4-1 1,1 2-1,2-4 1,-1 0 60,1 1 0,4-4-110,1 3 69,5-4-8,-2-1 0,4 0-291,-2 0 1,0 0 0,-5 0 0,-1 2 314,2 3 0,-5-4 0,5 6 0</inkml:trace>
  <inkml:trace contextRef="#ctx0" brushRef="#br0">18847 12057 8246,'-8'-1'-520,"1"-2"874,1-2 0,4-2 1,-4 4-176,-1-2 0,4 1-118,-6 4 0,5 1 917,0 4 273,2-3-2592,2 4 1341,0-6 0,6 0 0,2 0 0</inkml:trace>
  <inkml:trace contextRef="#ctx0" brushRef="#br0">23824 1611 8335,'-8'-14'343,"-4"6"0,10-5 0,-4 5 223,-1 0 1,6-4-1,-4 2 1,3-3 0,2-1-1,2-1 1,3 3 0,4 2-1,4 5 1,3 4 0,3 1-1,7 0 1,6 0 0,6 0-403,4 0 1,7 1 0,4 2 0,6 2-1,7-2 1,6-1 0,1-2 0,1-2 0,-2-2-1,-2-4 1,-3-2 0,-8 0 0,-9 1-1026,-12 1 1,-7-3-1,-8 6 1,-5 0-1,-5 0 1,-7 0 860,-4 2 0,-5 2 0,-12 1 0</inkml:trace>
  <inkml:trace contextRef="#ctx0" brushRef="#br0">23911 1482 8475,'-15'0'0,"1"0"390,0 0 1,6 6 0,4 4-1,8 1 1,7 0 0,8-1-1,10 0 1,7-1 0,6 1-1,3 1 1,1 0-4,2-1 0,0 2 0,-5-2 1,0 3-1,-1 1 0,-4 1 1,-4-1-1,-5 0 0,-5 1 1,-5-1-1,-5 1 0,-4-1 1,-5 0-589,-4 1 0,-1-1 0,0 2 0,-1 2 0,-4 1 0,-5-2 0,-4 1 0,-4 0 0,-3 1 0,-1 0 0,-3 0 0,-3 2 0,0 0 0,-1 1 150,0 1 1,-1 1 0,-2 3 0,-2-2-1,4-1 1,3 2 0,3 1 0,-2 2-1,-1 0 1,0-2 0,3-2 0,4-2-1,5-3 331,0-2 1,2-2-1,4-2 1,4 1-1,5-1 1,5-1-1,4-2 1,4-3-1,2-1 1,0-3-1,5 1-151,4 0 0,-2 0 1,2-5-1,2 1 1,2 3-1,4 0 1,4 0-1,-1-3 1,1-1-1,1 0 1,3 0-1,2 0 1264,1 0-1553,0 0 1,-1-5-1,-4-1 1,-3 0 0,-1-1-1,-1 2 1,-2 1 0,-6-1-1,-6 2 1,-3 1 0,-1 2-3053,-1 0 3212,-6 0 0,-1 0 0,-7 0 0</inkml:trace>
  <inkml:trace contextRef="#ctx0" brushRef="#br0">23537 3410 8106,'0'-14'367,"0"4"1,1 0 0,4-1 0,5-2 0,2-3 0,3-1 0,-1-4-237,1-1 0,-1 3 1,2-4-1,0 1 0,0 1 1,-3 0-1,-2 4 0,-3 4 1,-3 10-1,-5 12-3,-5 12 0,2 1 0,-5 2 0,1 4 0,4 2 0,2 3 0,1-2 0,0-4 0,0-3 0,0 0 0,0-2 0,0-2 0,1-4 0,2-2-238,2 0 1,6-4-1,-1-2 1,3-2 0,1-2-1,0-4 1,1-4 0,-1-2-1,1-4 1,-3-4 109,-2-4 0,3-7 0,-5 2 0</inkml:trace>
  <inkml:trace contextRef="#ctx0" brushRef="#br0">23709 2834 8269,'-4'-9'737,"-1"-1"1,-2 5 0,6-2 0,1 2 0,6 5-1,7 5 1,6 1-487,5 0 0,-2 1 1,2-4-1,0 3 0,0 1-251,0-1 0,0 5 0,5-3 0</inkml:trace>
  <inkml:trace contextRef="#ctx0" brushRef="#br0">23968 3036 8269,'8'-2'817,"-3"-2"1,-2-4 0,2 0 0,5 3 0,2 3-559,3 2 0,-1 0 0,1 0 0,-1 2 0,2 1-259,3 2 0,-3 12 0,5-1 0</inkml:trace>
  <inkml:trace contextRef="#ctx0" brushRef="#br0">23968 3338 8228,'0'-10'658,"0"1"0,0-2 0,2-2 0,4 0 0,7 4 0,6 2 0,2 2 0,1 1-906,1 0 0,1 3 0,6 1 0,2 0 1,2 0 247,-2 0 0,-2 0 0,-1 0 0</inkml:trace>
  <inkml:trace contextRef="#ctx0" brushRef="#br0">24601 3122 8069,'0'-19'0,"0"0"404,0 1 1,0 2 0,0 2-1,-1 1 1,-4 5 0,-5 8-1,-2 8 1,-3 7 0,2 4-1,2 5 1,2 4 0,-1 4 0,2 4-273,3 0 1,-1-4-1,1 4 1,2-3-1,3 1 1,3-2 0,3-4-1,2-4 1,5-4-1,3-4 1,5-4-1,0-2 1,1-5-72,0-4 1,-2-2 0,2-6 0,0-5 0,-1-8-1,0-4 1,-3-4 0,-4-6 0,-4-1 0,-6-2-1,-2 0 1,-2-1 0,-2 0-442,-2-1 1,-4 7 0,-8 0-1,-4 7 1,-2 6 0,-2 4 379,0 6 0,0-4 0,-5 5 0</inkml:trace>
  <inkml:trace contextRef="#ctx0" brushRef="#br0">23767 849 9212,'0'-37'0,"0"5"0,0 5 419,0 3 0,0 14 0,1 7 0,3 14 0,0 12 0,0 4 0,-3 3-156,-1 4 1,-5 1 0,1 5 0,0-2 0,1 1 0,0-2 0,-2-4 0,2-2 0,1-3 0,2 1 0,0-2-1,0-3 1,2-6-251,3-7 0,-2-6 0,7-10 0,-1-6 0,1-7 0,-1-7 0,3-6 1,0-4-1,1-2 0,-2-3 0,-1 0 0,1 0 0,2 4 22,1 0 1,1 0-1,-1 5 1,1 6-1,-1 2 1,0 6 0,1 2-1,-1 6 1,0 6-1,1 6 1,-2 6 0,-2 6 79,-2 4 0,-4-1 0,3 6 0,-1 1 0,-3 2 0,1 0 0,0-1 0,-2-2 0,-1 0 0,-2 0 1,1-2-1,3 1 0,0-2-2167,0-1 1,-1 0 0,0-6 2051,2 0 0,6 1 0,-3-1 0</inkml:trace>
  <inkml:trace contextRef="#ctx0" brushRef="#br0">24299 906 8568,'0'-22'355,"0"3"0,0 3 0,2 2 0,3 1 0,4 2 0,4 3 0,1 1 0,1 2 0,-1 1 0,1-1 0,-1 2 0,2 1-269,3 2 0,-3 0 0,3 0 0,-1 2 0,-1 1 0,3 2 0,-3-1 0,-1 1 0,-1 0 0,-1 0-86,0 1 0,1-4 0,-1 4 0</inkml:trace>
  <inkml:trace contextRef="#ctx0" brushRef="#br0">24644 633 8322,'0'-14'129,"7"6"0,-6 3 0,4 10 1,-3 6-1,-4 6 0,-1 9 1,-3 4-1,-1 6 0,1 0 1,1 4-1,0 2 0,-1 3 1876,-2 3 1,5 1-2006,-2 4 0,-3 3 0,0-5 0</inkml:trace>
  <inkml:trace contextRef="#ctx0" brushRef="#br0">26112 1784 8427,'5'-14'0,"1"-1"0,1 1 0,-1 0 521,-3-1 1,-1 1 0,-2-1 0,0 1 0,0 0 0,0-2-1,-2-2 1,-1-1 0,-3 1-266,-2 2 1,-2 2 0,-4 0-1,-1 1 1,-1 3 0,-1 5-1,-4 4 1,-2 1 0,-1 1 0,0 4-1,0 6 1,-1 9 0,-1 7-1,1 6-220,1 4 1,6 1-1,-1 7 1,3 3 0,2 3-1,-1 0 1,2-1 0,4-2-1,4 0 1,3 0 0,2-2-1,2-3 1,3-6 0,4-5 32,4-3 1,8-5 0,1-2 0,2-1 0,-1-5 0,-1-5 0,-1-6 0,1-2 0,1 0 0,1 2 0,-2-3 0,-1-4-810,0-3 1,-5-4 0,3 2 0,-3-1 0,-2-1 739,1 1 0,5-11 0,3 3 0</inkml:trace>
  <inkml:trace contextRef="#ctx0" brushRef="#br0">26414 2230 8272,'0'-14'646,"0"-1"0,0 1 0,0 0 1,2 1-1,1 2 0,3 3 1,2 0-1,3 1 0,2 1 1,3 1-1,2 0-299,1 0 0,2 1 1,-4 4-1,3 0 0,-3 0 1,-1 0-1,-2 1 0,1 2 1,-1 4-1,1 1 0,-3 3 1,-2 2-1,-4 1-512,1 1 0,-6-1 0,4 2 1,-3 2-1,-2 2 0,-2 1 0,-1 2 1,-3-1-1,-2 2 0,-4 0 0,0 0 1,-4 0-1,-2 0 51,-1 0 1,0-5 0,4 3-1,1-1 1,0-2 0,1 1-1,2-1 1,3-2 0,1-1-1,4-1 248,1-1 0,4-4 0,3-2 0,4-2 0,4-3 0,2-1 0,1-2 0,1 0 0,4 0 0,0 0 0,1 0 0,0 0-478,4 0 1,-4-5-1,2 0 1,2 2-1,0 0 1,-1 0-1,-3-2 1,-1 2-1,-3 1 344,-2 2 0,5 0 0,1 0 0</inkml:trace>
  <inkml:trace contextRef="#ctx0" brushRef="#br0">19868 4633 9152,'-22'-2'0,"2"-2"0,4-4 890,2 0 0,6-5 1,5 3-1,6-1 1,8 1-1,7 4-522,6 0 1,8 4-1,3-3 1,2 2 0,3 0-1,1-2 1,2 2 0,1 0-1,-3-1 1,-1 0 0,-3 0-1,-2 3 1,-1 1 0,-2 0-1,-4 0-3830,-5 0 1,-7 3 3461,-7 7 0,-2-1 0,-7 12 0</inkml:trace>
  <inkml:trace contextRef="#ctx0" brushRef="#br0">19940 4906 8917,'-14'0'697,"6"-1"1,3-4 0,5-3 0,6 0-1,9 2 1,9 1 0,6-2 0,5 1-523,2 0 1,6-4 0,7 4 0,1-1-176,3 1 0,8-5 0,4 3 0</inkml:trace>
  <inkml:trace contextRef="#ctx0" brushRef="#br0">21609 4950 8691,'5'-20'451,"-1"1"0,3-2 0,-4 4 1,2-2-1,-2-1 0,-1 1 1,-2 0-1,0 0 0,0 0-136,0 0 1,0-1 0,-2 6-1,-3 0 1,-4-1 0,-4 2 0,-3 4-1,-3 4 1,-5 5 0,-3 6-1,-2 9 1,0 9 0,0 8 0,0 8-587,1 6 386,-1-1 0,2 12 1,3-1-1,5 5 0,4 0 1,4-4-1,3-2 0,2-4 1,2-2-1,4-4 0,5-5 1,5-6-1,4-5-104,5-5 0,-1-4 1,6-5-1,1-3 1,1-2-1,0-5 1,-2-4-1,3-1 0,3-1 1,4-4-1,-2-5 1,-2-2-7005,-1-3 6993,0 1 0,6-7 0,2-1 0</inkml:trace>
  <inkml:trace contextRef="#ctx0" brushRef="#br0">21868 5237 8288,'0'-14'459,"0"0"1,0 4 0,1 0 0,4 1 0,5 1 0,3 3 0,1 3 0,2 2 0,2 0 0,1 2 0,-2 3 0,-1 6 0,-3 5 0,-3 3 1,1 5 0,-6-3 0,-2 1-1,-2 2 1,-2 0 0,-2 0 0,-4 0-1,1 0 1,-2-1 0,1-3 0,1-2-695,3-2 1,1-2 0,4-1 0,4-3 0,7-7-1,6-6 1,4-7 0,2-4 0,4-4 0,3-3-1,3 1 234,2-1 0,1-5 0,5 4 0</inkml:trace>
  <inkml:trace contextRef="#ctx0" brushRef="#br0">22645 4892 8415,'0'-19'406,"0"0"0,0 4 0,0 9 0,0 4 0,0 10 1,0 10-1,0 11 0,-2 6 0,-1 5 0,-2 1 1,0 4-114,-1 0 1,4-2-1,-2-3 1,2-2-1,2 1 1,0-3-1,0-2 1,0-4-1,0-2 1,0-4-384,0-5 1,0-11 0,0-10 0,2-9 0,1-8 0,3-4 0,1-2 0,0-4-1,0-3 1,1-3 0,0-2 0,3-3 0,0-1 30,-1-3 0,3 1 0,-4-1 0,4-1 0,1 2 1,1 7-1,-1 9 0,2 8 0,2 3 0,1 5 1,-1 6-1,-3 11 404,0 10 1,-6 4 0,-1 7-1,-1 3 1,-4 1 0,-1 1-1,-2 0 1,0 1 0,0-1-1,-2-2 1,-1-1 0,-2 0-1,2-2-454,1-3 0,2 2 0,2-7 0,1-2 0,3-1 0,4-3 0,4-2 0,6-3 0,2-1 109,4-4 0,7-8 0,4-3 0</inkml:trace>
  <inkml:trace contextRef="#ctx0" brushRef="#br0">23306 4978 8637,'-8'-22'389,"4"3"0,2 3 0,4 1 0,2 3 0,8 2 0,4 5 0,4 4 0,3 1 0,2 0 0,3 0 0,0 0 0,3 0-252,2 0 1,-1 0 0,5 0 0,-2 0 0,-3 0 0,0 0 0,0 0 0,0 0 0,-3 0 0,-5 0-138,-3 0 0,4 0 0,-2 0 0</inkml:trace>
  <inkml:trace contextRef="#ctx0" brushRef="#br0">23752 4604 8464,'-14'5'0,"1"3"360,4 5 0,-2 1 1,4 13-1,-1 5 0,-1 5 1,1 8-1,1 4 0,2 6 1,1-1-1,0 2 0,1-3 1,0-2-361,-2-5 0,0-1 0,5-2 0</inkml:trace>
  <inkml:trace contextRef="#ctx0" brushRef="#br0">24601 4791 8422,'0'-27'0,"0"3"332,0 5 0,-6 5 1,-4 4-1,-2 5 0,-3 4 1,1 2-1,-2 4 0,-2 5 1,-1 4-1,1 4 1,2 2-1,2 3 0,0 2 1,1 4-13,3 5 0,-1-4 1,6 4-1,2-4 0,2-1 1,1-1-1,0 1 1,1-2-1,4-3 0,4-4 1,4-6-1,2-3 0,1-3-447,3-1 0,-2-3 0,6-4 0,-1 0 0,1-1 0,2-4 0,2-3 0,2-2 127,0 1 0,0-7 0,-1-7 0</inkml:trace>
  <inkml:trace contextRef="#ctx0" brushRef="#br0">24975 4964 12003,'0'14'174,"0"1"1,0 1 0,0 3 0,-1 5 0,-2 3 0,-2 2 0,2 0 0,1-1 0,2 1 0,0 0-175,0 0 0,6-1 0,2 1 0</inkml:trace>
  <inkml:trace contextRef="#ctx0" brushRef="#br0">25234 4921 8079,'2'-24'355,"3"0"1,-2 8-1,7 0 1,1 6-1,1 2 1,4 2 0,2-1-1,3 4 1,1 2-1,4 1 1,1 0 0,3 0-1,2 0 1,2 0-1,-2 0-149,-2 0 1,-3 4 0,1 1 0,-3-2 0,1-1 0,-4-2-207,0 0 0,1-6 0,6-2 0</inkml:trace>
  <inkml:trace contextRef="#ctx0" brushRef="#br0">25637 4604 8079,'-14'8'0,"-1"-1"657,1-1-498,6 2 1,-5 8-1,5 2 1,-1 4 0,1 4-1,1 4 1,4 2 0,1 1-1,1 3 1,-2 0-1,-2 3 1,2-2 0,1-4-807,2-3 1,0-1 646,0 0 0,0 6 0,0 2 0</inkml:trace>
  <inkml:trace contextRef="#ctx0" brushRef="#br0">26400 4662 8100,'1'-24'421,"4"0"0,-3 6 1,1 1-1,-6 5 0,-7 8 1,-4 4-1,-4 4 0,-3 8 1,1 5-1,-1 7 0,2 5-168,-2 5 0,5-2 1,-3 6-1,3 2 1,3 0-1,2 0 0,3-3 1,1-2-1,4-2 1,1 1-1,2-2 0,0-3 1,0-5-1,2-4-310,3-2 0,3-4 0,6-2 0,2-4 0,2-2 0,3-3 0,1-1 0,4-2 0,1 0 0,3-2 1,2-1-1,2-3 57,-2-2 0,4-2 0,1-4 0</inkml:trace>
  <inkml:trace contextRef="#ctx0" brushRef="#br0">26831 4892 8220,'0'-14'0,"0"-1"455,0 1 1,2 4 0,3 2 0,4 2 0,4 3 0,1 1 0,1 2 0,-1 2 0,1 2 0,-1 6 0,-1 3 0,-2 1 0,-3 2-226,-2 3 0,4-3 0,-5 4 0,-2-4 1,-3-2-1,-5 2 0,-4 2 0,-4 1 0,-2-2 1,1-2-1,1-4 0,2-2-791,1 3 0,2-4 0,-1 1 0,6 2 0,6 1 455,6-3 0,-1 4 0,2-3 1,0 2-1,-1 3 0,1-1 1,-1 2-1,-1 2 0,-3 1 1,-3-2-1,-2-1 0,0-1 495,0-1 1,-7-4 0,-2-1 0,-6 1 0,-2-2 0,-4-2 0,-1-1 0,-2 0 0,0-2 0,1-1-390,3-2 0,-6 0 0,4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3165BB"/>
    </inkml:brush>
  </inkml:definitions>
  <inkml:trace contextRef="#ctx0" brushRef="#br0">11279 5065 28950,'-5'-42'-278,"0"4"0,-6 4 0,2 9 0,-4 2 0,-1 1 0,-1 1 0,1-1 0,-2 1 0,-3-2 0,-4 3 0,-2-3 0,-4 3 0,-8-3 0,-8 2 0,-7 1 0,-6 2 437,-4 2 1,-10 6 0,31 6-1,0-1 1,-1 0 0,0 0 0,-1 1-1,1 0 1,1 1 0,0 1-1,-35 1 1,0 1 0,3 0 0,-1 0-1,6 1 1,2 4 0,7 5 0,3 3-213,3 1 0,8 2 1,2 2-1,8 2 1,6 4-1,5 5 1,5 5-1,3 2 1,2 4-1,1 2 1,2 1-1,3 2 1,0 1-224,0 2 1,5 0 0,-2-5 0,3 1 0,2-1 0,0 0 0,2-2-1,1-1 1,3-1 0,2 1 0,4 1 0,0 2 0,3-1 339,-1-4 1,7 2-1,3-6 1,5 0 0,4-1-1,7 1 1,7-4-1,7-3 1,7-4 0,9-1-1,8-1 1,-35-11-1,1-1 1,0-1 0,1-2-1,1 0 1,1-2 85,1-1 1,0 0-1,-1 0 1,0-1-1,0-2 1,0 0-1,0 0 1,-1 0-1,-2 0 1,-1-1-1,36-4 1,-8-5-1,-6-3 1,-6-3-1,-6-3 1,-10-5-1,-7-5 1,-6-4-250,-1-6 0,-5-8 0,-4-6 0,-4-3 0,-8-5 0,-4-5 1,-6-9-1,0 35 0,-1-1 0,-2-4 0,-1 0 0,-3-1 1,-1 0-1,-3-3 0,-1 0 0,-2 0 0,0-1-109,0-1 1,0 1 0,-4 1-1,0 1 1,0 2 0,-2 2-1,1 5 1,-3 1 0,0 5 0,-3 1-1,-30-24 1,24 31 0,-3 2-1,-4 4 1,-3 3 389,-5 3 0,-2 3 0,-8 2 1,-4 4-1,-3 4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3165BB"/>
    </inkml:brush>
  </inkml:definitions>
  <inkml:trace contextRef="#ctx0" brushRef="#br0">7121 13899 7247,'-8'-19'0,"2"0"-169,-1 1 0,1-3 0,-5 2 1,1 2 179,-1 1 0,3 1 0,0-1 0,0-1 1,0-3-1,-1 3 0,-1 1 0,0 1 0,-1 1 1,-2 0-1,-3-1 0,-1 2 0,-2 2 0,-1 3 1,1 2-1,-1 1 0,-3 0 585,-2 0 1,-9 1 0,-4 5 0,-4 2 0,-3 4 0,-3 1 0,-3 3 0,-2 2 0,1 3 0,-1 1 0,2 4 0,4 2 0,6 2 0,4 1-440,2-2 0,-3 8 0,4-4 0,2 3 1,2 1-1,1 0 0,0 3 0,2 0 1,3 0-1,3-1 0,2-1 0,-2 3 1,-1 0-82,-4 4 1,1 2-1,-1 1 1,4 0-1,-1 0 1,3 1 0,-1-1-1,3-2 1,2-1-1,3-3 1,4 0 0,2 0-68,1 3 1,4-4-1,-2 1 1,2-2 0,4-1-1,2 1 1,6 2 0,3 0-1,1-4 1,1-1 0,-1 0-1,2 2 1,3-2 0,5-2 1,-2-1 0,2 0-1,0-2 1,0-2 0,0-1-1,2 0 1,1-1 0,2-4-1,1-2 1,2 1 0,3 1 0,1-1 120,-1-2 0,0-3 1,-1-2-1,4-2 1,2 1-1,0-2 1,-3-3-1,-1-4 0,1-1 1,3 0-1,0 0 1,0-1-1,-3-6 87,-2-7 0,5 0 0,-3-7 0,-1 0 0,-2-1 0,-4-2 0,-1 1 0,0 1 0,0-1 0,-2-2 0,-2-1 0,-2 1 0,-2-1-129,-4-4 1,1-1 0,-2-5 0,0-1-1,-3 0 1,-2-3 0,-2-1 0,1-4-1,-1-2 1,-1-2 0,-3-1 0,-2 1-221,2 2 1,-3 6 0,3-1 0,-4-1 0,-1 2 0,0 1 0,0 0 0,0-2 0,0-1 0,0 1 0,0 2 0,0 2-1,-1-2 153,-4-2 0,3 1 0,-3 1 1,4 3-1,-1 2 0,-1 1 0,-2 1 1,0-1-1,1 2 0,-3 2 0,-1 3 1,-1 1-1,-1 4 60,1 1 1,-6 2 0,-4 6 0,0 2 0,-2 3-1,-5 1 1,-4 4 0,-5 3 0,-2 5 0,-3 5-1,0 4 1,0 5-877,2 5 846,0 3 0,1 4 0,2 2 0,1 6 63,0 2 1,-6 9 0,4 1-1</inkml:trace>
  <inkml:trace contextRef="#ctx0" brushRef="#br0">5251 15395 23322,'19'-1'-113,"0"-4"0,7 3 0,-2-2 1,5 0-1,4 1 0,6-2 0,4 2 1,5 2-1,6-1 90,7-3 1,-2 2 0,5-5 0,0 0 0,5 2 0,7-2 0,-34 4 0,1 0 0,2-2 0,0 0 0,-1 0 0,1 0 0,-1-1 0,0 1 0,0 0 0,0 1 0,1 0 0,1 0 0,2 0 0,0-1 0,1 0 0,1-1 83,0 0 0,1 0 1,-3 2-1,0 0 1,-1 1-1,0 0 1,1 0-1,0 0 1,0 1-1,0 0 1,1-1-1,1 0 1,-2 0-1,0 1 1,0 0-1,0 0 1,-2 1-1,0 1 1,2-1-1,0 1 1,0-1-1,0 0 1,1 0-1,0 0 1,-3 0-1,1 0-37,-3 1 0,1 1 0,1 0 1,-1 0-1,1 0 0,-1 0 1,0 0-1,0 0 0,-2 0 1,0 0-1,-1 0 0,-1 0 1,41 1-1,-41 1 0,1 0 1,1 1-1,0 0 0,2 0 1,0 0-1,0 1 0,-1-1 1,0-1-1,-1 1 0,-2-1 1,1 0-1,-1 1 0,1-1-15,0 0 0,1-1 0,1 0 0,1 0 0,-1-1 0,0 0 0,-2 0 0,-1 0 0,39 0 0,-3 0 0,1 0 0,4 0 0,-40 0 0,0 0 0,1 0 0,-1 0 0,0 0 0,-1 0 0,41-2 0,-41 1 0,1-1 134,0 0 0,1-1-144,36-1 1,-37 3 0,0 2 0,34-1 0,-1 0-1,-1-2 1,-4-1 0,-1-2 0,-3 2 0,-2 1 0,-4 1-1,1-3 1,0 0 0,1-1 106,-1-2 0,-7 4 0,-3-5 1,1 0-1,-3 0 0,-1-1 1,-6-1-1,-7 0 0,-5-1 0,-1 0 1,0 1-1,-2 6-251,-3 2 0,-3 2 0,-7 0 0,2 0 0,2 2 0,-1 4 0,-4 7 0,-7 6-339,-4 3 0,4 9 0,2 6 0</inkml:trace>
  <inkml:trace contextRef="#ctx0" brushRef="#br0">13308 15439 24685,'-7'-15'-3277,"6"1"0,-3 1 0,8 3 3838,5 6 1,4 2-431,1 2 1,-6 6 0,-1 2-1</inkml:trace>
  <inkml:trace contextRef="#ctx0" brushRef="#br0">11945 10072 15272,'-28'-5'0,"3"0"-91,5 2 0,9 3 0,6 5 0,4 3 0,5 1 0,5-1 0,4 0 0,6-1 0,5 1 0,2-2 0,2 1 355,1-4 1,6 3 0,4-1-1,5-2 1,5-1 0,1-2 0,2 0-1,4 0 1,5 0 0,6 0 0,4 0-1,-1 0 1,-1 0 0,-2 1 0,3 2-1,4 2 1,3-2-217,-2-1 0,0-2 0,2 0 1,4 0-1,-39 0 0,-1 0 1,1-1-1,-1 0 0,39-2 1,0-3-1,-2-1 0,2 0 1,-1-1-1,-3-4 0,-4 1 5,-3 2 1,-8-4 0,1 3 0,-4-3 0,-5-1 0,-4 0 0,-1-1 0,0 1 0,-2-2 0,-1-2 0,-3-3 0,-2 1-96,-2-1 1,-6-5-1,2 1 1,-4-6-1,-3-2 1,-5-1-1,-6-1 1,-6-2 0,-4-3-1,-2 0 1,-4-1-1,-5 1 1,-5-2 24,-3 1 1,-6-4 0,-1 0 0,-3 0 0,-2 4 0,-3-1 0,-2-1 0,-4-3 0,-4-4 0,-3 1 0,-4-1 0,-3 2 0,-5 0-1,-5 0 31,-4 2 0,-3 1 1,29 24-1,0 0 0,-1 2 1,0 0-1,-1 2 0,-2 2 1,-3 1-1,-1 1 0,-2 2 1,0 1-1,-1 1 0,-1 1 1,3 1-1,1 2 0,2 1 1,1 0-1,-36 1 0,2 2 1,1 1-112,2 0 0,-3 0 0,8 1 0,-3 2 1,-2 4-1,2 1 0,1 3 0,2 3 0,-2 4 1,-1 3-1,-4 3 0,-1 4 144,37-12 0,-1 0 0,-2 1 1,1 0-1,-35 13 0,4 2 1,7 4-1,7-1 0,6 0 0,7-3 1,9 0-1,7 0 0,4 3 1,4 2-1,4 3 38,2 1 1,1-2 0,2-1 0,3 4 0,0 2 0,2 4 0,-1-1 0,6-3 0,2 0 0,6-1 0,2-2 0,6-1 0,4-3-352,3-2 0,2-1 0,7-5 0,2-1 0,5 1 0,4 0 0,3 0 0,3 1 105,4 4 1,11 2 0,2 8 0</inkml:trace>
  <inkml:trace contextRef="#ctx0" brushRef="#br0">15106 9525 13461,'0'-14'0,"0"-1"0,0 1 765,0-1-170,0 7 1,5-4-1,1 4 1,2 0 0,3 3-1,2 3 1,3 2 0,3 0-430,5 0 1,10 0 0,6 0 0,6 0 0,9 0 0,7 0 0,10 0 0,8 0 0,-37 0 0,0 0 0,2 0 0,1 0 0,2 0 0,0 0 0,2 0 0,1 0-1,1 0 1,0 0 0,0 0 0,1 0 0,-1 0 0,0 0-98,-1 0 0,0 0 1,2 0-1,0 0 1,1 0-1,1 0 1,0 0-1,0 0 0,1 1 1,0 0-1,-2 0 1,1 1-1,-2 1 1,1 0-1,-2 1 1,1 0-1,0 1 0,0 0 1,-1 0-1,1 0 1,0-1-1,0 1 1,-1 0-1,0 0 1,-1 0-1,0-1-62,-1 2 1,1-2 0,0-1 0,0-1 0,1 2 0,0 0 0,0-1 0,0 0 0,-2-1 0,0-1 0,-1 0 0,0 0 0,-1-2 0,0 0 0,0 0 0,0-1 0,-2-1 0,0 0 0,-1-1 0,-2 0 0,37-6 0,-5 1 0,-4 1-353,-4 1 0,-2-2 0,-12 4 1,-11 0-1,-9 0 0,-6 0 1,-4 1 317,-9-3 0,-12-1 0,-10-6 0</inkml:trace>
  <inkml:trace contextRef="#ctx0" brushRef="#br0">18904 9108 26313,'-5'0'-264,"9"0"1,10 0 0,7 0 0,6 1 0,5 3 0,6 2 0,5 2 0,4 3 0,2 4 0,2 2 278,4 2 1,-1 7 0,-3-2-1,-8 3 1,-7 2 0,-8 1-1,-5 2 1,-9 3 0,-11 0-1,-12 2 1,-15 0 0,-13 3-1,-11 3-1625,-10 5 1,-1-3 1546,26-21 0,-1 0 0,1 1 0,-1 1 0,-2 0 0,0-1 0</inkml:trace>
  <inkml:trace contextRef="#ctx0" brushRef="#br0">20889 8892 10941,'0'-29'0,"0"0"0,2 4 130,3 6 0,-2 1 0,5 15 0,-2 6 0,-2 10 1,-3 11-1,-1 8 0,-1 6 0,-4 5 256,-5 5 1,-3-1-1,-1 5 1,0 1-1,-1 0 1,1-2-1,0 0 1,-1 0-1,2 2 1,4-3 0,4-6-1,3-5 1,2-6-1,2-4 1,3-5-585,4-3 0,11-2 0,2-6 1,2-4-1,2-4 0,2-3 1,4-2-1,0-2 0,-1-3 1,-3-4-1,1-5 0,-2-4 1,-3-3 357,-5-1 1,4-2 0,-1-5 0</inkml:trace>
  <inkml:trace contextRef="#ctx0" brushRef="#br0">20659 9223 20131,'-16'0'0,"0"-2"367,2-3 0,4 4 1,15-4-1,6 3 0,7 2 1,6 0-1,3 0 1,3 0-1,4-1 0,4-4 1,6-3-224,4 0 1,-2-5 0,7 4 0,3-6 0,3-2-1,3-2 1,-1 1 0,-4 0 0,-4 1 0,-5-4-1,-6 2 1,-10 1-410,-13 5 1,-13 4-1,-14 1 1,-9 8 0,-7 9-1,-8 7 1,-2 5 0,-3 3-1,2 5 1,2 3 0,4 0-1,5-2 350,3-1 0,2 0 1,4 0-1,3-2 0,2-2 1,7-2-1,6-2 0,7-4 1,4-2-1,4-6 0,2-4 1,3-3-1,2-4-357,3-3 0,-1-3 0,-2-8 0,-2-1 0,-3-4 0,-2-2 1,-2-2-1,-3-2 0,-2-2 0,-3 2 0,-2 3 0,-1 5 0,0 3 220,0 1 0,0 9 1,-5 6-1,1 8 1,2 5-1,2 1 1,0 0-1,0 1 1,1-1-1149,2 0 0,-3-4 0,5-2 1043,1-2 1,8-1-1,3-5 1</inkml:trace>
  <inkml:trace contextRef="#ctx0" brushRef="#br0">21781 8633 16452,'-1'-14'15,"-4"-1"1,3 6-1,-2 2 1,2 7-1,0 11 1,-1 10-1,-3 8 1,0 4 0,-1 6-1,4 4 1,0 3-1,0 4-10,-2 1 0,-2-5 0,4 2 1,-2-3-1,2-3 0,2-2 0,1-5 1,0-3-1,1-7 0,4-2 0,5-7 1,2-5 66,3-6 1,12 3-1,3 0 1</inkml:trace>
  <inkml:trace contextRef="#ctx0" brushRef="#br0">22112 8863 12285,'-6'-8'0,"-4"3"0,-4 4 216,-5 1 0,-4 6 1,-5 4-1,-1 4 0,0 4 1,0 2-1,2 1 0,2 2 1,2-3-1,4 1 0,5-3 1,4-2-1,4-2 0,2 1-156,3-1 0,9-1 1,5-2-1,6-3 0,2 0 1,1-2-1,0 2 0,4-1 1,1-1-1,2-3 0,1-1 1,2-2-1,3 0-137,2 0 1,-5 0-1,3-2 1,-1-2 0,-1-6-1,-1-4 1,-1-4 0,-2-3-1,-2-1 1,-3-4 0,-5-1-1,-5-2 1,-4 2 181,-5 3 0,-4-1 0,-1 4 0,-1 0 0,-4 2 0,-5 6 0,-2 7 0,-3 4 0,1 2 0,-1 0 0,1 2 0,0 2 0,1 6-72,3 3 0,-1 1 0,6 2 1,2 2-1,1 1 0,2 0 1,0 0-1,0 0 0,0 1 1,0-1-1,2 0 0,3-1 1,4-4-356,4-4 1,6 2 0,2-4-1,2 0 1,2-3 0,2-3-1,2-4 1,-2-3 0,-1-4-1,-2-4 1,0-3 0,-2-2-1,-1-2 245,0-3 1,-5 1-1,1-4 1,-4 2-1,-5-1 1,0-1-1,-2 1 1,1 2-1,-4 1 1,-1 1-1,-2 0 290,0 4 1,-2 9 0,-1 8 0,-2 8 0,2 4-1,1 4 1,2 2 0,0 3 0,0 0 64,0-1 1,0 4 0,2-3 0,1 0 0,3 1 0,2-1 0,4 1 0,0-1 0,4 2 0,2-3 0,1 3 0,-1-2 0,-2-1-120,-2-2 0,0-2 0,-1 0 0,-2 1 1,-3 3-1,-1-3 0,-6-1 0,-4-1 0,-8-1 1,-7-1-1,-5-2 0,-5-1-1722,0 1 1,-6 2 1711,0 1 1,-6 0 0,4 1-1</inkml:trace>
  <inkml:trace contextRef="#ctx0" brushRef="#br0">24357 8935 8862,'-5'-24'0,"0"0"243,2-1-23,1 4 1,1-6-1,-2 4 1,-4-1-1,1 2 1,-2 1-1,0 3 1,-3 2 0,-2 2 55,-2 0 1,-1 4 0,-1 2-1,-4 2 1,0 3 0,-1 3-1,0 4 1,-2 6 0,0 4-1,1 5 1,2 5 0,4 5-1,1 5 1,1 3 0,3 1-277,2 0 0,-1-1 1,6 3-1,2-2 1,1 1-1,2-2 1,0-4-1,2-2 1,1-4-1,3-2 1,2-2-1,2-3 0,0-2 49,-1-2 0,1-3 1,4-4-1,1-4 0,-1-3 1,0-2-1,1-2 0,1-3 1,1-4-1,4-6 1,0-4-1,1-5 10,1-3 0,-6-3 1,4-4-1,-3-4 1,-2-2-1,-4 0 1,0 3-1,-3 2 1,-1 3-1,-1 2 1,-4 2 85,-2 4 0,-5 13 0,-3 14 0,1 12 0,-2 6 0,1 4 0,1 2 0,3 2 0,1-2 0,2-1 0,0-2 0,2 0-178,3-2 1,-2 4-1,6-7 1,3-1-1,2-2 1,4-4-1,2-1 1,1-1-1,1 0 1,-1-2 205,0-4 1,5 4 0,-4 0 0</inkml:trace>
  <inkml:trace contextRef="#ctx0" brushRef="#br0">24731 9065 16197,'-7'8'-319,"6"4"1,-4 0 0,3 4 0,2 3-1,0-2 1,0 1 0,2-1 0,1 4-1,2 0 1,-2 0 0,-1-2 0,-2 0 6,0 0 1,6 7-1,2-4 1</inkml:trace>
  <inkml:trace contextRef="#ctx0" brushRef="#br0">25105 8748 8524,'6'-14'282,"2"1"1,7 3-1,-3 7 1,-2 6-1,-4 8 1,-1 7 0,0 6-1,-2 5 1,-1 3-1,-2 1 1,0 1-57,0 1 0,0-5 1,0 4-1,-2-4 1,-1-1-1,-3 0 0,-1-2 1,-1-3-1,2-5 1,-1-3-302,4-1 0,2-9 1,1-6-1,0-10 1,1-6-1,2-4 1,4-3-1,1-2 1,3-4-1,2-3 1,1-3-1,1-2-77,-1-3 88,0-1 1,1-4 0,-1 0-1,2 0 1,2 5 0,2 5-1,1 6 1,2 5 0,-3 5-1,1 6 1,-2 7 0,1 6 224,-1 5 0,-5 9 0,-4 9 1,-1 2-1,1 2 0,-2 5 0,-2 2 1,-3 3-1,-1-2 0,-2 2 0,0-2 1,0 0-1,0-3-427,0-2 0,0-1 0,0 0 0,2-2 0,1-1 0,2-2 266,-2 1 0,5 2 0,0 2 0</inkml:trace>
  <inkml:trace contextRef="#ctx0" brushRef="#br0">26817 8331 16797,'-5'-10'-150,"0"1"1,0 7 0,5 2 0,0 10 0,0 7 0,-1 9 0,-2 6 309,-2 6 1,0 5 0,5 4 0,-1 2 0,-3 1 0,0-1 0,0-1 0,3-1 0,1-3 0,0-4 0,0-3 0,1-5 0,4-3 0,5-5 0,2-5-160,3-3 1,4-8 0,2-3 0,1-4 0,4-2-1,3-4 1,3-5 0,1-2 0,1-4 0,-2-2-1,-2-1 1,-3 0 0,-1 0-5910,-4-1 5812,-7-5 1,-9 2 0,-6-5-1</inkml:trace>
  <inkml:trace contextRef="#ctx0" brushRef="#br0">26544 8734 13067,'-13'-2'0,"2"-1"0,3-4 143,1-1 1,4 5 0,8-3 0,6 1 0,7-1 0,4-1-1,3-1 1,3 0 0,2-1 0,2-1 0,2 1 0,1-3-1,2 0 15,2-3 1,3 6-1,1 1 1,0 1-1,1 4 1,-1 1 0,-2 4-1,-2 3 1,-6 4-1,-2 6 1,-4 2-1,-3 4 1,-5 2-260,-3 2 0,-3 2 0,-4 2 0,-4 0 0,-3 0 0,-2-1 0,0 0 0,0-4 0,0-5 0,-2-3 0,-1-2 0,-4 0-1095,-1 1 1,4-6 1221,-6 1 0,0-7 0,-4 4 1</inkml:trace>
  <inkml:trace contextRef="#ctx0" brushRef="#br0">27248 8316 10140,'0'-19'0,"0"0"289,0 1 0,0 10 0,0 8 0,0 8 0,0 7-334,0 4 0,7 3 1,1 7-1</inkml:trace>
  <inkml:trace contextRef="#ctx0" brushRef="#br0">27522 8734 9983,'-2'14'0,"-1"0"255,-2 1 1,0-1-1,5 2 1,0 2-1,0 1 1,0 0 0,0 0-1,0 1 1,0-3-1,0-1-64,0-2 0,2-6 0,1-4 0,4-9 0,1-8 0,3-8 0,2-4 0,1-6 0,0-1 0,1-3 0,-1-3-283,1-4 1,4-1 0,0 2 0,-2 2 0,1 6 0,0 2 0,1 2 0,-2 4 0,-1 4-1,-1 8 1,-1 5 0,-1 7 0,-2 5 0,-3 9 251,-1 5 0,2 7 0,-4-1 0,-2 4 0,-1 0 0,-2 1 0,0 0 1,0-2-1,0-3 0,0-3 0,0-2 0,0 0-210,0-1 0,5-7 0,1-3 0,2-2 0,3-2 0,2-4 0,3-5 0,1-5 0,3-3 0,-1-3 0,0-3 0,0-5 0,0-3 0,1 0-49,-1 3 1,0-3 0,-6 4 0,-2 1-1,-2 4 1,1 6 0,0 4 0,-1 3-1,1 6 1,-2 9 0,-3 6 187,-4 3 1,1 2-1,1-2 1,3 4-1,1-1 1,-1-1-1,-1-2 1,1 0-1,4-1 1,3-2-1,1-4 1,1 0-1,1-4-31,3-2 1,3-1 0,5-5 0,-1-2 0,-2-3 0,1-4 0,3-6 0,0-4 0,0-3 0,-3-4 0,-4-1-1,-4-3-45,-4-1 1,-8-5-1,0-3 1,-4-2-1,-2-1 1,-4 2-1,-5 3 1,-4 2-1,-3 5 1,-3 6-1,1 9 1,0 9 0,0 4-1,1 4 114,2 3 1,7 3 0,1 8 0,0 3 0,1 5 0,1 3 0,3 2 0,1 0-1,2 1 1,2 2 0,2 2 0,4-2 2975,0-2-3042,5-1 0,-3-2 0,7-1 1,4-4-1,2 0 0,2-1 1,1-2-1,1-4 0,0-6 1,3-1-1,2 0 0,2 2-3313,0-2 3287,6 5 1,-4-5-1,7 6 1</inkml:trace>
  <inkml:trace contextRef="#ctx0" brushRef="#br0">29349 9137 10815,'-18'-16'0,"4"-2"0,3-1 1219,3 1-393,-5 2-779,5 8 0,-13-5 1,-1 5-1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3165BB"/>
    </inkml:brush>
  </inkml:definitions>
  <inkml:trace contextRef="#ctx0" brushRef="#br0">8359 10849 26421,'-2'-15'-2441,"-3"1"1,-3 1 0,-8 4 0,-3 4 2759,-5 3 0,-5 4 0,-4 3 0,-7 4 0,-5 4 0,-5 1 0,-1 1 0,-3 1 0,0 1 0,1 2 0,5-1 0,3 0 0,4-1 0,1 4 0,3 0 0,3 1-427,7 1 1,0-1 0,8 4 0,3-3 0,3 3 0,5 1 0,2 4 0,2 1-1,4 1 1,4-1 0,4-1 0,3-3 0,6 1 136,4 0 0,3-5 0,6-2 0,4-1 0,4-3 0,4-2 0,3-2 0,1 0 0,5 1 0,2-1 0,3 1 0,0-1 1,3 0 16,2 1 0,9-6 0,0 1 0,6 1 0,-1 2 1,0 1-1,2 2 0,-36-7 0,1 0 0,1 0 1,0 1-1,1-1 0,0 0 0,-2-2 0,1 0 0,-1-2 1,0 0-1,1-2 0,-1 0 0,2-1 0,0 1 39,2-1 0,-1 1 1,-1-1-1,0 0 0,2-2 1,1-1-1,-2-1 1,1 1-1,-1-2 0,1-1 1,0 0-1,-1 0 0,1-1 1,-1-1-1,1 0 1,-1 1-1,0-1 0,0 1 1,-1 0-1,0 0 0,-1-1 1,0-1-1,1 0 1,0-2 133,2 0 0,-1-1 0,0 0 0,0 1 0,2 1 0,0 1 0,0 0 0,0-2 0,0 1 0,-1-1 0,1-1 0,0-1 0,0 1 0,-1-1 0,0 0 0,1 0 0,-2 1 0,-1-1 0,0 0 1,0 0-1,-1 0 0,0 1 0,1-1 0,-1 0 0,-1 0 0,1 1-168,-3-1 1,1 1 0,37-11 0,-7 4 0,-3-3 0,1 3 0,2 1 0,-1 2 0,-5-1 0,-4 1 0,-3-1 0,-2 1 0,-4 0 0,-5 1 65,-7 3 0,-5-3 1,-8 4-1,-3-4 1,-6-1-1,-7-1 1,-6 1-1,-4-2 1,-1-2-1,-1-1 0,-4 2 1,-6-1-45,-7-1 0,-1 1 0,-10-4 0,-6-1 0,-7 1 0,-6-4 0,-4-1 0,-8 0 0,-7 0 0,-9 0 0,34 12 0,0-1 0,-1 1 0,-1 0 0,-2 0 1,-1 0-74,-3 0 0,-1 1 0,-5 0 0,-3 1 0,-5 0 0,-1 2 0,-4 0 0,-2 2 0,-2 2 0,-1 0 0,-2 2 0,-1 1 0,-2 1 0,0 1 0,-3 1 0,1 0 0,26 1 0,0 0 0,0 0 0,-26 0 0,1 0 0,2 0 0,2 0 0,3 0 0,1 0 0,1 0 0,1 0-150,0 0 1,1 0 0,-2 3 0,0 2 0,-2 1 0,0 2 0,2 3 0,0 1 0,0 1-1,0 3 1,-1 0 0,0 3 0,-3 2 0,-1 1-229,24-6 0,-1 1 0,0 1 1,-23 10-1,0 0 0,24-9 1,0 0-1,0 1 0</inkml:trace>
  <inkml:trace contextRef="#ctx0" brushRef="#br0">7121 11136 27549,'10'-14'-223,"-1"0"1,-4-1 0,3 1 0,-1 0 0,-3 1 0,1 2-1,-2 3 1,-6 1 389,-10 4 1,-3-3 0,-9 1 0,-5 2 0,-7 3 0,-6 3 0,-7 2 0,-8-1 0,-7 3 0,-7 2 0,-6 4 0,35-6 0,-1 1 0,-4-1-1,-1 0 1,-4 0 0,-1 0-315,-3 1 1,-1-1 159,-2 0 0,1 0 0,5 0 0,0 0 0,1 1 0,0-1 0,1 0 0,0-1 1,0-1-1,0-1 0,0 0 0,0-1 0,3-1 0,-1 0 0,4 1 0,0-1 1,2 0-1,0-1 0,0 0 0,0 0 0,0-1 0,0 0 0,0 0 0,2 0 1,-38 0-46,4 0 1,5 5 0,-1 1-1,3 2 1,5 2 0,10-1-1,7-1 1,12-1 0,8-4 98,8-1 1,9-2 0,4 0 0</inkml:trace>
  <inkml:trace contextRef="#ctx0" brushRef="#br0">5006 10892 9989,'-1'-15'0,"-4"1"0,-6 1 3752,-7 4-3377,-4 2 1,-9 9 0,-2 3 0,-9 6 0,-7 5 0,-9 5 0,1 1 0,1 4 0,5 1 0,-1 2 0,3-1 0,1 0 0,6-3 0,9-1-572,7 2 1,7 1 0,9 0 0,6-1-1,4-2 1,6 1 0,8 2 0,10 4-1,7-1 1,6 0 0,3-4 0,6-2 0,3-3 195,6 0 1,1-4 0,1-6 370,1-1 1,-1 0 0,1 4 0</inkml:trace>
  <inkml:trace contextRef="#ctx0" brushRef="#br0">2633 11021 25981,'4'-16'-561,"1"-3"0,5 3 0,-4-3 0,1 3 1,1 3-1,-2 5 0,0 8 0,-1 8 0,0 7 306,0 4 1,0 0 0,-4 8 0,2 5 0,2 3-1,0 5 1,0 2 0,-1-1 0,1-1 0,0-3-1,1 0 1,1-2 0,1-1 67,0-7 1,-3 0 0,3-8 0,-2-4-1,-3-9 1,-1-12 0,-2-10 0,0-8-1,0-5-174,0-5 263,0-2 0,1-9 1,4-2-1,5-1 1,3 0-1,1 1 0,2-1 1,3 3-1,5 5 1,5 6-1,3 5 0,1 5 247,-1 5 0,-1 10 0,-2 4 0,-2 3 0,-2 4 0,-2 3 0,-3 4 0,-2 6 0,-2 2 0,-2 4 1,1 0-1,-2 1 0,-2-1-152,-2 0 1,-4 4 0,3-1-1,-1 4 1,-3 0 0,1 1 0,0 0-1,0 0 1,0-1 0,1 3-1,0 1 1,2 3-621,0 2 0,8 14 0,7 8 0</inkml:trace>
  <inkml:trace contextRef="#ctx0" brushRef="#br0">9279 12129 7462,'-6'-37'0,"-2"4"0,-2 3 0,1 2 1092,-2 4 0,-7 8 0,-3 8 0,-3 2 1,-6 3-1,-7 3 0,-5 5 0,-2 4 1,-3 4-1049,-1 1 1,0 2-1,5 2 1,2 3 0,1 1-1,5 2 1,3 0-1,6 2 1,5 2 0,8 4-1,7-1 1,5-2 0,2-2-1,4 3 1,6 0-33,7 1 1,-1-4 0,7-1 0,2-2 0,3 1 0,1 2 0,0 1 0,-2-3 0,-3-2 0,-3-1 0,-2-1 0,-4 1 0,-4-1 147,-2 0 0,1-1 0,-8-2 0,-4 3 0,-9 1 0,-9 2 0,-11 0 0,-10-2 0,-8 1 1,-5-1-1,-5 2 0,-1 0 0,3-1-139,7-3 0,6 4 1,3-4-1,4-3 1,8-1-1,10-1 1,12-3-1,9-2 1,7-5-119,2-4 1,9-1 0,3 0 0,2 0 0,-1 0 0,-1 0 0,2 0-1,-1 0 1,1 0 0,-4 2 0,1 3 0,-4 4 0,-2 6 233,-4 4 1,-8 3 0,0 9 0,-5 1 0,-7 3 0,-7 3 0,-10 5 0,-6 5 0,-4 3 0,2 2 0,2 0 0,3-2 2964,3-1-3228,3-2 0,8 0 0,3-2 0,6-5 0,4-5 0,6-6 0,8-1 0,9-2 0,4-3 0,3-6 1,4-6-1,6-4 610,6-1 1,10-2 0,7-4 0,-3 2-1,1 2 1,0-2 0,0 0-146,-5 2 1,-5-3-1,-8 4 1</inkml:trace>
  <inkml:trace contextRef="#ctx0" brushRef="#br0">7855 13007 25496,'14'-22'-720,"1"2"0,-2 4 0,-5 4 0,-10 2 0,-11 5 0,-9 4 881,-5 1 0,-9 0 1,-4 0-1,-4 1 0,-6 2 1,-3 4-1,-6-1 0,-8 2 1,-6-1-1,-6 1 0,-1-2 1,38-2-1,0 0 1,-3-1-1,0 0 0,-3 1 1,-1 0-1,-2 0 0,-1-1-116,0 0 0,-1 0 1,0 2-1,0 0 1,2-2-1,0 0 1,-1 0-1,0 1 0,-2-1 1,-1 2-1,0-2 1,0 2-1,0-1 1,0 1-1,2 0 0,2 0 1,1-1-1,1 0 1,1 0-1,0 0 1,0-1-1,0 0 0,1 1 1,1 0-1,1-1 1,1 0-66,1 1 1,1-1 0,-35 3 0,2-3 0,5 4-1,4 1 1,4 1 0,6 1 0,6-2 0,7-2 0,3-2-1,5-3 1,5-1-570,7 0 1,12-1 0,8-3 0,6-2 567,7-2 1,9-2 0,3-4 0</inkml:trace>
  <inkml:trace contextRef="#ctx0" brushRef="#br0">5006 12906 17491,'-27'-19'0,"2"0"0,2 3 340,2 5 1,-4 4 0,-1 7-1,-6 2 1,-4 3 0,-3 6-1,-1 5 1,-3 5 0,-3 1 0,-1 4-1,3 1 1,2 2 0,4-1-380,4 1 1,4 0-1,3 0 1,3-1-1,6 3 1,7 1-1,9 1 1,9-1-1,10-3 1,9-3-1,9-4 1,7-1-1,5-4-195,6-1 1,3-1 0,2-1-1,-1 1 1,1-3-1,-2 0 346,-3-3 1,9 1 0,-3 4 0</inkml:trace>
  <inkml:trace contextRef="#ctx0" brushRef="#br0">3294 12993 8775,'-9'-16'0,"-2"-2"0,-1 0 757,0 6 0,-6-1 0,-3 8 0,-1 5 0,-4 6 1,-2 10-1,-6 7 0,-4 6 0,-2 4-563,1 4 1,2 1-1,7 7 1,0 1 0,3 2-1,3-1 1,4-3-1,8 0 1,4-3 0,4-2-1,4-6 1,7-4-1,7-5 1,9-5 0,5-5-6,6-4 1,11 1 0,11-6 0,6-2-1,4-1 1,2-2 10,3 0 0,-30 0 1,2 0-1,1 0 0,0 0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3165BB"/>
    </inkml:brush>
  </inkml:definitions>
  <inkml:trace contextRef="#ctx0" brushRef="#br0">19106 1496 8133,'1'-24'0,"2"2"399,2 1 1,0 0 0,-5 4-1,0-4 1,0 0 0,0-1 0,-2 1-1,-1-1 1,-3-1 0,-1-1 0,-1 0-1,0 2 1,-3 3 0,-2 4 0,-3 6-125,-3 2 1,-3 3-1,-7 5 1,-1 6-1,-4 7 1,-4 10-1,-4 10 1,1 7 0,2 7-1,6 2 1,2 1-1,4 0 1,2 3-1,4 1 1,5-3 0,8-4-214,5-3 1,3-2-1,1 1 1,4-3-1,5-3 1,4-4 0,4-4-1,1-2 1,0-3-1,0-2 1,0-3 0,0-4-1,1-4-213,-1-8 0,6 3 0,-2-3 0,1 0 0,0-4 0,0-4 0,0-2 0,0-2 0,1-3 0,2-2 151,2-1 0,0-1 0,0 1 0</inkml:trace>
  <inkml:trace contextRef="#ctx0" brushRef="#br0">19393 1899 8825,'-1'-14'0,"-3"-1"662,0 1 1,-1 3 0,5 8-1,0 11 1,0 9 0,0 6 0,0 4-599,0 5 1,0-2-1,0 4 1,1-4 0,3-1-1,0-2 1,0-1-1,-3-4 1,-1-1 0,2-4-1,1-1-64,2-1 0,0-1 0,-5 1 0</inkml:trace>
  <inkml:trace contextRef="#ctx0" brushRef="#br0">19897 1496 8988,'0'-14'0,"0"0"0,0-1 0,-2 2 365,-3 4 1,4 6-1,-6 12 1,3 10-1,-3 9 1,-1 7-1,-3 6 1,-2 7-1,0 2 1,2-1-1,2-1 1,-1 0-1,2 0 1,3-3-303,4-5 1,1-5 0,0-8 0,0-3 0,1-6 0,3-8 0,2-10 0,2-10 0,3-8 0,3-7-924,6-7 884,-4-5 0,6-6 0,-4 0 1,2 0-1,1-1 0,2 1 0,-3 0 1,3 0-1,-1 3 0,2 5 0,0 9 1,-2 7-1,-1 8 232,-3 3 0,1 9 0,-3 11 1,-5 5-1,-1 9 0,-4 4 0,1 5 1,-4 0-1,-2 1 0,-1-4 0,0-2 1,0-1-523,0 0 1,0-1-1,0-1 1,0-1-1,0-4 1,0 1-1,0-2 266,0-1 0,7 6 0,1-4 0</inkml:trace>
  <inkml:trace contextRef="#ctx0" brushRef="#br0">20659 1813 7987,'15'-19'2792,"-1"0"-2442,7-7 0,0 10 1,4-2-1,-1 6 1,2 2-1,3 0 1,3 1-1,1 1 1,-1 1-1,-2 4 1,1 2-1,1 1 1,0 0-1158,-5 0 1,0-2 0,-8-1 0,-1-2 0,-2 0 0,-3-3 806,-4-6 0,-2-13 0,-7-10 0</inkml:trace>
  <inkml:trace contextRef="#ctx0" brushRef="#br0">21019 1396 8727,'-13'1'0,"2"2"0,3 4 399,2 1 0,-4 3 1,4 8-1,-1 7 1,1 6-1,1 6 0,0 5 1,0 4-1,2 1 1,2-2-1,1-1 1,0-2-1,0 0-1129,0 0 1,0-6 0,1-3 0,2-6 729,2-4 0,13 4 0,-2-6 0</inkml:trace>
  <inkml:trace contextRef="#ctx0" brushRef="#br0">21724 1482 8980,'0'-27'510,"0"3"0,-6 5 1,-6 9-1,-4 7 0,-3 6 1,0 8-1,-2 7 0,-1 7 1,-2 6-1,1 4 0,1 2-212,0 3 0,6-4 0,0 3 1,6 1-1,4 0 0,3-2 1,1-4-1,4-4 0,2-1 1,8 0-1,5-2 0,6-5 0,0-6-498,1-5 0,0-7 0,7 0 0,1-2 0,1-2 0,-1 0 1,0-2-1,0-2 0,3-6 200,2-3 0,2-1 0,4-1 0</inkml:trace>
  <inkml:trace contextRef="#ctx0" brushRef="#br0">22012 1914 9323,'1'-15'0,"4"1"526,5-1 1,2 3-1,4 2 1,2 4-1,3 1 1,1 0 0,4 2-1,-1 3 1,-1 3-1,-5 5 1,-3 3-1,-1 7 1,-2 1 0,-4 3-127,-4 1 0,-3 2 0,-2 7 1,-2 2-1,-1-4 0,-2-3 1,2-4-1,1-1 0,2-1 0,0 0 1,2-4-1,4-2-610,9-6 1,1-2 0,8-7 0,1 0 0,4-2-1,5-3 210,4-4 0,3-10 0,3-4 0</inkml:trace>
  <inkml:trace contextRef="#ctx0" brushRef="#br0">21393 2547 8333,'-8'-15'635,"-3"6"1,4 1 0,1 3-395,0 7 0,7 4 0,9 8 0,4 1 0,5-1 0,5 0 0,4 1 0,2-1 0,4 1 0,4-1 0,3 0 0,4-1 0,3-2 0,5-3 1393,3-1-1704,1-2 0,1-5 0,0-2 1,-1-3-1,-1-4 0,-2-4 1,-2-3-1,-3-2 0,-4-1 0,-5 0 1,-8 0-1,-5-2 0,-5-1-339,-1-4 1,-2 5-1,-4 2 1,-1 3-1,-1 2 561,-4-1 0,-4 9 0,-10 6 1,-3 8-1,-3 5 0,-2 1 0,-3 2 1,0 2-1,-1 2 0,-1 3 1,-2 1-1,-3 0 0,-1-2 95,2-1 1,-5 3 0,3-3 0,-4-1 0,-2 3 0,-2-2-1,-3-1 1,0-2 0,-4-2 0,-1-3 0,-4-2 0,-1-3-1,-1-2-200,-2-3 1,3-1 0,-3-2 0,3 0 0,4-2-1,2-2 1,6-6 0,2-3 0,3-3 0,0-3-1,3-3 1,2-2 0,3 0-198,2-2 0,2 4 0,3-2 0,2 0 0,3 0 0,2 2 0,2 1-4,3 3 1,2 9 0,4 5 0,5 8 0,1 5 0,0 4 0,0 1 0,4 1 0,4 1 0,3 3 0,4 3-3494,1 1 3647,2 10 0,6-9 0,2 11 0</inkml:trace>
  <inkml:trace contextRef="#ctx0" brushRef="#br0">21048 4446 13305,'6'-14'263,"-3"-1"0,5 1 0,0-2 1,-1-3-1,-1-4 0,-3-1 1,-1 0-1,-2 0 0,-2 0 1,-2 4-1,-8 2-351,-5 5 1,-6 4 0,-7 1-1,-4 9 1,-6 12 0,-4 11-1,-4 10 1,1 9 0,3 8 0,2 5-1,4 3 1,6 3 0,6 5-1,9 2 1,5-2 241,8-4 1,8-11 0,8-4 0,5-4 0,6-6 0,1-4-1,1-6 1,2-4 0,4-5 0,-3-4 0,1-6 0,-3-4 0,-1-3-437,-2-2 1,4 0 0,-3-2 0,1-3 0,1-4 0,-4-4 0,1-1 0,-1-1 0,2 1 0,0-1 0,-2 1 281,-1 0 0,5-7 0,-4-1 0</inkml:trace>
  <inkml:trace contextRef="#ctx0" brushRef="#br0">21407 4763 10706,'-8'6'411,"0"2"1,5 8 0,-2 3 0,1 5 0,-1 3 0,0 4 0,2 1 0,1 3-1,2 0 1,0 0 0,0-3 0,0-2 0,0-2-1499,0-4 0,0-4 1,0-5-1,2-4 1087,3-6 0,-4-13 0,6-15 0</inkml:trace>
  <inkml:trace contextRef="#ctx0" brushRef="#br0">21767 4547 8058,'0'-5'479,"0"8"1,0 13 0,0 8 0,-2 8-1,-1 2 1,-1 2 0,-1 1-38,-2 3 0,6-3 0,-6 1 0,3 1 0,-1-3 0,0-2 0,0-5 0,0-5 0,2-5 0,2-6-446,1-9 0,0-10 1,0-16-1,1-4 1,4-6-1,5-3 1,2-5-1,3-2 1,1-2-1,1-3 1,4-1-1,0 2 1,3 1-112,3 2 0,-1 1 0,7 6 0,-2 7 1,-3 10-1,-1 6 0,-1 5 0,-4 3 1,-2 8-1,-6 10 0,-3 10 0,-1 5 1,-2 6 324,-3 4 1,-4-1 0,-1 0 0,0 0 0,0-1 0,0 3 0,0-4 0,0-5 0,0-6 0,0-3-1,0-2-545,0 2 0,2-7 0,3 1 1,4-9 334,4-4 0,1-2 0,1 0 0</inkml:trace>
  <inkml:trace contextRef="#ctx0" brushRef="#br0">22875 4662 9149,'0'-15'294,"0"1"1,0 4-1,3 2 1,5 2-1,8 1 1,5 0-1,4 1 1,4-1-1,5 0 1,4 0-1,4 0 1,2 1-1,3-1 1,-1 0-1,-3 0-349,-3 0 0,-8-4 0,2 4 0,-5 0 0,-5 0 0,-5 1 0,-5-1 0,-4-1 0,-5-4 55,-4-3 0,-7-8 0,-2-1 0</inkml:trace>
  <inkml:trace contextRef="#ctx0" brushRef="#br0">23321 4259 8333,'-18'5'373,"4"0"1,3 1-1,-4-1 1,1 6 0,1 6-1,2 9 1,1 6 0,1 5-1,1 3 1,3 1-1,3 4 1,2 0 0,0-2-69,0-5 1,0 2 0,0-4 0,0-3 0,0-1 0,2-5-1,1-1 1,2-2 0,-2 0-306,-1 1 0,-2-4 0,0 0 0</inkml:trace>
  <inkml:trace contextRef="#ctx0" brushRef="#br0">24170 5065 7991,'-5'-20'0,"-1"1"0,-1 2 341,1 1 1,3 8 0,7 5-1,6 7 1,3 9 0,1 6-1,0 4 1,1 2-5,-1 2 0,1 2 1,-1-2-1,0-1 1,-1-2-1,-2 0 0,-1 0 1,1-2-1,0-1 1,1-3-1,-3-4 1,2-4-200,2-6 1,2-5 0,-1-7 0,-1-8-1,-2-7 1,-3-7 0,-2-7 0,-1-4 0,0-4-1,0-3 1,-2-5 0,-3-3 0,-5-3-240,-5-3 0,2-9 0,-1-5 0,-2 1 0,-1 1 0,1 4 0,3 1 0,2 7 0,3 7 1,1 14-1,4 10 0,1 11 0,3 7 0,2 5 279,3 5 0,2 1 0,2 2 0,-1 0 0,2 0 1,3 0-1,5 0 0,5 0 0,5 0 0,4 0 0,7 0 1,7-2-1,11-2-63,5-6 1,6 2 0,3-2-1,-37 5 1,1-1 0,0 1-1,0-1 1,36-5 0,-10 1-1,-8 1 1,-8-1 0,-8 2-1,-9 2 1,-9 2-3765,-6 3 1,-7 1 3648,-3 0 0,-12 6 0,1 2 0</inkml:trace>
  <inkml:trace contextRef="#ctx0" brushRef="#br0">25090 4403 8093,'-9'5'230,"-1"-1"0,5 8 1,-3-1-1,2 6 1,1 9-1,1 4 0,-3 7 1,1 3-1,-2 6 1,1 2-1,1 2 0,1-4 1,0-1 159,1-2 1,-6-4 0,5-4 0,0-3 0,1-7 0,-1-2 0,2-6 0,1-4 0,2-10-443,0-12 1,2-6 0,2-9 0,6-3 0,4-5-1,4-6 1,1-4 0,0-1 0,0 0 0,2 0-1,2 0 1,2-1 94,2 1 1,-3 8 0,0 5-1,0 7 1,-1 6 0,-3 6-1,0 3 1,-1 6 0,-3 5 0,-3 8-1,-5 7 1,0 7 0,-2 6 110,0 2 1,-1 3-1,-5-4 1,0 3-1,0 0 1,0 0 0,0-3-1,0-2 1,0-1-1,0 0 1,0 0-1,0 0-154,0-1 0,0 1 0,0 0 0</inkml:trace>
  <inkml:trace contextRef="#ctx0" brushRef="#br0">25752 5352 8379,'-9'-6'0,"-1"-4"0,-1-2 0,-2-3 0,-1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6C45A928-D252-4E73-BA6C-5EBB50EA9974}" type="datetimeFigureOut">
              <a:rPr lang="en-US"/>
              <a:pPr>
                <a:defRPr/>
              </a:pPr>
              <a:t>4/3/23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DDE926EA-2410-44E1-B457-BBA54A162217}" type="slidenum">
              <a:rPr lang="en-US"/>
              <a:pPr>
                <a:defRPr/>
              </a:pPr>
              <a:t>‹#›</a:t>
            </a:fld>
            <a:endParaRPr lang="en-US"/>
          </a:p>
        </p:txBody>
      </p:sp>
    </p:spTree>
    <p:extLst>
      <p:ext uri="{BB962C8B-B14F-4D97-AF65-F5344CB8AC3E}">
        <p14:creationId xmlns:p14="http://schemas.microsoft.com/office/powerpoint/2010/main" val="9266734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DE926EA-2410-44E1-B457-BBA54A162217}" type="slidenum">
              <a:rPr lang="en-US" smtClean="0"/>
              <a:pPr>
                <a:defRPr/>
              </a:pPr>
              <a:t>4</a:t>
            </a:fld>
            <a:endParaRPr lang="en-US"/>
          </a:p>
        </p:txBody>
      </p:sp>
    </p:spTree>
    <p:extLst>
      <p:ext uri="{BB962C8B-B14F-4D97-AF65-F5344CB8AC3E}">
        <p14:creationId xmlns:p14="http://schemas.microsoft.com/office/powerpoint/2010/main" val="3218662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How many different types of specific cancer cells – targeting with different treatments?</a:t>
            </a:r>
          </a:p>
          <a:p>
            <a:r>
              <a:rPr lang="en-US" dirty="0"/>
              <a:t>How many groups of opinions are there within a population? </a:t>
            </a:r>
          </a:p>
          <a:p>
            <a:r>
              <a:rPr lang="en-US" dirty="0"/>
              <a:t>For different type of problems, the measurement of “similarity” is different, and the objective could be different. </a:t>
            </a:r>
          </a:p>
        </p:txBody>
      </p:sp>
      <p:sp>
        <p:nvSpPr>
          <p:cNvPr id="4" name="Slide Number Placeholder 3"/>
          <p:cNvSpPr>
            <a:spLocks noGrp="1"/>
          </p:cNvSpPr>
          <p:nvPr>
            <p:ph type="sldNum" sz="quarter" idx="5"/>
          </p:nvPr>
        </p:nvSpPr>
        <p:spPr/>
        <p:txBody>
          <a:bodyPr/>
          <a:lstStyle/>
          <a:p>
            <a:pPr>
              <a:defRPr/>
            </a:pPr>
            <a:fld id="{DDE926EA-2410-44E1-B457-BBA54A162217}" type="slidenum">
              <a:rPr lang="en-US" smtClean="0"/>
              <a:pPr>
                <a:defRPr/>
              </a:pPr>
              <a:t>14</a:t>
            </a:fld>
            <a:endParaRPr lang="en-US"/>
          </a:p>
        </p:txBody>
      </p:sp>
    </p:spTree>
    <p:extLst>
      <p:ext uri="{BB962C8B-B14F-4D97-AF65-F5344CB8AC3E}">
        <p14:creationId xmlns:p14="http://schemas.microsoft.com/office/powerpoint/2010/main" val="3126343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DE926EA-2410-44E1-B457-BBA54A162217}" type="slidenum">
              <a:rPr lang="en-US" smtClean="0"/>
              <a:pPr>
                <a:defRPr/>
              </a:pPr>
              <a:t>16</a:t>
            </a:fld>
            <a:endParaRPr lang="en-US"/>
          </a:p>
        </p:txBody>
      </p:sp>
    </p:spTree>
    <p:extLst>
      <p:ext uri="{BB962C8B-B14F-4D97-AF65-F5344CB8AC3E}">
        <p14:creationId xmlns:p14="http://schemas.microsoft.com/office/powerpoint/2010/main" val="3747595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After DSC40A of how to model problems</a:t>
            </a:r>
          </a:p>
        </p:txBody>
      </p:sp>
      <p:sp>
        <p:nvSpPr>
          <p:cNvPr id="4" name="Slide Number Placeholder 3"/>
          <p:cNvSpPr>
            <a:spLocks noGrp="1"/>
          </p:cNvSpPr>
          <p:nvPr>
            <p:ph type="sldNum" sz="quarter" idx="5"/>
          </p:nvPr>
        </p:nvSpPr>
        <p:spPr/>
        <p:txBody>
          <a:bodyPr/>
          <a:lstStyle/>
          <a:p>
            <a:pPr>
              <a:defRPr/>
            </a:pPr>
            <a:fld id="{DDE926EA-2410-44E1-B457-BBA54A162217}" type="slidenum">
              <a:rPr lang="en-US" smtClean="0"/>
              <a:pPr>
                <a:defRPr/>
              </a:pPr>
              <a:t>21</a:t>
            </a:fld>
            <a:endParaRPr lang="en-US"/>
          </a:p>
        </p:txBody>
      </p:sp>
    </p:spTree>
    <p:extLst>
      <p:ext uri="{BB962C8B-B14F-4D97-AF65-F5344CB8AC3E}">
        <p14:creationId xmlns:p14="http://schemas.microsoft.com/office/powerpoint/2010/main" val="483897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After DSC40A of how to model problems</a:t>
            </a:r>
          </a:p>
        </p:txBody>
      </p:sp>
      <p:sp>
        <p:nvSpPr>
          <p:cNvPr id="4" name="Slide Number Placeholder 3"/>
          <p:cNvSpPr>
            <a:spLocks noGrp="1"/>
          </p:cNvSpPr>
          <p:nvPr>
            <p:ph type="sldNum" sz="quarter" idx="5"/>
          </p:nvPr>
        </p:nvSpPr>
        <p:spPr/>
        <p:txBody>
          <a:bodyPr/>
          <a:lstStyle/>
          <a:p>
            <a:pPr>
              <a:defRPr/>
            </a:pPr>
            <a:fld id="{DDE926EA-2410-44E1-B457-BBA54A162217}" type="slidenum">
              <a:rPr lang="en-US" smtClean="0"/>
              <a:pPr>
                <a:defRPr/>
              </a:pPr>
              <a:t>22</a:t>
            </a:fld>
            <a:endParaRPr lang="en-US"/>
          </a:p>
        </p:txBody>
      </p:sp>
    </p:spTree>
    <p:extLst>
      <p:ext uri="{BB962C8B-B14F-4D97-AF65-F5344CB8AC3E}">
        <p14:creationId xmlns:p14="http://schemas.microsoft.com/office/powerpoint/2010/main" val="3097620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Just having a correct algorithm is not enough</a:t>
            </a:r>
          </a:p>
          <a:p>
            <a:r>
              <a:rPr lang="en-US" dirty="0"/>
              <a:t>We will focus on running time in the remainder of this course. Space efficiency will also matter, in fact, in many setting, you may also want to look at communication cost, although often running time is more prominent and serves as a bigger bottleneck. The principles often apply to other costs / efficiency measurements. </a:t>
            </a:r>
          </a:p>
        </p:txBody>
      </p:sp>
      <p:sp>
        <p:nvSpPr>
          <p:cNvPr id="4" name="Slide Number Placeholder 3"/>
          <p:cNvSpPr>
            <a:spLocks noGrp="1"/>
          </p:cNvSpPr>
          <p:nvPr>
            <p:ph type="sldNum" sz="quarter" idx="5"/>
          </p:nvPr>
        </p:nvSpPr>
        <p:spPr/>
        <p:txBody>
          <a:bodyPr/>
          <a:lstStyle/>
          <a:p>
            <a:pPr>
              <a:defRPr/>
            </a:pPr>
            <a:fld id="{DDE926EA-2410-44E1-B457-BBA54A162217}" type="slidenum">
              <a:rPr lang="en-US" smtClean="0"/>
              <a:pPr>
                <a:defRPr/>
              </a:pPr>
              <a:t>24</a:t>
            </a:fld>
            <a:endParaRPr lang="en-US"/>
          </a:p>
        </p:txBody>
      </p:sp>
    </p:spTree>
    <p:extLst>
      <p:ext uri="{BB962C8B-B14F-4D97-AF65-F5344CB8AC3E}">
        <p14:creationId xmlns:p14="http://schemas.microsoft.com/office/powerpoint/2010/main" val="3065051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Intuitively, whether it is 2n or 3n, it grows in the same scale. </a:t>
            </a:r>
          </a:p>
          <a:p>
            <a:r>
              <a:rPr lang="en-US" dirty="0"/>
              <a:t>Mention the lower order terms means that T(n) = n + \sqrt{n} = \Theta(n) </a:t>
            </a:r>
          </a:p>
        </p:txBody>
      </p:sp>
      <p:sp>
        <p:nvSpPr>
          <p:cNvPr id="4" name="Slide Number Placeholder 3"/>
          <p:cNvSpPr>
            <a:spLocks noGrp="1"/>
          </p:cNvSpPr>
          <p:nvPr>
            <p:ph type="sldNum" sz="quarter" idx="5"/>
          </p:nvPr>
        </p:nvSpPr>
        <p:spPr/>
        <p:txBody>
          <a:bodyPr/>
          <a:lstStyle/>
          <a:p>
            <a:pPr>
              <a:defRPr/>
            </a:pPr>
            <a:fld id="{DDE926EA-2410-44E1-B457-BBA54A162217}" type="slidenum">
              <a:rPr lang="en-US" smtClean="0"/>
              <a:pPr>
                <a:defRPr/>
              </a:pPr>
              <a:t>33</a:t>
            </a:fld>
            <a:endParaRPr lang="en-US"/>
          </a:p>
        </p:txBody>
      </p:sp>
    </p:spTree>
    <p:extLst>
      <p:ext uri="{BB962C8B-B14F-4D97-AF65-F5344CB8AC3E}">
        <p14:creationId xmlns:p14="http://schemas.microsoft.com/office/powerpoint/2010/main" val="108042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Intuitively, whether it is 2n or 3n, it grows in the same scale. </a:t>
            </a:r>
          </a:p>
          <a:p>
            <a:r>
              <a:rPr lang="en-US" dirty="0"/>
              <a:t>Mention the lower order terms means that T(n) = n + \sqrt{n} = \Theta(n) </a:t>
            </a:r>
          </a:p>
        </p:txBody>
      </p:sp>
      <p:sp>
        <p:nvSpPr>
          <p:cNvPr id="4" name="Slide Number Placeholder 3"/>
          <p:cNvSpPr>
            <a:spLocks noGrp="1"/>
          </p:cNvSpPr>
          <p:nvPr>
            <p:ph type="sldNum" sz="quarter" idx="5"/>
          </p:nvPr>
        </p:nvSpPr>
        <p:spPr/>
        <p:txBody>
          <a:bodyPr/>
          <a:lstStyle/>
          <a:p>
            <a:pPr>
              <a:defRPr/>
            </a:pPr>
            <a:fld id="{DDE926EA-2410-44E1-B457-BBA54A162217}" type="slidenum">
              <a:rPr lang="en-US" smtClean="0"/>
              <a:pPr>
                <a:defRPr/>
              </a:pPr>
              <a:t>37</a:t>
            </a:fld>
            <a:endParaRPr lang="en-US"/>
          </a:p>
        </p:txBody>
      </p:sp>
    </p:spTree>
    <p:extLst>
      <p:ext uri="{BB962C8B-B14F-4D97-AF65-F5344CB8AC3E}">
        <p14:creationId xmlns:p14="http://schemas.microsoft.com/office/powerpoint/2010/main" val="2240263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0"/>
          <p:cNvSpPr/>
          <p:nvPr/>
        </p:nvSpPr>
        <p:spPr>
          <a:xfrm>
            <a:off x="1206500" y="3648076"/>
            <a:ext cx="97536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21"/>
          <p:cNvSpPr/>
          <p:nvPr/>
        </p:nvSpPr>
        <p:spPr>
          <a:xfrm>
            <a:off x="1206500" y="3648076"/>
            <a:ext cx="3048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itle 7"/>
          <p:cNvSpPr>
            <a:spLocks noGrp="1"/>
          </p:cNvSpPr>
          <p:nvPr>
            <p:ph type="ctrTitle"/>
          </p:nvPr>
        </p:nvSpPr>
        <p:spPr>
          <a:xfrm>
            <a:off x="1625600" y="3886200"/>
            <a:ext cx="9144000" cy="990600"/>
          </a:xfrm>
        </p:spPr>
        <p:txBody>
          <a:bodyPr anchor="t"/>
          <a:lstStyle>
            <a:lvl1pPr algn="r">
              <a:defRPr sz="3200">
                <a:solidFill>
                  <a:schemeClr val="tx1"/>
                </a:solidFill>
              </a:defRPr>
            </a:lvl1pPr>
          </a:lstStyle>
          <a:p>
            <a:r>
              <a:rPr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7"/>
          <p:cNvSpPr>
            <a:spLocks noGrp="1"/>
          </p:cNvSpPr>
          <p:nvPr>
            <p:ph type="dt" sz="half" idx="10"/>
          </p:nvPr>
        </p:nvSpPr>
        <p:spPr>
          <a:xfrm>
            <a:off x="8534400" y="6354763"/>
            <a:ext cx="3048000" cy="366712"/>
          </a:xfrm>
        </p:spPr>
        <p:txBody>
          <a:bodyPr/>
          <a:lstStyle>
            <a:lvl1pPr>
              <a:defRPr sz="1400" smtClean="0"/>
            </a:lvl1pPr>
          </a:lstStyle>
          <a:p>
            <a:pPr>
              <a:defRPr/>
            </a:pPr>
            <a:fld id="{E16C4EF9-5865-4A6A-9380-B94D95EDFBB1}" type="datetime1">
              <a:rPr lang="en-US"/>
              <a:pPr>
                <a:defRPr/>
              </a:pPr>
              <a:t>4/3/23</a:t>
            </a:fld>
            <a:endParaRPr lang="en-US"/>
          </a:p>
        </p:txBody>
      </p:sp>
      <p:sp>
        <p:nvSpPr>
          <p:cNvPr id="11" name="Slide Number Placeholder 28"/>
          <p:cNvSpPr>
            <a:spLocks noGrp="1"/>
          </p:cNvSpPr>
          <p:nvPr>
            <p:ph type="sldNum" sz="quarter" idx="11"/>
          </p:nvPr>
        </p:nvSpPr>
        <p:spPr>
          <a:xfrm>
            <a:off x="1621367" y="6354763"/>
            <a:ext cx="1625600" cy="366712"/>
          </a:xfrm>
        </p:spPr>
        <p:txBody>
          <a:bodyPr/>
          <a:lstStyle>
            <a:lvl1pPr>
              <a:defRPr/>
            </a:lvl1pPr>
          </a:lstStyle>
          <a:p>
            <a:pPr>
              <a:defRPr/>
            </a:pPr>
            <a:fld id="{C6DE774B-0244-43AE-81AE-949E2AED0BB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344494C4-6097-4BA9-B81C-8FE8D10E85BA}" type="datetimeFigureOut">
              <a:rPr lang="en-US" smtClean="0"/>
              <a:t>4/3/23</a:t>
            </a:fld>
            <a:endParaRPr 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5E377FD-0449-4D16-847C-E7FCD0D44552}" type="slidenum">
              <a:rPr lang="en-US" smtClean="0"/>
              <a:t>‹#›</a:t>
            </a:fld>
            <a:endParaRPr lang="en-US"/>
          </a:p>
        </p:txBody>
      </p:sp>
    </p:spTree>
    <p:extLst>
      <p:ext uri="{BB962C8B-B14F-4D97-AF65-F5344CB8AC3E}">
        <p14:creationId xmlns:p14="http://schemas.microsoft.com/office/powerpoint/2010/main" val="646282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344494C4-6097-4BA9-B81C-8FE8D10E85BA}" type="datetimeFigureOut">
              <a:rPr lang="en-US" smtClean="0"/>
              <a:t>4/3/23</a:t>
            </a:fld>
            <a:endParaRPr lang="en-US"/>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5E377FD-0449-4D16-847C-E7FCD0D44552}" type="slidenum">
              <a:rPr lang="en-US" smtClean="0"/>
              <a:t>‹#›</a:t>
            </a:fld>
            <a:endParaRPr lang="en-US"/>
          </a:p>
        </p:txBody>
      </p:sp>
    </p:spTree>
    <p:extLst>
      <p:ext uri="{BB962C8B-B14F-4D97-AF65-F5344CB8AC3E}">
        <p14:creationId xmlns:p14="http://schemas.microsoft.com/office/powerpoint/2010/main" val="4018671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1"/>
            <a:ext cx="2743200" cy="365125"/>
          </a:xfrm>
          <a:prstGeom prst="rect">
            <a:avLst/>
          </a:prstGeom>
        </p:spPr>
        <p:txBody>
          <a:bodyPr/>
          <a:lstStyle/>
          <a:p>
            <a:fld id="{344494C4-6097-4BA9-B81C-8FE8D10E85BA}" type="datetimeFigureOut">
              <a:rPr lang="en-US" smtClean="0"/>
              <a:t>4/3/23</a:t>
            </a:fld>
            <a:endParaRPr lang="en-US"/>
          </a:p>
        </p:txBody>
      </p:sp>
      <p:sp>
        <p:nvSpPr>
          <p:cNvPr id="8" name="Footer Placeholder 7"/>
          <p:cNvSpPr>
            <a:spLocks noGrp="1"/>
          </p:cNvSpPr>
          <p:nvPr>
            <p:ph type="ftr" sz="quarter" idx="11"/>
          </p:nvPr>
        </p:nvSpPr>
        <p:spPr>
          <a:xfrm>
            <a:off x="4038600" y="6356351"/>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5E377FD-0449-4D16-847C-E7FCD0D44552}" type="slidenum">
              <a:rPr lang="en-US" smtClean="0"/>
              <a:t>‹#›</a:t>
            </a:fld>
            <a:endParaRPr lang="en-US"/>
          </a:p>
        </p:txBody>
      </p:sp>
    </p:spTree>
    <p:extLst>
      <p:ext uri="{BB962C8B-B14F-4D97-AF65-F5344CB8AC3E}">
        <p14:creationId xmlns:p14="http://schemas.microsoft.com/office/powerpoint/2010/main" val="1045998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1"/>
            <a:ext cx="2743200" cy="365125"/>
          </a:xfrm>
          <a:prstGeom prst="rect">
            <a:avLst/>
          </a:prstGeom>
        </p:spPr>
        <p:txBody>
          <a:bodyPr/>
          <a:lstStyle/>
          <a:p>
            <a:fld id="{344494C4-6097-4BA9-B81C-8FE8D10E85BA}" type="datetimeFigureOut">
              <a:rPr lang="en-US" smtClean="0"/>
              <a:t>4/3/23</a:t>
            </a:fld>
            <a:endParaRPr lang="en-US"/>
          </a:p>
        </p:txBody>
      </p:sp>
      <p:sp>
        <p:nvSpPr>
          <p:cNvPr id="4" name="Footer Placeholder 3"/>
          <p:cNvSpPr>
            <a:spLocks noGrp="1"/>
          </p:cNvSpPr>
          <p:nvPr>
            <p:ph type="ftr" sz="quarter" idx="11"/>
          </p:nvPr>
        </p:nvSpPr>
        <p:spPr>
          <a:xfrm>
            <a:off x="4038600" y="6356351"/>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05E377FD-0449-4D16-847C-E7FCD0D44552}" type="slidenum">
              <a:rPr lang="en-US" smtClean="0"/>
              <a:t>‹#›</a:t>
            </a:fld>
            <a:endParaRPr lang="en-US"/>
          </a:p>
        </p:txBody>
      </p:sp>
    </p:spTree>
    <p:extLst>
      <p:ext uri="{BB962C8B-B14F-4D97-AF65-F5344CB8AC3E}">
        <p14:creationId xmlns:p14="http://schemas.microsoft.com/office/powerpoint/2010/main" val="936019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5125"/>
          </a:xfrm>
          <a:prstGeom prst="rect">
            <a:avLst/>
          </a:prstGeom>
        </p:spPr>
        <p:txBody>
          <a:bodyPr/>
          <a:lstStyle/>
          <a:p>
            <a:fld id="{344494C4-6097-4BA9-B81C-8FE8D10E85BA}" type="datetimeFigureOut">
              <a:rPr lang="en-US" smtClean="0"/>
              <a:t>4/3/23</a:t>
            </a:fld>
            <a:endParaRPr lang="en-US"/>
          </a:p>
        </p:txBody>
      </p:sp>
      <p:sp>
        <p:nvSpPr>
          <p:cNvPr id="3" name="Footer Placeholder 2"/>
          <p:cNvSpPr>
            <a:spLocks noGrp="1"/>
          </p:cNvSpPr>
          <p:nvPr>
            <p:ph type="ftr" sz="quarter" idx="11"/>
          </p:nvPr>
        </p:nvSpPr>
        <p:spPr>
          <a:xfrm>
            <a:off x="4038600" y="6356351"/>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05E377FD-0449-4D16-847C-E7FCD0D44552}" type="slidenum">
              <a:rPr lang="en-US" smtClean="0"/>
              <a:t>‹#›</a:t>
            </a:fld>
            <a:endParaRPr lang="en-US"/>
          </a:p>
        </p:txBody>
      </p:sp>
    </p:spTree>
    <p:extLst>
      <p:ext uri="{BB962C8B-B14F-4D97-AF65-F5344CB8AC3E}">
        <p14:creationId xmlns:p14="http://schemas.microsoft.com/office/powerpoint/2010/main" val="1360367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344494C4-6097-4BA9-B81C-8FE8D10E85BA}" type="datetimeFigureOut">
              <a:rPr lang="en-US" smtClean="0"/>
              <a:t>4/3/23</a:t>
            </a:fld>
            <a:endParaRPr lang="en-US"/>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5E377FD-0449-4D16-847C-E7FCD0D44552}" type="slidenum">
              <a:rPr lang="en-US" smtClean="0"/>
              <a:t>‹#›</a:t>
            </a:fld>
            <a:endParaRPr lang="en-US"/>
          </a:p>
        </p:txBody>
      </p:sp>
    </p:spTree>
    <p:extLst>
      <p:ext uri="{BB962C8B-B14F-4D97-AF65-F5344CB8AC3E}">
        <p14:creationId xmlns:p14="http://schemas.microsoft.com/office/powerpoint/2010/main" val="2807413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344494C4-6097-4BA9-B81C-8FE8D10E85BA}" type="datetimeFigureOut">
              <a:rPr lang="en-US" smtClean="0"/>
              <a:t>4/3/23</a:t>
            </a:fld>
            <a:endParaRPr lang="en-US"/>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5E377FD-0449-4D16-847C-E7FCD0D44552}" type="slidenum">
              <a:rPr lang="en-US" smtClean="0"/>
              <a:t>‹#›</a:t>
            </a:fld>
            <a:endParaRPr lang="en-US"/>
          </a:p>
        </p:txBody>
      </p:sp>
    </p:spTree>
    <p:extLst>
      <p:ext uri="{BB962C8B-B14F-4D97-AF65-F5344CB8AC3E}">
        <p14:creationId xmlns:p14="http://schemas.microsoft.com/office/powerpoint/2010/main" val="3166152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344494C4-6097-4BA9-B81C-8FE8D10E85BA}" type="datetimeFigureOut">
              <a:rPr lang="en-US" smtClean="0"/>
              <a:t>4/3/23</a:t>
            </a:fld>
            <a:endParaRPr 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5E377FD-0449-4D16-847C-E7FCD0D44552}" type="slidenum">
              <a:rPr lang="en-US" smtClean="0"/>
              <a:t>‹#›</a:t>
            </a:fld>
            <a:endParaRPr lang="en-US"/>
          </a:p>
        </p:txBody>
      </p:sp>
    </p:spTree>
    <p:extLst>
      <p:ext uri="{BB962C8B-B14F-4D97-AF65-F5344CB8AC3E}">
        <p14:creationId xmlns:p14="http://schemas.microsoft.com/office/powerpoint/2010/main" val="12933827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344494C4-6097-4BA9-B81C-8FE8D10E85BA}" type="datetimeFigureOut">
              <a:rPr lang="en-US" smtClean="0"/>
              <a:t>4/3/23</a:t>
            </a:fld>
            <a:endParaRPr 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5E377FD-0449-4D16-847C-E7FCD0D44552}" type="slidenum">
              <a:rPr lang="en-US" smtClean="0"/>
              <a:t>‹#›</a:t>
            </a:fld>
            <a:endParaRPr lang="en-US"/>
          </a:p>
        </p:txBody>
      </p:sp>
    </p:spTree>
    <p:extLst>
      <p:ext uri="{BB962C8B-B14F-4D97-AF65-F5344CB8AC3E}">
        <p14:creationId xmlns:p14="http://schemas.microsoft.com/office/powerpoint/2010/main" val="2328569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BF7D500-1223-4445-9EB2-2C72C770F9EB}" type="datetimeFigureOut">
              <a:rPr lang="en-US" smtClean="0"/>
              <a:t>4/3/23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2B7C0-2BFE-4B93-8D6A-346114099C3F}" type="slidenum">
              <a:rPr lang="en-US" smtClean="0"/>
              <a:t>‹#›</a:t>
            </a:fld>
            <a:endParaRPr lang="en-US"/>
          </a:p>
        </p:txBody>
      </p:sp>
    </p:spTree>
    <p:extLst>
      <p:ext uri="{BB962C8B-B14F-4D97-AF65-F5344CB8AC3E}">
        <p14:creationId xmlns:p14="http://schemas.microsoft.com/office/powerpoint/2010/main" val="1669468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A9D8D4EC-B919-4B7F-AD2C-08A3936481C2}" type="datetime1">
              <a:rPr lang="en-US"/>
              <a:pPr>
                <a:defRPr/>
              </a:pPr>
              <a:t>4/3/23</a:t>
            </a:fld>
            <a:endParaRPr lang="en-US"/>
          </a:p>
        </p:txBody>
      </p:sp>
      <p:sp>
        <p:nvSpPr>
          <p:cNvPr id="5" name="Slide Number Placeholder 22"/>
          <p:cNvSpPr>
            <a:spLocks noGrp="1"/>
          </p:cNvSpPr>
          <p:nvPr>
            <p:ph type="sldNum" sz="quarter" idx="11"/>
          </p:nvPr>
        </p:nvSpPr>
        <p:spPr/>
        <p:txBody>
          <a:bodyPr/>
          <a:lstStyle>
            <a:lvl1pPr>
              <a:defRPr/>
            </a:lvl1pPr>
          </a:lstStyle>
          <a:p>
            <a:pPr>
              <a:defRPr/>
            </a:pPr>
            <a:fld id="{D01FFA5E-D537-4A8C-B688-12FAF7CC1F1F}"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F7D500-1223-4445-9EB2-2C72C770F9EB}" type="datetimeFigureOut">
              <a:rPr lang="en-US" smtClean="0"/>
              <a:t>4/3/23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2B7C0-2BFE-4B93-8D6A-346114099C3F}" type="slidenum">
              <a:rPr lang="en-US" smtClean="0"/>
              <a:t>‹#›</a:t>
            </a:fld>
            <a:endParaRPr lang="en-US"/>
          </a:p>
        </p:txBody>
      </p:sp>
    </p:spTree>
    <p:extLst>
      <p:ext uri="{BB962C8B-B14F-4D97-AF65-F5344CB8AC3E}">
        <p14:creationId xmlns:p14="http://schemas.microsoft.com/office/powerpoint/2010/main" val="10391092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F7D500-1223-4445-9EB2-2C72C770F9EB}" type="datetimeFigureOut">
              <a:rPr lang="en-US" smtClean="0"/>
              <a:t>4/3/23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2B7C0-2BFE-4B93-8D6A-346114099C3F}" type="slidenum">
              <a:rPr lang="en-US" smtClean="0"/>
              <a:t>‹#›</a:t>
            </a:fld>
            <a:endParaRPr lang="en-US"/>
          </a:p>
        </p:txBody>
      </p:sp>
    </p:spTree>
    <p:extLst>
      <p:ext uri="{BB962C8B-B14F-4D97-AF65-F5344CB8AC3E}">
        <p14:creationId xmlns:p14="http://schemas.microsoft.com/office/powerpoint/2010/main" val="4774318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7D500-1223-4445-9EB2-2C72C770F9EB}" type="datetimeFigureOut">
              <a:rPr lang="en-US" smtClean="0"/>
              <a:t>4/3/23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2B7C0-2BFE-4B93-8D6A-346114099C3F}" type="slidenum">
              <a:rPr lang="en-US" smtClean="0"/>
              <a:t>‹#›</a:t>
            </a:fld>
            <a:endParaRPr lang="en-US"/>
          </a:p>
        </p:txBody>
      </p:sp>
    </p:spTree>
    <p:extLst>
      <p:ext uri="{BB962C8B-B14F-4D97-AF65-F5344CB8AC3E}">
        <p14:creationId xmlns:p14="http://schemas.microsoft.com/office/powerpoint/2010/main" val="733241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F7D500-1223-4445-9EB2-2C72C770F9EB}" type="datetimeFigureOut">
              <a:rPr lang="en-US" smtClean="0"/>
              <a:t>4/3/23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A2B7C0-2BFE-4B93-8D6A-346114099C3F}" type="slidenum">
              <a:rPr lang="en-US" smtClean="0"/>
              <a:t>‹#›</a:t>
            </a:fld>
            <a:endParaRPr lang="en-US"/>
          </a:p>
        </p:txBody>
      </p:sp>
    </p:spTree>
    <p:extLst>
      <p:ext uri="{BB962C8B-B14F-4D97-AF65-F5344CB8AC3E}">
        <p14:creationId xmlns:p14="http://schemas.microsoft.com/office/powerpoint/2010/main" val="1709069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F7D500-1223-4445-9EB2-2C72C770F9EB}" type="datetimeFigureOut">
              <a:rPr lang="en-US" smtClean="0"/>
              <a:t>4/3/23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A2B7C0-2BFE-4B93-8D6A-346114099C3F}" type="slidenum">
              <a:rPr lang="en-US" smtClean="0"/>
              <a:t>‹#›</a:t>
            </a:fld>
            <a:endParaRPr lang="en-US"/>
          </a:p>
        </p:txBody>
      </p:sp>
    </p:spTree>
    <p:extLst>
      <p:ext uri="{BB962C8B-B14F-4D97-AF65-F5344CB8AC3E}">
        <p14:creationId xmlns:p14="http://schemas.microsoft.com/office/powerpoint/2010/main" val="32868732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F7D500-1223-4445-9EB2-2C72C770F9EB}" type="datetimeFigureOut">
              <a:rPr lang="en-US" smtClean="0"/>
              <a:t>4/3/23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A2B7C0-2BFE-4B93-8D6A-346114099C3F}" type="slidenum">
              <a:rPr lang="en-US" smtClean="0"/>
              <a:t>‹#›</a:t>
            </a:fld>
            <a:endParaRPr lang="en-US"/>
          </a:p>
        </p:txBody>
      </p:sp>
    </p:spTree>
    <p:extLst>
      <p:ext uri="{BB962C8B-B14F-4D97-AF65-F5344CB8AC3E}">
        <p14:creationId xmlns:p14="http://schemas.microsoft.com/office/powerpoint/2010/main" val="1537151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7D500-1223-4445-9EB2-2C72C770F9EB}" type="datetimeFigureOut">
              <a:rPr lang="en-US" smtClean="0"/>
              <a:t>4/3/23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2B7C0-2BFE-4B93-8D6A-346114099C3F}" type="slidenum">
              <a:rPr lang="en-US" smtClean="0"/>
              <a:t>‹#›</a:t>
            </a:fld>
            <a:endParaRPr lang="en-US"/>
          </a:p>
        </p:txBody>
      </p:sp>
    </p:spTree>
    <p:extLst>
      <p:ext uri="{BB962C8B-B14F-4D97-AF65-F5344CB8AC3E}">
        <p14:creationId xmlns:p14="http://schemas.microsoft.com/office/powerpoint/2010/main" val="22407690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7D500-1223-4445-9EB2-2C72C770F9EB}" type="datetimeFigureOut">
              <a:rPr lang="en-US" smtClean="0"/>
              <a:t>4/3/23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2B7C0-2BFE-4B93-8D6A-346114099C3F}" type="slidenum">
              <a:rPr lang="en-US" smtClean="0"/>
              <a:t>‹#›</a:t>
            </a:fld>
            <a:endParaRPr lang="en-US"/>
          </a:p>
        </p:txBody>
      </p:sp>
    </p:spTree>
    <p:extLst>
      <p:ext uri="{BB962C8B-B14F-4D97-AF65-F5344CB8AC3E}">
        <p14:creationId xmlns:p14="http://schemas.microsoft.com/office/powerpoint/2010/main" val="30935250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F7D500-1223-4445-9EB2-2C72C770F9EB}" type="datetimeFigureOut">
              <a:rPr lang="en-US" smtClean="0"/>
              <a:t>4/3/23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2B7C0-2BFE-4B93-8D6A-346114099C3F}" type="slidenum">
              <a:rPr lang="en-US" smtClean="0"/>
              <a:t>‹#›</a:t>
            </a:fld>
            <a:endParaRPr lang="en-US"/>
          </a:p>
        </p:txBody>
      </p:sp>
    </p:spTree>
    <p:extLst>
      <p:ext uri="{BB962C8B-B14F-4D97-AF65-F5344CB8AC3E}">
        <p14:creationId xmlns:p14="http://schemas.microsoft.com/office/powerpoint/2010/main" val="21549575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F7D500-1223-4445-9EB2-2C72C770F9EB}" type="datetimeFigureOut">
              <a:rPr lang="en-US" smtClean="0"/>
              <a:t>4/3/23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2B7C0-2BFE-4B93-8D6A-346114099C3F}" type="slidenum">
              <a:rPr lang="en-US" smtClean="0"/>
              <a:t>‹#›</a:t>
            </a:fld>
            <a:endParaRPr lang="en-US"/>
          </a:p>
        </p:txBody>
      </p:sp>
    </p:spTree>
    <p:extLst>
      <p:ext uri="{BB962C8B-B14F-4D97-AF65-F5344CB8AC3E}">
        <p14:creationId xmlns:p14="http://schemas.microsoft.com/office/powerpoint/2010/main" val="693930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176264" y="1216152"/>
            <a:ext cx="5388864"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DB278A1A-418A-4889-8466-7277E8543661}" type="datetime1">
              <a:rPr lang="en-US"/>
              <a:pPr>
                <a:defRPr/>
              </a:pPr>
              <a:t>4/3/23</a:t>
            </a:fld>
            <a:endParaRPr lang="en-US"/>
          </a:p>
        </p:txBody>
      </p:sp>
      <p:sp>
        <p:nvSpPr>
          <p:cNvPr id="6" name="Slide Number Placeholder 22"/>
          <p:cNvSpPr>
            <a:spLocks noGrp="1"/>
          </p:cNvSpPr>
          <p:nvPr>
            <p:ph type="sldNum" sz="quarter" idx="11"/>
          </p:nvPr>
        </p:nvSpPr>
        <p:spPr/>
        <p:txBody>
          <a:bodyPr/>
          <a:lstStyle>
            <a:lvl1pPr>
              <a:defRPr/>
            </a:lvl1pPr>
          </a:lstStyle>
          <a:p>
            <a:pPr>
              <a:defRPr/>
            </a:pPr>
            <a:fld id="{E5451084-9ADD-481F-8E3A-A4A104A1583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quarter" idx="2"/>
          </p:nvPr>
        </p:nvSpPr>
        <p:spPr>
          <a:xfrm>
            <a:off x="609600" y="2133600"/>
            <a:ext cx="53848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6197600" y="2133600"/>
            <a:ext cx="53848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fld id="{93D7207B-C772-46C0-AF6B-C696C628ECD6}" type="datetime1">
              <a:rPr lang="en-US"/>
              <a:pPr>
                <a:defRPr/>
              </a:pPr>
              <a:t>4/3/23</a:t>
            </a:fld>
            <a:endParaRPr lang="en-US"/>
          </a:p>
        </p:txBody>
      </p:sp>
      <p:sp>
        <p:nvSpPr>
          <p:cNvPr id="8" name="Slide Number Placeholder 22"/>
          <p:cNvSpPr>
            <a:spLocks noGrp="1"/>
          </p:cNvSpPr>
          <p:nvPr>
            <p:ph type="sldNum" sz="quarter" idx="11"/>
          </p:nvPr>
        </p:nvSpPr>
        <p:spPr/>
        <p:txBody>
          <a:bodyPr/>
          <a:lstStyle>
            <a:lvl1pPr>
              <a:defRPr/>
            </a:lvl1pPr>
          </a:lstStyle>
          <a:p>
            <a:pPr>
              <a:defRPr/>
            </a:pPr>
            <a:fld id="{1280823A-D158-4554-9F4D-D1401680ED9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A4890D1A-9AF0-4373-9C19-31BA056F18D0}" type="datetime1">
              <a:rPr lang="en-US"/>
              <a:pPr>
                <a:defRPr/>
              </a:pPr>
              <a:t>4/3/23</a:t>
            </a:fld>
            <a:endParaRPr lang="en-US"/>
          </a:p>
        </p:txBody>
      </p:sp>
      <p:sp>
        <p:nvSpPr>
          <p:cNvPr id="5" name="Slide Number Placeholder 22"/>
          <p:cNvSpPr>
            <a:spLocks noGrp="1"/>
          </p:cNvSpPr>
          <p:nvPr>
            <p:ph type="sldNum" sz="quarter" idx="11"/>
          </p:nvPr>
        </p:nvSpPr>
        <p:spPr/>
        <p:txBody>
          <a:bodyPr/>
          <a:lstStyle>
            <a:lvl1pPr>
              <a:defRPr/>
            </a:lvl1pPr>
          </a:lstStyle>
          <a:p>
            <a:pPr>
              <a:defRPr/>
            </a:pPr>
            <a:fld id="{A0802858-B2E8-4CEF-AB5E-E0718287C1E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645CEBB1-9625-48F6-B3A4-11D228BFD397}" type="datetime1">
              <a:rPr lang="en-US"/>
              <a:pPr>
                <a:defRPr/>
              </a:pPr>
              <a:t>4/3/23</a:t>
            </a:fld>
            <a:endParaRPr lang="en-US"/>
          </a:p>
        </p:txBody>
      </p:sp>
      <p:sp>
        <p:nvSpPr>
          <p:cNvPr id="3" name="Slide Number Placeholder 22"/>
          <p:cNvSpPr>
            <a:spLocks noGrp="1"/>
          </p:cNvSpPr>
          <p:nvPr>
            <p:ph type="sldNum" sz="quarter" idx="11"/>
          </p:nvPr>
        </p:nvSpPr>
        <p:spPr/>
        <p:txBody>
          <a:bodyPr/>
          <a:lstStyle>
            <a:lvl1pPr>
              <a:defRPr/>
            </a:lvl1pPr>
          </a:lstStyle>
          <a:p>
            <a:pPr>
              <a:defRPr/>
            </a:pPr>
            <a:fld id="{0D2D8101-5309-4DFF-AB2A-546F31B4185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D195152B-B4E1-457A-BC5F-3AB91570D542}" type="datetime1">
              <a:rPr lang="en-US" smtClean="0"/>
              <a:pPr>
                <a:defRPr/>
              </a:pPr>
              <a:t>4/3/23</a:t>
            </a:fld>
            <a:endParaRPr lang="en-US"/>
          </a:p>
        </p:txBody>
      </p:sp>
      <p:sp>
        <p:nvSpPr>
          <p:cNvPr id="4" name="Slide Number Placeholder 3"/>
          <p:cNvSpPr>
            <a:spLocks noGrp="1"/>
          </p:cNvSpPr>
          <p:nvPr>
            <p:ph type="sldNum" sz="quarter" idx="11"/>
          </p:nvPr>
        </p:nvSpPr>
        <p:spPr/>
        <p:txBody>
          <a:bodyPr/>
          <a:lstStyle/>
          <a:p>
            <a:pPr>
              <a:defRPr/>
            </a:pPr>
            <a:fld id="{1BDBEE41-09A9-4372-AA29-C508F4A53546}" type="slidenum">
              <a:rPr lang="en-US" smtClean="0"/>
              <a:pPr>
                <a:defRPr/>
              </a:pPr>
              <a:t>‹#›</a:t>
            </a:fld>
            <a:endParaRPr lang="en-US"/>
          </a:p>
        </p:txBody>
      </p:sp>
    </p:spTree>
    <p:extLst>
      <p:ext uri="{BB962C8B-B14F-4D97-AF65-F5344CB8AC3E}">
        <p14:creationId xmlns:p14="http://schemas.microsoft.com/office/powerpoint/2010/main" val="400466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344494C4-6097-4BA9-B81C-8FE8D10E85BA}" type="datetimeFigureOut">
              <a:rPr lang="en-US" smtClean="0"/>
              <a:t>4/3/23</a:t>
            </a:fld>
            <a:endParaRPr 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5E377FD-0449-4D16-847C-E7FCD0D44552}" type="slidenum">
              <a:rPr lang="en-US" smtClean="0"/>
              <a:t>‹#›</a:t>
            </a:fld>
            <a:endParaRPr lang="en-US"/>
          </a:p>
        </p:txBody>
      </p:sp>
    </p:spTree>
    <p:extLst>
      <p:ext uri="{BB962C8B-B14F-4D97-AF65-F5344CB8AC3E}">
        <p14:creationId xmlns:p14="http://schemas.microsoft.com/office/powerpoint/2010/main" val="2547516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344494C4-6097-4BA9-B81C-8FE8D10E85BA}" type="datetimeFigureOut">
              <a:rPr lang="en-US" smtClean="0"/>
              <a:t>4/3/23</a:t>
            </a:fld>
            <a:endParaRPr 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5E377FD-0449-4D16-847C-E7FCD0D44552}" type="slidenum">
              <a:rPr lang="en-US" smtClean="0"/>
              <a:t>‹#›</a:t>
            </a:fld>
            <a:endParaRPr lang="en-US"/>
          </a:p>
        </p:txBody>
      </p:sp>
    </p:spTree>
    <p:extLst>
      <p:ext uri="{BB962C8B-B14F-4D97-AF65-F5344CB8AC3E}">
        <p14:creationId xmlns:p14="http://schemas.microsoft.com/office/powerpoint/2010/main" val="2178504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152400"/>
            <a:ext cx="109728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09600" y="1219200"/>
            <a:ext cx="109728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8534401" y="6356351"/>
            <a:ext cx="3052233" cy="365125"/>
          </a:xfrm>
          <a:prstGeom prst="rect">
            <a:avLst/>
          </a:prstGeom>
        </p:spPr>
        <p:txBody>
          <a:bodyPr vert="horz"/>
          <a:lstStyle>
            <a:lvl1pPr algn="l" eaLnBrk="1" fontAlgn="auto" latinLnBrk="0" hangingPunct="1">
              <a:spcBef>
                <a:spcPts val="0"/>
              </a:spcBef>
              <a:spcAft>
                <a:spcPts val="0"/>
              </a:spcAft>
              <a:defRPr kumimoji="0" sz="1400" smtClean="0">
                <a:solidFill>
                  <a:schemeClr val="tx2"/>
                </a:solidFill>
                <a:latin typeface="+mn-lt"/>
              </a:defRPr>
            </a:lvl1pPr>
          </a:lstStyle>
          <a:p>
            <a:pPr>
              <a:defRPr/>
            </a:pPr>
            <a:fld id="{D195152B-B4E1-457A-BC5F-3AB91570D542}" type="datetime1">
              <a:rPr lang="en-US"/>
              <a:pPr>
                <a:defRPr/>
              </a:pPr>
              <a:t>4/3/23</a:t>
            </a:fld>
            <a:endParaRPr lang="en-US"/>
          </a:p>
        </p:txBody>
      </p:sp>
      <p:sp>
        <p:nvSpPr>
          <p:cNvPr id="23" name="Slide Number Placeholder 22"/>
          <p:cNvSpPr>
            <a:spLocks noGrp="1"/>
          </p:cNvSpPr>
          <p:nvPr>
            <p:ph type="sldNum" sz="quarter" idx="4"/>
          </p:nvPr>
        </p:nvSpPr>
        <p:spPr>
          <a:xfrm>
            <a:off x="817033" y="6356351"/>
            <a:ext cx="2641600"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defRPr>
            </a:lvl1pPr>
          </a:lstStyle>
          <a:p>
            <a:pPr>
              <a:defRPr/>
            </a:pPr>
            <a:fld id="{1BDBEE41-09A9-4372-AA29-C508F4A53546}" type="slidenum">
              <a:rPr lang="en-US"/>
              <a:pPr>
                <a:defRPr/>
              </a:pPr>
              <a:t>‹#›</a:t>
            </a:fld>
            <a:endParaRPr lang="en-US"/>
          </a:p>
        </p:txBody>
      </p:sp>
      <p:sp>
        <p:nvSpPr>
          <p:cNvPr id="28" name="Straight Connector 27"/>
          <p:cNvSpPr>
            <a:spLocks noChangeShapeType="1"/>
          </p:cNvSpPr>
          <p:nvPr/>
        </p:nvSpPr>
        <p:spPr bwMode="auto">
          <a:xfrm>
            <a:off x="609600" y="6324600"/>
            <a:ext cx="109728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Isosceles Triangle 9"/>
          <p:cNvSpPr>
            <a:spLocks noChangeAspect="1"/>
          </p:cNvSpPr>
          <p:nvPr/>
        </p:nvSpPr>
        <p:spPr>
          <a:xfrm rot="5400000">
            <a:off x="590550" y="6447367"/>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67" r:id="rId1"/>
    <p:sldLayoutId id="2147483666" r:id="rId2"/>
    <p:sldLayoutId id="2147483665" r:id="rId3"/>
    <p:sldLayoutId id="2147483664" r:id="rId4"/>
    <p:sldLayoutId id="2147483663" r:id="rId5"/>
    <p:sldLayoutId id="2147483662" r:id="rId6"/>
    <p:sldLayoutId id="2147483680" r:id="rId7"/>
  </p:sldLayoutIdLst>
  <p:hf sldNum="0" hd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E377FD-0449-4D16-847C-E7FCD0D44552}" type="slidenum">
              <a:rPr lang="en-US" smtClean="0"/>
              <a:t>‹#›</a:t>
            </a:fld>
            <a:endParaRPr lang="en-US"/>
          </a:p>
        </p:txBody>
      </p:sp>
    </p:spTree>
    <p:extLst>
      <p:ext uri="{BB962C8B-B14F-4D97-AF65-F5344CB8AC3E}">
        <p14:creationId xmlns:p14="http://schemas.microsoft.com/office/powerpoint/2010/main" val="394336372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F7D500-1223-4445-9EB2-2C72C770F9EB}" type="datetimeFigureOut">
              <a:rPr lang="en-US" smtClean="0"/>
              <a:t>4/3/23</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A2B7C0-2BFE-4B93-8D6A-346114099C3F}" type="slidenum">
              <a:rPr lang="en-US" smtClean="0"/>
              <a:t>‹#›</a:t>
            </a:fld>
            <a:endParaRPr lang="en-US"/>
          </a:p>
        </p:txBody>
      </p:sp>
    </p:spTree>
    <p:extLst>
      <p:ext uri="{BB962C8B-B14F-4D97-AF65-F5344CB8AC3E}">
        <p14:creationId xmlns:p14="http://schemas.microsoft.com/office/powerpoint/2010/main" val="236424976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customXml" Target="../ink/ink1.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yusuwang@ucsd.edu" TargetMode="External"/><Relationship Id="rId2" Type="http://schemas.openxmlformats.org/officeDocument/2006/relationships/hyperlink" Target="http://dsc40b.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image" Target="../media/image20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0.png"/><Relationship Id="rId7" Type="http://schemas.openxmlformats.org/officeDocument/2006/relationships/image" Target="../media/image23.png"/><Relationship Id="rId2" Type="http://schemas.openxmlformats.org/officeDocument/2006/relationships/image" Target="../media/image190.png"/><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22.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3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customXml" Target="../ink/ink5.xml"/></Relationships>
</file>

<file path=ppt/slides/_rels/slide34.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230.png"/><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22.png"/><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customXml" Target="../ink/ink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2200" y="1447800"/>
            <a:ext cx="74676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18" name="Title 1"/>
          <p:cNvSpPr>
            <a:spLocks noGrp="1"/>
          </p:cNvSpPr>
          <p:nvPr>
            <p:ph type="ctrTitle"/>
          </p:nvPr>
        </p:nvSpPr>
        <p:spPr>
          <a:xfrm>
            <a:off x="2743200" y="1823484"/>
            <a:ext cx="6858000" cy="1295400"/>
          </a:xfrm>
        </p:spPr>
        <p:txBody>
          <a:bodyPr/>
          <a:lstStyle/>
          <a:p>
            <a:pPr algn="ctr" eaLnBrk="1" hangingPunct="1"/>
            <a:r>
              <a:rPr lang="en-US" sz="2800" dirty="0">
                <a:solidFill>
                  <a:schemeClr val="bg1"/>
                </a:solidFill>
              </a:rPr>
              <a:t>DSC40B:</a:t>
            </a:r>
            <a:br>
              <a:rPr lang="en-US" sz="2800" dirty="0">
                <a:solidFill>
                  <a:schemeClr val="bg1"/>
                </a:solidFill>
              </a:rPr>
            </a:br>
            <a:r>
              <a:rPr lang="en-US" sz="2800" dirty="0">
                <a:solidFill>
                  <a:schemeClr val="bg1"/>
                </a:solidFill>
              </a:rPr>
              <a:t>Theoretical Foundations of Data Science II </a:t>
            </a:r>
            <a:endParaRPr lang="en-US" sz="2800" i="1" dirty="0">
              <a:solidFill>
                <a:schemeClr val="bg1"/>
              </a:solidFill>
            </a:endParaRPr>
          </a:p>
        </p:txBody>
      </p:sp>
      <p:sp>
        <p:nvSpPr>
          <p:cNvPr id="3" name="Subtitle 2"/>
          <p:cNvSpPr>
            <a:spLocks noGrp="1"/>
          </p:cNvSpPr>
          <p:nvPr>
            <p:ph type="subTitle" idx="1"/>
          </p:nvPr>
        </p:nvSpPr>
        <p:spPr>
          <a:xfrm>
            <a:off x="2667000" y="3962400"/>
            <a:ext cx="6858000" cy="1885950"/>
          </a:xfrm>
        </p:spPr>
        <p:txBody>
          <a:bodyPr>
            <a:normAutofit/>
          </a:bodyPr>
          <a:lstStyle/>
          <a:p>
            <a:pPr algn="ctr" eaLnBrk="1" fontAlgn="auto" hangingPunct="1">
              <a:spcAft>
                <a:spcPts val="0"/>
              </a:spcAft>
              <a:defRPr/>
            </a:pPr>
            <a:r>
              <a:rPr lang="en-US" sz="2800" dirty="0"/>
              <a:t>Lecture 1:   </a:t>
            </a:r>
            <a:r>
              <a:rPr lang="en-US" sz="2800" i="1" dirty="0"/>
              <a:t>Welcome, introduction and examples</a:t>
            </a:r>
          </a:p>
          <a:p>
            <a:pPr algn="ctr" eaLnBrk="1" fontAlgn="auto" hangingPunct="1">
              <a:spcAft>
                <a:spcPts val="0"/>
              </a:spcAft>
              <a:defRPr/>
            </a:pPr>
            <a:endParaRPr lang="en-US" sz="1600" dirty="0"/>
          </a:p>
          <a:p>
            <a:pPr algn="ctr" eaLnBrk="1" fontAlgn="auto" hangingPunct="1">
              <a:spcAft>
                <a:spcPts val="0"/>
              </a:spcAft>
              <a:defRPr/>
            </a:pPr>
            <a:r>
              <a:rPr lang="en-US" sz="2800" dirty="0"/>
              <a:t>Instructor: Yusu Wang</a:t>
            </a:r>
          </a:p>
        </p:txBody>
      </p:sp>
      <p:sp>
        <p:nvSpPr>
          <p:cNvPr id="5" name="Rectangle 4"/>
          <p:cNvSpPr/>
          <p:nvPr/>
        </p:nvSpPr>
        <p:spPr>
          <a:xfrm>
            <a:off x="2362200" y="1447800"/>
            <a:ext cx="304800" cy="20574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D1B93-6446-46CA-AEE2-E5F6B77140C7}"/>
              </a:ext>
            </a:extLst>
          </p:cNvPr>
          <p:cNvSpPr>
            <a:spLocks noGrp="1"/>
          </p:cNvSpPr>
          <p:nvPr>
            <p:ph type="title"/>
          </p:nvPr>
        </p:nvSpPr>
        <p:spPr/>
        <p:txBody>
          <a:bodyPr/>
          <a:lstStyle/>
          <a:p>
            <a:r>
              <a:rPr lang="en-US" dirty="0"/>
              <a:t>A simple example</a:t>
            </a:r>
          </a:p>
        </p:txBody>
      </p:sp>
      <p:sp>
        <p:nvSpPr>
          <p:cNvPr id="3" name="Content Placeholder 2">
            <a:extLst>
              <a:ext uri="{FF2B5EF4-FFF2-40B4-BE49-F238E27FC236}">
                <a16:creationId xmlns:a16="http://schemas.microsoft.com/office/drawing/2014/main" id="{4F99B558-34D2-44F3-8B35-2E318E83CA3F}"/>
              </a:ext>
            </a:extLst>
          </p:cNvPr>
          <p:cNvSpPr>
            <a:spLocks noGrp="1"/>
          </p:cNvSpPr>
          <p:nvPr>
            <p:ph sz="quarter" idx="1"/>
          </p:nvPr>
        </p:nvSpPr>
        <p:spPr/>
        <p:txBody>
          <a:bodyPr/>
          <a:lstStyle/>
          <a:p>
            <a:r>
              <a:rPr lang="en-US" dirty="0"/>
              <a:t>Salary prediction from existing data</a:t>
            </a:r>
          </a:p>
        </p:txBody>
      </p:sp>
      <p:pic>
        <p:nvPicPr>
          <p:cNvPr id="5" name="Picture 4">
            <a:extLst>
              <a:ext uri="{FF2B5EF4-FFF2-40B4-BE49-F238E27FC236}">
                <a16:creationId xmlns:a16="http://schemas.microsoft.com/office/drawing/2014/main" id="{DD78E45C-FA5D-4A2A-85D8-316690656ADA}"/>
              </a:ext>
            </a:extLst>
          </p:cNvPr>
          <p:cNvPicPr>
            <a:picLocks noChangeAspect="1"/>
          </p:cNvPicPr>
          <p:nvPr/>
        </p:nvPicPr>
        <p:blipFill>
          <a:blip r:embed="rId2"/>
          <a:stretch>
            <a:fillRect/>
          </a:stretch>
        </p:blipFill>
        <p:spPr>
          <a:xfrm>
            <a:off x="3352801" y="1866112"/>
            <a:ext cx="5762625" cy="4267200"/>
          </a:xfrm>
          <a:prstGeom prst="rect">
            <a:avLst/>
          </a:prstGeom>
        </p:spPr>
      </p:pic>
      <p:sp>
        <p:nvSpPr>
          <p:cNvPr id="6" name="TextBox 5">
            <a:extLst>
              <a:ext uri="{FF2B5EF4-FFF2-40B4-BE49-F238E27FC236}">
                <a16:creationId xmlns:a16="http://schemas.microsoft.com/office/drawing/2014/main" id="{B26B011A-486E-4F18-BF15-C2D2E06BE095}"/>
              </a:ext>
            </a:extLst>
          </p:cNvPr>
          <p:cNvSpPr txBox="1"/>
          <p:nvPr/>
        </p:nvSpPr>
        <p:spPr>
          <a:xfrm>
            <a:off x="7443788" y="6048494"/>
            <a:ext cx="2209800" cy="369332"/>
          </a:xfrm>
          <a:prstGeom prst="rect">
            <a:avLst/>
          </a:prstGeom>
          <a:noFill/>
        </p:spPr>
        <p:txBody>
          <a:bodyPr wrap="square" rtlCol="0">
            <a:spAutoFit/>
          </a:bodyPr>
          <a:lstStyle/>
          <a:p>
            <a:r>
              <a:rPr lang="en-US" dirty="0">
                <a:solidFill>
                  <a:srgbClr val="700000"/>
                </a:solidFill>
              </a:rPr>
              <a:t>years of experience</a:t>
            </a:r>
          </a:p>
        </p:txBody>
      </p:sp>
      <p:sp>
        <p:nvSpPr>
          <p:cNvPr id="7" name="TextBox 6">
            <a:extLst>
              <a:ext uri="{FF2B5EF4-FFF2-40B4-BE49-F238E27FC236}">
                <a16:creationId xmlns:a16="http://schemas.microsoft.com/office/drawing/2014/main" id="{1B97BC03-4A52-49B3-A2EF-C005F271E7B9}"/>
              </a:ext>
            </a:extLst>
          </p:cNvPr>
          <p:cNvSpPr txBox="1"/>
          <p:nvPr/>
        </p:nvSpPr>
        <p:spPr>
          <a:xfrm>
            <a:off x="3581401" y="1789912"/>
            <a:ext cx="1247775" cy="369332"/>
          </a:xfrm>
          <a:prstGeom prst="rect">
            <a:avLst/>
          </a:prstGeom>
          <a:noFill/>
        </p:spPr>
        <p:txBody>
          <a:bodyPr wrap="square" rtlCol="0">
            <a:spAutoFit/>
          </a:bodyPr>
          <a:lstStyle/>
          <a:p>
            <a:r>
              <a:rPr lang="en-US" dirty="0">
                <a:solidFill>
                  <a:srgbClr val="700000"/>
                </a:solidFill>
              </a:rPr>
              <a:t>salary</a:t>
            </a:r>
          </a:p>
        </p:txBody>
      </p:sp>
    </p:spTree>
    <p:extLst>
      <p:ext uri="{BB962C8B-B14F-4D97-AF65-F5344CB8AC3E}">
        <p14:creationId xmlns:p14="http://schemas.microsoft.com/office/powerpoint/2010/main" val="2547972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D1B93-6446-46CA-AEE2-E5F6B77140C7}"/>
              </a:ext>
            </a:extLst>
          </p:cNvPr>
          <p:cNvSpPr>
            <a:spLocks noGrp="1"/>
          </p:cNvSpPr>
          <p:nvPr>
            <p:ph type="title"/>
          </p:nvPr>
        </p:nvSpPr>
        <p:spPr/>
        <p:txBody>
          <a:bodyPr/>
          <a:lstStyle/>
          <a:p>
            <a:r>
              <a:rPr lang="en-US" dirty="0"/>
              <a:t>A simple example</a:t>
            </a:r>
          </a:p>
        </p:txBody>
      </p:sp>
      <p:sp>
        <p:nvSpPr>
          <p:cNvPr id="3" name="Content Placeholder 2">
            <a:extLst>
              <a:ext uri="{FF2B5EF4-FFF2-40B4-BE49-F238E27FC236}">
                <a16:creationId xmlns:a16="http://schemas.microsoft.com/office/drawing/2014/main" id="{4F99B558-34D2-44F3-8B35-2E318E83CA3F}"/>
              </a:ext>
            </a:extLst>
          </p:cNvPr>
          <p:cNvSpPr>
            <a:spLocks noGrp="1"/>
          </p:cNvSpPr>
          <p:nvPr>
            <p:ph sz="quarter" idx="1"/>
          </p:nvPr>
        </p:nvSpPr>
        <p:spPr>
          <a:xfrm>
            <a:off x="609600" y="1219200"/>
            <a:ext cx="7086600" cy="4937760"/>
          </a:xfrm>
        </p:spPr>
        <p:txBody>
          <a:bodyPr/>
          <a:lstStyle/>
          <a:p>
            <a:r>
              <a:rPr lang="en-US" dirty="0"/>
              <a:t>Salary prediction from existing data</a:t>
            </a:r>
          </a:p>
        </p:txBody>
      </p:sp>
      <p:pic>
        <p:nvPicPr>
          <p:cNvPr id="8" name="Picture 7">
            <a:extLst>
              <a:ext uri="{FF2B5EF4-FFF2-40B4-BE49-F238E27FC236}">
                <a16:creationId xmlns:a16="http://schemas.microsoft.com/office/drawing/2014/main" id="{43A5C7E8-4CA2-4402-B6FF-1D93090E5AB4}"/>
              </a:ext>
            </a:extLst>
          </p:cNvPr>
          <p:cNvPicPr>
            <a:picLocks noChangeAspect="1"/>
          </p:cNvPicPr>
          <p:nvPr/>
        </p:nvPicPr>
        <p:blipFill>
          <a:blip r:embed="rId2"/>
          <a:stretch>
            <a:fillRect/>
          </a:stretch>
        </p:blipFill>
        <p:spPr>
          <a:xfrm>
            <a:off x="1295401" y="1965960"/>
            <a:ext cx="5838825" cy="4267200"/>
          </a:xfrm>
          <a:prstGeom prst="rect">
            <a:avLst/>
          </a:prstGeom>
        </p:spPr>
      </p:pic>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29C28C1E-94EB-456D-A9BB-E22CBD556E82}"/>
                  </a:ext>
                </a:extLst>
              </p:cNvPr>
              <p:cNvSpPr txBox="1">
                <a:spLocks/>
              </p:cNvSpPr>
              <p:nvPr/>
            </p:nvSpPr>
            <p:spPr bwMode="auto">
              <a:xfrm>
                <a:off x="6324600" y="1965960"/>
                <a:ext cx="518160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a:t>Formulation (linear regression): </a:t>
                </a:r>
              </a:p>
              <a:p>
                <a:pPr lvl="1"/>
                <a:r>
                  <a:rPr lang="en-US" dirty="0"/>
                  <a:t>Find the best (hyper-)plane fitting these points with least total error (sum-square distances) </a:t>
                </a:r>
              </a:p>
              <a:p>
                <a:pPr lvl="1"/>
                <a:endParaRPr lang="en-US" dirty="0"/>
              </a:p>
              <a:p>
                <a:pPr lvl="1"/>
                <a:r>
                  <a:rPr lang="en-US" dirty="0"/>
                  <a:t>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𝑋</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𝑋</m:t>
                    </m:r>
                    <m:r>
                      <a:rPr lang="en-US" sz="2800" b="0" i="1" smtClean="0">
                        <a:latin typeface="Cambria Math" panose="02040503050406030204" pitchFamily="18" charset="0"/>
                      </a:rPr>
                      <m:t> </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𝜔</m:t>
                        </m:r>
                      </m:e>
                    </m:acc>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𝑋</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 </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𝑏</m:t>
                        </m:r>
                      </m:e>
                    </m:acc>
                  </m:oMath>
                </a14:m>
                <a:endParaRPr lang="en-US" sz="2800" dirty="0"/>
              </a:p>
              <a:p>
                <a:pPr lvl="1"/>
                <a:endParaRPr lang="en-US" dirty="0"/>
              </a:p>
            </p:txBody>
          </p:sp>
        </mc:Choice>
        <mc:Fallback xmlns="">
          <p:sp>
            <p:nvSpPr>
              <p:cNvPr id="9" name="Content Placeholder 2">
                <a:extLst>
                  <a:ext uri="{FF2B5EF4-FFF2-40B4-BE49-F238E27FC236}">
                    <a16:creationId xmlns:a16="http://schemas.microsoft.com/office/drawing/2014/main" id="{29C28C1E-94EB-456D-A9BB-E22CBD556E82}"/>
                  </a:ext>
                </a:extLst>
              </p:cNvPr>
              <p:cNvSpPr txBox="1">
                <a:spLocks noRot="1" noChangeAspect="1" noMove="1" noResize="1" noEditPoints="1" noAdjustHandles="1" noChangeArrowheads="1" noChangeShapeType="1" noTextEdit="1"/>
              </p:cNvSpPr>
              <p:nvPr/>
            </p:nvSpPr>
            <p:spPr bwMode="auto">
              <a:xfrm>
                <a:off x="6324600" y="1965960"/>
                <a:ext cx="5181600" cy="4191000"/>
              </a:xfrm>
              <a:prstGeom prst="rect">
                <a:avLst/>
              </a:prstGeom>
              <a:blipFill>
                <a:blip r:embed="rId3"/>
                <a:stretch>
                  <a:fillRect l="-1059" t="-145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21597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4B74D-00F2-F879-F49A-CAFEF45230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99B351-F650-25B4-89F6-D40A70A968AD}"/>
              </a:ext>
            </a:extLst>
          </p:cNvPr>
          <p:cNvSpPr>
            <a:spLocks noGrp="1"/>
          </p:cNvSpPr>
          <p:nvPr>
            <p:ph sz="quarter" idx="1"/>
          </p:nvPr>
        </p:nvSpPr>
        <p:spPr>
          <a:xfrm>
            <a:off x="609600" y="3124200"/>
            <a:ext cx="10972800" cy="3032760"/>
          </a:xfrm>
        </p:spPr>
        <p:txBody>
          <a:bodyPr/>
          <a:lstStyle/>
          <a:p>
            <a:pPr marL="0" indent="0" algn="ctr">
              <a:buNone/>
            </a:pPr>
            <a:r>
              <a:rPr lang="en-US" sz="4000" dirty="0"/>
              <a:t>Is that the end? </a:t>
            </a:r>
          </a:p>
        </p:txBody>
      </p:sp>
    </p:spTree>
    <p:extLst>
      <p:ext uri="{BB962C8B-B14F-4D97-AF65-F5344CB8AC3E}">
        <p14:creationId xmlns:p14="http://schemas.microsoft.com/office/powerpoint/2010/main" val="1665982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7C0C8-0536-4529-A3A6-18D7FA190DCD}"/>
              </a:ext>
            </a:extLst>
          </p:cNvPr>
          <p:cNvSpPr>
            <a:spLocks noGrp="1"/>
          </p:cNvSpPr>
          <p:nvPr>
            <p:ph type="title"/>
          </p:nvPr>
        </p:nvSpPr>
        <p:spPr/>
        <p:txBody>
          <a:bodyPr/>
          <a:lstStyle/>
          <a:p>
            <a:r>
              <a:rPr lang="en-US" dirty="0"/>
              <a:t>But …. </a:t>
            </a:r>
          </a:p>
        </p:txBody>
      </p:sp>
      <p:sp>
        <p:nvSpPr>
          <p:cNvPr id="3" name="Content Placeholder 2">
            <a:extLst>
              <a:ext uri="{FF2B5EF4-FFF2-40B4-BE49-F238E27FC236}">
                <a16:creationId xmlns:a16="http://schemas.microsoft.com/office/drawing/2014/main" id="{C3072AB2-639F-48AD-A64A-75F0CA18204F}"/>
              </a:ext>
            </a:extLst>
          </p:cNvPr>
          <p:cNvSpPr>
            <a:spLocks noGrp="1"/>
          </p:cNvSpPr>
          <p:nvPr>
            <p:ph sz="quarter" idx="1"/>
          </p:nvPr>
        </p:nvSpPr>
        <p:spPr>
          <a:xfrm>
            <a:off x="609600" y="1219200"/>
            <a:ext cx="9601200" cy="5181600"/>
          </a:xfrm>
        </p:spPr>
        <p:txBody>
          <a:bodyPr/>
          <a:lstStyle/>
          <a:p>
            <a:r>
              <a:rPr lang="en-US" dirty="0"/>
              <a:t>How do we really </a:t>
            </a:r>
            <a:r>
              <a:rPr lang="en-US" dirty="0">
                <a:solidFill>
                  <a:srgbClr val="700000"/>
                </a:solidFill>
              </a:rPr>
              <a:t>compute</a:t>
            </a:r>
            <a:r>
              <a:rPr lang="en-US" dirty="0"/>
              <a:t> it? </a:t>
            </a:r>
          </a:p>
          <a:p>
            <a:r>
              <a:rPr lang="en-US" dirty="0"/>
              <a:t>How do we ask </a:t>
            </a:r>
            <a:r>
              <a:rPr lang="en-US" dirty="0">
                <a:solidFill>
                  <a:srgbClr val="700000"/>
                </a:solidFill>
              </a:rPr>
              <a:t>the</a:t>
            </a:r>
            <a:r>
              <a:rPr lang="en-US" dirty="0"/>
              <a:t> </a:t>
            </a:r>
            <a:r>
              <a:rPr lang="en-US" dirty="0">
                <a:solidFill>
                  <a:srgbClr val="700000"/>
                </a:solidFill>
              </a:rPr>
              <a:t>computer</a:t>
            </a:r>
            <a:r>
              <a:rPr lang="en-US" dirty="0"/>
              <a:t> to compute it for us? </a:t>
            </a:r>
          </a:p>
          <a:p>
            <a:endParaRPr lang="en-US" dirty="0"/>
          </a:p>
          <a:p>
            <a:endParaRPr lang="en-US" dirty="0"/>
          </a:p>
          <a:p>
            <a:pPr lvl="3"/>
            <a:endParaRPr lang="en-US" dirty="0"/>
          </a:p>
          <a:p>
            <a:r>
              <a:rPr lang="en-US" dirty="0"/>
              <a:t>This is an </a:t>
            </a:r>
            <a:r>
              <a:rPr lang="en-US" dirty="0">
                <a:solidFill>
                  <a:srgbClr val="700000"/>
                </a:solidFill>
              </a:rPr>
              <a:t>algorithm</a:t>
            </a:r>
          </a:p>
          <a:p>
            <a:pPr lvl="1"/>
            <a:r>
              <a:rPr lang="en-US" dirty="0"/>
              <a:t>a sequence of steps / operations to achieve a goal </a:t>
            </a:r>
          </a:p>
          <a:p>
            <a:pPr lvl="7"/>
            <a:endParaRPr lang="en-US" dirty="0"/>
          </a:p>
          <a:p>
            <a:r>
              <a:rPr lang="en-US" dirty="0"/>
              <a:t>How do we know this is a </a:t>
            </a:r>
            <a:r>
              <a:rPr lang="en-US" dirty="0">
                <a:solidFill>
                  <a:srgbClr val="700000"/>
                </a:solidFill>
              </a:rPr>
              <a:t>“good” algorithm</a:t>
            </a:r>
            <a:r>
              <a:rPr lang="en-US" dirty="0"/>
              <a:t>? </a:t>
            </a:r>
          </a:p>
          <a:p>
            <a:pPr lvl="1"/>
            <a:r>
              <a:rPr lang="en-US" dirty="0"/>
              <a:t>How fast does it run on 1,000 points? </a:t>
            </a:r>
          </a:p>
          <a:p>
            <a:pPr lvl="1"/>
            <a:r>
              <a:rPr lang="en-US" dirty="0"/>
              <a:t>How does it scale to 1,000,000 points?</a:t>
            </a:r>
          </a:p>
          <a:p>
            <a:pPr lvl="1"/>
            <a:r>
              <a:rPr lang="en-US" dirty="0"/>
              <a:t>Can we come up with better algorithms for this?  </a:t>
            </a:r>
          </a:p>
        </p:txBody>
      </p:sp>
      <p:pic>
        <p:nvPicPr>
          <p:cNvPr id="5" name="Picture 4">
            <a:extLst>
              <a:ext uri="{FF2B5EF4-FFF2-40B4-BE49-F238E27FC236}">
                <a16:creationId xmlns:a16="http://schemas.microsoft.com/office/drawing/2014/main" id="{D87112C8-71E8-46A8-8F2B-437B2A0FABB5}"/>
              </a:ext>
            </a:extLst>
          </p:cNvPr>
          <p:cNvPicPr>
            <a:picLocks noChangeAspect="1"/>
          </p:cNvPicPr>
          <p:nvPr/>
        </p:nvPicPr>
        <p:blipFill>
          <a:blip r:embed="rId2"/>
          <a:stretch>
            <a:fillRect/>
          </a:stretch>
        </p:blipFill>
        <p:spPr>
          <a:xfrm>
            <a:off x="2133600" y="2362200"/>
            <a:ext cx="7315200" cy="920898"/>
          </a:xfrm>
          <a:prstGeom prst="rect">
            <a:avLst/>
          </a:prstGeom>
          <a:ln>
            <a:solidFill>
              <a:schemeClr val="accent1"/>
            </a:solidFill>
          </a:ln>
        </p:spPr>
      </p:pic>
    </p:spTree>
    <p:extLst>
      <p:ext uri="{BB962C8B-B14F-4D97-AF65-F5344CB8AC3E}">
        <p14:creationId xmlns:p14="http://schemas.microsoft.com/office/powerpoint/2010/main" val="66157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A6C9E-8AE1-47AB-84F4-81E88A877727}"/>
              </a:ext>
            </a:extLst>
          </p:cNvPr>
          <p:cNvSpPr>
            <a:spLocks noGrp="1"/>
          </p:cNvSpPr>
          <p:nvPr>
            <p:ph type="title"/>
          </p:nvPr>
        </p:nvSpPr>
        <p:spPr/>
        <p:txBody>
          <a:bodyPr/>
          <a:lstStyle/>
          <a:p>
            <a:r>
              <a:rPr lang="en-US" dirty="0"/>
              <a:t>A second example</a:t>
            </a:r>
          </a:p>
        </p:txBody>
      </p:sp>
      <p:sp>
        <p:nvSpPr>
          <p:cNvPr id="3" name="Content Placeholder 2">
            <a:extLst>
              <a:ext uri="{FF2B5EF4-FFF2-40B4-BE49-F238E27FC236}">
                <a16:creationId xmlns:a16="http://schemas.microsoft.com/office/drawing/2014/main" id="{47C66EEE-167C-4BE7-9BAF-EEBFCCE67A75}"/>
              </a:ext>
            </a:extLst>
          </p:cNvPr>
          <p:cNvSpPr>
            <a:spLocks noGrp="1"/>
          </p:cNvSpPr>
          <p:nvPr>
            <p:ph sz="quarter" idx="1"/>
          </p:nvPr>
        </p:nvSpPr>
        <p:spPr/>
        <p:txBody>
          <a:bodyPr/>
          <a:lstStyle/>
          <a:p>
            <a:r>
              <a:rPr lang="en-US" dirty="0"/>
              <a:t>Clustering </a:t>
            </a:r>
          </a:p>
          <a:p>
            <a:pPr lvl="1"/>
            <a:r>
              <a:rPr lang="en-US" dirty="0"/>
              <a:t>Given a set of data, identify “groups” (clusters) such that “similar” data points are grouped together</a:t>
            </a:r>
          </a:p>
          <a:p>
            <a:pPr lvl="1"/>
            <a:r>
              <a:rPr lang="en-US" dirty="0"/>
              <a:t>Ubiquitous across science and engineering</a:t>
            </a:r>
          </a:p>
          <a:p>
            <a:pPr lvl="2"/>
            <a:endParaRPr lang="en-US" dirty="0"/>
          </a:p>
          <a:p>
            <a:pPr lvl="1"/>
            <a:endParaRPr lang="en-US" dirty="0"/>
          </a:p>
          <a:p>
            <a:pPr lvl="1"/>
            <a:endParaRPr lang="en-US" dirty="0"/>
          </a:p>
        </p:txBody>
      </p:sp>
      <p:pic>
        <p:nvPicPr>
          <p:cNvPr id="5" name="Picture 4">
            <a:extLst>
              <a:ext uri="{FF2B5EF4-FFF2-40B4-BE49-F238E27FC236}">
                <a16:creationId xmlns:a16="http://schemas.microsoft.com/office/drawing/2014/main" id="{39C23D2A-4D44-49EA-952A-08BC43BCB4E5}"/>
              </a:ext>
            </a:extLst>
          </p:cNvPr>
          <p:cNvPicPr>
            <a:picLocks noChangeAspect="1"/>
          </p:cNvPicPr>
          <p:nvPr/>
        </p:nvPicPr>
        <p:blipFill>
          <a:blip r:embed="rId3"/>
          <a:stretch>
            <a:fillRect/>
          </a:stretch>
        </p:blipFill>
        <p:spPr>
          <a:xfrm>
            <a:off x="1905000" y="3200400"/>
            <a:ext cx="3755552" cy="3185160"/>
          </a:xfrm>
          <a:prstGeom prst="rect">
            <a:avLst/>
          </a:prstGeom>
        </p:spPr>
      </p:pic>
      <p:pic>
        <p:nvPicPr>
          <p:cNvPr id="7" name="Picture 6">
            <a:extLst>
              <a:ext uri="{FF2B5EF4-FFF2-40B4-BE49-F238E27FC236}">
                <a16:creationId xmlns:a16="http://schemas.microsoft.com/office/drawing/2014/main" id="{71026E11-29EB-44D7-93FD-4998D7B73F3D}"/>
              </a:ext>
            </a:extLst>
          </p:cNvPr>
          <p:cNvPicPr>
            <a:picLocks noChangeAspect="1"/>
          </p:cNvPicPr>
          <p:nvPr/>
        </p:nvPicPr>
        <p:blipFill>
          <a:blip r:embed="rId4"/>
          <a:stretch>
            <a:fillRect/>
          </a:stretch>
        </p:blipFill>
        <p:spPr>
          <a:xfrm>
            <a:off x="6190791" y="3352800"/>
            <a:ext cx="3529383" cy="2667000"/>
          </a:xfrm>
          <a:prstGeom prst="rect">
            <a:avLst/>
          </a:prstGeom>
        </p:spPr>
      </p:pic>
    </p:spTree>
    <p:extLst>
      <p:ext uri="{BB962C8B-B14F-4D97-AF65-F5344CB8AC3E}">
        <p14:creationId xmlns:p14="http://schemas.microsoft.com/office/powerpoint/2010/main" val="1492369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F3847-4FD8-43EA-9C63-5BCE07D25C07}"/>
              </a:ext>
            </a:extLst>
          </p:cNvPr>
          <p:cNvSpPr>
            <a:spLocks noGrp="1"/>
          </p:cNvSpPr>
          <p:nvPr>
            <p:ph type="title"/>
          </p:nvPr>
        </p:nvSpPr>
        <p:spPr/>
        <p:txBody>
          <a:bodyPr/>
          <a:lstStyle/>
          <a:p>
            <a:r>
              <a:rPr lang="en-US" dirty="0"/>
              <a:t>Old Faithful Geyser </a:t>
            </a:r>
          </a:p>
        </p:txBody>
      </p:sp>
      <p:sp>
        <p:nvSpPr>
          <p:cNvPr id="3" name="Content Placeholder 2">
            <a:extLst>
              <a:ext uri="{FF2B5EF4-FFF2-40B4-BE49-F238E27FC236}">
                <a16:creationId xmlns:a16="http://schemas.microsoft.com/office/drawing/2014/main" id="{38192AF7-2A1B-45C7-A73B-C095A5A54C71}"/>
              </a:ext>
            </a:extLst>
          </p:cNvPr>
          <p:cNvSpPr>
            <a:spLocks noGrp="1"/>
          </p:cNvSpPr>
          <p:nvPr>
            <p:ph sz="quarter" idx="1"/>
          </p:nvPr>
        </p:nvSpPr>
        <p:spPr/>
        <p:txBody>
          <a:bodyPr/>
          <a:lstStyle/>
          <a:p>
            <a:r>
              <a:rPr lang="en-US" dirty="0"/>
              <a:t>What’s the pattern behind its eruption?</a:t>
            </a:r>
          </a:p>
          <a:p>
            <a:r>
              <a:rPr lang="en-US" dirty="0"/>
              <a:t>How to define as well as find the two clusters?  </a:t>
            </a:r>
          </a:p>
          <a:p>
            <a:pPr marL="274638" lvl="1" indent="0">
              <a:buNone/>
            </a:pPr>
            <a:endParaRPr lang="en-US" dirty="0"/>
          </a:p>
        </p:txBody>
      </p:sp>
      <p:pic>
        <p:nvPicPr>
          <p:cNvPr id="4" name="Picture 3">
            <a:extLst>
              <a:ext uri="{FF2B5EF4-FFF2-40B4-BE49-F238E27FC236}">
                <a16:creationId xmlns:a16="http://schemas.microsoft.com/office/drawing/2014/main" id="{9607BEE0-CC3B-4868-9CFA-EBD59D6E2E62}"/>
              </a:ext>
            </a:extLst>
          </p:cNvPr>
          <p:cNvPicPr>
            <a:picLocks noChangeAspect="1"/>
          </p:cNvPicPr>
          <p:nvPr/>
        </p:nvPicPr>
        <p:blipFill>
          <a:blip r:embed="rId2"/>
          <a:stretch>
            <a:fillRect/>
          </a:stretch>
        </p:blipFill>
        <p:spPr>
          <a:xfrm>
            <a:off x="6129338" y="2785175"/>
            <a:ext cx="4005262" cy="3396944"/>
          </a:xfrm>
          <a:prstGeom prst="rect">
            <a:avLst/>
          </a:prstGeom>
        </p:spPr>
      </p:pic>
      <p:pic>
        <p:nvPicPr>
          <p:cNvPr id="6" name="Picture 5">
            <a:extLst>
              <a:ext uri="{FF2B5EF4-FFF2-40B4-BE49-F238E27FC236}">
                <a16:creationId xmlns:a16="http://schemas.microsoft.com/office/drawing/2014/main" id="{B09439D4-C6AE-4ED4-A01F-ECE0B111CB7F}"/>
              </a:ext>
            </a:extLst>
          </p:cNvPr>
          <p:cNvPicPr>
            <a:picLocks noChangeAspect="1"/>
          </p:cNvPicPr>
          <p:nvPr/>
        </p:nvPicPr>
        <p:blipFill>
          <a:blip r:embed="rId3"/>
          <a:stretch>
            <a:fillRect/>
          </a:stretch>
        </p:blipFill>
        <p:spPr>
          <a:xfrm>
            <a:off x="1978408" y="2718894"/>
            <a:ext cx="3925122" cy="3529506"/>
          </a:xfrm>
          <a:prstGeom prst="rect">
            <a:avLst/>
          </a:prstGeom>
        </p:spPr>
      </p:pic>
    </p:spTree>
    <p:extLst>
      <p:ext uri="{BB962C8B-B14F-4D97-AF65-F5344CB8AC3E}">
        <p14:creationId xmlns:p14="http://schemas.microsoft.com/office/powerpoint/2010/main" val="225739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A614D-E2EC-41D6-9FF4-258F53E65AB8}"/>
              </a:ext>
            </a:extLst>
          </p:cNvPr>
          <p:cNvSpPr>
            <a:spLocks noGrp="1"/>
          </p:cNvSpPr>
          <p:nvPr>
            <p:ph type="title"/>
          </p:nvPr>
        </p:nvSpPr>
        <p:spPr/>
        <p:txBody>
          <a:bodyPr/>
          <a:lstStyle/>
          <a:p>
            <a:r>
              <a:rPr lang="en-US" dirty="0"/>
              <a:t>DSC40A says</a:t>
            </a:r>
          </a:p>
        </p:txBody>
      </p:sp>
      <p:sp>
        <p:nvSpPr>
          <p:cNvPr id="3" name="Content Placeholder 2">
            <a:extLst>
              <a:ext uri="{FF2B5EF4-FFF2-40B4-BE49-F238E27FC236}">
                <a16:creationId xmlns:a16="http://schemas.microsoft.com/office/drawing/2014/main" id="{BA6062E7-E94F-41AC-9999-6272EDAE2353}"/>
              </a:ext>
            </a:extLst>
          </p:cNvPr>
          <p:cNvSpPr>
            <a:spLocks noGrp="1"/>
          </p:cNvSpPr>
          <p:nvPr>
            <p:ph sz="quarter" idx="1"/>
          </p:nvPr>
        </p:nvSpPr>
        <p:spPr/>
        <p:txBody>
          <a:bodyPr/>
          <a:lstStyle/>
          <a:p>
            <a:r>
              <a:rPr lang="en-US" sz="2400" dirty="0"/>
              <a:t>Let’s model this as an optimization problem</a:t>
            </a:r>
          </a:p>
          <a:p>
            <a:pPr lvl="1"/>
            <a:r>
              <a:rPr lang="en-US" sz="2000" dirty="0"/>
              <a:t>first develop a way to measure / quantify the “goodness” of different grouping</a:t>
            </a:r>
          </a:p>
          <a:p>
            <a:pPr lvl="1"/>
            <a:r>
              <a:rPr lang="en-US" sz="2000" dirty="0"/>
              <a:t>then compute the best grouping with highest goodness score</a:t>
            </a:r>
          </a:p>
        </p:txBody>
      </p:sp>
      <p:pic>
        <p:nvPicPr>
          <p:cNvPr id="8" name="Picture 7">
            <a:extLst>
              <a:ext uri="{FF2B5EF4-FFF2-40B4-BE49-F238E27FC236}">
                <a16:creationId xmlns:a16="http://schemas.microsoft.com/office/drawing/2014/main" id="{519A68B9-2A4A-480F-988D-E041FDEAF7A6}"/>
              </a:ext>
            </a:extLst>
          </p:cNvPr>
          <p:cNvPicPr>
            <a:picLocks noChangeAspect="1"/>
          </p:cNvPicPr>
          <p:nvPr/>
        </p:nvPicPr>
        <p:blipFill>
          <a:blip r:embed="rId3"/>
          <a:stretch>
            <a:fillRect/>
          </a:stretch>
        </p:blipFill>
        <p:spPr>
          <a:xfrm>
            <a:off x="914400" y="3048000"/>
            <a:ext cx="3414138" cy="2895600"/>
          </a:xfrm>
          <a:prstGeom prst="rect">
            <a:avLst/>
          </a:prstGeom>
        </p:spPr>
      </p:pic>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6F17F6B9-5236-4F3A-8609-0DFDA6253B3E}"/>
                  </a:ext>
                </a:extLst>
              </p:cNvPr>
              <p:cNvSpPr txBox="1">
                <a:spLocks/>
              </p:cNvSpPr>
              <p:nvPr/>
            </p:nvSpPr>
            <p:spPr bwMode="auto">
              <a:xfrm>
                <a:off x="5791200" y="2575560"/>
                <a:ext cx="5257800" cy="3657600"/>
              </a:xfrm>
              <a:prstGeom prst="rect">
                <a:avLst/>
              </a:prstGeom>
              <a:noFill/>
              <a:ln w="19050">
                <a:solidFill>
                  <a:schemeClr val="accent1"/>
                </a:solid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000" dirty="0"/>
                  <a:t>A grouping candidate:</a:t>
                </a:r>
              </a:p>
              <a:p>
                <a:pPr lvl="1"/>
                <a:r>
                  <a:rPr lang="en-US" sz="2000" dirty="0"/>
                  <a:t>assign each point to be either </a:t>
                </a:r>
                <a:r>
                  <a:rPr lang="en-US" sz="2000" dirty="0">
                    <a:solidFill>
                      <a:srgbClr val="0070C0"/>
                    </a:solidFill>
                  </a:rPr>
                  <a:t>blue</a:t>
                </a:r>
                <a:r>
                  <a:rPr lang="en-US" sz="2000" dirty="0"/>
                  <a:t> or </a:t>
                </a:r>
                <a:r>
                  <a:rPr lang="en-US" sz="2000" dirty="0">
                    <a:solidFill>
                      <a:srgbClr val="C00000"/>
                    </a:solidFill>
                  </a:rPr>
                  <a:t>red</a:t>
                </a:r>
                <a:endParaRPr lang="en-US" sz="2000" dirty="0"/>
              </a:p>
              <a:p>
                <a:r>
                  <a:rPr lang="en-US" sz="2000" dirty="0"/>
                  <a:t>Quality (goodness):</a:t>
                </a:r>
              </a:p>
              <a:p>
                <a:pPr lvl="1"/>
                <a:r>
                  <a:rPr lang="en-US" sz="2000" dirty="0"/>
                  <a:t>min separation distance </a:t>
                </a:r>
                <a14:m>
                  <m:oMath xmlns:m="http://schemas.openxmlformats.org/officeDocument/2006/math">
                    <m:r>
                      <a:rPr lang="en-US" sz="2000" i="1">
                        <a:latin typeface="Cambria Math" panose="02040503050406030204" pitchFamily="18" charset="0"/>
                      </a:rPr>
                      <m:t>𝛿</m:t>
                    </m:r>
                    <m:r>
                      <a:rPr lang="en-US" sz="2000" i="1">
                        <a:latin typeface="Cambria Math" panose="02040503050406030204" pitchFamily="18" charset="0"/>
                      </a:rPr>
                      <m:t>(</m:t>
                    </m:r>
                    <m:r>
                      <a:rPr lang="en-US" sz="2000" i="1">
                        <a:solidFill>
                          <a:srgbClr val="0070C0"/>
                        </a:solidFill>
                        <a:latin typeface="Cambria Math" panose="02040503050406030204" pitchFamily="18" charset="0"/>
                      </a:rPr>
                      <m:t>𝐵</m:t>
                    </m:r>
                    <m:r>
                      <a:rPr lang="en-US" sz="2000" i="1">
                        <a:latin typeface="Cambria Math" panose="02040503050406030204" pitchFamily="18" charset="0"/>
                      </a:rPr>
                      <m:t>, </m:t>
                    </m:r>
                    <m:r>
                      <a:rPr lang="en-US" sz="2000" i="1">
                        <a:solidFill>
                          <a:srgbClr val="C00000"/>
                        </a:solidFill>
                        <a:latin typeface="Cambria Math" panose="02040503050406030204" pitchFamily="18" charset="0"/>
                      </a:rPr>
                      <m:t>𝑅</m:t>
                    </m:r>
                    <m:r>
                      <a:rPr lang="en-US" sz="2000" i="1">
                        <a:latin typeface="Cambria Math" panose="02040503050406030204" pitchFamily="18" charset="0"/>
                      </a:rPr>
                      <m:t>)</m:t>
                    </m:r>
                  </m:oMath>
                </a14:m>
                <a:endParaRPr lang="en-US" sz="2000" dirty="0"/>
              </a:p>
              <a:p>
                <a:pPr lvl="2"/>
                <a:r>
                  <a:rPr lang="en-US" dirty="0"/>
                  <a:t>smallest distance between a red or blue point </a:t>
                </a:r>
              </a:p>
              <a:p>
                <a:r>
                  <a:rPr lang="en-US" sz="2000" dirty="0"/>
                  <a:t>Goal:</a:t>
                </a:r>
              </a:p>
              <a:p>
                <a:pPr lvl="1"/>
                <a:r>
                  <a:rPr lang="en-US" sz="2000" dirty="0"/>
                  <a:t>given points </a:t>
                </a:r>
                <a14:m>
                  <m:oMath xmlns:m="http://schemas.openxmlformats.org/officeDocument/2006/math">
                    <m:r>
                      <m:rPr>
                        <m:sty m:val="p"/>
                      </m:rPr>
                      <a:rPr lang="en-US" sz="2000">
                        <a:latin typeface="Cambria Math" panose="02040503050406030204" pitchFamily="18" charset="0"/>
                      </a:rPr>
                      <m:t>X</m:t>
                    </m:r>
                    <m:r>
                      <a:rPr lang="en-US" sz="2000">
                        <a:latin typeface="Cambria Math" panose="02040503050406030204" pitchFamily="18" charset="0"/>
                      </a:rPr>
                      <m:t>=</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𝑛</m:t>
                            </m:r>
                          </m:sub>
                        </m:sSub>
                      </m:e>
                    </m:d>
                  </m:oMath>
                </a14:m>
                <a:endParaRPr lang="en-US" sz="2000" dirty="0"/>
              </a:p>
              <a:p>
                <a:pPr lvl="1"/>
                <a:r>
                  <a:rPr lang="en-US" sz="2000" dirty="0"/>
                  <a:t>return the assignment of </a:t>
                </a:r>
                <a14:m>
                  <m:oMath xmlns:m="http://schemas.openxmlformats.org/officeDocument/2006/math">
                    <m:r>
                      <m:rPr>
                        <m:sty m:val="p"/>
                      </m:rPr>
                      <a:rPr lang="en-US" sz="2000">
                        <a:latin typeface="Cambria Math" panose="02040503050406030204" pitchFamily="18" charset="0"/>
                      </a:rPr>
                      <m:t>X</m:t>
                    </m:r>
                    <m:r>
                      <a:rPr lang="en-US" sz="2000">
                        <a:latin typeface="Cambria Math" panose="02040503050406030204" pitchFamily="18" charset="0"/>
                      </a:rPr>
                      <m:t>=</m:t>
                    </m:r>
                    <m:r>
                      <a:rPr lang="en-US" sz="2000" i="1">
                        <a:solidFill>
                          <a:srgbClr val="0070C0"/>
                        </a:solidFill>
                        <a:latin typeface="Cambria Math" panose="02040503050406030204" pitchFamily="18" charset="0"/>
                      </a:rPr>
                      <m:t>𝐵</m:t>
                    </m:r>
                    <m:r>
                      <a:rPr lang="en-US" sz="2000" i="1">
                        <a:latin typeface="Cambria Math" panose="02040503050406030204" pitchFamily="18" charset="0"/>
                      </a:rPr>
                      <m:t>∪</m:t>
                    </m:r>
                    <m:r>
                      <a:rPr lang="en-US" sz="2000" i="1">
                        <a:solidFill>
                          <a:srgbClr val="C00000"/>
                        </a:solidFill>
                        <a:latin typeface="Cambria Math" panose="02040503050406030204" pitchFamily="18" charset="0"/>
                      </a:rPr>
                      <m:t>𝑅</m:t>
                    </m:r>
                  </m:oMath>
                </a14:m>
                <a:r>
                  <a:rPr lang="en-US" sz="2000" dirty="0"/>
                  <a:t> with largest separation distance </a:t>
                </a:r>
                <a14:m>
                  <m:oMath xmlns:m="http://schemas.openxmlformats.org/officeDocument/2006/math">
                    <m:r>
                      <a:rPr lang="en-US" sz="2000" i="1">
                        <a:latin typeface="Cambria Math" panose="02040503050406030204" pitchFamily="18" charset="0"/>
                      </a:rPr>
                      <m:t>𝛿</m:t>
                    </m:r>
                    <m:r>
                      <a:rPr lang="en-US" sz="2000" i="1">
                        <a:latin typeface="Cambria Math" panose="02040503050406030204" pitchFamily="18" charset="0"/>
                      </a:rPr>
                      <m:t>(</m:t>
                    </m:r>
                    <m:r>
                      <a:rPr lang="en-US" sz="2000" i="1">
                        <a:solidFill>
                          <a:srgbClr val="0070C0"/>
                        </a:solidFill>
                        <a:latin typeface="Cambria Math" panose="02040503050406030204" pitchFamily="18" charset="0"/>
                      </a:rPr>
                      <m:t>𝐵</m:t>
                    </m:r>
                    <m:r>
                      <a:rPr lang="en-US" sz="2000" i="1">
                        <a:latin typeface="Cambria Math" panose="02040503050406030204" pitchFamily="18" charset="0"/>
                      </a:rPr>
                      <m:t>, </m:t>
                    </m:r>
                    <m:r>
                      <a:rPr lang="en-US" sz="2000" i="1">
                        <a:solidFill>
                          <a:srgbClr val="C00000"/>
                        </a:solidFill>
                        <a:latin typeface="Cambria Math" panose="02040503050406030204" pitchFamily="18" charset="0"/>
                      </a:rPr>
                      <m:t>𝑅</m:t>
                    </m:r>
                    <m:r>
                      <a:rPr lang="en-US" sz="2000" i="1">
                        <a:latin typeface="Cambria Math" panose="02040503050406030204" pitchFamily="18" charset="0"/>
                      </a:rPr>
                      <m:t>)</m:t>
                    </m:r>
                  </m:oMath>
                </a14:m>
                <a:endParaRPr lang="en-US" sz="2000" dirty="0"/>
              </a:p>
              <a:p>
                <a:pPr lvl="1"/>
                <a:endParaRPr lang="en-US" sz="2000" dirty="0"/>
              </a:p>
            </p:txBody>
          </p:sp>
        </mc:Choice>
        <mc:Fallback xmlns="">
          <p:sp>
            <p:nvSpPr>
              <p:cNvPr id="9" name="Content Placeholder 2">
                <a:extLst>
                  <a:ext uri="{FF2B5EF4-FFF2-40B4-BE49-F238E27FC236}">
                    <a16:creationId xmlns:a16="http://schemas.microsoft.com/office/drawing/2014/main" id="{6F17F6B9-5236-4F3A-8609-0DFDA6253B3E}"/>
                  </a:ext>
                </a:extLst>
              </p:cNvPr>
              <p:cNvSpPr txBox="1">
                <a:spLocks noRot="1" noChangeAspect="1" noMove="1" noResize="1" noEditPoints="1" noAdjustHandles="1" noChangeArrowheads="1" noChangeShapeType="1" noTextEdit="1"/>
              </p:cNvSpPr>
              <p:nvPr/>
            </p:nvSpPr>
            <p:spPr bwMode="auto">
              <a:xfrm>
                <a:off x="5791200" y="2575560"/>
                <a:ext cx="5257800" cy="3657600"/>
              </a:xfrm>
              <a:prstGeom prst="rect">
                <a:avLst/>
              </a:prstGeom>
              <a:blipFill>
                <a:blip r:embed="rId4"/>
                <a:stretch>
                  <a:fillRect l="-346" t="-829" b="-1161"/>
                </a:stretch>
              </a:blipFill>
              <a:ln w="19050">
                <a:solidFill>
                  <a:schemeClr val="accent1"/>
                </a:solidFill>
                <a:miter lim="800000"/>
                <a:headEnd/>
                <a:tailEnd/>
              </a:ln>
            </p:spPr>
            <p:txBody>
              <a:bodyPr/>
              <a:lstStyle/>
              <a:p>
                <a:r>
                  <a:rPr lang="en-US">
                    <a:noFill/>
                  </a:rPr>
                  <a:t> </a:t>
                </a:r>
              </a:p>
            </p:txBody>
          </p:sp>
        </mc:Fallback>
      </mc:AlternateContent>
      <p:pic>
        <p:nvPicPr>
          <p:cNvPr id="10" name="Picture 9">
            <a:extLst>
              <a:ext uri="{FF2B5EF4-FFF2-40B4-BE49-F238E27FC236}">
                <a16:creationId xmlns:a16="http://schemas.microsoft.com/office/drawing/2014/main" id="{246B85DF-FE9F-442E-A05C-3B4FD18E5133}"/>
              </a:ext>
            </a:extLst>
          </p:cNvPr>
          <p:cNvPicPr>
            <a:picLocks noChangeAspect="1"/>
          </p:cNvPicPr>
          <p:nvPr/>
        </p:nvPicPr>
        <p:blipFill>
          <a:blip r:embed="rId5"/>
          <a:stretch>
            <a:fillRect/>
          </a:stretch>
        </p:blipFill>
        <p:spPr>
          <a:xfrm>
            <a:off x="838200" y="3048000"/>
            <a:ext cx="3551746" cy="2895600"/>
          </a:xfrm>
          <a:prstGeom prst="rect">
            <a:avLst/>
          </a:prstGeom>
        </p:spPr>
      </p:pic>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36C4F8E4-E537-1F16-28D9-CD29322CE24D}"/>
                  </a:ext>
                </a:extLst>
              </p14:cNvPr>
              <p14:cNvContentPartPr/>
              <p14:nvPr/>
            </p14:nvContentPartPr>
            <p14:xfrm>
              <a:off x="1263240" y="3036600"/>
              <a:ext cx="3734280" cy="2513520"/>
            </p14:xfrm>
          </p:contentPart>
        </mc:Choice>
        <mc:Fallback>
          <p:pic>
            <p:nvPicPr>
              <p:cNvPr id="4" name="Ink 3">
                <a:extLst>
                  <a:ext uri="{FF2B5EF4-FFF2-40B4-BE49-F238E27FC236}">
                    <a16:creationId xmlns:a16="http://schemas.microsoft.com/office/drawing/2014/main" id="{36C4F8E4-E537-1F16-28D9-CD29322CE24D}"/>
                  </a:ext>
                </a:extLst>
              </p:cNvPr>
              <p:cNvPicPr/>
              <p:nvPr/>
            </p:nvPicPr>
            <p:blipFill>
              <a:blip r:embed="rId7"/>
              <a:stretch>
                <a:fillRect/>
              </a:stretch>
            </p:blipFill>
            <p:spPr>
              <a:xfrm>
                <a:off x="1253880" y="3027240"/>
                <a:ext cx="3753000" cy="2532240"/>
              </a:xfrm>
              <a:prstGeom prst="rect">
                <a:avLst/>
              </a:prstGeom>
            </p:spPr>
          </p:pic>
        </mc:Fallback>
      </mc:AlternateContent>
    </p:spTree>
    <p:extLst>
      <p:ext uri="{BB962C8B-B14F-4D97-AF65-F5344CB8AC3E}">
        <p14:creationId xmlns:p14="http://schemas.microsoft.com/office/powerpoint/2010/main" val="41601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B92B-79A5-4DCA-BA9A-C0A4272C1399}"/>
              </a:ext>
            </a:extLst>
          </p:cNvPr>
          <p:cNvSpPr>
            <a:spLocks noGrp="1"/>
          </p:cNvSpPr>
          <p:nvPr>
            <p:ph type="title"/>
          </p:nvPr>
        </p:nvSpPr>
        <p:spPr/>
        <p:txBody>
          <a:bodyPr/>
          <a:lstStyle/>
          <a:p>
            <a:r>
              <a:rPr lang="en-US" dirty="0"/>
              <a:t>Are we done? </a:t>
            </a:r>
          </a:p>
        </p:txBody>
      </p:sp>
      <p:sp>
        <p:nvSpPr>
          <p:cNvPr id="3" name="Content Placeholder 2">
            <a:extLst>
              <a:ext uri="{FF2B5EF4-FFF2-40B4-BE49-F238E27FC236}">
                <a16:creationId xmlns:a16="http://schemas.microsoft.com/office/drawing/2014/main" id="{D5BC5CDB-39A0-4C8E-B2F1-E6A65A332622}"/>
              </a:ext>
            </a:extLst>
          </p:cNvPr>
          <p:cNvSpPr>
            <a:spLocks noGrp="1"/>
          </p:cNvSpPr>
          <p:nvPr>
            <p:ph sz="quarter" idx="1"/>
          </p:nvPr>
        </p:nvSpPr>
        <p:spPr>
          <a:xfrm>
            <a:off x="609600" y="1219200"/>
            <a:ext cx="9601200" cy="3429000"/>
          </a:xfrm>
        </p:spPr>
        <p:txBody>
          <a:bodyPr/>
          <a:lstStyle/>
          <a:p>
            <a:r>
              <a:rPr lang="en-US" dirty="0"/>
              <a:t>But… how do we really solve this optimization problem? </a:t>
            </a:r>
          </a:p>
          <a:p>
            <a:endParaRPr lang="en-US" dirty="0"/>
          </a:p>
          <a:p>
            <a:r>
              <a:rPr lang="en-US" dirty="0"/>
              <a:t>What is an algorithm to achieve this? </a:t>
            </a:r>
          </a:p>
          <a:p>
            <a:pPr lvl="1"/>
            <a:r>
              <a:rPr lang="en-US" dirty="0"/>
              <a:t>The algorithm needs to be correct</a:t>
            </a:r>
          </a:p>
          <a:p>
            <a:r>
              <a:rPr lang="en-US" dirty="0"/>
              <a:t>If we develop a correct algorithm, is this algorithm good? </a:t>
            </a:r>
          </a:p>
          <a:p>
            <a:pPr lvl="1"/>
            <a:r>
              <a:rPr lang="en-US" dirty="0"/>
              <a:t>How do we know? (aka: how to analyze our algorithm?)</a:t>
            </a:r>
          </a:p>
          <a:p>
            <a:r>
              <a:rPr lang="en-US" dirty="0"/>
              <a:t>How do we design better algorithms? </a:t>
            </a:r>
          </a:p>
        </p:txBody>
      </p:sp>
    </p:spTree>
    <p:extLst>
      <p:ext uri="{BB962C8B-B14F-4D97-AF65-F5344CB8AC3E}">
        <p14:creationId xmlns:p14="http://schemas.microsoft.com/office/powerpoint/2010/main" val="2536833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ADD4-9908-4BC8-B389-9C68F1321411}"/>
              </a:ext>
            </a:extLst>
          </p:cNvPr>
          <p:cNvSpPr>
            <a:spLocks noGrp="1"/>
          </p:cNvSpPr>
          <p:nvPr>
            <p:ph type="title"/>
          </p:nvPr>
        </p:nvSpPr>
        <p:spPr/>
        <p:txBody>
          <a:bodyPr/>
          <a:lstStyle/>
          <a:p>
            <a:r>
              <a:rPr lang="en-US" dirty="0"/>
              <a:t>A first algorithm for clustering</a:t>
            </a:r>
          </a:p>
        </p:txBody>
      </p:sp>
      <p:sp>
        <p:nvSpPr>
          <p:cNvPr id="3" name="Content Placeholder 2">
            <a:extLst>
              <a:ext uri="{FF2B5EF4-FFF2-40B4-BE49-F238E27FC236}">
                <a16:creationId xmlns:a16="http://schemas.microsoft.com/office/drawing/2014/main" id="{259109C5-42DF-4551-A413-16D0F0E986CF}"/>
              </a:ext>
            </a:extLst>
          </p:cNvPr>
          <p:cNvSpPr>
            <a:spLocks noGrp="1"/>
          </p:cNvSpPr>
          <p:nvPr>
            <p:ph sz="quarter" idx="1"/>
          </p:nvPr>
        </p:nvSpPr>
        <p:spPr>
          <a:xfrm>
            <a:off x="609600" y="1166648"/>
            <a:ext cx="9601200" cy="4937760"/>
          </a:xfrm>
        </p:spPr>
        <p:txBody>
          <a:bodyPr/>
          <a:lstStyle/>
          <a:p>
            <a:r>
              <a:rPr lang="en-US" dirty="0"/>
              <a:t>Intuition: to compute min-separation grouping</a:t>
            </a:r>
          </a:p>
          <a:p>
            <a:pPr lvl="1"/>
            <a:r>
              <a:rPr lang="en-US" dirty="0"/>
              <a:t>try all possible assignment of all input data points</a:t>
            </a:r>
          </a:p>
          <a:p>
            <a:pPr lvl="1"/>
            <a:r>
              <a:rPr lang="en-US" dirty="0"/>
              <a:t>compute separation distance for each assignment (grouping)</a:t>
            </a:r>
          </a:p>
          <a:p>
            <a:pPr lvl="1"/>
            <a:r>
              <a:rPr lang="en-US" dirty="0"/>
              <a:t>return the one with largest separation distance (the best)</a:t>
            </a:r>
          </a:p>
        </p:txBody>
      </p:sp>
      <p:grpSp>
        <p:nvGrpSpPr>
          <p:cNvPr id="6" name="Group 5">
            <a:extLst>
              <a:ext uri="{FF2B5EF4-FFF2-40B4-BE49-F238E27FC236}">
                <a16:creationId xmlns:a16="http://schemas.microsoft.com/office/drawing/2014/main" id="{185EABD6-1847-4D51-AA73-8ED00D5EBE43}"/>
              </a:ext>
            </a:extLst>
          </p:cNvPr>
          <p:cNvGrpSpPr/>
          <p:nvPr/>
        </p:nvGrpSpPr>
        <p:grpSpPr>
          <a:xfrm>
            <a:off x="2226000" y="3048000"/>
            <a:ext cx="7740000" cy="3276600"/>
            <a:chOff x="702000" y="3048000"/>
            <a:chExt cx="7740000" cy="3276600"/>
          </a:xfrm>
        </p:grpSpPr>
        <p:pic>
          <p:nvPicPr>
            <p:cNvPr id="5" name="Picture 4">
              <a:extLst>
                <a:ext uri="{FF2B5EF4-FFF2-40B4-BE49-F238E27FC236}">
                  <a16:creationId xmlns:a16="http://schemas.microsoft.com/office/drawing/2014/main" id="{560CC455-3C2D-45CD-9DAF-D4EEE8B8163B}"/>
                </a:ext>
              </a:extLst>
            </p:cNvPr>
            <p:cNvPicPr>
              <a:picLocks noChangeAspect="1"/>
            </p:cNvPicPr>
            <p:nvPr/>
          </p:nvPicPr>
          <p:blipFill>
            <a:blip r:embed="rId2"/>
            <a:stretch>
              <a:fillRect/>
            </a:stretch>
          </p:blipFill>
          <p:spPr>
            <a:xfrm>
              <a:off x="702000" y="3048000"/>
              <a:ext cx="7740000" cy="3276600"/>
            </a:xfrm>
            <a:prstGeom prst="rect">
              <a:avLst/>
            </a:prstGeom>
            <a:ln w="15875">
              <a:solidFill>
                <a:schemeClr val="accent1"/>
              </a:solidFill>
            </a:ln>
          </p:spPr>
        </p:pic>
        <p:sp>
          <p:nvSpPr>
            <p:cNvPr id="4" name="Rectangle 3">
              <a:extLst>
                <a:ext uri="{FF2B5EF4-FFF2-40B4-BE49-F238E27FC236}">
                  <a16:creationId xmlns:a16="http://schemas.microsoft.com/office/drawing/2014/main" id="{9CEE727D-A096-44EC-B635-6028A84AFB1F}"/>
                </a:ext>
              </a:extLst>
            </p:cNvPr>
            <p:cNvSpPr/>
            <p:nvPr/>
          </p:nvSpPr>
          <p:spPr>
            <a:xfrm>
              <a:off x="2286000" y="4663440"/>
              <a:ext cx="228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&gt;</a:t>
              </a:r>
            </a:p>
          </p:txBody>
        </p:sp>
      </p:gr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5219E381-5E31-2BC5-B1A1-32B59C95EB9F}"/>
                  </a:ext>
                </a:extLst>
              </p14:cNvPr>
              <p14:cNvContentPartPr/>
              <p14:nvPr/>
            </p14:nvContentPartPr>
            <p14:xfrm>
              <a:off x="4749480" y="3772440"/>
              <a:ext cx="6790320" cy="646200"/>
            </p14:xfrm>
          </p:contentPart>
        </mc:Choice>
        <mc:Fallback>
          <p:pic>
            <p:nvPicPr>
              <p:cNvPr id="7" name="Ink 6">
                <a:extLst>
                  <a:ext uri="{FF2B5EF4-FFF2-40B4-BE49-F238E27FC236}">
                    <a16:creationId xmlns:a16="http://schemas.microsoft.com/office/drawing/2014/main" id="{5219E381-5E31-2BC5-B1A1-32B59C95EB9F}"/>
                  </a:ext>
                </a:extLst>
              </p:cNvPr>
              <p:cNvPicPr/>
              <p:nvPr/>
            </p:nvPicPr>
            <p:blipFill>
              <a:blip r:embed="rId4"/>
              <a:stretch>
                <a:fillRect/>
              </a:stretch>
            </p:blipFill>
            <p:spPr>
              <a:xfrm>
                <a:off x="4740120" y="3763080"/>
                <a:ext cx="6809040" cy="664920"/>
              </a:xfrm>
              <a:prstGeom prst="rect">
                <a:avLst/>
              </a:prstGeom>
            </p:spPr>
          </p:pic>
        </mc:Fallback>
      </mc:AlternateContent>
    </p:spTree>
    <p:extLst>
      <p:ext uri="{BB962C8B-B14F-4D97-AF65-F5344CB8AC3E}">
        <p14:creationId xmlns:p14="http://schemas.microsoft.com/office/powerpoint/2010/main" val="350959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670AA-7558-4356-87AB-E33401762719}"/>
              </a:ext>
            </a:extLst>
          </p:cNvPr>
          <p:cNvSpPr>
            <a:spLocks noGrp="1"/>
          </p:cNvSpPr>
          <p:nvPr>
            <p:ph type="title"/>
          </p:nvPr>
        </p:nvSpPr>
        <p:spPr/>
        <p:txBody>
          <a:bodyPr/>
          <a:lstStyle/>
          <a:p>
            <a:r>
              <a:rPr lang="en-US" dirty="0"/>
              <a:t>Running time?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9792B7-3B71-43DB-B3C1-BA658873DFDC}"/>
                  </a:ext>
                </a:extLst>
              </p:cNvPr>
              <p:cNvSpPr>
                <a:spLocks noGrp="1"/>
              </p:cNvSpPr>
              <p:nvPr>
                <p:ph sz="quarter" idx="1"/>
              </p:nvPr>
            </p:nvSpPr>
            <p:spPr/>
            <p:txBody>
              <a:bodyPr/>
              <a:lstStyle/>
              <a:p>
                <a:r>
                  <a:rPr lang="en-US" dirty="0"/>
                  <a:t>Precise time: </a:t>
                </a:r>
              </a:p>
              <a:p>
                <a:pPr lvl="1"/>
                <a:r>
                  <a:rPr lang="en-US" dirty="0"/>
                  <a:t>depends on the computer </a:t>
                </a:r>
              </a:p>
              <a:p>
                <a:r>
                  <a:rPr lang="en-US" dirty="0"/>
                  <a:t>Rough idea to make measuring time “computer-independent”: </a:t>
                </a:r>
              </a:p>
              <a:p>
                <a:pPr lvl="1"/>
                <a:r>
                  <a:rPr lang="en-US" dirty="0"/>
                  <a:t>Let’s count how many operations we would need! </a:t>
                </a:r>
              </a:p>
              <a:p>
                <a:pPr lvl="2"/>
                <a:r>
                  <a:rPr lang="en-US" dirty="0"/>
                  <a:t>How many possible assignment do we have? </a:t>
                </a:r>
              </a:p>
              <a:p>
                <a:pPr lvl="3"/>
                <a:r>
                  <a:rPr lang="en-US" dirty="0"/>
                  <a:t>assigning </a:t>
                </a:r>
                <a:r>
                  <a:rPr lang="en-US" i="1" dirty="0">
                    <a:solidFill>
                      <a:srgbClr val="C00000"/>
                    </a:solidFill>
                  </a:rPr>
                  <a:t>R</a:t>
                </a:r>
                <a:r>
                  <a:rPr lang="en-US" dirty="0"/>
                  <a:t> or </a:t>
                </a:r>
                <a:r>
                  <a:rPr lang="en-US" i="1" dirty="0">
                    <a:solidFill>
                      <a:srgbClr val="0070C0"/>
                    </a:solidFill>
                  </a:rPr>
                  <a:t>B</a:t>
                </a:r>
                <a:r>
                  <a:rPr lang="en-US" dirty="0"/>
                  <a:t> to each input point</a:t>
                </a:r>
              </a:p>
              <a:p>
                <a:pPr lvl="3"/>
                <a14:m>
                  <m:oMath xmlns:m="http://schemas.openxmlformats.org/officeDocument/2006/math">
                    <m:r>
                      <a:rPr lang="en-US" b="0" i="1" smtClean="0">
                        <a:latin typeface="Cambria Math" panose="02040503050406030204" pitchFamily="18" charset="0"/>
                      </a:rPr>
                      <m:t>2×2×⋯×2=</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oMath>
                </a14:m>
                <a:r>
                  <a:rPr lang="en-US" dirty="0"/>
                  <a:t> </a:t>
                </a:r>
              </a:p>
              <a:p>
                <a:pPr lvl="1"/>
                <a:r>
                  <a:rPr lang="en-US" dirty="0"/>
                  <a:t>Suppose it takes </a:t>
                </a:r>
                <a14:m>
                  <m:oMath xmlns:m="http://schemas.openxmlformats.org/officeDocument/2006/math">
                    <m:r>
                      <a:rPr lang="en-US" i="1" dirty="0" smtClean="0">
                        <a:latin typeface="Cambria Math" panose="02040503050406030204" pitchFamily="18" charset="0"/>
                      </a:rPr>
                      <m:t>1</m:t>
                    </m:r>
                  </m:oMath>
                </a14:m>
                <a:r>
                  <a:rPr lang="en-US" dirty="0"/>
                  <a:t> nanosecond to check one grouping</a:t>
                </a:r>
              </a:p>
              <a:p>
                <a:pPr lvl="1"/>
                <a:r>
                  <a:rPr lang="en-US" dirty="0"/>
                  <a:t>Takes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oMath>
                </a14:m>
                <a:r>
                  <a:rPr lang="en-US" dirty="0"/>
                  <a:t> nanoseconds in total </a:t>
                </a:r>
              </a:p>
            </p:txBody>
          </p:sp>
        </mc:Choice>
        <mc:Fallback xmlns="">
          <p:sp>
            <p:nvSpPr>
              <p:cNvPr id="3" name="Content Placeholder 2">
                <a:extLst>
                  <a:ext uri="{FF2B5EF4-FFF2-40B4-BE49-F238E27FC236}">
                    <a16:creationId xmlns:a16="http://schemas.microsoft.com/office/drawing/2014/main" id="{8E9792B7-3B71-43DB-B3C1-BA658873DFDC}"/>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en-US">
                    <a:noFill/>
                  </a:rPr>
                  <a:t> </a:t>
                </a:r>
              </a:p>
            </p:txBody>
          </p:sp>
        </mc:Fallback>
      </mc:AlternateContent>
    </p:spTree>
    <p:extLst>
      <p:ext uri="{BB962C8B-B14F-4D97-AF65-F5344CB8AC3E}">
        <p14:creationId xmlns:p14="http://schemas.microsoft.com/office/powerpoint/2010/main" val="375666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AD14C-6D94-4048-8030-AF3B00C6ADBA}"/>
              </a:ext>
            </a:extLst>
          </p:cNvPr>
          <p:cNvSpPr>
            <a:spLocks noGrp="1"/>
          </p:cNvSpPr>
          <p:nvPr>
            <p:ph type="title"/>
          </p:nvPr>
        </p:nvSpPr>
        <p:spPr>
          <a:xfrm>
            <a:off x="1905000" y="2590800"/>
            <a:ext cx="8229600" cy="990600"/>
          </a:xfrm>
        </p:spPr>
        <p:txBody>
          <a:bodyPr/>
          <a:lstStyle/>
          <a:p>
            <a:pPr algn="ctr"/>
            <a:r>
              <a:rPr lang="en-US" dirty="0"/>
              <a:t>Prelude</a:t>
            </a:r>
          </a:p>
        </p:txBody>
      </p:sp>
    </p:spTree>
    <p:extLst>
      <p:ext uri="{BB962C8B-B14F-4D97-AF65-F5344CB8AC3E}">
        <p14:creationId xmlns:p14="http://schemas.microsoft.com/office/powerpoint/2010/main" val="1929170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45D27-A8D2-4153-B9BA-4825371569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8983473-99D4-4280-86ED-096BD5DC2C99}"/>
              </a:ext>
            </a:extLst>
          </p:cNvPr>
          <p:cNvSpPr>
            <a:spLocks noGrp="1"/>
          </p:cNvSpPr>
          <p:nvPr>
            <p:ph sz="quarter" idx="1"/>
          </p:nvPr>
        </p:nvSpPr>
        <p:spPr>
          <a:xfrm>
            <a:off x="609600" y="1219200"/>
            <a:ext cx="9601199" cy="5105400"/>
          </a:xfrm>
        </p:spPr>
        <p:txBody>
          <a:bodyPr/>
          <a:lstStyle/>
          <a:p>
            <a:r>
              <a:rPr lang="en-US" dirty="0"/>
              <a:t>Time needed</a:t>
            </a:r>
          </a:p>
          <a:p>
            <a:endParaRPr lang="en-US" dirty="0"/>
          </a:p>
          <a:p>
            <a:endParaRPr lang="en-US" dirty="0"/>
          </a:p>
          <a:p>
            <a:endParaRPr lang="en-US" dirty="0"/>
          </a:p>
          <a:p>
            <a:endParaRPr lang="en-US" dirty="0"/>
          </a:p>
          <a:p>
            <a:endParaRPr lang="en-US" dirty="0"/>
          </a:p>
          <a:p>
            <a:endParaRPr lang="en-US" dirty="0"/>
          </a:p>
          <a:p>
            <a:endParaRPr lang="en-US" dirty="0"/>
          </a:p>
          <a:p>
            <a:pPr marL="1828800" lvl="7" indent="0">
              <a:buNone/>
            </a:pPr>
            <a:endParaRPr lang="en-US" dirty="0"/>
          </a:p>
          <a:p>
            <a:pPr marL="1828800" lvl="7" indent="0">
              <a:buNone/>
            </a:pPr>
            <a:endParaRPr lang="en-US" dirty="0"/>
          </a:p>
          <a:p>
            <a:r>
              <a:rPr lang="en-US" sz="2400" dirty="0"/>
              <a:t>Clearly not efficient. Can we do better? How to design better algorithms? </a:t>
            </a:r>
          </a:p>
        </p:txBody>
      </p:sp>
      <p:pic>
        <p:nvPicPr>
          <p:cNvPr id="7" name="Picture 6">
            <a:extLst>
              <a:ext uri="{FF2B5EF4-FFF2-40B4-BE49-F238E27FC236}">
                <a16:creationId xmlns:a16="http://schemas.microsoft.com/office/drawing/2014/main" id="{772FE369-AE7F-4BF8-98AB-C126D7013E3E}"/>
              </a:ext>
            </a:extLst>
          </p:cNvPr>
          <p:cNvPicPr>
            <a:picLocks noChangeAspect="1"/>
          </p:cNvPicPr>
          <p:nvPr/>
        </p:nvPicPr>
        <p:blipFill>
          <a:blip r:embed="rId2"/>
          <a:stretch>
            <a:fillRect/>
          </a:stretch>
        </p:blipFill>
        <p:spPr>
          <a:xfrm>
            <a:off x="1524000" y="1905000"/>
            <a:ext cx="3551028" cy="3429000"/>
          </a:xfrm>
          <a:prstGeom prst="rect">
            <a:avLst/>
          </a:prstGeom>
          <a:ln w="19050">
            <a:solidFill>
              <a:schemeClr val="accent1"/>
            </a:solidFill>
          </a:ln>
        </p:spPr>
      </p:pic>
      <p:grpSp>
        <p:nvGrpSpPr>
          <p:cNvPr id="11" name="Group 10">
            <a:extLst>
              <a:ext uri="{FF2B5EF4-FFF2-40B4-BE49-F238E27FC236}">
                <a16:creationId xmlns:a16="http://schemas.microsoft.com/office/drawing/2014/main" id="{A4F085AD-63FD-4BC1-8498-3928723476CC}"/>
              </a:ext>
            </a:extLst>
          </p:cNvPr>
          <p:cNvGrpSpPr/>
          <p:nvPr/>
        </p:nvGrpSpPr>
        <p:grpSpPr>
          <a:xfrm>
            <a:off x="6508049" y="1771127"/>
            <a:ext cx="3504000" cy="3448572"/>
            <a:chOff x="4708636" y="2209800"/>
            <a:chExt cx="3796796" cy="3674843"/>
          </a:xfrm>
        </p:grpSpPr>
        <p:pic>
          <p:nvPicPr>
            <p:cNvPr id="9" name="Picture 8">
              <a:extLst>
                <a:ext uri="{FF2B5EF4-FFF2-40B4-BE49-F238E27FC236}">
                  <a16:creationId xmlns:a16="http://schemas.microsoft.com/office/drawing/2014/main" id="{80A87C73-F5FB-44A8-B2D1-86B9F351C09C}"/>
                </a:ext>
              </a:extLst>
            </p:cNvPr>
            <p:cNvPicPr>
              <a:picLocks noChangeAspect="1"/>
            </p:cNvPicPr>
            <p:nvPr/>
          </p:nvPicPr>
          <p:blipFill>
            <a:blip r:embed="rId3"/>
            <a:stretch>
              <a:fillRect/>
            </a:stretch>
          </p:blipFill>
          <p:spPr>
            <a:xfrm>
              <a:off x="4708636" y="2209800"/>
              <a:ext cx="3796796" cy="3674843"/>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18F5BB3-E971-4C1A-AFB3-B6B2DB95E3F0}"/>
                    </a:ext>
                  </a:extLst>
                </p:cNvPr>
                <p:cNvSpPr txBox="1"/>
                <p:nvPr/>
              </p:nvSpPr>
              <p:spPr>
                <a:xfrm>
                  <a:off x="5029200" y="2590800"/>
                  <a:ext cx="1371600" cy="77804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i="1">
                                <a:latin typeface="Cambria Math" panose="02040503050406030204" pitchFamily="18" charset="0"/>
                              </a:rPr>
                              <m:t>𝑥</m:t>
                            </m:r>
                          </m:sup>
                        </m:sSup>
                      </m:oMath>
                    </m:oMathPara>
                  </a14:m>
                  <a:endParaRPr lang="en-US" sz="2400" dirty="0"/>
                </a:p>
              </p:txBody>
            </p:sp>
          </mc:Choice>
          <mc:Fallback xmlns="">
            <p:sp>
              <p:nvSpPr>
                <p:cNvPr id="10" name="TextBox 9">
                  <a:extLst>
                    <a:ext uri="{FF2B5EF4-FFF2-40B4-BE49-F238E27FC236}">
                      <a16:creationId xmlns:a16="http://schemas.microsoft.com/office/drawing/2014/main" id="{918F5BB3-E971-4C1A-AFB3-B6B2DB95E3F0}"/>
                    </a:ext>
                  </a:extLst>
                </p:cNvPr>
                <p:cNvSpPr txBox="1">
                  <a:spLocks noRot="1" noChangeAspect="1" noMove="1" noResize="1" noEditPoints="1" noAdjustHandles="1" noChangeArrowheads="1" noChangeShapeType="1" noTextEdit="1"/>
                </p:cNvSpPr>
                <p:nvPr/>
              </p:nvSpPr>
              <p:spPr>
                <a:xfrm>
                  <a:off x="5029200" y="2590800"/>
                  <a:ext cx="1371600" cy="778042"/>
                </a:xfrm>
                <a:prstGeom prst="rect">
                  <a:avLst/>
                </a:prstGeom>
                <a:blipFill>
                  <a:blip r:embed="rId4"/>
                  <a:stretch>
                    <a:fillRect b="-4167"/>
                  </a:stretch>
                </a:blipFill>
              </p:spPr>
              <p:txBody>
                <a:bodyPr/>
                <a:lstStyle/>
                <a:p>
                  <a:r>
                    <a:rPr lang="en-US">
                      <a:noFill/>
                    </a:rPr>
                    <a:t> </a:t>
                  </a:r>
                </a:p>
              </p:txBody>
            </p:sp>
          </mc:Fallback>
        </mc:AlternateContent>
      </p:grpSp>
    </p:spTree>
    <p:extLst>
      <p:ext uri="{BB962C8B-B14F-4D97-AF65-F5344CB8AC3E}">
        <p14:creationId xmlns:p14="http://schemas.microsoft.com/office/powerpoint/2010/main" val="196605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2419-EE7F-4E4C-A2C8-A02913AB0819}"/>
              </a:ext>
            </a:extLst>
          </p:cNvPr>
          <p:cNvSpPr>
            <a:spLocks noGrp="1"/>
          </p:cNvSpPr>
          <p:nvPr>
            <p:ph type="title"/>
          </p:nvPr>
        </p:nvSpPr>
        <p:spPr/>
        <p:txBody>
          <a:bodyPr/>
          <a:lstStyle/>
          <a:p>
            <a:r>
              <a:rPr lang="en-US" dirty="0"/>
              <a:t>This course: DSC40B</a:t>
            </a:r>
          </a:p>
        </p:txBody>
      </p:sp>
      <p:sp>
        <p:nvSpPr>
          <p:cNvPr id="3" name="Content Placeholder 2">
            <a:extLst>
              <a:ext uri="{FF2B5EF4-FFF2-40B4-BE49-F238E27FC236}">
                <a16:creationId xmlns:a16="http://schemas.microsoft.com/office/drawing/2014/main" id="{BB6DE87B-C4FC-41F0-BC46-7FF05386D404}"/>
              </a:ext>
            </a:extLst>
          </p:cNvPr>
          <p:cNvSpPr>
            <a:spLocks noGrp="1"/>
          </p:cNvSpPr>
          <p:nvPr>
            <p:ph sz="quarter" idx="1"/>
          </p:nvPr>
        </p:nvSpPr>
        <p:spPr/>
        <p:txBody>
          <a:bodyPr/>
          <a:lstStyle/>
          <a:p>
            <a:r>
              <a:rPr lang="en-US" dirty="0"/>
              <a:t>DSC40A how to model / formulate a problem to tackle an input task</a:t>
            </a:r>
          </a:p>
          <a:p>
            <a:r>
              <a:rPr lang="en-US" dirty="0"/>
              <a:t>DSC40B: how we then solve it efficiently! </a:t>
            </a:r>
          </a:p>
          <a:p>
            <a:endParaRPr lang="en-US" dirty="0"/>
          </a:p>
          <a:p>
            <a:r>
              <a:rPr lang="en-US" dirty="0"/>
              <a:t>Focus on “algorithms” </a:t>
            </a:r>
          </a:p>
          <a:p>
            <a:pPr lvl="1" eaLnBrk="1" hangingPunct="1"/>
            <a:r>
              <a:rPr lang="en-US" dirty="0"/>
              <a:t>What is </a:t>
            </a:r>
            <a:r>
              <a:rPr lang="en-US" dirty="0">
                <a:solidFill>
                  <a:srgbClr val="700000"/>
                </a:solidFill>
              </a:rPr>
              <a:t>an algorithm</a:t>
            </a:r>
            <a:r>
              <a:rPr lang="en-US" dirty="0"/>
              <a:t>? </a:t>
            </a:r>
          </a:p>
          <a:p>
            <a:pPr lvl="2" eaLnBrk="1" hangingPunct="1"/>
            <a:r>
              <a:rPr lang="en-US" dirty="0"/>
              <a:t>step by step strategy to solve problems </a:t>
            </a:r>
          </a:p>
          <a:p>
            <a:pPr lvl="2" eaLnBrk="1" hangingPunct="1"/>
            <a:r>
              <a:rPr lang="en-US" dirty="0"/>
              <a:t>should terminate and return correct answer for any input instance</a:t>
            </a:r>
          </a:p>
          <a:p>
            <a:endParaRPr lang="en-US" dirty="0"/>
          </a:p>
          <a:p>
            <a:pPr lvl="2" eaLnBrk="1" hangingPunct="1"/>
            <a:endParaRPr lang="en-US" dirty="0"/>
          </a:p>
        </p:txBody>
      </p:sp>
    </p:spTree>
    <p:extLst>
      <p:ext uri="{BB962C8B-B14F-4D97-AF65-F5344CB8AC3E}">
        <p14:creationId xmlns:p14="http://schemas.microsoft.com/office/powerpoint/2010/main" val="1607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2419-EE7F-4E4C-A2C8-A02913AB0819}"/>
              </a:ext>
            </a:extLst>
          </p:cNvPr>
          <p:cNvSpPr>
            <a:spLocks noGrp="1"/>
          </p:cNvSpPr>
          <p:nvPr>
            <p:ph type="title"/>
          </p:nvPr>
        </p:nvSpPr>
        <p:spPr/>
        <p:txBody>
          <a:bodyPr/>
          <a:lstStyle/>
          <a:p>
            <a:r>
              <a:rPr lang="en-US" dirty="0"/>
              <a:t>This course: DSC40B</a:t>
            </a:r>
          </a:p>
        </p:txBody>
      </p:sp>
      <p:sp>
        <p:nvSpPr>
          <p:cNvPr id="3" name="Content Placeholder 2">
            <a:extLst>
              <a:ext uri="{FF2B5EF4-FFF2-40B4-BE49-F238E27FC236}">
                <a16:creationId xmlns:a16="http://schemas.microsoft.com/office/drawing/2014/main" id="{BB6DE87B-C4FC-41F0-BC46-7FF05386D404}"/>
              </a:ext>
            </a:extLst>
          </p:cNvPr>
          <p:cNvSpPr>
            <a:spLocks noGrp="1"/>
          </p:cNvSpPr>
          <p:nvPr>
            <p:ph sz="quarter" idx="1"/>
          </p:nvPr>
        </p:nvSpPr>
        <p:spPr/>
        <p:txBody>
          <a:bodyPr/>
          <a:lstStyle/>
          <a:p>
            <a:r>
              <a:rPr lang="en-US" dirty="0"/>
              <a:t>Often, obvious algorithms might not be “efficient”</a:t>
            </a:r>
          </a:p>
          <a:p>
            <a:pPr lvl="1"/>
            <a:r>
              <a:rPr lang="en-US" dirty="0"/>
              <a:t>Doesn’t mean that the problem at hand is hard! </a:t>
            </a:r>
          </a:p>
          <a:p>
            <a:pPr marL="0" indent="0" eaLnBrk="1" hangingPunct="1">
              <a:buNone/>
            </a:pPr>
            <a:endParaRPr lang="en-US" dirty="0"/>
          </a:p>
          <a:p>
            <a:pPr eaLnBrk="1" hangingPunct="1"/>
            <a:r>
              <a:rPr lang="en-US" dirty="0"/>
              <a:t>Various issues involved in designing good algorithms</a:t>
            </a:r>
          </a:p>
          <a:p>
            <a:pPr lvl="1" eaLnBrk="1" hangingPunct="1"/>
            <a:r>
              <a:rPr lang="en-US" dirty="0"/>
              <a:t>What do we mean by “good”? </a:t>
            </a:r>
          </a:p>
          <a:p>
            <a:pPr lvl="2" eaLnBrk="1" hangingPunct="1"/>
            <a:r>
              <a:rPr lang="en-US" dirty="0"/>
              <a:t>algorithm analysis, asymptotic language used to measure performance</a:t>
            </a:r>
          </a:p>
          <a:p>
            <a:pPr lvl="1" eaLnBrk="1" hangingPunct="1"/>
            <a:r>
              <a:rPr lang="en-US" dirty="0"/>
              <a:t>How to design good algorithms</a:t>
            </a:r>
          </a:p>
          <a:p>
            <a:pPr lvl="2" eaLnBrk="1" hangingPunct="1"/>
            <a:r>
              <a:rPr lang="en-US" dirty="0"/>
              <a:t>data structures, algorithm paradigms</a:t>
            </a:r>
          </a:p>
          <a:p>
            <a:pPr lvl="1" eaLnBrk="1" hangingPunct="1"/>
            <a:r>
              <a:rPr lang="en-US" dirty="0"/>
              <a:t>Fundamental problems</a:t>
            </a:r>
          </a:p>
          <a:p>
            <a:pPr lvl="2" eaLnBrk="1" hangingPunct="1"/>
            <a:r>
              <a:rPr lang="en-US" dirty="0"/>
              <a:t>graph traversal, shortest path etc. </a:t>
            </a:r>
          </a:p>
        </p:txBody>
      </p:sp>
    </p:spTree>
    <p:extLst>
      <p:ext uri="{BB962C8B-B14F-4D97-AF65-F5344CB8AC3E}">
        <p14:creationId xmlns:p14="http://schemas.microsoft.com/office/powerpoint/2010/main" val="352500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AD14C-6D94-4048-8030-AF3B00C6ADBA}"/>
              </a:ext>
            </a:extLst>
          </p:cNvPr>
          <p:cNvSpPr>
            <a:spLocks noGrp="1"/>
          </p:cNvSpPr>
          <p:nvPr>
            <p:ph type="title"/>
          </p:nvPr>
        </p:nvSpPr>
        <p:spPr>
          <a:xfrm>
            <a:off x="1905000" y="2819400"/>
            <a:ext cx="8229600" cy="990600"/>
          </a:xfrm>
        </p:spPr>
        <p:txBody>
          <a:bodyPr/>
          <a:lstStyle/>
          <a:p>
            <a:pPr algn="ctr"/>
            <a:r>
              <a:rPr lang="en-US" dirty="0"/>
              <a:t>How to measure efficiency? </a:t>
            </a:r>
            <a:br>
              <a:rPr lang="en-US" dirty="0"/>
            </a:br>
            <a:r>
              <a:rPr lang="en-US" dirty="0"/>
              <a:t>Time complexity</a:t>
            </a:r>
          </a:p>
        </p:txBody>
      </p:sp>
    </p:spTree>
    <p:extLst>
      <p:ext uri="{BB962C8B-B14F-4D97-AF65-F5344CB8AC3E}">
        <p14:creationId xmlns:p14="http://schemas.microsoft.com/office/powerpoint/2010/main" val="4157695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98CB4-9146-48AF-B334-4CD1DF17A159}"/>
              </a:ext>
            </a:extLst>
          </p:cNvPr>
          <p:cNvSpPr>
            <a:spLocks noGrp="1"/>
          </p:cNvSpPr>
          <p:nvPr>
            <p:ph type="title"/>
          </p:nvPr>
        </p:nvSpPr>
        <p:spPr/>
        <p:txBody>
          <a:bodyPr/>
          <a:lstStyle/>
          <a:p>
            <a:r>
              <a:rPr lang="en-US" dirty="0"/>
              <a:t>Efficiency</a:t>
            </a:r>
          </a:p>
        </p:txBody>
      </p:sp>
      <p:sp>
        <p:nvSpPr>
          <p:cNvPr id="3" name="Content Placeholder 2">
            <a:extLst>
              <a:ext uri="{FF2B5EF4-FFF2-40B4-BE49-F238E27FC236}">
                <a16:creationId xmlns:a16="http://schemas.microsoft.com/office/drawing/2014/main" id="{0B3E03A7-BEF3-4503-994C-4DB78EE0ECD5}"/>
              </a:ext>
            </a:extLst>
          </p:cNvPr>
          <p:cNvSpPr>
            <a:spLocks noGrp="1"/>
          </p:cNvSpPr>
          <p:nvPr>
            <p:ph sz="quarter" idx="1"/>
          </p:nvPr>
        </p:nvSpPr>
        <p:spPr/>
        <p:txBody>
          <a:bodyPr/>
          <a:lstStyle/>
          <a:p>
            <a:r>
              <a:rPr lang="en-US" dirty="0"/>
              <a:t>An algorithm takes an input and performs a task (which could produce an output)</a:t>
            </a:r>
          </a:p>
          <a:p>
            <a:r>
              <a:rPr lang="en-US" dirty="0"/>
              <a:t>Efficiency matters! </a:t>
            </a:r>
          </a:p>
          <a:p>
            <a:pPr lvl="1"/>
            <a:r>
              <a:rPr lang="en-US" dirty="0">
                <a:solidFill>
                  <a:srgbClr val="700000"/>
                </a:solidFill>
              </a:rPr>
              <a:t>Running time? </a:t>
            </a:r>
          </a:p>
          <a:p>
            <a:pPr lvl="1"/>
            <a:r>
              <a:rPr lang="en-US" dirty="0"/>
              <a:t>How much memory it needs? </a:t>
            </a:r>
          </a:p>
          <a:p>
            <a:pPr lvl="1"/>
            <a:r>
              <a:rPr lang="en-US" dirty="0"/>
              <a:t>An algorithm is only useful when it is efficient enough</a:t>
            </a:r>
          </a:p>
          <a:p>
            <a:endParaRPr lang="en-US" sz="1100" dirty="0"/>
          </a:p>
          <a:p>
            <a:r>
              <a:rPr lang="en-US" dirty="0"/>
              <a:t>How do we measure time efficiency? </a:t>
            </a:r>
          </a:p>
          <a:p>
            <a:r>
              <a:rPr lang="en-US" dirty="0"/>
              <a:t>Note: running time</a:t>
            </a:r>
          </a:p>
          <a:p>
            <a:pPr lvl="1"/>
            <a:r>
              <a:rPr lang="en-US" dirty="0"/>
              <a:t>Depends on computing environments</a:t>
            </a:r>
          </a:p>
          <a:p>
            <a:pPr lvl="1"/>
            <a:r>
              <a:rPr lang="en-US" dirty="0"/>
              <a:t>depends on size of input</a:t>
            </a:r>
          </a:p>
          <a:p>
            <a:pPr lvl="1"/>
            <a:r>
              <a:rPr lang="en-US" dirty="0"/>
              <a:t>depends on specific input too </a:t>
            </a:r>
          </a:p>
          <a:p>
            <a:pPr lvl="1"/>
            <a:endParaRPr lang="en-US" dirty="0"/>
          </a:p>
        </p:txBody>
      </p:sp>
    </p:spTree>
    <p:extLst>
      <p:ext uri="{BB962C8B-B14F-4D97-AF65-F5344CB8AC3E}">
        <p14:creationId xmlns:p14="http://schemas.microsoft.com/office/powerpoint/2010/main" val="1385612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FB13-7BA2-46BF-9C5F-9D28A69E1A11}"/>
              </a:ext>
            </a:extLst>
          </p:cNvPr>
          <p:cNvSpPr>
            <a:spLocks noGrp="1"/>
          </p:cNvSpPr>
          <p:nvPr>
            <p:ph type="title"/>
          </p:nvPr>
        </p:nvSpPr>
        <p:spPr/>
        <p:txBody>
          <a:bodyPr/>
          <a:lstStyle/>
          <a:p>
            <a:r>
              <a:rPr lang="en-US" dirty="0"/>
              <a:t>Scenario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AB9333-D8DE-4D8E-94F8-120A14FEB72A}"/>
                  </a:ext>
                </a:extLst>
              </p:cNvPr>
              <p:cNvSpPr>
                <a:spLocks noGrp="1"/>
              </p:cNvSpPr>
              <p:nvPr>
                <p:ph sz="quarter" idx="1"/>
              </p:nvPr>
            </p:nvSpPr>
            <p:spPr/>
            <p:txBody>
              <a:bodyPr/>
              <a:lstStyle/>
              <a:p>
                <a:r>
                  <a:rPr lang="en-US" dirty="0"/>
                  <a:t>Suppose you are building a least-square regression model to predict oxygen level of a patient based on various parameters measured about her</a:t>
                </a:r>
              </a:p>
              <a:p>
                <a:r>
                  <a:rPr lang="en-US" dirty="0"/>
                  <a:t>You developed an algorithm and trained it on </a:t>
                </a:r>
                <a14:m>
                  <m:oMath xmlns:m="http://schemas.openxmlformats.org/officeDocument/2006/math">
                    <m:r>
                      <a:rPr lang="en-US" i="1" dirty="0" smtClean="0">
                        <a:latin typeface="Cambria Math" panose="02040503050406030204" pitchFamily="18" charset="0"/>
                      </a:rPr>
                      <m:t>1,000</m:t>
                    </m:r>
                  </m:oMath>
                </a14:m>
                <a:r>
                  <a:rPr lang="en-US" dirty="0"/>
                  <a:t> patients</a:t>
                </a:r>
              </a:p>
              <a:p>
                <a:pPr lvl="1"/>
                <a:r>
                  <a:rPr lang="en-US" dirty="0"/>
                  <a:t>it runs </a:t>
                </a:r>
                <a14:m>
                  <m:oMath xmlns:m="http://schemas.openxmlformats.org/officeDocument/2006/math">
                    <m:r>
                      <a:rPr lang="en-US" i="1" dirty="0" smtClean="0">
                        <a:latin typeface="Cambria Math" panose="02040503050406030204" pitchFamily="18" charset="0"/>
                      </a:rPr>
                      <m:t>1</m:t>
                    </m:r>
                  </m:oMath>
                </a14:m>
                <a:r>
                  <a:rPr lang="en-US" dirty="0"/>
                  <a:t> second </a:t>
                </a:r>
              </a:p>
              <a:p>
                <a:r>
                  <a:rPr lang="en-US" dirty="0"/>
                  <a:t>What if you now want to train on </a:t>
                </a:r>
                <a14:m>
                  <m:oMath xmlns:m="http://schemas.openxmlformats.org/officeDocument/2006/math">
                    <m:r>
                      <a:rPr lang="en-US" i="1" dirty="0" smtClean="0">
                        <a:latin typeface="Cambria Math" panose="02040503050406030204" pitchFamily="18" charset="0"/>
                      </a:rPr>
                      <m:t>1,000,000</m:t>
                    </m:r>
                    <m:r>
                      <a:rPr lang="en-US" i="1" dirty="0">
                        <a:latin typeface="Cambria Math" panose="02040503050406030204" pitchFamily="18" charset="0"/>
                      </a:rPr>
                      <m:t> </m:t>
                    </m:r>
                  </m:oMath>
                </a14:m>
                <a:r>
                  <a:rPr lang="en-US" dirty="0"/>
                  <a:t>patients? </a:t>
                </a:r>
              </a:p>
              <a:p>
                <a:pPr lvl="1"/>
                <a:r>
                  <a:rPr lang="en-US" dirty="0"/>
                  <a:t>is it </a:t>
                </a:r>
                <a14:m>
                  <m:oMath xmlns:m="http://schemas.openxmlformats.org/officeDocument/2006/math">
                    <m:r>
                      <a:rPr lang="en-US" i="1" dirty="0" smtClean="0">
                        <a:latin typeface="Cambria Math" panose="02040503050406030204" pitchFamily="18" charset="0"/>
                      </a:rPr>
                      <m:t>1000</m:t>
                    </m:r>
                  </m:oMath>
                </a14:m>
                <a:r>
                  <a:rPr lang="en-US" dirty="0"/>
                  <a:t> seconds? </a:t>
                </a:r>
              </a:p>
              <a:p>
                <a:r>
                  <a:rPr lang="en-US" dirty="0"/>
                  <a:t>We should analyze how the runtime </a:t>
                </a:r>
                <a:r>
                  <a:rPr lang="en-US" dirty="0">
                    <a:solidFill>
                      <a:srgbClr val="700000"/>
                    </a:solidFill>
                  </a:rPr>
                  <a:t>scales</a:t>
                </a:r>
              </a:p>
              <a:p>
                <a:pPr lvl="1"/>
                <a:r>
                  <a:rPr lang="en-US" dirty="0"/>
                  <a:t>Growth of running time </a:t>
                </a:r>
                <a:r>
                  <a:rPr lang="en-US" dirty="0" err="1"/>
                  <a:t>w.r.t.</a:t>
                </a:r>
                <a:r>
                  <a:rPr lang="en-US" dirty="0"/>
                  <a:t> input size</a:t>
                </a:r>
              </a:p>
              <a:p>
                <a:pPr lvl="1"/>
                <a:r>
                  <a:rPr lang="en-US" dirty="0"/>
                  <a:t>But how? </a:t>
                </a:r>
              </a:p>
            </p:txBody>
          </p:sp>
        </mc:Choice>
        <mc:Fallback xmlns="">
          <p:sp>
            <p:nvSpPr>
              <p:cNvPr id="3" name="Content Placeholder 2">
                <a:extLst>
                  <a:ext uri="{FF2B5EF4-FFF2-40B4-BE49-F238E27FC236}">
                    <a16:creationId xmlns:a16="http://schemas.microsoft.com/office/drawing/2014/main" id="{FEAB9333-D8DE-4D8E-94F8-120A14FEB72A}"/>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en-US">
                    <a:noFill/>
                  </a:rPr>
                  <a:t> </a:t>
                </a:r>
              </a:p>
            </p:txBody>
          </p:sp>
        </mc:Fallback>
      </mc:AlternateContent>
    </p:spTree>
    <p:extLst>
      <p:ext uri="{BB962C8B-B14F-4D97-AF65-F5344CB8AC3E}">
        <p14:creationId xmlns:p14="http://schemas.microsoft.com/office/powerpoint/2010/main" val="211725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661F3-8BCC-E6AA-0229-79C9ED493A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B85D67-DE35-B9B4-7DCF-F3BEE0A424EF}"/>
              </a:ext>
            </a:extLst>
          </p:cNvPr>
          <p:cNvSpPr>
            <a:spLocks noGrp="1"/>
          </p:cNvSpPr>
          <p:nvPr>
            <p:ph sz="quarter" idx="1"/>
          </p:nvPr>
        </p:nvSpPr>
        <p:spPr>
          <a:xfrm>
            <a:off x="629392" y="2255520"/>
            <a:ext cx="10972800" cy="3261360"/>
          </a:xfrm>
        </p:spPr>
        <p:txBody>
          <a:bodyPr/>
          <a:lstStyle/>
          <a:p>
            <a:r>
              <a:rPr lang="en-US" sz="2800" dirty="0"/>
              <a:t>We will answer the question of “time complexity” in coming lectures</a:t>
            </a:r>
          </a:p>
          <a:p>
            <a:endParaRPr lang="en-US" sz="2800" dirty="0"/>
          </a:p>
          <a:p>
            <a:r>
              <a:rPr lang="en-US" sz="2800" dirty="0"/>
              <a:t>Today: </a:t>
            </a:r>
          </a:p>
          <a:p>
            <a:pPr lvl="1"/>
            <a:r>
              <a:rPr lang="en-US" sz="2400" dirty="0"/>
              <a:t>Some simple examples to provide intuition </a:t>
            </a:r>
          </a:p>
        </p:txBody>
      </p:sp>
    </p:spTree>
    <p:extLst>
      <p:ext uri="{BB962C8B-B14F-4D97-AF65-F5344CB8AC3E}">
        <p14:creationId xmlns:p14="http://schemas.microsoft.com/office/powerpoint/2010/main" val="2277573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C2F2-1B6E-4139-A744-E76D169A2DCB}"/>
              </a:ext>
            </a:extLst>
          </p:cNvPr>
          <p:cNvSpPr>
            <a:spLocks noGrp="1"/>
          </p:cNvSpPr>
          <p:nvPr>
            <p:ph type="title"/>
          </p:nvPr>
        </p:nvSpPr>
        <p:spPr/>
        <p:txBody>
          <a:bodyPr/>
          <a:lstStyle/>
          <a:p>
            <a:r>
              <a:rPr lang="en-US" dirty="0"/>
              <a:t>Approach #1:  just time it! </a:t>
            </a:r>
          </a:p>
        </p:txBody>
      </p:sp>
      <p:sp>
        <p:nvSpPr>
          <p:cNvPr id="3" name="Content Placeholder 2">
            <a:extLst>
              <a:ext uri="{FF2B5EF4-FFF2-40B4-BE49-F238E27FC236}">
                <a16:creationId xmlns:a16="http://schemas.microsoft.com/office/drawing/2014/main" id="{565FE96C-5E3A-4EF3-A49A-9C323D720353}"/>
              </a:ext>
            </a:extLst>
          </p:cNvPr>
          <p:cNvSpPr>
            <a:spLocks noGrp="1"/>
          </p:cNvSpPr>
          <p:nvPr>
            <p:ph sz="quarter" idx="1"/>
          </p:nvPr>
        </p:nvSpPr>
        <p:spPr/>
        <p:txBody>
          <a:bodyPr/>
          <a:lstStyle/>
          <a:p>
            <a:r>
              <a:rPr lang="en-US" dirty="0"/>
              <a:t>How about we time it</a:t>
            </a:r>
          </a:p>
          <a:p>
            <a:pPr lvl="1"/>
            <a:r>
              <a:rPr lang="en-US" dirty="0" err="1"/>
              <a:t>e.g</a:t>
            </a:r>
            <a:r>
              <a:rPr lang="en-US" dirty="0"/>
              <a:t>, using </a:t>
            </a:r>
            <a:r>
              <a:rPr lang="en-US" dirty="0" err="1"/>
              <a:t>Jupyter</a:t>
            </a:r>
            <a:r>
              <a:rPr lang="en-US" dirty="0"/>
              <a:t> tools: </a:t>
            </a:r>
            <a:r>
              <a:rPr lang="en-US" i="1" dirty="0"/>
              <a:t>time</a:t>
            </a:r>
            <a:r>
              <a:rPr lang="en-US" dirty="0"/>
              <a:t> and </a:t>
            </a:r>
            <a:r>
              <a:rPr lang="en-US" i="1" dirty="0" err="1"/>
              <a:t>timeit</a:t>
            </a:r>
            <a:r>
              <a:rPr lang="en-US" i="1" dirty="0"/>
              <a:t> </a:t>
            </a:r>
          </a:p>
          <a:p>
            <a:pPr lvl="1"/>
            <a:endParaRPr lang="en-US" i="1" dirty="0"/>
          </a:p>
          <a:p>
            <a:r>
              <a:rPr lang="en-US" dirty="0"/>
              <a:t>Disadvantages:</a:t>
            </a:r>
          </a:p>
          <a:p>
            <a:pPr lvl="1"/>
            <a:r>
              <a:rPr lang="en-US" dirty="0"/>
              <a:t>depending on the machine</a:t>
            </a:r>
          </a:p>
          <a:p>
            <a:pPr lvl="1"/>
            <a:r>
              <a:rPr lang="en-US" dirty="0"/>
              <a:t>to get the growth, need to perform multiple runs and plot the time to obtain the pattern</a:t>
            </a:r>
          </a:p>
          <a:p>
            <a:pPr lvl="2"/>
            <a:r>
              <a:rPr lang="en-US" dirty="0"/>
              <a:t>one timing doesn’t tell how the algorithm scales</a:t>
            </a:r>
          </a:p>
          <a:p>
            <a:pPr lvl="1"/>
            <a:r>
              <a:rPr lang="en-US" dirty="0"/>
              <a:t>even then, the time may depend on specific input</a:t>
            </a:r>
          </a:p>
          <a:p>
            <a:pPr lvl="2"/>
            <a:r>
              <a:rPr lang="en-US" dirty="0"/>
              <a:t>input of the same size could incur different running time </a:t>
            </a:r>
          </a:p>
          <a:p>
            <a:pPr lvl="1"/>
            <a:endParaRPr lang="en-US" i="1" dirty="0"/>
          </a:p>
          <a:p>
            <a:pPr lvl="1"/>
            <a:endParaRPr lang="en-US" dirty="0"/>
          </a:p>
        </p:txBody>
      </p:sp>
    </p:spTree>
    <p:extLst>
      <p:ext uri="{BB962C8B-B14F-4D97-AF65-F5344CB8AC3E}">
        <p14:creationId xmlns:p14="http://schemas.microsoft.com/office/powerpoint/2010/main" val="3973360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9E8E0-E09E-42FB-9C73-C4F4731F06D8}"/>
              </a:ext>
            </a:extLst>
          </p:cNvPr>
          <p:cNvSpPr>
            <a:spLocks noGrp="1"/>
          </p:cNvSpPr>
          <p:nvPr>
            <p:ph type="title"/>
          </p:nvPr>
        </p:nvSpPr>
        <p:spPr/>
        <p:txBody>
          <a:bodyPr/>
          <a:lstStyle/>
          <a:p>
            <a:r>
              <a:rPr lang="en-US" dirty="0"/>
              <a:t>Approach 2: Time complexity analysis</a:t>
            </a:r>
          </a:p>
        </p:txBody>
      </p:sp>
      <p:sp>
        <p:nvSpPr>
          <p:cNvPr id="3" name="Content Placeholder 2">
            <a:extLst>
              <a:ext uri="{FF2B5EF4-FFF2-40B4-BE49-F238E27FC236}">
                <a16:creationId xmlns:a16="http://schemas.microsoft.com/office/drawing/2014/main" id="{CD7E1BDC-080F-43A7-B18D-42FEA90B1C38}"/>
              </a:ext>
            </a:extLst>
          </p:cNvPr>
          <p:cNvSpPr>
            <a:spLocks noGrp="1"/>
          </p:cNvSpPr>
          <p:nvPr>
            <p:ph sz="quarter" idx="1"/>
          </p:nvPr>
        </p:nvSpPr>
        <p:spPr/>
        <p:txBody>
          <a:bodyPr/>
          <a:lstStyle/>
          <a:p>
            <a:r>
              <a:rPr lang="en-US" dirty="0"/>
              <a:t>Count intuitively just operations</a:t>
            </a:r>
          </a:p>
          <a:p>
            <a:pPr lvl="1"/>
            <a:r>
              <a:rPr lang="en-US" dirty="0"/>
              <a:t>eliminate the precise running time of a specific computer</a:t>
            </a:r>
          </a:p>
          <a:p>
            <a:pPr lvl="8"/>
            <a:endParaRPr lang="en-US" dirty="0"/>
          </a:p>
          <a:p>
            <a:r>
              <a:rPr lang="en-US" dirty="0"/>
              <a:t>Determine it by analyzing the code without running it</a:t>
            </a:r>
          </a:p>
          <a:p>
            <a:pPr lvl="8"/>
            <a:endParaRPr lang="en-US" dirty="0"/>
          </a:p>
          <a:p>
            <a:r>
              <a:rPr lang="en-US" dirty="0"/>
              <a:t>Obtain </a:t>
            </a:r>
            <a:r>
              <a:rPr lang="en-US" dirty="0">
                <a:solidFill>
                  <a:srgbClr val="700000"/>
                </a:solidFill>
              </a:rPr>
              <a:t>a function (a formula)</a:t>
            </a:r>
            <a:r>
              <a:rPr lang="en-US" dirty="0"/>
              <a:t> on how the ``count” changes with input size (</a:t>
            </a:r>
            <a:r>
              <a:rPr lang="en-US" dirty="0" err="1"/>
              <a:t>i.e</a:t>
            </a:r>
            <a:r>
              <a:rPr lang="en-US" dirty="0"/>
              <a:t>, growth w.r.t input size)</a:t>
            </a:r>
          </a:p>
          <a:p>
            <a:pPr lvl="1"/>
            <a:r>
              <a:rPr lang="en-US" dirty="0"/>
              <a:t>instead of timing or plotting to find how time scales</a:t>
            </a:r>
          </a:p>
          <a:p>
            <a:pPr lvl="1"/>
            <a:endParaRPr lang="en-US" dirty="0"/>
          </a:p>
        </p:txBody>
      </p:sp>
    </p:spTree>
    <p:extLst>
      <p:ext uri="{BB962C8B-B14F-4D97-AF65-F5344CB8AC3E}">
        <p14:creationId xmlns:p14="http://schemas.microsoft.com/office/powerpoint/2010/main" val="4213360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5998-4778-4F41-BD77-5A417C5F2188}"/>
              </a:ext>
            </a:extLst>
          </p:cNvPr>
          <p:cNvSpPr>
            <a:spLocks noGrp="1"/>
          </p:cNvSpPr>
          <p:nvPr>
            <p:ph type="title"/>
          </p:nvPr>
        </p:nvSpPr>
        <p:spPr/>
        <p:txBody>
          <a:bodyPr/>
          <a:lstStyle/>
          <a:p>
            <a:r>
              <a:rPr lang="en-US" dirty="0"/>
              <a:t>An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2DF61B-1F54-477D-8E6F-986A9474DF5D}"/>
                  </a:ext>
                </a:extLst>
              </p:cNvPr>
              <p:cNvSpPr>
                <a:spLocks noGrp="1"/>
              </p:cNvSpPr>
              <p:nvPr>
                <p:ph sz="quarter" idx="1"/>
              </p:nvPr>
            </p:nvSpPr>
            <p:spPr>
              <a:xfrm>
                <a:off x="609600" y="1219200"/>
                <a:ext cx="5943600" cy="4937760"/>
              </a:xfrm>
            </p:spPr>
            <p:txBody>
              <a:bodyPr/>
              <a:lstStyle/>
              <a:p>
                <a:pPr algn="l"/>
                <a:r>
                  <a:rPr lang="en-US" dirty="0"/>
                  <a:t>Consider the following code</a:t>
                </a:r>
              </a:p>
              <a:p>
                <a:pPr lvl="1"/>
                <a:r>
                  <a:rPr lang="en-US" dirty="0"/>
                  <a:t>input is an array </a:t>
                </a:r>
                <a14:m>
                  <m:oMath xmlns:m="http://schemas.openxmlformats.org/officeDocument/2006/math">
                    <m:r>
                      <a:rPr lang="en-US" i="1" dirty="0" smtClean="0">
                        <a:latin typeface="Cambria Math" panose="02040503050406030204" pitchFamily="18" charset="0"/>
                      </a:rPr>
                      <m:t>𝐴</m:t>
                    </m:r>
                  </m:oMath>
                </a14:m>
                <a:endParaRPr lang="en-US" dirty="0"/>
              </a:p>
              <a:p>
                <a:pPr algn="l"/>
                <a:endParaRPr lang="en-US" sz="1800" dirty="0">
                  <a:solidFill>
                    <a:srgbClr val="008000"/>
                  </a:solidFill>
                  <a:latin typeface="FiraMono-Medium-Identity-H"/>
                </a:endParaRPr>
              </a:p>
              <a:p>
                <a:pPr algn="l"/>
                <a:endParaRPr lang="en-US" dirty="0"/>
              </a:p>
            </p:txBody>
          </p:sp>
        </mc:Choice>
        <mc:Fallback xmlns="">
          <p:sp>
            <p:nvSpPr>
              <p:cNvPr id="3" name="Content Placeholder 2">
                <a:extLst>
                  <a:ext uri="{FF2B5EF4-FFF2-40B4-BE49-F238E27FC236}">
                    <a16:creationId xmlns:a16="http://schemas.microsoft.com/office/drawing/2014/main" id="{BD2DF61B-1F54-477D-8E6F-986A9474DF5D}"/>
                  </a:ext>
                </a:extLst>
              </p:cNvPr>
              <p:cNvSpPr>
                <a:spLocks noGrp="1" noRot="1" noChangeAspect="1" noMove="1" noResize="1" noEditPoints="1" noAdjustHandles="1" noChangeArrowheads="1" noChangeShapeType="1" noTextEdit="1"/>
              </p:cNvSpPr>
              <p:nvPr>
                <p:ph sz="quarter" idx="1"/>
              </p:nvPr>
            </p:nvSpPr>
            <p:spPr>
              <a:xfrm>
                <a:off x="609600" y="1219200"/>
                <a:ext cx="5943600" cy="4937760"/>
              </a:xfrm>
              <a:blipFill>
                <a:blip r:embed="rId2"/>
                <a:stretch>
                  <a:fillRect l="-923" t="-1111"/>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75DE885E-B91E-424B-AEB7-1741D0B68C81}"/>
              </a:ext>
            </a:extLst>
          </p:cNvPr>
          <p:cNvSpPr txBox="1">
            <a:spLocks/>
          </p:cNvSpPr>
          <p:nvPr/>
        </p:nvSpPr>
        <p:spPr bwMode="auto">
          <a:xfrm>
            <a:off x="1905000" y="2667000"/>
            <a:ext cx="3810000" cy="2712720"/>
          </a:xfrm>
          <a:prstGeom prst="rect">
            <a:avLst/>
          </a:prstGeom>
          <a:noFill/>
          <a:ln w="19050">
            <a:solidFill>
              <a:schemeClr val="accent1"/>
            </a:solid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sz="2400" dirty="0">
                <a:solidFill>
                  <a:srgbClr val="008000"/>
                </a:solidFill>
                <a:latin typeface="FiraMono-Medium-Identity-H"/>
              </a:rPr>
              <a:t>def </a:t>
            </a:r>
            <a:r>
              <a:rPr lang="en-US" sz="2400" dirty="0" err="1">
                <a:solidFill>
                  <a:srgbClr val="0000FF"/>
                </a:solidFill>
                <a:latin typeface="FiraMono-Regular-Identity-H"/>
              </a:rPr>
              <a:t>Func</a:t>
            </a:r>
            <a:r>
              <a:rPr lang="en-US" sz="2400" dirty="0">
                <a:solidFill>
                  <a:srgbClr val="000000"/>
                </a:solidFill>
                <a:latin typeface="FiraMono-Regular-Identity-H"/>
              </a:rPr>
              <a:t>(A): </a:t>
            </a:r>
          </a:p>
          <a:p>
            <a:pPr marL="0" indent="0">
              <a:buNone/>
            </a:pPr>
            <a:r>
              <a:rPr lang="en-US" sz="2400" dirty="0">
                <a:solidFill>
                  <a:srgbClr val="000000"/>
                </a:solidFill>
                <a:latin typeface="FiraMono-Regular-Identity-H"/>
              </a:rPr>
              <a:t>	total </a:t>
            </a:r>
            <a:r>
              <a:rPr lang="en-US" sz="2400" dirty="0">
                <a:solidFill>
                  <a:srgbClr val="666666"/>
                </a:solidFill>
                <a:latin typeface="FiraMono-Regular-Identity-H"/>
              </a:rPr>
              <a:t>= 0</a:t>
            </a:r>
          </a:p>
          <a:p>
            <a:pPr marL="0" indent="0">
              <a:buNone/>
            </a:pPr>
            <a:r>
              <a:rPr lang="en-US" sz="2400" dirty="0">
                <a:solidFill>
                  <a:srgbClr val="000000"/>
                </a:solidFill>
                <a:latin typeface="FiraMono-Regular-Identity-H"/>
              </a:rPr>
              <a:t>	n </a:t>
            </a:r>
            <a:r>
              <a:rPr lang="en-US" sz="2400" dirty="0">
                <a:solidFill>
                  <a:srgbClr val="666666"/>
                </a:solidFill>
                <a:latin typeface="FiraMono-Regular-Identity-H"/>
              </a:rPr>
              <a:t>= </a:t>
            </a:r>
            <a:r>
              <a:rPr lang="en-US" sz="2400" dirty="0" err="1">
                <a:solidFill>
                  <a:srgbClr val="008000"/>
                </a:solidFill>
                <a:latin typeface="FiraMono-Regular-Identity-H"/>
              </a:rPr>
              <a:t>len</a:t>
            </a:r>
            <a:r>
              <a:rPr lang="en-US" sz="2400" dirty="0">
                <a:solidFill>
                  <a:srgbClr val="000000"/>
                </a:solidFill>
                <a:latin typeface="FiraMono-Regular-Identity-H"/>
              </a:rPr>
              <a:t>(A)</a:t>
            </a:r>
          </a:p>
          <a:p>
            <a:pPr marL="0" indent="0">
              <a:buNone/>
            </a:pPr>
            <a:r>
              <a:rPr lang="en-US" sz="2400" dirty="0">
                <a:solidFill>
                  <a:srgbClr val="008000"/>
                </a:solidFill>
                <a:latin typeface="FiraMono-Medium-Identity-H"/>
              </a:rPr>
              <a:t>	for </a:t>
            </a:r>
            <a:r>
              <a:rPr lang="en-US" sz="2400" dirty="0" err="1">
                <a:solidFill>
                  <a:srgbClr val="000000"/>
                </a:solidFill>
                <a:latin typeface="FiraMono-Regular-Identity-H"/>
              </a:rPr>
              <a:t>i</a:t>
            </a:r>
            <a:r>
              <a:rPr lang="en-US" sz="2400" dirty="0">
                <a:solidFill>
                  <a:srgbClr val="000000"/>
                </a:solidFill>
                <a:latin typeface="FiraMono-Regular-Identity-H"/>
              </a:rPr>
              <a:t> </a:t>
            </a:r>
            <a:r>
              <a:rPr lang="en-US" sz="2400" dirty="0">
                <a:solidFill>
                  <a:srgbClr val="AC21FF"/>
                </a:solidFill>
                <a:latin typeface="FiraMono-Medium-Identity-H"/>
              </a:rPr>
              <a:t>in </a:t>
            </a:r>
            <a:r>
              <a:rPr lang="en-US" sz="2400" dirty="0">
                <a:solidFill>
                  <a:srgbClr val="008000"/>
                </a:solidFill>
                <a:latin typeface="FiraMono-Regular-Identity-H"/>
              </a:rPr>
              <a:t>range</a:t>
            </a:r>
            <a:r>
              <a:rPr lang="en-US" sz="2400" dirty="0">
                <a:solidFill>
                  <a:srgbClr val="000000"/>
                </a:solidFill>
                <a:latin typeface="FiraMono-Regular-Identity-H"/>
              </a:rPr>
              <a:t>(n):</a:t>
            </a:r>
          </a:p>
          <a:p>
            <a:pPr marL="0" indent="0">
              <a:buNone/>
            </a:pPr>
            <a:r>
              <a:rPr lang="en-US" sz="2400" dirty="0">
                <a:solidFill>
                  <a:srgbClr val="000000"/>
                </a:solidFill>
                <a:latin typeface="FiraMono-Regular-Identity-H"/>
              </a:rPr>
              <a:t>		total </a:t>
            </a:r>
            <a:r>
              <a:rPr lang="en-US" sz="2400" dirty="0">
                <a:solidFill>
                  <a:srgbClr val="666666"/>
                </a:solidFill>
                <a:latin typeface="FiraMono-Regular-Identity-H"/>
              </a:rPr>
              <a:t>+= </a:t>
            </a:r>
            <a:r>
              <a:rPr lang="en-US" sz="2400" dirty="0">
                <a:solidFill>
                  <a:srgbClr val="000000"/>
                </a:solidFill>
                <a:latin typeface="FiraMono-Regular-Identity-H"/>
              </a:rPr>
              <a:t>A[</a:t>
            </a:r>
            <a:r>
              <a:rPr lang="en-US" sz="2400" dirty="0" err="1">
                <a:solidFill>
                  <a:srgbClr val="000000"/>
                </a:solidFill>
                <a:latin typeface="FiraMono-Regular-Identity-H"/>
              </a:rPr>
              <a:t>i</a:t>
            </a:r>
            <a:r>
              <a:rPr lang="en-US" sz="2400" dirty="0">
                <a:solidFill>
                  <a:srgbClr val="000000"/>
                </a:solidFill>
                <a:latin typeface="FiraMono-Regular-Identity-H"/>
              </a:rPr>
              <a:t>]</a:t>
            </a:r>
          </a:p>
          <a:p>
            <a:pPr marL="0" indent="0">
              <a:buNone/>
            </a:pPr>
            <a:r>
              <a:rPr lang="en-US" sz="2400" dirty="0">
                <a:solidFill>
                  <a:srgbClr val="008000"/>
                </a:solidFill>
                <a:latin typeface="FiraMono-Medium-Identity-H"/>
              </a:rPr>
              <a:t>	return </a:t>
            </a:r>
            <a:r>
              <a:rPr lang="en-US" sz="2400" dirty="0">
                <a:solidFill>
                  <a:srgbClr val="000000"/>
                </a:solidFill>
                <a:latin typeface="FiraMono-Regular-Identity-H"/>
              </a:rPr>
              <a:t>total </a:t>
            </a:r>
            <a:r>
              <a:rPr lang="en-US" sz="2400" dirty="0">
                <a:solidFill>
                  <a:srgbClr val="666666"/>
                </a:solidFill>
                <a:latin typeface="FiraMono-Regular-Identity-H"/>
              </a:rPr>
              <a:t>/ </a:t>
            </a:r>
            <a:r>
              <a:rPr lang="en-US" sz="2400" dirty="0">
                <a:solidFill>
                  <a:srgbClr val="000000"/>
                </a:solidFill>
                <a:latin typeface="FiraMono-Regular-Identity-H"/>
              </a:rPr>
              <a:t>n</a:t>
            </a:r>
            <a:endParaRPr lang="en-US" dirty="0"/>
          </a:p>
        </p:txBody>
      </p:sp>
    </p:spTree>
    <p:extLst>
      <p:ext uri="{BB962C8B-B14F-4D97-AF65-F5344CB8AC3E}">
        <p14:creationId xmlns:p14="http://schemas.microsoft.com/office/powerpoint/2010/main" val="4165076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F6649-5A64-45D6-A6CA-8E8A3A6B0CDE}"/>
              </a:ext>
            </a:extLst>
          </p:cNvPr>
          <p:cNvSpPr>
            <a:spLocks noGrp="1"/>
          </p:cNvSpPr>
          <p:nvPr>
            <p:ph type="title"/>
          </p:nvPr>
        </p:nvSpPr>
        <p:spPr/>
        <p:txBody>
          <a:bodyPr/>
          <a:lstStyle/>
          <a:p>
            <a:r>
              <a:rPr lang="en-US" dirty="0"/>
              <a:t>Course Information </a:t>
            </a:r>
          </a:p>
        </p:txBody>
      </p:sp>
      <p:sp>
        <p:nvSpPr>
          <p:cNvPr id="3" name="Content Placeholder 2">
            <a:extLst>
              <a:ext uri="{FF2B5EF4-FFF2-40B4-BE49-F238E27FC236}">
                <a16:creationId xmlns:a16="http://schemas.microsoft.com/office/drawing/2014/main" id="{1C494781-9569-4BCE-B3A3-2C8EB0F996BF}"/>
              </a:ext>
            </a:extLst>
          </p:cNvPr>
          <p:cNvSpPr>
            <a:spLocks noGrp="1"/>
          </p:cNvSpPr>
          <p:nvPr>
            <p:ph sz="quarter" idx="1"/>
          </p:nvPr>
        </p:nvSpPr>
        <p:spPr/>
        <p:txBody>
          <a:bodyPr/>
          <a:lstStyle/>
          <a:p>
            <a:r>
              <a:rPr lang="en-US" dirty="0"/>
              <a:t>Course webpage: </a:t>
            </a:r>
          </a:p>
          <a:p>
            <a:pPr lvl="1"/>
            <a:r>
              <a:rPr lang="en-US" dirty="0">
                <a:hlinkClick r:id="rId2"/>
              </a:rPr>
              <a:t>http://dsc40b.com</a:t>
            </a:r>
            <a:endParaRPr lang="en-US" dirty="0"/>
          </a:p>
          <a:p>
            <a:pPr lvl="1"/>
            <a:endParaRPr lang="en-US" dirty="0"/>
          </a:p>
          <a:p>
            <a:r>
              <a:rPr lang="en-US" dirty="0"/>
              <a:t>Office hours: </a:t>
            </a:r>
          </a:p>
          <a:p>
            <a:pPr lvl="1"/>
            <a:r>
              <a:rPr lang="en-US" dirty="0"/>
              <a:t>Tue@ </a:t>
            </a:r>
            <a:r>
              <a:rPr lang="en-US" i="1" dirty="0"/>
              <a:t>9:00am – 10:00am</a:t>
            </a:r>
          </a:p>
          <a:p>
            <a:pPr lvl="1"/>
            <a:r>
              <a:rPr lang="en-US" dirty="0"/>
              <a:t>always feel free to send me emails with questions / concerns</a:t>
            </a:r>
          </a:p>
          <a:p>
            <a:pPr lvl="2"/>
            <a:r>
              <a:rPr lang="en-US" dirty="0">
                <a:hlinkClick r:id="rId3"/>
              </a:rPr>
              <a:t>yusuwang@ucsd.edu</a:t>
            </a:r>
            <a:r>
              <a:rPr lang="en-US" dirty="0"/>
              <a:t> </a:t>
            </a:r>
          </a:p>
          <a:p>
            <a:pPr lvl="1"/>
            <a:r>
              <a:rPr lang="en-US" dirty="0"/>
              <a:t>using </a:t>
            </a:r>
            <a:r>
              <a:rPr lang="en-US" i="1" dirty="0" err="1"/>
              <a:t>Campuswire</a:t>
            </a:r>
            <a:r>
              <a:rPr lang="en-US" dirty="0"/>
              <a:t> message board may be faster to get an answer</a:t>
            </a:r>
          </a:p>
          <a:p>
            <a:pPr lvl="1"/>
            <a:endParaRPr lang="en-US" dirty="0"/>
          </a:p>
          <a:p>
            <a:r>
              <a:rPr lang="en-US" dirty="0"/>
              <a:t>Discussion sessions are </a:t>
            </a:r>
            <a:r>
              <a:rPr lang="en-US" dirty="0">
                <a:solidFill>
                  <a:srgbClr val="700000"/>
                </a:solidFill>
              </a:rPr>
              <a:t>very important</a:t>
            </a:r>
            <a:r>
              <a:rPr lang="en-US" dirty="0"/>
              <a:t>! </a:t>
            </a:r>
          </a:p>
          <a:p>
            <a:pPr lvl="1"/>
            <a:endParaRPr lang="en-US" dirty="0"/>
          </a:p>
        </p:txBody>
      </p:sp>
    </p:spTree>
    <p:extLst>
      <p:ext uri="{BB962C8B-B14F-4D97-AF65-F5344CB8AC3E}">
        <p14:creationId xmlns:p14="http://schemas.microsoft.com/office/powerpoint/2010/main" val="2750505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5998-4778-4F41-BD77-5A417C5F2188}"/>
              </a:ext>
            </a:extLst>
          </p:cNvPr>
          <p:cNvSpPr>
            <a:spLocks noGrp="1"/>
          </p:cNvSpPr>
          <p:nvPr>
            <p:ph type="title"/>
          </p:nvPr>
        </p:nvSpPr>
        <p:spPr/>
        <p:txBody>
          <a:bodyPr/>
          <a:lstStyle/>
          <a:p>
            <a:r>
              <a:rPr lang="en-US" dirty="0"/>
              <a:t>An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2DF61B-1F54-477D-8E6F-986A9474DF5D}"/>
                  </a:ext>
                </a:extLst>
              </p:cNvPr>
              <p:cNvSpPr>
                <a:spLocks noGrp="1"/>
              </p:cNvSpPr>
              <p:nvPr>
                <p:ph sz="quarter" idx="1"/>
              </p:nvPr>
            </p:nvSpPr>
            <p:spPr>
              <a:xfrm>
                <a:off x="609600" y="1219200"/>
                <a:ext cx="5943600" cy="4937760"/>
              </a:xfrm>
            </p:spPr>
            <p:txBody>
              <a:bodyPr/>
              <a:lstStyle/>
              <a:p>
                <a:pPr algn="l"/>
                <a:r>
                  <a:rPr lang="en-US" dirty="0"/>
                  <a:t>Consider the following code</a:t>
                </a:r>
              </a:p>
              <a:p>
                <a:pPr lvl="1"/>
                <a:r>
                  <a:rPr lang="en-US" dirty="0"/>
                  <a:t>input is an array </a:t>
                </a:r>
                <a14:m>
                  <m:oMath xmlns:m="http://schemas.openxmlformats.org/officeDocument/2006/math">
                    <m:r>
                      <a:rPr lang="en-US" i="1" dirty="0" smtClean="0">
                        <a:latin typeface="Cambria Math" panose="02040503050406030204" pitchFamily="18" charset="0"/>
                      </a:rPr>
                      <m:t>𝐴</m:t>
                    </m:r>
                  </m:oMath>
                </a14:m>
                <a:r>
                  <a:rPr lang="en-US" dirty="0"/>
                  <a:t> of numbers </a:t>
                </a:r>
              </a:p>
              <a:p>
                <a:pPr algn="l"/>
                <a:endParaRPr lang="en-US" sz="1800" dirty="0">
                  <a:solidFill>
                    <a:srgbClr val="008000"/>
                  </a:solidFill>
                  <a:latin typeface="FiraMono-Medium-Identity-H"/>
                </a:endParaRPr>
              </a:p>
              <a:p>
                <a:pPr algn="l"/>
                <a:endParaRPr lang="en-US" dirty="0"/>
              </a:p>
            </p:txBody>
          </p:sp>
        </mc:Choice>
        <mc:Fallback xmlns="">
          <p:sp>
            <p:nvSpPr>
              <p:cNvPr id="3" name="Content Placeholder 2">
                <a:extLst>
                  <a:ext uri="{FF2B5EF4-FFF2-40B4-BE49-F238E27FC236}">
                    <a16:creationId xmlns:a16="http://schemas.microsoft.com/office/drawing/2014/main" id="{BD2DF61B-1F54-477D-8E6F-986A9474DF5D}"/>
                  </a:ext>
                </a:extLst>
              </p:cNvPr>
              <p:cNvSpPr>
                <a:spLocks noGrp="1" noRot="1" noChangeAspect="1" noMove="1" noResize="1" noEditPoints="1" noAdjustHandles="1" noChangeArrowheads="1" noChangeShapeType="1" noTextEdit="1"/>
              </p:cNvSpPr>
              <p:nvPr>
                <p:ph sz="quarter" idx="1"/>
              </p:nvPr>
            </p:nvSpPr>
            <p:spPr>
              <a:xfrm>
                <a:off x="609600" y="1219200"/>
                <a:ext cx="5943600" cy="4937760"/>
              </a:xfrm>
              <a:blipFill>
                <a:blip r:embed="rId2"/>
                <a:stretch>
                  <a:fillRect l="-923" t="-1111"/>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75DE885E-B91E-424B-AEB7-1741D0B68C81}"/>
              </a:ext>
            </a:extLst>
          </p:cNvPr>
          <p:cNvSpPr txBox="1">
            <a:spLocks/>
          </p:cNvSpPr>
          <p:nvPr/>
        </p:nvSpPr>
        <p:spPr bwMode="auto">
          <a:xfrm>
            <a:off x="1905000" y="2667000"/>
            <a:ext cx="3810000" cy="2712720"/>
          </a:xfrm>
          <a:prstGeom prst="rect">
            <a:avLst/>
          </a:prstGeom>
          <a:noFill/>
          <a:ln w="19050">
            <a:solidFill>
              <a:schemeClr val="accent1"/>
            </a:solid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sz="2400" dirty="0">
                <a:solidFill>
                  <a:srgbClr val="008000"/>
                </a:solidFill>
                <a:latin typeface="FiraMono-Medium-Identity-H"/>
              </a:rPr>
              <a:t>def </a:t>
            </a:r>
            <a:r>
              <a:rPr lang="en-US" sz="2400" dirty="0">
                <a:solidFill>
                  <a:srgbClr val="0000FF"/>
                </a:solidFill>
                <a:latin typeface="FiraMono-Regular-Identity-H"/>
              </a:rPr>
              <a:t>Mean</a:t>
            </a:r>
            <a:r>
              <a:rPr lang="en-US" sz="2400" dirty="0">
                <a:solidFill>
                  <a:srgbClr val="000000"/>
                </a:solidFill>
                <a:latin typeface="FiraMono-Regular-Identity-H"/>
              </a:rPr>
              <a:t>(A): </a:t>
            </a:r>
          </a:p>
          <a:p>
            <a:pPr marL="0" indent="0">
              <a:buNone/>
            </a:pPr>
            <a:r>
              <a:rPr lang="en-US" sz="2400" dirty="0">
                <a:solidFill>
                  <a:srgbClr val="000000"/>
                </a:solidFill>
                <a:latin typeface="FiraMono-Regular-Identity-H"/>
              </a:rPr>
              <a:t>	total </a:t>
            </a:r>
            <a:r>
              <a:rPr lang="en-US" sz="2400" dirty="0">
                <a:solidFill>
                  <a:srgbClr val="666666"/>
                </a:solidFill>
                <a:latin typeface="FiraMono-Regular-Identity-H"/>
              </a:rPr>
              <a:t>= 0</a:t>
            </a:r>
          </a:p>
          <a:p>
            <a:pPr marL="0" indent="0">
              <a:buNone/>
            </a:pPr>
            <a:r>
              <a:rPr lang="en-US" sz="2400" dirty="0">
                <a:solidFill>
                  <a:srgbClr val="000000"/>
                </a:solidFill>
                <a:latin typeface="FiraMono-Regular-Identity-H"/>
              </a:rPr>
              <a:t>	n </a:t>
            </a:r>
            <a:r>
              <a:rPr lang="en-US" sz="2400" dirty="0">
                <a:solidFill>
                  <a:srgbClr val="666666"/>
                </a:solidFill>
                <a:latin typeface="FiraMono-Regular-Identity-H"/>
              </a:rPr>
              <a:t>= </a:t>
            </a:r>
            <a:r>
              <a:rPr lang="en-US" sz="2400" dirty="0" err="1">
                <a:solidFill>
                  <a:srgbClr val="008000"/>
                </a:solidFill>
                <a:latin typeface="FiraMono-Regular-Identity-H"/>
              </a:rPr>
              <a:t>len</a:t>
            </a:r>
            <a:r>
              <a:rPr lang="en-US" sz="2400" dirty="0">
                <a:solidFill>
                  <a:srgbClr val="000000"/>
                </a:solidFill>
                <a:latin typeface="FiraMono-Regular-Identity-H"/>
              </a:rPr>
              <a:t>(A)</a:t>
            </a:r>
          </a:p>
          <a:p>
            <a:pPr marL="0" indent="0">
              <a:buNone/>
            </a:pPr>
            <a:r>
              <a:rPr lang="en-US" sz="2400" dirty="0">
                <a:solidFill>
                  <a:srgbClr val="008000"/>
                </a:solidFill>
                <a:latin typeface="FiraMono-Medium-Identity-H"/>
              </a:rPr>
              <a:t>	for </a:t>
            </a:r>
            <a:r>
              <a:rPr lang="en-US" sz="2400" dirty="0" err="1">
                <a:solidFill>
                  <a:srgbClr val="000000"/>
                </a:solidFill>
                <a:latin typeface="FiraMono-Regular-Identity-H"/>
              </a:rPr>
              <a:t>i</a:t>
            </a:r>
            <a:r>
              <a:rPr lang="en-US" sz="2400" dirty="0">
                <a:solidFill>
                  <a:srgbClr val="000000"/>
                </a:solidFill>
                <a:latin typeface="FiraMono-Regular-Identity-H"/>
              </a:rPr>
              <a:t> </a:t>
            </a:r>
            <a:r>
              <a:rPr lang="en-US" sz="2400" dirty="0">
                <a:solidFill>
                  <a:srgbClr val="AC21FF"/>
                </a:solidFill>
                <a:latin typeface="FiraMono-Medium-Identity-H"/>
              </a:rPr>
              <a:t>in </a:t>
            </a:r>
            <a:r>
              <a:rPr lang="en-US" sz="2400" dirty="0">
                <a:solidFill>
                  <a:srgbClr val="008000"/>
                </a:solidFill>
                <a:latin typeface="FiraMono-Regular-Identity-H"/>
              </a:rPr>
              <a:t>range</a:t>
            </a:r>
            <a:r>
              <a:rPr lang="en-US" sz="2400" dirty="0">
                <a:solidFill>
                  <a:srgbClr val="000000"/>
                </a:solidFill>
                <a:latin typeface="FiraMono-Regular-Identity-H"/>
              </a:rPr>
              <a:t>(n):</a:t>
            </a:r>
          </a:p>
          <a:p>
            <a:pPr marL="0" indent="0">
              <a:buNone/>
            </a:pPr>
            <a:r>
              <a:rPr lang="en-US" sz="2400" dirty="0">
                <a:solidFill>
                  <a:srgbClr val="000000"/>
                </a:solidFill>
                <a:latin typeface="FiraMono-Regular-Identity-H"/>
              </a:rPr>
              <a:t>		total </a:t>
            </a:r>
            <a:r>
              <a:rPr lang="en-US" sz="2400" dirty="0">
                <a:solidFill>
                  <a:srgbClr val="666666"/>
                </a:solidFill>
                <a:latin typeface="FiraMono-Regular-Identity-H"/>
              </a:rPr>
              <a:t>+= </a:t>
            </a:r>
            <a:r>
              <a:rPr lang="en-US" sz="2400" dirty="0">
                <a:solidFill>
                  <a:srgbClr val="000000"/>
                </a:solidFill>
                <a:latin typeface="FiraMono-Regular-Identity-H"/>
              </a:rPr>
              <a:t>A[</a:t>
            </a:r>
            <a:r>
              <a:rPr lang="en-US" sz="2400" dirty="0" err="1">
                <a:solidFill>
                  <a:srgbClr val="000000"/>
                </a:solidFill>
                <a:latin typeface="FiraMono-Regular-Identity-H"/>
              </a:rPr>
              <a:t>i</a:t>
            </a:r>
            <a:r>
              <a:rPr lang="en-US" sz="2400" dirty="0">
                <a:solidFill>
                  <a:srgbClr val="000000"/>
                </a:solidFill>
                <a:latin typeface="FiraMono-Regular-Identity-H"/>
              </a:rPr>
              <a:t>]</a:t>
            </a:r>
          </a:p>
          <a:p>
            <a:pPr marL="0" indent="0">
              <a:buNone/>
            </a:pPr>
            <a:r>
              <a:rPr lang="en-US" sz="2400" dirty="0">
                <a:solidFill>
                  <a:srgbClr val="008000"/>
                </a:solidFill>
                <a:latin typeface="FiraMono-Medium-Identity-H"/>
              </a:rPr>
              <a:t>	return </a:t>
            </a:r>
            <a:r>
              <a:rPr lang="en-US" sz="2400" dirty="0">
                <a:solidFill>
                  <a:srgbClr val="000000"/>
                </a:solidFill>
                <a:latin typeface="FiraMono-Regular-Identity-H"/>
              </a:rPr>
              <a:t>total </a:t>
            </a:r>
            <a:r>
              <a:rPr lang="en-US" sz="2400" dirty="0">
                <a:solidFill>
                  <a:srgbClr val="666666"/>
                </a:solidFill>
                <a:latin typeface="FiraMono-Regular-Identity-H"/>
              </a:rPr>
              <a:t>/ </a:t>
            </a:r>
            <a:r>
              <a:rPr lang="en-US" sz="2400" dirty="0">
                <a:solidFill>
                  <a:srgbClr val="000000"/>
                </a:solidFill>
                <a:latin typeface="FiraMono-Regular-Identity-H"/>
              </a:rPr>
              <a:t>n</a:t>
            </a:r>
            <a:endParaRPr lang="en-US" dirty="0"/>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C3BF2134-F72B-7033-E323-A40E657D448C}"/>
                  </a:ext>
                </a:extLst>
              </p14:cNvPr>
              <p14:cNvContentPartPr/>
              <p14:nvPr/>
            </p14:nvContentPartPr>
            <p14:xfrm>
              <a:off x="2480760" y="3112920"/>
              <a:ext cx="1735560" cy="502920"/>
            </p14:xfrm>
          </p:contentPart>
        </mc:Choice>
        <mc:Fallback>
          <p:pic>
            <p:nvPicPr>
              <p:cNvPr id="5" name="Ink 4">
                <a:extLst>
                  <a:ext uri="{FF2B5EF4-FFF2-40B4-BE49-F238E27FC236}">
                    <a16:creationId xmlns:a16="http://schemas.microsoft.com/office/drawing/2014/main" id="{C3BF2134-F72B-7033-E323-A40E657D448C}"/>
                  </a:ext>
                </a:extLst>
              </p:cNvPr>
              <p:cNvPicPr/>
              <p:nvPr/>
            </p:nvPicPr>
            <p:blipFill>
              <a:blip r:embed="rId4"/>
              <a:stretch>
                <a:fillRect/>
              </a:stretch>
            </p:blipFill>
            <p:spPr>
              <a:xfrm>
                <a:off x="2471400" y="3103560"/>
                <a:ext cx="1754280" cy="521640"/>
              </a:xfrm>
              <a:prstGeom prst="rect">
                <a:avLst/>
              </a:prstGeom>
            </p:spPr>
          </p:pic>
        </mc:Fallback>
      </mc:AlternateContent>
    </p:spTree>
    <p:extLst>
      <p:ext uri="{BB962C8B-B14F-4D97-AF65-F5344CB8AC3E}">
        <p14:creationId xmlns:p14="http://schemas.microsoft.com/office/powerpoint/2010/main" val="3764808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25467-E84A-4B77-85CC-B0CBDEBDD500}"/>
              </a:ext>
            </a:extLst>
          </p:cNvPr>
          <p:cNvSpPr>
            <a:spLocks noGrp="1"/>
          </p:cNvSpPr>
          <p:nvPr>
            <p:ph type="title"/>
          </p:nvPr>
        </p:nvSpPr>
        <p:spPr/>
        <p:txBody>
          <a:bodyPr/>
          <a:lstStyle/>
          <a:p>
            <a:r>
              <a:rPr lang="en-US" dirty="0"/>
              <a:t>Time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8F7515-C530-4DA3-AA67-EBCB6785D3FF}"/>
                  </a:ext>
                </a:extLst>
              </p:cNvPr>
              <p:cNvSpPr>
                <a:spLocks noGrp="1"/>
              </p:cNvSpPr>
              <p:nvPr>
                <p:ph sz="quarter" idx="1"/>
              </p:nvPr>
            </p:nvSpPr>
            <p:spPr/>
            <p:txBody>
              <a:bodyPr/>
              <a:lstStyle/>
              <a:p>
                <a:r>
                  <a:rPr lang="en-US" dirty="0"/>
                  <a:t>First </a:t>
                </a:r>
                <a:r>
                  <a:rPr lang="en-US" dirty="0">
                    <a:solidFill>
                      <a:srgbClr val="700000"/>
                    </a:solidFill>
                  </a:rPr>
                  <a:t>abstraction</a:t>
                </a:r>
                <a:r>
                  <a:rPr lang="en-US" dirty="0"/>
                  <a:t>: depending on input size </a:t>
                </a:r>
              </a:p>
              <a:p>
                <a:pPr lvl="1"/>
                <a:r>
                  <a:rPr lang="en-US" dirty="0"/>
                  <a:t>consider function </a:t>
                </a:r>
                <a14:m>
                  <m:oMath xmlns:m="http://schemas.openxmlformats.org/officeDocument/2006/math">
                    <m:r>
                      <a:rPr lang="en-US" i="1" dirty="0" smtClean="0">
                        <a:latin typeface="Cambria Math" panose="02040503050406030204" pitchFamily="18" charset="0"/>
                      </a:rPr>
                      <m:t>𝑇</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𝑛</m:t>
                        </m:r>
                      </m:e>
                    </m:d>
                    <m:r>
                      <a:rPr lang="en-US" b="0" i="0" dirty="0" smtClean="0">
                        <a:latin typeface="Cambria Math" panose="02040503050406030204" pitchFamily="18" charset="0"/>
                      </a:rPr>
                      <m:t>, </m:t>
                    </m:r>
                  </m:oMath>
                </a14:m>
                <a:endParaRPr lang="en-US" dirty="0"/>
              </a:p>
              <a:p>
                <a:pPr lvl="1"/>
                <a:r>
                  <a:rPr lang="en-US" dirty="0"/>
                  <a:t>aim to obtain a formula for </a:t>
                </a:r>
                <a14:m>
                  <m:oMath xmlns:m="http://schemas.openxmlformats.org/officeDocument/2006/math">
                    <m:r>
                      <a:rPr lang="en-US" i="1" dirty="0">
                        <a:latin typeface="Cambria Math" panose="02040503050406030204" pitchFamily="18" charset="0"/>
                      </a:rPr>
                      <m:t>𝑇</m:t>
                    </m:r>
                    <m:d>
                      <m:dPr>
                        <m:ctrlPr>
                          <a:rPr lang="en-US" i="1" dirty="0">
                            <a:latin typeface="Cambria Math" panose="02040503050406030204" pitchFamily="18" charset="0"/>
                          </a:rPr>
                        </m:ctrlPr>
                      </m:dPr>
                      <m:e>
                        <m:r>
                          <a:rPr lang="en-US" i="1" dirty="0">
                            <a:latin typeface="Cambria Math" panose="02040503050406030204" pitchFamily="18" charset="0"/>
                          </a:rPr>
                          <m:t>𝑛</m:t>
                        </m:r>
                      </m:e>
                    </m:d>
                  </m:oMath>
                </a14:m>
                <a:r>
                  <a:rPr lang="en-US" dirty="0"/>
                  <a:t> to capture growth of the running time w.r.t input size</a:t>
                </a:r>
              </a:p>
              <a:p>
                <a:pPr lvl="1"/>
                <a:endParaRPr lang="en-US" dirty="0"/>
              </a:p>
              <a:p>
                <a:r>
                  <a:rPr lang="en-US" dirty="0"/>
                  <a:t>Second </a:t>
                </a:r>
                <a:r>
                  <a:rPr lang="en-US" dirty="0">
                    <a:solidFill>
                      <a:srgbClr val="700000"/>
                    </a:solidFill>
                  </a:rPr>
                  <a:t>abstraction</a:t>
                </a:r>
                <a:r>
                  <a:rPr lang="en-US" dirty="0"/>
                  <a:t>:  </a:t>
                </a:r>
              </a:p>
              <a:p>
                <a:pPr lvl="1"/>
                <a:r>
                  <a:rPr lang="en-US" dirty="0"/>
                  <a:t>Assume that basic operations take constant time </a:t>
                </a:r>
              </a:p>
              <a:p>
                <a:pPr lvl="2"/>
                <a:r>
                  <a:rPr lang="en-US" dirty="0" err="1"/>
                  <a:t>e.g</a:t>
                </a:r>
                <a:r>
                  <a:rPr lang="en-US" dirty="0"/>
                  <a:t>, all operations such as addition/multiplication/division takes constant time each</a:t>
                </a:r>
              </a:p>
              <a:p>
                <a:pPr lvl="2"/>
                <a:r>
                  <a:rPr lang="en-US" dirty="0" err="1"/>
                  <a:t>e.g</a:t>
                </a:r>
                <a:r>
                  <a:rPr lang="en-US" dirty="0"/>
                  <a:t>, for an array </a:t>
                </a:r>
                <a14:m>
                  <m:oMath xmlns:m="http://schemas.openxmlformats.org/officeDocument/2006/math">
                    <m:r>
                      <a:rPr lang="en-US" i="1" dirty="0" smtClean="0">
                        <a:latin typeface="Cambria Math" panose="02040503050406030204" pitchFamily="18" charset="0"/>
                      </a:rPr>
                      <m:t>𝐴</m:t>
                    </m:r>
                  </m:oMath>
                </a14:m>
                <a:r>
                  <a:rPr lang="en-US" dirty="0"/>
                  <a:t>, access </a:t>
                </a:r>
                <a14:m>
                  <m:oMath xmlns:m="http://schemas.openxmlformats.org/officeDocument/2006/math">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err="1">
                        <a:latin typeface="Cambria Math" panose="02040503050406030204" pitchFamily="18" charset="0"/>
                      </a:rPr>
                      <m:t>𝑖</m:t>
                    </m:r>
                    <m:r>
                      <a:rPr lang="en-US" i="1" dirty="0">
                        <a:latin typeface="Cambria Math" panose="02040503050406030204" pitchFamily="18" charset="0"/>
                      </a:rPr>
                      <m:t>]</m:t>
                    </m:r>
                  </m:oMath>
                </a14:m>
                <a:r>
                  <a:rPr lang="en-US" dirty="0"/>
                  <a:t> takes constant time </a:t>
                </a:r>
              </a:p>
              <a:p>
                <a:endParaRPr lang="en-US" dirty="0"/>
              </a:p>
            </p:txBody>
          </p:sp>
        </mc:Choice>
        <mc:Fallback xmlns="">
          <p:sp>
            <p:nvSpPr>
              <p:cNvPr id="3" name="Content Placeholder 2">
                <a:extLst>
                  <a:ext uri="{FF2B5EF4-FFF2-40B4-BE49-F238E27FC236}">
                    <a16:creationId xmlns:a16="http://schemas.microsoft.com/office/drawing/2014/main" id="{088F7515-C530-4DA3-AA67-EBCB6785D3FF}"/>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en-US">
                    <a:noFill/>
                  </a:rPr>
                  <a:t> </a:t>
                </a:r>
              </a:p>
            </p:txBody>
          </p:sp>
        </mc:Fallback>
      </mc:AlternateContent>
    </p:spTree>
    <p:extLst>
      <p:ext uri="{BB962C8B-B14F-4D97-AF65-F5344CB8AC3E}">
        <p14:creationId xmlns:p14="http://schemas.microsoft.com/office/powerpoint/2010/main" val="47681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5998-4778-4F41-BD77-5A417C5F2188}"/>
              </a:ext>
            </a:extLst>
          </p:cNvPr>
          <p:cNvSpPr>
            <a:spLocks noGrp="1"/>
          </p:cNvSpPr>
          <p:nvPr>
            <p:ph type="title"/>
          </p:nvPr>
        </p:nvSpPr>
        <p:spPr/>
        <p:txBody>
          <a:bodyPr/>
          <a:lstStyle/>
          <a:p>
            <a:r>
              <a:rPr lang="en-US" dirty="0"/>
              <a:t>Back to our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2DF61B-1F54-477D-8E6F-986A9474DF5D}"/>
                  </a:ext>
                </a:extLst>
              </p:cNvPr>
              <p:cNvSpPr>
                <a:spLocks noGrp="1"/>
              </p:cNvSpPr>
              <p:nvPr>
                <p:ph sz="quarter" idx="1"/>
              </p:nvPr>
            </p:nvSpPr>
            <p:spPr>
              <a:xfrm>
                <a:off x="609600" y="1219200"/>
                <a:ext cx="9372600" cy="4937760"/>
              </a:xfrm>
            </p:spPr>
            <p:txBody>
              <a:bodyPr/>
              <a:lstStyle/>
              <a:p>
                <a:pPr algn="l"/>
                <a:r>
                  <a:rPr lang="en-US" dirty="0"/>
                  <a:t>Consider the following code</a:t>
                </a:r>
              </a:p>
              <a:p>
                <a:pPr lvl="1"/>
                <a:r>
                  <a:rPr lang="en-US" dirty="0"/>
                  <a:t>input is an array </a:t>
                </a:r>
                <a14:m>
                  <m:oMath xmlns:m="http://schemas.openxmlformats.org/officeDocument/2006/math">
                    <m:r>
                      <a:rPr lang="en-US" i="1" dirty="0" smtClean="0">
                        <a:latin typeface="Cambria Math" panose="02040503050406030204" pitchFamily="18" charset="0"/>
                      </a:rPr>
                      <m:t>𝐴</m:t>
                    </m:r>
                  </m:oMath>
                </a14:m>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𝑛</m:t>
                        </m:r>
                        <m:r>
                          <a:rPr lang="en-US" b="0" i="1" smtClean="0">
                            <a:latin typeface="Cambria Math" panose="02040503050406030204" pitchFamily="18" charset="0"/>
                          </a:rPr>
                          <m:t>−1</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 </m:t>
                        </m:r>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3</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m:t>
                        </m:r>
                      </m:e>
                      <m:sub>
                        <m:r>
                          <a:rPr lang="en-US" b="0" i="0" smtClean="0">
                            <a:latin typeface="Cambria Math" panose="02040503050406030204" pitchFamily="18" charset="0"/>
                          </a:rPr>
                          <m:t>2</m:t>
                        </m:r>
                      </m:sub>
                    </m:sSub>
                    <m:r>
                      <m:rPr>
                        <m:sty m:val="p"/>
                      </m:rPr>
                      <a:rPr lang="en-US" b="0" i="0" smtClean="0">
                        <a:latin typeface="Cambria Math" panose="02040503050406030204" pitchFamily="18" charset="0"/>
                      </a:rPr>
                      <m:t>n</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m:t>
                        </m:r>
                      </m:e>
                      <m:sub>
                        <m:r>
                          <a:rPr lang="en-US" b="0" i="0" smtClean="0">
                            <a:latin typeface="Cambria Math" panose="02040503050406030204" pitchFamily="18" charset="0"/>
                          </a:rPr>
                          <m:t>1</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m:t>
                        </m:r>
                      </m:e>
                      <m:sub>
                        <m:r>
                          <a:rPr lang="en-US" b="0" i="0" smtClean="0">
                            <a:latin typeface="Cambria Math" panose="02040503050406030204" pitchFamily="18" charset="0"/>
                          </a:rPr>
                          <m:t>3</m:t>
                        </m:r>
                      </m:sub>
                    </m:sSub>
                  </m:oMath>
                </a14:m>
                <a:endParaRPr lang="en-US" dirty="0"/>
              </a:p>
              <a:p>
                <a:pPr algn="l"/>
                <a:endParaRPr lang="en-US" sz="1800" dirty="0">
                  <a:solidFill>
                    <a:srgbClr val="008000"/>
                  </a:solidFill>
                  <a:latin typeface="FiraMono-Medium-Identity-H"/>
                </a:endParaRPr>
              </a:p>
              <a:p>
                <a:pPr algn="l"/>
                <a:endParaRPr lang="en-US" dirty="0"/>
              </a:p>
            </p:txBody>
          </p:sp>
        </mc:Choice>
        <mc:Fallback xmlns="">
          <p:sp>
            <p:nvSpPr>
              <p:cNvPr id="3" name="Content Placeholder 2">
                <a:extLst>
                  <a:ext uri="{FF2B5EF4-FFF2-40B4-BE49-F238E27FC236}">
                    <a16:creationId xmlns:a16="http://schemas.microsoft.com/office/drawing/2014/main" id="{BD2DF61B-1F54-477D-8E6F-986A9474DF5D}"/>
                  </a:ext>
                </a:extLst>
              </p:cNvPr>
              <p:cNvSpPr>
                <a:spLocks noGrp="1" noRot="1" noChangeAspect="1" noMove="1" noResize="1" noEditPoints="1" noAdjustHandles="1" noChangeArrowheads="1" noChangeShapeType="1" noTextEdit="1"/>
              </p:cNvSpPr>
              <p:nvPr>
                <p:ph sz="quarter" idx="1"/>
              </p:nvPr>
            </p:nvSpPr>
            <p:spPr>
              <a:xfrm>
                <a:off x="609600" y="1219200"/>
                <a:ext cx="9372600" cy="4937760"/>
              </a:xfrm>
              <a:blipFill>
                <a:blip r:embed="rId2"/>
                <a:stretch>
                  <a:fillRect l="-585" t="-1111" b="-11728"/>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75DE885E-B91E-424B-AEB7-1741D0B68C81}"/>
              </a:ext>
            </a:extLst>
          </p:cNvPr>
          <p:cNvSpPr txBox="1">
            <a:spLocks/>
          </p:cNvSpPr>
          <p:nvPr/>
        </p:nvSpPr>
        <p:spPr bwMode="auto">
          <a:xfrm>
            <a:off x="2057400" y="2209800"/>
            <a:ext cx="3810000" cy="2712720"/>
          </a:xfrm>
          <a:prstGeom prst="rect">
            <a:avLst/>
          </a:prstGeom>
          <a:noFill/>
          <a:ln w="19050">
            <a:solidFill>
              <a:schemeClr val="accent1"/>
            </a:solid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sz="2400" dirty="0">
                <a:solidFill>
                  <a:srgbClr val="008000"/>
                </a:solidFill>
                <a:latin typeface="FiraMono-Medium-Identity-H"/>
              </a:rPr>
              <a:t>def </a:t>
            </a:r>
            <a:r>
              <a:rPr lang="en-US" sz="2400" dirty="0">
                <a:solidFill>
                  <a:srgbClr val="0000FF"/>
                </a:solidFill>
                <a:latin typeface="FiraMono-Regular-Identity-H"/>
              </a:rPr>
              <a:t>mean</a:t>
            </a:r>
            <a:r>
              <a:rPr lang="en-US" sz="2400" dirty="0">
                <a:solidFill>
                  <a:srgbClr val="000000"/>
                </a:solidFill>
                <a:latin typeface="FiraMono-Regular-Identity-H"/>
              </a:rPr>
              <a:t>(A): </a:t>
            </a:r>
          </a:p>
          <a:p>
            <a:pPr marL="0" indent="0">
              <a:buNone/>
            </a:pPr>
            <a:r>
              <a:rPr lang="en-US" sz="2400" dirty="0">
                <a:solidFill>
                  <a:srgbClr val="000000"/>
                </a:solidFill>
                <a:latin typeface="FiraMono-Regular-Identity-H"/>
              </a:rPr>
              <a:t>	total </a:t>
            </a:r>
            <a:r>
              <a:rPr lang="en-US" sz="2400" dirty="0">
                <a:solidFill>
                  <a:srgbClr val="666666"/>
                </a:solidFill>
                <a:latin typeface="FiraMono-Regular-Identity-H"/>
              </a:rPr>
              <a:t>= 0</a:t>
            </a:r>
          </a:p>
          <a:p>
            <a:pPr marL="0" indent="0">
              <a:buNone/>
            </a:pPr>
            <a:r>
              <a:rPr lang="en-US" sz="2400" dirty="0">
                <a:solidFill>
                  <a:srgbClr val="000000"/>
                </a:solidFill>
                <a:latin typeface="FiraMono-Regular-Identity-H"/>
              </a:rPr>
              <a:t>	n </a:t>
            </a:r>
            <a:r>
              <a:rPr lang="en-US" sz="2400" dirty="0">
                <a:solidFill>
                  <a:srgbClr val="666666"/>
                </a:solidFill>
                <a:latin typeface="FiraMono-Regular-Identity-H"/>
              </a:rPr>
              <a:t>= </a:t>
            </a:r>
            <a:r>
              <a:rPr lang="en-US" sz="2400" dirty="0" err="1">
                <a:solidFill>
                  <a:srgbClr val="008000"/>
                </a:solidFill>
                <a:latin typeface="FiraMono-Regular-Identity-H"/>
              </a:rPr>
              <a:t>len</a:t>
            </a:r>
            <a:r>
              <a:rPr lang="en-US" sz="2400" dirty="0">
                <a:solidFill>
                  <a:srgbClr val="000000"/>
                </a:solidFill>
                <a:latin typeface="FiraMono-Regular-Identity-H"/>
              </a:rPr>
              <a:t>(A)</a:t>
            </a:r>
          </a:p>
          <a:p>
            <a:pPr marL="0" indent="0">
              <a:buNone/>
            </a:pPr>
            <a:r>
              <a:rPr lang="en-US" sz="2400" dirty="0">
                <a:solidFill>
                  <a:srgbClr val="008000"/>
                </a:solidFill>
                <a:latin typeface="FiraMono-Medium-Identity-H"/>
              </a:rPr>
              <a:t>	for </a:t>
            </a:r>
            <a:r>
              <a:rPr lang="en-US" sz="2400" dirty="0" err="1">
                <a:solidFill>
                  <a:srgbClr val="000000"/>
                </a:solidFill>
                <a:latin typeface="FiraMono-Regular-Identity-H"/>
              </a:rPr>
              <a:t>i</a:t>
            </a:r>
            <a:r>
              <a:rPr lang="en-US" sz="2400" dirty="0">
                <a:solidFill>
                  <a:srgbClr val="000000"/>
                </a:solidFill>
                <a:latin typeface="FiraMono-Regular-Identity-H"/>
              </a:rPr>
              <a:t> </a:t>
            </a:r>
            <a:r>
              <a:rPr lang="en-US" sz="2400" dirty="0">
                <a:solidFill>
                  <a:srgbClr val="AC21FF"/>
                </a:solidFill>
                <a:latin typeface="FiraMono-Medium-Identity-H"/>
              </a:rPr>
              <a:t>in </a:t>
            </a:r>
            <a:r>
              <a:rPr lang="en-US" sz="2400" dirty="0">
                <a:solidFill>
                  <a:srgbClr val="000000"/>
                </a:solidFill>
                <a:latin typeface="FiraMono-Regular-Identity-H"/>
              </a:rPr>
              <a:t>[0,n-1]:</a:t>
            </a:r>
          </a:p>
          <a:p>
            <a:pPr marL="0" indent="0">
              <a:buNone/>
            </a:pPr>
            <a:r>
              <a:rPr lang="en-US" sz="2400" dirty="0">
                <a:solidFill>
                  <a:srgbClr val="000000"/>
                </a:solidFill>
                <a:latin typeface="FiraMono-Regular-Identity-H"/>
              </a:rPr>
              <a:t>		total </a:t>
            </a:r>
            <a:r>
              <a:rPr lang="en-US" sz="2400" dirty="0">
                <a:solidFill>
                  <a:srgbClr val="666666"/>
                </a:solidFill>
                <a:latin typeface="FiraMono-Regular-Identity-H"/>
              </a:rPr>
              <a:t>+= </a:t>
            </a:r>
            <a:r>
              <a:rPr lang="en-US" sz="2400" dirty="0">
                <a:solidFill>
                  <a:srgbClr val="000000"/>
                </a:solidFill>
                <a:latin typeface="FiraMono-Regular-Identity-H"/>
              </a:rPr>
              <a:t>A[</a:t>
            </a:r>
            <a:r>
              <a:rPr lang="en-US" sz="2400" dirty="0" err="1">
                <a:solidFill>
                  <a:srgbClr val="000000"/>
                </a:solidFill>
                <a:latin typeface="FiraMono-Regular-Identity-H"/>
              </a:rPr>
              <a:t>i</a:t>
            </a:r>
            <a:r>
              <a:rPr lang="en-US" sz="2400" dirty="0">
                <a:solidFill>
                  <a:srgbClr val="000000"/>
                </a:solidFill>
                <a:latin typeface="FiraMono-Regular-Identity-H"/>
              </a:rPr>
              <a:t>]</a:t>
            </a:r>
          </a:p>
          <a:p>
            <a:pPr marL="0" indent="0">
              <a:buNone/>
            </a:pPr>
            <a:r>
              <a:rPr lang="en-US" sz="2400" dirty="0">
                <a:solidFill>
                  <a:srgbClr val="008000"/>
                </a:solidFill>
                <a:latin typeface="FiraMono-Medium-Identity-H"/>
              </a:rPr>
              <a:t>	return </a:t>
            </a:r>
            <a:r>
              <a:rPr lang="en-US" sz="2400" dirty="0">
                <a:solidFill>
                  <a:srgbClr val="000000"/>
                </a:solidFill>
                <a:latin typeface="FiraMono-Regular-Identity-H"/>
              </a:rPr>
              <a:t>total </a:t>
            </a:r>
            <a:r>
              <a:rPr lang="en-US" sz="2400" dirty="0">
                <a:solidFill>
                  <a:srgbClr val="666666"/>
                </a:solidFill>
                <a:latin typeface="FiraMono-Regular-Identity-H"/>
              </a:rPr>
              <a:t>/ </a:t>
            </a:r>
            <a:r>
              <a:rPr lang="en-US" sz="2400" dirty="0">
                <a:solidFill>
                  <a:srgbClr val="000000"/>
                </a:solidFill>
                <a:latin typeface="FiraMono-Regular-Identity-H"/>
              </a:rPr>
              <a:t>n</a:t>
            </a:r>
            <a:endParaRPr lang="en-US" dirty="0"/>
          </a:p>
        </p:txBody>
      </p:sp>
      <p:grpSp>
        <p:nvGrpSpPr>
          <p:cNvPr id="7" name="Group 19">
            <a:extLst>
              <a:ext uri="{FF2B5EF4-FFF2-40B4-BE49-F238E27FC236}">
                <a16:creationId xmlns:a16="http://schemas.microsoft.com/office/drawing/2014/main" id="{13BF924C-C042-41F5-84BF-3E9B2B777FE0}"/>
              </a:ext>
            </a:extLst>
          </p:cNvPr>
          <p:cNvGrpSpPr>
            <a:grpSpLocks/>
          </p:cNvGrpSpPr>
          <p:nvPr/>
        </p:nvGrpSpPr>
        <p:grpSpPr bwMode="auto">
          <a:xfrm>
            <a:off x="2969306" y="2715180"/>
            <a:ext cx="3900405" cy="846762"/>
            <a:chOff x="1174" y="1542"/>
            <a:chExt cx="2410" cy="504"/>
          </a:xfrm>
        </p:grpSpPr>
        <p:sp>
          <p:nvSpPr>
            <p:cNvPr id="9" name="Rectangle 12">
              <a:extLst>
                <a:ext uri="{FF2B5EF4-FFF2-40B4-BE49-F238E27FC236}">
                  <a16:creationId xmlns:a16="http://schemas.microsoft.com/office/drawing/2014/main" id="{E4F2E174-1A20-4BA9-883D-34C38354D6D2}"/>
                </a:ext>
              </a:extLst>
            </p:cNvPr>
            <p:cNvSpPr>
              <a:spLocks noChangeArrowheads="1"/>
            </p:cNvSpPr>
            <p:nvPr/>
          </p:nvSpPr>
          <p:spPr bwMode="auto">
            <a:xfrm>
              <a:off x="1174" y="1542"/>
              <a:ext cx="1488" cy="504"/>
            </a:xfrm>
            <a:prstGeom prst="rect">
              <a:avLst/>
            </a:prstGeom>
            <a:solidFill>
              <a:srgbClr val="FFC7AE">
                <a:alpha val="5686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6">
              <a:extLst>
                <a:ext uri="{FF2B5EF4-FFF2-40B4-BE49-F238E27FC236}">
                  <a16:creationId xmlns:a16="http://schemas.microsoft.com/office/drawing/2014/main" id="{F743475E-5FB1-452D-926D-F24B7F7C214B}"/>
                </a:ext>
              </a:extLst>
            </p:cNvPr>
            <p:cNvSpPr>
              <a:spLocks noChangeShapeType="1"/>
            </p:cNvSpPr>
            <p:nvPr/>
          </p:nvSpPr>
          <p:spPr bwMode="auto">
            <a:xfrm flipV="1">
              <a:off x="2736" y="1761"/>
              <a:ext cx="489" cy="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12" name="Text Box 7">
                  <a:extLst>
                    <a:ext uri="{FF2B5EF4-FFF2-40B4-BE49-F238E27FC236}">
                      <a16:creationId xmlns:a16="http://schemas.microsoft.com/office/drawing/2014/main" id="{E87297A6-4C30-4CBC-B2C4-D929FD34D17B}"/>
                    </a:ext>
                  </a:extLst>
                </p:cNvPr>
                <p:cNvSpPr txBox="1">
                  <a:spLocks noChangeArrowheads="1"/>
                </p:cNvSpPr>
                <p:nvPr/>
              </p:nvSpPr>
              <p:spPr bwMode="auto">
                <a:xfrm>
                  <a:off x="3248" y="1568"/>
                  <a:ext cx="336" cy="31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14:m>
                    <m:oMathPara xmlns:m="http://schemas.openxmlformats.org/officeDocument/2006/math">
                      <m:oMathParaPr>
                        <m:jc m:val="centerGroup"/>
                      </m:oMathParaPr>
                      <m:oMath xmlns:m="http://schemas.openxmlformats.org/officeDocument/2006/math">
                        <m:sSub>
                          <m:sSubPr>
                            <m:ctrlPr>
                              <a:rPr lang="en-US" sz="2800" i="1" dirty="0">
                                <a:solidFill>
                                  <a:srgbClr val="0B1196"/>
                                </a:solidFill>
                                <a:latin typeface="Cambria Math" panose="02040503050406030204" pitchFamily="18" charset="0"/>
                              </a:rPr>
                            </m:ctrlPr>
                          </m:sSubPr>
                          <m:e>
                            <m:r>
                              <a:rPr lang="en-US" sz="2800" i="1" dirty="0">
                                <a:solidFill>
                                  <a:srgbClr val="0B1196"/>
                                </a:solidFill>
                                <a:latin typeface="Cambria Math" panose="02040503050406030204" pitchFamily="18" charset="0"/>
                              </a:rPr>
                              <m:t>𝑐</m:t>
                            </m:r>
                          </m:e>
                          <m:sub>
                            <m:r>
                              <a:rPr lang="en-US" sz="2800" i="1" dirty="0">
                                <a:solidFill>
                                  <a:srgbClr val="0B1196"/>
                                </a:solidFill>
                                <a:latin typeface="Cambria Math" panose="02040503050406030204" pitchFamily="18" charset="0"/>
                              </a:rPr>
                              <m:t>1</m:t>
                            </m:r>
                          </m:sub>
                        </m:sSub>
                      </m:oMath>
                    </m:oMathPara>
                  </a14:m>
                  <a:endParaRPr lang="en-US" sz="2800" dirty="0">
                    <a:solidFill>
                      <a:srgbClr val="0B1196"/>
                    </a:solidFill>
                  </a:endParaRPr>
                </a:p>
              </p:txBody>
            </p:sp>
          </mc:Choice>
          <mc:Fallback xmlns="">
            <p:sp>
              <p:nvSpPr>
                <p:cNvPr id="12" name="Text Box 7">
                  <a:extLst>
                    <a:ext uri="{FF2B5EF4-FFF2-40B4-BE49-F238E27FC236}">
                      <a16:creationId xmlns:a16="http://schemas.microsoft.com/office/drawing/2014/main" id="{E87297A6-4C30-4CBC-B2C4-D929FD34D17B}"/>
                    </a:ext>
                  </a:extLst>
                </p:cNvPr>
                <p:cNvSpPr txBox="1">
                  <a:spLocks noRot="1" noChangeAspect="1" noMove="1" noResize="1" noEditPoints="1" noAdjustHandles="1" noChangeArrowheads="1" noChangeShapeType="1" noTextEdit="1"/>
                </p:cNvSpPr>
                <p:nvPr/>
              </p:nvSpPr>
              <p:spPr bwMode="auto">
                <a:xfrm>
                  <a:off x="3248" y="1568"/>
                  <a:ext cx="336" cy="311"/>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grpSp>
        <p:nvGrpSpPr>
          <p:cNvPr id="14" name="Group 19">
            <a:extLst>
              <a:ext uri="{FF2B5EF4-FFF2-40B4-BE49-F238E27FC236}">
                <a16:creationId xmlns:a16="http://schemas.microsoft.com/office/drawing/2014/main" id="{2584EFB8-A041-444E-991C-E65826D8472B}"/>
              </a:ext>
            </a:extLst>
          </p:cNvPr>
          <p:cNvGrpSpPr>
            <a:grpSpLocks/>
          </p:cNvGrpSpPr>
          <p:nvPr/>
        </p:nvGrpSpPr>
        <p:grpSpPr bwMode="auto">
          <a:xfrm>
            <a:off x="3100460" y="3893111"/>
            <a:ext cx="3732088" cy="522505"/>
            <a:chOff x="949" y="1529"/>
            <a:chExt cx="2306" cy="311"/>
          </a:xfrm>
        </p:grpSpPr>
        <p:sp>
          <p:nvSpPr>
            <p:cNvPr id="15" name="Rectangle 12">
              <a:extLst>
                <a:ext uri="{FF2B5EF4-FFF2-40B4-BE49-F238E27FC236}">
                  <a16:creationId xmlns:a16="http://schemas.microsoft.com/office/drawing/2014/main" id="{FE6CEC63-88C6-44D8-9179-6DD18F6BD86A}"/>
                </a:ext>
              </a:extLst>
            </p:cNvPr>
            <p:cNvSpPr>
              <a:spLocks noChangeArrowheads="1"/>
            </p:cNvSpPr>
            <p:nvPr/>
          </p:nvSpPr>
          <p:spPr bwMode="auto">
            <a:xfrm>
              <a:off x="949" y="1553"/>
              <a:ext cx="1488" cy="287"/>
            </a:xfrm>
            <a:prstGeom prst="rect">
              <a:avLst/>
            </a:prstGeom>
            <a:solidFill>
              <a:srgbClr val="FFC7AE">
                <a:alpha val="5686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6">
              <a:extLst>
                <a:ext uri="{FF2B5EF4-FFF2-40B4-BE49-F238E27FC236}">
                  <a16:creationId xmlns:a16="http://schemas.microsoft.com/office/drawing/2014/main" id="{4D888A3B-24CA-4707-A4C2-84294A794FC3}"/>
                </a:ext>
              </a:extLst>
            </p:cNvPr>
            <p:cNvSpPr>
              <a:spLocks noChangeShapeType="1"/>
            </p:cNvSpPr>
            <p:nvPr/>
          </p:nvSpPr>
          <p:spPr bwMode="auto">
            <a:xfrm>
              <a:off x="2467" y="1726"/>
              <a:ext cx="41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mc:AlternateContent xmlns:mc="http://schemas.openxmlformats.org/markup-compatibility/2006" xmlns:a14="http://schemas.microsoft.com/office/drawing/2010/main">
          <mc:Choice Requires="a14">
            <p:sp>
              <p:nvSpPr>
                <p:cNvPr id="18" name="Text Box 7">
                  <a:extLst>
                    <a:ext uri="{FF2B5EF4-FFF2-40B4-BE49-F238E27FC236}">
                      <a16:creationId xmlns:a16="http://schemas.microsoft.com/office/drawing/2014/main" id="{2395D886-8182-49FE-8C1A-4F6AEF4F4926}"/>
                    </a:ext>
                  </a:extLst>
                </p:cNvPr>
                <p:cNvSpPr txBox="1">
                  <a:spLocks noChangeArrowheads="1"/>
                </p:cNvSpPr>
                <p:nvPr/>
              </p:nvSpPr>
              <p:spPr bwMode="auto">
                <a:xfrm>
                  <a:off x="2919" y="1529"/>
                  <a:ext cx="336" cy="31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14:m>
                    <m:oMathPara xmlns:m="http://schemas.openxmlformats.org/officeDocument/2006/math">
                      <m:oMathParaPr>
                        <m:jc m:val="centerGroup"/>
                      </m:oMathParaPr>
                      <m:oMath xmlns:m="http://schemas.openxmlformats.org/officeDocument/2006/math">
                        <m:sSub>
                          <m:sSubPr>
                            <m:ctrlPr>
                              <a:rPr lang="en-US" sz="2800" i="1" dirty="0">
                                <a:solidFill>
                                  <a:srgbClr val="0B1196"/>
                                </a:solidFill>
                                <a:latin typeface="Cambria Math" panose="02040503050406030204" pitchFamily="18" charset="0"/>
                              </a:rPr>
                            </m:ctrlPr>
                          </m:sSubPr>
                          <m:e>
                            <m:r>
                              <a:rPr lang="en-US" sz="2800" i="1" dirty="0">
                                <a:solidFill>
                                  <a:srgbClr val="0B1196"/>
                                </a:solidFill>
                                <a:latin typeface="Cambria Math" panose="02040503050406030204" pitchFamily="18" charset="0"/>
                              </a:rPr>
                              <m:t>𝑐</m:t>
                            </m:r>
                          </m:e>
                          <m:sub>
                            <m:r>
                              <a:rPr lang="en-US" sz="2800" i="1" dirty="0">
                                <a:solidFill>
                                  <a:srgbClr val="0B1196"/>
                                </a:solidFill>
                                <a:latin typeface="Cambria Math" panose="02040503050406030204" pitchFamily="18" charset="0"/>
                              </a:rPr>
                              <m:t>2</m:t>
                            </m:r>
                          </m:sub>
                        </m:sSub>
                      </m:oMath>
                    </m:oMathPara>
                  </a14:m>
                  <a:endParaRPr lang="en-US" sz="2800" dirty="0">
                    <a:solidFill>
                      <a:srgbClr val="0B1196"/>
                    </a:solidFill>
                  </a:endParaRPr>
                </a:p>
              </p:txBody>
            </p:sp>
          </mc:Choice>
          <mc:Fallback xmlns="">
            <p:sp>
              <p:nvSpPr>
                <p:cNvPr id="18" name="Text Box 7">
                  <a:extLst>
                    <a:ext uri="{FF2B5EF4-FFF2-40B4-BE49-F238E27FC236}">
                      <a16:creationId xmlns:a16="http://schemas.microsoft.com/office/drawing/2014/main" id="{2395D886-8182-49FE-8C1A-4F6AEF4F4926}"/>
                    </a:ext>
                  </a:extLst>
                </p:cNvPr>
                <p:cNvSpPr txBox="1">
                  <a:spLocks noRot="1" noChangeAspect="1" noMove="1" noResize="1" noEditPoints="1" noAdjustHandles="1" noChangeArrowheads="1" noChangeShapeType="1" noTextEdit="1"/>
                </p:cNvSpPr>
                <p:nvPr/>
              </p:nvSpPr>
              <p:spPr bwMode="auto">
                <a:xfrm>
                  <a:off x="2919" y="1529"/>
                  <a:ext cx="336" cy="311"/>
                </a:xfrm>
                <a:prstGeom prst="rect">
                  <a:avLst/>
                </a:prstGeom>
                <a:blipFill>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grpSp>
        <p:nvGrpSpPr>
          <p:cNvPr id="20" name="Group 19">
            <a:extLst>
              <a:ext uri="{FF2B5EF4-FFF2-40B4-BE49-F238E27FC236}">
                <a16:creationId xmlns:a16="http://schemas.microsoft.com/office/drawing/2014/main" id="{1AAC4C00-9A8A-4596-A14B-A7834C3D83BF}"/>
              </a:ext>
            </a:extLst>
          </p:cNvPr>
          <p:cNvGrpSpPr>
            <a:grpSpLocks/>
          </p:cNvGrpSpPr>
          <p:nvPr/>
        </p:nvGrpSpPr>
        <p:grpSpPr bwMode="auto">
          <a:xfrm>
            <a:off x="3001851" y="4412256"/>
            <a:ext cx="3856707" cy="522505"/>
            <a:chOff x="949" y="1529"/>
            <a:chExt cx="2383" cy="311"/>
          </a:xfrm>
        </p:grpSpPr>
        <p:sp>
          <p:nvSpPr>
            <p:cNvPr id="21" name="Rectangle 12">
              <a:extLst>
                <a:ext uri="{FF2B5EF4-FFF2-40B4-BE49-F238E27FC236}">
                  <a16:creationId xmlns:a16="http://schemas.microsoft.com/office/drawing/2014/main" id="{B75A4C43-2578-4B54-90EA-021062D43165}"/>
                </a:ext>
              </a:extLst>
            </p:cNvPr>
            <p:cNvSpPr>
              <a:spLocks noChangeArrowheads="1"/>
            </p:cNvSpPr>
            <p:nvPr/>
          </p:nvSpPr>
          <p:spPr bwMode="auto">
            <a:xfrm>
              <a:off x="949" y="1553"/>
              <a:ext cx="1488" cy="287"/>
            </a:xfrm>
            <a:prstGeom prst="rect">
              <a:avLst/>
            </a:prstGeom>
            <a:solidFill>
              <a:srgbClr val="FFC7AE">
                <a:alpha val="5686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6">
              <a:extLst>
                <a:ext uri="{FF2B5EF4-FFF2-40B4-BE49-F238E27FC236}">
                  <a16:creationId xmlns:a16="http://schemas.microsoft.com/office/drawing/2014/main" id="{F420B90B-C06A-4FD0-B811-2917DEA83BB3}"/>
                </a:ext>
              </a:extLst>
            </p:cNvPr>
            <p:cNvSpPr>
              <a:spLocks noChangeShapeType="1"/>
            </p:cNvSpPr>
            <p:nvPr/>
          </p:nvSpPr>
          <p:spPr bwMode="auto">
            <a:xfrm>
              <a:off x="2540" y="1726"/>
              <a:ext cx="41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mc:AlternateContent xmlns:mc="http://schemas.openxmlformats.org/markup-compatibility/2006" xmlns:a14="http://schemas.microsoft.com/office/drawing/2010/main">
          <mc:Choice Requires="a14">
            <p:sp>
              <p:nvSpPr>
                <p:cNvPr id="23" name="Text Box 7">
                  <a:extLst>
                    <a:ext uri="{FF2B5EF4-FFF2-40B4-BE49-F238E27FC236}">
                      <a16:creationId xmlns:a16="http://schemas.microsoft.com/office/drawing/2014/main" id="{1911184D-CB11-4739-A6C7-A2E3E40DFFE8}"/>
                    </a:ext>
                  </a:extLst>
                </p:cNvPr>
                <p:cNvSpPr txBox="1">
                  <a:spLocks noChangeArrowheads="1"/>
                </p:cNvSpPr>
                <p:nvPr/>
              </p:nvSpPr>
              <p:spPr bwMode="auto">
                <a:xfrm>
                  <a:off x="2996" y="1529"/>
                  <a:ext cx="336" cy="31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14:m>
                    <m:oMathPara xmlns:m="http://schemas.openxmlformats.org/officeDocument/2006/math">
                      <m:oMathParaPr>
                        <m:jc m:val="centerGroup"/>
                      </m:oMathParaPr>
                      <m:oMath xmlns:m="http://schemas.openxmlformats.org/officeDocument/2006/math">
                        <m:sSub>
                          <m:sSubPr>
                            <m:ctrlPr>
                              <a:rPr lang="en-US" sz="2800" i="1" dirty="0">
                                <a:solidFill>
                                  <a:srgbClr val="0B1196"/>
                                </a:solidFill>
                                <a:latin typeface="Cambria Math" panose="02040503050406030204" pitchFamily="18" charset="0"/>
                              </a:rPr>
                            </m:ctrlPr>
                          </m:sSubPr>
                          <m:e>
                            <m:r>
                              <a:rPr lang="en-US" sz="2800" i="1" dirty="0">
                                <a:solidFill>
                                  <a:srgbClr val="0B1196"/>
                                </a:solidFill>
                                <a:latin typeface="Cambria Math" panose="02040503050406030204" pitchFamily="18" charset="0"/>
                              </a:rPr>
                              <m:t>𝑐</m:t>
                            </m:r>
                          </m:e>
                          <m:sub>
                            <m:r>
                              <a:rPr lang="en-US" sz="2800" i="1" dirty="0">
                                <a:solidFill>
                                  <a:srgbClr val="0B1196"/>
                                </a:solidFill>
                                <a:latin typeface="Cambria Math" panose="02040503050406030204" pitchFamily="18" charset="0"/>
                              </a:rPr>
                              <m:t>3</m:t>
                            </m:r>
                          </m:sub>
                        </m:sSub>
                      </m:oMath>
                    </m:oMathPara>
                  </a14:m>
                  <a:endParaRPr lang="en-US" sz="2800" dirty="0">
                    <a:solidFill>
                      <a:srgbClr val="0B1196"/>
                    </a:solidFill>
                  </a:endParaRPr>
                </a:p>
              </p:txBody>
            </p:sp>
          </mc:Choice>
          <mc:Fallback xmlns="">
            <p:sp>
              <p:nvSpPr>
                <p:cNvPr id="23" name="Text Box 7">
                  <a:extLst>
                    <a:ext uri="{FF2B5EF4-FFF2-40B4-BE49-F238E27FC236}">
                      <a16:creationId xmlns:a16="http://schemas.microsoft.com/office/drawing/2014/main" id="{1911184D-CB11-4739-A6C7-A2E3E40DFFE8}"/>
                    </a:ext>
                  </a:extLst>
                </p:cNvPr>
                <p:cNvSpPr txBox="1">
                  <a:spLocks noRot="1" noChangeAspect="1" noMove="1" noResize="1" noEditPoints="1" noAdjustHandles="1" noChangeArrowheads="1" noChangeShapeType="1" noTextEdit="1"/>
                </p:cNvSpPr>
                <p:nvPr/>
              </p:nvSpPr>
              <p:spPr bwMode="auto">
                <a:xfrm>
                  <a:off x="2996" y="1529"/>
                  <a:ext cx="336" cy="311"/>
                </a:xfrm>
                <a:prstGeom prst="rect">
                  <a:avLst/>
                </a:prstGeom>
                <a:blipFill>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6A277422-B063-DF80-0B5C-8454895FC9A9}"/>
                  </a:ext>
                </a:extLst>
              </p14:cNvPr>
              <p14:cNvContentPartPr/>
              <p14:nvPr/>
            </p14:nvContentPartPr>
            <p14:xfrm>
              <a:off x="2330640" y="218160"/>
              <a:ext cx="8504640" cy="4780800"/>
            </p14:xfrm>
          </p:contentPart>
        </mc:Choice>
        <mc:Fallback>
          <p:pic>
            <p:nvPicPr>
              <p:cNvPr id="5" name="Ink 4">
                <a:extLst>
                  <a:ext uri="{FF2B5EF4-FFF2-40B4-BE49-F238E27FC236}">
                    <a16:creationId xmlns:a16="http://schemas.microsoft.com/office/drawing/2014/main" id="{6A277422-B063-DF80-0B5C-8454895FC9A9}"/>
                  </a:ext>
                </a:extLst>
              </p:cNvPr>
              <p:cNvPicPr/>
              <p:nvPr/>
            </p:nvPicPr>
            <p:blipFill>
              <a:blip r:embed="rId7"/>
              <a:stretch>
                <a:fillRect/>
              </a:stretch>
            </p:blipFill>
            <p:spPr>
              <a:xfrm>
                <a:off x="2321280" y="208800"/>
                <a:ext cx="8523360" cy="4799520"/>
              </a:xfrm>
              <a:prstGeom prst="rect">
                <a:avLst/>
              </a:prstGeom>
            </p:spPr>
          </p:pic>
        </mc:Fallback>
      </mc:AlternateContent>
    </p:spTree>
    <p:extLst>
      <p:ext uri="{BB962C8B-B14F-4D97-AF65-F5344CB8AC3E}">
        <p14:creationId xmlns:p14="http://schemas.microsoft.com/office/powerpoint/2010/main" val="3613803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25467-E84A-4B77-85CC-B0CBDEBDD500}"/>
              </a:ext>
            </a:extLst>
          </p:cNvPr>
          <p:cNvSpPr>
            <a:spLocks noGrp="1"/>
          </p:cNvSpPr>
          <p:nvPr>
            <p:ph type="title"/>
          </p:nvPr>
        </p:nvSpPr>
        <p:spPr/>
        <p:txBody>
          <a:bodyPr/>
          <a:lstStyle/>
          <a:p>
            <a:r>
              <a:rPr lang="en-US" dirty="0"/>
              <a:t>Time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8F7515-C530-4DA3-AA67-EBCB6785D3FF}"/>
                  </a:ext>
                </a:extLst>
              </p:cNvPr>
              <p:cNvSpPr>
                <a:spLocks noGrp="1"/>
              </p:cNvSpPr>
              <p:nvPr>
                <p:ph sz="quarter" idx="1"/>
              </p:nvPr>
            </p:nvSpPr>
            <p:spPr/>
            <p:txBody>
              <a:bodyPr/>
              <a:lstStyle/>
              <a:p>
                <a:r>
                  <a:rPr lang="en-US" dirty="0"/>
                  <a:t>First </a:t>
                </a:r>
                <a:r>
                  <a:rPr lang="en-US" dirty="0">
                    <a:solidFill>
                      <a:srgbClr val="700000"/>
                    </a:solidFill>
                  </a:rPr>
                  <a:t>abstraction</a:t>
                </a:r>
                <a:r>
                  <a:rPr lang="en-US" dirty="0"/>
                  <a:t>: depending on input size</a:t>
                </a:r>
              </a:p>
              <a:p>
                <a:pPr lvl="1"/>
                <a:r>
                  <a:rPr lang="en-US" dirty="0"/>
                  <a:t>Consider function </a:t>
                </a:r>
                <a14:m>
                  <m:oMath xmlns:m="http://schemas.openxmlformats.org/officeDocument/2006/math">
                    <m:r>
                      <a:rPr lang="en-US" i="1" dirty="0" smtClean="0">
                        <a:latin typeface="Cambria Math" panose="02040503050406030204" pitchFamily="18" charset="0"/>
                      </a:rPr>
                      <m:t>𝑇</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𝑛</m:t>
                        </m:r>
                      </m:e>
                    </m:d>
                    <m:r>
                      <a:rPr lang="en-US" b="0" i="0" dirty="0" smtClean="0">
                        <a:latin typeface="Cambria Math" panose="02040503050406030204" pitchFamily="18" charset="0"/>
                      </a:rPr>
                      <m:t>, </m:t>
                    </m:r>
                  </m:oMath>
                </a14:m>
                <a:r>
                  <a:rPr lang="en-US" dirty="0"/>
                  <a:t>and aim to obtain a formula for </a:t>
                </a:r>
                <a14:m>
                  <m:oMath xmlns:m="http://schemas.openxmlformats.org/officeDocument/2006/math">
                    <m:r>
                      <a:rPr lang="en-US" i="1" dirty="0">
                        <a:latin typeface="Cambria Math" panose="02040503050406030204" pitchFamily="18" charset="0"/>
                      </a:rPr>
                      <m:t>𝑇</m:t>
                    </m:r>
                    <m:d>
                      <m:dPr>
                        <m:ctrlPr>
                          <a:rPr lang="en-US" i="1" dirty="0">
                            <a:latin typeface="Cambria Math" panose="02040503050406030204" pitchFamily="18" charset="0"/>
                          </a:rPr>
                        </m:ctrlPr>
                      </m:dPr>
                      <m:e>
                        <m:r>
                          <a:rPr lang="en-US" i="1" dirty="0">
                            <a:latin typeface="Cambria Math" panose="02040503050406030204" pitchFamily="18" charset="0"/>
                          </a:rPr>
                          <m:t>𝑛</m:t>
                        </m:r>
                      </m:e>
                    </m:d>
                  </m:oMath>
                </a14:m>
                <a:endParaRPr lang="en-US" dirty="0"/>
              </a:p>
              <a:p>
                <a:pPr lvl="8"/>
                <a:endParaRPr lang="en-US" dirty="0"/>
              </a:p>
              <a:p>
                <a:r>
                  <a:rPr lang="en-US" dirty="0"/>
                  <a:t>Second </a:t>
                </a:r>
                <a:r>
                  <a:rPr lang="en-US" dirty="0">
                    <a:solidFill>
                      <a:srgbClr val="700000"/>
                    </a:solidFill>
                  </a:rPr>
                  <a:t>abstraction</a:t>
                </a:r>
                <a:r>
                  <a:rPr lang="en-US" dirty="0"/>
                  <a:t>:  </a:t>
                </a:r>
              </a:p>
              <a:p>
                <a:pPr lvl="1"/>
                <a:r>
                  <a:rPr lang="en-US" dirty="0"/>
                  <a:t>Assume that basic operations take constant time </a:t>
                </a:r>
              </a:p>
              <a:p>
                <a:pPr lvl="2"/>
                <a:r>
                  <a:rPr lang="en-US" dirty="0" err="1"/>
                  <a:t>e.g</a:t>
                </a:r>
                <a:r>
                  <a:rPr lang="en-US" dirty="0"/>
                  <a:t>, all operations such as addition/multiplication/division takes constant time each</a:t>
                </a:r>
              </a:p>
              <a:p>
                <a:pPr lvl="2"/>
                <a:r>
                  <a:rPr lang="en-US" dirty="0"/>
                  <a:t>for an array </a:t>
                </a:r>
                <a14:m>
                  <m:oMath xmlns:m="http://schemas.openxmlformats.org/officeDocument/2006/math">
                    <m:r>
                      <a:rPr lang="en-US" i="1" dirty="0" smtClean="0">
                        <a:latin typeface="Cambria Math" panose="02040503050406030204" pitchFamily="18" charset="0"/>
                      </a:rPr>
                      <m:t>𝐴</m:t>
                    </m:r>
                  </m:oMath>
                </a14:m>
                <a:r>
                  <a:rPr lang="en-US" dirty="0"/>
                  <a:t> and index </a:t>
                </a:r>
                <a14:m>
                  <m:oMath xmlns:m="http://schemas.openxmlformats.org/officeDocument/2006/math">
                    <m:r>
                      <a:rPr lang="en-US" i="1" dirty="0" smtClean="0">
                        <a:latin typeface="Cambria Math" panose="02040503050406030204" pitchFamily="18" charset="0"/>
                      </a:rPr>
                      <m:t>𝑖</m:t>
                    </m:r>
                  </m:oMath>
                </a14:m>
                <a:r>
                  <a:rPr lang="en-US" dirty="0"/>
                  <a:t>, access </a:t>
                </a:r>
                <a14:m>
                  <m:oMath xmlns:m="http://schemas.openxmlformats.org/officeDocument/2006/math">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err="1" smtClean="0">
                        <a:latin typeface="Cambria Math" panose="02040503050406030204" pitchFamily="18" charset="0"/>
                      </a:rPr>
                      <m:t>𝑖</m:t>
                    </m:r>
                    <m:r>
                      <a:rPr lang="en-US" i="1" dirty="0" smtClean="0">
                        <a:latin typeface="Cambria Math" panose="02040503050406030204" pitchFamily="18" charset="0"/>
                      </a:rPr>
                      <m:t>]</m:t>
                    </m:r>
                  </m:oMath>
                </a14:m>
                <a:r>
                  <a:rPr lang="en-US" dirty="0"/>
                  <a:t> takes constant time</a:t>
                </a:r>
              </a:p>
              <a:p>
                <a:pPr lvl="8"/>
                <a:endParaRPr lang="en-US" dirty="0"/>
              </a:p>
              <a:p>
                <a:r>
                  <a:rPr lang="en-US" dirty="0"/>
                  <a:t>Third </a:t>
                </a:r>
                <a:r>
                  <a:rPr lang="en-US" dirty="0">
                    <a:solidFill>
                      <a:srgbClr val="700000"/>
                    </a:solidFill>
                  </a:rPr>
                  <a:t>abstraction:</a:t>
                </a:r>
                <a:r>
                  <a:rPr lang="en-US" dirty="0"/>
                  <a:t> </a:t>
                </a:r>
              </a:p>
              <a:p>
                <a:pPr lvl="1"/>
                <a:r>
                  <a:rPr lang="en-US" dirty="0"/>
                  <a:t>Ignore </a:t>
                </a:r>
                <a:r>
                  <a:rPr lang="en-US" dirty="0">
                    <a:solidFill>
                      <a:srgbClr val="700000"/>
                    </a:solidFill>
                  </a:rPr>
                  <a:t>constants</a:t>
                </a:r>
                <a:r>
                  <a:rPr lang="en-US" dirty="0"/>
                  <a:t> as well as </a:t>
                </a:r>
                <a:r>
                  <a:rPr lang="en-US" dirty="0">
                    <a:solidFill>
                      <a:srgbClr val="700000"/>
                    </a:solidFill>
                  </a:rPr>
                  <a:t>lower order </a:t>
                </a:r>
                <a:r>
                  <a:rPr lang="en-US" dirty="0"/>
                  <a:t>terms, </a:t>
                </a:r>
              </a:p>
              <a:p>
                <a:pPr lvl="2"/>
                <a:r>
                  <a:rPr lang="en-US" dirty="0"/>
                  <a:t>focus on dominating terms to capture relative growth </a:t>
                </a:r>
                <a:r>
                  <a:rPr lang="en-US" dirty="0" err="1"/>
                  <a:t>w.r.t.</a:t>
                </a:r>
                <a:r>
                  <a:rPr lang="en-US" dirty="0"/>
                  <a:t> </a:t>
                </a:r>
                <a14:m>
                  <m:oMath xmlns:m="http://schemas.openxmlformats.org/officeDocument/2006/math">
                    <m:r>
                      <a:rPr lang="en-US" i="1" dirty="0" smtClean="0">
                        <a:latin typeface="Cambria Math" panose="02040503050406030204" pitchFamily="18" charset="0"/>
                      </a:rPr>
                      <m:t>𝑛</m:t>
                    </m:r>
                  </m:oMath>
                </a14:m>
                <a:endParaRPr lang="en-US" dirty="0"/>
              </a:p>
              <a:p>
                <a:pPr lvl="1"/>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 </m:t>
                        </m:r>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3</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m:t>
                        </m:r>
                      </m:e>
                      <m:sub>
                        <m:r>
                          <a:rPr lang="en-US" b="0" i="0" smtClean="0">
                            <a:latin typeface="Cambria Math" panose="02040503050406030204" pitchFamily="18" charset="0"/>
                          </a:rPr>
                          <m:t>2</m:t>
                        </m:r>
                      </m:sub>
                    </m:sSub>
                    <m:r>
                      <m:rPr>
                        <m:sty m:val="p"/>
                      </m:rPr>
                      <a:rPr lang="en-US" b="0" i="0" smtClean="0">
                        <a:latin typeface="Cambria Math" panose="02040503050406030204" pitchFamily="18" charset="0"/>
                      </a:rPr>
                      <m:t>n</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m:t>
                        </m:r>
                      </m:e>
                      <m:sub>
                        <m:r>
                          <a:rPr lang="en-US" b="0" i="0" smtClean="0">
                            <a:latin typeface="Cambria Math" panose="02040503050406030204" pitchFamily="18" charset="0"/>
                          </a:rPr>
                          <m:t>1</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m:t>
                        </m:r>
                      </m:e>
                      <m:sub>
                        <m:r>
                          <a:rPr lang="en-US" b="0" i="0" smtClean="0">
                            <a:latin typeface="Cambria Math" panose="02040503050406030204" pitchFamily="18" charset="0"/>
                          </a:rPr>
                          <m:t>3</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Θ</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088F7515-C530-4DA3-AA67-EBCB6785D3FF}"/>
                  </a:ext>
                </a:extLst>
              </p:cNvPr>
              <p:cNvSpPr>
                <a:spLocks noGrp="1" noRot="1" noChangeAspect="1" noMove="1" noResize="1" noEditPoints="1" noAdjustHandles="1" noChangeArrowheads="1" noChangeShapeType="1" noTextEdit="1"/>
              </p:cNvSpPr>
              <p:nvPr>
                <p:ph sz="quarter" idx="1"/>
              </p:nvPr>
            </p:nvSpPr>
            <p:spPr>
              <a:blipFill>
                <a:blip r:embed="rId3"/>
                <a:stretch>
                  <a:fillRect l="-500" t="-1111" b="-11605"/>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F0577521-D33C-CA7C-DEAB-5AE59EB796FF}"/>
                  </a:ext>
                </a:extLst>
              </p14:cNvPr>
              <p14:cNvContentPartPr/>
              <p14:nvPr/>
            </p14:nvContentPartPr>
            <p14:xfrm>
              <a:off x="3433680" y="1569600"/>
              <a:ext cx="648000" cy="580320"/>
            </p14:xfrm>
          </p:contentPart>
        </mc:Choice>
        <mc:Fallback>
          <p:pic>
            <p:nvPicPr>
              <p:cNvPr id="4" name="Ink 3">
                <a:extLst>
                  <a:ext uri="{FF2B5EF4-FFF2-40B4-BE49-F238E27FC236}">
                    <a16:creationId xmlns:a16="http://schemas.microsoft.com/office/drawing/2014/main" id="{F0577521-D33C-CA7C-DEAB-5AE59EB796FF}"/>
                  </a:ext>
                </a:extLst>
              </p:cNvPr>
              <p:cNvPicPr/>
              <p:nvPr/>
            </p:nvPicPr>
            <p:blipFill>
              <a:blip r:embed="rId5"/>
              <a:stretch>
                <a:fillRect/>
              </a:stretch>
            </p:blipFill>
            <p:spPr>
              <a:xfrm>
                <a:off x="3424320" y="1560240"/>
                <a:ext cx="666720" cy="599040"/>
              </a:xfrm>
              <a:prstGeom prst="rect">
                <a:avLst/>
              </a:prstGeom>
            </p:spPr>
          </p:pic>
        </mc:Fallback>
      </mc:AlternateContent>
    </p:spTree>
    <p:extLst>
      <p:ext uri="{BB962C8B-B14F-4D97-AF65-F5344CB8AC3E}">
        <p14:creationId xmlns:p14="http://schemas.microsoft.com/office/powerpoint/2010/main" val="2182685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5998-4778-4F41-BD77-5A417C5F2188}"/>
              </a:ext>
            </a:extLst>
          </p:cNvPr>
          <p:cNvSpPr>
            <a:spLocks noGrp="1"/>
          </p:cNvSpPr>
          <p:nvPr>
            <p:ph type="title"/>
          </p:nvPr>
        </p:nvSpPr>
        <p:spPr/>
        <p:txBody>
          <a:bodyPr/>
          <a:lstStyle/>
          <a:p>
            <a:r>
              <a:rPr lang="en-US" dirty="0"/>
              <a:t>Putting everything together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2DF61B-1F54-477D-8E6F-986A9474DF5D}"/>
                  </a:ext>
                </a:extLst>
              </p:cNvPr>
              <p:cNvSpPr>
                <a:spLocks noGrp="1"/>
              </p:cNvSpPr>
              <p:nvPr>
                <p:ph sz="quarter" idx="1"/>
              </p:nvPr>
            </p:nvSpPr>
            <p:spPr>
              <a:xfrm>
                <a:off x="609600" y="1219200"/>
                <a:ext cx="9372600" cy="4937760"/>
              </a:xfrm>
            </p:spPr>
            <p:txBody>
              <a:bodyPr/>
              <a:lstStyle/>
              <a:p>
                <a:pPr algn="l"/>
                <a:r>
                  <a:rPr lang="en-US" dirty="0"/>
                  <a:t>Consider the following code</a:t>
                </a:r>
              </a:p>
              <a:p>
                <a:pPr lvl="1"/>
                <a:r>
                  <a:rPr lang="en-US" dirty="0"/>
                  <a:t>input is an array </a:t>
                </a:r>
                <a14:m>
                  <m:oMath xmlns:m="http://schemas.openxmlformats.org/officeDocument/2006/math">
                    <m:r>
                      <a:rPr lang="en-US" i="1" dirty="0" smtClean="0">
                        <a:latin typeface="Cambria Math" panose="02040503050406030204" pitchFamily="18" charset="0"/>
                      </a:rPr>
                      <m:t>𝐴</m:t>
                    </m:r>
                  </m:oMath>
                </a14:m>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𝑛</m:t>
                        </m:r>
                        <m:r>
                          <a:rPr lang="en-US" b="0" i="1" smtClean="0">
                            <a:latin typeface="Cambria Math" panose="02040503050406030204" pitchFamily="18" charset="0"/>
                          </a:rPr>
                          <m:t>−1</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 </m:t>
                        </m:r>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3</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m:t>
                        </m:r>
                      </m:e>
                      <m:sub>
                        <m:r>
                          <a:rPr lang="en-US" b="0" i="0" smtClean="0">
                            <a:latin typeface="Cambria Math" panose="02040503050406030204" pitchFamily="18" charset="0"/>
                          </a:rPr>
                          <m:t>2</m:t>
                        </m:r>
                      </m:sub>
                    </m:sSub>
                    <m:r>
                      <m:rPr>
                        <m:sty m:val="p"/>
                      </m:rPr>
                      <a:rPr lang="en-US" b="0" i="0" smtClean="0">
                        <a:latin typeface="Cambria Math" panose="02040503050406030204" pitchFamily="18" charset="0"/>
                      </a:rPr>
                      <m:t>n</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m:t>
                        </m:r>
                      </m:e>
                      <m:sub>
                        <m:r>
                          <a:rPr lang="en-US" b="0" i="0" smtClean="0">
                            <a:latin typeface="Cambria Math" panose="02040503050406030204" pitchFamily="18" charset="0"/>
                          </a:rPr>
                          <m:t>1</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m:t>
                        </m:r>
                      </m:e>
                      <m:sub>
                        <m:r>
                          <a:rPr lang="en-US" b="0" i="0" smtClean="0">
                            <a:latin typeface="Cambria Math" panose="02040503050406030204" pitchFamily="18" charset="0"/>
                          </a:rPr>
                          <m:t>3</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Θ</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en-US" dirty="0"/>
              </a:p>
              <a:p>
                <a:pPr algn="l"/>
                <a:endParaRPr lang="en-US" sz="1800" dirty="0">
                  <a:solidFill>
                    <a:srgbClr val="008000"/>
                  </a:solidFill>
                  <a:latin typeface="FiraMono-Medium-Identity-H"/>
                </a:endParaRPr>
              </a:p>
              <a:p>
                <a:pPr algn="l"/>
                <a:endParaRPr lang="en-US" dirty="0"/>
              </a:p>
            </p:txBody>
          </p:sp>
        </mc:Choice>
        <mc:Fallback xmlns="">
          <p:sp>
            <p:nvSpPr>
              <p:cNvPr id="3" name="Content Placeholder 2">
                <a:extLst>
                  <a:ext uri="{FF2B5EF4-FFF2-40B4-BE49-F238E27FC236}">
                    <a16:creationId xmlns:a16="http://schemas.microsoft.com/office/drawing/2014/main" id="{BD2DF61B-1F54-477D-8E6F-986A9474DF5D}"/>
                  </a:ext>
                </a:extLst>
              </p:cNvPr>
              <p:cNvSpPr>
                <a:spLocks noGrp="1" noRot="1" noChangeAspect="1" noMove="1" noResize="1" noEditPoints="1" noAdjustHandles="1" noChangeArrowheads="1" noChangeShapeType="1" noTextEdit="1"/>
              </p:cNvSpPr>
              <p:nvPr>
                <p:ph sz="quarter" idx="1"/>
              </p:nvPr>
            </p:nvSpPr>
            <p:spPr>
              <a:xfrm>
                <a:off x="609600" y="1219200"/>
                <a:ext cx="9372600" cy="4937760"/>
              </a:xfrm>
              <a:blipFill>
                <a:blip r:embed="rId2"/>
                <a:stretch>
                  <a:fillRect l="-585" t="-1111" b="-11728"/>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75DE885E-B91E-424B-AEB7-1741D0B68C81}"/>
              </a:ext>
            </a:extLst>
          </p:cNvPr>
          <p:cNvSpPr txBox="1">
            <a:spLocks/>
          </p:cNvSpPr>
          <p:nvPr/>
        </p:nvSpPr>
        <p:spPr bwMode="auto">
          <a:xfrm>
            <a:off x="2057400" y="2209800"/>
            <a:ext cx="3810000" cy="2712720"/>
          </a:xfrm>
          <a:prstGeom prst="rect">
            <a:avLst/>
          </a:prstGeom>
          <a:noFill/>
          <a:ln w="19050">
            <a:solidFill>
              <a:schemeClr val="accent1"/>
            </a:solid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sz="2400" dirty="0">
                <a:solidFill>
                  <a:srgbClr val="008000"/>
                </a:solidFill>
                <a:latin typeface="FiraMono-Medium-Identity-H"/>
              </a:rPr>
              <a:t>def </a:t>
            </a:r>
            <a:r>
              <a:rPr lang="en-US" sz="2400" dirty="0">
                <a:solidFill>
                  <a:srgbClr val="0000FF"/>
                </a:solidFill>
                <a:latin typeface="FiraMono-Regular-Identity-H"/>
              </a:rPr>
              <a:t>mean</a:t>
            </a:r>
            <a:r>
              <a:rPr lang="en-US" sz="2400" dirty="0">
                <a:solidFill>
                  <a:srgbClr val="000000"/>
                </a:solidFill>
                <a:latin typeface="FiraMono-Regular-Identity-H"/>
              </a:rPr>
              <a:t>(A): </a:t>
            </a:r>
          </a:p>
          <a:p>
            <a:pPr marL="0" indent="0">
              <a:buNone/>
            </a:pPr>
            <a:r>
              <a:rPr lang="en-US" sz="2400" dirty="0">
                <a:solidFill>
                  <a:srgbClr val="000000"/>
                </a:solidFill>
                <a:latin typeface="FiraMono-Regular-Identity-H"/>
              </a:rPr>
              <a:t>	total </a:t>
            </a:r>
            <a:r>
              <a:rPr lang="en-US" sz="2400" dirty="0">
                <a:solidFill>
                  <a:srgbClr val="666666"/>
                </a:solidFill>
                <a:latin typeface="FiraMono-Regular-Identity-H"/>
              </a:rPr>
              <a:t>= 0</a:t>
            </a:r>
          </a:p>
          <a:p>
            <a:pPr marL="0" indent="0">
              <a:buNone/>
            </a:pPr>
            <a:r>
              <a:rPr lang="en-US" sz="2400" dirty="0">
                <a:solidFill>
                  <a:srgbClr val="000000"/>
                </a:solidFill>
                <a:latin typeface="FiraMono-Regular-Identity-H"/>
              </a:rPr>
              <a:t>	n </a:t>
            </a:r>
            <a:r>
              <a:rPr lang="en-US" sz="2400" dirty="0">
                <a:solidFill>
                  <a:srgbClr val="666666"/>
                </a:solidFill>
                <a:latin typeface="FiraMono-Regular-Identity-H"/>
              </a:rPr>
              <a:t>= </a:t>
            </a:r>
            <a:r>
              <a:rPr lang="en-US" sz="2400" dirty="0" err="1">
                <a:solidFill>
                  <a:srgbClr val="008000"/>
                </a:solidFill>
                <a:latin typeface="FiraMono-Regular-Identity-H"/>
              </a:rPr>
              <a:t>len</a:t>
            </a:r>
            <a:r>
              <a:rPr lang="en-US" sz="2400" dirty="0">
                <a:solidFill>
                  <a:srgbClr val="000000"/>
                </a:solidFill>
                <a:latin typeface="FiraMono-Regular-Identity-H"/>
              </a:rPr>
              <a:t>(A)</a:t>
            </a:r>
          </a:p>
          <a:p>
            <a:pPr marL="0" indent="0">
              <a:buNone/>
            </a:pPr>
            <a:r>
              <a:rPr lang="en-US" sz="2400" dirty="0">
                <a:solidFill>
                  <a:srgbClr val="008000"/>
                </a:solidFill>
                <a:latin typeface="FiraMono-Medium-Identity-H"/>
              </a:rPr>
              <a:t>	for </a:t>
            </a:r>
            <a:r>
              <a:rPr lang="en-US" sz="2400" dirty="0" err="1">
                <a:solidFill>
                  <a:srgbClr val="000000"/>
                </a:solidFill>
                <a:latin typeface="FiraMono-Regular-Identity-H"/>
              </a:rPr>
              <a:t>i</a:t>
            </a:r>
            <a:r>
              <a:rPr lang="en-US" sz="2400" dirty="0">
                <a:solidFill>
                  <a:srgbClr val="000000"/>
                </a:solidFill>
                <a:latin typeface="FiraMono-Regular-Identity-H"/>
              </a:rPr>
              <a:t> </a:t>
            </a:r>
            <a:r>
              <a:rPr lang="en-US" sz="2400" dirty="0">
                <a:solidFill>
                  <a:srgbClr val="AC21FF"/>
                </a:solidFill>
                <a:latin typeface="FiraMono-Medium-Identity-H"/>
              </a:rPr>
              <a:t>in </a:t>
            </a:r>
            <a:r>
              <a:rPr lang="en-US" sz="2400" dirty="0">
                <a:solidFill>
                  <a:srgbClr val="000000"/>
                </a:solidFill>
                <a:latin typeface="FiraMono-Regular-Identity-H"/>
              </a:rPr>
              <a:t>[0,n-1]:</a:t>
            </a:r>
          </a:p>
          <a:p>
            <a:pPr marL="0" indent="0">
              <a:buNone/>
            </a:pPr>
            <a:r>
              <a:rPr lang="en-US" sz="2400" dirty="0">
                <a:solidFill>
                  <a:srgbClr val="000000"/>
                </a:solidFill>
                <a:latin typeface="FiraMono-Regular-Identity-H"/>
              </a:rPr>
              <a:t>		total </a:t>
            </a:r>
            <a:r>
              <a:rPr lang="en-US" sz="2400" dirty="0">
                <a:solidFill>
                  <a:srgbClr val="666666"/>
                </a:solidFill>
                <a:latin typeface="FiraMono-Regular-Identity-H"/>
              </a:rPr>
              <a:t>+= </a:t>
            </a:r>
            <a:r>
              <a:rPr lang="en-US" sz="2400" dirty="0">
                <a:solidFill>
                  <a:srgbClr val="000000"/>
                </a:solidFill>
                <a:latin typeface="FiraMono-Regular-Identity-H"/>
              </a:rPr>
              <a:t>A[</a:t>
            </a:r>
            <a:r>
              <a:rPr lang="en-US" sz="2400" dirty="0" err="1">
                <a:solidFill>
                  <a:srgbClr val="000000"/>
                </a:solidFill>
                <a:latin typeface="FiraMono-Regular-Identity-H"/>
              </a:rPr>
              <a:t>i</a:t>
            </a:r>
            <a:r>
              <a:rPr lang="en-US" sz="2400" dirty="0">
                <a:solidFill>
                  <a:srgbClr val="000000"/>
                </a:solidFill>
                <a:latin typeface="FiraMono-Regular-Identity-H"/>
              </a:rPr>
              <a:t>]</a:t>
            </a:r>
          </a:p>
          <a:p>
            <a:pPr marL="0" indent="0">
              <a:buNone/>
            </a:pPr>
            <a:r>
              <a:rPr lang="en-US" sz="2400" dirty="0">
                <a:solidFill>
                  <a:srgbClr val="008000"/>
                </a:solidFill>
                <a:latin typeface="FiraMono-Medium-Identity-H"/>
              </a:rPr>
              <a:t>	return </a:t>
            </a:r>
            <a:r>
              <a:rPr lang="en-US" sz="2400" dirty="0">
                <a:solidFill>
                  <a:srgbClr val="000000"/>
                </a:solidFill>
                <a:latin typeface="FiraMono-Regular-Identity-H"/>
              </a:rPr>
              <a:t>total </a:t>
            </a:r>
            <a:r>
              <a:rPr lang="en-US" sz="2400" dirty="0">
                <a:solidFill>
                  <a:srgbClr val="666666"/>
                </a:solidFill>
                <a:latin typeface="FiraMono-Regular-Identity-H"/>
              </a:rPr>
              <a:t>/ </a:t>
            </a:r>
            <a:r>
              <a:rPr lang="en-US" sz="2400" dirty="0">
                <a:solidFill>
                  <a:srgbClr val="000000"/>
                </a:solidFill>
                <a:latin typeface="FiraMono-Regular-Identity-H"/>
              </a:rPr>
              <a:t>n</a:t>
            </a:r>
            <a:endParaRPr lang="en-US" dirty="0"/>
          </a:p>
        </p:txBody>
      </p:sp>
      <p:grpSp>
        <p:nvGrpSpPr>
          <p:cNvPr id="7" name="Group 19">
            <a:extLst>
              <a:ext uri="{FF2B5EF4-FFF2-40B4-BE49-F238E27FC236}">
                <a16:creationId xmlns:a16="http://schemas.microsoft.com/office/drawing/2014/main" id="{13BF924C-C042-41F5-84BF-3E9B2B777FE0}"/>
              </a:ext>
            </a:extLst>
          </p:cNvPr>
          <p:cNvGrpSpPr>
            <a:grpSpLocks/>
          </p:cNvGrpSpPr>
          <p:nvPr/>
        </p:nvGrpSpPr>
        <p:grpSpPr bwMode="auto">
          <a:xfrm>
            <a:off x="2969306" y="2715180"/>
            <a:ext cx="3900405" cy="846762"/>
            <a:chOff x="1174" y="1542"/>
            <a:chExt cx="2410" cy="504"/>
          </a:xfrm>
        </p:grpSpPr>
        <p:sp>
          <p:nvSpPr>
            <p:cNvPr id="9" name="Rectangle 12">
              <a:extLst>
                <a:ext uri="{FF2B5EF4-FFF2-40B4-BE49-F238E27FC236}">
                  <a16:creationId xmlns:a16="http://schemas.microsoft.com/office/drawing/2014/main" id="{E4F2E174-1A20-4BA9-883D-34C38354D6D2}"/>
                </a:ext>
              </a:extLst>
            </p:cNvPr>
            <p:cNvSpPr>
              <a:spLocks noChangeArrowheads="1"/>
            </p:cNvSpPr>
            <p:nvPr/>
          </p:nvSpPr>
          <p:spPr bwMode="auto">
            <a:xfrm>
              <a:off x="1174" y="1542"/>
              <a:ext cx="1488" cy="504"/>
            </a:xfrm>
            <a:prstGeom prst="rect">
              <a:avLst/>
            </a:prstGeom>
            <a:solidFill>
              <a:srgbClr val="FFC7AE">
                <a:alpha val="5686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6">
              <a:extLst>
                <a:ext uri="{FF2B5EF4-FFF2-40B4-BE49-F238E27FC236}">
                  <a16:creationId xmlns:a16="http://schemas.microsoft.com/office/drawing/2014/main" id="{F743475E-5FB1-452D-926D-F24B7F7C214B}"/>
                </a:ext>
              </a:extLst>
            </p:cNvPr>
            <p:cNvSpPr>
              <a:spLocks noChangeShapeType="1"/>
            </p:cNvSpPr>
            <p:nvPr/>
          </p:nvSpPr>
          <p:spPr bwMode="auto">
            <a:xfrm flipV="1">
              <a:off x="2736" y="1761"/>
              <a:ext cx="489" cy="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12" name="Text Box 7">
                  <a:extLst>
                    <a:ext uri="{FF2B5EF4-FFF2-40B4-BE49-F238E27FC236}">
                      <a16:creationId xmlns:a16="http://schemas.microsoft.com/office/drawing/2014/main" id="{E87297A6-4C30-4CBC-B2C4-D929FD34D17B}"/>
                    </a:ext>
                  </a:extLst>
                </p:cNvPr>
                <p:cNvSpPr txBox="1">
                  <a:spLocks noChangeArrowheads="1"/>
                </p:cNvSpPr>
                <p:nvPr/>
              </p:nvSpPr>
              <p:spPr bwMode="auto">
                <a:xfrm>
                  <a:off x="3248" y="1568"/>
                  <a:ext cx="336" cy="31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14:m>
                    <m:oMathPara xmlns:m="http://schemas.openxmlformats.org/officeDocument/2006/math">
                      <m:oMathParaPr>
                        <m:jc m:val="centerGroup"/>
                      </m:oMathParaPr>
                      <m:oMath xmlns:m="http://schemas.openxmlformats.org/officeDocument/2006/math">
                        <m:sSub>
                          <m:sSubPr>
                            <m:ctrlPr>
                              <a:rPr lang="en-US" sz="2800" i="1" dirty="0">
                                <a:solidFill>
                                  <a:srgbClr val="0B1196"/>
                                </a:solidFill>
                                <a:latin typeface="Cambria Math" panose="02040503050406030204" pitchFamily="18" charset="0"/>
                              </a:rPr>
                            </m:ctrlPr>
                          </m:sSubPr>
                          <m:e>
                            <m:r>
                              <a:rPr lang="en-US" sz="2800" i="1" dirty="0">
                                <a:solidFill>
                                  <a:srgbClr val="0B1196"/>
                                </a:solidFill>
                                <a:latin typeface="Cambria Math" panose="02040503050406030204" pitchFamily="18" charset="0"/>
                              </a:rPr>
                              <m:t>𝑐</m:t>
                            </m:r>
                          </m:e>
                          <m:sub>
                            <m:r>
                              <a:rPr lang="en-US" sz="2800" i="1" dirty="0">
                                <a:solidFill>
                                  <a:srgbClr val="0B1196"/>
                                </a:solidFill>
                                <a:latin typeface="Cambria Math" panose="02040503050406030204" pitchFamily="18" charset="0"/>
                              </a:rPr>
                              <m:t>1</m:t>
                            </m:r>
                          </m:sub>
                        </m:sSub>
                      </m:oMath>
                    </m:oMathPara>
                  </a14:m>
                  <a:endParaRPr lang="en-US" sz="2800" dirty="0">
                    <a:solidFill>
                      <a:srgbClr val="0B1196"/>
                    </a:solidFill>
                  </a:endParaRPr>
                </a:p>
              </p:txBody>
            </p:sp>
          </mc:Choice>
          <mc:Fallback xmlns="">
            <p:sp>
              <p:nvSpPr>
                <p:cNvPr id="12" name="Text Box 7">
                  <a:extLst>
                    <a:ext uri="{FF2B5EF4-FFF2-40B4-BE49-F238E27FC236}">
                      <a16:creationId xmlns:a16="http://schemas.microsoft.com/office/drawing/2014/main" id="{E87297A6-4C30-4CBC-B2C4-D929FD34D17B}"/>
                    </a:ext>
                  </a:extLst>
                </p:cNvPr>
                <p:cNvSpPr txBox="1">
                  <a:spLocks noRot="1" noChangeAspect="1" noMove="1" noResize="1" noEditPoints="1" noAdjustHandles="1" noChangeArrowheads="1" noChangeShapeType="1" noTextEdit="1"/>
                </p:cNvSpPr>
                <p:nvPr/>
              </p:nvSpPr>
              <p:spPr bwMode="auto">
                <a:xfrm>
                  <a:off x="3248" y="1568"/>
                  <a:ext cx="336" cy="311"/>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grpSp>
        <p:nvGrpSpPr>
          <p:cNvPr id="14" name="Group 19">
            <a:extLst>
              <a:ext uri="{FF2B5EF4-FFF2-40B4-BE49-F238E27FC236}">
                <a16:creationId xmlns:a16="http://schemas.microsoft.com/office/drawing/2014/main" id="{2584EFB8-A041-444E-991C-E65826D8472B}"/>
              </a:ext>
            </a:extLst>
          </p:cNvPr>
          <p:cNvGrpSpPr>
            <a:grpSpLocks/>
          </p:cNvGrpSpPr>
          <p:nvPr/>
        </p:nvGrpSpPr>
        <p:grpSpPr bwMode="auto">
          <a:xfrm>
            <a:off x="3100460" y="3893111"/>
            <a:ext cx="3732088" cy="522505"/>
            <a:chOff x="949" y="1529"/>
            <a:chExt cx="2306" cy="311"/>
          </a:xfrm>
        </p:grpSpPr>
        <p:sp>
          <p:nvSpPr>
            <p:cNvPr id="15" name="Rectangle 12">
              <a:extLst>
                <a:ext uri="{FF2B5EF4-FFF2-40B4-BE49-F238E27FC236}">
                  <a16:creationId xmlns:a16="http://schemas.microsoft.com/office/drawing/2014/main" id="{FE6CEC63-88C6-44D8-9179-6DD18F6BD86A}"/>
                </a:ext>
              </a:extLst>
            </p:cNvPr>
            <p:cNvSpPr>
              <a:spLocks noChangeArrowheads="1"/>
            </p:cNvSpPr>
            <p:nvPr/>
          </p:nvSpPr>
          <p:spPr bwMode="auto">
            <a:xfrm>
              <a:off x="949" y="1553"/>
              <a:ext cx="1488" cy="287"/>
            </a:xfrm>
            <a:prstGeom prst="rect">
              <a:avLst/>
            </a:prstGeom>
            <a:solidFill>
              <a:srgbClr val="FFC7AE">
                <a:alpha val="5686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6">
              <a:extLst>
                <a:ext uri="{FF2B5EF4-FFF2-40B4-BE49-F238E27FC236}">
                  <a16:creationId xmlns:a16="http://schemas.microsoft.com/office/drawing/2014/main" id="{4D888A3B-24CA-4707-A4C2-84294A794FC3}"/>
                </a:ext>
              </a:extLst>
            </p:cNvPr>
            <p:cNvSpPr>
              <a:spLocks noChangeShapeType="1"/>
            </p:cNvSpPr>
            <p:nvPr/>
          </p:nvSpPr>
          <p:spPr bwMode="auto">
            <a:xfrm>
              <a:off x="2467" y="1726"/>
              <a:ext cx="41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mc:AlternateContent xmlns:mc="http://schemas.openxmlformats.org/markup-compatibility/2006" xmlns:a14="http://schemas.microsoft.com/office/drawing/2010/main">
          <mc:Choice Requires="a14">
            <p:sp>
              <p:nvSpPr>
                <p:cNvPr id="18" name="Text Box 7">
                  <a:extLst>
                    <a:ext uri="{FF2B5EF4-FFF2-40B4-BE49-F238E27FC236}">
                      <a16:creationId xmlns:a16="http://schemas.microsoft.com/office/drawing/2014/main" id="{2395D886-8182-49FE-8C1A-4F6AEF4F4926}"/>
                    </a:ext>
                  </a:extLst>
                </p:cNvPr>
                <p:cNvSpPr txBox="1">
                  <a:spLocks noChangeArrowheads="1"/>
                </p:cNvSpPr>
                <p:nvPr/>
              </p:nvSpPr>
              <p:spPr bwMode="auto">
                <a:xfrm>
                  <a:off x="2919" y="1529"/>
                  <a:ext cx="336" cy="31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14:m>
                    <m:oMathPara xmlns:m="http://schemas.openxmlformats.org/officeDocument/2006/math">
                      <m:oMathParaPr>
                        <m:jc m:val="centerGroup"/>
                      </m:oMathParaPr>
                      <m:oMath xmlns:m="http://schemas.openxmlformats.org/officeDocument/2006/math">
                        <m:sSub>
                          <m:sSubPr>
                            <m:ctrlPr>
                              <a:rPr lang="en-US" sz="2800" i="1" dirty="0">
                                <a:solidFill>
                                  <a:srgbClr val="0B1196"/>
                                </a:solidFill>
                                <a:latin typeface="Cambria Math" panose="02040503050406030204" pitchFamily="18" charset="0"/>
                              </a:rPr>
                            </m:ctrlPr>
                          </m:sSubPr>
                          <m:e>
                            <m:r>
                              <a:rPr lang="en-US" sz="2800" i="1" dirty="0">
                                <a:solidFill>
                                  <a:srgbClr val="0B1196"/>
                                </a:solidFill>
                                <a:latin typeface="Cambria Math" panose="02040503050406030204" pitchFamily="18" charset="0"/>
                              </a:rPr>
                              <m:t>𝑐</m:t>
                            </m:r>
                          </m:e>
                          <m:sub>
                            <m:r>
                              <a:rPr lang="en-US" sz="2800" i="1" dirty="0">
                                <a:solidFill>
                                  <a:srgbClr val="0B1196"/>
                                </a:solidFill>
                                <a:latin typeface="Cambria Math" panose="02040503050406030204" pitchFamily="18" charset="0"/>
                              </a:rPr>
                              <m:t>2</m:t>
                            </m:r>
                          </m:sub>
                        </m:sSub>
                      </m:oMath>
                    </m:oMathPara>
                  </a14:m>
                  <a:endParaRPr lang="en-US" sz="2800" dirty="0">
                    <a:solidFill>
                      <a:srgbClr val="0B1196"/>
                    </a:solidFill>
                  </a:endParaRPr>
                </a:p>
              </p:txBody>
            </p:sp>
          </mc:Choice>
          <mc:Fallback xmlns="">
            <p:sp>
              <p:nvSpPr>
                <p:cNvPr id="18" name="Text Box 7">
                  <a:extLst>
                    <a:ext uri="{FF2B5EF4-FFF2-40B4-BE49-F238E27FC236}">
                      <a16:creationId xmlns:a16="http://schemas.microsoft.com/office/drawing/2014/main" id="{2395D886-8182-49FE-8C1A-4F6AEF4F4926}"/>
                    </a:ext>
                  </a:extLst>
                </p:cNvPr>
                <p:cNvSpPr txBox="1">
                  <a:spLocks noRot="1" noChangeAspect="1" noMove="1" noResize="1" noEditPoints="1" noAdjustHandles="1" noChangeArrowheads="1" noChangeShapeType="1" noTextEdit="1"/>
                </p:cNvSpPr>
                <p:nvPr/>
              </p:nvSpPr>
              <p:spPr bwMode="auto">
                <a:xfrm>
                  <a:off x="2919" y="1529"/>
                  <a:ext cx="336" cy="311"/>
                </a:xfrm>
                <a:prstGeom prst="rect">
                  <a:avLst/>
                </a:prstGeom>
                <a:blipFill>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grpSp>
        <p:nvGrpSpPr>
          <p:cNvPr id="20" name="Group 19">
            <a:extLst>
              <a:ext uri="{FF2B5EF4-FFF2-40B4-BE49-F238E27FC236}">
                <a16:creationId xmlns:a16="http://schemas.microsoft.com/office/drawing/2014/main" id="{1AAC4C00-9A8A-4596-A14B-A7834C3D83BF}"/>
              </a:ext>
            </a:extLst>
          </p:cNvPr>
          <p:cNvGrpSpPr>
            <a:grpSpLocks/>
          </p:cNvGrpSpPr>
          <p:nvPr/>
        </p:nvGrpSpPr>
        <p:grpSpPr bwMode="auto">
          <a:xfrm>
            <a:off x="3001851" y="4412256"/>
            <a:ext cx="3856707" cy="522505"/>
            <a:chOff x="949" y="1529"/>
            <a:chExt cx="2383" cy="311"/>
          </a:xfrm>
        </p:grpSpPr>
        <p:sp>
          <p:nvSpPr>
            <p:cNvPr id="21" name="Rectangle 12">
              <a:extLst>
                <a:ext uri="{FF2B5EF4-FFF2-40B4-BE49-F238E27FC236}">
                  <a16:creationId xmlns:a16="http://schemas.microsoft.com/office/drawing/2014/main" id="{B75A4C43-2578-4B54-90EA-021062D43165}"/>
                </a:ext>
              </a:extLst>
            </p:cNvPr>
            <p:cNvSpPr>
              <a:spLocks noChangeArrowheads="1"/>
            </p:cNvSpPr>
            <p:nvPr/>
          </p:nvSpPr>
          <p:spPr bwMode="auto">
            <a:xfrm>
              <a:off x="949" y="1553"/>
              <a:ext cx="1488" cy="287"/>
            </a:xfrm>
            <a:prstGeom prst="rect">
              <a:avLst/>
            </a:prstGeom>
            <a:solidFill>
              <a:srgbClr val="FFC7AE">
                <a:alpha val="5686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6">
              <a:extLst>
                <a:ext uri="{FF2B5EF4-FFF2-40B4-BE49-F238E27FC236}">
                  <a16:creationId xmlns:a16="http://schemas.microsoft.com/office/drawing/2014/main" id="{F420B90B-C06A-4FD0-B811-2917DEA83BB3}"/>
                </a:ext>
              </a:extLst>
            </p:cNvPr>
            <p:cNvSpPr>
              <a:spLocks noChangeShapeType="1"/>
            </p:cNvSpPr>
            <p:nvPr/>
          </p:nvSpPr>
          <p:spPr bwMode="auto">
            <a:xfrm>
              <a:off x="2540" y="1726"/>
              <a:ext cx="41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mc:AlternateContent xmlns:mc="http://schemas.openxmlformats.org/markup-compatibility/2006" xmlns:a14="http://schemas.microsoft.com/office/drawing/2010/main">
          <mc:Choice Requires="a14">
            <p:sp>
              <p:nvSpPr>
                <p:cNvPr id="23" name="Text Box 7">
                  <a:extLst>
                    <a:ext uri="{FF2B5EF4-FFF2-40B4-BE49-F238E27FC236}">
                      <a16:creationId xmlns:a16="http://schemas.microsoft.com/office/drawing/2014/main" id="{1911184D-CB11-4739-A6C7-A2E3E40DFFE8}"/>
                    </a:ext>
                  </a:extLst>
                </p:cNvPr>
                <p:cNvSpPr txBox="1">
                  <a:spLocks noChangeArrowheads="1"/>
                </p:cNvSpPr>
                <p:nvPr/>
              </p:nvSpPr>
              <p:spPr bwMode="auto">
                <a:xfrm>
                  <a:off x="2996" y="1529"/>
                  <a:ext cx="336" cy="31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14:m>
                    <m:oMathPara xmlns:m="http://schemas.openxmlformats.org/officeDocument/2006/math">
                      <m:oMathParaPr>
                        <m:jc m:val="centerGroup"/>
                      </m:oMathParaPr>
                      <m:oMath xmlns:m="http://schemas.openxmlformats.org/officeDocument/2006/math">
                        <m:sSub>
                          <m:sSubPr>
                            <m:ctrlPr>
                              <a:rPr lang="en-US" sz="2800" i="1" dirty="0">
                                <a:solidFill>
                                  <a:srgbClr val="0B1196"/>
                                </a:solidFill>
                                <a:latin typeface="Cambria Math" panose="02040503050406030204" pitchFamily="18" charset="0"/>
                              </a:rPr>
                            </m:ctrlPr>
                          </m:sSubPr>
                          <m:e>
                            <m:r>
                              <a:rPr lang="en-US" sz="2800" i="1" dirty="0">
                                <a:solidFill>
                                  <a:srgbClr val="0B1196"/>
                                </a:solidFill>
                                <a:latin typeface="Cambria Math" panose="02040503050406030204" pitchFamily="18" charset="0"/>
                              </a:rPr>
                              <m:t>𝑐</m:t>
                            </m:r>
                          </m:e>
                          <m:sub>
                            <m:r>
                              <a:rPr lang="en-US" sz="2800" i="1" dirty="0">
                                <a:solidFill>
                                  <a:srgbClr val="0B1196"/>
                                </a:solidFill>
                                <a:latin typeface="Cambria Math" panose="02040503050406030204" pitchFamily="18" charset="0"/>
                              </a:rPr>
                              <m:t>3</m:t>
                            </m:r>
                          </m:sub>
                        </m:sSub>
                      </m:oMath>
                    </m:oMathPara>
                  </a14:m>
                  <a:endParaRPr lang="en-US" sz="2800" dirty="0">
                    <a:solidFill>
                      <a:srgbClr val="0B1196"/>
                    </a:solidFill>
                  </a:endParaRPr>
                </a:p>
              </p:txBody>
            </p:sp>
          </mc:Choice>
          <mc:Fallback xmlns="">
            <p:sp>
              <p:nvSpPr>
                <p:cNvPr id="23" name="Text Box 7">
                  <a:extLst>
                    <a:ext uri="{FF2B5EF4-FFF2-40B4-BE49-F238E27FC236}">
                      <a16:creationId xmlns:a16="http://schemas.microsoft.com/office/drawing/2014/main" id="{1911184D-CB11-4739-A6C7-A2E3E40DFFE8}"/>
                    </a:ext>
                  </a:extLst>
                </p:cNvPr>
                <p:cNvSpPr txBox="1">
                  <a:spLocks noRot="1" noChangeAspect="1" noMove="1" noResize="1" noEditPoints="1" noAdjustHandles="1" noChangeArrowheads="1" noChangeShapeType="1" noTextEdit="1"/>
                </p:cNvSpPr>
                <p:nvPr/>
              </p:nvSpPr>
              <p:spPr bwMode="auto">
                <a:xfrm>
                  <a:off x="2996" y="1529"/>
                  <a:ext cx="336" cy="311"/>
                </a:xfrm>
                <a:prstGeom prst="rect">
                  <a:avLst/>
                </a:prstGeom>
                <a:blipFill>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595D3A3-AD59-40DB-BD54-8B81CA7EE079}"/>
                  </a:ext>
                </a:extLst>
              </p:cNvPr>
              <p:cNvSpPr/>
              <p:nvPr/>
            </p:nvSpPr>
            <p:spPr>
              <a:xfrm>
                <a:off x="7010401" y="3093199"/>
                <a:ext cx="3393157" cy="1252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 mean(</a:t>
                </a:r>
                <a14:m>
                  <m:oMath xmlns:m="http://schemas.openxmlformats.org/officeDocument/2006/math">
                    <m:r>
                      <a:rPr lang="en-US" i="1" dirty="0" smtClean="0">
                        <a:latin typeface="Cambria Math" panose="02040503050406030204" pitchFamily="18" charset="0"/>
                      </a:rPr>
                      <m:t>𝐴</m:t>
                    </m:r>
                  </m:oMath>
                </a14:m>
                <a:r>
                  <a:rPr lang="en-US" dirty="0"/>
                  <a:t>) has time complexity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n-US" b="0" i="0" smtClean="0">
                        <a:latin typeface="Cambria Math" panose="02040503050406030204" pitchFamily="18" charset="0"/>
                      </a:rPr>
                      <m:t>Θ</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 </m:t>
                    </m:r>
                  </m:oMath>
                </a14:m>
                <a:endParaRPr lang="en-US" dirty="0"/>
              </a:p>
            </p:txBody>
          </p:sp>
        </mc:Choice>
        <mc:Fallback xmlns="">
          <p:sp>
            <p:nvSpPr>
              <p:cNvPr id="5" name="Rectangle 4">
                <a:extLst>
                  <a:ext uri="{FF2B5EF4-FFF2-40B4-BE49-F238E27FC236}">
                    <a16:creationId xmlns:a16="http://schemas.microsoft.com/office/drawing/2014/main" id="{2595D3A3-AD59-40DB-BD54-8B81CA7EE079}"/>
                  </a:ext>
                </a:extLst>
              </p:cNvPr>
              <p:cNvSpPr>
                <a:spLocks noRot="1" noChangeAspect="1" noMove="1" noResize="1" noEditPoints="1" noAdjustHandles="1" noChangeArrowheads="1" noChangeShapeType="1" noTextEdit="1"/>
              </p:cNvSpPr>
              <p:nvPr/>
            </p:nvSpPr>
            <p:spPr>
              <a:xfrm>
                <a:off x="7010401" y="3093199"/>
                <a:ext cx="3393157" cy="1252286"/>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367293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3A5CB-ABE2-46B6-A9AB-1F219B85B0D2}"/>
              </a:ext>
            </a:extLst>
          </p:cNvPr>
          <p:cNvSpPr>
            <a:spLocks noGrp="1"/>
          </p:cNvSpPr>
          <p:nvPr>
            <p:ph type="title"/>
          </p:nvPr>
        </p:nvSpPr>
        <p:spPr/>
        <p:txBody>
          <a:bodyPr/>
          <a:lstStyle/>
          <a:p>
            <a:r>
              <a:rPr lang="en-US" dirty="0"/>
              <a:t>Caution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1198F7-0BBF-4C6C-A925-E3882916C505}"/>
                  </a:ext>
                </a:extLst>
              </p:cNvPr>
              <p:cNvSpPr>
                <a:spLocks noGrp="1"/>
              </p:cNvSpPr>
              <p:nvPr>
                <p:ph sz="quarter" idx="1"/>
              </p:nvPr>
            </p:nvSpPr>
            <p:spPr/>
            <p:txBody>
              <a:bodyPr/>
              <a:lstStyle/>
              <a:p>
                <a:r>
                  <a:rPr lang="en-US" dirty="0"/>
                  <a:t>Note, it is </a:t>
                </a:r>
                <a:r>
                  <a:rPr lang="en-US" dirty="0">
                    <a:solidFill>
                      <a:srgbClr val="700000"/>
                    </a:solidFill>
                  </a:rPr>
                  <a:t>not true</a:t>
                </a:r>
                <a:r>
                  <a:rPr lang="en-US" dirty="0"/>
                  <a:t> that each single command line in the code will take constant time </a:t>
                </a:r>
              </a:p>
              <a:p>
                <a:r>
                  <a:rPr lang="en-US" dirty="0"/>
                  <a:t>Example: </a:t>
                </a:r>
              </a:p>
              <a:p>
                <a:endParaRPr lang="en-US" dirty="0"/>
              </a:p>
              <a:p>
                <a:endParaRPr lang="en-US" dirty="0"/>
              </a:p>
              <a:p>
                <a:endParaRPr lang="en-US" dirty="0"/>
              </a:p>
              <a:p>
                <a:endParaRPr lang="en-US" dirty="0"/>
              </a:p>
              <a:p>
                <a:endParaRPr lang="en-US" dirty="0"/>
              </a:p>
              <a:p>
                <a14:m>
                  <m:oMath xmlns:m="http://schemas.openxmlformats.org/officeDocument/2006/math">
                    <m:r>
                      <a:rPr lang="en-US" i="1">
                        <a:latin typeface="Cambria Math" panose="02040503050406030204" pitchFamily="18" charset="0"/>
                      </a:rPr>
                      <m:t>𝑇</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1</m:t>
                        </m:r>
                      </m:sub>
                    </m:sSub>
                    <m:r>
                      <a:rPr lang="en-US" b="0" i="1" smtClean="0">
                        <a:latin typeface="Cambria Math" panose="02040503050406030204" pitchFamily="18" charset="0"/>
                      </a:rPr>
                      <m:t>𝑛</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Θ</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BD1198F7-0BBF-4C6C-A925-E3882916C505}"/>
                  </a:ext>
                </a:extLst>
              </p:cNvPr>
              <p:cNvSpPr>
                <a:spLocks noGrp="1" noRot="1" noChangeAspect="1" noMove="1" noResize="1" noEditPoints="1" noAdjustHandles="1" noChangeArrowheads="1" noChangeShapeType="1" noTextEdit="1"/>
              </p:cNvSpPr>
              <p:nvPr>
                <p:ph sz="quarter" idx="1"/>
              </p:nvPr>
            </p:nvSpPr>
            <p:spPr>
              <a:blipFill>
                <a:blip r:embed="rId2"/>
                <a:stretch>
                  <a:fillRect l="-667" t="-1111"/>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FE1BE9CD-247E-4BC7-82C4-BDA65AD30DA7}"/>
              </a:ext>
            </a:extLst>
          </p:cNvPr>
          <p:cNvSpPr txBox="1">
            <a:spLocks/>
          </p:cNvSpPr>
          <p:nvPr/>
        </p:nvSpPr>
        <p:spPr bwMode="auto">
          <a:xfrm>
            <a:off x="2362200" y="2735580"/>
            <a:ext cx="3810000" cy="1905000"/>
          </a:xfrm>
          <a:prstGeom prst="rect">
            <a:avLst/>
          </a:prstGeom>
          <a:noFill/>
          <a:ln w="19050">
            <a:solidFill>
              <a:schemeClr val="accent1"/>
            </a:solid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sz="2400" dirty="0">
                <a:solidFill>
                  <a:srgbClr val="008000"/>
                </a:solidFill>
                <a:latin typeface="FiraMono-Medium-Identity-H"/>
              </a:rPr>
              <a:t>def </a:t>
            </a:r>
            <a:r>
              <a:rPr lang="en-US" sz="2400" dirty="0">
                <a:solidFill>
                  <a:srgbClr val="0000FF"/>
                </a:solidFill>
                <a:latin typeface="FiraMono-Regular-Identity-H"/>
              </a:rPr>
              <a:t>mean_2</a:t>
            </a:r>
            <a:r>
              <a:rPr lang="en-US" sz="2400" dirty="0">
                <a:solidFill>
                  <a:srgbClr val="000000"/>
                </a:solidFill>
                <a:latin typeface="FiraMono-Regular-Identity-H"/>
              </a:rPr>
              <a:t>(A): </a:t>
            </a:r>
          </a:p>
          <a:p>
            <a:pPr marL="0" indent="0">
              <a:buNone/>
            </a:pPr>
            <a:r>
              <a:rPr lang="en-US" sz="2400" dirty="0">
                <a:solidFill>
                  <a:srgbClr val="000000"/>
                </a:solidFill>
                <a:latin typeface="FiraMono-Regular-Identity-H"/>
              </a:rPr>
              <a:t>	total = sum(A)</a:t>
            </a:r>
            <a:r>
              <a:rPr lang="en-US" sz="2400" dirty="0">
                <a:solidFill>
                  <a:srgbClr val="666666"/>
                </a:solidFill>
                <a:latin typeface="FiraMono-Regular-Identity-H"/>
              </a:rPr>
              <a:t> </a:t>
            </a:r>
          </a:p>
          <a:p>
            <a:pPr marL="0" indent="0">
              <a:buNone/>
            </a:pPr>
            <a:r>
              <a:rPr lang="en-US" sz="2400" dirty="0">
                <a:solidFill>
                  <a:srgbClr val="000000"/>
                </a:solidFill>
                <a:latin typeface="FiraMono-Regular-Identity-H"/>
              </a:rPr>
              <a:t>	n </a:t>
            </a:r>
            <a:r>
              <a:rPr lang="en-US" sz="2400" dirty="0">
                <a:solidFill>
                  <a:srgbClr val="666666"/>
                </a:solidFill>
                <a:latin typeface="FiraMono-Regular-Identity-H"/>
              </a:rPr>
              <a:t>= </a:t>
            </a:r>
            <a:r>
              <a:rPr lang="en-US" sz="2400" dirty="0" err="1">
                <a:solidFill>
                  <a:srgbClr val="008000"/>
                </a:solidFill>
                <a:latin typeface="FiraMono-Regular-Identity-H"/>
              </a:rPr>
              <a:t>len</a:t>
            </a:r>
            <a:r>
              <a:rPr lang="en-US" sz="2400" dirty="0">
                <a:solidFill>
                  <a:srgbClr val="000000"/>
                </a:solidFill>
                <a:latin typeface="FiraMono-Regular-Identity-H"/>
              </a:rPr>
              <a:t>(A)</a:t>
            </a:r>
          </a:p>
          <a:p>
            <a:pPr marL="0" indent="0">
              <a:buNone/>
            </a:pPr>
            <a:r>
              <a:rPr lang="en-US" sz="2400" dirty="0">
                <a:solidFill>
                  <a:srgbClr val="008000"/>
                </a:solidFill>
                <a:latin typeface="FiraMono-Medium-Identity-H"/>
              </a:rPr>
              <a:t>	return </a:t>
            </a:r>
            <a:r>
              <a:rPr lang="en-US" sz="2400" dirty="0">
                <a:solidFill>
                  <a:srgbClr val="000000"/>
                </a:solidFill>
                <a:latin typeface="FiraMono-Regular-Identity-H"/>
              </a:rPr>
              <a:t>total </a:t>
            </a:r>
            <a:r>
              <a:rPr lang="en-US" sz="2400" dirty="0">
                <a:solidFill>
                  <a:srgbClr val="666666"/>
                </a:solidFill>
                <a:latin typeface="FiraMono-Regular-Identity-H"/>
              </a:rPr>
              <a:t>/ </a:t>
            </a:r>
            <a:r>
              <a:rPr lang="en-US" sz="2400" dirty="0">
                <a:solidFill>
                  <a:srgbClr val="000000"/>
                </a:solidFill>
                <a:latin typeface="FiraMono-Regular-Identity-H"/>
              </a:rPr>
              <a:t>n</a:t>
            </a:r>
            <a:endParaRPr lang="en-US" dirty="0"/>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F0387A90-493E-F09A-B6A3-F2B4C841FFA3}"/>
                  </a:ext>
                </a:extLst>
              </p14:cNvPr>
              <p14:cNvContentPartPr/>
              <p14:nvPr/>
            </p14:nvContentPartPr>
            <p14:xfrm>
              <a:off x="1890360" y="2967840"/>
              <a:ext cx="8675640" cy="2600640"/>
            </p14:xfrm>
          </p:contentPart>
        </mc:Choice>
        <mc:Fallback>
          <p:pic>
            <p:nvPicPr>
              <p:cNvPr id="5" name="Ink 4">
                <a:extLst>
                  <a:ext uri="{FF2B5EF4-FFF2-40B4-BE49-F238E27FC236}">
                    <a16:creationId xmlns:a16="http://schemas.microsoft.com/office/drawing/2014/main" id="{F0387A90-493E-F09A-B6A3-F2B4C841FFA3}"/>
                  </a:ext>
                </a:extLst>
              </p:cNvPr>
              <p:cNvPicPr/>
              <p:nvPr/>
            </p:nvPicPr>
            <p:blipFill>
              <a:blip r:embed="rId4"/>
              <a:stretch>
                <a:fillRect/>
              </a:stretch>
            </p:blipFill>
            <p:spPr>
              <a:xfrm>
                <a:off x="1881000" y="2958480"/>
                <a:ext cx="8694360" cy="2619360"/>
              </a:xfrm>
              <a:prstGeom prst="rect">
                <a:avLst/>
              </a:prstGeom>
            </p:spPr>
          </p:pic>
        </mc:Fallback>
      </mc:AlternateContent>
    </p:spTree>
    <p:extLst>
      <p:ext uri="{BB962C8B-B14F-4D97-AF65-F5344CB8AC3E}">
        <p14:creationId xmlns:p14="http://schemas.microsoft.com/office/powerpoint/2010/main" val="399971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A1445-1821-40C7-AA99-A5A2AF6D7C06}"/>
              </a:ext>
            </a:extLst>
          </p:cNvPr>
          <p:cNvSpPr>
            <a:spLocks noGrp="1"/>
          </p:cNvSpPr>
          <p:nvPr>
            <p:ph type="title"/>
          </p:nvPr>
        </p:nvSpPr>
        <p:spPr/>
        <p:txBody>
          <a:bodyPr/>
          <a:lstStyle/>
          <a:p>
            <a:r>
              <a:rPr lang="en-US" dirty="0"/>
              <a:t>A simple exercise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5FE5FD-B5FD-4F4D-85C2-E501794D5EE1}"/>
                  </a:ext>
                </a:extLst>
              </p:cNvPr>
              <p:cNvSpPr>
                <a:spLocks noGrp="1"/>
              </p:cNvSpPr>
              <p:nvPr>
                <p:ph sz="quarter" idx="1"/>
              </p:nvPr>
            </p:nvSpPr>
            <p:spPr/>
            <p:txBody>
              <a:bodyPr/>
              <a:lstStyle/>
              <a:p>
                <a:r>
                  <a:rPr lang="en-US" dirty="0"/>
                  <a:t>Input:  an array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oMath>
                </a14:m>
                <a:r>
                  <a:rPr lang="en-US" dirty="0"/>
                  <a:t>of </a:t>
                </a:r>
                <a14:m>
                  <m:oMath xmlns:m="http://schemas.openxmlformats.org/officeDocument/2006/math">
                    <m:r>
                      <a:rPr lang="en-US" b="0" i="1" smtClean="0">
                        <a:latin typeface="Cambria Math" panose="02040503050406030204" pitchFamily="18" charset="0"/>
                      </a:rPr>
                      <m:t>𝑛</m:t>
                    </m:r>
                  </m:oMath>
                </a14:m>
                <a:r>
                  <a:rPr lang="en-US" dirty="0"/>
                  <a:t> numbers</a:t>
                </a:r>
              </a:p>
              <a:p>
                <a:r>
                  <a:rPr lang="en-US" dirty="0"/>
                  <a:t>Output: return the largest number in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oMath>
                </a14:m>
                <a:endParaRPr lang="en-US" dirty="0"/>
              </a:p>
              <a:p>
                <a:pPr algn="l"/>
                <a:r>
                  <a:rPr lang="en-US" dirty="0"/>
                  <a:t>What is the time complexity of your algorithm?</a:t>
                </a:r>
                <a:r>
                  <a:rPr lang="en-US" sz="1800" dirty="0">
                    <a:solidFill>
                      <a:srgbClr val="008000"/>
                    </a:solidFill>
                    <a:latin typeface="FiraMono-Medium-Identity-H"/>
                  </a:rPr>
                  <a:t> </a:t>
                </a:r>
                <a:endParaRPr lang="en-US" dirty="0"/>
              </a:p>
            </p:txBody>
          </p:sp>
        </mc:Choice>
        <mc:Fallback xmlns="">
          <p:sp>
            <p:nvSpPr>
              <p:cNvPr id="3" name="Content Placeholder 2">
                <a:extLst>
                  <a:ext uri="{FF2B5EF4-FFF2-40B4-BE49-F238E27FC236}">
                    <a16:creationId xmlns:a16="http://schemas.microsoft.com/office/drawing/2014/main" id="{2C5FE5FD-B5FD-4F4D-85C2-E501794D5EE1}"/>
                  </a:ext>
                </a:extLst>
              </p:cNvPr>
              <p:cNvSpPr>
                <a:spLocks noGrp="1" noRot="1" noChangeAspect="1" noMove="1" noResize="1" noEditPoints="1" noAdjustHandles="1" noChangeArrowheads="1" noChangeShapeType="1" noTextEdit="1"/>
              </p:cNvSpPr>
              <p:nvPr>
                <p:ph sz="quarter" idx="1"/>
              </p:nvPr>
            </p:nvSpPr>
            <p:spPr>
              <a:blipFill>
                <a:blip r:embed="rId2"/>
                <a:stretch>
                  <a:fillRect l="-667" t="-1111"/>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F38362B7-3366-4482-BCB6-1F90FFC8D4F4}"/>
              </a:ext>
            </a:extLst>
          </p:cNvPr>
          <p:cNvSpPr txBox="1">
            <a:spLocks/>
          </p:cNvSpPr>
          <p:nvPr/>
        </p:nvSpPr>
        <p:spPr bwMode="auto">
          <a:xfrm>
            <a:off x="2057400" y="2926080"/>
            <a:ext cx="4343400" cy="2712720"/>
          </a:xfrm>
          <a:prstGeom prst="rect">
            <a:avLst/>
          </a:prstGeom>
          <a:noFill/>
          <a:ln w="19050">
            <a:solidFill>
              <a:schemeClr val="accent1"/>
            </a:solid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sz="2400" dirty="0">
                <a:solidFill>
                  <a:srgbClr val="008000"/>
                </a:solidFill>
                <a:latin typeface="FiraMono-Medium-Identity-H"/>
              </a:rPr>
              <a:t>def </a:t>
            </a:r>
            <a:r>
              <a:rPr lang="en-US" sz="2400" dirty="0">
                <a:solidFill>
                  <a:srgbClr val="0000FF"/>
                </a:solidFill>
                <a:latin typeface="FiraMono-Regular-Identity-H"/>
              </a:rPr>
              <a:t>maximum</a:t>
            </a:r>
            <a:r>
              <a:rPr lang="en-US" sz="2400" dirty="0">
                <a:solidFill>
                  <a:srgbClr val="000000"/>
                </a:solidFill>
                <a:latin typeface="FiraMono-Regular-Identity-H"/>
              </a:rPr>
              <a:t>(A): </a:t>
            </a:r>
          </a:p>
          <a:p>
            <a:pPr marL="0" indent="0">
              <a:buNone/>
            </a:pPr>
            <a:r>
              <a:rPr lang="en-US" sz="2400" dirty="0">
                <a:solidFill>
                  <a:srgbClr val="000000"/>
                </a:solidFill>
                <a:latin typeface="FiraMono-Regular-Identity-H"/>
              </a:rPr>
              <a:t>	</a:t>
            </a:r>
            <a:r>
              <a:rPr lang="en-US" sz="2400" dirty="0" err="1">
                <a:solidFill>
                  <a:srgbClr val="000000"/>
                </a:solidFill>
                <a:latin typeface="FiraMono-Regular-Identity-H"/>
              </a:rPr>
              <a:t>current_max</a:t>
            </a:r>
            <a:r>
              <a:rPr lang="en-US" sz="2400" dirty="0">
                <a:solidFill>
                  <a:srgbClr val="000000"/>
                </a:solidFill>
                <a:latin typeface="FiraMono-Regular-Identity-H"/>
              </a:rPr>
              <a:t> </a:t>
            </a:r>
            <a:r>
              <a:rPr lang="en-US" sz="2400" dirty="0">
                <a:solidFill>
                  <a:srgbClr val="666666"/>
                </a:solidFill>
                <a:latin typeface="FiraMono-Regular-Identity-H"/>
              </a:rPr>
              <a:t>= -</a:t>
            </a:r>
            <a:r>
              <a:rPr lang="en-US" sz="2400" dirty="0">
                <a:solidFill>
                  <a:srgbClr val="008000"/>
                </a:solidFill>
                <a:latin typeface="FiraMono-Regular-Identity-H"/>
              </a:rPr>
              <a:t>float</a:t>
            </a:r>
            <a:r>
              <a:rPr lang="en-US" sz="2400" dirty="0">
                <a:solidFill>
                  <a:srgbClr val="000000"/>
                </a:solidFill>
                <a:latin typeface="FiraMono-Regular-Identity-H"/>
              </a:rPr>
              <a:t>(</a:t>
            </a:r>
            <a:r>
              <a:rPr lang="en-US" sz="2400" dirty="0">
                <a:solidFill>
                  <a:srgbClr val="BB2121"/>
                </a:solidFill>
                <a:latin typeface="FiraMono-Regular-Identity-H"/>
              </a:rPr>
              <a:t>'inf'</a:t>
            </a:r>
            <a:r>
              <a:rPr lang="en-US" sz="2400" dirty="0">
                <a:solidFill>
                  <a:srgbClr val="000000"/>
                </a:solidFill>
                <a:latin typeface="FiraMono-Regular-Identity-H"/>
              </a:rPr>
              <a:t>)</a:t>
            </a:r>
            <a:endParaRPr lang="en-US" sz="2400" dirty="0">
              <a:solidFill>
                <a:srgbClr val="666666"/>
              </a:solidFill>
              <a:latin typeface="FiraMono-Regular-Identity-H"/>
            </a:endParaRPr>
          </a:p>
          <a:p>
            <a:pPr marL="0" indent="0">
              <a:buNone/>
            </a:pPr>
            <a:r>
              <a:rPr lang="en-US" sz="2400" dirty="0">
                <a:solidFill>
                  <a:srgbClr val="008000"/>
                </a:solidFill>
                <a:latin typeface="FiraMono-Medium-Identity-H"/>
              </a:rPr>
              <a:t>	for </a:t>
            </a:r>
            <a:r>
              <a:rPr lang="en-US" sz="2400" dirty="0">
                <a:solidFill>
                  <a:srgbClr val="000000"/>
                </a:solidFill>
                <a:latin typeface="FiraMono-Regular-Identity-H"/>
              </a:rPr>
              <a:t>x in A:</a:t>
            </a:r>
          </a:p>
          <a:p>
            <a:pPr marL="0" indent="0">
              <a:buNone/>
            </a:pPr>
            <a:r>
              <a:rPr lang="en-US" sz="2400" dirty="0">
                <a:solidFill>
                  <a:srgbClr val="000000"/>
                </a:solidFill>
                <a:latin typeface="FiraMono-Regular-Identity-H"/>
              </a:rPr>
              <a:t>	      if x &gt; </a:t>
            </a:r>
            <a:r>
              <a:rPr lang="en-US" sz="2400" dirty="0" err="1">
                <a:solidFill>
                  <a:srgbClr val="000000"/>
                </a:solidFill>
                <a:latin typeface="FiraMono-Regular-Identity-H"/>
              </a:rPr>
              <a:t>current_max</a:t>
            </a:r>
            <a:r>
              <a:rPr lang="en-US" sz="2400" dirty="0">
                <a:solidFill>
                  <a:srgbClr val="000000"/>
                </a:solidFill>
                <a:latin typeface="FiraMono-Regular-Identity-H"/>
              </a:rPr>
              <a:t>:</a:t>
            </a:r>
          </a:p>
          <a:p>
            <a:pPr marL="0" indent="0">
              <a:buNone/>
            </a:pPr>
            <a:r>
              <a:rPr lang="en-US" sz="2400" dirty="0">
                <a:solidFill>
                  <a:srgbClr val="000000"/>
                </a:solidFill>
                <a:latin typeface="FiraMono-Regular-Identity-H"/>
              </a:rPr>
              <a:t>		</a:t>
            </a:r>
            <a:r>
              <a:rPr lang="en-US" sz="2400" dirty="0" err="1">
                <a:solidFill>
                  <a:srgbClr val="000000"/>
                </a:solidFill>
                <a:latin typeface="FiraMono-Regular-Identity-H"/>
              </a:rPr>
              <a:t>current_max</a:t>
            </a:r>
            <a:r>
              <a:rPr lang="en-US" sz="2400" dirty="0">
                <a:solidFill>
                  <a:srgbClr val="000000"/>
                </a:solidFill>
                <a:latin typeface="FiraMono-Regular-Identity-H"/>
              </a:rPr>
              <a:t> = x</a:t>
            </a:r>
          </a:p>
          <a:p>
            <a:pPr marL="0" indent="0">
              <a:buNone/>
            </a:pPr>
            <a:r>
              <a:rPr lang="en-US" sz="2400" dirty="0">
                <a:solidFill>
                  <a:srgbClr val="008000"/>
                </a:solidFill>
                <a:latin typeface="FiraMono-Medium-Identity-H"/>
              </a:rPr>
              <a:t>	return </a:t>
            </a:r>
            <a:r>
              <a:rPr lang="en-US" sz="2400" dirty="0" err="1">
                <a:solidFill>
                  <a:srgbClr val="000000"/>
                </a:solidFill>
                <a:latin typeface="FiraMono-Regular-Identity-H"/>
              </a:rPr>
              <a:t>current_max</a:t>
            </a:r>
            <a:endParaRPr lang="en-US" dirty="0"/>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60682AA2-0989-AF31-C879-9C28B76F2206}"/>
                  </a:ext>
                </a:extLst>
              </p14:cNvPr>
              <p14:cNvContentPartPr/>
              <p14:nvPr/>
            </p14:nvContentPartPr>
            <p14:xfrm>
              <a:off x="947880" y="3817440"/>
              <a:ext cx="3542760" cy="1243440"/>
            </p14:xfrm>
          </p:contentPart>
        </mc:Choice>
        <mc:Fallback>
          <p:pic>
            <p:nvPicPr>
              <p:cNvPr id="5" name="Ink 4">
                <a:extLst>
                  <a:ext uri="{FF2B5EF4-FFF2-40B4-BE49-F238E27FC236}">
                    <a16:creationId xmlns:a16="http://schemas.microsoft.com/office/drawing/2014/main" id="{60682AA2-0989-AF31-C879-9C28B76F2206}"/>
                  </a:ext>
                </a:extLst>
              </p:cNvPr>
              <p:cNvPicPr/>
              <p:nvPr/>
            </p:nvPicPr>
            <p:blipFill>
              <a:blip r:embed="rId4"/>
              <a:stretch>
                <a:fillRect/>
              </a:stretch>
            </p:blipFill>
            <p:spPr>
              <a:xfrm>
                <a:off x="938520" y="3808080"/>
                <a:ext cx="3561480" cy="1262160"/>
              </a:xfrm>
              <a:prstGeom prst="rect">
                <a:avLst/>
              </a:prstGeom>
            </p:spPr>
          </p:pic>
        </mc:Fallback>
      </mc:AlternateContent>
    </p:spTree>
    <p:extLst>
      <p:ext uri="{BB962C8B-B14F-4D97-AF65-F5344CB8AC3E}">
        <p14:creationId xmlns:p14="http://schemas.microsoft.com/office/powerpoint/2010/main" val="752909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25467-E84A-4B77-85CC-B0CBDEBDD500}"/>
              </a:ext>
            </a:extLst>
          </p:cNvPr>
          <p:cNvSpPr>
            <a:spLocks noGrp="1"/>
          </p:cNvSpPr>
          <p:nvPr>
            <p:ph type="title"/>
          </p:nvPr>
        </p:nvSpPr>
        <p:spPr/>
        <p:txBody>
          <a:bodyPr/>
          <a:lstStyle/>
          <a:p>
            <a:r>
              <a:rPr lang="en-US" dirty="0"/>
              <a:t>Time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8F7515-C530-4DA3-AA67-EBCB6785D3FF}"/>
                  </a:ext>
                </a:extLst>
              </p:cNvPr>
              <p:cNvSpPr>
                <a:spLocks noGrp="1"/>
              </p:cNvSpPr>
              <p:nvPr>
                <p:ph sz="quarter" idx="1"/>
              </p:nvPr>
            </p:nvSpPr>
            <p:spPr/>
            <p:txBody>
              <a:bodyPr/>
              <a:lstStyle/>
              <a:p>
                <a:r>
                  <a:rPr lang="en-US" dirty="0"/>
                  <a:t>First abstraction:   </a:t>
                </a:r>
              </a:p>
              <a:p>
                <a:pPr lvl="1"/>
                <a:r>
                  <a:rPr lang="en-US" dirty="0"/>
                  <a:t>aim to obtain </a:t>
                </a:r>
                <a14:m>
                  <m:oMath xmlns:m="http://schemas.openxmlformats.org/officeDocument/2006/math">
                    <m:r>
                      <a:rPr lang="en-US" i="1" dirty="0" smtClean="0">
                        <a:latin typeface="Cambria Math" panose="02040503050406030204" pitchFamily="18" charset="0"/>
                      </a:rPr>
                      <m:t>𝑇</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𝑛</m:t>
                        </m:r>
                      </m:e>
                    </m:d>
                    <m:r>
                      <a:rPr lang="en-US" b="0" i="0" dirty="0" smtClean="0">
                        <a:latin typeface="Cambria Math" panose="02040503050406030204" pitchFamily="18" charset="0"/>
                      </a:rPr>
                      <m:t> </m:t>
                    </m:r>
                  </m:oMath>
                </a14:m>
                <a:r>
                  <a:rPr lang="en-US" dirty="0"/>
                  <a:t>where </a:t>
                </a:r>
                <a14:m>
                  <m:oMath xmlns:m="http://schemas.openxmlformats.org/officeDocument/2006/math">
                    <m:r>
                      <a:rPr lang="en-US" b="0" i="1" smtClean="0">
                        <a:latin typeface="Cambria Math" panose="02040503050406030204" pitchFamily="18" charset="0"/>
                      </a:rPr>
                      <m:t>𝑛</m:t>
                    </m:r>
                    <m:r>
                      <a:rPr lang="en-US" i="1">
                        <a:latin typeface="Cambria Math" panose="02040503050406030204" pitchFamily="18" charset="0"/>
                      </a:rPr>
                      <m:t> </m:t>
                    </m:r>
                  </m:oMath>
                </a14:m>
                <a:r>
                  <a:rPr lang="en-US" dirty="0"/>
                  <a:t>is size of input</a:t>
                </a:r>
              </a:p>
              <a:p>
                <a:pPr lvl="8"/>
                <a:endParaRPr lang="en-US" dirty="0"/>
              </a:p>
              <a:p>
                <a:r>
                  <a:rPr lang="en-US" dirty="0"/>
                  <a:t>Second abstraction:  </a:t>
                </a:r>
              </a:p>
              <a:p>
                <a:pPr lvl="1"/>
                <a:r>
                  <a:rPr lang="en-US" dirty="0"/>
                  <a:t>assume that basic operations take constant time </a:t>
                </a:r>
              </a:p>
              <a:p>
                <a:pPr lvl="8"/>
                <a:endParaRPr lang="en-US" dirty="0"/>
              </a:p>
              <a:p>
                <a:r>
                  <a:rPr lang="en-US" dirty="0"/>
                  <a:t>Third abstraction: </a:t>
                </a:r>
              </a:p>
              <a:p>
                <a:pPr lvl="1"/>
                <a:r>
                  <a:rPr lang="en-US" dirty="0"/>
                  <a:t>Ignore constants as well as </a:t>
                </a:r>
                <a:r>
                  <a:rPr lang="en-US" dirty="0">
                    <a:solidFill>
                      <a:srgbClr val="700000"/>
                    </a:solidFill>
                  </a:rPr>
                  <a:t>lower order </a:t>
                </a:r>
                <a:r>
                  <a:rPr lang="en-US" dirty="0"/>
                  <a:t>terms, </a:t>
                </a:r>
              </a:p>
              <a:p>
                <a:pPr lvl="1"/>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n-US" b="0" i="0" smtClean="0">
                        <a:latin typeface="Cambria Math" panose="02040503050406030204" pitchFamily="18" charset="0"/>
                      </a:rPr>
                      <m:t>Θ</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en-US" dirty="0"/>
                  <a:t> for previous example </a:t>
                </a:r>
              </a:p>
              <a:p>
                <a:pPr lvl="1"/>
                <a:endParaRPr lang="en-US" dirty="0"/>
              </a:p>
              <a:p>
                <a14:m>
                  <m:oMath xmlns:m="http://schemas.openxmlformats.org/officeDocument/2006/math">
                    <m:r>
                      <m:rPr>
                        <m:sty m:val="p"/>
                      </m:rPr>
                      <a:rPr lang="en-US" b="0" i="0" smtClean="0">
                        <a:latin typeface="Cambria Math" panose="02040503050406030204" pitchFamily="18" charset="0"/>
                      </a:rPr>
                      <m:t>Θ</m:t>
                    </m:r>
                    <m:d>
                      <m:dPr>
                        <m:ctrlPr>
                          <a:rPr lang="en-US" b="0" i="1" smtClean="0">
                            <a:latin typeface="Cambria Math" panose="02040503050406030204" pitchFamily="18" charset="0"/>
                          </a:rPr>
                        </m:ctrlPr>
                      </m:dPr>
                      <m:e>
                        <m:r>
                          <a:rPr lang="en-US" b="0" i="1" smtClean="0">
                            <a:latin typeface="Cambria Math" panose="02040503050406030204" pitchFamily="18" charset="0"/>
                          </a:rPr>
                          <m:t>⋅</m:t>
                        </m:r>
                      </m:e>
                    </m:d>
                  </m:oMath>
                </a14:m>
                <a:r>
                  <a:rPr lang="en-US" dirty="0"/>
                  <a:t> is called asymptotic notation, and a time complexity of this form is called asymptotic time complexity </a:t>
                </a:r>
              </a:p>
              <a:p>
                <a:endParaRPr lang="en-US" dirty="0"/>
              </a:p>
            </p:txBody>
          </p:sp>
        </mc:Choice>
        <mc:Fallback xmlns="">
          <p:sp>
            <p:nvSpPr>
              <p:cNvPr id="3" name="Content Placeholder 2">
                <a:extLst>
                  <a:ext uri="{FF2B5EF4-FFF2-40B4-BE49-F238E27FC236}">
                    <a16:creationId xmlns:a16="http://schemas.microsoft.com/office/drawing/2014/main" id="{088F7515-C530-4DA3-AA67-EBCB6785D3FF}"/>
                  </a:ext>
                </a:extLst>
              </p:cNvPr>
              <p:cNvSpPr>
                <a:spLocks noGrp="1" noRot="1" noChangeAspect="1" noMove="1" noResize="1" noEditPoints="1" noAdjustHandles="1" noChangeArrowheads="1" noChangeShapeType="1" noTextEdit="1"/>
              </p:cNvSpPr>
              <p:nvPr>
                <p:ph sz="quarter" idx="1"/>
              </p:nvPr>
            </p:nvSpPr>
            <p:spPr>
              <a:blipFill>
                <a:blip r:embed="rId3"/>
                <a:stretch>
                  <a:fillRect l="-667" t="-1111" r="-148" b="-617"/>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13CC8DF4-B8DC-47F2-A720-0D9C08FE9758}"/>
              </a:ext>
            </a:extLst>
          </p:cNvPr>
          <p:cNvSpPr/>
          <p:nvPr/>
        </p:nvSpPr>
        <p:spPr>
          <a:xfrm>
            <a:off x="3505200" y="3886200"/>
            <a:ext cx="7086600" cy="1252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Next time</a:t>
            </a:r>
          </a:p>
          <a:p>
            <a:pPr algn="ctr"/>
            <a:r>
              <a:rPr lang="en-US" sz="2000" dirty="0"/>
              <a:t>We will learn what exactly are asymptotic time complexity and go through more examples </a:t>
            </a:r>
          </a:p>
        </p:txBody>
      </p:sp>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D857DF32-C80A-9FEF-E445-A7C7686567F5}"/>
                  </a:ext>
                </a:extLst>
              </p14:cNvPr>
              <p14:cNvContentPartPr/>
              <p14:nvPr/>
            </p14:nvContentPartPr>
            <p14:xfrm>
              <a:off x="6691680" y="409320"/>
              <a:ext cx="2579400" cy="1517760"/>
            </p14:xfrm>
          </p:contentPart>
        </mc:Choice>
        <mc:Fallback>
          <p:pic>
            <p:nvPicPr>
              <p:cNvPr id="5" name="Ink 4">
                <a:extLst>
                  <a:ext uri="{FF2B5EF4-FFF2-40B4-BE49-F238E27FC236}">
                    <a16:creationId xmlns:a16="http://schemas.microsoft.com/office/drawing/2014/main" id="{D857DF32-C80A-9FEF-E445-A7C7686567F5}"/>
                  </a:ext>
                </a:extLst>
              </p:cNvPr>
              <p:cNvPicPr/>
              <p:nvPr/>
            </p:nvPicPr>
            <p:blipFill>
              <a:blip r:embed="rId5"/>
              <a:stretch>
                <a:fillRect/>
              </a:stretch>
            </p:blipFill>
            <p:spPr>
              <a:xfrm>
                <a:off x="6682320" y="399960"/>
                <a:ext cx="2598120" cy="1536480"/>
              </a:xfrm>
              <a:prstGeom prst="rect">
                <a:avLst/>
              </a:prstGeom>
            </p:spPr>
          </p:pic>
        </mc:Fallback>
      </mc:AlternateContent>
    </p:spTree>
    <p:extLst>
      <p:ext uri="{BB962C8B-B14F-4D97-AF65-F5344CB8AC3E}">
        <p14:creationId xmlns:p14="http://schemas.microsoft.com/office/powerpoint/2010/main" val="228492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AD14C-6D94-4048-8030-AF3B00C6ADBA}"/>
              </a:ext>
            </a:extLst>
          </p:cNvPr>
          <p:cNvSpPr>
            <a:spLocks noGrp="1"/>
          </p:cNvSpPr>
          <p:nvPr>
            <p:ph type="title"/>
          </p:nvPr>
        </p:nvSpPr>
        <p:spPr>
          <a:xfrm>
            <a:off x="1981200" y="2590800"/>
            <a:ext cx="8229600" cy="990600"/>
          </a:xfrm>
        </p:spPr>
        <p:txBody>
          <a:bodyPr/>
          <a:lstStyle/>
          <a:p>
            <a:pPr algn="ctr"/>
            <a:r>
              <a:rPr lang="en-US" sz="3600" dirty="0"/>
              <a:t>FIN</a:t>
            </a:r>
          </a:p>
        </p:txBody>
      </p:sp>
    </p:spTree>
    <p:extLst>
      <p:ext uri="{BB962C8B-B14F-4D97-AF65-F5344CB8AC3E}">
        <p14:creationId xmlns:p14="http://schemas.microsoft.com/office/powerpoint/2010/main" val="537083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8D5EA-79F7-43DD-ACD0-A8C0FFB60DBB}"/>
              </a:ext>
            </a:extLst>
          </p:cNvPr>
          <p:cNvSpPr>
            <a:spLocks noGrp="1"/>
          </p:cNvSpPr>
          <p:nvPr>
            <p:ph type="title"/>
          </p:nvPr>
        </p:nvSpPr>
        <p:spPr/>
        <p:txBody>
          <a:bodyPr/>
          <a:lstStyle/>
          <a:p>
            <a:r>
              <a:rPr lang="en-US" dirty="0"/>
              <a:t>Course Information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3A3704-C206-40E4-90FD-0312C36DD830}"/>
                  </a:ext>
                </a:extLst>
              </p:cNvPr>
              <p:cNvSpPr>
                <a:spLocks noGrp="1"/>
              </p:cNvSpPr>
              <p:nvPr>
                <p:ph sz="quarter" idx="1"/>
              </p:nvPr>
            </p:nvSpPr>
            <p:spPr/>
            <p:txBody>
              <a:bodyPr/>
              <a:lstStyle/>
              <a:p>
                <a:r>
                  <a:rPr lang="en-US" dirty="0"/>
                  <a:t>Homework and Exams: </a:t>
                </a:r>
              </a:p>
              <a:p>
                <a:pPr lvl="1"/>
                <a:r>
                  <a:rPr lang="en-US" dirty="0"/>
                  <a:t>Around 9 labs, and 8 homework (roughly one per week other than the last)</a:t>
                </a:r>
              </a:p>
              <a:p>
                <a:pPr lvl="2"/>
                <a:r>
                  <a:rPr lang="en-US" dirty="0"/>
                  <a:t>Check out Homework Redemption policy on course webpage</a:t>
                </a:r>
              </a:p>
              <a:p>
                <a:pPr lvl="1"/>
                <a:r>
                  <a:rPr lang="en-US" dirty="0"/>
                  <a:t>2 midterms: </a:t>
                </a:r>
              </a:p>
              <a:p>
                <a:pPr lvl="2"/>
                <a:r>
                  <a:rPr lang="en-US" dirty="0"/>
                  <a:t>Midterm </a:t>
                </a:r>
                <a14:m>
                  <m:oMath xmlns:m="http://schemas.openxmlformats.org/officeDocument/2006/math">
                    <m:r>
                      <a:rPr lang="en-US" i="1" dirty="0" smtClean="0">
                        <a:latin typeface="Cambria Math" panose="02040503050406030204" pitchFamily="18" charset="0"/>
                      </a:rPr>
                      <m:t>1</m:t>
                    </m:r>
                  </m:oMath>
                </a14:m>
                <a:r>
                  <a:rPr lang="en-US" dirty="0"/>
                  <a:t>: </a:t>
                </a:r>
                <a:r>
                  <a:rPr lang="en-US" dirty="0">
                    <a:solidFill>
                      <a:srgbClr val="700000"/>
                    </a:solidFill>
                  </a:rPr>
                  <a:t>May 4</a:t>
                </a:r>
                <a:r>
                  <a:rPr lang="en-US" baseline="30000" dirty="0">
                    <a:solidFill>
                      <a:srgbClr val="700000"/>
                    </a:solidFill>
                  </a:rPr>
                  <a:t>th</a:t>
                </a:r>
                <a:r>
                  <a:rPr lang="en-US" dirty="0">
                    <a:solidFill>
                      <a:srgbClr val="700000"/>
                    </a:solidFill>
                  </a:rPr>
                  <a:t> (Thu)</a:t>
                </a:r>
                <a:r>
                  <a:rPr lang="en-US" dirty="0"/>
                  <a:t>;     Midterm </a:t>
                </a:r>
                <a14:m>
                  <m:oMath xmlns:m="http://schemas.openxmlformats.org/officeDocument/2006/math">
                    <m:r>
                      <a:rPr lang="en-US" i="1" dirty="0" smtClean="0">
                        <a:latin typeface="Cambria Math" panose="02040503050406030204" pitchFamily="18" charset="0"/>
                      </a:rPr>
                      <m:t>2</m:t>
                    </m:r>
                  </m:oMath>
                </a14:m>
                <a:r>
                  <a:rPr lang="en-US" dirty="0"/>
                  <a:t>: </a:t>
                </a:r>
                <a:r>
                  <a:rPr lang="en-US" dirty="0">
                    <a:solidFill>
                      <a:srgbClr val="700000"/>
                    </a:solidFill>
                  </a:rPr>
                  <a:t>June 1</a:t>
                </a:r>
                <a:r>
                  <a:rPr lang="en-US" baseline="30000" dirty="0">
                    <a:solidFill>
                      <a:srgbClr val="700000"/>
                    </a:solidFill>
                  </a:rPr>
                  <a:t>st</a:t>
                </a:r>
                <a:r>
                  <a:rPr lang="en-US" dirty="0">
                    <a:solidFill>
                      <a:srgbClr val="700000"/>
                    </a:solidFill>
                  </a:rPr>
                  <a:t> (Thu)</a:t>
                </a:r>
              </a:p>
              <a:p>
                <a:pPr lvl="2"/>
                <a:r>
                  <a:rPr lang="en-US" dirty="0"/>
                  <a:t>Check out Midterm Redemption policy on course webpage</a:t>
                </a:r>
              </a:p>
              <a:p>
                <a:pPr lvl="1"/>
                <a:r>
                  <a:rPr lang="en-US" dirty="0"/>
                  <a:t>Redemption midterms (same time as university registrar final exam time) </a:t>
                </a:r>
              </a:p>
              <a:p>
                <a:pPr lvl="2"/>
                <a:r>
                  <a:rPr lang="en-US" dirty="0">
                    <a:solidFill>
                      <a:srgbClr val="700000"/>
                    </a:solidFill>
                  </a:rPr>
                  <a:t>June 12</a:t>
                </a:r>
                <a:r>
                  <a:rPr lang="en-US" baseline="30000" dirty="0">
                    <a:solidFill>
                      <a:srgbClr val="700000"/>
                    </a:solidFill>
                  </a:rPr>
                  <a:t>th</a:t>
                </a:r>
                <a:r>
                  <a:rPr lang="en-US" dirty="0">
                    <a:solidFill>
                      <a:srgbClr val="700000"/>
                    </a:solidFill>
                  </a:rPr>
                  <a:t> (Mon), 3pm—6pm </a:t>
                </a:r>
                <a:endParaRPr lang="en-US" dirty="0"/>
              </a:p>
              <a:p>
                <a:pPr lvl="1"/>
                <a14:m>
                  <m:oMath xmlns:m="http://schemas.openxmlformats.org/officeDocument/2006/math">
                    <m:r>
                      <a:rPr lang="en-US" i="1" dirty="0" smtClean="0">
                        <a:latin typeface="Cambria Math" panose="02040503050406030204" pitchFamily="18" charset="0"/>
                      </a:rPr>
                      <m:t>1</m:t>
                    </m:r>
                  </m:oMath>
                </a14:m>
                <a:r>
                  <a:rPr lang="en-US" dirty="0"/>
                  <a:t> Super-homework (as substitute for final exam):</a:t>
                </a:r>
              </a:p>
              <a:p>
                <a:pPr lvl="2"/>
                <a:r>
                  <a:rPr lang="en-US" dirty="0"/>
                  <a:t>Due in the final exam week</a:t>
                </a:r>
              </a:p>
              <a:p>
                <a:pPr lvl="2"/>
                <a:endParaRPr lang="en-US" dirty="0"/>
              </a:p>
            </p:txBody>
          </p:sp>
        </mc:Choice>
        <mc:Fallback xmlns="">
          <p:sp>
            <p:nvSpPr>
              <p:cNvPr id="3" name="Content Placeholder 2">
                <a:extLst>
                  <a:ext uri="{FF2B5EF4-FFF2-40B4-BE49-F238E27FC236}">
                    <a16:creationId xmlns:a16="http://schemas.microsoft.com/office/drawing/2014/main" id="{8E3A3704-C206-40E4-90FD-0312C36DD830}"/>
                  </a:ext>
                </a:extLst>
              </p:cNvPr>
              <p:cNvSpPr>
                <a:spLocks noGrp="1" noRot="1" noChangeAspect="1" noMove="1" noResize="1" noEditPoints="1" noAdjustHandles="1" noChangeArrowheads="1" noChangeShapeType="1" noTextEdit="1"/>
              </p:cNvSpPr>
              <p:nvPr>
                <p:ph sz="quarter" idx="1"/>
              </p:nvPr>
            </p:nvSpPr>
            <p:spPr>
              <a:blipFill>
                <a:blip r:embed="rId3"/>
                <a:stretch>
                  <a:fillRect l="-500" t="-1111"/>
                </a:stretch>
              </a:blipFill>
            </p:spPr>
            <p:txBody>
              <a:bodyPr/>
              <a:lstStyle/>
              <a:p>
                <a:r>
                  <a:rPr lang="en-US">
                    <a:noFill/>
                  </a:rPr>
                  <a:t> </a:t>
                </a:r>
              </a:p>
            </p:txBody>
          </p:sp>
        </mc:Fallback>
      </mc:AlternateContent>
    </p:spTree>
    <p:extLst>
      <p:ext uri="{BB962C8B-B14F-4D97-AF65-F5344CB8AC3E}">
        <p14:creationId xmlns:p14="http://schemas.microsoft.com/office/powerpoint/2010/main" val="3144268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E4C48-2712-47AD-BD2B-4FEAB32ED864}"/>
              </a:ext>
            </a:extLst>
          </p:cNvPr>
          <p:cNvSpPr>
            <a:spLocks noGrp="1"/>
          </p:cNvSpPr>
          <p:nvPr>
            <p:ph type="title"/>
          </p:nvPr>
        </p:nvSpPr>
        <p:spPr/>
        <p:txBody>
          <a:bodyPr/>
          <a:lstStyle/>
          <a:p>
            <a:r>
              <a:rPr lang="en-US" dirty="0"/>
              <a:t>Course Information</a:t>
            </a:r>
          </a:p>
        </p:txBody>
      </p:sp>
      <p:sp>
        <p:nvSpPr>
          <p:cNvPr id="3" name="Content Placeholder 2">
            <a:extLst>
              <a:ext uri="{FF2B5EF4-FFF2-40B4-BE49-F238E27FC236}">
                <a16:creationId xmlns:a16="http://schemas.microsoft.com/office/drawing/2014/main" id="{08F9D2B3-8D4A-4136-922A-BA9B21D79D69}"/>
              </a:ext>
            </a:extLst>
          </p:cNvPr>
          <p:cNvSpPr>
            <a:spLocks noGrp="1"/>
          </p:cNvSpPr>
          <p:nvPr>
            <p:ph sz="quarter" idx="1"/>
          </p:nvPr>
        </p:nvSpPr>
        <p:spPr/>
        <p:txBody>
          <a:bodyPr/>
          <a:lstStyle/>
          <a:p>
            <a:r>
              <a:rPr lang="en-US" dirty="0"/>
              <a:t>Grading: </a:t>
            </a:r>
          </a:p>
          <a:p>
            <a:pPr lvl="1"/>
            <a:r>
              <a:rPr lang="en-US" dirty="0"/>
              <a:t>12.5%: Labs </a:t>
            </a:r>
          </a:p>
          <a:p>
            <a:pPr lvl="1"/>
            <a:r>
              <a:rPr lang="en-US" dirty="0"/>
              <a:t>30%: Homework Assignments </a:t>
            </a:r>
          </a:p>
          <a:p>
            <a:pPr lvl="1"/>
            <a:r>
              <a:rPr lang="en-US" dirty="0"/>
              <a:t>7.5%: Final super-homework</a:t>
            </a:r>
          </a:p>
          <a:p>
            <a:pPr lvl="1"/>
            <a:r>
              <a:rPr lang="en-US" dirty="0"/>
              <a:t>25%: Midterm 01</a:t>
            </a:r>
          </a:p>
          <a:p>
            <a:pPr lvl="2"/>
            <a:r>
              <a:rPr lang="en-US" dirty="0"/>
              <a:t>(or Redemption Midterm 01, whichever is larger)</a:t>
            </a:r>
          </a:p>
          <a:p>
            <a:pPr lvl="1"/>
            <a:r>
              <a:rPr lang="en-US" dirty="0"/>
              <a:t>25%: Midterm 02</a:t>
            </a:r>
          </a:p>
          <a:p>
            <a:pPr lvl="2"/>
            <a:r>
              <a:rPr lang="en-US" dirty="0"/>
              <a:t>(or Redemption Midterm 02, whichever is larger)</a:t>
            </a:r>
          </a:p>
          <a:p>
            <a:pPr lvl="1"/>
            <a:r>
              <a:rPr lang="en-US" dirty="0">
                <a:solidFill>
                  <a:srgbClr val="700000"/>
                </a:solidFill>
              </a:rPr>
              <a:t>Passing threshold: ≥60% average in two midterm in order to pass! </a:t>
            </a:r>
          </a:p>
          <a:p>
            <a:pPr marL="593725" lvl="2" indent="0">
              <a:buNone/>
            </a:pPr>
            <a:endParaRPr lang="en-US" dirty="0"/>
          </a:p>
          <a:p>
            <a:endParaRPr lang="en-US" dirty="0"/>
          </a:p>
        </p:txBody>
      </p:sp>
    </p:spTree>
    <p:extLst>
      <p:ext uri="{BB962C8B-B14F-4D97-AF65-F5344CB8AC3E}">
        <p14:creationId xmlns:p14="http://schemas.microsoft.com/office/powerpoint/2010/main" val="597942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C3B08-28F2-4D58-BD8F-EF0C45308E4F}"/>
              </a:ext>
            </a:extLst>
          </p:cNvPr>
          <p:cNvSpPr>
            <a:spLocks noGrp="1"/>
          </p:cNvSpPr>
          <p:nvPr>
            <p:ph type="title"/>
          </p:nvPr>
        </p:nvSpPr>
        <p:spPr/>
        <p:txBody>
          <a:bodyPr/>
          <a:lstStyle/>
          <a:p>
            <a:r>
              <a:rPr lang="en-US" dirty="0"/>
              <a:t>Course Information</a:t>
            </a:r>
          </a:p>
        </p:txBody>
      </p:sp>
      <p:sp>
        <p:nvSpPr>
          <p:cNvPr id="3" name="Content Placeholder 2">
            <a:extLst>
              <a:ext uri="{FF2B5EF4-FFF2-40B4-BE49-F238E27FC236}">
                <a16:creationId xmlns:a16="http://schemas.microsoft.com/office/drawing/2014/main" id="{C3837211-24AA-4955-A6A3-9DF979E5DEB0}"/>
              </a:ext>
            </a:extLst>
          </p:cNvPr>
          <p:cNvSpPr>
            <a:spLocks noGrp="1"/>
          </p:cNvSpPr>
          <p:nvPr>
            <p:ph sz="quarter" idx="1"/>
          </p:nvPr>
        </p:nvSpPr>
        <p:spPr/>
        <p:txBody>
          <a:bodyPr/>
          <a:lstStyle/>
          <a:p>
            <a:r>
              <a:rPr lang="en-US" dirty="0"/>
              <a:t>Slip Days</a:t>
            </a:r>
          </a:p>
          <a:p>
            <a:pPr lvl="1"/>
            <a:r>
              <a:rPr lang="en-US" dirty="0"/>
              <a:t>You have 5 "slip days" to use throughout the quarter. A slip day extends the deadline of any one homework by 24 hours. Slip days can't be "stacked“. Slip days are applied automatically at the end of the quarter, but it's your responsibility to keep track of how many you have left. </a:t>
            </a:r>
          </a:p>
          <a:p>
            <a:pPr lvl="2"/>
            <a:r>
              <a:rPr lang="en-US" dirty="0"/>
              <a:t>Slips days </a:t>
            </a:r>
            <a:r>
              <a:rPr lang="en-US" dirty="0">
                <a:solidFill>
                  <a:srgbClr val="700000"/>
                </a:solidFill>
              </a:rPr>
              <a:t>cannot</a:t>
            </a:r>
            <a:r>
              <a:rPr lang="en-US" dirty="0"/>
              <a:t> be used for the homework prior to the two midterms, </a:t>
            </a:r>
            <a:r>
              <a:rPr lang="en-US" dirty="0">
                <a:solidFill>
                  <a:srgbClr val="700000"/>
                </a:solidFill>
              </a:rPr>
              <a:t>nor for </a:t>
            </a:r>
            <a:r>
              <a:rPr lang="en-US" dirty="0"/>
              <a:t>the final Super homework. </a:t>
            </a:r>
          </a:p>
          <a:p>
            <a:pPr lvl="1"/>
            <a:endParaRPr lang="en-US" dirty="0"/>
          </a:p>
          <a:p>
            <a:r>
              <a:rPr lang="en-US" dirty="0"/>
              <a:t>Homework collaboration</a:t>
            </a:r>
          </a:p>
          <a:p>
            <a:pPr lvl="1"/>
            <a:r>
              <a:rPr lang="en-US" dirty="0"/>
              <a:t>You may discuss homework with your classmates – in fact, it is sometimes encouraged. It is </a:t>
            </a:r>
            <a:r>
              <a:rPr lang="en-US" dirty="0">
                <a:solidFill>
                  <a:srgbClr val="800000"/>
                </a:solidFill>
              </a:rPr>
              <a:t>very important </a:t>
            </a:r>
            <a:r>
              <a:rPr lang="en-US" dirty="0"/>
              <a:t>that you write up your solutions individually. </a:t>
            </a:r>
          </a:p>
        </p:txBody>
      </p:sp>
    </p:spTree>
    <p:extLst>
      <p:ext uri="{BB962C8B-B14F-4D97-AF65-F5344CB8AC3E}">
        <p14:creationId xmlns:p14="http://schemas.microsoft.com/office/powerpoint/2010/main" val="4097867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30A28-3D0C-40FA-B833-297BB00FA8DC}"/>
              </a:ext>
            </a:extLst>
          </p:cNvPr>
          <p:cNvSpPr>
            <a:spLocks noGrp="1"/>
          </p:cNvSpPr>
          <p:nvPr>
            <p:ph type="title"/>
          </p:nvPr>
        </p:nvSpPr>
        <p:spPr/>
        <p:txBody>
          <a:bodyPr/>
          <a:lstStyle/>
          <a:p>
            <a:r>
              <a:rPr lang="en-US" dirty="0"/>
              <a:t>Course Materials</a:t>
            </a:r>
          </a:p>
        </p:txBody>
      </p:sp>
      <p:sp>
        <p:nvSpPr>
          <p:cNvPr id="3" name="Content Placeholder 2">
            <a:extLst>
              <a:ext uri="{FF2B5EF4-FFF2-40B4-BE49-F238E27FC236}">
                <a16:creationId xmlns:a16="http://schemas.microsoft.com/office/drawing/2014/main" id="{B6D90837-7B86-4988-9711-5AD63AF897A5}"/>
              </a:ext>
            </a:extLst>
          </p:cNvPr>
          <p:cNvSpPr>
            <a:spLocks noGrp="1"/>
          </p:cNvSpPr>
          <p:nvPr>
            <p:ph sz="quarter" idx="1"/>
          </p:nvPr>
        </p:nvSpPr>
        <p:spPr>
          <a:xfrm>
            <a:off x="533400" y="1219200"/>
            <a:ext cx="9829800" cy="4937760"/>
          </a:xfrm>
        </p:spPr>
        <p:txBody>
          <a:bodyPr/>
          <a:lstStyle/>
          <a:p>
            <a:r>
              <a:rPr lang="en-US" dirty="0"/>
              <a:t>Couse note by </a:t>
            </a:r>
            <a:r>
              <a:rPr lang="en-US" i="1" dirty="0"/>
              <a:t>Justin Eldridge (</a:t>
            </a:r>
            <a:r>
              <a:rPr lang="en-US" i="1" dirty="0">
                <a:solidFill>
                  <a:srgbClr val="700000"/>
                </a:solidFill>
              </a:rPr>
              <a:t>JE</a:t>
            </a:r>
            <a:r>
              <a:rPr lang="en-US" i="1" dirty="0"/>
              <a:t>)</a:t>
            </a:r>
          </a:p>
          <a:p>
            <a:pPr lvl="1"/>
            <a:r>
              <a:rPr lang="en-US" dirty="0"/>
              <a:t>https://ucsd-ets.github.io/dsc40b-2021-wi-public/published/default/notes/book.pdf</a:t>
            </a:r>
          </a:p>
          <a:p>
            <a:pPr lvl="1"/>
            <a:endParaRPr lang="en-US" dirty="0"/>
          </a:p>
          <a:p>
            <a:r>
              <a:rPr lang="en-US" dirty="0"/>
              <a:t>Other optional textbooks: 	</a:t>
            </a:r>
          </a:p>
          <a:p>
            <a:pPr lvl="1"/>
            <a:r>
              <a:rPr lang="en-US" dirty="0" err="1"/>
              <a:t>Cormen</a:t>
            </a:r>
            <a:r>
              <a:rPr lang="en-US" dirty="0"/>
              <a:t>, </a:t>
            </a:r>
            <a:r>
              <a:rPr lang="en-US" dirty="0" err="1"/>
              <a:t>Leiserson</a:t>
            </a:r>
            <a:r>
              <a:rPr lang="en-US" dirty="0"/>
              <a:t>, </a:t>
            </a:r>
            <a:r>
              <a:rPr lang="en-US" dirty="0" err="1"/>
              <a:t>Rivest</a:t>
            </a:r>
            <a:r>
              <a:rPr lang="en-US" dirty="0"/>
              <a:t>, Stein (</a:t>
            </a:r>
            <a:r>
              <a:rPr lang="en-US" i="1" dirty="0">
                <a:solidFill>
                  <a:srgbClr val="700000"/>
                </a:solidFill>
              </a:rPr>
              <a:t>CLRS</a:t>
            </a:r>
            <a:r>
              <a:rPr lang="en-US" dirty="0"/>
              <a:t>),    </a:t>
            </a:r>
            <a:r>
              <a:rPr lang="en-US" i="1" dirty="0" err="1"/>
              <a:t>Intruction</a:t>
            </a:r>
            <a:r>
              <a:rPr lang="en-US" i="1" dirty="0"/>
              <a:t> to Algorithms</a:t>
            </a:r>
          </a:p>
          <a:p>
            <a:pPr lvl="1"/>
            <a:r>
              <a:rPr lang="en-US" dirty="0"/>
              <a:t>Dasgupta, Papadimitriou, </a:t>
            </a:r>
            <a:r>
              <a:rPr lang="en-US" dirty="0" err="1"/>
              <a:t>Vazirani</a:t>
            </a:r>
            <a:r>
              <a:rPr lang="en-US" dirty="0"/>
              <a:t>,   </a:t>
            </a:r>
            <a:r>
              <a:rPr lang="en-US" i="1" dirty="0"/>
              <a:t>Algorithms</a:t>
            </a:r>
          </a:p>
          <a:p>
            <a:pPr lvl="1"/>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992570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AD14C-6D94-4048-8030-AF3B00C6ADBA}"/>
              </a:ext>
            </a:extLst>
          </p:cNvPr>
          <p:cNvSpPr>
            <a:spLocks noGrp="1"/>
          </p:cNvSpPr>
          <p:nvPr>
            <p:ph type="title"/>
          </p:nvPr>
        </p:nvSpPr>
        <p:spPr>
          <a:xfrm>
            <a:off x="1905000" y="2590800"/>
            <a:ext cx="8229600" cy="990600"/>
          </a:xfrm>
        </p:spPr>
        <p:txBody>
          <a:bodyPr/>
          <a:lstStyle/>
          <a:p>
            <a:pPr algn="ctr"/>
            <a:r>
              <a:rPr lang="en-US" dirty="0"/>
              <a:t>Introduction to the course</a:t>
            </a:r>
          </a:p>
        </p:txBody>
      </p:sp>
    </p:spTree>
    <p:extLst>
      <p:ext uri="{BB962C8B-B14F-4D97-AF65-F5344CB8AC3E}">
        <p14:creationId xmlns:p14="http://schemas.microsoft.com/office/powerpoint/2010/main" val="555619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19286-800D-427E-A35B-3FA23C4C0C3D}"/>
              </a:ext>
            </a:extLst>
          </p:cNvPr>
          <p:cNvSpPr>
            <a:spLocks noGrp="1"/>
          </p:cNvSpPr>
          <p:nvPr>
            <p:ph type="title"/>
          </p:nvPr>
        </p:nvSpPr>
        <p:spPr/>
        <p:txBody>
          <a:bodyPr/>
          <a:lstStyle/>
          <a:p>
            <a:r>
              <a:rPr lang="en-US" dirty="0"/>
              <a:t>Recall in DSC 40 A</a:t>
            </a:r>
          </a:p>
        </p:txBody>
      </p:sp>
      <p:sp>
        <p:nvSpPr>
          <p:cNvPr id="3" name="Content Placeholder 2">
            <a:extLst>
              <a:ext uri="{FF2B5EF4-FFF2-40B4-BE49-F238E27FC236}">
                <a16:creationId xmlns:a16="http://schemas.microsoft.com/office/drawing/2014/main" id="{FB4A1624-6A26-4C52-B2E0-6380B1154718}"/>
              </a:ext>
            </a:extLst>
          </p:cNvPr>
          <p:cNvSpPr>
            <a:spLocks noGrp="1"/>
          </p:cNvSpPr>
          <p:nvPr>
            <p:ph sz="quarter" idx="1"/>
          </p:nvPr>
        </p:nvSpPr>
        <p:spPr/>
        <p:txBody>
          <a:bodyPr/>
          <a:lstStyle/>
          <a:p>
            <a:r>
              <a:rPr lang="en-US" dirty="0"/>
              <a:t>How do we </a:t>
            </a:r>
            <a:r>
              <a:rPr lang="en-US" dirty="0">
                <a:solidFill>
                  <a:srgbClr val="700000"/>
                </a:solidFill>
              </a:rPr>
              <a:t>formalize</a:t>
            </a:r>
            <a:r>
              <a:rPr lang="en-US" dirty="0"/>
              <a:t> learning from data</a:t>
            </a:r>
          </a:p>
          <a:p>
            <a:endParaRPr lang="en-US" dirty="0"/>
          </a:p>
          <a:p>
            <a:r>
              <a:rPr lang="en-US" dirty="0"/>
              <a:t>How do we model it in a precise way so that a </a:t>
            </a:r>
            <a:r>
              <a:rPr lang="en-US" dirty="0">
                <a:solidFill>
                  <a:srgbClr val="700000"/>
                </a:solidFill>
              </a:rPr>
              <a:t>computer</a:t>
            </a:r>
            <a:r>
              <a:rPr lang="en-US" dirty="0"/>
              <a:t> could potentially tackle it</a:t>
            </a:r>
          </a:p>
          <a:p>
            <a:endParaRPr lang="en-US" dirty="0"/>
          </a:p>
        </p:txBody>
      </p:sp>
    </p:spTree>
    <p:extLst>
      <p:ext uri="{BB962C8B-B14F-4D97-AF65-F5344CB8AC3E}">
        <p14:creationId xmlns:p14="http://schemas.microsoft.com/office/powerpoint/2010/main" val="345971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FIRSTYUSU@WQEIJCNFUVWXY5M7" val="3343"/>
  <p:tag name="FIRSTYUSU@YOW8PJOFUVWXY5L9" val="3347"/>
  <p:tag name="DEFAULTDISPLAYSOURCE" val="\documentclass{article}\pagestyle{empty}&#10;\begin{document}&#10;&#10;\end{document}&#10;"/>
  <p:tag name="EMBEDFONTS"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31033</TotalTime>
  <Words>2200</Words>
  <Application>Microsoft Office PowerPoint</Application>
  <PresentationFormat>Widescreen</PresentationFormat>
  <Paragraphs>342</Paragraphs>
  <Slides>38</Slides>
  <Notes>8</Notes>
  <HiddenSlides>0</HiddenSlides>
  <MMClips>0</MMClips>
  <ScaleCrop>false</ScaleCrop>
  <HeadingPairs>
    <vt:vector size="4" baseType="variant">
      <vt:variant>
        <vt:lpstr>Theme</vt:lpstr>
      </vt:variant>
      <vt:variant>
        <vt:i4>3</vt:i4>
      </vt:variant>
      <vt:variant>
        <vt:lpstr>Slide Titles</vt:lpstr>
      </vt:variant>
      <vt:variant>
        <vt:i4>38</vt:i4>
      </vt:variant>
    </vt:vector>
  </HeadingPairs>
  <TitlesOfParts>
    <vt:vector size="41" baseType="lpstr">
      <vt:lpstr>Origin</vt:lpstr>
      <vt:lpstr>1_Custom Design</vt:lpstr>
      <vt:lpstr>Custom Design</vt:lpstr>
      <vt:lpstr>DSC40B: Theoretical Foundations of Data Science II </vt:lpstr>
      <vt:lpstr>Prelude</vt:lpstr>
      <vt:lpstr>Course Information </vt:lpstr>
      <vt:lpstr>Course Information</vt:lpstr>
      <vt:lpstr>Course Information</vt:lpstr>
      <vt:lpstr>Course Information</vt:lpstr>
      <vt:lpstr>Course Materials</vt:lpstr>
      <vt:lpstr>Introduction to the course</vt:lpstr>
      <vt:lpstr>Recall in DSC 40 A</vt:lpstr>
      <vt:lpstr>A simple example</vt:lpstr>
      <vt:lpstr>A simple example</vt:lpstr>
      <vt:lpstr>PowerPoint Presentation</vt:lpstr>
      <vt:lpstr>But …. </vt:lpstr>
      <vt:lpstr>A second example</vt:lpstr>
      <vt:lpstr>Old Faithful Geyser </vt:lpstr>
      <vt:lpstr>DSC40A says</vt:lpstr>
      <vt:lpstr>Are we done? </vt:lpstr>
      <vt:lpstr>A first algorithm for clustering</vt:lpstr>
      <vt:lpstr>Running time? </vt:lpstr>
      <vt:lpstr>PowerPoint Presentation</vt:lpstr>
      <vt:lpstr>This course: DSC40B</vt:lpstr>
      <vt:lpstr>This course: DSC40B</vt:lpstr>
      <vt:lpstr>How to measure efficiency?  Time complexity</vt:lpstr>
      <vt:lpstr>Efficiency</vt:lpstr>
      <vt:lpstr>Scenario</vt:lpstr>
      <vt:lpstr>PowerPoint Presentation</vt:lpstr>
      <vt:lpstr>Approach #1:  just time it! </vt:lpstr>
      <vt:lpstr>Approach 2: Time complexity analysis</vt:lpstr>
      <vt:lpstr>An example</vt:lpstr>
      <vt:lpstr>An example</vt:lpstr>
      <vt:lpstr>Time complexity</vt:lpstr>
      <vt:lpstr>Back to our example</vt:lpstr>
      <vt:lpstr>Time complexity</vt:lpstr>
      <vt:lpstr>Putting everything together</vt:lpstr>
      <vt:lpstr>Caution</vt:lpstr>
      <vt:lpstr>A simple exercise</vt:lpstr>
      <vt:lpstr>Time complexity</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wang, yusu</dc:creator>
  <cp:lastModifiedBy>Wang, Yusu</cp:lastModifiedBy>
  <cp:revision>1275</cp:revision>
  <dcterms:created xsi:type="dcterms:W3CDTF">2006-08-16T00:00:00Z</dcterms:created>
  <dcterms:modified xsi:type="dcterms:W3CDTF">2023-04-04T23:23:35Z</dcterms:modified>
</cp:coreProperties>
</file>