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49"/>
  </p:notesMasterIdLst>
  <p:sldIdLst>
    <p:sldId id="256" r:id="rId4"/>
    <p:sldId id="779" r:id="rId5"/>
    <p:sldId id="785" r:id="rId6"/>
    <p:sldId id="812" r:id="rId7"/>
    <p:sldId id="813" r:id="rId8"/>
    <p:sldId id="814" r:id="rId9"/>
    <p:sldId id="815" r:id="rId10"/>
    <p:sldId id="852" r:id="rId11"/>
    <p:sldId id="850" r:id="rId12"/>
    <p:sldId id="816" r:id="rId13"/>
    <p:sldId id="817" r:id="rId14"/>
    <p:sldId id="818" r:id="rId15"/>
    <p:sldId id="819" r:id="rId16"/>
    <p:sldId id="820" r:id="rId17"/>
    <p:sldId id="821" r:id="rId18"/>
    <p:sldId id="823" r:id="rId19"/>
    <p:sldId id="822" r:id="rId20"/>
    <p:sldId id="824" r:id="rId21"/>
    <p:sldId id="825" r:id="rId22"/>
    <p:sldId id="826" r:id="rId23"/>
    <p:sldId id="828" r:id="rId24"/>
    <p:sldId id="827" r:id="rId25"/>
    <p:sldId id="829" r:id="rId26"/>
    <p:sldId id="830" r:id="rId27"/>
    <p:sldId id="831" r:id="rId28"/>
    <p:sldId id="832" r:id="rId29"/>
    <p:sldId id="854" r:id="rId30"/>
    <p:sldId id="833" r:id="rId31"/>
    <p:sldId id="834" r:id="rId32"/>
    <p:sldId id="851" r:id="rId33"/>
    <p:sldId id="836" r:id="rId34"/>
    <p:sldId id="837" r:id="rId35"/>
    <p:sldId id="838" r:id="rId36"/>
    <p:sldId id="839" r:id="rId37"/>
    <p:sldId id="840" r:id="rId38"/>
    <p:sldId id="841" r:id="rId39"/>
    <p:sldId id="843" r:id="rId40"/>
    <p:sldId id="842" r:id="rId41"/>
    <p:sldId id="844" r:id="rId42"/>
    <p:sldId id="853" r:id="rId43"/>
    <p:sldId id="846" r:id="rId44"/>
    <p:sldId id="845" r:id="rId45"/>
    <p:sldId id="847" r:id="rId46"/>
    <p:sldId id="848" r:id="rId47"/>
    <p:sldId id="811" r:id="rId48"/>
  </p:sldIdLst>
  <p:sldSz cx="12192000" cy="6858000"/>
  <p:notesSz cx="6858000" cy="9144000"/>
  <p:embeddedFontLst>
    <p:embeddedFont>
      <p:font typeface="Bookman Old Style" panose="02050604050505020204" pitchFamily="18" charset="0"/>
      <p:regular r:id="rId50"/>
      <p:bold r:id="rId51"/>
      <p:italic r:id="rId52"/>
      <p:boldItalic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Calibri Light" panose="020F0302020204030204" pitchFamily="34" charset="0"/>
      <p:regular r:id="rId58"/>
      <p:italic r:id="rId59"/>
    </p:embeddedFont>
    <p:embeddedFont>
      <p:font typeface="Cambria Math" panose="02040503050406030204" pitchFamily="18" charset="0"/>
      <p:regular r:id="rId60"/>
    </p:embeddedFont>
    <p:embeddedFont>
      <p:font typeface="Gill Sans MT" panose="020F0502020204030204" pitchFamily="34" charset="0"/>
      <p:regular r:id="rId61"/>
      <p:bold r:id="rId62"/>
      <p:italic r:id="rId63"/>
      <p:boldItalic r:id="rId64"/>
    </p:embeddedFont>
    <p:embeddedFont>
      <p:font typeface="Wingdings 3" pitchFamily="2" charset="2"/>
      <p:regular r:id="rId65"/>
    </p:embeddedFont>
  </p:embeddedFontLst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0B0E8F"/>
    <a:srgbClr val="FF9900"/>
    <a:srgbClr val="FFFFCC"/>
    <a:srgbClr val="46464C"/>
    <a:srgbClr val="6E7792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909" autoAdjust="0"/>
  </p:normalViewPr>
  <p:slideViewPr>
    <p:cSldViewPr>
      <p:cViewPr varScale="1">
        <p:scale>
          <a:sx n="58" d="100"/>
          <a:sy n="58" d="100"/>
        </p:scale>
        <p:origin x="936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14.fntdata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tags" Target="tags/tag1.xml"/><Relationship Id="rId5" Type="http://schemas.openxmlformats.org/officeDocument/2006/relationships/slide" Target="slides/slide2.xml"/><Relationship Id="rId61" Type="http://schemas.openxmlformats.org/officeDocument/2006/relationships/font" Target="fonts/font12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10.fntdata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22476 4818 8363,'6'-8'123,"-5"4"0,4 8 1,-3 7-1,-2 6 1,0 6-1,0 4 183,0 5 1,0 4-1,0 5 1,0 0-1,-2 2 1,-1 3-1,-2 3 1,2 1-1,0-1 1,0-1-1,-3-4 1,0 0-1,-2-1 1,1 0-1,-2-5 1,1-3-1,3-2 1,4-1-1,1-2 1,0-4-2243,0-6 1,1-5-1,4-2 1936,4-4 0,3-15 0,2-10 0</inkml:trace>
  <inkml:trace contextRef="#ctx0" brushRef="#br0">22421 4694 8311,'-14'-20'502,"0"-3"1,5 3 0,1 2-1,2 3 1,3 1 0,0 0-1,0 0 1,-3 2-444,-2 3 1,5 4 0,-1 10 0,4 3 0,4-1 0,7-2 0,4-4 0,4-1 193,-3 0 0,6-1 1,1-2-1,4-2 1,5 1-1,5-1 1,4-1-1,7 0 0,7-2 1,6 2-1,3-2 1,1 2-1,-1 0-163,-2 3 1,10-3 0,-3 1 0,1 2 0,1 2 0,-1 1 0,5-2 0,-35 1 0,1-1 0,2 0 0,1 0 0,1 0 0,1 1 0,1 0 0,0 0 0,2 0 0,0 1 0,3-2 0,0 0-3,3 1 0,-1-2 0,-4-2 0,1 1 0,2 0 1,1 2-1,-3-1 0,0-1 0,0 1 0,1-1 1,0 0-1,0 0 0,1-1 0,1-1 0,-1 1 1,1 0-1,-1-1 0,-1 1 0,0 1 0,-1 0 0,0 1 1,0-1-1,2 0 0,0 0 0,1 0 0,0-1-49,2 1 0,-2 0-92,-2-2 0,0 0 0,3 4 0,-1 1 0,-1-3 0,1-1 0,2 0 0,1 1 0,1-1 0,0 0 0,0 1 0,-1-1 0,-2 1 0,0-1 0,0 1 1,-1-1-1,0 0 0,0 1 0,2-1 0,0 1 0,0-1 0,0 0 0,-1 1 0,0 1 35,-3 0 1,0 0 0,0-2-1,0 0 1,-2 2 0,1 0 0,-1 0-1,1 0 1,-2-1 0,1 1-1,-1-1 1,0 1 0,-2 0 0,1 0-1,0 1 1,0 0 0,0 0 0,0-1-1,2 0 1,0 0 0,-2 0-1,0 0 1,0-1 0,-1 0 0,-2 1-1,-1 0-33,-1 0 1,-1 0-1,0 0 1,-1 0-1,0 1 1,0 1-1,-1-1 1,0-1-1,35 0 1,-8 2-1,-3 1 1,-2-2-1,0-1 1,-1-1-1,-1 0 1,-5 3-1,-4 1-75,-4 0 1,3-2 0,-4-1 0,-1-1 0,-2 1-1,-4 1 1,0 2 0,-4 0 0,-2 2 0,-4 1-1,-3 1 1,-4-1 0,-2-1 374,-4-2 0,0 5 0,-2-1 0,-2 1 0,-3 1-42,-4 3 0,-4 3 0,-1 2 0,0 1 0,0 2 0,0 3 0,-1 1 0,-3 2 0,0 0 1,-1 0-1,1 2 0,-1 2 0,1 4-91,-3 1 0,4 2 1,-6-4-1,0 4 0,0 1 1,1 3-1,1 2 0,0 1 1,0 2-1,1 1 0,0 2 1,2-1-1,1-2-268,-1-2 1,2-1 0,-2-2 0,2-3 0,1-1 0,-2-4 0,-2-1 0,2-3 0,1-3 0,2-3 0,0-2 0,0 1-231,0-2 1,-1-4-1,-4-5 1,-4-6 495,-3-5-136,-2-2 1,-6 0 0,-4-1-1,-7 0 1,-5-2 0,-7 2-1,-8-1 1,-10 1 0,-11-2 0,32 5-1,-1 0 1,-3 0 0,-1 0-1,-1 1 1,-1 1-35,-1 0 1,-2 0-1,-3 1 1,-1 0 0,1 0-1,-1 0 1,0 0-1,0 0 1,1 1 0,0 0-1,2 0 1,0 1-1,-1 1 1,1 0 0,-1 0-1,-1 0 1,-2 1-1,0 0 1,-2-1 0,0 0-1,-1 0 1,0 0-1,-1-1 1,-1-1 0,-3 0-1,-1-1 40,-3 0 0,-1 0 0,-3 2 0,-1 1 0,-4 0 0,0 0 0,3 0 0,-1 0 0,2 1 0,1 0 0,0-1 0,1 0 0,0 1 0,1 1 0,1 0 1,1 1-1,2 1 0,0 1 0,4 0 0,0-1 0,2 1 0,0 0 0,1-1 0,0 0 0,-1-1 0,0 1-110,-1 0 1,-1 0 0,0 0 0,0 0 0,-1 0 0,-1 0 0,-1 0-1,-1-1 1,-2 1 0,0 0 0,-3 0 0,-1 0 0,-1-1 0,0 0-1,1 0 1,0-1 0,3-1 0,0-1 0,2 1 0,2 0 0,2-1-1,2 0 1,2 0 0,1 0 0,3-1 0,2-1 0,4 0 0,1 0 396,5-1 0,0 0 0,-34 0 0,9 0 0,2-2 1,7-1-1,6-3 0,6 0 0,4-2 0,2 1 0,3-2 1,5-1-1,3 3 0,3-1-567,3 1 0,-1-3 0,5-3 0,2 0 0,1 3 0,0 0 0,1 0 296,3-2 0,7-4 0,1-2 0,2-4 0</inkml:trace>
  <inkml:trace contextRef="#ctx0" brushRef="#br0">24045 4171 8216,'0'-26'0,"0"3"0,0 3 0,-2 2 701,-2-1 0,2 4 0,-2 12 0,2 12 0,2 14-520,0 12 1,-5 5 0,1 14 0,1 4 0,1 3-1,1 5 1,-2 1 0,-2 5 0,2 4 0,2-35-1,-1 1 1,1 0 0,-1 0 0,-1 0 0,0 0 0,0 0-1,0-1 1,-1 1 0,0 0 0,1 0 0,0 0-1,0-1 1,0-1-360,0 32 1,1-9 0,2-13-1,0-4 1,0-5 0,0-4-1,0-6 1,0-7 0,0-6-1,0-2 1,2-4-1901,2-3 1,4-10-1,6-13 2078,0-8 0,5-10 0,3-3 0</inkml:trace>
  <inkml:trace contextRef="#ctx0" brushRef="#br0">24994 3868 9152,'-4'-14'0,"-1"1"0,1 0 226,-2 4 1,3 11 0,-7 12-1,0 8 1,-3 11 0,0 9-1,0 12 1,3 9 0,1 7-1,3-32 1,1 2 0,-1 4-1,1 1 1,0 4 0,1 1-1,1 3 1,1 1 48,1 0 0,1 1 0,0-1 1,0-1-1,0-5 0,0-1 0,0-2 1,0 0-1,0-3 0,0 0 0,0 34 1,0-5-1,0-10 0,0-6 0,0-6 1,0-2-1,-2-2 0,-1-4-486,-1-4 0,-1 1 0,4-7 0,-3-4 0,0-4 1,1-3-1,1-3 211,2-2 0,-6-20 0,-1-4 0</inkml:trace>
  <inkml:trace contextRef="#ctx0" brushRef="#br0">22159 3827 8308,'-14'-6'0,"1"-3"344,-1-4 1,0 4 0,2 0-1,1-2 1,4-1 0,0-2-1,4 1 1,3-3 0,7-2-1,6-5-43,9-3 1,10-8 0,6-2 0,6-4 0,7-1 0,1-1 0,0 2-1,-5 4 1,-2 4 0,-9 4 0,-5 5 0,-11 8-384,-8 9 1,-7 12 0,-8 14-1,-4 1 1,1 4 0,0 1-1,3 1 1,3 1 0,5-2-1,4-2 1,5-2 0,4-3-1,3-2 137,1-1 1,8-4 0,-1-3 0,4-4 0,2-4 0,0-2 0,3-4 0,0-6 0,1-6 0,-4-5 0,0-6 0,-1-4 0,-2-3 5,-6 0 0,0-5 0,-9 3 0,-4-3 1,-4 1-1,-1 3 0,-2 9 0,0 7 1,-3 5-1,-3 2 0,-4 4-133,-4 3 0,1 8 0,0 2 0,3 7 0,-1 4 0,2 4 0,2-1 0,1 0 0,0 2 0,0 0 1,0 0-1,0-2 142,0 2 1,4-4-1,2 2 1,2-3 0,4-3-1,4-1 1,2-3 0,0-1-1,2 0 1,3-1 0,5-3-1,2-2 1,4-1-188,1 0 1,-3 0 0,5 0 0,1 0 0,2 0 0,1 2-1,2 2 1,3 5 0,4 5 0,4 5 0,-1 5 0,-1 7-1,-4 5 131,-5 4 1,-1 6 0,-11 0 0,-7-3 0,-8-4 0,-12-3 0,-7-3 0,-6-4 0,-3-3 0,-2-4 0,-1-4-1,-1-4 1,1-3-196,3-1 0,3 3 181,0 0 0,-4 1 0,6 0 0</inkml:trace>
  <inkml:trace contextRef="#ctx0" brushRef="#br0">23343 2065 11084,'27'-49'0,"1"8"0,-4 10 1942,-5 13-1710,-7 12 0,-12 1 0,0 10 0,-2 4 0,-2 5 1,-5 4-1,-4 5 0,0 3 0,-1 3 0,2 2 1,1 1-1,3-2 0,2-1-623,3-1 1,2-1 0,1 1-1,0 0 1,1-2 0,4-2-1,4-3 368,3-1 0,8 5 1,1-4-1</inkml:trace>
  <inkml:trace contextRef="#ctx0" brushRef="#br0">23990 2065 12091,'9'-14'265,"0"1"0,-7 8 1,-4 8-1,-9 11 1,-8 7-1,-6 7 0,-4 2 1,0 2-1,-2 2 1,-1 1-1,-4 3-195,-4 4 1,0-4 0,2 8 0,3-2-1,1 1 1,3 2 0,2-1 0,5-2 0,4-4-1,6-2 1,4-3-172,2-2 0,-4 2 0,4 0 0</inkml:trace>
  <inkml:trace contextRef="#ctx0" brushRef="#br0">23962 2492 9389,'23'-22'0,"0"4"242,2 3-55,1 1 1,1 5-1,-1 1 1,-3 2-1,-6 4 1,-6 6-1,-7 5 1,-2 4-1,-2 4 1,-2 3-1,-4 2 1,-6 2-311,-5 2 1,-1 2 0,4-2 0,0-2 0,0-3 0,2 1 0,3-1 0,4 2 0,4 0 0,1-1 0,1-3 0,4 0 0,6-1 125,5 1 0,6 0 1,5-2-1,1 2 0,-1-3 1,1 0-1,-2-3 0,-3 1 1,-6 0-1,-7 0 0,-7 0 1,-7-2 142,-10-3 0,-7 2 0,-10-7 0,-1 1 0,1-1 0,1 1 1,-1-2-1,1-1-146,4-2 0,-2 0 0,7 0 0</inkml:trace>
  <inkml:trace contextRef="#ctx0" brushRef="#br0">25352 3896 8218,'-21'-6'377,"3"-4"0,2 3 0,3-4 1,0-3-1,3-4 0,2-3 1,2-4-1,3-2 0,1-6 1,2-3-1,2-4 0,2-1 1,7-2-1,6-2 0,7-3 1,5-3-1,7-2-191,3 1 0,1 0 0,9-2 0,1 4 0,1 5 1,2 9-1,-4 8 0,-4 10 0,-12 7 0,-7 6 0,-7 7 1,-4 6-231,-1 5 0,-7 10 0,0 0 0,-1 3 0,3 2 0,2 1 0,1 1 0,0 2 0,3-1 0,2 0 0,1-2 0,2 0 0,0-5 0,2-2 89,-1-6 1,2 0 0,5-4 0,-1-3 0,1-4 0,-1-7-1,1-5 1,1-9 0,1-4 0,1-4 0,-4-4 0,-2-4-1,-1-4-13,2-4 0,-3-8 0,-1-1 0,-4 1 0,-6 3 0,-4 7 0,-3 6 0,-1 4 0,-2 5 0,-5 7 0,-7 5 0,-2 6-187,-2 4 1,2 4 0,3 4-1,3 9 1,1 2 0,1 3-1,2 1 1,4 2 0,4 1-1,1-1 1,4-1 0,1 0 312,2-1 0,1-3 0,2-5 0,2 0 0,-1 0 0,2-2 0,4-3 0,5-4 0,5-4 0,1-1 0,3-1 0,4-4 0,4-6 0,4-4-112,4-3 1,1-5-1,0 3 1,0 0 0,-2-1-1,-1 1 1,-3 0 0,-1 3-1,-4 2 1,-3 3-1,-4 1 1,-5 3 0,-4 2-150,-5 3 0,1 3 0,-4 5 0,0 4 0,0 5 1,-4 2-1,1 4 0,2 2 0,4 2 0,3 1 0,1-1 1,1-1 97,-1 2 0,-4 5 0,0 2 1,1 0-1,1 0 0,-2 1 0,-6-3 1,-5-1-1,-3 0 0,2 2 1,0-1-1,-1-2 0,-1-4-532,2 1 1,1-4 0,1 1 0,-3-2 0,-2-4 0,0 0 0,-1-4 536,4-3 0,-5-9 0,0-8 0</inkml:trace>
  <inkml:trace contextRef="#ctx0" brushRef="#br0">26866 2051 9141,'-17'-52'0,"4"8"0,5 10 345,5 8 0,3 14 1,0-2-1,2 4 1,1 0-1,4 3 0,4 1 1,4 4-1,2 4 1,1 5-1,1 4 1,-2 4-1,-2 2 0,-3 3 1,-3 3-402,-4 3 0,-5 3 0,-5 2 0,-5 1 0,-6 0 0,-4 0 0,-1 0 1,-2-1-1,0-2 0,2-2 0,1 1 0,3-2 0,3-2 0,5-2-45,4-2 1,5-4 0,7-5 0,5-3-1,6-2 1,5-5 0,5-4 0,2-6 0,1-3-1,-2-2 1,0 0 0,2 1-611,1-1 0,1-5 1,-1 0-1,4-3 711,-1-2 0,11-2 0,-4-2 0</inkml:trace>
  <inkml:trace contextRef="#ctx0" brushRef="#br0">27816 1845 8539,'0'-14'256,"-2"2"1,-4 4 0,-6 8-1,-6 9 1,-4 8 0,-2 8 0,-4 5-1,-4 8 1,-3 5-231,0 3 1,-3 5 0,6-4-1,-1 2 1,1 1 0,2-1 0,2-3-1,5-3 1,3-3 0,2-2 0,1-3-1,2-1 1,4-3-27,4-2 0,-4-2 0,3 1 0</inkml:trace>
  <inkml:trace contextRef="#ctx0" brushRef="#br0">27816 2134 8488,'24'-14'0,"4"2"0,1 3 325,0 4 0,-3 4 0,-3 1 0,-5 0 0,-4 1 0,-5 4 1,-6 4-1,-6 3 0,-7 2 0,-7 0 0,-8 1 0,-5 2 0,-5 1 1,-2 0-537,0 2 1,7-4 0,-1 4 0,5-2 0,5 0 0,2-1 0,5-2 0,5 1 0,6 0 0,9 3 0,11-2 162,8-2 0,7-1 1,1-1-1,1 1 0,1 0 1,-1 0-1,-1 0 0,-2-1 1,-3 1-1,-5 0 0,-7 0 1,-5-1-1,-6 1 345,-4 0 0,-4-2 0,-6-1 1,-11-4-1,-9 0 0,-8-4 1,-2 0-1,-3 0 0,1 1 0,0-1 1,-1 0-1,1 2 0,1 4-297,4 3 0,2 8 0,6 2 0</inkml:trace>
  <inkml:trace contextRef="#ctx0" brushRef="#br0">27320 3249 8297,'0'-14'208,"0"0"1,2 1 0,3 0-1,5 4 1,7 5 0,8 2 0,5 2-1,7 0 1,6 0 0,6 2 0,7 1-1,5 3 1,4 1 0,-1 6 49,0 3 1,-4 0-1,2 4 1,1-2-1,-2 2 1,0 0-1,-1 1 1,0 1-1,1 2 1,2 3-1,2 6 1,1 3-1,0 4-334,-2 1 0,-1 2 1,-30-20-1,0 0 0,-2 1 1,0 1-1,-1 0 0,0 0 1,23 24-1,-5 0 0,-7-1 1,-4-1-1,-7-4 1,-7-5-1,-9-7 0,-8-5 155,-4-3 1,-2-11 0,-2 2 0,-2-2 0,-6-1 0,-2-1 0,-2-2 0,1 0 0,-3-1-80,-2 4 0,-3 7 0,-7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16056 4460 8113,'0'-9'1485,"0"-1"0,0-1 0,1 0-904,4 1 0,-2 4 0,7 6 1,1 0-1,2 1 0,3 3 1,1 0-1,2 0 0,1-1 0,0 0 1,4 2-375,4-2 0,5-1 1,2-2-1,2 0 0,5 0 1,2 0-1,3 0 0,-4 0 1,-5 0-1,-1-2 1,-2-1-1,-1-4 0,-7 1-900,-6 0 0,-5-4 0,-2 4 0,0-1 0,-1-1-7043,-3 0 7736,-10 5 0,-8 3 0,-7 8 0</inkml:trace>
  <inkml:trace contextRef="#ctx0" brushRef="#br0">16386 4604 8123,'0'-9'914,"0"2"1,0 6-1,0 7 1,0 7-1,0 4 1,0 6-1,0 2-419,0 6 0,0 7 0,0 0 0,0 6 0,0 2 1,0 4-1,0 1 0,0 3 0,0 0 0,0-1 1,0-5-1,0-3 0,0-4-871,0-2 1,2-6-1,1-9 1,2-4-1,-2-4 1,0-2-1,2-1 1,3-5 375,0-8 0,-1-7 0,-7-7 0</inkml:trace>
  <inkml:trace contextRef="#ctx0" brushRef="#br0">17120 4245 8636,'0'-15'799,"-6"2"1,-4 4-1,-1 6 1,0 7 0,1 9-546,-1 5 0,-2 9 0,-1 0 0,-1 7 0,1 2 0,0 6 0,-1 3 0,1 4 0,-1 2 0,3 4 0,1 1 0,3 0 0,1-2 1,4-1-184,1 1 1,2-3 0,0-1-1,0-4 1,2-6 0,3-3 0,3-5-1,1-2 1,1-2 0,-1-4 0,-1-5-1,-1-3-2571,-1-2 1,-3 0 2499,7 1 0,0-1 0,4 1 0</inkml:trace>
  <inkml:trace contextRef="#ctx0" brushRef="#br0">17192 4619 8412,'0'-15'445,"0"1"1,0-1 0,0 4 0,0 6 0,0 12 0,0 9 0,0 8-1,0 3 1,0 2 0,0 1 0,0 2-218,0 2 0,-2 4 1,-1-4-1,-2-1 1,2 1-1,0-1 1,0-1-1,-2-1 1,2-4-1,1-3 1,2-3-1,0-2-322,0 0 0,0-8 0,0-12 1,0-11-1,0-7 0,2-3 0,1-4 1,3-1-1,1-2 99,-1 1 1,4-1 0,-4-2 0,2-1 0,3 0-1,2 4 1,2 2 0,-1 2 0,0 0 0,1 2 0,-1 1-1,1 5 1,-1 5 89,0 6 0,-1 5 0,-2 5 0,-3 6 0,-1 5 0,-3 5 0,1 1 0,0 2 0,-2 0 0,-1 0 0,-2 2-325,0 1 1,0 0 0,0-1-1,0-4 1,0 0 0,0-1-1,0 2 1,0-3 0,0 1 0,0-3-1,0-2 1,0-2-2788,0 0 0,1-6 3017,4-3 0,3-10 0,7-3 0</inkml:trace>
  <inkml:trace contextRef="#ctx0" brushRef="#br0">17523 4101 8232,'-5'-10'420,"0"0"1,2 2-1,8 0 1,5 7 0,2 7-1,3 5 1,-1 5 0,1 0-1,-1 2 1,0 1 0,1 7-1,-1 4 1,0 5-165,1 2 1,-1 1 0,-1 6 0,-2 0 0,-1 4 0,1 7 0,0 4 0,0 3 0,-3-1 0,0-2 0,-1-1 0,-1-1-283,-3 1 1,-1-2 0,-2-2-1,0-3 1,0-1 0,-2-2-1,-2 0 1,-4 0 0,-2-2-1,0-3 1,-1-3 0,-2-3-1,-1-2-277,0-3 0,4-3 0,0-5 0,-1-3 1,-2-2-1,1 0 0,0-1 0,3-2 1,-2-4-1,-2 0 0,-1-4 303,-1-2 0,-6 5 0,-1-3 0</inkml:trace>
  <inkml:trace contextRef="#ctx0" brushRef="#br0">18501 4676 8445,'-5'-9'533,"1"-1"1,-3 7 0,4-4 0,-3 3 0,-1-3 84,1-1 1,0 5 0,2-3 0,0-1 0,2-1 0,5 0-1,7 3 1,2 4 0,3 1 0,-1 0-318,1 0 0,5 0 1,4 0-1,4 0 0,0 0 1,1-2-1,0-1 1,1-2-1,2 2 0,3 1 1,1 1-1,-1-2 1,-3-2-339,-2 2 1,-1 1-1,0 0 1,-2-1 0,-2-2-1,-2 2 1,-2 2-1,-4 1 1,-1-2-1675,-1-3 0,-9 4 0,-6-3 0,-8 8 1711,-5 5 0,-8 4 0,-1 1 0</inkml:trace>
  <inkml:trace contextRef="#ctx0" brushRef="#br0">18458 4906 8238,'-14'0'4477,"4"0"-3874,1 0 1,7 0 0,2 0 0,8 0 0,5 0 0,3 0 0,1 0 0,4 0 0,1 0 0,4 0-388,1 0 1,2 0 0,1 0-1,2 0 1,3 0 0,2 0 0,2-1-1,-1-2 1,-1-2 0,-2 0-1,-3 0 1,0-1 0,-2-1 0,-1 1-433,-7 3 0,1-4 1,-4 1-1,-1 0 1,-6-1-3388,-7 4 0,-6 1 3603,-14 2 0,1 7 0,-1 1 0</inkml:trace>
  <inkml:trace contextRef="#ctx0" brushRef="#br0">19926 4345 8245,'-15'0'0,"1"2"358,-1 3 1,6-4-1,1 6 1,3-3-1,8 1 1,8-2-1,7 1 1,1-1 0,2 2-1,3-2 1,3-2-57,2-1 0,4 0 0,1 0 0,-2 0 0,0 0 0,0-1 0,3-2 0,2-4 0,1-1 0,1-3 0,-3-2 0,0 0 0,-4 2 0,-4 2 0,-4-1 0,-5 0-5230,-3 1 4928,-1 6 0,-14 3 0,-2 8 0</inkml:trace>
  <inkml:trace contextRef="#ctx0" brushRef="#br0">20271 4417 8264,'-15'7'319,"1"-4"0,1 6 1,2 3-1,3 2 0,2 5 1,1 5-1,0 3 1,0 4-1,2 1 0,2 3 1,1 2-93,0 3 1,0-4 0,0 3 0,0-1 0,0-1 0,0-5 0,0-5-1,-2-3 1,-1 0 0,-2-2 0,2-1 0,1-2-2238,2 0 0,0 1 2010,0-6 0,-6 0 0,-2 1 0</inkml:trace>
  <inkml:trace contextRef="#ctx0" brushRef="#br0">20688 4360 9040,'-5'-15'0,"-1"1"374,-2-1 0,3 7 1,-4 5-1,-3 8 0,0 9 1,-3 9-1,1 6 1,-1 4-1,1 7 0,1 5 1,2 3-1,3 0-274,2 1 1,-4 1 0,5 3 0,2-5 0,1-5 0,2-3 0,0-2 0,2-1 0,1-3 0,4-6 0,-1-2 0,2-4 0,-2-3-101,1-3 0,10-8 0,-1-1 0</inkml:trace>
  <inkml:trace contextRef="#ctx0" brushRef="#br0">20961 4230 8261,'0'-24'386,"0"0"1,0 7-1,0-3 1,2 6-1,1 6 1,4 8-1,-1 10 1,0 7-1,-2 7 1,-3 5-125,-1 5 1,0-4 0,0 3 0,0-1-1,0-1 1,0-1 0,-1-3 0,-3-1-1,0-2 1,0-2 0,3-1-716,1-3 0,0-10 0,0-10 1,1-11-1,4-9 0,5-7 0,1-3 1,0-3-1,-1-2 0,1-4 0,2-4 1,1-3 30,1 2 695,5 1 1,-4 6-1,3 3 1,-3 2-1,-1 7 1,-1 8-1,1 8 1,-3 7 0,-2 8-1,-5 5 1,-4 6 212,-1 4 1,0-2 0,0 6 0,0-1 0,0 0-1,0 2 1,0 0 0,0 0 0,0 0 0,0-1-1,2-2 1,1-2-893,2 0 0,0 2 0,-5-4 0,0 2 0,0-1 0,0-2 0,0-2 406,0 1 0,0-1 0,0 1 0</inkml:trace>
  <inkml:trace contextRef="#ctx0" brushRef="#br0">20789 4748 8544,'-7'0'771,"9"0"0,11 0 1,9 0-1,5 0 0,2-1 1,1-3-1,2 0 0,4-1 1,-1 0-517,0 0 1,-1 0-1,-4 4 1,2-2-1,0-2 1,-3 2 0,-5 1-1,-2 0 1,-1-1-1,0-2-255,-4 2 0,-1 8 0,-2 3 0</inkml:trace>
  <inkml:trace contextRef="#ctx0" brushRef="#br0">20947 4978 8265,'2'-14'596,"2"1"0,6 4 1,4 2-1,4 2 1,1 1-1,0 0 1,1 4-1,-1 4 1,-3 2-1,-5 4-571,-6 6 0,-4 0 0,-2 6 0,-4 0 0,-5-1 0,-2 1 1,-1-1-1,2 0 0,3-3 0,0-1 0,1 1 0,1 1-56,3-1 1,3-9 0,4-4-1,6-3 1,3-4 0,3-1-1,1-4 1,3-1 0,-1-3-1,0-2 1,0-1 0,0 0-1137,2-1 1,-5 6 1166,3-1 0,4-6 0,-1-6 0</inkml:trace>
  <inkml:trace contextRef="#ctx0" brushRef="#br0">21580 4273 8192,'0'-14'511,"0"0"0,2 1 1,1 2-1,3 3 0,2 3 1,3 8-1,2 10 0,2 9 1,-1 7-1,0 4 0,-1 6 1,-2 4-298,-1 5 1,-5-2-1,3 7 1,-2 0-1,-3 0 1,-1-2-1,-2 0 1,0-2-1,-2 1 1,-2-5-1,-6-4 1,-3-4 0,-1-3-1460,-1-7 1,1 2 0,0-7 0,-1 0 1244,1-2 0,-7 2 0,-1 0 0</inkml:trace>
  <inkml:trace contextRef="#ctx0" brushRef="#br0">22357 4619 8131,'-14'-16'511,"-1"-4"0,7 4 0,5-1 0,6 4 0,8 3 1,7 1-1,6-1 0,3 2 0,3 2 0,2 1 1,4 0-1,0 1 0,3-1 0,-1 0 0,-1 0-117,-2 2 0,-1 0 1,-6 0-1,0-2 0,-4 2 1,-5 1-1,-3 2 0,-2-2 1,0-1-7751,1-2 7356,-7 1 0,-2-3 0,-6-1 0</inkml:trace>
  <inkml:trace contextRef="#ctx0" brushRef="#br0">22688 4331 8495,'-23'0'0,"4"0"553,3 0 1,4 1 0,0 4-1,4 5 1,2 4 0,3 5-1,0 5 1,-1 4 0,0 2-1,0 4 1,1 2 0,0 3-555,-2-1 0,-4 0 0,2 4 0,1-4 0,-1-2 1,4-3-1,0 1 0,0-4 1,-2-4 0,0 1 0,5-5 0</inkml:trace>
  <inkml:trace contextRef="#ctx0" brushRef="#br0">23537 4432 8118,'0'-21'0,"1"-2"0,2 1 0,2 3 710,-2 3 0,-1 1 0,-4 3 0,-2 2 0,-6 5 1,-3 5-1,-1 5 0,0 5 0,-2 4 0,-2 5 1,-3 5-554,-1 3 0,4 2 0,-1 0 1,3 0-1,2 0 0,-1 1 1,2 2-1,4 1 0,4-2 1,3-4-1,2-3 0,0 0 655,0-2-771,0-1 1,7-6-1,4-3 1,5-1-1,5-3 1,0-1-1,1-4 1,0-1-1,4-2 1,1 0-1,2 0 1,0 0-1,-1-2-634,1-3 1,0-3 0,0-5 0,0 2 0,-1 2 0,-1-2 592,-3-2 0,4-2 0,-6 1 0</inkml:trace>
  <inkml:trace contextRef="#ctx0" brushRef="#br0">19710 5424 27507,'0'15'-2212,"0"-7"0,0 5 0,1-4 2208,4 4 0,-2 1 0,5 1 1,0-1-1,-1 0 0,1 1 1,-2-1-1,2-1 0,0-2 0,2-1 1,-1 1-1,1 2 0,3 1 1,3 1-1,3-3 260,-2-2 0,6 3 0,1-4 0,3 3 0,3-1 1,2-3-1,2 0 0,-1-2 0,3 2 0,0-2 1,3 1-1,-2-4 0,-1 0-95,1 2 0,1-3 0,4 2 1,-2-2-1,-2-2 0,2 0 1,2 0-1,1 0 0,2 0 0,1 0 1,2 0-1,-2 0 0,-1-2-48,-2-2 0,5 0 0,0-4 0,-3 0 0,-3 2 0,-4 0 0,2 1 0,1 0 0,3 0 0,-1 2 0,0 2 0,0 1-49,0 0 0,5 0 0,0-2 0,-1-1 0,-3-2 1,-1 2-1,2 1 0,0 1 0,0-3 0,-4 0 1,1-1-1,-1 0 0,3 0 68,-1 2 0,0-3 1,0 1-1,0 2 1,0 1-1,1 0 1,-1-1-1,1-2 1,3 2-1,1 2 1,-2 1-1,0-2 1,-1-1-115,-2-2 1,4 0-1,-9 5 1,4 0 0,1 0-1,-2 0 1,-2 0 0,-4 0-1,-1 2 1,1 1 0,1 2-1,3-2 1699,-2-1-1661,4-2 0,-6 0 0,5 0 0,0 0 0,3 0 1,4 0-1,1 0 0,0 0 0,-2 0 0,-1-2 0,-4-1 1,-1-2-57,-5 2 0,2 1 0,-3 1 0,-2-3 0,-2 0 0,-1 0 0,-2 3 0,-1 1 0,-2 0 0,1 0 0,2 0 0,2 0 0,0 0 0,0 0 0,0 0 0,-1 0 0,1 0 0,-2 0 0,-1 0 0,-2 0 0,0 0 0,0 0 0,0 0 0,0 0 0,-2 0 0,-3 0 0,2-2 0,0-1 0,0-3 0,1-1 0,-1-1 0,1 2 0,-1-2 0,1 0 0,-1-2 0,0 1 0,-2-1 0,0 0 0,0 2 0,5-4 0,-4 2 0,-3-1 0,-1 0 0,-1 1 0,-1-1 0,-1-2 0,-2-3 0,-3-1 0,-2-4 0,-3 0 0,-1-1-187,-2-1 1,-8 1 0,-6-4 0,-10 2 0,-8 0 0,-8 2 0,-10 3 63,-12 3 0,-4 1 0,-12 1 0</inkml:trace>
  <inkml:trace contextRef="#ctx0" brushRef="#br0">24127 4057 8485,'0'-22'0,"0"3"-196,0 3 372,0 2 1,0-6 0,0 1-1,0 0 1,0 0 0,0-2 0,0 0-1,0-1 1,0 1 102,0 0 1,-5-4 0,-2 2-1,-1-1 1,-1 2 0,-1 1-1,1 4 1,-4 1 0,-3 3 0,-3 3-1,-1 5 1,1 4 0,-2 1-1,-2 0-280,-8 0 0,2 6 0,-6 4 1,2 3-1,-3 3 0,-2 1 0,-5 4 1,-3 1-1,-1 6 0,2 2 1,1 5-1,-3 2-33,-1 3 1,0-3 0,5-1 0,0 1 0,0 0 0,0 3 0,1 1 0,4 1 0,4-2 0,6-2 0,2 2 0,4 3 717,1 5-626,2-3 0,11 5 1,3-6-1,3 3 0,2 2 1,0 1-1,0 0 0,0-4 1,2-1-1,3-2 1,4 2-1,4-1 26,1 0 0,1 0 0,-1-9 0,1 1 0,1-1 0,1-3 0,2-2 0,-1-3 1,-2-1-1,0-4 0,3 1 0,3-3 0,2 1 23,0-3 0,0-2 1,5-2-1,0 1 1,1-1-1,2 0 0,2-1 1,-1-2-1,1-3 1,-1 0-1,-1-1 1,-1-1-203,-2-3 1,-5-1-1,0-2 1,1 0-1,1 0 1,-1-2 0,-1-1-1,2-3 1,3-4-1,4-6 1,4-5 0,1-3-1,1-1 94,1-6 0,1-4 0,4-8 0,1-2 0,2-1 0,-1-2 0,-3 0 0,-2 0 0,-2-1 0,-3-1 0,-2 0 0,-3 2 0,-3 0 40,-5 1 1,1-3-1,-6 4 1,-3-4 0,-3-1-1,-5-3 1,-1-2 0,-4-4-1,-2-2 1,-2-3-1,-4-1 1,-6 4 115,-7 2 1,-4 3 0,-7-1-1,-1 4 1,-2 4 0,-4 9-1,1 4 1,-1 5 0,0 2-1,1 3 1,3 3 0,2 4-1092,1 4-44,0 8 0,1-3 0,0 6 0,3 2 0,1 3 980,-2 5 0,-1 3 0,-2 6 0</inkml:trace>
  <inkml:trace contextRef="#ctx0" brushRef="#br0">21249 3525 8573,'-8'-16'-663,"3"-3"813,4 3 0,1-10 0,-2 6 0,-1-1 0,-2-2 0,2 1 0,1-2 0,2 2 0,0 1 74,0 0 1,-6 5-1,-2-5 1,-2 2-1,1 0 1,-2 0-1,-2 0 1,-3-1-1,-2 3 1,-3 1 0,-1 1-1,-3 3 1,-3 0-1,-2 4 1,-4 2-213,-4 3 1,-4 1 0,-1 4 0,-1 3 0,-4 4 0,-4 6 0,-2 4-1,0 5 1,-2 3 0,1 2 0,0 0 0,0 1 0,1 4 32,1 4 0,2-3 0,-2 0 0,5 0 1,3 4-1,1 2 0,-3 3 0,1-1 1,3 0-1,4 2 0,4 1 0,3 5-23,2 5 1,6-6 0,2 7 0,1-2 0,2-3-1,-1 1 1,1 0 0,2 0 0,2-2 0,4 0 0,1-2-1,1 1 1,1-4 63,3-1 0,2-2 0,0 0 0,-2 1 0,2 0 0,1 3 0,2 1 1,0 0-1,0 0 0,0 1 0,0 2 0,2 2 0,1 0-39,2 0 1,4-7 0,-2 2-1,1-3 1,3-2 0,2-2 0,3-1-1,1-3 1,2 0 0,1 0 0,-1 1-1,0-1-42,-1-4 0,2-1 0,1 0 0,0 2 1,0-2-1,-2-2 0,0-1 0,2 0 1,1 0-1,4-1 0,1 1 0,2 0 0,0-2 40,-1-3 0,6 2 0,1-7 1,0-2-1,2-1 0,-2-3 1,0-2-1,-3-3 0,0-1 1,0-4-1,3-1 0,1-2 0,-1 0 20,-3 0 1,4 0 0,3-2 0,2-3 0,3-6 0,0-5 0,4-5 0,5-1 0,1-4 0,1 1 0,-4-1 0,0 2 0,-1-3-192,-1-5 1,2 2 0,-6-4-1,-3 4 1,-1 1 0,1-1 0,1-2-1,-2-2 1,-2 2 0,-6 2-1,-1 1 1,-1 0 0,-1-1 121,-3-4 0,-3 4 0,0-5 0,-3-1 1,-2 0-1,0-4 0,1-2 0,-1-3 1,0 1-1,-2-3 0,1 1 0,1-5 30,5-5 1,-3 8-1,-2-7 1,-1 6-1,-1 1 1,3 0-1,-3 0 1,-1 0-1,-3 2 1,-3-1-1,-6 1 1,-2-5-1,-2-4-8,0-4 0,-7-8 0,-4-2 1,-5-6-1,6 33 0,0 0 0,-1-4 1,-1 0-1,0-2 0,-1 0 0,-1 2 1,0 0-1,0 1 0,0 2 1,-1 2-1,1 2 0,-17-35 0,0 9-63,-3 6 0,-4 6 0,1 15 0,-3 6 0,-6 6 1,-4 7-1,-4 4 0,-2 6 0,-3 4 0,-2 3 1,-5 4-1,-1 3 0,-2 4-1255,5 4 1,-3 8 0,2 5 1299,-1 6 0,28-12 0,-1 3 0,3 2 0,-1 1 0</inkml:trace>
  <inkml:trace contextRef="#ctx0" brushRef="#br0">6733 3511 30454,'0'-23'-415,"0"4"0,0 3 1,-2 2-1,-3 1 0,-4 2 1,-6 3-1,-2 0 1,-4 1-1,-3-1 0,-5 0 1,-4-3-1,-6 0 1,-4 0-1,-5 1 0,-4-1 434,-8-2 0,-4 4 1,-9-1-1,-4 1 1,37 4-1,-1 2 1,-2 0-1,-1 1 0,0 1 1,-1 0-1,-1 0 1,-1 1-1,0-2 1,0 0-1,-2 0 0,0 0 1,1 0-1,-1 0 1,0 1-1,0 1 1,3 0-1,0 0 0,1 0 1,2 0 21,-37 0 0,-2 0 0,1 0 0,38 0 0,-1 0 0,0 0 0,-1 0 0,-1 0 0,-1 0 0,0 0 1,0 0-1,-2 0 0,0 1 0,-1 1 0,0 1 0,-3 1 0,0 2 0,-1 0 0,-1 1 0,1-1 0,0 0 1,1 0-1,2-1 0,2 0 0,0 0-21,3 0 0,1 1 1,2 0-1,0 1 1,2 0-1,0 0 1,-34 8-1,6-1 1,9 1-1,4 1 1,1 3-1,-2 5 1,-4 3-1,-1 2 1,-1 1-37,1 4 0,-7-2 0,4 6 0,-1 2 0,4 0 0,3 0 0,1-2 0,-1 2 0,-2 2 0,1-1 0,2-1 0,5-1 0,4 1-47,2 1 0,3 7 0,0 0 0,1 0 0,0 2 0,0 2 0,0 6 0,0 3 0,-1 1 0,0-1 0,-3 0 0,-2-1 0,23-28 0,1 0-42,-3 1 0,1 0 0,-17 28 1,2 3-1,5-2 0,7 0 0,4 1 1,9-1-1,5-1 0,8-4 1,2-2-1,2-1 0,0 4-116,0 4 1,0-3-1,0 3 1,0-1 0,0 0-1,0 1 1,0-3-1,0-3 1,0-5 0,2 1-1,2-3 1,8 2-1,5-1 96,7-1 0,3-1 1,4-4-1,1-1 0,3 0 1,2-2-1,3-2 0,3-6 1,3-2-1,4-2 0,-1 1 1,2 0-1,-1 1 364,0-4 0,-3-2 0,-2 4 0,3 0 1,3-2-1,2-3 0,0-3 0,1-2 0,4 2 1,4 0-1,4-1 0,1-2-326,0-2 0,0-2 1,7 1-1,2 1 0,-36-8 1,0 1-1,0 1 0,0 0 1,37 9-1,-4 0 0,-1 0 1,2 0-1,1 1 0,3-3 1,1-3 54,-1-2 0,-37-8 1,1 1-1,-1 2 1,0-1-1,1-1 1,0 0-1,1-2 1,1 0-1,-1 0 1,0-1-1,0 0 1,0 1-1,1-2 1,0 1-1,2-1 0,-1 1 1,2 0-1,1-1 1,-1 2-1,0-1 1,-1 0-1,1 1 22,-1 0 0,0 0 0,1-1 0,1-1 0,3 3 0,2 0 0,-1 1 1,1-2-1,1 1 0,-1-1 0,-1 1 0,-1 0 0,-1-1 0,0 0 0,0 1 1,-1 0-1,2-1 0,1 1 0,-1-1 0,0 0 0,0-1 0,0-1 0,-1 0 1,-1 0-1,1-1 0,0 0 16,-1 0 1,1 0 0,1-1 0,0 0 0,0 0 0,0-1 0,0-1 0,-1 0 0,-2-1-1,0 1 1,-2-1 0,1 0 0,-1 0 0,0 0 0,2-1 0,0 1 0,2-1 0,-1 0 0,2 1-1,-1 0 1,0 1 0,-1 0 0,1 0 0,-1 1 0,1-1 0,-1 1 30,2 0 0,-1-1 0,2 0 0,0 0 0,-1 1 0,-1 1 0,-3-2 0,0 1 0,-2 0 0,0 1 0,-2 0 0,0 0 0,0 1 0,0 0 0,-1 0 0,-1 0 0,38-2 0,-9-1 1,-6-2-1,-7 1 0,-2-1 84,-1 0 1,-4-5 0,-2 4-1,-4 0 1,0-2 0,0 1-1,4 1 1,5 3 0,3 1-1,3 2 1,2 0 0,3 0-1,1 0-25,4 0 1,-5 0-1,-2 0 1,-2 0 0,-1 0-1,1 0 1,3 0-1,-2-1 1,-2-3 0,-2 0-1,2-1 1,4 0-58,4 0 0,3-4 0,2 2 0,2 1 0,2-2 0,-34 4 0,-1 1 0,3 0 0,0 0 0,2 0 0,0 1 0,-1 0 0,1-1 0,-1 0 0,1 0 0,-1 0 0,1 0 0,-1-1 0,1 0 1,-1 0-1,0 1-4,-2 0 0,0 0 1,0-2-1,-1 0 1,33-1-1,3-1 1,2-1-1,-39 5 1,-1-2-1,40-6 0,-3 0 1,-3 0-1,-2 3 1,1 0-1,1 1 1,-1 1-29,-2 3 1,-4 1 0,0 2-1,-5 0 1,-3 0 0,-3 0-1,-3 2 1,-5 1 0,-3 2-1,-2-2 1,-2-1 0,-4-2-1,-6 0-6,-6 0 0,-2 0 1,2 0-1,-3 0 1,-1 0-1,-3 0 1,-2 0-1,0-2 1,3-1-1,7-2 1,4 2-1,5 1-56,2 2 0,3-5 0,8-1 1,5-2-1,4-3 0,4-3 1,3-4-1,1-4 0,4-4 1,-2-4-1,-3-2 0,-6-2 0,-4-1 55,-3-2 1,0 4 0,-4-6 0,1 1-1,-2 1 1,-1 2 0,0 0 0,2-4-1,5-2 1,0-2 0,1-1 0,0 0 0,-2-4-51,-3-5 0,2-8 0,-4-1 0,-5-1 1,-5 0-1,-6-5 0,-1-5 0,-15 34 1,-1 0-1,-1-3 0,0 0 0,-2 1 1,-1-1-1,-1 1 0,-1-1 0,2-38 1,-2 2-5,-1 0 0,-5 6 0,4-2 0,-5 7 0,-3 1 0,-5 1 0,-3-2 0,-7 0 0,-2 1 0,-6 0 0,-3-1 1,-4-6-1,14 34 0,-1-1-11,0 0 0,-1 0 1,-1 2-1,1 0 1,-1 3-1,-1 1 0,-25-32 1,21 33-1,-1 1 1,-1 0-1,-2 2 1,-2-1-1,-1 1 0,-1 2 1,-1 1-1,0 1 1,-1 1-1,-1 2 1,-1 0-1,-1 0 0,-2 0 1,0 0-1,0 1 1,-2-1-1,0 1 35,-1 1 1,-1 0-1,-1 2 1,-1 0-1,-2 0 1,0 0 0,-2 1-1,0 1 1,-2 0-1,1 2 1,-2-1-1,-1 1 1,2 1 0,0 1-1,-1 0 1,-1 0-1,0 2 1,-1 0 0,-3 0-1,-2 1 1,0 0-1,0 1 1,-2 0-1,0 1 1,0 0 0,0 1-31,-2 1 1,-1 1 0,2 0 0,-1 0 0,-4-1 0,0 0 0,-2 0 0,0 0 0,-2 2 0,1-1 0,-1-1 0,1 1 0,0-1 0,0 0-1,0 1 1,1-1 0,-3 1 0,1 1 0,-2-1 0,0 0 0,1 0 0,0 0 0,2 1 0,0 0-1260,3 1 0,0 0 1314,-3 0 1,0 1-1,1 2 1,-1 0 0,-1 0-1,1 0 1,2 0-1,1-1 1,3-1 0,0 0-1,0 0 1,1 0-1,-1 0 1,0 0 4,-3 1 0,1 1 0,-2 0 0,-1 0 0,1 0 0,-1 0 0,0 0 0</inkml:trace>
  <inkml:trace contextRef="#ctx0" brushRef="#br0">8028 3295 13310,'-15'-56'0,"-1"5"0,-1 6 0,-6 7 463,-4 2 1,-5-2 0,-13 6 0,-4 3 0,-10 5 0,-12 4 0,31 10-1,-1 2 1,-5 0 0,-1 0 0,-4 1 0,0 0-376,-3-1 0,-1 1 1,-3 1-1,-1-1 0,4 2 1,0-1-1,-2 2 1,-1 0-1,-3 1 0,-1 0 1,-2 1-1,-2 1 0,-1 0 1,-1 0-1,0 1 1,0 0-1,-2 0 0,-1 0 1,-1 0-1,0 0 0,-3 1 1,-2 0-1,1 1 1,-1 0-1,-1 3 0,-1 0 1,2 1-1,1 1 0,0 0 1,0 2-1,2 0 1,1 1-23,0 2 0,0 0 0,-2 1 0,-2 1 0,2 1 1,0 1-1,2 0 0,1 1 0,0 2 0,0 1 0,1 1 1,0 1-1,-2 1 0,0 2 0,0 0 0,1 1 1,-1-1-1,2 1 0,2-1 0,0 0 0,3-1 0,1 1 1,3 0-1,0 1 0,1 0 0,0 1-25,0-1 0,1 1 0,3-1 1,2 2-1,-2 2 0,0 1 0,2 0 1,1 2-1,3-1 0,0 1 0,2 1 1,1 1-1,2 0 0,2 0 0,1 1 1,1-1-1,2-1 0,1 1 1,-2-2-1,2 1 0,-1 0 0,1 0 1,0 2-1,0 0 0,2 1 0,0 0-74,3-1 0,0 0 0,1 1 0,2 1 0,2-4 0,2-1 0,0 2 0,1 0 0,2 1 0,0 0 0,2 0 0,1-1 0,-17 32 1,6-5-1,8-1 0,8 0 0,6 3 0,4 0 0,2 0-116,3-4 1,1-1-1,0 1 1,1 0-1,3 3 1,2-3-1,2 0 1,3-1 0,2 0-1,3 2 1,2-4-1,2-2 1,3-9 111,2-4 1,4-11 0,5 5-1,4-3 1,4 1 0,1-1 0,1 1-1,3 0 1,2-2 0,1-4 0,1-2-1,0-4 1,2 1 133,-2-1 0,7-3 0,-4 4 0,4-3 0,-4-2 0,-1-2 0,-1-2 0,6 1 0,3-3 1,1-2-1,0-5 0,2-2 0,0 0-129,0 2 0,5 0 0,-3-5 0,1 0 0,-2-2 0,-1-1 0,-2-5 0,-1-3 0,-2-5 0,-4 0 0,-4-2 0,-5-1 0,-1-5-25,-2-3 1,0-2-1,0 0 1,1 1-1,-3-1 1,1 0-1,-2 0 1,1 1 0,-2-3-1,-1-1 1,-3-3-1,2 0 1,-2 0-94,0 3 1,-1-3 0,-5 1 0,-1 2-1,1 2 1,0 2 0,0 3 0,0 2 0,-1 1-1,3 1 1,1 1 0,3 0 108,2 0 1,-4 8-1,5-2 1,2 1 0,2 0-1,1-1 1,0 1 0,0 2-1,2 3 1,2 2 0,1 1-1,-2 0 1,-1 0 49,-2 2 0,0 1 0,2 2 0,3-1 0,3-2 0,2-2 0,-1 2 0,1 1 0,0 2 0,1 0 0,4 0 1,3 0-1,-1 0 123,-1 0 1,-1-5 0,1-1 0,2-1 0,0 1 0,-4 1 0,-3 1 0,1-1 0,1 2 0,0 1 0,-2 2 0,-1 0 0,0 0-82,-2 0 1,6 5-1,-2 1 1,2 2-1,-2 2 1,-4-1-1,-3-1 1,0 0 0,0-1-1,-2 1 1,-1-2-1,-2 0 1,2-1-52,3 2 0,1-1 0,4 5 0,-4-3 0,1 0 0,1 0 0,3 2 0,1-1 1,1 1-1,-3 0 0,-1-1 0,-1-1 0,4 0-21,1 0 0,0-5 1,-2 4-1,-1-1 1,1 2-1,2 0 1,2-1-1,-1-3 1,1 1-1,-1-2 1,2-1-1,4-4 1,2-1 121,1-2 0,3-6 1,-5 3-1,1-1 1,4-1-1,-2-1 1,-3-2-1,-7-1 1,-2-1-1,-2 1 1,-1-1-1,1-1 1,-2-1-46,-3-2 1,-3-2 0,-2 3 0,2-3-1,1 1 1,2-3 0,-2 1 0,-1-4-1,-2-1 1,1-2 0,-1 1 0,-2-3-146,-2-2 0,-4 1 0,-6-7 1,-1-1-1,0-1 0,-4-2 1,-5 1-1,-3 2 0,-4 2 0,0-2 1,-3-2-1,1-1 0,-2 0 5,-3 0 1,-4 4 0,1-1-1,1-3 1,2-5 0,-2-1-1,-3-2 1,-5 1 0,-4-1-1,-4 0 1,-3-2 0,-2 0-1,-2 2-22,-3 1 1,-6-4 0,-6 3 0,-2 0 0,-3 3 0,-1 3 0,-2 2 0,-2 0 0,-3 0 0,-5 1 0,-3 4 0,-1 4 0,-2 2 80,-4-2 0,-2 4 0,-9-3 0,36 16 1,-1 2-1,-2-1 0,-1 0 0,-2-1 1,-1 0-1,-4 0 0,-1 0 0,-3 1 1,0-1-1,-3 0 0,-1 0 0,-1 1 1,1 0-1,-3 1 0,0 0 0,-1 0 1,0 1 33,-2 0 1,0-1-1,-1 1 1,0 1-1,-1 1 1,-1 0-1,0 3 1,-1 1 0,0 1-1,-2 2 1,1 2-1,-1 2 1,-3 0-1,0 0 1,-1 1 0,-1 0-132,0 0 0,-1 0 0,-4 3 0,0 0 1,4 2-1,0 0 0,21-1 0,0 1 1,-1 0-1,-4 1 0,0 1 0,-1 0 59,-2 0 0,-2 1 1,0 1-1,-2-1 0,0 1 1,0 1-1,-1 0 0,-1 0 1,0 0-1,-1 1 0,0 0 1,-1 1-1,-1 1 0,-1 0 1,-1 1-1,-2 0 0,-1 1 1,0 0-1,-1 2 0,0-1 1,0 1-1,-1 0 0,2 0 1,-1 0-1,4 1 0,0 0 1,0 1 62,2-1 0,0 1 0,1 0 0,3-1 0,1 2 0,1-1 0,-3 0 0</inkml:trace>
  <inkml:trace contextRef="#ctx0" brushRef="#br0">2920 9065 8859,'-14'-5'0,"0"-2"0,-1-1 890,1-3 1,-1 3-1,1 0 1,3 2 0,6 3-1,11 3 1,10 3 0,10 2-1,6-2-547,6-2 0,4-1 1,3 0-1,1-1 0,4-2 1,2-4-1,6-1 1,4-3-1,2 0 0,2 0 1,-2 1-1,0-1 0,-4-2 1,-4 0-1,-6 2 1,-9 3-2011,-4 2 0,-8 1 1,-7 5-1,-3 2 1667,-6 2 0,-5 11 0,-8 7 0</inkml:trace>
  <inkml:trace contextRef="#ctx0" brushRef="#br0">3438 9137 11677,'-19'0'0,"0"0"0,1 0 432,2 0 1,8 1-1,4 4 1,2 5-1,2 4 1,0 3-1,0 4 1,2 3-1,1 7 1,3 5-1,0 8 1,2 4-1,-1 4-452,-1 4 1,4-3-1,-5-2 1,-1 0-1,1-1 1,0-2-1,-2-5 1,-1-5-1,-2-2 1,1-5-1,3-2 1,0-5-1,0-5-33,-3-3 0,6-1 1,1-1-1</inkml:trace>
  <inkml:trace contextRef="#ctx0" brushRef="#br0">4244 9079 8919,'-5'-16'0,"-1"-2"0,-1-1 0,-1 3 516,0 5 1,-1 0-1,-6 6 1,1 3 0,-2 6-1,-2 7 1,-2 8-1,-3 8 1,-2 8 0,-1 5-1,1 7 1,2 2-1,2 7-261,4 5 0,2-2 0,6 5 1,4-2-1,3 1 0,2-2 1,0-2-1,2-3 0,3-4 1,4-4-1,3-5 0,-1-4-997,-2-6 0,1-2 1,3-4-1,-2-3 1,-1-5-1,-1-3 1,1-1-1,-2-1 1,0-1 741,0-4 0,1-2 0,6-7 0</inkml:trace>
  <inkml:trace contextRef="#ctx0" brushRef="#br0">4560 8878 9104,'0'-23'0,"0"4"0,0 3 0,0 2 985,0-1 0,0 1 1,0 3-1,-1 7 0,-2 12 1,-2 10-755,2 4 0,1 7 1,0 6-1,-1 2 0,-2 3 1,1 0-1,-1 0 1,0-3-1,2-2 0,0-3 1,-1-2-1,0-1 1,0-2-1,1-3-458,-2-5 1,4-3-1,-4-6 1,5-8-1,5-14 1,4-7-1,4-8 1,3-3-1,2-6 205,1 0 1,2 2-1,-4-4 1,3-1 0,-3 1-1,1 1 1,-1 2-1,2 3 1,-1 3 0,-2 5-1,-2 5 386,1 3 1,-6 8-1,-1 5 1,-1 8-1,-2 8 1,-1 4-1,1 2 1,-2 2 0,-1 2-1,-2 1 1,-2-1-560,-2 3 0,2-4 0,-3 2 0,4 0 0,1 0 1,0-1-1,0-2 0,0-2 0,0 0 0,0 0 0,0-1 1,1-2-1,2 0-3464,2 3 1,2-3 3658,-3 3 0,-2-3 0,4-2 0</inkml:trace>
  <inkml:trace contextRef="#ctx0" brushRef="#br0">4215 9741 8408,'-13'-2'500,"4"-3"1,2-3-1,9-6 1,4 1-1,9 2 1,7 1-1,7 1 1,4-1-1,6 1 1,1-1-1,0 1 45,-2-1 1,0 5-1,4-3 1,-2 0 0,-3 2-1,0-1 1,-4 4-1,-1 2 1,-5 1 0,-1 0-1,-4 0 1,-3 0-3053,-3 0 1,-1 0 0,-1 0 2506,1 0 0,-1 6 0,0 2 0</inkml:trace>
  <inkml:trace contextRef="#ctx0" brushRef="#br0">4503 9928 8447,'0'-15'689,"6"7"1,-1-4 0,8 4 0,4-2 0,3 2 0,4 0 0,1 2-1,4-2 1,-2 1 0,-3 1 0,-2 3 0,-1 1-602,0 2 1,-3 2-1,-9 3 1,-4 4-1,-3 6 1,-2 4-1,0 5 1,-2 3-1,-3 2 1,-3-1-1,-1 0 1,1-3 0,0-1-531,0 2 1,4-5-1,0-2 1,2-3-1,4-4 1,2-2-1,6-5 1,3-4 0,3-1-1,3-1 1,5-4-1,2-6-68,-2-7 1,3 2 0,-3-3 0,3 2 0,2-1 509,-1-1 0,1-7 0,0 4 0</inkml:trace>
  <inkml:trace contextRef="#ctx0" brushRef="#br0">5222 9036 8505,'13'-7'0,"-2"-1"594,-1 0 0,-1 2 0,7 6 0,0 3 0,0 5 0,-3 8 0,0 5 1,0 6-1,1 5 0,-1 7 0,-2 2 0,-1 2 0,-1 2-398,-1 3 0,3 5 1,-6 7-1,-2 3 1,-1-2-1,-2-2 0,0-3 1,0-2-1,0-1 1,-2 0-1,-4-4 0,-7-4 1,-6-5-1082,-3 0 0,-4 0 0,-6-2 0,-1-4 1,1-4-1,3-3 0,3-1 0,4-5 885,1-5 0,2-5 0,4-11 0</inkml:trace>
  <inkml:trace contextRef="#ctx0" brushRef="#br0">5913 9482 9454,'0'-19'0,"1"-1"602,4 3 0,-2 6 0,7 3 1,1 0-1,2 1 0,1-1 1,1 2-1,1 0 0,1 2 1,4 3-1,1-1 0,4-1 1,1-2-1,0 2 0,-1 1-664,-2 2 0,0 0 0,3 0 1,-1 0-1,-4 2 0,-1 1 1,-4 2-1,-2 0 0,-4 1 1,-3 4 61,-2 3 0,-7 1 0,-7 0 0</inkml:trace>
  <inkml:trace contextRef="#ctx0" brushRef="#br0">6028 9669 8239,'-10'0'744,"2"-2"0,3-1 1,7-2-1,6 2 1,6 1-1,6 2 1,4 0-69,3 0 0,3-4 0,2-1 0,2 2 1,-1 1-1,1 2 0,1-1 0,0-3-676,0 0 0,5-1 0,-3 5 0</inkml:trace>
  <inkml:trace contextRef="#ctx0" brushRef="#br0">7049 9208 8402,'-14'-12'0,"1"0"1844,4 3-1286,2-1 0,9-2 0,3 0 0,7 3 0,9-1 0,10 1 0,4-1 0,6 0-45,6 2 0,-3-3 0,6 6 0,-1 1 0,4-1 0,3-2 0,0 1 0,-2 0 0,-2 1 0,-1-2 0,-3-1 0,-2 0 0,-6 2 0,-3 1-1393,-5 0 0,-3-1 1,-5 3-1,-5-2 0,-6 3 880,-9 6 0,-12 4 0,-14 6 0</inkml:trace>
  <inkml:trace contextRef="#ctx0" brushRef="#br0">7524 9122 8390,'-19'5'0,"0"1"401,1 2 1,4 4 0,3 5-1,3 4 1,1 1 0,4 4 0,1 3-1,2 4 1,0 6 0,2 2-1,3 2 1,3-1-316,0-4 1,3 4-1,-5-4 1,1 2 0,-1-2-1,-1-6 1,0-4 0,0-6-1,-1 0 1,1-1 0,2-2-1,-1-4-86,0-4 0,5-8 0,-3 4 0</inkml:trace>
  <inkml:trace contextRef="#ctx0" brushRef="#br0">8186 8978 8751,'0'-14'0,"0"-2"456,0-3 1,-2 9 0,-2 1 0,-8 7 0,-4 8 0,-4 10 0,-1 11-1,-2 10 1,1 6 0,-2 7 0,0 8 0,2 5-201,1 3 1,7 4-1,6-3 1,1 4-1,4 1 1,1-2-1,4-3 1,4-6-1,7-7 1,5-6 0,-1-5-1,1-4 1,-1-7-1019,3-7 1,-3-4 0,-6-6 0,-1-1-1,1-1 1,2-2 761,1-1 0,1-7 0,-1 3 0</inkml:trace>
  <inkml:trace contextRef="#ctx0" brushRef="#br0">8488 9007 8244,'-14'-24'0,"-1"-2"0,2 1 1075,4-2-652,2 6 1,7-1 0,0 4-1,0-1 1,2 3 0,3 3-1,4 5-121,4 2 0,2 2 1,-1 11-1,-1 6 1,-2 6-1,-3 2 0,-2 1 1,-2 0-1,-3 4 1,-1-1-1,0 1 1,0-4-1,0 1 0,0-2-558,0-1 1,0 0-1,0-6 1,0 0 0,0 1-1,2-2 1,1-5-1,3-10 1,2-11 0,2-9 298,-2-5 0,5-4 0,-4-1 0,3-3 0,-1-2 0,-2-1 1,2 0-1,2 1 0,3 2 0,2 3 0,1 3 0,-1 5 1,-2 6 207,-2 7 0,0 5 1,1 7-1,-1 4 1,-1 6-1,-2 7 1,-3 6-1,-1 3 1,-3 2-1,1 0 1,0-1-1,-2 3 1,-1-1-697,-2-1 0,0 3 0,0-10 0,0 2 0,0 0 0,0 0 0,0-1 0,0-3 445,0 1 0,-7 2 0,-1 5 0</inkml:trace>
  <inkml:trace contextRef="#ctx0" brushRef="#br0">8445 9453 9149,'-15'0'512,"9"-5"0,8 0 1,10 2-1,11 2 0,4-1 1,2-1-1,1-2 1,4 0-1,4 0 0,2-1 1,0 0-279,-2-1 1,-1-2-1,3 4 1,-5 0-1,-3 0 1,-6 1-1,-4 0 1,-4 3-1,-2 1-234,-2 0 0,1 6 0,-1 2 0</inkml:trace>
  <inkml:trace contextRef="#ctx0" brushRef="#br0">8819 9482 8452,'-14'0'0,"-1"0"535,1 0 1,-1 0-1,1 1 1,0 4 0,-1 5-1,1 3 1,-1 3 0,3 1-1,0 4 1,3 3-1,-2 5-308,-2 3 0,3 1 0,1-4 0,-1 0 0,1 0 0,1-2 1,1-2-1,4-2 0,1-2 0,2-4 0,0-1 0,0-2-270,0 1 0,7-2 0,2-4 0,4-4 0,3-3 0,2-2 0,2 0 0,1-2 0,2-3 0,-1-3 0,4-1 1,1-1-367,2-1 0,-5-2 0,-1 0 0,1 2 0,-1 2 0,-4-1 0,-1 0 0,-1 2 0,1 0 409,-5 0 0,1-1 0,-6-6 0</inkml:trace>
  <inkml:trace contextRef="#ctx0" brushRef="#br0">8833 9741 8446,'-14'0'0,"0"0"0,-1 1 0,1 4 384,-1 5 1,1 3 0,1 3 0,2 3 0,3 5 0,2 3 0,2 3 0,3 4 0,1 3-1,0-1 1,0 0 0,0-3 0,1 1-1124,4-2 0,-2-4 0,5-4 0,-1-4 0,-2-6 739,1-4 0,2-4 0,6-6 0</inkml:trace>
  <inkml:trace contextRef="#ctx0" brushRef="#br0">9222 8863 8512,'5'-22'0,"-1"3"0,1 3 495,2 1 1,1 7 0,6 5 0,0 8 0,2 9 0,2 10 0,1 8 0,-1 7 0,-2 4-1,0 3 1,1 4 0,2 1 0,-1 3-139,-2 2 1,-6 6 0,-2 2 0,0 2-1,-2 1 1,0 0 0,-2-3 0,-3-3 0,-2-7-1,-3-1 1,-2-5 0,-2-2 0,-3-6-1511,-2-3 1,-1-3 0,-1-6 0,1 0 0,1-4 1152,3-5 0,-2-3 0,4-2 0</inkml:trace>
  <inkml:trace contextRef="#ctx0" brushRef="#br0">9912 9410 8035,'0'-22'516,"0"2"0,0 4 0,2 2 0,3 0 0,6-1 0,5 2 0,5 4 0,1 4 0,4 2 0,2 0 1,4-2-1,2 2-404,-2 1 1,0 2-1,0 0 1,1-2-1,-2-1 1,-4-2-1,-5 1 1,-1-1 0,-3-2-1,-2 1 1,-4-2-1,-2 0-112,-5-3 0,3-2 0,0-1 0</inkml:trace>
  <inkml:trace contextRef="#ctx0" brushRef="#br0">10286 8921 10455,'-14'0'0,"-2"0"0,0 1 0,0 4 0,3 5 0,2 2 0,1 4 0,2 4 0,0 5 0,2 6 424,0 2 0,1 7 0,5-1 1,0 2-1,0 2 0,0-1 0,0-2 1,0-3-1,0-1 0,0-1 1,0 1-1,0-6 0,0-3 0,0-4-2370,0-3 1,1 0 1945,4-6 0,3 0 0,7 1 0</inkml:trace>
  <inkml:trace contextRef="#ctx0" brushRef="#br0">10977 9180 8885,'13'-37'0,"-2"3"0,-3 6 593,-2 4 0,4-4 1,-5 6-1,-2 0 1,-2 2-1,-2 6 0,-4 4 1,-6 6-1,-5 2 1,-5 2-1,0 2 0,-1 2-493,0 6 0,-2 9 0,-4 5 0,3 3 0,2 2 0,3 2 0,2 1 0,2 3 0,3 0 0,2 2 0,3-2 0,2 0-36,3-3 0,1-2 1,2-1-1,0-2 1,2-1-1,2-4 1,6 1-1,3-4 1,3-2-1,1-4 1,4-2-1,1-1 1,4-2-1,1 0-230,2 0 1,1-5 0,2 2 0,4-3 0,0-4-1,3-1 1,-1-4 0,-1 1 0,0 0 0,-2 1 165,0-2 0,-2-1 0,-4-6 0</inkml:trace>
  <inkml:trace contextRef="#ctx0" brushRef="#br0">21307 3396 8498,'-10'-7'-174,"1"-2"1,-1 1 0,-4-2 0,-1 0 360,1 2 0,-1-3 0,1 5 1,0-2-1,-1-2 0,1 1 1,-1-1-1,1 1 0,-2-1 1,-1 0-1,-3 1 0,1-1 0,0 2-44,0 2 0,-7-4 1,2 5-1,-3 2 1,-3 0-1,-2 0 1,-3-2-1,-1 2 1,0 3-1,0 3 1,0 3-1,-1 2 1,-1 4-1,-1 0-275,1 3 147,6-7 1,-3 5 0,6-4 0,0 6-1,0 2 1,1 2 0,-1-1 0,0-1 0,0 3-1,0 2 1,1 2 0,1 0 0,1 2 70,2 1 1,0 2-1,-5-1 1,0 1-1,2 0 1,2 0-1,1-1 1,-2 3-1,-1 1 1,0 1-1,1-1 1,4-1-1,1-3 0,2 6 0,4 0 0,1-2 1,0-2-1,-1-1 0,1-1 0,0 1 1,-1 2-1,2 1 0,2 1 0,2-1 16,-3-1 0,4-1 0,0 2 0,0 1 0,2-1 1,-2 0-1,2 0 0,-1 2 0,4 0 0,1-1 0,2 1 1,0-2-1,0 0-31,0 1 1,0-2 0,0 2 0,0-2 0,0-3 0,2 1 0,1 0 0,2 0 0,-2-1 0,-1 1 0,-2 0 0,1 0 0,3-1-42,0 1 1,1 0-1,-5 0 0,0 0 1,0-1-1,0 1 1,0 2-1,0 0 1,0 3-1,0-2 1,2-2-1,1-1-15,2 0 0,0 0 0,-5 0 0,1-2 0,2-2 0,2-1 0,0 2 0,1-1 0,2-1 0,2-3 0,0-2 0,1 1 22,2-3 1,6-1 0,0 0-1,0 0 1,0 2 0,2-2-1,0 1 1,1-1 0,-1 0 0,1-1-1,-1-1 1,2 0 0,-1 1-50,3-1 1,3 1 0,0-3 0,1 0 0,0-3-1,0 1 1,0-1 0,-1-1 0,1-1 0,-2-3-1,-1 1 1,-2 0 0,1 0 43,3 1 0,-1-4 1,-2 3-1,-1-4 0,2-1 1,1 0-1,2 0 0,0 0 1,-1 0-1,1 0 0,2 0 1,0-1-114,3-4 0,0 2 0,-6-5 0,1 1 0,0 4 0,-2 1 0,-1 1 0,-2-2 1,1-2-1,1 0 0,1 0 0,-1-1 0,1-2 13,-2-3 1,1 3 0,1-2 0,0-1 0,-1 0 0,1 0-1,-1 1 1,-1-1 0,-1-2 0,-1-1 0,-1 1 0,-1 2 40,-1 1 0,4 0 0,-4-2 0,-1-1 0,0 2 0,2-2 0,0 2 0,-1-2 0,-2-1 0,0-4 0,-1-1 0,2 1 0,-1 2 51,-2 2 1,-2-1 0,1 1-1,-1 0 1,0-1 0,1 1 0,-2-1-1,-2 1 1,-2 0 0,1-1 0,-2 1-1,-2 1-196,1 4 0,-6-4 1,6 3-1,-2-3 1,-2 1-1,-5 2 172,-6 5 0,-5 10 0,-1 3 0</inkml:trace>
  <inkml:trace contextRef="#ctx0" brushRef="#br0">21623 5338 8208,'-5'-10'0,"1"1"1398,0-2 0,3 3 1,1 1-858,0 6 1,0 4 0,0 11 0,0 1 0,0-1 0,0 0-510,0 1 0,0-6 0,0 1-430,0 1 0,0-3 741,0 2 800,0-7-1150,0 3 0,-2-6-1972,-3 0-402,4 0 0,-6-1 2381,7-4 0,0 3 0,0-4 0</inkml:trace>
  <inkml:trace contextRef="#ctx0" brushRef="#br0">18602 7252 9662,'-10'-5'0,"2"-2"1046,2-1 0,3 4 1,8-4-1,6 1-685,6 4 0,6 1 0,6 2 0,-1-1 0,3-2 0,1-2 0,3 2 0,0 1 0,0 2 0,-3 0 0,-3 0 0,-4 0 0,-2 0 0,-2 0 0,-4 0 0,-2 2-1209,-6 3 1,-6 4 847,-12 10 0,-7-3 0,-13 5 0</inkml:trace>
  <inkml:trace contextRef="#ctx0" brushRef="#br0">18674 7482 11030,'-14'5'0,"1"1"0,3 2 0,7 3 0,6 0 0,7-1 0,4-5 657,5-4 1,8-1 0,9 0 0,0 0 0,4 0 0,2-1-1,1-4 1,-1-3 0,-2-2-658,-2 1 0,7-1 0,6-4 0</inkml:trace>
  <inkml:trace contextRef="#ctx0" brushRef="#br0">7625 10705 8356,'-19'0'0,"-2"0"0,0 0 656,0 0 0,12 0 0,13 0 0,14-2 0,9-1 1,7-3-1,6-2-401,6-4 1,7 0 0,9-3 0,5 1 0,4 1 0,2 2 0,4 1 0,-36 5 0,1-1 0,2 0 0,2-1-1,1 0 1,2 0 0,0 0 0,1 0 0,0-1 0,0 1 0,1 1 0,1-1 0,0 2 0,1-1-182,2 1 1,0 1 0,-1 0 0,0 0 0,-2-2 0,-1 0 0,-1 2 0,0 0 0,-3 1 0,0 0 0,0 1 0,0 1 0,-1-1 0,-1 1-1,0-1 1,-2 0 0,36-2 0,-9 0 0,-9 3 0,-5 2 0,-7 3-406,-4 0 0,-5 3 1,-13-4-1,-3 2 1,-5-2-1,-3-1 1,-1-4-1,-1-3 331,0-4 0,1-4 0,-1-2 0</inkml:trace>
  <inkml:trace contextRef="#ctx0" brushRef="#br0">19753 7194 8268,'0'-14'285,"0"4"0,2 1 0,2-1 0,6 2 0,3 3 0,1 4 198,0 1 1,2 0 0,4 1 0,2 2 0,4 4 0,1-1 0,3 1 0,1-4 0,0 0 0,1 0 0,4 2 0,-1-2 0,0-1 0,-3-4 1439,-2-3-2681,-1 4 1,-5-6 0,-2 7 0,-2-1 0,-6-2 0,-6-2 757,-6 2 0,-6 7 0,-10 4 0</inkml:trace>
  <inkml:trace contextRef="#ctx0" brushRef="#br0">20069 7280 9094,'-14'0'0,"0"0"372,-1 0 0,1 2 1,1 3-1,4 4 1,4 4-1,3 2 1,2 1-1,0 3 1,0 5-1,0 3 0,0 3-315,0 4 1,2-4-1,1 5 1,2-1 0,-2 1-1,0 0 1,0 1 0,2-3-1,-2 1 1,-1-2 0,-1-4-1,3-2 1,2-2-4619,2-2 4561,-5-7 0,10-2 0,-5-5 0</inkml:trace>
  <inkml:trace contextRef="#ctx0" brushRef="#br0">20702 7108 8161,'-6'-19'1053,"-4"-1"-730,-2 1 1,-1 10-1,2 1 1,0 1 0,-4 6-1,-2 5 1,-1 9 0,2 8-1,2 5 1,-1 6 0,2 3-1,2 5-150,2 1 0,5 9 0,-2 1 0,1 3 0,0 2 1,2 3-1,2 1 0,2-1 0,4-2 0,3 1 1,2-2-1,-1-3 0,2-7-966,2-6 1,2-5 0,-3-6-1,0-2 1,-3-3 0,2-5 0,2-4 792,2-6 0,-1-2 0,0-7 0</inkml:trace>
  <inkml:trace contextRef="#ctx0" brushRef="#br0">20947 6892 8157,'-5'-10'366,"0"1"1,1 7 0,4 2 0,0 10 0,0 7-1,0 7 1,0 4 0,1 0 0,2 3 0,2 1 0,-2 1-433,-1-1 0,-2-1 0,2-3 0,1 0 0,2-3 0,-2-3 0,-2-4 0,-1-12-44,0-14 0,0-12 1,2-12-1,1-3 0,4-2 1,-1-3-1,2-2 0,0-1 1,3 0-1,2 0 0,1 0 1,-1 1 412,-3 4 1,3 2 0,-4 9 0,4 3 0,0 5-1,-2 5 1,-2 4 0,1 7 0,0 6 0,-1 7-1,1 4 1,-1 4 0,-1 2-180,-1 3 0,-2-1 1,-4 4-1,2-2 1,2 1-1,-2 3 1,-1 0-1,-2 0 0,0-3 1,0-1-1,0 2 1,0-1-1,0 1-1300,0-2 1,0-5-1,0 3 1,-2-1 1175,-2-3 0,2-2 0,-4-2 0</inkml:trace>
  <inkml:trace contextRef="#ctx0" brushRef="#br0">20803 7467 8117,'-6'-1'608,"7"-2"1,11-4-1,8 1 1,6 0 0,6 1-1,1-2 1,4-1-292,0 0 1,0-3-1,3 5 1,-4-1 0,1-1-1,-2 2 1,1 0-1,-6 2 1,-4 3 0,-7 1-1,-3 0 1,-2 0-318,0 0 0,-6 13 0,-1 3 0</inkml:trace>
  <inkml:trace contextRef="#ctx0" brushRef="#br0">21120 7554 8265,'-23'0'0,"4"0"386,3 0 0,2 0 0,1 1 0,2 3 0,1 2 1,1 2-1,-1 3 0,2 4 0,0 2 0,2 4 1,-2 1-1,1 2-244,1-1 1,-4 4 0,5-3 0,2 1 0,2 1 0,1-4 0,0-1-1,0-3 1,0-2 0,1-3 0,4-4 0,5-4 0,4-3-45,5-2 0,-3 0 0,5 0 1,-2 0-1,0 0 0,1-2 0,0-3 1,3-3-1,-1-1 0,-1-1 0,-2 0 1,0 1-826,-1-1 1,3 1 0,-2-4 0,-2 3 0,-1 4 0,-1 1 726,-1 0 0,-6-6 0,-2 3 0</inkml:trace>
  <inkml:trace contextRef="#ctx0" brushRef="#br0">21163 7712 8029,'-15'0'0,"1"0"311,0 0 0,4 0 0,1 0 0,-3 0 1,1 2-1,0 2 0,3 8 0,2 4 0,1 4 1,0 3-1,0 2-301,2 3 0,1 2 1,2 2-1,0 2 1,0-3-1,0-2 1,0-3-1,2-4-10,3-1 0,3-2 0,6-4 0</inkml:trace>
  <inkml:trace contextRef="#ctx0" brushRef="#br0">21465 7021 8121,'8'-6'352,"-2"3"1,-4-4 0,1 6-1,2 9 1,-2 9 0,0 11-1,1 5 1,2 4 0,0 5-1,2 4 1,-1 7 0,1 3-125,0 1 0,1 1 0,4-1 0,-3 1 0,-4-2 0,-1-2 0,0-3 0,-2-3 0,-3-5 0,-5-6 1,-5-5-1,-2-5 0,-3-1-1095,1-4 0,4-1 0,2-7 0,0 1 0,0-1 867,-3 1 0,-8-7 0,-3-2 0</inkml:trace>
  <inkml:trace contextRef="#ctx0" brushRef="#br0">21738 7525 8022,'15'-27'493,"-1"3"0,2 1 0,3 6 1,5-2-1,3 1 0,2 2 0,0 3 1,0 2-1,0 3 0,-1 2 0,1 3 1,-2 1-1,-1 2-455,-2 0 1,-7 0 0,4 0-1,-2 0 1,1 2 0,-3 1 0,-1 2-1,-2-1-38,1 3 0,-1 1 0,1 6 0</inkml:trace>
  <inkml:trace contextRef="#ctx0" brushRef="#br0">22127 7079 8022,'-15'-6'431,"1"-1"1,1-1 0,4 8 0,4 10 0,3 7 0,2 7 0,0 5-1,0 3 1,0 3-340,0 2 0,0 3 0,0 6 0,0 2 0,0-1 0,0-3 1,-1 0-1,-3-1 0,0 0 0,0-1 0,1-4 0,0-5 1,-2-2-5114,2-2 5021,1-7 0,-4-1 0,-2-7 0</inkml:trace>
  <inkml:trace contextRef="#ctx0" brushRef="#br0">22645 7295 8457,'0'-24'0,"0"1"410,0 3 1,0 0 0,-2 8 0,-1 1 0,-3 3 0,-2 1-1,-5 4 1,-3 3 0,-5 6 0,0 7 0,-1 6 0,1 4 0,0 2-286,4 2 0,1 2 0,3 0 0,3 0 0,5 0 0,4-1 0,1 1 1,0-2-1,0-1 0,1-4 0,3-1 0,2-3 74,2-2 1,6-4 0,6 0 0,-1-4 0,0-2 0,2-3 0,1 0 0,4 1 0,1 0 0,2 0 0,-1-3 0,3-2 0,1-3-599,1 0 0,1-3 0,-5 2 1,-2-3-1,-2-1 0,-2 1 1,-2 0-1,-4 1 0,-1 1 399,-1 3 0,-7-5 0,-2 0 0</inkml:trace>
  <inkml:trace contextRef="#ctx0" brushRef="#br0">20041 6216 8557,'-15'-2'0,"1"-1"208,0-2 1,-2 0-1,-2 5 1,-1 2 0,1 3-1,2 3 1,2 1 0,1 1-1,2 1-650,1 2 0,1 1 442,-6 1 0,1 5 0,-1 3 0</inkml:trace>
  <inkml:trace contextRef="#ctx0" brushRef="#br0">19681 6762 8320,'-6'15'131,"-4"-1"1,-3 1 0,0-1-1,2 0 1,3 1 0,0-1-1,2 1 1,-1-1 0,3 0-1,-1 1 1,0 1 0,2 1-1358,1 2 1,2 1 1225,0-6 0,-6 7 0,-2 1 0</inkml:trace>
  <inkml:trace contextRef="#ctx0" brushRef="#br0">19523 7410 8919,'-15'19'0,"1"2"0,0 0 0,1-1 0,2 0 0,1-1 0,0 0 0,1-1 0,1-2 0,1-2 0,4 0 0,2 1 135,1-1 1,0 2 0,1 2 0,2 2 0,4 3-136,1 2 0,-5 9 0,3 3 0</inkml:trace>
  <inkml:trace contextRef="#ctx0" brushRef="#br0">19422 8043 9114,'-8'14'0,"3"1"0,2-1 0,0 1 0,-2-1 0,2 0 0,1 1 0,4-2 0,1-2 0,3-2 385,2 2 1,2 1-1,4-1 1,1-3-1,-1 0 1,2-2 0,2 2-1,1 0 1,0 3-386,2 2 0,1 2 0,7-1 0</inkml:trace>
  <inkml:trace contextRef="#ctx0" brushRef="#br0">20026 8619 9049,'15'0'0,"-1"0"0,0 0 117,1 0 1,6 0 0,3-2 0,4-1 0,6-4 0,4-1 0,5-1 0,4 1 0,2 1 0,3 3 0,0-1 0,1 2 0,-2 1-935,-1 2 1,2 0-1,-5 2 1,-4 1-1,-5 3 817,-2 2 0,4 2 0,-4 4 0</inkml:trace>
  <inkml:trace contextRef="#ctx0" brushRef="#br0">21163 8604 11257,'14'0'0,"1"0"0,-3-1 0,0-3 0,-4-2 0,0 0 0,-2-2 0,2 0 0,0-4-91,3 0 0,2-1 0,3 3 0,2 4 0,1 1 1,0 0-1,2 0 0,3 1 0,3-1 0,2 2 0,1 1 91,4 2 0,-4-6 0,5-2 0</inkml:trace>
  <inkml:trace contextRef="#ctx0" brushRef="#br0">21695 8503 7614,'24'0'0,"-1"0"0,-1 0 0,-1 0 63,-1 0 0,4 0 0,-4 0 0,-1 0 0,0 0 0,0 0 0,-1-1 0,-2-2 0,-2-2 0,1 2 0,-1-1 0,0 1-9,1-2 1,-1 1-1,2 4 1,2 0 0,2 0-1,1-2 1,2-1-1,-1-2 1,4 2 0,1 1-1,1 2 1,1 0-1,0 0-54,0 0 0,4 0 0,1 0 0,-2 0 0,5 0 0,-1 0 0</inkml:trace>
  <inkml:trace contextRef="#ctx0" brushRef="#br0">22702 8446 11585,'10'-7'0,"-1"-2"0,3-4 0,0 0 0,1 2 231,-3 2 0,3 5 0,-4-2 0,4 1-231,1 0 0,7-6 0,1 3 0</inkml:trace>
  <inkml:trace contextRef="#ctx0" brushRef="#br0">23091 8273 8019,'-8'-22'142,"3"3"0,3 3 0,2 1 0,2 1 0,1 0 1,3-1-1,2 2 0,4 2 0,-1 2 0,0-3 1,-1 0-1,1-3-126,2 1 0,3-1 1,1 1-1,2 1 0,1 2 1,-1 1-1,2 1 0,1-1 1,3 2-1,3 0 0,-1 2 1,-2-1-1,-2 3-67,-2-3 1,-2 6 0,-6-6-1,-4 1 1,-4-4 0,-3-2-1,-4-1 1,-1 2 0,-4 1-1,1-1 47,0-2 1,-4-1 0,5-1 0,2 1 0,0-1 0,0 1 0,-4 0 0,1-2 0,-2-2 0,1-1 0,-1 0 3,0-2 0,-1 5 0,-6-5 0</inkml:trace>
  <inkml:trace contextRef="#ctx0" brushRef="#br0">23321 7511 8601,'-15'-15'0,"3"1"0,1-1 0,1-1 252,-1-3 1,-2 8 0,-1-3-1,-1 1 1,1 0 0,-1-3 0,1-1-1,1-3 1,2 1 0,3-2-1,2-3 1,2-3-253,3-2 0,-6 1 0,-1-1 0</inkml:trace>
  <inkml:trace contextRef="#ctx0" brushRef="#br0">22904 6834 8510,'-20'-20'0,"1"-3"0,0-1 0,0 2 229,0 1 0,-5-3 0,5 3 0,1-1 0,2-2 0,2 0 1,-1 0-1,1-2 0,-1-1 0,1-2-229,0 1 0,-7-1 0,-1 0 0</inkml:trace>
  <inkml:trace contextRef="#ctx0" brushRef="#br0">22156 6029 7951,'-28'-29'0,"3"0"-135,1 0 1,6 7 0,-1 1 0,3 2-1,2 0 1,-1 0 0,1-1 0,1 1-1,2 2 1,3 1 444,2 1 0,-6 2 0,4 2 0,-1 2 1,-1-2-1,1-2-419,1-2 0,1 6 1,6-1-1,-3-3 1,0-3-1,0-3 1,3 2 108,1 1 0,0-5 0,0-2 0</inkml:trace>
  <inkml:trace contextRef="#ctx0" brushRef="#br0">21882 5496 9636,'-8'-14'0,"2"1"0,1 2 0,-1 1 0,-1-1 0,-1-2 0,2-1 0,-1-2 2748,4-3-2917,2 3 1,1-5 0,0 5 0,0-2 0,0-2 0,0-3-1,1-2 1,2-4 0,2-3 0,-2-2 0,-1 1 0,0-1-126,2 1 0,-2-1 0,4 5 0,-1 1 0,2 0 0,1 3 1,3 1-1,2-2 0,3-1 0,1-2 0,4 1 0,0-1 1,-1 0-1,-2 0 350,-2 0 1,-3 1-1,-4-1 1,-4 0-1,-3 0 1,-2 1-1,-2-1 1,-3 0 0,-4 0-1,-4 0 1,-1-1-1,-1-2 1,2-2 161,4 3 0,-2 0 1,6 2-1,2 1 1,1-1-1,4 0 1,3 0-1,4 2 1,4 1-1,1 4 1,-1 0-1,-2 1-2287,-1 0 1979,-1 2 1,1 5 0,-2-2 0,-2-2 0,-1-1-1,0 0 1,0-1 0,-2 1 0,-1 0 0,-2-2 0,0-1-1,0-2 84,0 0 0,0 5 0,0-4 0,0 1 0,0 1 0,0 0 0,-2 2 0,-1 0 0,-4-2 0,-1 1 0,-3-3 0,-2 2 0,-3 1 162,-3 2 1,3-3 0,-4 0-1,0-1 1,1-2 0,0 0 0,0 0-1,0 0 1,1 0 0,4 2 0,2-1-1,4 3-240,2-1 1,-5 2 0,3 3 0,-2-2 0,1-1-1,-1 1 1,1 2 0,-1 2 0,-1 0 0,-2 1 0,-1 2-1,-1 3 1,1 1 82,-1 4 0,-5-3 1,-3 1-1,-2 2 1,-3 1-1,-3 2 0,-3 0 1,-3 0-1,0 0 1,-1 2-1,1 1 0,2 2 1,3-2 130,3-2 0,-6-1 0,11 0 1,3 0-1,4 0 0,2 0 1,1 0-1,0 0 0,-1 0 1,1 0-1,-2 0 0,-3 2-2491,-5 3 2329,-3 3 1,3 11 0,0 2 0,0-1-1,0 3 1,1-1 0,1 2 0,1-1 0,0-4-1,4-5 1,1-3 0,0-3 148,-3-1 0,1-2 1,-4-5-1,-1 0 1,-1 0-1,-4 0 1,-6 0-1,-1 0 1,-2 0-1,2 1 0,-2 2 1,2 2-1,0-2-115,3-1 0,3-4 1,5-2-1,5-6 1,4-4-1,4-4 1,3-1-1,2 1-57,3 2 1,-1 8 0,1 5 0,-3 6 0,-2 5 0,-3 2 0,-4-1 0,-2 1 0,-4 0 0,0-1 0,-3 1 0,-1-2 230,-6-3 1,-1 1 0,4-1 0,0-2-1,3 0 1,2 0 0,1 2 0,1-2-1,0 1 1,4-1 0,2 3-1132,6 2 1,-2 3 954,6 9 0,-6-4 0,3 4 0</inkml:trace>
  <inkml:trace contextRef="#ctx0" brushRef="#br0">19638 3525 7765,'-19'13'0,"-1"-2"0,3-3 0,3 0 0,2-2 0,3 2 0,-1 0-597,2 4 0,2 0 597,6 3 0,-7-1 0,-1 1 0</inkml:trace>
  <inkml:trace contextRef="#ctx0" brushRef="#br0">19494 3942 8205,'0'29'0,"0"0"0,0 0 0,-2-1-120,-2 1 0,0 2 0,-7 2 1,-3 4-1,-4 1 0,-1 1 1,0-1-1,0 0 0,-1 1 1,3 1-1,1 1 0,5 3 55,3-1 1,-2 0-1,5 2 1,2 1-1,2 4 1,2 1-1,2 5 1,4 3-1,-1 6 1,1 2-1,-4 4 1,-2-4-1,-1-1 192,0-6 1,0-1 0,-1-3-1,-2-4 1,-2-9 0,2-8-1,1-6 1,2-4 0,0-1-128,0 2 0,6 1 0,2 2 0</inkml:trace>
  <inkml:trace contextRef="#ctx0" brushRef="#br0">24011 7482 8087,'-12'-7'0,"0"-1"0,4-1 532,2-1 0,1 6 0,8-4 1,5 1-1,8 4 0,5 1 1,6 2-294,5 0 1,5-1 0,6-2 0,0-2 0,2 0 0,3 0 0,3-1 0,2-1 0,-3 1 0,-4 1 0,-8 0 0,-4 1 0,-8 0-3980,-4 3 3740,-9 1 0,-7 6 0,-6 2 0</inkml:trace>
  <inkml:trace contextRef="#ctx0" brushRef="#br0">24314 7122 8297,'-23'0'0,"4"0"320,3 0 0,0 2 0,0 3 0,0 6 1,5 6-1,3 7 0,5 5 0,1 6 0,2 7 1,0 4-1,0 2-69,0 2 0,5-1 0,1 6 0,2-4 0,3-2 0,2-4 1,2-3-1,1-6 0,1 0-251,2-4 0,7-2 0,-4-1 0</inkml:trace>
  <inkml:trace contextRef="#ctx0" brushRef="#br0">25580 7280 8581,'0'-19'0,"0"-2"0,0 1 0,0-1 398,0 3 1,-2 4-1,-1 3 1,-4 1-1,-1 1 1,-3 1-1,-3 3 1,-5 3-1,-5 4 1,-3 3-1,-2 6 1,0 6-1,0 7 1,0 3-200,1 2 1,0 2 0,6 1 0,6 1 0,7-1 0,2-1 0,4-1-1,5 2 1,6 0 0,8-3 0,4-5 0,6-4 0,1-2-310,2-2 1,4-8 0,3-3 0,-1-4 0,0-1 0,-2 0 0,1 0 0,0-1 0,-2-4 109,-2-5 0,-1-2 0,-1-3 0</inkml:trace>
  <inkml:trace contextRef="#ctx0" brushRef="#br0">24112 5324 8161,'-14'0'987,"-1"0"1,1 0-942,0 0 0,7 0 0,7 0 0,8 0 0,5 1 0,1 2 1,1 4-1,-1-1 0,2 2 0,2 0-46,1 3 0,6 2 0,-2 2 0</inkml:trace>
  <inkml:trace contextRef="#ctx0" brushRef="#br0">24573 5727 8301,'1'9'176,"2"1"0,4-1 1,-1 1-1,2-1 1,0 3-1,3 0 0,2 3-555,1-1 0,6 2 0,0 2 379,3 1 0,1 13 0,5-2 0</inkml:trace>
  <inkml:trace contextRef="#ctx0" brushRef="#br0">25047 6244 7613,'15'15'27,"-1"-1"0,-4 5 0,-1 1 0,1-3 1,-1-1-1,-1-1 0,0 1 0,-1 1 0,1 2 1,-2-1-1,1-2 0,-3-2 55,3 1 0,1 4 0,6 0 0,1 0 0,-1 0-82,0 1 0,1 5 0,-1-2 0</inkml:trace>
  <inkml:trace contextRef="#ctx0" brushRef="#br0">25277 6863 7977,'-9'5'0,"1"1"0,2 2 0,4 2 0,5-2 0,7-3 0,2 3 0,3 0 0</inkml:trace>
  <inkml:trace contextRef="#ctx0" brushRef="#br0">25105 6820 8265,'8'-6'195,"0"4"0,-3-3 1,3 5-1,1 3 1,1 4-1,-1 1 1,1 3-1,0 2 0,1 0 1,2-2-111,1-2 1,0-1 0,1 4 0,-1-4 0,0 0 0,2-2-1,2 2 1,1-2 0,-1 1 0,-2-4 0,-2-1 0,1-2-91,-1 0 1,0 0-1,1 0 1,-2-2 0,-4-3-1,-4-4 1,-2-4-1,0-2 1,2-1 0,-2-3-1,1-3 1,-1-2 0,1-2 4,0-4 0,4-5 0,0-8 0</inkml:trace>
  <inkml:trace contextRef="#ctx0" brushRef="#br0">18717 9698 8118,'-8'-2'852,"5"-1"0,6-2 1,7 2-1,2 1 1,4 2-1,2 2 1,1 1-810,-1 2 0,3 0 1,-1-4-1,1 2 1,0 2-1,-3 0 1,-3 0-1,0 1-43,-1 2 0,1 2 0,-1 4 0</inkml:trace>
  <inkml:trace contextRef="#ctx0" brushRef="#br0">18645 10043 8032,'-14'0'554,"6"0"0,3 0 0,10 0 0,4 0 0,4 0 0,3 0 0,2 0 1,2 0-1,3 0 0,1 0 0,0 0 0,-2 0-554,-1 0 0,5-6 0,-4-2 0</inkml:trace>
  <inkml:trace contextRef="#ctx0" brushRef="#br0">19523 9640 8035,'-7'-9'0,"-1"-1"1092,0-1 0,-3 3 1,5 0-1,1 1 0,3 4 1,10 2-574,8 1 0,2 0 0,6-2 0,2-1 0,2-2 0,4 0 0,3-1 1,1-2-1,0-2 0,0 2 0,-1 0 0,-2 0 0,1-1 0,-1 1-1567,-1 3 1,-6-2 0,-4 3-1,-1 0 1,-3 3 1047,-2 1 0,-8 6 0,-2 2 0</inkml:trace>
  <inkml:trace contextRef="#ctx0" brushRef="#br0">19724 9683 8559,'-14'2'0,"-1"1"0,3 3 569,2 2 0,4 2 0,6 6 1,0 3-1,0 5 0,0 3 0,0 4 1,0 2-1,1 7 0,2 5 1,2 5-1,-2 1 0,-1 3-284,-2 2 1,0-5-1,0-3 1,0-5 0,0-3-1,0-3 1,0-2-1,0-4 1,0-6-286,0-6 0,6-3 0,2-1 0</inkml:trace>
  <inkml:trace contextRef="#ctx0" brushRef="#br0">20400 9683 7987,'-12'-16'0,"0"-1"3036,3-2-2665,-1-1 1,1 12-1,-1 5 1,-1 6 0,0 9-1,-1 7 1,4 8 0,0 8-1,2 5 1,-2 6 0,2 4-1,-2 4-403,0 2 0,4-1 0,0 1 1,2 3-1,4 0 0,2-2 1,6-4-1,3-5 0,1-5 0,1-4 1,-1-6-1,0-4 0,1-5 1,-1-5 31,1-3 0,-1-1 0,0-1 0</inkml:trace>
  <inkml:trace contextRef="#ctx0" brushRef="#br0">20818 9467 7987,'0'-22'0,"0"3"0,1 3 1228,4 2 1,-3-1 0,4 2 0,-1 5 0,0 10-1148,-2 11 0,-3 3 0,-3 8 0,-2 1 0,0 2 0,0 2 0,0 0 0,1 0 0,-1 0 0,0-2 0,0-3 0,0-4 0,1 0 0,0-1-373,3-2 0,-1-5 1,-1-6-1,-2-4 1,2-9-1,3-6 0,3-6 1,4-5-1,1-3 1,3-3-1,2-2 471,1-2 1,2-4 0,2 4 0,1 1-1,-2-1 1,-1 2 0,-1 5 0,-1 5-1,0 4 1,1 2 0,-1 5 169,1 3 0,-6 5 1,-1 7-1,-1 6 0,-4 4 1,-2 4-1,1 3 0,1 1 1,2 4-1,-2-1 0,-1 1 1,-2-2-1,0 1-643,0 3 1,0-1-1,0-2 1,-2-1-1,-1 0 1,-2 0-1,2 0 1,1 0-1,2 0 1,0-1-1,0-1 294,0 0 0,0-4 0,0 3 0</inkml:trace>
  <inkml:trace contextRef="#ctx0" brushRef="#br0">20501 10172 8949,'-8'-6'683,"2"-2"0,7-5 0,4 2 0,6 3 0,7 2 0,7 1-248,7-1 0,0 4 0,7-4 0,1 1 0,1 0 0,2 2 0,2 1 0,2 2 0,-1 0 0,-3 0 1,-3 0-1,0 0 0,0 0 0,-2 0 0,-4 0-361,-4 0 0,-3 0 0,-1-1 1,-4-3-1,-1 0 0,-3 0 1,-2 1-1,-2-2 0,0-3 1,1-1-1127,-1-1 0,-6 5 0,-5-3 0,-6 2 1,-6 3-1,-4 1 1052,-2 2 0,-5 7 0,-3 1 0</inkml:trace>
  <inkml:trace contextRef="#ctx0" brushRef="#br0">20961 10561 9103,'0'-14'0,"0"-1"1032,0 1-597,7 6 0,-6-5 1,4 3-1,-2-2 1,1-3-1,0 1 1,0-1-1,-3 1-136,-1 0 1,5-1 0,0 1 0,-2 0 0,-1-2 0,-4-2 0,-1-1 0,-4 1 0,-1 4 0,-3 3-1,-3 1 1,-4 0 0,-3 2 0,1 4 0,-3 2-403,1 2 1,-2 6-1,-3 6 1,3 4-1,5 4 1,3 1 0,1 2-1,2-1 1,4 4-1,4 1 1,3 1 0,4 1-1,3-2 141,4-3 0,4 4 1,2-4-1,1 1 1,1 1-1,4-4 1,0 0-1,1-1 1,-1 0-1,0-2 1,-4 0-1,-1 1 1,-1-3 175,-1-1 1,-1-1 0,-4-1 0,-5 0 0,-8-1-1,-5-2 1,-6-3 0,-2-1 0,-4-3-606,-1 3 1,-2-6 0,-5 4 0,2-3 0,1-2 0,4 0 0,1 0 0,3 0 0,2-2 0,4-3 0,2-4 0,5-4 0,4-1 614,1-1 1,0-4 0,1-2 0,6 1 0,5-3 0,6 1 0,1-4 0,0 1 0,2-1 0,2 2 0,2-1 0,2-3-1056,2 0 1,0 4 0,0 1 0,-1 1 830,1-1 0,6-1 0,2-4 0</inkml:trace>
  <inkml:trace contextRef="#ctx0" brushRef="#br0">21407 9511 8200,'-4'-15'530,"-1"1"0,2 4 1,7 2-1,8 2 1,4 4-1,4 5 1,3 9-1,2 5 1,3 7-1,0 3 0,1 5 1,0 5-1,0 8-473,-1 4 1,-4 11-1,-1 7 1,-2 3-1,-5 2 1,-5 2-1,-7-1 1,-2-1-1,-2-6 1,0-7-1,-2-6 1,-2-6-1,-6-3-687,-3-6 1,-6-3-1,0-6 1,0-2 0,-2-1-1,-1-4 1,-1-3 0,2-4 629,1-4 0,-3-2 0,-5 6 0</inkml:trace>
  <inkml:trace contextRef="#ctx0" brushRef="#br0">22271 10144 8191,'-8'-7'787,"-4"4"1,8-6-1,0-3 1,4 0 0,5-1-413,5 3 1,9-1 0,5 5-1,3-1 1,2-1 0,0 2-1,0-2 1,-2 1 0,-2 1-1,-2 3 1,-1 1 0,-1 2-1,0 0-3651,-4 0 1,-6 2 3275,-1 3 0,-13 3 0,1 6 0</inkml:trace>
  <inkml:trace contextRef="#ctx0" brushRef="#br0">22443 9813 8411,'-14'-7'353,"0"7"1,1 0-1,2 8 1,3 7-1,0 6 1,1 6-1,1 6 1,3 4 0,1 3-1,2 2-342,0 1 0,0 0 1,0-2-1,0-1 1,2-3-1,1-3 1,3-5-1,2-5-11,3-4 0,9 6 0,2-4 0</inkml:trace>
  <inkml:trace contextRef="#ctx0" brushRef="#br0">23076 10072 7962,'13'-29'0,"-3"2"349,-6 3 0,-2-2 0,-2 7 0,0 0 0,0 0 1,-2 0-1,-2 1 0,-6 4 0,-3 2 0,-1 4 1,0 2-1,-1 3 0,1 1 0,-1 4-169,1 3 0,-5 7 0,-2 9 0,0 2 0,0 2 0,4 2 0,2 4 0,4 1 0,3 1 0,2-1 0,3-1 0,1-3 0,2 1 27,0 0 1,0 3 0,2-3 0,2-5 0,6-4-1,4 0 1,4-4 0,3-4 0,1-4 0,2-1 0,0-4-1,-1-1 82,-3-2-793,6-7 1,-5 4 0,3-7 0,-4-1-1,0-2 1,0-1 503,3 0 0,-6-1 0,4 1 0</inkml:trace>
  <inkml:trace contextRef="#ctx0" brushRef="#br0">23738 10043 9136,'-13'-2'0,"2"-1"435,2-2 0,5-1 0,1 3 0,6-2 0,7 2 0,4 1 0,5 2 0,5-1-94,4-4 0,2 3 0,2-4 0,2 1 0,-2-1 0,-2-1 1,-1-1-1,-1 2 0,0-1 0,-3 3 0,-2-1 0,-3 0 1,-2 0-2259,-2-1 0,-6 4 1917,-1-3 0,-6-3 0,4 0 0</inkml:trace>
  <inkml:trace contextRef="#ctx0" brushRef="#br0">23997 9813 8329,'-14'0'0,"-1"0"551,1 0 1,0 1 0,1 4 0,3 5-1,4 3 1,1 3 0,0 3 0,2 5 0,1 3-1,2 2 1,0 1-594,0 4 0,0-2 0,0 4 0,2 0 1,1-5-1,2 0 0,-2-2 0,0-2 1,1-2 41,0-1 0,8 0 0,-4 5 0</inkml:trace>
  <inkml:trace contextRef="#ctx0" brushRef="#br0">25062 9928 7905,'0'-15'370,"0"1"1,0 0-1,0-1 1,0 1 0,0 0-1,0-1 1,-2 1 0,-3-1-16,-4 1 0,1 1 1,-2 2-1,-1 3 0,-2 2 1,-1 2-1,-2 3 0,-2 1 1,-1 3-1,0 5 1,0 8-1,-2 5 0,0 6 1,0 5-1,5 5-265,5-1 0,0 6 1,6-5-1,2 1 1,1-1-1,2-2 0,2-3 1,4-2-1,7-1 1,5-2-1,1-3 1,0-6-1,2-5-306,1-4 1,2-5 0,5 0 0,-2-2 0,-1-2 0,-2-2 0,1-2-1,4-6 1,3-3 0,0-1 215,-5-1 0,2 1 0,-7 0 0</inkml:trace>
  <inkml:trace contextRef="#ctx0" brushRef="#br0">25536 10029 7925,'0'-15'407,"7"2"0,1 2 1,1 3-1,3 2 1,2 3-1,4 1 1,1 2-1,2 0 1,3 0-1,3-2 1,1-1-1,0-2-271,-4 2 0,3 2 1,-3 1-1,3-2 1,0-1-1,-3-2 0,-5 2 1,-3 1-1,-3 1-136,-3-4 0,2 3 0,-4-4 0</inkml:trace>
  <inkml:trace contextRef="#ctx0" brushRef="#br0">25839 9726 8297,'-15'0'410,"1"0"0,-1 2 0,1 4 0,0 7 0,1 6 0,3 5 0,4 5 0,1 5 0,0 3 0,0 2-363,-1 3 0,4-4 0,-2 1 0,2-1 0,2-1 0,0-5 0,2-5 0,1-5-47,2-1 0,6 5 0,-3-4 0</inkml:trace>
  <inkml:trace contextRef="#ctx0" brushRef="#br0">26630 9784 7944,'6'-27'0,"2"1"556,0 2 0,3 7 0,-6-3 1,-3 6-1,-5 3 0,-7 3 0,-3 2 1,-3 4-1,-3 5 0,-5 7 0,-3 2-408,-2 3 1,5 6 0,2 3 0,-1 3 0,3 2 0,-3-1-1,4 3 1,1 1 0,6 1 0,1-1 0,3-1 0,3-1 0,3 0-125,2-1 0,2 2 1,3-11-1,4 1 0,5 0 1,4-4-1,3-2 0,1-6 1,4-2-1,1-2 0,2-1 1,1 0-1,2-3-398,2-1 1,1-6 0,-2-4 0,6-3-1,2-1 374,2 0 0,7-7 0,1-1 0</inkml:trace>
  <inkml:trace contextRef="#ctx0" brushRef="#br0">20559 11511 8069,'0'-15'1638,"0"1"0,0-1 1,0 1-1,0 0 0,1 1 1,4 3-1135,5 5 0,-4 5-504,-1 5 0,3 3 0,0 7 0</inkml:trace>
  <inkml:trace contextRef="#ctx0" brushRef="#br0">20587 11770 10645,'-14'0'254,"0"0"1,1 6-1,3 4 1,5 2-1,4 3 1,2-1-255,4 1 0,-3 5 0,4 3 0</inkml:trace>
  <inkml:trace contextRef="#ctx0" brushRef="#br0">20544 12129 7982,'-8'15'348,"3"-1"0,4-4 1,-1-1-349,-3 2 0,4-4 0,-6-1 0</inkml:trace>
  <inkml:trace contextRef="#ctx0" brushRef="#br0">18530 13122 8138,'-14'0'0,"-1"0"660,1 0 165,-1 0 0,1 0 0,0 0 1,1-2-364,3-2 0,12-4 1,11-5-1,4 2 0,1 3 1,-1 1-1,1 4 0,1 0 1,0 0-1,1-2 1,-1 2-1,0 1 0,0 2 1,0 0-1101,-1 0 1,-2 0 0,-2 0-1,1 0 1,-1 0 0,0 2-1,-1 3 638,-3 4 0,3 4 0,-5 1 0</inkml:trace>
  <inkml:trace contextRef="#ctx0" brushRef="#br0">18444 13410 8363,'-7'8'700,"7"-2"0,2-6 0,9 0 0,8 0 0,4-1 0,2-3 0,4-2 0,1 0 1,1-2-135,-4 0 0,-1 3 1,1-3-1,-2 1 0,-1 4 1,0 2-567,-1 1 0,4-7 0,-5-1 0</inkml:trace>
  <inkml:trace contextRef="#ctx0" brushRef="#br0">19523 13165 8134,'-15'0'0,"1"0"-46,0 0 208,6-6 1,-5 3 0,3-5 0,-1 0-1,0 0 423,1-4 0,9 1 1,1 2-1,8 5 1,4 6-1,4 4 1,2 1-1,3-1-213,1-3 1,2-1 0,7-2 0,0 0 0,5 0 0,0 0 0,4-2 0,0-2 0,0-6 0,-1-3 0,-1-1 0,-1 0-689,-4-1 1,-4 6 0,-5-1 0,-5 0-1,-3 1 1,-3-1-6937,-3-1 7252,-4 5 0,-12 6 0,-2 8 0</inkml:trace>
  <inkml:trace contextRef="#ctx0" brushRef="#br0">19753 13295 7708,'2'-13'0,"1"2"0,2 1 0,-2-1 486,-2-2 1,4-1-1,2-1 1,-1 1 0,0 0-1,-1-1 1,0 1 0,0-1 84,-2 1 1,-2 8 0,-1 7 0,0 12 0,0 9 0,0 6-1,0 2 1,0 4 0,0 4 0,0 3 0,0 3 0,0-1 0,0 0-708,0 0 0,0 5 0,0-2 0,0-4 0,0-5 0,0-5 0,0-2 1,0-4-1,0-4 0,2-6-3221,3-5 0,-2-6 3357,7-10 0,-1-9 0,6-8 0</inkml:trace>
  <inkml:trace contextRef="#ctx0" brushRef="#br0">20271 12906 8072,'0'-14'528,"0"-1"0,0 1 1,-2 1-1,-3 5 1,-3 10-1,-1 9 0,1 10-69,1 6 0,-4 0 0,3 12 0,-1 1 0,1 1 1,0 2-1,1 2 0,-1 1 0,2 6 0,0 0 1,2 4-1,3-3 0,1 0-305,0-2 0,0-3 0,0 3 0,0-3 0,1-6 0,4-7 0,5-5 0,3-3 0,1-3 0,0-5 0,1-3 0,-1-3 0,-1-2-1339,-4-1 0,4-7 0,-3 4 1185,3-1 0,1 2 0,0 6 0</inkml:trace>
  <inkml:trace contextRef="#ctx0" brushRef="#br0">20746 12676 8226,'0'-22'-79,"0"2"744,0 4 1,-2 7 0,-1-1-399,-2-1 0,0 11 0,5 6 0,0 9 1,0 6-1,0 1 0,0 4 0,2 1 1,1 2-1,2-1 0,-2 1 0,-1 0 0,-2-2 1,0-1-1,0-4 0,0 0-281,0 1 0,0-6 0,0 3 0,0-8 0,0-7 0,0-10 1,0-7-1,1-8 0,2-5-27,2-7 0,5 0 0,-4-7 0,1 1 0,1 0 0,0-1 0,3 1 0,2 0 0,3-1 0,1 1 0,4 1 1,0 4-1,-1 4 501,-2 5 0,3 1 0,-2 7 0,-1 2 0,-2 6 0,-2 5 0,0 4 0,-1 4 0,-2 5 0,-3 3 0,-1 3 677,-4 3-1200,-1 3 0,-2 5 1,1-1-1,2-2 0,2 2 1,-2 1-1,-1 1 1,-2 1-1,0 0 0,0 0 1,0-2-1,0-1-556,0-2 1,0-2-1,0 2 1,0-3 0,-2-2-1,-1 0 1,-2-1 0,2-2-1,2-2 619,1 0 0,-7 7 0,-1 2 0</inkml:trace>
  <inkml:trace contextRef="#ctx0" brushRef="#br0">20415 13323 8300,'-15'2'0,"-1"1"484,-3 2 0,8 0 0,-3-5 1,4-2-1,7-1 0,8-2 1,7 2-1,6 0 0,3 0 0,1-2 66,4 2 0,1-4 0,2 3 1,-1-1-1,1 0 0,0 0 1,1 0-1,2 1 0,3-1 1,1 0-1,0 0 0,1 0 0,3 1-505,2-3 1,1 6-1,0-4 1,0 2-1,0-1 1,-1 0-1,-4 0 1,-4 3-1,-4 1 1,-1 0-1,-2 0 1,-3 0-1,-5 0-251,-3 0 1,-1 0 0,-1 0 0,0 0 0,1 0 0,-1 0 0,1 0-91,-1 0 1,-6-2-1580,-3-3 0,-5 4 0,-5-4 1875,-5 3 0,-2 9 0,-3 1 0</inkml:trace>
  <inkml:trace contextRef="#ctx0" brushRef="#br0">20674 13683 7988,'0'-14'0,"0"-2"713,0-3-269,0 3 1,1-5 0,4 6 0,3 1 0,2 0 0,-1-1-1,2 1 1,2 1-153,2 4 1,-6 4-1,-1 10 1,-1 4 0,-3 6-1,1 4 1,0 5 0,-2 3-1,-1 2 1,-1-1 0,3 1-1,0 0 1,0 0 0,-3-2-1,-1-1 1,0-3 0,0 3-331,0 1 0,-5 2 0,-1-2 0,-2-1 0,-3-2 0,-4 1 0,-2 1 0,-2-1 0,3-2 0,3-4 0,5-5 0,0-2 28,0-1 0,11-5 0,2-1 0,6-5 0,3-3 0,1-4 0,1 1 0,1-2 0,3 2 0,-3-2 0,1 1 0,-1-1-271,3 0 1,-1 3 0,-5-3 0,0 0 0,1 0-1,-1-1 1,1-1 0,-1 1 280,0-2 0,1-9 0,-1-2 0</inkml:trace>
  <inkml:trace contextRef="#ctx0" brushRef="#br0">21077 13496 7988,'0'-14'957,"1"1"0,2 7 0,2 9 0,-2 11 0,1 7 0,-1 3-695,2-2 1,1 5-1,-3-3 1,2 4-1,-2 0 1,-1 0-1,-1-3 1,2-2-1,2-3-262,-2-2 0,5 4 0,0 1 0</inkml:trace>
  <inkml:trace contextRef="#ctx0" brushRef="#br0">21335 13467 7988,'-1'-8'494,"-4"4"1,-4 2 0,-3 4 0,1 2 0,2 6-1,-3 3 1,1 3-791,2 3 1,-4-3 0,5 3 0,-2-3 0,2-2 0,0 1 0,2-1 0,-1 1 0,4-1 751,2 0 0,1-4 0,1-2 1,4-2-1,5-2 0,2-3 1,4-1-1,2 0 0,1 0 0,-1 0 1,-2 0-879,-2 0 1,0-5 0,1 1 421,-1 0 0,1-4 0,-1 0 0</inkml:trace>
  <inkml:trace contextRef="#ctx0" brushRef="#br0">21566 12662 8220,'-5'-29'0,"0"2"560,2 3 0,3 5 0,5 9 0,4 8 0,4 10 1,1 10-1,1 6 0,-1 3 0,1 5 0,-1 3-213,0 5 0,1 3 0,-1 5 0,2 5 1,2 3-1,3 3 0,-1 2 0,1 3 0,-2 1 1,0 4-1,1 1 0,-3 1 0,-1-4-456,-1-5 1,-7-7 0,-4-3 0,-2 1-1,-4-3 1,-4-5 0,-8-6 0,-9 0-1,-4-1 1,-2-3 0,0-3 0,1-6-1,-1-4 109,0-4 0,-6-2 0,-2-2 0</inkml:trace>
  <inkml:trace contextRef="#ctx0" brushRef="#br0">22415 13237 8036,'-8'-6'656,"-5"4"1,11-11 0,-3 4 0,5-2 0,5-1 0,5 4 0,3 2-388,1 3 1,7-4 0,3 3-1,3-1 1,3 0 0,2-1 0,2-1-1,-2-1 1,0 0 0,-2-1 0,0 1-1,-4 1 1,-4 2 0,-4-1 0,-2 0-2262,-2-1 0,-7 3 1,-7 4 1991,-8 0 0,-5-7 0,-1-1 0</inkml:trace>
  <inkml:trace contextRef="#ctx0" brushRef="#br0">22702 12863 8738,'-1'-14'0,"-4"1"0,-3 2 625,0 1 0,1 9 0,7 2 0,0 10 0,0 8 0,0 5 0,0 5 1,0 5-1,2 1-502,3 0 1,-4 5 0,6 0 0,-2 5 0,-1 3-1,0-2 1,-3-1 0,-1-2 0,0 2 0,-1 0 0,-3-1-1,0-4 1,-1-3-5057,-2-5 4933,6-2 0,-12-1 0,5 0 0</inkml:trace>
  <inkml:trace contextRef="#ctx0" brushRef="#br0">23724 12849 8270,'0'-15'0,"0"-1"721,0-3 1,0 3-1,0-3 1,0 6-1,0 8 1,0 12-1,0 9 1,0 8-1,0 5-531,0 4 1,0-1 0,0 6-1,0 2 1,0 0 0,-2 0-1,-1-3 1,-2 0 0,2-2-1,1 2 1,2-2 0,0 2 0,0-2-1,0 0 1,0-3 0,-1-2-971,-4-1 0,3-2 1,-2-3-1,2-4 780,2-4 0,0-2 0,0 0 0</inkml:trace>
  <inkml:trace contextRef="#ctx0" brushRef="#br0">24112 12877 8206,'-14'0'187,"-1"0"0,1 0 0,0 2 1,-1 3-1,1 4 0,-1 4 0,-1 3 1,-1 2-1,-2 3 0,1-1 0,2 3 1,0-2-1,0 1-362,2 0 1,-4-4-1,9 1 1,-3-3 0,1-2-1,2-1 1,-3-2 0,0-3-1,-3-1 767,1-4 1,7-1 0,7-2 0,10 0 0,6 0-1,5 0 1,1 0 0,2 0 0,0 0 2849,0 0-3437,-6 0 0,4 0 0,-6 1 0,0 2 0,-3 4 0,0-1 1,-2 2-1,-2 0 0,-2 3 0,-2 2 0,-1 2-2587,0-1 0,-3 0 2582,-1 1 0,0-1 0,0 0 0</inkml:trace>
  <inkml:trace contextRef="#ctx0" brushRef="#br0">24457 12935 8085,'0'-22'0,"0"2"541,0 4 1,0 2 0,0-2-1,0-2 1,0-1 0,0 2-1,-1 2 1,-4 6 0,-5 4-1,-2 5 1,-3 5-372,1 4 1,-5 11-1,0 4 1,1 4-1,2 4 1,2 3-1,1 1 1,2 0-1,3 1 1,1 2-1,4-1 1,1-1-1,2-2-150,0-3 1,2-2 0,1-3 0,4-1-1,2-5 1,6-4 0,2-4 0,2-2-1,2-3 1,2-3 0,0-3 0,1-2 0,4 0-61,4 0 1,-2-7 0,4-2 0,-2-4 0,-1-2 0,3 1 0,-4 1 0,-2 2 0,-6 3 0,0 0 0,-1 2 39,0-1 0,-2 3 0,-5 4 0</inkml:trace>
  <inkml:trace contextRef="#ctx0" brushRef="#br0">25206 13511 8044,'-10'-13'0,"2"2"0,2 1 0,-6 0 0,4-4 0</inkml:trace>
  <inkml:trace contextRef="#ctx0" brushRef="#br0">5035 15050 8595,'0'-14'0,"2"-1"550,3 1 0,-4 4 1,4 1-1,-2-2 0,0-2 1,2-2-1,-2 1 0,-1 0 1,-2-1-1,2-1 0,1-1 1,2-3-246,-2 3 1,-3 1-1,-5 1 1,-5 1 0,-4 0-1,-5 1 1,-7 3-1,-6 6 1,-8 2 0,-6 4-1,-5 2 1,0 8-1,3 3 1,3 6 0,3 0-1,4 1-701,4 1 1,15-4 0,6 3 0,5 1-1,7-2 1,6 1 0,9 0 0,8 4-1,6 1 1,2 2 0,2 0 0,3 1-1,0 2 259,0 2 1,-1 1 0,-5-3 0,-2 1 0,-1-1 0,-4-1 0,-3-4 0,-6-2 0,-7-2 0,-4-2-1,-4-4 1,-3-1 0,-6-2 356,-6 1 1,-1-7-1,-4-3 1,-1-4 0,1-1-1,-2 0 1,2 0 0,2-1-1,4-4 1,4-5 0,2-4-1,5-5 1,4-4-221,1 1 0,12-12 0,4 4 0</inkml:trace>
  <inkml:trace contextRef="#ctx0" brushRef="#br0">5323 14834 8138,'8'2'459,"-3"4"1,-4 9-1,-1 7 1,0 7-1,0 6 1,0 7-1,0 5 1,0 5-1,0 0 1,0 0-465,0-4 0,0-5 0,0-3 0,2-4 1,1 0-1,2-6 5,-2-4 0,5 1 0,0-5 0</inkml:trace>
  <inkml:trace contextRef="#ctx0" brushRef="#br0">5165 15295 8138,'0'-15'3056,"0"1"-2615,0 6 1,6-5 0,4 4-1,4-4 1,5-2 0,7 1 0,4 0-1,5-2 1,2-2 0,1-1-1,1 1 1,-2 4-410,-2 4 0,-2-1 1,-5 6-1,-5 2 1,-3 3-1,-6 5 1,-4 4-1,-6 6 1,-2 2-1,-2 4 1,-2 2-1,-1 2 1,-3 2-36,-2 2 0,5 0 0,-2-2 0,3-3 0,2-5 0,2-3 0,3-1 0,6-3 0,5-2 1,5-5-1,-1-5 0,1-5 0,-3-5 232,-2-2 0,-2-4 1,1-2-1,-3-3 1,-1-1-1,-3-4 1,-1-1-1,-4 0 1,-3 1-1,-3 2 1,-4 0-1,-2 2 1,-5 3-837,-4 3 1,-3 3 0,4 3 0,-3 6 0,3 2-1,1 2 1,3 2 0,3 2 0,7 6 0,6 1 67,7-1 0,4-4 0,6-6 0,4-1 1,4-4-1,4-5 0,2-3 0,-4-1 0,-3 0 1,-4-2-1,-2 0 0,-4 0 0,-1 5 1313,-1 3 1,-6 3 0,-1 6 0,-1 6 0,-4 7 0,-2 9 0,-1 5 0,0 6-1,0 4 1,0 4 0,0 3 0,0 1-744,0 2 1,0 6-1,0 1 1,0 4 0,0 3-1,0-1 1,0-2 0,0-3-1,0-2 1,0-3 0,0-3-1,0-6-1692,0-7 0,0-6 0,0-5 1,0-5 1660,0-3 0,0-14 0,0-4 0</inkml:trace>
  <inkml:trace contextRef="#ctx0" brushRef="#br0">5870 15309 8138,'14'-48'0,"2"0"497,3 2 0,-1 3 0,6 3 0,1 3 0,2 3 0,2 7 0,0 8 0,-2 8 0,-3 6 0,-3 3 0,-2 2 0,0 2-153,-1 3 0,-7 4 0,-3 11 1,-2 5-1,-2 5 0,-3 6 0,-1 0 1,-1 3-1,-4-2 0,-6-2 0,-5-2 1,-3 1-1,1-2-836,2-2 0,0-3 0,-2-1 1,-1-4-1,0-1 492,-2-3 0,5 4 0,-5 0 0</inkml:trace>
  <inkml:trace contextRef="#ctx0" brushRef="#br0">7308 15194 8069,'0'-29'0,"0"0"0,0 1 1213,0-1 0,0 6 1,0 4-1,0 6-943,0 9 1,0 12-1,-1 16 1,-2 3-1,-4 2 1,1-1-1,-1 1 1,4 0-1,2-2 1,1-1-1,0-4 1,0-1-1,0-2 1,0 0-1,0 0-389,0-1 1,1-7 0,4-3 0,6-1 0,5-6 0,5-4 0,0-8 0,1-5-1,-1-5 1,0-1 0,-4-4 0,-1 0 0,-3 1 88,-3 1 0,1 11 0,-6-1 0,-1 3 0,1 4 0,0 7 0,-2 8 0,0 5 0,1 1 0,2 1 0,2-1 436,3 1 1,-3-1 0,0 0-1,0 1 1,0-1 1009,3 0-1832,-4-6 0,-1-8 1,-6-11-1,2-5 0,1-5 1,2-1-1,-2-5 0,-2-5 1,1-6-1,1-6 0,2-2 1,0-2-124,1 2 0,1-4 1,4 2-1,-3 3 1,0 5-1,0 7 1,1 4-1,1 5 1,0 7-1,1 5 1,0 11 1044,-1 9 0,1 3 1,-7 15-1,0 2 1,-3 6-1,-1 3 1,0 4-1,0 4 1,0 3-1,0-2 0,0-1 1,0-2-357,0 0 0,0 1 0,0-3 0,0-4 1,0-7-1,0-6 0,0-3 0,2-5 0,1-6 1,3-12-1,1-11-297,-1-9 1,4-5 0,-4-4 0,1-2 0,1-4 0,-2-1 0,2 1 0,-2 3 0,2 5 0,-1 5 0,-1 4 0,-1 4 185,1 5 0,-2 7 0,4 14 0,-2 9 0,-3 8 0,0 5 1,1 3-1,2 2 0,0 2 0,2-3 0,-1-2 0,1-4 0,0-3-80,3-3 0,2 2 0,1-8 0,0-4 1,1-4-1,-1-4 0,1-4 0,-1-4 1,0-4-1,1-4 0,-1-4 0,1-6 116,-1-2 1,0-2 0,1-5 0,-1 1 0,1-1 0,-3-2 0,-1-1 0,-3-1 0,-1 1 0,-4 0 0,-1 0 0,-2 0 0,-2 5-71,-3 6 1,-3 7-1,-6 4 1,0 7-1,-1 8 1,1 11-1,-1 9 1,3 9 0,0 1-1,4 0 1,2-1-79,3 1 0,1-5 0,4 4 0,1-4 1,3-1-1,2-2 0,4-1 0,0-6 1,3 0-1,-1-6 0,1-1 0,-1-7 1,0-3 15,1-3 0,4-3 1,0-5-1,-1-6 0,-4-4 1,-3-3-1,-1-3 1,1-4-1,2-4 0,1-2 1,-1 2-1,-2 2 1,-1 1 72,1 0 0,2 2 1,-1 3-1,0 6 1,-4 9-1,-2 11 1,-3 9-1,-1 8 0,-2 3 1,0 5 149,0 5 0,-5-1 0,0 1 0,0-5 0,1-5 0,-1 1 0,0-3 0,0 1 0,0-3-229,2-2 0,2-15 1,2-7-1,2-10 0,4-8 1,1-3-1,3-2 0,2-1 1,1-2-1,1-2 0,-1 2 1,0 2-1,2 1 237,4 0 0,-4 7 1,3 4-1,-3 7 1,-2 6-1,1 5 1,-3 7-1,-1 6 1,-3 7-1,-1 6 0,-4 4 1,-1 2-501,-2 3 1,0-4 0,0 1-1,0-5 1,0-5 325,0-1 0,-7 5 0,-1-4 0</inkml:trace>
  <inkml:trace contextRef="#ctx0" brushRef="#br0">9567 14201 8033,'0'-22'544,"0"3"-239,0 3 0,2 3 0,1 2 0,2 4 0,-2 6 0,-2 9 0,-1 8 0,0 8-82,0 3 1,-4 2 0,-1 1-1,2 2 1,1 1 0,2-1-1,0-1 1,0-2 0,0-2-1,0-2 1,0-2 0,0-2-1,0-4 1,2-1-306,2-2 0,-2-7 0,4-7 1,-1-10-1,2-7 0,-1-9 1,2-4-1,0-5 0,3-2 1,2-3-1,1-2 0,1-1 216,-1 0 0,1 1 0,-1 2 0,0 4 1,-1 2-1,-2 7 0,-1 8 0,1 6 1,2 5-1,1 2 0,-1 4 0,-2 5 0,-1 7 163,1 3 0,2 7 1,0 4-1,-2 3 0,-3 2 1,-2 0-1,-1 0 0,0 0 1,0-1-1,-2 0 1,-2-3-1,-1-3-809,0-1 1,0 5 0,0-4-1,-1 1 1,-2-4 0,-2-3-1,0-2 1,0 2 0,0 2 0,2 1 511,2-1 0,1-3 0,0 0 0</inkml:trace>
  <inkml:trace contextRef="#ctx0" brushRef="#br0">9366 14791 8161,'-23'0'62,"4"0"0,3 0 1,3 2-1,5 1 1,10 2-1,11-2 0,11-2 1,8-1-1,6-1 1,5-2 368,5-2 0,3-5 0,5 5 0,-3 2 0,-3 0 0,-3 0 0,1-2 0,0 2 0,0 1 0,0 2 1,-1 0-1,-4 0 0,-5 0-379,-4 0 0,1 0 1,-2 0-1,-2 0 0,-4 0 1,-5 0-1,1 0 0,-4-1 1,-1-2-53,-6-2 0,-13-6 0,-1 3 0</inkml:trace>
  <inkml:trace contextRef="#ctx0" brushRef="#br0">9567 15295 8398,'0'-10'582,"0"0"1,2-1-1,2 0 1,6 2 0,4 2-1,4 2 1,1 1 0,-1 0-1,-2 3 1,-2 2 0,1 3-352,-1 0 1,-5 8 0,-1-1-1,-1 5 1,-4 4 0,-3 3-1,-5 2 1,-4 3 0,-4 0-1,-1 1 1,-2 0 0,-2 0 0,-3-1-545,-1 1 0,4-2 1,-1-1-1,3-4 0,3-1 1,4-3-1,2-4 0,2-3 1,1-1-1,2 0 0,5-2 424,7-4 0,3-2 0,1-2 0,0 0 1,2 0-1,2-2 0,3-1 0,0-2 0,1 2 1,-1 2-1,-1 1 0,-2 0-882,-2 0 0,0-2 0,2-1 0,1-2 771,-2 2 0,-1-5 0,-1 0 0</inkml:trace>
  <inkml:trace contextRef="#ctx0" brushRef="#br0">9984 15050 8036,'0'-14'1282,"0"-1"-709,0 7 0,0-4 1,0 5-1,0 4 0,0 8 1,2 6-1,1 5 0,2 1-560,-2 3 1,-1 4 0,-2-4-1,0 3 1,0 1 0,0-2-1,0-1 1,0-2 0,0 0-1,0-1 1,0-2 0,0-2-6504,0 1 6490,0-1 0,0-6 0,0-2 0</inkml:trace>
  <inkml:trace contextRef="#ctx0" brushRef="#br0">10214 15007 9646,'5'-22'0,"0"2"0,-3 6 0,-6 4 0,-5 7 0,-4 6 121,-1 7 1,-1 3-1,1 1 1,1 1 0,2 1-1,3 1 1,0 2-1,2-1 1,-1-2 0,4-2-1,1 1 1,2-1 291,0 0 0,2 1 0,3-1 0,4-1 0,4-3 0,2-4 0,-1-1 0,0 0 0,1-2 0,-1-2-276,0-1 0,1 0-137,-1 0 0,7 0 0,1 0 0</inkml:trace>
  <inkml:trace contextRef="#ctx0" brushRef="#br0">11020 14863 8167,'-14'0'747,"4"0"0,1 0 0,1 0 0,4 0 1,9 0-442,6 0 1,4-5 0,1 0 0,1 2 0,4 2 0,0 1 0,1 0 0,-1 0 0,0 0 0,-2 0 0,0 0-1,0 0 1,-1 1 0,0 2-831,1 2 0,-3 6 1,3-3-1,-3 2 0,-2 0 1,1 1-1,-3 2 524,-2 1 0,3 0 0,-5 1 0</inkml:trace>
  <inkml:trace contextRef="#ctx0" brushRef="#br0">10991 15208 8569,'-14'0'423,"6"-1"0,5-2 0,6-2 0,7 2 0,2-1 0,3 1 0,1-2 0,1 1 1,4-1-1,0 0-296,0 2 0,-1 1 1,-2 2-1,3-1 1,0-3-1,1 0 1,0 0-1,2 3 1,0 1-1,-1 0 0,-1 0-127,0 0 0,2-7 0,5-1 0</inkml:trace>
  <inkml:trace contextRef="#ctx0" brushRef="#br0">11682 14719 8167,'-8'-8'346,"0"2"1,5 9 0,-2 5 0,2 10 0,1 6 0,2 7 0,0 6 0,0 6 0,0 4 0,0 1 0,0 1 0,2 4-1,1 1-463,2-1 0,4-3 0,-4-9 0,-2-2 0,1-4 0,-1-2 117,1 1 0,1 0 0,-5-6 0</inkml:trace>
  <inkml:trace contextRef="#ctx0" brushRef="#br0">12732 15208 8558,'0'-14'0,"0"0"302,0-1 0,2 1 1,3-1-1,6 3 1,5 2-1,4 4 1,3 1-1,1 0-151,-2 2 1,10 1 0,-3 4 0,0 3 0,-2 3 0,-1 1 0,2 1-1,4-1 1,0 1 0,-1-2 0,-3-2 0,0-1 0,-3 0 0,-3 0-1,-1-2-1916,-3-1 864,-2-2 1,-8 1 900,-3 4 0,-10 3 0,-3 6 0</inkml:trace>
  <inkml:trace contextRef="#ctx0" brushRef="#br0">12747 15395 8306,'-5'-9'300,"2"-1"0,4 1 1,7 1-1,5 3 1,3 2-1,3-1 1,5 0-1,3 0-67,2 3 1,1 1-1,4 0 1,3 0-1,1-2 1,-1-1-1,0-2 1,-2 2-1,2 1 1,-4 1 0,-1-2-1,-6-2 1,-2 0-1455,-2-1 1,-9 2 0,1-4 0,-3 0 1220,-3 0 0,-8-1 0,-8-5 0</inkml:trace>
  <inkml:trace contextRef="#ctx0" brushRef="#br0">13193 14863 8304,'-2'-13'314,"-3"4"1,5 2 0,0 9 0,8 3 0,5 4 0,3 4-1,1 1 1,4 1 0,2-1 0,1 1 0,0 1-97,0 3 1,-2-3 0,4 3 0,-4-1 0,-1-1 0,-4 4 0,-1 0 0,-3 1 0,-3 0 0,-6 4 0,-4 3 0,-6 3 0,-8 3-514,-9 2 0,-4-4 0,-2 6 1,-1 1-1,-2 3 0,-2 2 0,2-1 295,2-2 0,-5-2 0,-2 3 0</inkml:trace>
  <inkml:trace contextRef="#ctx0" brushRef="#br0">14200 15266 8258,'-10'-5'-15,"0"0"194,1-6 0,-4 8 0,2-5 0,3 0 0,1 0 0,6-2 1,4 1 120,7-1 0,9 5 0,5-3 0,3 0 0,2 2 0,1 0 0,2 2 0,2 3 0,-2 1 0,-4 1 0,-4 4 0,-6 5 1,-5 4-1,-5 5 707,-2 5-1152,-7 4 1,-9 5-1,-9 2 1,-5 2-1,-3 3 1,-4 2 0,-1 1-1,-1-2 1,1-2-1,1-6 1,4-2-1,2-3 56,1 1 0,6-6 1,0-4-1,9-5 1,9-4-1,8-5 1,5-4-1,3-1 0,1 0 1,4 0 182,1 0 1,-4 0-1,3 0 1,-2 0 0,0 0-1,0 0 1,0 0-1,1 0 1,-3 0 0,-1 0-1,0 0 1,2 0-1753,1 0 1,0 0-1,-6-1 1658,-3-4 0,9-3 0,-3-7 0</inkml:trace>
  <inkml:trace contextRef="#ctx0" brushRef="#br0">14617 14762 8258,'0'-14'503,"0"0"-391,0 6 0,-5 3 0,0 11 0,0 9 0,1 7 0,-1 5 0,2 2 0,1 1 0,2 2 0,0 3 0,0 1 1,0-1-26,0-3 1,2-4 0,1-4 0,3-4 0,1-4-1,-1-2 1,-1-1 0,0-5 0,1-8 0,0-8 9,1-5 0,4-8 0,-1-1 0,2-2 0,3 0 0,-1-2 0,1 1 0,-1-1 0,0 2 0,2-1 0,2-3 0,1 1 0,-3 2-310,-5 1 0,2 6 1,-5-1-1,2 3 0,-2 2 213,-2-1 0,-1 7 0,-5 2 0</inkml:trace>
  <inkml:trace contextRef="#ctx0" brushRef="#br0">14674 14935 8258,'-6'-8'481,"6"5"1,8 4 0,5 6 0,1 1 0,1 1 0,-3 1 0,0 0 0,-3 1-438,2 2 0,2-4 1,0 1-1,-2 1 1,-1 2-1,-1 1 1,1-1-45,-1-4 0,-5 11 0,2-4 0</inkml:trace>
  <inkml:trace contextRef="#ctx0" brushRef="#br0">15250 15266 8533,'-13'-10'0,"2"1"387,1-2 0,5 3 0,-3-2 0,4 0 0,5 2 0,7 4 0,5 0 0,1 1 0,1-2 0,-1 2 0,1 2 0,1 1 0,1 0-452,2 0 0,1 0 1,-4 0-1,1 0 1,2 0-1,-1 0 1,-2 0-1,-2 1 1,1 2-1,-3 4 1,0-1-1,-4 2 65,-2 0 0,5 2 0,-3 4 0</inkml:trace>
  <inkml:trace contextRef="#ctx0" brushRef="#br0">15235 15467 10980,'15'0'127,"-1"0"1,1 0-1,-1 0 1,2 0-1,2 0 1,2-1-1,3-2 1,2-2-128,2 2 0,2-5 0,0 0 0</inkml:trace>
  <inkml:trace contextRef="#ctx0" brushRef="#br0">15854 15180 10755,'0'20'21,"0"-2"0,0 6 0,0 1 1,0 3-1,0 0 0,0 3 1,0 1-1,0 1 0,0-1 1,0-1-1,0-4 0,0-2 1,0-2-1,0-2-136,0-4 0,0-9 1,0-8-1,2-8 1,1-6-1,2-4 1,-1-3-1,1-1 0,0-2 133,-2 2 1,4-10 0,-1 3 0,2-1-1,2-2 1,-1 0 0,1-2 0,3 1 0,3-1-1,4 0 1,1 2 0,0 4 0,-2 2 202,2 2 0,-5 8 0,3 0 0,-3 6 0,-3 6 0,-2 4 0,-3 4 0,-2 4 0,-1 4 0,0 2 0,0 4 0,-2 2 0,-1 1-276,-2 0 1,4 5 0,1-2-1,-2 1 1,-1 1 0,-2-2 0,0 1-1,0 2 1,0 2 0,0 0-1,0 0 1,0 0 0,0-1-58,0 1 1,0-7 0,2-1 0,1-2 0,3 1 0,1-3 0,1-2 0,-2-4 0,2-3 0,0-2 0,3-3 0,2-1-1454,1-2 1,1-2 1564,-1-2 0,0-4 0,1-7 0</inkml:trace>
  <inkml:trace contextRef="#ctx0" brushRef="#br0">17250 15352 8339,'-20'-13'0,"3"2"0,2 3 645,4 2 0,5-4 1,3 5-1,11 1-477,8-3 1,11 6 0,2-6 0,7 2 0,4-1 0,0 0 0,-3-2 0,0 1 0,-2 1-1,2 3 1,-2 1 0,-1 2 0,-6 0 0,-4 0 0,-5 2 0,-4 1-1903,-4 2 0,-8 6 1,2-2 1733,-3 4 0,-15 8 0,-3 1 0</inkml:trace>
  <inkml:trace contextRef="#ctx0" brushRef="#br0">17235 15568 8135,'-6'-6'226,"6"-2"1,9 0 0,7 1 0,5 2 0,2 1 0,4 0-174,5 3 1,-2-4 0,4 0 0,-2 2 0,0 1 0,0 2 0,-4 0 0,-2 0 0,-2 0 0,-2 0-54,-3 0 0,-3-6 0,-1-2 0</inkml:trace>
  <inkml:trace contextRef="#ctx0" brushRef="#br0">17437 15064 8257,'-15'-14'342,"9"8"0,6 4 1,8 7-1,6 3 0,5 3 1,5 2-1,4 1 0,0-1 1,1-2-247,0-1 1,0-1 0,-1 6 0,1-1 0,-2 1 0,-1-1 0,-5 0-1,-4 1 1,-5-1 0,-4 1 0,-5 0 0,-3 5 0,-7 4-665,-7 3 0,-7 2 1,-6-1-1,1 0 1,2-1-1,0 0 568,2 3 0,-5 2 0,5-3 0</inkml:trace>
  <inkml:trace contextRef="#ctx0" brushRef="#br0">18257 15064 8168,'0'-24'154,"0"1"1,0 5 0,0-1 0,1 4 0,2 7 0,2 8 0,-2 10 0,-1 8 0,-2 7 0,0 7 0,0 8 0,0 5 0,0 4 0,0 3-153,0 2 0,0-3 0,2 0 0,1 0 1,2-1-1,-2 1 0,-2-3 0,-1-2 0,0-6 1,0-3-1,0-5 0,-1-2-179,-4-1 0,-3-8 0,-5-8 0,4-12 0,4-9 0,3-6 0,2-5 1,0-5-1,0-3 0,0-2 0,2 0 254,3 0 1,-2 1 0,6-1 0,1 0 0,0 0 0,-1 0-1,2 1 1,2-1 0,3 0 0,2 0 0,3 2 0,-1 3-1,1 5 214,-3 3 0,3 3 0,-2 4 0,-2 4 0,-2 5 0,-4 5 1,-3 4-1,-2 4 0,-3 3 0,-1 2 0,-2 2 0,0 3-501,0 2 0,-6-2 0,-4-1 1,-3-1-1,-1-3 0,-2-3 0,-2 0 1,-1-1-1,2 1 0,-1-1 0,0-1 1,-1-4-1,2-4 124,1-3 0,1-2 1,1 0-1,1-2 0,3-3 1,7-3 267,6 0 1,5 2 0,7 8 0,-1 2 0,-1 6 0,-2 3 0,-1 1 0,1 1 0,2-1 0,1 0 0,-1 2-1,-2 2 1,-1 1-427,1-1 1,0-2 0,0-2-1,-1 0 1,1 1 0,2-2-1,1-4 244,1-4 0,-1-3 0,0-2 0</inkml:trace>
  <inkml:trace contextRef="#ctx0" brushRef="#br0">18803 15395 8327,'7'-8'315,"-4"-3"0,7 6 1,1 1-1,2-1 1,1 0-1,0 2 0,1 1 1,-1 2-907,0 0 0,-4 7 1,-2 2 590,-2 4 0,-1 1 0,-5 1 0</inkml:trace>
  <inkml:trace contextRef="#ctx0" brushRef="#br0">18775 15597 8332,'14'0'282,"0"-2"1,1-1-1,-1-2 1,1 2-1,1 1 1,1 2 0,4 0-1,0 0 1,1 2-1,-1 1-282,0 2 0,-2 6 0,-5-3 0</inkml:trace>
  <inkml:trace contextRef="#ctx0" brushRef="#br0">14703 14518 9903,'-5'-15'-189,"1"1"1,-6 0-1,5-1 1,0 1 0,1-1-1,-1 1 1,2 0 0,1-1-1,2 1 1,0-1 365,0 1 0,0-5 0,0 0 0,0 1 1,0 2-1,0 2-120,0-1 0,-5 9 0,0 6 0,2 8 0,2 5 0,1 3 0,0 3 0,0 3 1,0 2-1,0 2 0,0 3 0,0 3 0,0 0 42,0-2 1,0-1 0,0-1 0,0 1 0,0 2 0,-2 1 0,-1 1 0,-4-1 0,1 0 0,-2 0 0,2 2 0,-1-2-141,4-2 8,-5-1 0,6 0 1,-4-1-1,1 0 1,0-3-1,2-3 1,2 1-1,1-2 1,0-1-1,0-2 1,0-2 9,0-2 0,1-1 0,2-5 0,1-6 0,-4-7 4,-4-3 0,-2 3 0,3-4 1,-4-3-1,1 0 0,0-3 1,2 1-1,3-1 0,1 1-32,0 0 1,0-1 0,0 1-1,0-2 1,1-2 0,3-1-1,2 0 1,0 0 0,2 0-1,0-1 1,4 1 0,0-2-1,3 1 64,-1-1 1,-3-3-1,2 3 1,3 0-1,0 1 1,0 0 0,-1 1-1,-1 0 1,2 0-1,1 1 1,3 2-1,-3 3 1,-1 1 113,-1-1 0,-6 5 0,1 3 0,-1 5 1,-1 5-1,-3 4 0,-3 4 0,-2 2 1,0-1-82,0 0 1,-2 1 0,-1-1 0,-3 1 0,-1-1 0,-1 2 0,2 2-1,-2 1 1,1-2 0,-1-1 0,2-1 0,0-1 0,1 0-92,-2 1 0,6-1 1,-6 1-1,3-1 1,-3 0-1,1 1 1,-2-1-1,0 1 1,-2-1-1,1 0 1,-1 1-1,-1-2-37,-2-4 1,0 4 0,2-5-1,2 2 1,-3-3 0,0 0-1,-3-4 1,2-3 101,4-5 1,2-3-1,7-6 1,0 0 0,2-1-1,1 1 1,2-1 0,0 1-1,1 0 1,2-1 144,0 1 1,5 4-1,-3 2 1,2 2 0,3 4-1,-1 5 1,1 7 0,-1 3-23,0 1 0,1 2 0,-1 2 0,0 3 0,2-1 0,2 1 0,1-2 0,-1 0 1,-2 1-1,-2-3 0,1-1 0,-1-3-257,0-3 0,1 2-1342,-1-2 0,-6-5 1456,-3-5 0,-4-7 0</inkml:trace>
  <inkml:trace contextRef="#ctx0" brushRef="#br0">19724 15841 7966,'-9'2'-207,"-1"1"378,-1 2 1,6 0 0,5-7-1,6-3 1,4-4 0,0-4 0,1-1-1,2-2 1,-1-2 0,0-3 0,-3 1-1,2-3 1,2 1-126,1-4 1,1-1 0,-1-3 0,1-2 0,-1-4 0,0 0 0,1-4 0,-2-3-1,-4-4 1,-2-2 0,-3-1 0,1 1 0,-2 2-187,-1 2 0,-2 9 0,0 2 0,0 5 0,-2 5 0,-2 7 0,-6 7 0,-1 10 153,1 8 0,2 5 1,5 1-1,-2 2 0,0 2 1,1 3-1,-1 1 0,0 4 1,0 1-1,0 2 0,1-1 1,-1 3 33,0 2 0,0-1 0,5 7 1,-1-1-1,-3 0 0,0 1 0,0 1 1,3 1-1,2 1 0,3-4 0,2-4 1,2-4-1,2-3 15,-2-3 1,4-3-1,-2-8 1,3-4-1,1-4 1,1-3-1,-1-4 1,0-3-1,1-3 1,-2-3 0,-2-1-1,-2-4 1,2 0-57,2 0 0,0 0 0,-2-2 0,-1-3 0,1-1 0,2-2 0,1 0 0,1 0 1,-3 0-1,0 0 0,-3 2 0,1 1-13,-2 3 1,0 2-1,-5 2 1,0 3-1,-3 6 1,-5 10-1,-3 7 1,-1 6-25,1 1 25,-5 7 0,10-5 0,-5 4 0,1-1 0,4 0 0,2 0 0,1-2 0,0-1 0,0-2 0,0 1 1,0-1-1,1-2 56,4-1 0,-2-6 1,7-2-1,1-2 0,2-2 1,1-3-1,1-1 1,-1-1-1,0-6 0,1-6 1,-1-4-1,0-1 3,1 2 1,-2-3-1,-2-2 1,-2 0-1,1-1 1,0 1-1,-2 0 1,-2 2-1,-3 0 1,-1 0-1,-4 1 1,-1 1-1,-3 1-181,-2 1 1,-2-2 0,-4 9 0,-2-2 0,-2 2 0,-1 2 0,1 3 0,2 3 0,2 4 0,0 6-207,-1 3 0,7 1 0,3 1 0,4-1 1,2-1-1,4-4 0,5-4 0,3-3 229,1-2 0,-4 0 1,-1 0-1,2 0 1,2 0-1,1 0 1,1 0-1,-1 0 0,1-2 1,1-1-1,1-3 1,4-1 294,1 1 0,-2-5 0,2 1 1,0-3-1,-1-1 0,1-1 0,-1 1 1,0 0-1,-3-1 0,-4 1 0,-3 1 1,-3 2 12,-1 1 0,-4 7 0,-8-2 0,-5 5 1,-2 5-1,-3 5 0,2 2 0,2 3 0,3-1 1,0 1-1,2-1 0,-1 0-294,4 1 1,2-1 0,1 1-1,0-1 1,0 0 0,0 1-1,0-1 178,0 0 0,6-6 0,4-3 0,1-5 1,0-5-1,-1-2 0,-1-3 0,1 0 0,-1-1 1,1-3-1,0-4 0,-1-1 3,2 1 0,-4 2 1,-1 2-1,-1 0 0,0-1 1,0 1-1,-1-1-46,1 1 1,0 8 0,-5 6 0,0 8 0,-2 6 0,-1 4 0,-2 2 0,2 3 0,2 4 0,1 5 0,-2 6 0,-1 4 55,-2 1 0,0 5 0,5 2 0,0 2 0,-1 4 0,-3 2 0,0-4 0,0-1 0,1-3 0,0-1 1,-2-4-1,0-5 0,1-7-83,-1-2 0,-6-7 0,3-2 0,-2-1 1,0-4-1,-1-2 0,-2-6 0,-1-4 0,0-2 1,-1 1-1,1 0-183,0 0 1,-1-9-1,1-5 1,1-3-1,2-1 1,3-2 0,1-1-1,4-4 1,2-2-1,1-1 1,0 0 0,0 2-1,0 0 76,0-1 0,6 4 0,4-3 0,2-1 0,3 1 0,1-2 0,1 0 0,4 0 0,1-2 1,4 1-1,1-1 0,4 2 90,2-1 0,4-9 0,6-3 0</inkml:trace>
  <inkml:trace contextRef="#ctx0" brushRef="#br0">21077 14993 8214,'0'-15'0,"0"1"242,0-1 0,-7 3 0,-1 4 0,0 8 0,2 9 0,1 7 0,0 5 0,2 0-203,1 0 0,1 2 1,-2-2-1,-2 0 1,2 0-1,1-4 0,2-1 1,0-1-1,-2-1-91,-2 1 1,4-9 0,-2-8 0,7-9 0,3-8 0,3-3 0,2-4 0,1-1 0,1-4 0,-1 0 0,0-3 0,1 2 149,-1 2 0,0 6 0,1 1 0,-1 2 1,1 4-1,-3 1 0,0 3 0,-3 3 0,2 6 1,1 4-1,-3 6-4,-4 8 1,-3 2 0,-2 8-1,0 2 1,0 3 0,0 3-1,-2 1 1,-1 1 0,-4-1-1,1 1 1,-2 0 0,2-2 0,-1-2-334,4-3 1,0-1 0,0 3-1,-2-2 1,2-3 0,3-5 238,4-3 0,-2 5 0,4 1 0</inkml:trace>
  <inkml:trace contextRef="#ctx0" brushRef="#br0">20832 16072 8089,'-10'-7'273,"2"-2"0,4-4 1,4-2-1,4 1 1,6 0-1,4-1 1,6 1-1,0 1 1,3 2-1,-3 3-28,1 2 1,3-4 0,-5 5 0,-1 2-1,-2 1 1,-2 4 0,1 1 0,-2 4-1,-2 1 1,-3 4 0,-2 4 0,-3 5-1,-1 0-416,-2 0 1,0 3 0,-2-4 0,-2 1-1,-6 2 1,-3-3 0,-1 3 0,-2-2-1,-2-1 1,-1 0 0,1-1 0,1-2-1,-1-2-196,-1-4 0,0-2 0,4 4 0,4-3 0,7-7 479,8-6 0,3 1 0,2-4 0,2 1 0,2 0 0,2 2 0,-1 1 1,0 2-1,1 0 0,-1 0 0,1 0 0,-1 2 0,0 1-13,1 2 1,-2 6 0,-2-1 0,-2 3 0,3 1 0,0 0 0,1 1 0,-2-2 0,-3-2-100,-1-2 0,4 1 0,-3 4 0</inkml:trace>
  <inkml:trace contextRef="#ctx0" brushRef="#br0">12588 17108 8716,'2'-23'110,"3"4"0,-2 5 0,5 2 1,0 4-1,0 2 0,3 3 1,3 1-1,4 2 0,3 0 97,1 0 0,2 5 0,5 0 0,0-2 1,-1-1-1,3-2 0,1 0 0,1 0 0,1 0 1,0-2-1,1-3 0,1-4 0,3-3 1,-4 1-1,-5 2-928,-4-3 1,-8 5 0,1-1 720,-3 1 0,-8 9 0,-2 6 0</inkml:trace>
  <inkml:trace contextRef="#ctx0" brushRef="#br0">12991 17093 8386,'-14'15'232,"1"-1"0,3 0 1,6 1-1,0 1 1,1 1-1,-2 4 1,2 1-1,2 4 1,1 1-1,0 4 1,1 1-195,4 1 1,-3 7 0,2-3-1,-2 1 1,-2-1 0,2-2-1,1-3 1,2-1 0,-2-4-1,-2-3 1,-1-5 0,0-3-3272,0-2 3233,7-6 0,-6-1 0,6-7 0</inkml:trace>
  <inkml:trace contextRef="#ctx0" brushRef="#br0">13725 16935 8634,'-15'-10'0,"1"1"0,-2-1 127,-3 2 1,1 2-1,-4 7 1,0 6 0,1 7-1,-2 10 1,3 7-1,-1 4 1,3 1 0,2 6-113,2 4 0,4-1 0,2 5 0,2-2 1,3 0-1,3-2 0,4-1 0,4-4 1,2-1-1,0-3 0,1-3 0,2-6 1,1-4-1,0-3 0,1-3-15,-1-2 0,7-2 0,1 1 0</inkml:trace>
  <inkml:trace contextRef="#ctx0" brushRef="#br0">13797 17194 7833,'-10'5'0,"1"1"90,-3 2 1,4 3 0,0 7 0,2 3 0,3 1 0,1 2 0,1 0 0,-3 0 0,0 2 0,0 1 0,3 2 0,1-1 0,0-1-192,0-3 1,0-8 0,0-9 0,1-6 0,3-9 0,2-6-1,2-7 1,2-1 0,-1-5 184,1-5 0,-1 1 0,6-2 1,-2 2-1,-2 3 0,-2-1 1,1 2-1,0 1 0,-1 4 1,2 1-1,2 3 0,0 2 1,-2 4 177,-1 2 1,-1 4-1,6 7 1,-1 4-1,0 8 1,-1 8-1,-2 9 1,-3 5-1,0 5 1,-1 2 0,-1 1-1103,-3 0 561,-1 0 0,0 3 1,1-1-1,2-5 1,-1-3-1,1-5 1,2-2 278,1-1 0,8-6 0,6-3 0</inkml:trace>
  <inkml:trace contextRef="#ctx0" brushRef="#br0">14272 16935 8175,'4'-10'337,"1"1"0,6 1 0,-3 0 0,2 9 0,-2 11 0,0 8 0,-2 6 1,1 6-1,-3 3 0,1 5-219,0 2 0,5 2 1,-4 3-1,0 2 1,2 2-1,-1 4 1,-1-1-1,-3-1 1,1-5-1,-1-3 0,2-4 1,-2-1-1711,-2-1 0,-5-9 0,-3 0 1592,-1-4 0,-1-9 0,-6 4 0</inkml:trace>
  <inkml:trace contextRef="#ctx0" brushRef="#br0">14545 17266 8504,'14'-15'0,"1"-1"0,-1-1 302,0-2 1,2 1 0,2 7-1,3 1 1,1 1 0,4 1 0,1 3-1,0 3 1,-1 2 0,-4 0-1,0 0 1,-1 0 0,0 0-559,-3 0 1,-4 7-1,-3 1 256,-1 0 0,-1 5 0,6-5 0</inkml:trace>
  <inkml:trace contextRef="#ctx0" brushRef="#br0">14718 17467 8038,'12'-1'0,"0"-2"0,-3-4 0,2 1 295,2-1 1,1 1 0,2 3 0,2-2 0,3 2-1,1 1 1,4 2 0,1 0 0,2 0 0,-2 2-296,-3 3 0,3-4 0,-5 6 0</inkml:trace>
  <inkml:trace contextRef="#ctx0" brushRef="#br0">15710 16949 8370,'-14'7'0,"-1"1"0,3 1 203,2 1 1,5-5 0,10 3-1,6-2 1,8-1 0,10 0 0,8-1-1,6-2 1,4-4 20,0-2 0,11-8 0,-4 3 0,1-2 0,1 0 0,-2 1 0,0 0 0,-4 1 0,-5 1 1,-10 1-1,-6 4 0,-7 2 0,-3-1-3280,-6-3 3056,-5 4 0,-14-6 0,-2 7 0</inkml:trace>
  <inkml:trace contextRef="#ctx0" brushRef="#br0">16070 16978 8416,'-14'0'0,"1"2"262,3 2 1,-1 4 0,6 7 0,2-1-1,3 2 1,3 3 0,2 5 0,0 4 0,0 2-1,1 2 1,0 2 0,1-1-352,-4 2 1,-1-4 0,-2 2-1,1-2 1,2-3 0,2 1-1,0-2 1,0-3 88,-1-5 0,8-3 0,-4-1 0</inkml:trace>
  <inkml:trace contextRef="#ctx0" brushRef="#br0">16602 16892 8394,'-6'-13'0,"-2"2"2012,0 1-1802,-5 7 0,5 3 0,-5 10 0,2 4 0,3 7 0,0 6 0,2 7 0,-2 2 0,1 4 0,1 2 0,3 3 0,1 1 0,2 3-354,0 3 0,0-1 0,0 3 0,2-3 0,1-1 1,3-4-1,1-1 0,1-3 0,0-4 0,3-6 1,2-5-1,1-6 0,0-4 144,1-4 0,6-8 0,1 1 0</inkml:trace>
  <inkml:trace contextRef="#ctx0" brushRef="#br0">16962 16719 7856,'-7'-14'0,"-1"-1"0,-1 3 300,-1 2 0,7 5 1,-2 10-1,4 6 1,1 7-1,0 7 0,0 6 1,0 2-1,0-1 1,0-1-507,0-3 0,-5 1 0,0 0 0,2-2 0,1-3 0,2-5 0,0-3 0,0-5 0,0-6 0,0-11 140,0-10 0,5-5 0,2-6 1,1 0-1,1-4 0,1-1 1,-2-1-1,0-1 0,0 1 0,1-1 1,1 1-1,-1 1 0,3 1 313,0 2 0,-2 7 1,0 3-1,1 4 1,2 6-1,-1 7 1,-2 9-1,-5 9 1,-4 4-1,-1 6-261,0 1 0,0-3 0,0 0 0,0 2 0,0-1 0,2 1 0,1-4 14,2-1 0,0 5 0,-5-4 0</inkml:trace>
  <inkml:trace contextRef="#ctx0" brushRef="#br0">16789 17165 7916,'-14'0'312,"7"0"0,7 0 1,10 0-1,8 0 1,6 0-1,3 0 1,3 0-1,2 0 1,3 0-1,0-1 1,2-3-233,0 0 1,-3-1 0,2 5-1,1 0 1,-2 1 0,0 3-1,-3 2 1,-1 0 0,-4 2-1,-3-1 1,-5 1 0,-1 0-81,1 3 0,-3 2 0,5 1 0</inkml:trace>
  <inkml:trace contextRef="#ctx0" brushRef="#br0">16919 17482 8147,'-11'0'511,"6"0"0,10 0 0,6 0 0,5 0 1,1 0-1,2 0-312,-1 0 0,-2 0 1,-2 1-1,1 4 0,-1 5 1,-1 2-1,-3 4 1,-6 2-1,-2 3 0,-2 0 1,0 1-1,0 0 1,-2 2-449,-2-1 1,0 4-1,-4-5 1,2 1 0,1-3-1,0 0 1,1-1 0,0-2-1,4-2 1,5-6 219,5-4 1,3-3-1,1-4 1,0-3-1,1-4 1,-1-4-1,1-1 1,-1-1-1,0 1 1,2-1-1,2 1 1,1-2 28,-1-3 0,-2-3 0,-2-7 0</inkml:trace>
  <inkml:trace contextRef="#ctx0" brushRef="#br0">17322 17251 10717,'-8'7'894,"3"2"-947,3 11 0,2 2 0,0 7 0,0 0 1,0 1-1,0 2 0,0 2 0,0-1 1,0 1-1,0-2 0,2-4 0,1-4 53,2-3 0,6-2 0,-3-4 0</inkml:trace>
  <inkml:trace contextRef="#ctx0" brushRef="#br0">17494 17352 8156,'0'-14'640,"0"-1"1,5 1 0,0 0 0,0 1-1427,1 3 786,-4 4 0,4 12 0,-6 2 0</inkml:trace>
  <inkml:trace contextRef="#ctx0" brushRef="#br0">17379 17439 8477,'-14'0'898,"6"1"0,5 2 1,6 2-1,5 0-961,0 1 1,4 1-1,-2 4 1,3-3 0,0 0-1,-2 0 1,-2 1-1,3 1 63,0 0 0,3-1 0,-1 6 0</inkml:trace>
  <inkml:trace contextRef="#ctx0" brushRef="#br0">17350 17453 7348,'0'8'1755,"0"0"-1365,0-3 0,0-5 0,2 0 0,3-8 0,4-5 1,4 0-1,1 2 0,1 1 0,-1-1 0,1-2 1,-1 1-1,0 0-660,1 3 1,-1-1 0,1-4 0,-1 1 0,0 2 0,1 1 269,-1-1 0,1-2 0,-1-1 0</inkml:trace>
  <inkml:trace contextRef="#ctx0" brushRef="#br0">17681 16949 8244,'0'-14'455,"0"0"0,-1-1 0,-3 1 1,1 3-301,5 6 1,3 8-1,6 16 1,-2 5-1,3 3 1,0 4-1,3 2 1,-1 4-1,1 3 1,-3 2-1,0 4 1,-4 5-1,0 7 1,-2 4-1,2 2-517,0 0 0,-5 3 0,2-5 1,-4-1-1,-1-5 0,-3-6 1,-5-10 361,-6-8 0,-4 0 0,4-10 0</inkml:trace>
  <inkml:trace contextRef="#ctx0" brushRef="#br0">18271 17064 8303,'-19'-4'228,"0"-1"1,0 0-1,6 3 1,2-1-1,4-2 1,6 2-1,9 2 26,8 1 0,8 0 0,9 0 0,4-2 0,1-1 0,1-2 0,1 2 0,0 1 1,-2 2-1,-5 0 0,-2 0 0,-2 0 0,-2 0 0,-2 2 0,-2 3-6050,-2 4 5796,-2-2 0,-11 5 0,-2-4 0</inkml:trace>
  <inkml:trace contextRef="#ctx0" brushRef="#br0">18501 16805 8268,'-1'-12'155,"-4"2"0,2 4 0,-5 7 0,1 4 0,4 6 0,2 7 0,1 6 0,0 5 1,0 4-1,1 6-97,4 2 0,-4 1 0,6-2 0,-2-2 1,-1 4-1,1 1 0,0 1 0,1-4 1,1-3-1,1-5 0,0 0-58,3 2 0,2-10 0,1 3 0</inkml:trace>
  <inkml:trace contextRef="#ctx0" brushRef="#br0">18990 16733 8185,'0'-9'192,"-1"1"1,-2 3 0,-2 7-1,2 6 1,1 4 0,2 3-708,0-1 0,5-4 0,0-1 0,-2 3 0,0-1 1245,2-2 0,-4-4 95,4-10 1,-3 2 0,-4-5 0,-1 0-327,-2 0 0,0 3 0,5-4-3558,0-2 3059,0 4 0,0 7 0,0 8 0</inkml:trace>
  <inkml:trace contextRef="#ctx0" brushRef="#br0">18976 16777 7448,'0'-15'0,"0"1"0,0-1 783,0 1 1,0 0-1,0-1-684,0 1 0,0 12 0,0 9 0,0 10 0,0 11 0,0 7 0,0 5 0,0 6 0,0 4 0,0 2 0,2 1 0,1 0 0,2 0 0,-1-1 0,1 0-338,0-3 1,0 2 0,-5-6-1,0-5 1,0-5 0,0-8-1,0-9 1,0-12 239,0-11 1,0-7 0,0-7 0,0-5-1,0-4 1,1 0 0,3-3 0,0-1 0,1-3-1,0 0 1,0-2 0,0 2 0,1 0 139,4 3 0,-2 1 1,1 4-1,1 3 0,-1 5 1,1 3-1,1 3 0,4 2 1,2 3-1,2 2 0,-1 4 1,-2 5-1,-2 7-31,1 3 1,-6 3 0,-1 1 0,-1 2 0,-4 1 0,-2-1 0,-1 2 0,0-1 0,-1 1-1,-2-2 1,-4 1 0,-1-1-519,-3-2 1,-2-5-1,-1-3 1,-1 1-1,1-2 1,0-4-1,-1-2 1,1-2-1,0 0 1,1-2 399,3-2 1,-1 0 0,6-5-1,2-2 1,1-2 0,2-1-1,2 1 324,3 3 1,3 4 0,5 7 0,-2 4-1,-2 5 1,3 3 0,0 1 0,3 0-1,-1 1 1,0 1 0,1 1 0,-1 2-1,-1 1-338,-3 0 0,2-2 0,-4 4 0,0-1 0,-1-2 0,-1-1 0,2-2 22,0-3 0,5-2 0,-5 3 0</inkml:trace>
  <inkml:trace contextRef="#ctx0" brushRef="#br0">19494 17108 8142,'0'-8'504,"0"-5"1,0 5 0</inkml:trace>
  <inkml:trace contextRef="#ctx0" brushRef="#br0">19897 17007 8315,'0'-16'0,"0"-2"0,0-1 364,0 2 0,0-4 0,0 2 0,-2 1 0,-1 2 0,-3 3 1,-2 4-1,-4 4 0,0 3 0,-3 4 0,1 3 0,1 6-494,3 6 1,-2 1-1,2 6 1,-3 2 0,1 1-1,0 3 1,3 2 0,-1 2-1,2-2 1,2-2 0,1-1-1,0 0 207,2-1 1,1 1 0,4 0 0,1-2-1,4-1 1,1-4 0,4-1 0,4-4-1,5-1 1,2-1 0,0-2 0,1-4-1,0-4-372,2-3-62,1-2 0,2 0 0,0-2 1,0-3 356,-1-4 0,1-11 0,0-2 0</inkml:trace>
  <inkml:trace contextRef="#ctx0" brushRef="#br0">20271 17036 8131,'0'-15'387,"1"2"0,3 2 1,2 3-1,2 2 1,3 3-1,4 1 1,4 0-1,5-1 1,3-1-335,2 0 0,0 3 1,-1 1-1,1 0 1,0 0-1,-2 0 1,-1 0-1,-4 0 1,-1 0-1,-4 1-4316,-1 4 4263,-8 3 0,-1 0 0,-7-2 0</inkml:trace>
  <inkml:trace contextRef="#ctx0" brushRef="#br0">20400 17194 10045,'15'0'329,"-6"0"0,1 0 0,1 0 0,2 0 0,3 0 0,1 0 0,4 0 0,0 0 0,1 0 0,1 0 0,1 0-3654,-2 0 3325,5 0 0,-4-6 0,5-2 0</inkml:trace>
  <inkml:trace contextRef="#ctx0" brushRef="#br0">21494 16935 8223,'-15'0'535,"7"0"0,-3-2 0,8-1 0,6-2 0,10 1-316,9-3 1,6 4 0,2-5 0,3 0 0,6 2 0,2-1 0,3 2 0,-3 1 0,-1-1-1,-2 2 1,1 1 0,-2 2 0,-4 0 0,-2 0 0,-4 0 0,-2 0-2067,-1 0 1,-6 0 1846,1 0 0,-3-6 0,-2-2 0</inkml:trace>
  <inkml:trace contextRef="#ctx0" brushRef="#br0">21868 16805 8050,'-15'10'132,"1"0"1,6-6 0,2 8-1,1 2 1,0 7 0,0 4-1,0 7 1,1 4 0,0 3-1,3 3 1,1 3 0,0 1-92,0 2 0,0 0 0,0-5 0,1-1 0,3-2 0,2-3 0,0-4 0,2-4 0,0-5 0,4-3-41,0-4 0,3-1 0,-1-1 0</inkml:trace>
  <inkml:trace contextRef="#ctx0" brushRef="#br0">22386 16633 8213,'-15'-13'106,"1"3"0,1 2 0,0 5 1,-1 0-1,-5 5 0,-2 7 0,3 9 1,6 6-1,2 5 0,-1 4 1,0 7-1,1 5 0,4 4 53,-1 3 1,6 5-1,-4 7 1,3 0 0,4 0-1,3-3 1,3-2 0,1-2-1,1 3 1,1-1 0,2-2-1,1-7 1,1-7-364,-1-5 0,2-6 0,2 2 0,1-5 0,-2-5 0,-1-7 204,-1-6 0,6 2 0,1-5 0</inkml:trace>
  <inkml:trace contextRef="#ctx0" brushRef="#br0">22688 16849 8155,'-7'-15'313,"-1"2"1,-6 5 0,1 8 0,2 10 0,3 8 0,2 6 0,3 4-1,1 6 1,2 3 0,0 3 0,0 1-382,0 4 1,5 1 0,1-2 0,1-1-1,0 1 1,0 1 0,1-2 0,-2-6 0,1-6-1,-3-7 1,1-5 67,0-3 0,6-8 0,-3-2 0</inkml:trace>
  <inkml:trace contextRef="#ctx0" brushRef="#br0">22875 16690 8290,'13'-19'273,"-4"0"1,4 0 0,-3 6 0,2 5 0,3 8 0,-1 10 0,1 9 0,-1 10 0,0 7 0,1 6 0,-1 3-96,1 3 1,-6 3 0,-1 6-1,-1 2 1,-4 2 0,-2 2-1,-1-4 1,0-3 0,-1-5-1,-4 0 1,-5-1 0,-2-2-1,-3-5-1315,1-3 0,1-8 1137,3 1 0,-2 4 0,4 0 0</inkml:trace>
  <inkml:trace contextRef="#ctx0" brushRef="#br0">23695 16863 8058,'-14'-6'591,"-1"4"0,2-4-345,4-1 0,4 6 1,10-4-1,6 3 1,7 2-1,6 0 0,3-1 1,3-3-1,2 0 1,3 0-1,0 1 1,1 0-1,-4-2 0,-2 0 1,-1 1-1,-1-1 1,0 2-839,-4 1 1,1-3 0,-6 0 0,-3 1 0,-3-1-1,-5-2 592,-1-1 0,-3-1 0,-4-6 0</inkml:trace>
  <inkml:trace contextRef="#ctx0" brushRef="#br0">23997 16475 8128,'-14'0'230,"-1"0"1,6 6 0,1 3 0,1 6 0,3 4-1,-1 7 1,0 6 0,2 6 0,1 4 0,2 2-1,0 4 1,0 5-285,0 3 0,2-3 0,1 0 0,2 1 0,-2 2 0,-1 0 0,-2-3 0,1-7 0,2-5 54,2-2 0,6-7 0,-3 3 0</inkml:trace>
  <inkml:trace contextRef="#ctx0" brushRef="#br0">24846 17208 7939,'-7'15'132,"6"-1"0,-4 0 1,3 1 111,2-1 1,0-7 0,2-7 0,3-10 0,3-6 0,1-5 0,1-1 0,1-4 0,2-2 0,1-4 0,1-4 0,-1 0 0,1-6-275,-1-4 0,0-1 1,-1-5-1,-3-3 0,-5-2 1,-4-6-1,-1-2 0,0-1 1,0 5-1,0 7 1,-1 9-1,-3 10-1,0 11 1,-6 15 0,4 10 0,-1 12 0,-1 11 0,0 10-1,-1 7 1,1 7 0,1 2 0,2 1 0,1 0 0,0 3 26,3 2 0,1 2 1,0-1-1,0-1 1,0-1-1,1-4 1,3-2-1,2-4 1,2-3-1,3-7 1,2-3-1,1-7 1,1-4-130,-1-8 0,1-5 1,-1-8-1,0-2 1,1-4-1,-1-7 1,-1-6-1,-2-3 1,-1-4-1,-1-1 1,1-2-1,-1-1 130,3-4 1,-1 4-1,0-5 1,-3 1 0,0 1-1,-2 1 1,2 1 0,-1 4-1,-1 3 1,-3 5-1,-3 4 66,-4 6 0,0 9 0,-5 11 1,-2 7-1,-1 6 0,1 3 1,3 0-1,0-1 0,2-2 0,-1 1 1,4 1-1,2-1 0,1-2-141,0-3 1,0 0-1,0-6 1,0 0 0,0 1-1,0-1 1,1-1-1,2-2 1,4-3 0,1-1-1,3-6 185,2-4 0,1 0 0,1-7 0,1-3 0,1-3 1,2-4-1,-1-3 0,-1-2 0,1-3 0,1 0 0,-1-1 1,-2 0-1,-2 0 132,1 1 0,-7 4 0,-4 0 0,-2 0 0,-2 1 1,-2 4-1,-2 5 0,-6 4 0,-3 5 0,-1 4 1,-1 2-1,1 4-494,0 5 0,-1 7 0,1 2 1,1 1-1,3-1 0,4 2 0,1 1 1,1 2-1,0-2 0,3-3 0,1-3 1,0-1 270,0-1 0,6-1 0,4-3 0,2-6 1,3-2-1,-1-2 0,1-2 0,-1-2 0,0-6 1,1-3-1,-2-1 0,-2-1 137,-2 1 1,1 1-1,3 2 1,-2 3 0,-3 0-1,0 2 1,0 3 0,2 7-1,-2 12 1,-4 8-1,-2 10-112,-2 6 0,0 1 0,0 12 1,0 2-1,0 0 0,0 3 0,0 0 1,0-1-1,-2-1 0,-2-3 1,-6-4-1,-1-2 417,1-4-417,-3-3 1,4-13-1,-9-3 1,-1-5-1,0-3 1,0-3-1,-2-3 1,0-6-1,-1-2 1,1-4-1,0-2 1,2-6-21,-2-3 0,7-8 1,-2-3-1,6-4 1,4-4-1,3-2 0,1 2 1,2 2-1,2 3 1,2-1-1,6 3 0,3-1-512,1 5 0,2-1 0,2 3 1,3 1-1,-1 4 0,3 4 1,-1 4-1,2 1 491,-2 0 0,6 1 0,-6 4 0</inkml:trace>
  <inkml:trace contextRef="#ctx0" brushRef="#br0">25551 17410 7904,'0'-15'0,"1"3"357,4 2 1,2 2 0,5 5-1,1-4 1,5 1 0,1 0-1,2 2 1,-2 3 0,0 1 0,0 0-1,-1 1 1,-4 4 0,-4 5-326,-5 3 0,-4 3 1,-1 1-1,-1 4 0,-3 1 1,-2 2-1,-2 0 1,-2-1-1,2-1 0,4-1 1,2 1-1,2-1-158,0 0 1,0-2 0,0-3-1,2 0 1,2 0 0,6-5 0,3-3-1,3-5 1,1-1 0,4-2 0,0-2-1,1-2 1,-1-6 0,0-3-1716,-3-1 1841,4-1 0,-6-5 0,5-3 0</inkml:trace>
  <inkml:trace contextRef="#ctx0" brushRef="#br0">25810 16359 8663,'-5'-22'0,"-1"3"0,-1 3 1349,1 1-1232,-5 7 1,9 4 0,-3 8 0,2 8 0,0 5 0,-2 6 0,2 1 0,1-2 0,2 0 0,0-1 0,0 0-237,0-3 1,2-2-1,1-2 1,2 0 0,-2 1-1,0-3 1,2-4 0,5-9-1,2-10 165,3-7 0,-1-3 0,1 2 0,-1-5 0,0-3 0,1-2 0,-1 2 0,-1 1 0,-2 4 0,0 1 0,2 4 0,1 2 0,-1 6 100,0 4 1,0 5 0,1 6 0,-1 9 0,-2 7 0,-3 7-1,-1 3 1,-3 1 0,1 1 0,0 0 0,0 1-147,1 1 0,-4-4 0,4 4 0</inkml:trace>
  <inkml:trace contextRef="#ctx0" brushRef="#br0">26285 16877 10371,'-15'15'0</inkml:trace>
  <inkml:trace contextRef="#ctx0" brushRef="#br0">26918 16762 8172,'-7'-14'0,"-2"-1"165,-4 1 1,-2 1 0,-1 4 0,-1 4 0,-4 3 0,-3 2 0,-5 2 0,-3 3 0,0 6 26,2 7 0,3-1 1,1 7-1,4 0 0,3 0 1,4 2-1,6 2 1,2 4-1,6 2 0,4 0 1,7-1-1,4-1 1,5-2-1,3-2 0,4-3-110,3-1 1,-5-5 0,6 4 0,-3-4 0,1-5 0,2-3 0,0-1 0,2-2 0,-1-3 0,-1-4 0,-1-1 0,0 0-83,-1 0 0,1-6 0,0-2 0</inkml:trace>
  <inkml:trace contextRef="#ctx0" brushRef="#br0">27608 16748 8676,'-9'-13'0,"1"2"458,1 1 1,4 7-1,8 0 1,6 5 0,7 2-1,6 1-315,3 2 1,1-6-1,1 4 1,0-4-1,0-1 1,1 0 0,2 0-1,2 0 1,-4 0-1,-3-1 1,-4-2-1,-3-2 1,-2 2-144,-2 1 0,-8 2 0,-2 0 0</inkml:trace>
  <inkml:trace contextRef="#ctx0" brushRef="#br0">27608 16949 8550,'7'-14'283,"1"4"0,6 2 0,0 2 0,2 1 0,3 0 1,5 1-1,4-1 0,0 0 0,1 0 0,0 2 1,0 1-1,0 1-563,-1-4 1,-1 3 0,-1-2 279,-2 2 0,6-4 0,7-2 0</inkml:trace>
  <inkml:trace contextRef="#ctx0" brushRef="#br0">28860 16532 8173,'-2'-19'0,"-1"-2"0,-2 0 87,2 1 0,-5 5 1,-2 7-1,-2 2 0,-3 4 1,-1 5-1,-1 7 0,-2 3 38,1 1 0,-3 2 0,2 3 0,1 5 0,2 3 0,2 4 0,0 1 0,1 3 0,3 0 0,5 2 0,4-2 0,1 2 0,1-2 0,4 2 1,5-2-45,3 0 0,3-6 0,3-7 0,3-1 0,2-3 0,0-4 0,0-4 0,0-6 1,-2-2-1,1-4 0,-2-2 0,-1-6-14,-2-3 0,3-6 0,-2-2 0,0-3 0,0-4 1,1-4-1,-3-2 0,-1-1 0,-2-4 0,1-1 1,-2 1-1,-4 2 0,-4 0-139,-3 0 1,-2 0 0,-2-1 0,-4 4-1,-9 4 1,-7 3 0,-5 3 0,-2 5 0,0 4-1,0 6 1,2 4 0,2 3-1457,1 2 1,8 2 1527,1 3 0,1 3 0,6 6 0</inkml:trace>
  <inkml:trace contextRef="#ctx0" brushRef="#br0">28601 16676 8460,'-8'-2'388,"3"-2"1,5-4 0,6 0 0,7 3-1,6 3 1,4 2-294,2 0 0,3 0 0,0 0 1,3 0-1,1 0 0,1 0 1,-1 0-1,-1 0 0,-3 0 0,1 0 1,0 0-1,-2 0-95,-3 0 0,3-6 0,-4-2 0</inkml:trace>
  <inkml:trace contextRef="#ctx0" brushRef="#br0">29335 16475 8460,'-2'-15'0,"-1"1"0,-4-1 193,-1 1 0,4 6 1,-6 3-1,-1 4 0,-2 1 1,-1 1-1,1 4 0,2 5 1,3 2-1,1 4 1,2 2-1,1 3-208,-1 1 1,0 2 0,7 5-1,1 0 1,3-1 0,2 1-1,3-2 1,1-1 0,-1-2-1,-2 1 1,3 1 0,0 0-1,3-2-530,-1 1 1,-4-2 0,-1-1 0,3-1 0,0-4 544,3-1 0,-1-1 0,1-1 0</inkml:trace>
  <inkml:trace contextRef="#ctx0" brushRef="#br0">29709 16446 8368,'-15'-5'43,"1"0"0,-1 2 0,1 3 0,0 6 0,1 7 0,3 6 0,4 4 0,1 2 0,0 4 36,2 5 1,2-4-1,1 4 1,0-2-1,0 0 1,0 1-1,1-1 1,2-2-1,2-2 1,0-3-1,0-2 1,1-3-1,1-2-3087,-1-2 3008,5-2 0,-9 1 0,4-1 0</inkml:trace>
  <inkml:trace contextRef="#ctx0" brushRef="#br0">29809 16316 8292,'13'-9'0,"-2"1"0,-1 1 163,1 4 1,-3 1-1,2 2 1,1 4-1,2 4 1,1 8-1,0 4 1,1 6 0,-1 1-1,1 4 1,-1 1-1,0 3-83,1 1 0,-2 1 0,-4 3 0,-4-1 0,-3 1 1,-2 1-1,-2 4 0,-3 1 0,-4 1 0,-4-4 0,-3-3 1,-2-2-1,-1 0-1142,1 1 0,2-12 1,4 0 1061,2-4 0,-3-4 0,5-5 0</inkml:trace>
  <inkml:trace contextRef="#ctx0" brushRef="#br0">30342 16575 8392,'12'-6'0,"0"-2"0,-3-2 119,2 1 1,2 5 0,3 0 0,2 2 0,3 0 0,1-1-1,4-2 1,-1 2 0,1 2 0,-2 1 0,1 0 0,2 0 0,1 0-622,-4 0 1,-4 0-1,-5 0 502,-1 0 0,0 0 0,1 0 0</inkml:trace>
  <inkml:trace contextRef="#ctx0" brushRef="#br0">30601 16345 8153,'-8'6'66,"1"2"1,7 7 0,0 1 0,0 5-1,0 6 1,0 8 0,0 5 0,0 6-1,0 2 1,0 3 0,0-1-59,0-1 0,-1 4 0,-3-3 0,-2-1 0,-2 1-8,-3-4 0,-2-1 0,-1-2 0</inkml:trace>
  <inkml:trace contextRef="#ctx0" brushRef="#br0">31262 16518 9908,'0'-20'0,"0"1"0,0 2 830,0 1-459,0 1 0,0 1 1,0 0-1,0-1 1,0 1-1,-1 1-315,-4 3 1,-3 4 0,-6 6 0,-1 2 0,1 4 0,-1 7 0,1 6 0,0 3 0,-1 4 0,1 3-1,0 4 1,-1 4 0,1 1 0,1 1 0,2-1-164,1-1 1,7 5 0,-2-4 0,4 2 0,1-2 0,0-3 0,1-3-1,6-1 1,5-4 0,6-3 0,1-5 0,0-6 0,2-5 190,2-5 0,0-1 0,5-4 0,-3-4 0,-1-7 0,2-6 0,1-4 0,0-2 0,-1-2 0,-2-2 0,0 0 0,0 0 0,-2-1-23,-1-4 1,-2 9 0,-5-4 0,-1 3-1,-2 2 1,-3 0 0,-1 0 0,-4 0-1,-1 2 1,-4 0 0,-3 1 0,-4-2-375,-4 1 1,-2 5 0,1-3 0,0 4 0,-1 4 0,1 2 0,-1 5 0,1 4 297,0 1 1,-1 6-1,1 2 1</inkml:trace>
  <inkml:trace contextRef="#ctx0" brushRef="#br0">31205 16676 13439,'14'0'24,"1"0"0,-1 0 0,0 0 1,2 0-1,2 0 0,1 0 1,0 0-1,1 0 0,0 0-7,3 0 0,1-6 0,4-2 0</inkml:trace>
  <inkml:trace contextRef="#ctx0" brushRef="#br0">31838 16230 9383,'-14'-6'0,"-1"-2"0,1 0 246,-1 3 0,1 5 0,0 5 0,-1 6 0,1 6 0,-1 9 0,1 4 0,0 5 0,1 2 0,2 5 0,3 3 0,1 4 0,4 1-317,1-1 1,2-1-1,0-5 1,0 0 0,2-1-1,1-4 1,4-4 0,1-4-1,3-1 1,0-2 0,0-1-1,-1-4 1,1-1-2431,2-3 2469,1-2 0,1-2 0,-1 0 0</inkml:trace>
  <inkml:trace contextRef="#ctx0" brushRef="#br0">31838 17021 8472,'-8'-6'171,"3"-4"1,5-3-1,5-3 1,4-1 0,4-4-1,2-1 1,1-2 0,3-2-44,5-3 1,3 2-1,0-10 1,-1-1-1,-2 0 1,0-4 0,-2 1-1,-4-4 1,-6-2-1,-4 1 1,-1 3 0,-4 5-1,-1 6-196,-2 6 0,0 5 0,-2 8 1,-3 4-1,-3 7 0,-1 9 1,1 9-1,0 4 0,1 6 1,-1 1-1,2 2 66,-1 0 0,1 6 0,3 2 1,-3-1-1,-1-2 0,-1-2 1,2 0-1,-1 3 0,4 0 1,0 0-1,0-3 0,-2-1 122,2-2 0,3-1 0,3 1 0,3-2 0,2-3 0,4-5 0,0-3 0,3-1 0,-1-2 0,0-2 0,1-3 0,-2 0-60,-4 0 1,2 1-1,-6 6 1,-2 1-1,-1 1 1,-4 4-1,-1 0 1,-3 0-1,-1-4 1,-1-1-1,0-1 1,-1-1-203,1 0 1,-5 1-1,3-2 1,-2-2-1,-4-3 1,-2 0-1,-1-2 1,1 1-1,2-4 1,2-2-1,0-2 102,-1-4 1,7-3 0,3-8 0,5-2-1,5-2 1,5-3 0,3-1 0,3 0 0,1 0-1,2 0 1,1 0 0,0 0 0,3-1-488,-1-2 1,0-2 0,-4 0 0,1 0-1,0 1 1,1-1 526,-1 0 0,6 0 0,-2 0 0</inkml:trace>
  <inkml:trace contextRef="#ctx0" brushRef="#br0">32313 16647 8483,'9'-14'0,"-1"-1"319,-1 1 0,-3 3 0,-4 8 0,0 11 0,0 9 0,-1 4 0,-2 1 0,-2 1-249,2 2 1,-1-2 0,1-1-1,-2 0 1,2-1 0,2 0 0,1-3-1,-2-2 1,-1-2 0,-2 0 0,2 1-352,1-1 1,2-7-1,0-7 1,0-8 0,0-5-1,2-3 1,1-2 0,3-3-1,2-1 1,2-4 0,0 1-1,-1 1 447,2 5 1,-3-2-1,2 2 1,0 1-1,-1 4 1,1 4-1,1 7 1,0 6-1,0 7 1,-3 3 2191,-1 1-2529,-2 7 0,-1-5 1,1 4-1,-2 0 0,-1-1 1,-2-2-1,0-1 1,0-1-1,0-1 0,0 1 1,0-1 170,0 0 0,0 1 0,0-1 0</inkml:trace>
  <inkml:trace contextRef="#ctx0" brushRef="#br0">32586 16172 8367,'0'-14'305,"2"6"0,2 3 0,4 7 0,2 7 0,0 12 1,1 10-1,2 7 0,1 3 0,-1 4 0,-4 3 1,-4 5-1,-3 4 0,-2 6-596,0 4 1,-13 5 0,-6 3 0,-7 2 0,12-39 0,-1 1 290,1 0 0,0 0 0,-22 34 0,18-33 0,0-1 0</inkml:trace>
  <inkml:trace contextRef="#ctx0" brushRef="#br0">27738 17885 8427,'0'-20'0,"1"1"195,4 2 1,3 2 0,6 6-1,1 5 1,-1 6 0,1 4-1,-1 2 1,0 2-105,1-2 0,1 3 1,1-4-1,4-1 1,1 0-1,4-2 1,1-3-1,2-1 1,0 0-1,-2 0 1,-1 0-1,-3-1 1,3-3-1,0 0-91,-2 0 0,-4-4 0,-5 0 0</inkml:trace>
  <inkml:trace contextRef="#ctx0" brushRef="#br0">27766 18115 8487,'15'0'76,"-1"-2"1,1-1 0,1-2 0,1 2 0,4 1 0,1 1-1,4-2 1,1-2 0,2 2 0,0-1-193,-1 0 1,-4 2-1,0-4 1,2 1 115,1 0 0,8-13 0,2 2 0</inkml:trace>
  <inkml:trace contextRef="#ctx0" brushRef="#br0">28601 17798 8487,'-15'0'-30,"1"0"0,0 0 0,-1 0 1,-1 0-1,-1 0 0,-2 3 0,1 5 1,0 8-1,2 4 0,0 2 1,4 0 154,-1 4 1,6 6-1,3 3 1,2 2 0,2 3-1,0 1 1,2 1 0,2-2-1,6-2 1,3 1-1,1-3 1,1-2 0,-1-5-79,0-5 0,6-2 0,0-4 0,1-1 0,1-2 0,-1-6 0,2-2 0,-3-4 0,3-2 0,-1-2 0,4-4 0,1-6 0,2-5-49,-1-3 0,6-7 0,0 2 0,-2-5 0,-2-3 0,-3-3 0,-1-2 0,-4-3 0,0-1 1,-2-1-1,-3 2 0,-4 2-39,0-2 1,-7 0-1,-1 2 1,-3 4 0,-4 4-1,-4 3 1,-9 1-1,-6 5 1,-4 4 0,-2 4-1,-5 2 1,-3 3 0,-5 1-337,-2 1 0,0 4 1,3-3-1,2 4 1,2 1-1,3 0 0,1 0 1,4 0 376,3 0 0,-3 0 0,5 0 0</inkml:trace>
  <inkml:trace contextRef="#ctx0" brushRef="#br0">28486 18014 8473,'8'-6'147,"5"2"1,-4-4 0,4 0-1,1 2 1,2 0 0,2 1 0,3 0-1,-1 0 1,3 2 0,-1 1-1,2 2-307,-1 0 1,2 0 0,-4 0 0,0 0 159,-1 0 0,6 7 0,-4 1 0</inkml:trace>
  <inkml:trace contextRef="#ctx0" brushRef="#br0">29291 17769 8393,'0'-14'95,"0"0"1,-4 4 0,-3 2 0,-1 2 0,-3 2 0,-2 3 0,-3 2 0,-1 4 0,-2 6 0,1 5 0,2 5-6,2 2 0,-1 1 0,1 4 0,1 1 0,2 2 0,3 1 0,1 1 0,4-1 0,2 0 0,1 0 0,0 3 0,0 0 0,1 1-467,4-5 1,3 0 0,6-2 0,1 1 0,-1 0 0,1 1 376,-1-4 0,7-1 0,1 2 0</inkml:trace>
  <inkml:trace contextRef="#ctx0" brushRef="#br0">29450 18446 8083,'14'-2'275,"-1"-3"0,-2-4 0,-1-4 0,-1-1 0,2-2 0,2-4 0,3-4 0,0-4 1,2-4-1,-1-4 0,4-2-275,2-7 1,-4 2-1,3-6 1,-1 1 0,-4-2-1,-1 1 1,-1-1 0,-1 5-1,-1 5 1,-3 7 0,-6 4-1,-2 5-143,-2 5 1,-2 4 0,-2 6-1,-6 4 1,-3 5 0,-1 5 0,1 6-1,2 5 1,1 5 0,-1 1 0,0 4-1,0 1 1,3 2 74,1-1 0,2 1 0,4-2 0,-2 1 0,-2-1 0,2 1 0,1 0 0,2-3 1,0 1-1,0 1 0,0 0 0,0-1 774,0-2-632,6-7 1,1 4 0,4-7 0,-1 1-1,1-1 1,3-1 0,4-3 0,1-6 0,-1-2-1,-2-2 1,-2 0 0,0 0-32,1 0 0,-1 0 1,1 0-1,-3 2 1,-2 2-1,-5 8 0,-4 4 1,-1 3-1,0-2 1,0-1-45,0-1 1,-1 4 0,-3 0-1,0-1 1,0-2 0,1-2-1,0 0 1,-3 1 0,-2-1-1,-2 1 1,1-3 0,-1 0-8,-1-3 0,3 1 0,-2 3 1,-1-2-1,-2-3 0,-1-2 1,-1-3-1,1-1 0,1-5 1,4-5-74,4-7 0,3-7 0,2 1 0,2-1 0,1-4 0,3 1 0,4-1 0,4 2 0,4 0 0,0 0 0,-2 2 0,0 1 0,1 3-589,2 2 1,2-3-1,-3 0 670,1 1 0,6 2 0,-2 2 0</inkml:trace>
  <inkml:trace contextRef="#ctx0" brushRef="#br0">30111 18014 8981,'0'-11'0,"0"6"0,0 10 102,0 6 1,-1 8 0,-2 2 0,-2 1-1,2 2 1,1 0 0,2-1 0,-2-1-1,-1-1 1,-2 0 0,2-4 0,2-1-839,1-1 622,0-1 1,1-6 0,4-5 0,3-6 0,2-7 0,-2-2 0,0-4 0,0-4 0,3-4 0,0-3-1,0-1 146,-1-1 1,-2 0 0,3 2 0,-1 1-1,-1 4 1,1 1 0,-2 3 0,-2 2 0,-1 4-1,0 1 1,1 3 160,2 1 1,-5 9 0,2 7-1,-3 4 1,-2 1 0,1 2 0,3 2-1,0 3 1,0 1 0,-3 2 0,-1 0-1,0-1 1,2-1-621,3 0 1,-4 2 0,4 3-1,-4-1 1,-1-4 0,0-1 0,0-3 426,0-2 0,7 5 0,1 1 0</inkml:trace>
  <inkml:trace contextRef="#ctx0" brushRef="#br0">30399 17626 8384,'5'-15'0,"1"1"240,2-1 0,2 7 0,4 5 0,-1 6 0,-2 7 0,-1 3 0,0 3 0,-1 3 0,-1 5 0,0 2 0,-2 1-177,1 1 0,2 0 0,-4 8 0,-2 1 0,-1 0 0,-2 3 0,-2 1 0,-1 4 0,-3 2 0,-2 1 0,-3 0 0,-2 0 0,-1 1-590,-1 2 0,1-3 0,-1 3 0,1-1 1,1-4-1,2-1 0,3-2 527,2 0 0,-6 1 0,4-1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4129 1496 8949,'-10'-19'0,"2"0"836,2 1 0,3 4 0,7 3-500,6 1 1,3 7 0,3-2 0,1 4 0,4 1 0,3 0 0,5 0 0,6 0 0,5-2-1,5-1 1,0-4 0,1-1 0,2-1 0,6-1 0,4 1 0,1-2 0,-5-2-390,-3-2 0,-3 3 0,-4 2 0,-3 4 0,-4 1 1,-8 0-1,-9 2 0,-4 1 0,-3 4 0,-5 1 0,-8 3 53,-8 2 0,-11 2 0,-3 4 0</inkml:trace>
  <inkml:trace contextRef="#ctx0" brushRef="#br0">4676 1410 8638,'-20'14'0,"1"2"0,2 2 212,1 1 1,1 8-1,2 1 1,2 5-1,3 4 1,2 3 0,3 1-1,1 3 1,2-1-1,0 0 1,0 0 0,0 0-1,0-1 1,0-2-106,0-2 0,0-6 0,0 0 0,0-5 1,0-4-1,0-3 0,2-2 0,2-4-107,6-4 0,3-4 0,1-6 0</inkml:trace>
  <inkml:trace contextRef="#ctx0" brushRef="#br0">5107 1511 8280,'-5'-10'0,"-1"2"2177,-2 2-1878,-2 1 0,-4 13 0,-2 6 0,-2 10 0,-2 8 0,-1 7 0,0 2 0,5 2 0,5 1 0,6 0 0,3 3 0,2 1 0,2-4 0,3-2-649,4-4 1,6-7-1,2-1 1,4-6-1,0-3 1,0-4-1,-4-1 1,-1-1 0,-1-2 349,-1-4 0,0 4 0,1-5 0</inkml:trace>
  <inkml:trace contextRef="#ctx0" brushRef="#br0">5496 1583 9359,'-8'-15'216,"0"7"0,4 5 0,0 8 0,0 9 0,1 9 1,0 4-1,-2 3 0,2 4 0,1 4 0,2 2 1,0 0-1,0-2 0,0 2-231,0 2 0,0-5 1,0-5-1,0-7 1,2-5-1,1-4 1,4-4-1,-1-5 0,2-10 1,-2-12-1,2-6-51,0-4 0,2-2 1,4-2-1,1-2 1,-1-2-1,0-4 0,1 0 1,-1 4-1,1 2 1,-1 4-1,0 3 1,-1 5-1,-2 5 100,-1 4 1,-5 5 0,3 10-1,-2 6 1,-3 7 0,-1 6 0,-2 3-1,0 2 1,0 0 0,0-1 0,0 1-1,-2 0 1,-1-2-556,-2-3 1,1 2 0,4-6 0,0 1 520,0 0 0,-7-2 0,-1-4 0</inkml:trace>
  <inkml:trace contextRef="#ctx0" brushRef="#br0">5870 1453 8260,'14'-9'0,"0"1"331,1 1 1,-1 2 0,2 7 0,2 3 0,1 4 0,-2 6 0,1 4 0,0 7 0,1 4 0,-2 4 0,-1-1 0,-1 2 0,-1 4-299,1 2 1,-3 2-1,-2 1 1,-5-1 0,-4 0-1,-2 0 1,-6 0 0,-5-1-1,-6-2 1,-1-4-1,-2 0 1,-3-4-34,-3-2 0,-2 5 0,0 2 0</inkml:trace>
  <inkml:trace contextRef="#ctx0" brushRef="#br0">6603 1611 9392,'7'-14'0,"2"0"0,4 1 0,0 2 362,-4 1 1,4 5 0,-3-3-1,3 2 1,1 3 0,0 1-1,1 4 1,-1 1 0,1 3-1,-1 2 1,0 2 0,1 0 0,-1-1-363,1 2 0,-1 8 0,0 4 0</inkml:trace>
  <inkml:trace contextRef="#ctx0" brushRef="#br0">6560 1827 8193,'-14'0'278,"7"0"1,9 0 0,11 0 0,8 0-1,4 0 1,2 0 0,4 0 0,1 0 130,3 0 1,-3 0-410,6 0 0,1 0 0,4 0 0</inkml:trace>
  <inkml:trace contextRef="#ctx0" brushRef="#br0">7841 1511 8163,'-15'-23'237,"1"4"1,-1 0 0,1 3 0,1 3-1,2 2 162,1 3 1,9 2 0,2 6 0,12 0 0,10 0 0,5 0-1,6 0 1,6 0 0,5 0 0,4 0 0,2 0 0,4 0-1,2 0 1,4 0-479,1 0 1,1 0 0,-7 0 0,-4 0 0,-4 0-1,-6 0 1,-8 0 78,-10 0 0,-20 0 0,-5 0 0</inkml:trace>
  <inkml:trace contextRef="#ctx0" brushRef="#br0">8229 1482 8143,'-14'8'236,"-1"3"1,2-4-1,2 1 1,3 4-1,0 4 1,2 5-1,-2 3 1,2 5-1,-1 4 1,4 3-1,1 0 1,1 1-1,-2 3-134,-2 2 1,0-1 0,5-1 0,0-3 0,0-2 0,2-1 0,1-2 0,3-2 0,2-4-1,2-4 1,-1-4-103,1-2 0,0-2 0,4 0 0</inkml:trace>
  <inkml:trace contextRef="#ctx0" brushRef="#br0">8790 1540 8109,'-6'-13'266,"-4"3"0,2-1 0,-1 6 0,-3 2 1,0 3-1,-3 5 0,1 6 0,-1 7 0,1 7 1,0 5-1,-1 6 0,1 0 0,1 3 0,4-1-210,4 1 0,3-1 1,2 7-1,0 1 0,2 0 1,3-2-1,4-6 0,4-3 1,1-1-1,2-2 0,2-2 1,1-4-1,-1-4-56,-2-4 0,-2-2 0,0-2 0</inkml:trace>
  <inkml:trace contextRef="#ctx0" brushRef="#br0">9322 1079 8783,'0'-1'198,"0"2"1,0 15 0,-1 2 0,-2 2 0,-2 3 0,0 1-1,0 0 1,0-2 0,2-1 0,0-3 0,0-2 0,-2-2-288,2 0 1,3-1 0,3-5-1,3-8 1,2-8 0,4-6-1,-1-5 1,2-5 0,-2-4 0,2 0 165,-2-1 1,0 2 0,3 1 0,1 4 0,-1 1 0,1 3 0,-1 2 0,0 4 0,-1 4 0,-2 8 0,-3 8-17,-1 4 1,-3 8 0,-2 0 0,1 3 0,2 2-1,-2 1 1,-1-1 0,-2-2 0,0-2 0,0-2-1,0 0 1,0 2 0,0 0-62,0-1 0,-7 6 0,-1-4 0</inkml:trace>
  <inkml:trace contextRef="#ctx0" brushRef="#br0">9049 1727 8109,'-14'0'416,"-1"0"1,9 0-1,6 0 1,10 0-1,7 0 1,7 0-1,5 0 1,3 0-56,1 0 0,6-5 1,-4-2-1,0 1 1,2 0-1,-2 1 0,2 0 1,-2 0-1,0 2 0,-3 1 1,-3 2-1,-4 0 1,-2 0-468,-2 0 0,3 0 0,-5 0 0,-3 2 106,-5 3 0,-5 3 0,-6 6 0</inkml:trace>
  <inkml:trace contextRef="#ctx0" brushRef="#br0">9265 2029 8104,'2'-13'0,"2"2"279,6 1 0,3 7 0,1-3 0,2 1 0,2 0 1,1 2-1,-2 1 0,-1 2 0,-1 0 0,-1 2 0,-1 3 1,-3 4-1,-6 4 0,-2 1-241,-2 1 0,-2 6 0,-2 1 1,-6 2-1,-3 0 0,-1 0 1,-1 0-1,1-2 0,1-1 1,2-3-1,3-2 0,2-2-163,2 0 1,4-6 0,5-3 0,5-3 0,3-4 0,1-1 0,0-3 0,1-2 0,-1-4 0,1 1 0,-1 0-1112,0 1 0,1 2 1236,-1-1 0,7-4 0,1 5 0</inkml:trace>
  <inkml:trace contextRef="#ctx0" brushRef="#br0">9955 1482 8327,'15'-2'0,"-1"-1"351,1-2 1,-1 2 0,0 8 0,2 5 0,2 4 0,1 5 0,-1 7 0,-4 4 0,-3 5 0,-3 4 0,-1 4 0,-4 5-1,-1 1 1,-2 1-271,0-4 0,-7-1 0,-4-2 1,-5-1-1,-5-2 0,0-4 1,-1 0-1,1-6 0,-1-3-81,-1-3 0,-7 0 0,-7 5 0</inkml:trace>
  <inkml:trace contextRef="#ctx0" brushRef="#br0">10790 1914 8530,'-8'-7'489,"2"4"1,7-7 0,4 1 0,6-1 0,7 2 0,7 0-137,7 0 1,5 0-1,6-3 1,0 2-1,0-1 1,1 0-1,-3 2 1,-1 0-1,-3 2 1,-2-2-1,-5 2 1,-4-1-1,-7 4-3079,-3 1-1357,-8 2 4083,-1 0 0,-20-6 0,-3-2 0</inkml:trace>
  <inkml:trace contextRef="#ctx0" brushRef="#br0">11106 1468 8525,'-12'1'0,"0"2"0,4 4 280,2 1 0,1 6 0,5 7 0,0 3 0,0 5 0,0 4 0,0 4 0,0 3 0,2 2 0,1 1 0,3-2 0,1-2 0,-1-4-242,-3 0 0,1-5 0,-1 4 0,2-5 1,-2-5-1,-2-3 0,-1-2 0,0 0-38,0-2 0,-6 6 0,-2-1 0</inkml:trace>
  <inkml:trace contextRef="#ctx0" brushRef="#br0">11926 1640 8633,'0'19'235,"0"1"1,0 10 0,0 0 0,2 4 0,1 3 0,2-1 0,-2 4 0,-1 0 0,-2 0 0,0-3 0,0-3 0,0-5 0,0-6 0,0-2-294,0-3 1,0-10-1,0-8 1,0-8 0,0-7-1,0-4 1,1-3 0,3-4-1,2-1 1,2-3 73,3-1 0,-3-1 0,2 0 1,1-1-1,3-1 0,4 1 0,1-1 1,0 4-1,1 3 0,-1 4 1,0 2-1,0 5 188,0 5 0,0 5 0,-4 7 0,-2 6 0,-4 6 0,-2 6 0,-3 3 0,1 4 0,-2 1 0,-1 2 0,-2 0 0,0-1 0,-2 1-321,-2 0 0,2 0 0,-4-1 0,1 1 0,0 0 0,2-2 0,0-1 0,-1-2 0,0 1 0,0 2 117,3 2 0,-6 0 0,-1 0 0</inkml:trace>
  <inkml:trace contextRef="#ctx0" brushRef="#br0">6603 4043 7946,'-14'0'1885,"6"0"1,2-2-1622,6-2 1,1 2-1,4-3 1,5 4-1,2 1 1,3 0 0,1 0-1,1 1 1,2 2-1,1 2 1,-1-2 0,2-1-247,1-2 1,-3 5 0,4 0 0,-3-2 0,0-2-1,-1-1 1,0 0 0,-2 0 0,-1 0 0,-1 0 0,-1 0-1,1 0-2508,-1 0 1,-8 2 0,-6 3 2489,-8 4 0,-11 4 0,-3 2 0</inkml:trace>
  <inkml:trace contextRef="#ctx0" brushRef="#br0">6618 4331 8227,'-15'8'0,"1"-2"0,0-1 0,1 1 470,3 2 0,1-4 0,9 0 0,6-2 0,7-2 1,6 0-1,3 0 0,2 0 0,0-2-40,2-2 1,1 2 0,2-4 0,-2 1 0,-1 0 0,-4 2 0,0 1 0,-1 1 0,1-3 0,-1 0 0,0 0 0,-3 3 0,-2 1-1216,-2 0 0,0 0 0,1 0 0,-1 0 785,1 0 0,-7 6 0,-2 2 0</inkml:trace>
  <inkml:trace contextRef="#ctx0" brushRef="#br0">8905 662 8446,'-5'-15'0,"-1"1"-657,-2 0 708,-2-1 0,-2 6 1,0 1-1,3 1 0,-2 3 1,-2-1-1,-1 0 1,-1 2-1,1 1 0,-1 2 1,1 0-1,0 0 1,-1 0-52,1 0 0,-7 7 0,-1 1 0</inkml:trace>
  <inkml:trace contextRef="#ctx0" brushRef="#br0">8243 906 8637,'-41'2'0,"1"1"0,5 2 0,3-2 122,5-1 1,6-2 0,-2 0 0,3 0 0,2 0 0,2 0 0,3 1 0,2 3 0,3 2-1,0 2-122,0 3 0,-1 2 0,-6 1 0</inkml:trace>
  <inkml:trace contextRef="#ctx0" brushRef="#br0">7797 1281 8476,'-20'9'0,"-3"1"-801,1 1 745,-5 2 0,11 1 0,-3 0 1,3 1-1,3 1 0,2 1 1,3 3 55,1-3 0,-10 6 0,1-1 0</inkml:trace>
  <inkml:trace contextRef="#ctx0" brushRef="#br0">7639 1856 8476,'0'14'0,"0"1"0,0-1-474,0 1 399,0-1 0,0 0 0,0 1 0,0 1 0,0 1 0,0 3 0,0-3 0,2 1 75,3 1 0,-4 3 0,6 7 0</inkml:trace>
  <inkml:trace contextRef="#ctx0" brushRef="#br0">7869 2460 8476,'0'21'106,"0"-10"1,0 4-1,0-2 1,0-1-1,0 3 1,0-1-1,2 0 1,1 1 0,4-1-1,1 1 1,3-1-107,2 0 0,7 1 0,3-1 0</inkml:trace>
  <inkml:trace contextRef="#ctx0" brushRef="#br0">8344 2834 8411,'13'10'122,"-3"0"1,2-7 0,-4 3 0,2-1 0,-1 0 0,3-2 0,0-1 0,3-2 0,-1 0 0,2 0 0,2 0 0,3 0 0,1 0-123,4 0 0,7 6 0,4 2 0</inkml:trace>
  <inkml:trace contextRef="#ctx0" brushRef="#br0">9078 2921 8371,'14'0'241,"1"0"0,-1 0 0,0 0 0,1 0 0,-1 0 1,1-2-1,1-1 0,1-2 0,4 0 0,0 1 1,1-1-1,0 2 0,2-1-241,-1 0 0,10-4 0,-2-7 0</inkml:trace>
  <inkml:trace contextRef="#ctx0" brushRef="#br0">9840 2806 8929,'15'-2'0,"-2"-3"0,-2-3 0,-2-1 205,3-1 0,0 1 0,3-4 0,-1 2 0,0 1 0,-1-1 1,-2-2-1,-1-1 0,1-1 0,2 1 0,1-1 0,2 1 1,2 0-3558,1-1 3352,0 1 0,2-7 0,2-1 0</inkml:trace>
  <inkml:trace contextRef="#ctx0" brushRef="#br0">10445 2360 10638,'9'-15'0,"1"1"0,1 0 0,0-1 0,0-1 0,-1-1 0,0-3 0,-1 3 0,-1 1 0,-1 0 0,-3-2 386,3-1 0,-6-5 0,6 5 1,-2 0-1,1-1 0,2 0 1,2-1-1,-1-1 0,1 1 0,1-2-386,2 1 0,1-2 0,0-5 0</inkml:trace>
  <inkml:trace contextRef="#ctx0" brushRef="#br0">10675 1683 8252,'-7'-28'122,"-2"-1"1,-2 5-1,-1 0 1,3-2 0,-2-2-1,-2-6 1,-1-3 0,-1-1-1,2 1 1,2 2 0,0 1-1,-3 1 1,-2-1-204,3 2 1,-6 7 0,4 2 0,-1 1 0,-1-1 0,-1 0 0,-1-1 0,0 1 0,0 1 0,-2 1 0,0-1 0,0 1 0,4-2 80,1 1 0,1 3 0,1-5 0,-7 0 0,-1-5 0</inkml:trace>
  <inkml:trace contextRef="#ctx0" brushRef="#br0">10128 734 8263,'-21'-24'0,"-1"1"0,-2 3 0,0 0 102,-2 0 0,-2 4 0,-4-3 1,-2 1-1,2 0 0,2-1 0,1 2 1,0 2-1,0 4 0,1 1 0,1-1 1,1 0-1,4 0 0,-1 1-330,1-1 0,4-2 0,-3 0 0,2 2 0,-2 3 0,1 2 0,-3 3 0,3 1 228,-1 2 0,-11-6 0,1-2 0</inkml:trace>
  <inkml:trace contextRef="#ctx0" brushRef="#br0">8963 532 8046,'-71'20'0,"3"0"0,2 3-29,2 2 0,2-2 1,4-1-1,2-1 1,4-4-1,5-1 29,7-1 0,5-1 0,6 1 0</inkml:trace>
  <inkml:trace contextRef="#ctx0" brushRef="#br0">7884 4000 8300,'-18'-14'80,"4"-1"0,7 2 0,-1 2 210,2 2 1,3 5 0,8 0 0,6 2 0,5 2 0,5 0-1,1 0 1,5 0 0,4 0 0,4 2 0,0 1 0,2 2-1,-1-2 1,4 0 0,2 0 0,1 2 0,0-2 0,0-1-1,1-2-263,-1 0 1,0 0-1,0 0 1,0 0-1,-1 0 1,-5 0-1,-7-2 1,-6-1-1,-3-3-2644,-4-2 1,-9 4 2616,-8 0 0,-6 2 0,-9 2 0</inkml:trace>
  <inkml:trace contextRef="#ctx0" brushRef="#br0">8387 4057 8300,'-14'0'352,"0"0"0,1 2 0,3 3 0,5 4 0,4 4 0,1 3 0,0 2 0,0 4 0,1 4-104,4 4 0,-2 9 0,5-1 1,0 5-1,-1 3 0,-1 2 1,-1 0-1,0 0 0,0 0 1,-2-1-1,-2-4 0,-1-3 1,0-3-482,0-2 0,0-7 1,0-5-1,0-2 1,0-4-1,2-2 1,1-7 232,2-8 0,6-7 0,-3-7 0</inkml:trace>
  <inkml:trace contextRef="#ctx0" brushRef="#br0">9150 3942 8246,'-15'0'241,"6"-1"1,-1-2 0,-1-1 0,-2 6-1,0 6 1,2 6 0,2 6 0,-2 5 0,-2 5-1,0 6 1,2 0 0,3 4 0,0 4-57,0 4 0,5 1 0,-2 5 0,3-2 0,2-1 1,0-2-1,0 1 0,0-4 0,0-3 0,2-4 0,3-6 1,3-2-1,1-2-640,1-1 0,-5-5 1,3-4-1,0-5 0,-2-3 1,2-1-1,0 0 0,3-2 455,2-4 0,1-15 0,1-5 0</inkml:trace>
  <inkml:trace contextRef="#ctx0" brushRef="#br0">9495 3741 8158,'0'-14'0,"0"-1"0,0 1 340,0-1 0,0 6 1,0 2-1,0 7 0,0 12 1,0 8-1,0 8 1,0 0-1,0 3-211,0 2 0,0-2 0,0 4 0,0-2 0,0 1 0,0-2 0,0-3 0,0-4 0,0-2 0,-1-1 0,-3-1 0,0 0 0,0-4-273,3-1 1,-1-8 0,-1-5-1,-2-6 1,2-6 0,1-6-1,4-2 1,1-4 0,4-2 0,-1-4-1,2-3 135,0-4 0,1-4 1,6 4-1,-2 2 1,-2 2-1,-2 1 1,3 2-1,0 2 1,3 2-1,-1 4 1,1 5-1,-1 4 209,0 4 1,1 1-1,-2 6 1,-2 4-1,-3 6 1,0 5-1,-2 5 1,0 0-1,-2 1 1,-3 1-1,1 1 1,1 0-250,2 0 1,0-2-1,-5 4 1,0-4-1,0-1 1,0-4 0,0 1-1,0-1 1,0 3-1,0-3 1,0-1 0,1-1-2549,4-1 1,-3-4 2596,2-1 0,-2 1 0,-2 4 0</inkml:trace>
  <inkml:trace contextRef="#ctx0" brushRef="#br0">9308 4417 8271,'-14'0'468,"-1"0"1,6 0-1,2 0 1,7 0-1,10 0 1,7 0 0,6 0-1,4 0 1,3 0-120,4 0 0,4 0 0,-4 0 0,-1 0 0,1 0 0,1 0 1,0 0-1,1-1 0,-3-3 0,1 0 0,-1-1 0,-1 0 0,-1 0-945,-3 2 1,-4-3 0,-1-1-1,-2 1 1,-4-1 0,-3 3-1,-2-1 596,-3 0 0,-12 7 0,1 6 0</inkml:trace>
  <inkml:trace contextRef="#ctx0" brushRef="#br0">9725 4504 8303,'-9'0'314,"-1"0"1,-1 0 0,0 1 0,0 4 0,1 4 0,-1 4 0,-2 3 0,-1 2-295,-1 1 0,1 7 0,-1-2 0,1 3 1,0 0-1,-1-1 0,1-2 0,1 1 0,2 1 1,3-2-1,2-5 0,2-3 162,3-2 0,1 1 0,1-3 0,4-2 0,5-5 0,4-4 0,4-1 0,1-1 0,0-2 0,2-2 0,1 0 0,2-1-14,0-4 1,-1 4 0,2-1 0,-3 1 0,1-2 0,-2 0-1,1 1 1,-1 3 0,0-3 0,-4 1 0,-1-2 0,-1 1-2708,-1 1 1,-1 0 2538,-4 1 0,-2 3 0,-7-4 0</inkml:trace>
  <inkml:trace contextRef="#ctx0" brushRef="#br0">9725 4691 8347,'-14'0'0,"0"0"0,-1 0 240,1 0 1,4 1 0,2 4-1,2 5 1,3 4 0,1 4-1,2 2 1,0 3 0,0 2-1,0 2 1,0 2 0,0 0-285,0 0 0,0 0 0,0-1 0,0 1 0,0 0 0,0 0 0,0-2 0,0-3 0,0-3 0,0-2 44,0 0 0,0 0 0,0-4 0</inkml:trace>
  <inkml:trace contextRef="#ctx0" brushRef="#br0">10071 3712 8078,'8'-14'313,"-4"-1"0,-2 1 0,0 1 0,1 2 0,3 3 0,1 3 0,1 7 0,0 6 0,3 6-58,2 5 0,-4 5 0,1 10 0,1 4 1,2 4-1,1 3 0,0 1 0,1 4 1,-2-1-1,-2 2 0,-2 0 0,1 4 1,0-1-1,-2 1-198,-2-3 0,4-4 0,-6 3 0,0 1 1,-1-3-1,0 1 0,2-4 0,-2-1 0,-1-2 1,-2-1-1,-2-3 0,-1-2 0,-4 0-154,-1 0 0,-1-5 1,-6 1-1,1-2 0,0-4 1,-1-2-1,1-1 0,-1 0 1,1-1-1,0-4 0,-1-5 1,1-2-1,0-4-1833,-1-2 1,1-1 1929,-1-5 0,1 0 0,0 0 0</inkml:trace>
  <inkml:trace contextRef="#ctx0" brushRef="#br0">10891 4475 8026,'-10'0'3650,"0"0"-3415,7 0 0,-2 0 0,10 0 0,5 0 0,3 0 0,1 0 0,0 0 0,1 0 0,1 0 0,1 0 1,3 0-82,-3 0 0,4 0 0,0 0 0,1 0 1,4 0-1,1 0 0,2 0 0,-1 0 1,1-2-1,0-3 0,0-3 0,-2 0 1,-3 2-1063,-5 0 1,-3 4-1,-2-4 1,1 1 0,-1 0 907,1 2 0,-7 1 0,-2 2 0</inkml:trace>
  <inkml:trace contextRef="#ctx0" brushRef="#br0">11250 4144 8026,'-14'-15'335,"4"3"1,1 2-1,-1 7 1,2 6 0,3 8-1,2 7 1,0 6-101,-2 3 0,0 2 1,5 1-1,0 4 0,0 2 1,0 3-1,0-1 1,0 2-1,0 2 0,0-1 1,0-2-1,0-4 0,0-2-242,0 1 1,0-5 0,0-7-1,0-1 1,0-3 0,0-2 0,2-4-1,1-1-4776,2-1 3705,0-7 0,-4 4 2350,4-7-1272,-3 0 0,4 0 0,-6 0 0</inkml:trace>
  <inkml:trace contextRef="#ctx0" brushRef="#br0">8632 2921 8593,'-13'1'1179,"4"4"1,2-2 0,7 7 0,0 1-985,0 2 0,5 3 0,1 3 0,2 4 0,3 1 0,1-1 1,-1 3-1,-3 0 0,0-1 0,0-1 0,1 2-911,-1 1 0,-1 0 0,-7-1 716,0-2 0,6-7 0,2 4 0</inkml:trace>
  <inkml:trace contextRef="#ctx0" brushRef="#br0">8905 3022 9909,'0'14'692,"2"2"1,1 3-1,2 5 1,0 3-1,-1 2 1,3 0-1,1 1 1,3 1-693,2-3 0,1 11 0,1-9 0</inkml:trace>
  <inkml:trace contextRef="#ctx0" brushRef="#br0">8200 3223 8443,'-9'-5'0,"-1"0"659,-1 2-659,5-5 0,-7 0 0,5-6 0</inkml:trace>
  <inkml:trace contextRef="#ctx0" brushRef="#br0">8359 3050 8486,'-29'-6'111,"0"-4"1,2 2 0,1 0 0,4 2 0,-1 3 0,3 1 0,-3 4 0,1 3 0,-2 4 0,2 6 0,1 2-112,0 2 0,5 13 0,-5-1 0</inkml:trace>
  <inkml:trace contextRef="#ctx0" brushRef="#br0">7740 3770 8454,'-27'28'0,"3"0"0,5-4 0,3-4 217,1 1 0,6-3 0,-1 4 1,-1-1-1,0-2 0,-1 0 0,4 2 1,0 1-218,0 4 0,5 1 0,-3 2 0</inkml:trace>
  <inkml:trace contextRef="#ctx0" brushRef="#br0">7553 4647 9446,'-13'29'0,"2"-2"0,1-1 0,1-4 482,1-1 0,1-2 1,7-4-1,2-1 0,3 0 1,3 1-1,3-1-482,3 1 0,-3-1 0,10 0 0</inkml:trace>
  <inkml:trace contextRef="#ctx0" brushRef="#br0">7841 5295 8919,'0'14'0,"0"1"0,0-1 512,0 0 0,1 1 0,2 1 0,4 0 1,1 0-1,3-3 0,2-1 0,1 3-512,1 4 0,5-3 0,3 5 0</inkml:trace>
  <inkml:trace contextRef="#ctx0" brushRef="#br0">8574 5870 8087,'15'8'52,"-1"-3"0,1-3 0,-1-2 0,2 0 0,3 0 0,3 0 0,2 0 0,0 0 0,2 0 0,1-2-52,2-3 0,0 4 0,-1-6 0</inkml:trace>
  <inkml:trace contextRef="#ctx0" brushRef="#br0">9596 5942 8028,'19'5'0,"0"0"-5,-1-2 0,4-1 0,2-2 0,3 0 0,2 1 1,1 3-1,2 2 0,2 0 0,-2 2 0,-2-1 1,-1 1-1,1 0 0,4 3 5,4 2 0,-2 1 0,-1 0 0</inkml:trace>
  <inkml:trace contextRef="#ctx0" brushRef="#br0">10977 6101 9138,'22'0'0,"-2"0"0,-5 0 199,0 0 1,6 0-1,1 0 1,2 0 0,2 0-1,2 0 1,4-2 0,2-1-1,-1-4 1,3-1 0,0-3-1,4-2-199,2-1 0,7-7 0,3-1 0</inkml:trace>
  <inkml:trace contextRef="#ctx0" brushRef="#br0">12027 5971 9389,'15'0'0,"1"-1"86,3-4 1,-3-2 0,5-4 0,-1 2 0,4-1 0,3 0 0,2 1 0,0-2 0,0-2 0,0 0 0,1 2 0,2 1 0,3-1-3131,2-2 3044,-5-1 0,9-1 0,-4 1 0</inkml:trace>
  <inkml:trace contextRef="#ctx0" brushRef="#br0">13164 5597 7903,'21'-13'211,"3"4"1,-2-4-1,2 3 1,1-3-1,3-1 1,0 0-1,0 1 1,-3 2-1,-1 1 1,2-1 0,1-2-1,2-1 1,-2 1-492,-3 3 1,8-2 279,-3 2 0,9-3 0,-1-1 0</inkml:trace>
  <inkml:trace contextRef="#ctx0" brushRef="#br0">14027 5252 7897,'11'-11'0,"2"-4"0,5-2 0,1-3 403,1 1 0,4-5 0,-3 5 1,2 0-1,2 0 0,2-1 1,2 1-1,0 0 0,0 0 0,-2 1 1,-2 1-1,-1-2 0,0-4-414,-1 1 1,2-5 10,-5 3 0,-1-10 0,-5-3 0</inkml:trace>
  <inkml:trace contextRef="#ctx0" brushRef="#br0">12056 4000 12455,'0'14'61,"0"1"0,0 5 1,0 3-1,0 1 1,0-2-1,0 1 1,0-3-1,0 1 1,0-3-1,0-2-198,0-2 1,0-3 0,2-7-1,1-12 1,2-10 0,-1-4-1,1-4 1,2-3 0,1-3 0,1-3-1,1 0 1,-1 0 346,2 3 0,2 1 1,2 3-1,-1 0 1,0 3-1,1 4 1,-1 3-1,1 7 1,-1 3-1,0 7 1,1 4-1,-2 8-10,-4 7 1,2 4 0,-6 7 0,0 0 0,0-1 0,0 1 0,-2-2 0,0-1 0,0-4 0,2 1 0,-2-3 0,-1 1-1,-1-3-2058,4-2 0,-3 0 0,2 1 1858,-2 3 0,-2-1 0,0-5 0</inkml:trace>
  <inkml:trace contextRef="#ctx0" brushRef="#br0">11970 4504 8142,'-15'0'764,"4"0"1,6 0 0,10 0 0,8 0 0,6-2 0,5-1 0,3-4-344,2-1 0,1 4 1,2-4-1,2 0 1,-2 1-1,-2 1 1,-3 1-1,-1 0 1,-4 0-1,-1 2 1,-3 2-1,-2 1-4551,-2 0 0,-1 6 4130,-4 4 0,-2 2 0,-7 3 0</inkml:trace>
  <inkml:trace contextRef="#ctx0" brushRef="#br0">12214 4647 9551,'-14'8'525,"-1"-3"0,9-3 0,6-1 0,8 3 0,6 0 0,4 0 0,3-1 0,1 0 0,4 2 1,1 0-1,0 1 0,-3 2-347,-5 0 1,-3 5 0,-1-2 0,-3 5 0,-2 5 0,-5-1 0,-4 3 0,-2-1 0,-2 2 0,-2 0 0,0-1 0,0-3 0,0-2-327,2-2 1,2-2 0,2-1 0,4-3 0,5-5 0,2-4 0,3-2 0,1-4 0,3-5 0,3-4-1,2-4 1,0-3 0,0 1-2215,-1-1 1215,4-5 1147,-11 10 0,11-11 0,-5 5 0</inkml:trace>
  <inkml:trace contextRef="#ctx0" brushRef="#br0">9869 2806 10252,'-14'-7'-302,"6"4"0,3-6 0,5-1 0,5 2 0,6 2 399,7-1 1,4 6 0,7-6 0</inkml:trace>
  <inkml:trace contextRef="#ctx0" brushRef="#br0">10603 2834 10336,'14'0'0,"1"-1"-45,-1-4 0,2 3 0,2-2 0,2 0 0,1 1 0,2-2 0,-1 2 1,4 2-1,2 1 0,6 0 0,4 0 0,2 0 0,2 0 26,1 0 1,-3 6 0,9 2 0</inkml:trace>
  <inkml:trace contextRef="#ctx0" brushRef="#br0">11725 3050 9412,'22'0'0,"6"0"0,4 0 46,0 0 1,-2 0-1,-1 0 1,-1-1 0,1-2-1,-2-2 1,-1 2 0,-4 1-1,1 4 1,-1 2-80,4 6 0,1 3 0,2 1 0</inkml:trace>
  <inkml:trace contextRef="#ctx0" brushRef="#br0">12574 3295 8127,'14'2'0,"2"1"90,3 1 1,-1 3 0,6-4-1,2 2 1,1-2 0,2 0-1,-1 0 1,3 2 0,1-2-1,1 1 1,-1-1 0,-1 3-1,-3 2 1,1 3-91,0 2 0,6 2 0,2-1 0</inkml:trace>
  <inkml:trace contextRef="#ctx0" brushRef="#br0">13451 3640 8248,'7'15'0,"2"-1"-17,4 0 0,2-1 0,-1-2 0,0-1 0,1 1 0,-1 0 0,1 1 0,-1-3 0,0 2 0,2 2 0,2 1 0,1 1 0,-1 1-491,-2 3 1,3-3-1,0 3 508,-1-3 0,4 5 0,0 1 0</inkml:trace>
  <inkml:trace contextRef="#ctx0" brushRef="#br0">14041 4360 9033,'0'14'0,"0"0"0,0 1 99,0-1 0,0 1 0,0-1 1,0 0-1,0 1 0,0-1 0,0 1 1,2 0-100,3 5 0,3-4 0,6 4 0</inkml:trace>
  <inkml:trace contextRef="#ctx0" brushRef="#br0">14085 4906 8548,'-10'16'46,"0"4"0,6-4 0,-4 3 1,1-3-1,4-2 0,1 2 0,4 2 1,1 1-1,2 0 0,-2 0 0,0 0 1,1 1-1,0-1-92,0 0 1,-3 5-1,-2-5 1,-4 0 0,-5 2-1,-4 1 1,-4 2-1,-3-1 1,-1-1 45,-4 1 0,-7 1 0,-4 4 0</inkml:trace>
  <inkml:trace contextRef="#ctx0" brushRef="#br0">14847 4446 8037,'-10'-13'565,"1"4"0,1-4 1,-3 5-50,1 0 0,7 0 0,0 5 0,6-2 0,6 0 0,6 0 1,4 0-1,7 1 0,4-1 0,5-2 0,2-1 0,3-1 1,1-1-1,3 2-393,-1 2 1,-5 1-1,-1 3 1,-2-1-1,-3-2 1,-2 2-1,-2 2 1,-4 1-1,-5 0 1,-3 0-1,-2 0-123,0 0 0,-12-7 0,-4-1 0</inkml:trace>
  <inkml:trace contextRef="#ctx0" brushRef="#br0">15221 3928 8439,'-6'-13'359,"-4"4"0,2 2 0,-1 9 0,-1 4 0,0 9 1,2 9-1,2 8 0,3 6 0,1 3 0,2 3 0,0 0 1,0 3-1,0 1-388,0-2 0,5 2 0,1-3 1,2-4-1,2-1 0,0-3 0,-3-3 1,0-6-1,-2-2 0,-1-4 29,1-1 0,0-2 0,-5-4 0</inkml:trace>
  <inkml:trace contextRef="#ctx0" brushRef="#br0">15897 4057 8204,'0'-14'2228,"0"0"-1968,0-1 1,0 9 0,0 8-1,2 9 1,1 8 0,3 5-1,1 5 1,-1 4 0,-1 4-1,0 3 1,0 0 0,-2 0 0,0-3-1,0-1 1,2 0-335,-2-1 1,-1-2-1,-2-5 1,0-4-1,0-5 1,0-7-1,0-8 1,0-14-68,0-11 1,0-6 0,0-3 0,1-2 0,3-3-1,2-2 1,0-3 0,2 0 0,0 0 0,4 3-1,0 0 1,3 2 0,1 0 0,1 5 388,2 4 1,5 5 0,-3 9 0,0 2 0,0 5 0,-2 5 0,-1 5-1,-2 5 1,-4 4 0,1 5 0,-2 5 0,-1 3 0,-5 4 0,-4 1-221,-1 1 0,0 2 1,0-3-1,0 2 1,0-2-1,0-2 1,0-1-1,0 0 0,0 0 1,0-1-1,0 1 1,0 0-1,0 0-28,0-1 0,0 8 0,0 0 0</inkml:trace>
  <inkml:trace contextRef="#ctx0" brushRef="#br0">17509 4245 8642,'-10'-5'0,"2"-2"262,2-1 0,1 4 0,5-6 0,1-1 1,4 0-1,5 1 0,3 5 0,1 2 1,2 0 73,3-2 1,-1 0-1,4 5 1,-1 0-1,-2 0 1,0 0 0,2 0-1,0 0 1,1 0-1,-1 0 1,1 0 0,-1 0-1,2 0 1,-3 0-765,1 0 1,3 0 0,-5 0 0,0 0 0,1 0 0,-1 0 0,-2 0 0,-2 2 427,-6 3 0,-2 3 0,-7 6 0</inkml:trace>
  <inkml:trace contextRef="#ctx0" brushRef="#br0">17566 4446 8293,'-22'8'0,"3"-3"408,3-4 1,4-1 0,8 0 0,10 0 0,8 0 0,7 0 0,2-1 0,2-2 0,2-2 0,4 2 0,1 1-179,1 2 1,2 0 0,-3 0-1,2 0 1,-2 0 0,-2-2-1,-1-1 1,0-2 0,0 2-1,-1 2 1,1 1 0,-2 0-1,-1 0-230,-2 0 0,-7 0 0,4 0 0</inkml:trace>
  <inkml:trace contextRef="#ctx0" brushRef="#br0">10502 3223 8554,'0'-14'118,"5"4"1,0 0-1,-2-1 0,-3 5 0,-5-1 0,-4 3 0,-4-1 0,-2 2 0,1 1 0,0 2 1,-2-2-1,-4-1 0,-2-2 0,-3 2-125,-4 2 1,2 1 0,-10 0 0,0 0-1,2 0 1,-2-2 0,0-1 0,-3-2-1,-1 2 1,-2 0 0,-1-1 0,3 0-1,1-1 28,2-2 1,-1 6-1,-2-6 1,1 3-1,3-1 1,0 2-1,2 1 1,-2 2-1,2 0 1,-2 0-1,2 0 1,-2 0-10,1 0 1,-3 0 0,-2 0 0,1 0-1,1 0 1,-1 0 0,-1 2 0,-2 1-1,-1 2 1,1-2 0,2 0 0,1 0-1,1 2 22,-1-2 1,1 4-1,-1-1 1,1 0 0,-1 2-1,-1 0 1,-2 2 0,-1 0-1,1-1 1,0 2 0,0 2-1,0 2 1,0-1-31,-1 0 1,6 1 0,1 1 0,2 1 0,2 2 0,-1 1-1,0-1 1,2 2 0,4-1 0,2 3 0,2-1 0,-2 2 0,-1 0-3,-1 0 1,4-5 0,0 5 0,-2 2 0,0-1 0,1 1-1,2-2 1,1 2 0,0 1 0,-2 2 0,0-1 0,1 1-1,1 1 3,0 4 1,4-4-1,-1 4 1,3-4 0,1-1-1,1 0 1,1 0 0,2-1-1,2 1 1,-3 0-1,1 1 1,2 2 45,4 2 0,-2 0 0,3-4 1,0 2-1,3 1 0,1-1 1,0 0-1,0 0 0,0 4 0,0-1 1,0 0-1,0-3 0,0 0-64,0 1 0,5-1 0,-1 7 0,1-1 0,2 0 0,1-1 0,1 0 0,1 0 0,1 1 0,3-1 0,4-2 1,1-1-1,0-1-1,2-1 0,-3 3 0,4-1 0,0-2 0,1-2 1,1-1-1,0 1 0,0 2 0,1 2 0,2-2 0,1-2 1,-3-1-1,-1 2 99,2 2 1,1-7 0,2 2 0,-1 0 0,1-1 0,0 2 0,1-1 0,2 0 0,4-4 0,-1-5 0,1-3 0,1 0-1,3 1 3,2 2 0,1 1 1,2-8-1,1 0 0,4-3 1,1 2-1,2 2 1,-2 2-1,-3-1 0,-5 0 1,-3 1-1,-2-1 1,0 0-56,-1 1 1,-2-6 0,-4-1 0,2-1-1,4-4 1,0-1 0,-2-2 0,-1 0-1,1 0 1,2 0 0,3 0 0,1 0-1,2-2 1,0-1 47,1-2 1,-1-6 0,-2 3 0,-1-2 0,-3 1 0,-2-2 0,-1-2-1,-1-2 1,1 1 0,-2 0 0,-2-1 0,-1 1 0,0-1-155,0 1 0,-1-5 0,1 0 0,0-1 0,0 1 0,-1-2 0,3-1 0,1-3 0,1-3 0,-1 1 0,-1 2 0,-4 1 99,-3-2 1,1-1 0,-5-2-1,-3 0 1,-1 1 0,-1-1-1,1 0 1,0-1 0,-1-2-1,-2-2 1,0 0 0,0 1-1,3-2-15,3-2 0,-3 3 0,3-2 1,-3-1-1,-1 2 0,-1-2 0,0 0 1,1-1-1,-1-1 0,1 3 0,-3-1 1,-1 0-1,-1-3 56,1-1 1,-4 1 0,-1-2 0,-1-3 0,0-1 0,-2-2-1,0 0 1,0 2 0,4 1 0,-1 2 0,2-2 0,0 0 0,3 2-15,2 6 1,-3 5-1,-1 3 1,1-1 0,-1 0-1,-1-2 1,-1 1 0,-4-1-1,-1 2 1,-4-2 0,-1-2-1,-4-2 1,-1-3-6,-3 1 1,-2 1 0,-1-3-1,0 3 1,-1 2 0,1 3-1,-1 4 1,1 2 0,0 2 0,-1 0-1,1 2 1,-2 2 0,-3 4-327,-5 2 0,-3 0 0,-2-1 1,-2 3-1,-1 0 0,-3 4 1,0 2-1,-2 1 0,1 0 0,-3 1 1,1 0-1,1 4 0,2 5-4659,3 5 4334,-5 3 513,7 1 0,-5 13 0,6 3 0</inkml:trace>
  <inkml:trace contextRef="#ctx0" brushRef="#br0">18516 3957 9019,'-8'-7'285,"3"-2"0,5 2 0,6 3 1,9 0-1,7 1 0,7-2 1,4 1-1,7-1 0,7 0 1,5 0-85,4-1 1,-3 4-1,-2-4 1,-1 1 0,-4 0-1,-3 0 1,-4 1-1,-7-1 1,-7 2 0,-6 1-1,-3 2 1,-1 0-1,-1 0-2814,1 0 2613,-7 0 0,-2 0 0,-6 0 0</inkml:trace>
  <inkml:trace contextRef="#ctx0" brushRef="#br0">18962 4057 8464,'-10'5'0,"2"2"0,0 1 0,2 3 211,-1 2 1,-2 6-1,4 2 1,2 1-1,1 4 1,2 1 0,0 3-1,0 4 1,0 2-1,0 3 1,2-1-1,1 1 1,2-1-680,-2 0 0,3-7 0,-1-1 1,-2-6-1,0-2 468,2 1 0,-3-6 0,4 4 0</inkml:trace>
  <inkml:trace contextRef="#ctx0" brushRef="#br0">19508 3842 7963,'0'-15'251,"0"1"1,-1 6-1,-4 3 1,-5 5-1,-2 6 1,-3 9-1,1 7 1,-1 7-1,1 5 1,0 4 0,-1 4-1,1 2-176,-1 4 1,6-1 0,-1 5-1,1 3 1,1-1 0,3 0 0,3-2-1,2-3 1,2-1 0,1 0-1,4-2 1,1-4 0,3-7-183,1-4 1,1-3 0,-2 1 0,-1-2 0,1-3 0,0-5-1,1-3 1,-3-1 0,2-2 106,2-4 0,2 4 0,-1-5 0</inkml:trace>
  <inkml:trace contextRef="#ctx0" brushRef="#br0">19796 3482 7939,'0'-14'0,"0"-1"571,0 1 7,0-1 1,0 1-1,2 0 1,1-1-453,2 1 1,1 7 0,-3 7 0,2 10 0,-2 8 0,-1 6-1,-2 3 1,0 3 0,0 2 0,0 3 0,0 2 0,-2 1 0,-1 1-1,-2-2-431,2-2 0,-3-3 1,-1-7-1,1-1 1,0 0-1,1-1 1,0-7-1,0-10 0,2-12 294,1-10 0,7-7 1,2-6-1,1-1 0,3-2 1,0-1-1,0-1 0,-1 0 1,1 1-1,2 1 1,3 2-1,1 1 0,2 0 226,-1 0 1,-2 7-1,-2 3 1,1 4-1,-1 6 1,1 4-1,-1 3 1,-1 5-1,-4 5 1,-4 7-1,-2 2 1,0 4-124,2 3 1,0 3 0,-5 2 0,0 1 0,0 2 0,0 2 0,0-2 0,0-2 0,0-1 0,0 0 0,-2 0 0,-1-1-1791,-2 1 1415,1-6 1,4 2-1,0-6 1,0 1 0,0-1-1,0 0 283,0-1 0,-7-2 0,-1-2 0</inkml:trace>
  <inkml:trace contextRef="#ctx0" brushRef="#br0">19595 4288 8416,'1'-10'498,"6"2"0,7 0 0,7 2 1,4-2-1,3 1 0,2-1 0,2 2 1,2 0-1,1 1 0,0 0-228,0 0 0,-1 0 0,-6 5 0,1 0 0,0 0 0,0 0 1,-2 0-1,-3 0 0,-3 0 0,-2 0 0,0 0 0,-1-1-7729,-2-4 7459,-2 3 0,-12 2 0,-4 8 0</inkml:trace>
  <inkml:trace contextRef="#ctx0" brushRef="#br0">19868 4446 8186,'-14'0'612,"-1"0"0,1 0 0,-1 0 0,3 2 1,2 2-390,5 6 1,5 3-1,4 1 1,2 1 0,0-1-1,2 0 1,0 2 0,3 3-1,2 4 1,0 1 0,-2 0-1,-1 1 1,1 3-79,2 0 1,0 1 0,-2-2 0,-2-1 0,1-4 0,0 1-1,-2-3 1,-2 3 0,-3-2 0,-1-1 0,-4-2 0,-3-2-877,-4-2 464,-4-6 0,-1 4 0,-2-8 0,-2 0 0,-1-3 0,0-1 0,-1 0 0,1 0 0,2 0 0,1-1 0,3-4-9,3-5 0,-1 2 0,6-1 1,2-3-1,2-2 0,2-4 1,4-1-1,3 2 0,2-1 1,-1 0-1,2-1 0,4 0 1,2 0 470,2 0 1,2-7-1,-3 4 1,3-2-1,-1 0 1,1 0-1,-3 0 1,-2 0-1,-2 0 1,1 0-1,-3 1 1,-2 3 0,-5 2-63,-4 2 1,-1 2 0,-1-1 0,-4 3 0,-5 2 0,-2 5 0,-3 4 0,-1 1 0,-1 0 0,-4 0 0,0 0-1,0 1 1,4 2 0,1 2-1130,1-2 1,1 4 995,-1-2 0,1 6 0,0-3 0</inkml:trace>
  <inkml:trace contextRef="#ctx0" brushRef="#br0">20228 3655 6750,'1'-20'0,"2"1"442,2 2 0,2 1 0,-4 1 0,3 2 0,2 4 1,3 4-1,2 5 0,2 5 0,-1 6 0,-1 7 0,-2 7-271,-1 7 1,-1 5-1,6 6 1,-3 2-1,0 3 1,-3 3-1,1 2 1,-1 0 0,-1 1-1,0 3 1,-1 6-1,-1 2 1,-3 1-266,-1-4 1,-2 2 0,-2-1 0,-3-4 0,-4-5 0,-2-6 0,0-3 0,1-2 0,-1 0 0,-2-1-1,-1-4 1,1-4 0,2-4-831,1-1 1,0-2 0,-4-3 0,1-5 923,4-3 0,-4-2 0,5 1 0</inkml:trace>
  <inkml:trace contextRef="#ctx0" brushRef="#br0">20875 4245 8982,'-5'-15'0,"1"1"0,0-1 362,3 1 0,1 4 1,0 1-1,1-1 1,4 2-1,5 3 0,2 4 1,4 1-1,2 0 1,3 0-1,1 0 0,4 0 1,1 0-1,2 0-293,0 0 0,-1 0 1,1 0-1,1 0 1,2 0-1,2 0 1,-4 0-1,-2 0 1,-6 0-1,-1 0 1,-4 0-1,-1 0-6759,-1 0 6690,-7 0 0,-2 0 0,-6 0 0</inkml:trace>
  <inkml:trace contextRef="#ctx0" brushRef="#br0">21206 3885 7901,'-22'-5'382,"2"0"1,4-4 0,2 4 0,1 3 0,4 7 0,4 8 0,3 6 0,2 5 0,0 6 0,0 7 0,2 5-437,3 1 1,-4 5-1,4 1 1,-2 4 0,0 5-1,2 2 1,-2 0-1,-1-4 1,-4-5 0,-1 0-1,-3-3 54,-2-3 0,-2-5 0,-4-12 0</inkml:trace>
  <inkml:trace contextRef="#ctx0" brushRef="#br0">21954 3698 8213,'0'-24'0,"0"1"258,0 3 0,0 5 0,2 7 0,1 3 0,2 7 0,-2 8 0,-1 7 1,-2 9-1,0 4-197,0 4 0,0 6 0,0-4 1,0 3-1,0-2 0,0-1 1,0 0-1,0-1 0,0-3 1,0-4-1,0-4 0,0-3-159,0 0 0,-5-13 1,0-3-1,2-13 1,1-10-1,4-6 1,1-5-1,3-2 1,1-5-1,1 0 1,-2-4-1,2-2 209,0-1 1,2 0 0,4 0 0,0 1 0,1 4 0,-1 4 0,2 5 0,2 5 0,3 5-1,-1 5 1,1 4 0,-3 7 0,-2 6 71,-2 7 1,0 4-1,-1 5 1,-2 5 0,-3 5-1,-1 3 1,-4 2 0,-1-1-1,-2 1 1,0-1 0,0-1-1,0-1 1,0-3-391,0 1 0,4 0 0,1-2 1,-2-3-1,-1-3 0,-2-2 1,0 0-1,0-1 0,0-2 207,0-2 0,-6-6 0,-2-1 0</inkml:trace>
  <inkml:trace contextRef="#ctx0" brushRef="#br0">21825 4288 8086,'-15'0'456,"9"0"1,7-2-1,14-1 1,10-2-1,9 2 1,3 1 0,4 1-1,4-2 1,5-4-151,1-1 1,0 3-1,2-3 1,-5 2-1,-5 1 1,-5 0 0,-4 1-1,-5 0 1,-6 3-1,-3 1-6033,-4 0 5727,-8 0 0,-8 6 0,-8 2 0</inkml:trace>
  <inkml:trace contextRef="#ctx0" brushRef="#br0">22271 4288 7901,'-15'0'0,"1"1"0,-1 2 304,1 2 1,1 6 0,2-1 0,2 4 0,-3 4 0,1 1 0,0-1 0,3-1 0,0 1 0,0 3 0,-2 0 0,1 1-155,-1 0 1,5-3 0,-3 5 0,2 0 0,3-1 0,1-2 0,2-2 0,0 0 0,0-1 0,2-4 0,3-3 0,4-3 56,4-1 1,3-3 0,2-4 0,2 0-1,3 0 1,2 0 0,2-1 0,2-2 0,0-4-1,0 1 1,1-2 0,2 0-540,2-3 0,-1 3 1,-6-2-1,-1 0 1,-4 1-1,-1 1 1,-3 0-1,-2 1 1,-3-1-1,-4 0 332,-4-3 0,-10-2 0,-3-1 0</inkml:trace>
  <inkml:trace contextRef="#ctx0" brushRef="#br0">22343 4374 8331,'-15'0'0,"1"0"0,-1 0 334,1 0 0,1 6 1,2 4-1,3 3 0,2 3 1,2 3-1,3 7 0,1 4 1,0 5-1,0 2 1,1 3-1,3 1 0,2 3-393,2-1 1,-5 0 0,4 0-1,-3-1 1,1-4 0,-2-4-1,-1-4 1,-2-3 0,0-1 58,0-2 0,0-7 0,0 4 0</inkml:trace>
  <inkml:trace contextRef="#ctx0" brushRef="#br0">23206 4360 8286,'-15'-7'387,"3"4"1,2-7 0,7 1 0,6-1 0,8 2 0,5 2-145,3 3 1,7-4 0,-2 2 0,5 2 0,3 2 0,3 1 0,0-2 0,0-1 0,-1-2 0,-1 2-1,1 1 1,-2 2 0,-2 0 0,-3 0-659,-3 0 1,-1-1-1,-6-2 1,3-2 0,-4 0-1,-5-1 415,-7-4 0,-8-3 0,-4-1 0</inkml:trace>
  <inkml:trace contextRef="#ctx0" brushRef="#br0">23522 4000 8400,'-5'-14'0,"-1"-1"255,-2 1 1,5 4-1,-3 4 1,1 4 0,0 9-1,2 5 1,1 8-1,2 4 1,0 4 0,0 6-1,0 3 1,0 3-218,0 3 0,0-2 1,0 12-1,0 0 0,2 0 1,1-1-1,2 3 1,-2-3-1,-1-2 0,-2-8 1,0-6-1,1-5 1,2-4-2682,2-3 2643,0-7 0,1 4 0,2-6 0</inkml:trace>
  <inkml:trace contextRef="#ctx0" brushRef="#br0">24472 3683 7809,'0'-14'179,"0"4"1,0 1 0,1-1 0,3 1 0,0-1 201,0-1 1,-3 3 0,-1 1 0,0 6 0,0 9 0,-1 6-1,-3 9 1,0 2 0,0 7 0,1 2-432,-2 1 1,2 5 0,-5-3 0,2 1 0,1-1 0,0-2-1,0-3 1,1-2 0,-1-3 0,0-3 0,2-4 0,1-4 64,2-2 0,0-8 1,0-6-1,0-8 1,0-4-1,2-4 0,1-2 1,3-3-1,2-1 1,2-2-62,-2 2 0,5-6 0,-5 4 0,1-4 1,1-4-1,1-2 0,0 0 0,1 1 1,-3-1-1,4 2 0,3 2 0,3 3 1,-1 3 142,-2 5 0,-2 4 0,0 4 1,1 3-1,-1 2 0,1 4 0,-3 5 1,-2 7-1,-4 3 0,-1 3 0,0 1-15,-2 2 0,-1 7 0,-2-4 0,0 2 0,0 0 1,0 0-1,0 0 0,0 0 0,0 2 0,0-1 1,0 1-1,0-4 0,0 1 0,0-2-843,0-1 1,0 1 0,0-3 0,0 1 760,0-2 0,-7-1 0,-1-1 0</inkml:trace>
  <inkml:trace contextRef="#ctx0" brushRef="#br0">24170 4403 7986,'-15'0'508,"6"-7"1,7-1 0,13 0 0,7 4 0,6 2 0,1 2-125,6 0 1,2 0-1,-1 0 1,2 0 0,0 0-1,-1 0 1,2 0 0,2 0-1,1 0 1,1 0 0,-2 0-1,-1 0 1,1 0-445,3 0 0,0 0 1,0 0-1,-3-2 1,-1-1-1,0-3 1,0-1-1,0-1 0,-3 2 1,-4-2-1,-5 2 1,-5-2-1,-5 1-1514,-2 1 1,-9-1 0,0 4 1573,-6-2 0,-5 7 0,-7 6 0</inkml:trace>
  <inkml:trace contextRef="#ctx0" brushRef="#br0">24472 4691 7949,'-8'-2'412,"5"-1"1,6-2 0,6 2 0,4 1 0,3 2-1,2 0 1,3 0 0,-1 0 0,3 0-58,-1 0 1,-3 2-1,4 1 1,-3 2-1,-2 0 1,-2-1 0,-2 3-1,1 1 1,-1 3-1,-1 2 1,-3 1-648,-6 1 1,-2-1 0,-4 0 0,-2 2 0,-6 2 0,-3 1 0,-1-1 0,-1-2 0,1-2 0,0 0 0,-2 1 0,-2-1 365,-1 1 0,0-1 0,4 0 0,1 1 1,0-1-1,1 0 0,2 1 0,3-1 0,1 1 1,4-1 123,1 0 1,4-4 0,3-2 0,4-2 0,6-2-1,2-3 1,4-1 0,0 0 0,1 0 0,1 0 0,2 0-1,1-1 1,-1-3-169,-1 0 1,2-3 0,4 4-1,1-3 1,-4-1 0,-2-1 0,-1 2-1,-1-2 1,-2 1 0,-4-1 0,-1 2-1,-3-2-2073,-3 0 1,2 5 0,-4-4 2042,0 1 0,5-2 0,-5-6 0</inkml:trace>
  <inkml:trace contextRef="#ctx0" brushRef="#br0">25824 4331 7946,'10'-7'0,"1"-1"193,5 0 1,-2-3 0,6 6 0,-3 2 0,2 2 0,5 1 0,3 0 0,4 0 0,1 0 0,1 1 4,-1 4 0,3-3 0,-1 2 0,-4-2 0,-2-2 0,-6-2 0,-1-1 0,-4-3 0,-2-2-198,-6-3 0,-2-2 0,-7-1 0</inkml:trace>
  <inkml:trace contextRef="#ctx0" brushRef="#br0">26141 4057 7964,'-15'0'160,"1"0"0,4 0 0,2 2 0,0 1 0,2 4 0,0 1 0,1 4 0,0 6 0,0 6 0,2 5 0,1 3 0,2 3 0,0 2-90,0 3 0,5 1 1,2 2-1,-1 1 1,2-3-1,-2-2 1,2-8-1,-1-3 1,1-6-71,0-1 0,1-2 0,6-5 0</inkml:trace>
  <inkml:trace contextRef="#ctx0" brushRef="#br0">26874 4057 8064,'-4'-9'392,"-1"2"0,0 6 0,0 9 1,0 8-1,1 9 0,-1 7 1,0 7-1,2 2-369,1 3 1,1-1 0,-3 0-1,0 0 1,0 0 0,3-1 0,1-2-1,0-5 1,0-5 0,0-7-44,0-6 1,0-10-1,0-9 1,1-9-1,3-8 1,2-4-1,2-2 1,2-2-1,-1-4 1,1-1 0,1-3-1,2-2 1,0-3 119,-4-1 0,4-2 0,-3 1 1,2 2-1,4 3 0,2 4 1,1 5-1,-1 9 0,-2 8 1,0 6-1,1 4 0,2 2 1,-1 4 100,-2 5 1,-2 9 0,2 5 0,0 3 0,0 2 0,-3 1 0,0 2 0,-2 3-1,0 0 1,-3 2 0,-1 0 0,-4 3 0,-2 0-298,-1-2 0,0 6 0,0-5 0,-1 5 0,-2-3 0,-2 1 96,2-1 0,-5 9 0,0 1 0</inkml:trace>
  <inkml:trace contextRef="#ctx0" brushRef="#br0">6488 5712 8228,'-8'-3'772,"3"3"0,4 6-600,1 6 1,0 2 0,0 2 0,0 1 0,1 3 0,3-3 0,0 1 0,0-1-173,-3 3 0,6 5 0,1-2 0</inkml:trace>
  <inkml:trace contextRef="#ctx0" brushRef="#br0">6517 6777 8223,'0'14'150,"0"1"1,0-1 0,0 2 0,0 2-151,0 1 0,-6 13 0,-2-2 0</inkml:trace>
  <inkml:trace contextRef="#ctx0" brushRef="#br0">6575 7971 8094,'-8'24'-5,"3"0"0,-2-2 5,3 2 0,-1 10 0,5-4 0</inkml:trace>
  <inkml:trace contextRef="#ctx0" brushRef="#br0">6661 8806 7902,'-14'9'0,"-1"1"0,1-1 530,-1-1 1,3 5-1,0-3 1,4 3 0,2 3-531,3 3 0,-5 9 0,0 9 0</inkml:trace>
  <inkml:trace contextRef="#ctx0" brushRef="#br0">6776 11036 8451,'-14'-5'430,"-1"0"1,7-1 0,5 1 0,6-3 0,8 0-276,7 3 0,0 4 0,6 1 0,1 0 0,2 0 0,4-2 0,1-1 0,1-2 0,-1 2 0,0 1 0,0 2 0,0 0 0,-3 0 0,-4 0 0,-1 0-1143,-1 0 1,-2 0 0,-7 2 987,0 3 0,1 3 0,-1 6 0</inkml:trace>
  <inkml:trace contextRef="#ctx0" brushRef="#br0">6805 11352 8050,'-13'-1'154,"3"-4"1,6 2-1,8-5 1,8 0-1,5 0 1,9-2-1,6 1 1,4-1-1,3 0 1,-1 2-1,4 2 1,3 1 262,2 0-417,8-6 0,-4 10 0,7-6 0</inkml:trace>
  <inkml:trace contextRef="#ctx0" brushRef="#br0">8416 10849 7941,'-14'0'137,"-1"0"0,1-2 1,0-1 154,-1-2 1,7-6 0,5 3 0,6 0-1,7 3 1,4 4 0,4-1 0,3-1-1,1-2 1,3 2 0,3 1 0,2 2-1,2 0-95,2 0 0,4 0 0,-3 0 1,2 0-1,3 0 0,1 0 1,3-1-1,-1-3 0,0 0 1,2 0-1,1 1 0,0 0-304,-4-2 1,-1-1-1,-7 3 1,-2-4 0,-3 1-1,-4-1 1,-2 3-1,-2-1 1,-4 0 0,-1 0-1789,-2-1 0,-6 6 1,-4-2 1894,-8 5 0,-10 9 0,-8-4 0</inkml:trace>
  <inkml:trace contextRef="#ctx0" brushRef="#br0">8934 10806 8169,'-14'0'0,"-1"-2"224,1-3 0,-1 4 1,3-3-1,2 8 0,5 7 1,5 5-1,3 5 0,4 1 1,-1 3-61,1 3 1,-1 5-1,-3 4 1,4 3-1,-1 6 1,0 4-1,-2 4 1,-3 2-1,-1 3 1,0 2 0,0 0-1,0-4 1,0-4-1,0-3-279,0-4 0,0-3 1,0-6-1,0-8 0,2-8 1,1-5-1,3-2 0,2-1 1,4-5 114,0-8 0,-4-7 0,-1-7 0</inkml:trace>
  <inkml:trace contextRef="#ctx0" brushRef="#br0">9884 10431 8135,'0'-19'0,"0"0"367,0 2 1,0 1 0,0 1 0,-2 2-1,-3 4 1,-4 4 0,-4 5 0,0 5 0,2 6-1,1 7 1,-1 6 0,-2 4-137,-1 6 1,-1 3 0,1 7-1,0 4 1,-1 7 0,1 4-1,0 5 1,-1 1 0,1 6-1,-1 4 1,8-35 0,0 1 0,0 2-1,1-1 1,0 0 0,1 1-1,1-2 1,0 1-223,1-1 0,0-1 0,-2 36 1,6 2-1,4-3 0,5-5 0,3-7 1,3-9-1,1-4 0,4-4 0,0-3 1,1-6-1,-1-7 0,0-6 0,-4-1-113,-1-1 0,2-4 1,-2-1-1,-5-4 0,-1-5 1,-4 0-1,2-2-3308,0 1 3412,-5-2 0,4-5 0,-7 0 0</inkml:trace>
  <inkml:trace contextRef="#ctx0" brushRef="#br0">10200 10590 8246,'0'-23'0,"0"4"0,2 3 969,2 2-739,-2 6 1,4 3 0,-6 11-1,0 9 1,0 7 0,0 7-1,0 3-174,0 1 0,0 7 0,0-3 0,0 2 0,0-3 0,0 0 0,0-4 0,0-2 1,0-3-1,0-3 0,0-5 0,-1-3-11,-4-1 1,3-9 0,-2-6 0,4-10 0,3-7 0,2-7 0,-1-3 0,1-4 0,2-2-1,1-4 1,1-1 0,1-1 0,-1-2 87,3-6 1,5 7 0,2-3 0,-1 3 0,0 3-1,-1 5 1,2 7 0,-1 7 0,-1 7 0,1 6-1,1 5 1,-3 5-4,-5 5 1,2 9 0,-5 5 0,2 3 0,-2 2 0,0 0 0,-2-1 0,1 1 0,-4-2 0,0-1-1,0-4 1,2 1 0,-2-3 0,-1 1-1078,-2-3 0,0-2 0,0-2 0,0 1 0,0-1 947,0 0 0,0 7 0,0 1 0</inkml:trace>
  <inkml:trace contextRef="#ctx0" brushRef="#br0">9812 11424 8043,'-20'0'344,"1"0"0,6-1 0,10-3 1,6-2-1,9-2 0,5-2 1,9 1-1,4 1 0,5 0 1,1 1-1,0 0 0,1 0 0,3 1-93,2 3 0,-4-1 1,0 1-1,2-2 1,2 2-1,1 0 1,2 0-1,1-4 1,2 1-1,-2-2 1,-1 0-1,0-3 1,1-2-1,2-1-288,-1-1 0,-7 1 0,-4-1 1,0 3-1,-5 0 0,-2 4 0,-5 2 1,-5 1-1,-3 0 0,-1 1 1,-1 0-1076,1 3 0,-6 1 0,-1 1 1,-1 4-1,-4 5 1112,-2 3 0,-13 7 0,-4 3 0</inkml:trace>
  <inkml:trace contextRef="#ctx0" brushRef="#br0">10258 11669 8132,'0'-15'480,"1"1"1,6 1 0,5 2-1,8 3 1,0 0 0,3 2-1,-2-1 1,-1 4 0,-1 2-1,1 1 1,-1 0-306,-2 0 1,-1 0 0,-1 0 0,-1 1 0,-1 4 0,-3 5 0,-6 2 0,-2 3-1,-2 1 1,-2 1 0,-2 4 0,-6 1 0,-3 2-478,-1-1 1,-2 4 0,-2-3 0,-1 2 0,0-1 0,0-1 0,-1 2 0,3-1 0,1-1 0,2-3 0,1-2 0,2 0 0,3-1 414,1-2 0,2-6 0,7-2 1,3-2-1,4-3 0,4-1 1,2-2-1,1-2 0,1-3 0,4-3 1,0-1-325,-1-1 0,4 5 0,-4-3 0,-3 0 0,1 2 0,-1-2 0,3 2 0,-3-1 0,-1 2 211,-1-1 0,-1 4 0,0-4 0</inkml:trace>
  <inkml:trace contextRef="#ctx0" brushRef="#br0">10790 11395 8052,'0'-14'292,"0"0"0,0-1 0,2 3 0,2 2 1,4 7-1,2 6 0,-2 8 0,0 5 1,-2 5-126,1 1 1,-3-3 0,-2 4-1,1-1 1,2-1 0,-2 0 0,-1-2-1,-2 0 1,0 0 0,0-1 0,0-2-1,0-2 1,0 1-2147,0-1 1,0-4 1978,0-1 0,-7 1 0,-1 4 0</inkml:trace>
  <inkml:trace contextRef="#ctx0" brushRef="#br0">11135 11352 8626,'0'-14'0,"0"0"0,0-1 188,0 1 1,-1 6-1,-4 3 1,-6 3 0,-5 4-1,-4 3 1,1 4 0,0 4-1,-2 3 1,1 3 0,-3 4-1,2 1-275,1 0 1,0-5 0,6 3 0,0-1 0,-1-3 0,2-2 0,2-2 0,3 0 0,2 1 416,3-1 1,7-6-1,6-3 1,3-3-1,1-2 1,2 0 0,2 0-1,1 0 1,-1 0-1,-2-2 1,-2-1 0,2-2-233,3 2 0,-6 1 0,4 2 0,1 0 0,-2 0 0,0 0 0,-2 0 0,1 0 0,-1 0 0,-1 2-98,-3 3 0,9-4 0,-3 6 0</inkml:trace>
  <inkml:trace contextRef="#ctx0" brushRef="#br0">11121 10460 8126,'0'-14'0,"0"-1"265,0 1 0,0 0 0,-2-1 0,-1 1 0,-2 0 0,2-1 0,1 1-1,2-1 0,7 9 0,2 4 0,4 7 1,3 3-1,3 5 0,4 3 0,2 5 0,3 1 1,3 5-1,3 4 0,1 4 0,-1 2 0,-1 4 1,1 4-271,-2 3 0,-2 9 0,-3-2 1,-3 1-1,-4 3 0,-4 2 0,-2 1 1,-1 0-1,-4 1 0,-4-4 1,-3-3-1,-2-3 0,0 1 0,0 0-52,0-1 1,-7-2 0,-2-4 0,-4 0 0,-1 0 0,-1-2 0,1-2 0,-2-2 0,-2-1 0,-1-1 0,0-1 0,0-1 0,0-4-122,1-2 1,2-9-1,2-3 1,1-3 0,2-1-1,3-4 1,1-6 178,4-10 0,8-6 0,3-4 0</inkml:trace>
  <inkml:trace contextRef="#ctx0" brushRef="#br0">12301 11252 8046,'-15'-13'0,"1"2"934,-1 1-459,7 0 1,-3-4 0,6 0 0,4-1 0,4 2-231,7 4 1,4 1 0,5 5-1,5-2 1,5 2 0,3 1 0,3 0-1,2-1 1,1-2 0,1 2 0,-1 2-1,2 1 1,1 0 0,1-2 0,-2-1-455,-2-2 0,-7-1 1,-1 3-1,-6-2 0,-3 0 1,-4 0-1,-2-1 0,-7-1 1,-8 1-3228,-8 3 1,-10-4 3435,-1 3 0,-13-14 0,2 2 0</inkml:trace>
  <inkml:trace contextRef="#ctx0" brushRef="#br0">12603 10820 10309,'-5'-14'0,"-2"1"0,1 2 0,0 1 0,2 4 0,3 6 296,1 9 0,0 15 0,1 5 0,3 8 0,2 4 0,0 4 0,1 1 0,-2 4 0,-1 0 0,1 1 0,0 0 0,0 5 0,0 1-530,-2 1 1,3 1 0,-1-11 0,-2-3 0,0-4 0,1-5 233,0-6 0,8 8 0,-4-7 0</inkml:trace>
  <inkml:trace contextRef="#ctx0" brushRef="#br0">13567 10978 8283,'-8'-14'774,"0"-1"1,4 1 0,0 0 0,0-1-473,3 1 0,2 1 0,4 4 0,3 5 0,2 7 1,-1 9-1,1 5 0,0 7 0,-1 5 0,1 5 0,-1 4 1,-1 4-1,0 1-328,0 0 0,-4 0 0,0-1 0,-2-2 1,-2-2-1,0 0 0,0-1 0,0-3 1,0-6-1,0-4 0,-2-4-88,-2-4 0,0-8 0,-4-5 1,0-6-1,2-9 0,0-4 1,2-4-1,3-3 0,1-4 1,0-3-1,0-5 56,0-2 0,0 3 1,0-3-1,0 1 1,0 0-1,0 1 0,0 3 1,0 2-1,0 1 1,0 0-1,1 2 1,3 3-1,2 5 0,2 3 182,3 2 0,2-1 1,1 1-1,1 1 0,-1 2 1,2 3-1,2 2 0,2 1 1,3 0-1,1 0 1,-2 2-1,-3 1 0,-3 4 8,-1 3 1,2 3-1,-1 8 1,-3 1-1,-2 4 1,-3 1-1,-1 4 1,-3 1-1,3 2 1,-1 0 0,1 0-1,-3-1 1,1 1-57,0 0 0,5 0 0,-4-1 0,0 1 0,2 0 0,-1 0 0,-1-2 0,-1-1 0,0-3 0,0 1 0,-2 0 0,-2 0 0,-1 0 0,0-1-637,0-4 0,0-3 0,0-2 0,2 1 0,1-1 0,4-1 561,1-3 0,-5 2 0,3-4 0</inkml:trace>
  <inkml:trace contextRef="#ctx0" brushRef="#br0">14487 11122 8465,'-14'0'0,"0"0"0,-1 0 1511,1 0-1228,-1 0 1,11 0 0,7 0 0,13 0 0,9 0 0,11 0 0,4 0 0,3 0 0,0 0 0,2-2 0,1-1 0,2-2 0,-2 1-556,-1-3 1,-3 6 0,-4-4 0,-3 3-1,-3 1 1,-3-2 0,-7-2 0,-6 0 271,-6-1 0,-17-2 0,-9-7 0</inkml:trace>
  <inkml:trace contextRef="#ctx0" brushRef="#br0">14761 10777 8306,'-7'-10'248,"-2"1"1,-4 5 0,0 1-1,4 6 1,4 9 0,3 5-1,2 7 1,0 3 0,2 4-1,3 2-77,4 6 0,-1-3 0,2 3 0,1 2 1,2 4-1,1 3 0,0-2 0,1-2 0,-1-6 1,1-3-1,-3-3 0,0 0 0,-3-3-1365,2-2 0,-3-3 0,2-10 1194,1 1 0,8-7 0,4-2 0</inkml:trace>
  <inkml:trace contextRef="#ctx0" brushRef="#br0">15667 10345 8319,'6'-14'180,"4"-1"1,-2 7-1,2 5 1,-1 8 0,1 8-1,-2 6 1,-2 3-1,-1 5 1,0 4 0,0 4-1,-2 0 1,0 0 0,0-1-1,2 0-140,-2-1 0,-1-1 1,-2-6-1,0-4 1,0-1-1,0-4 1,0-4-1,-2-8 1,-1-11-210,-2-10 1,0-2 0,5-6 0,0-3 0,0-4-1,2-4 1,3 0 0,3-2 0,1 2 0,1-2-1,1 2 1,4 0 0,2 3 371,2 2 0,0 7 0,-3 4 0,2 5 0,1 4 1,-1 5-1,-2 5 0,-3 5 0,-2 6 0,-3 7 1,0 6-1,-2 3 0,2 2 0,-1 0-4,-1-1 1,0 1-1,-2 0 1,0-2 0,0-1-1,-1-4 1,0 1-1,2-3 1,-2 1 0,-1-3-1,-2-2 1,0-2-1,0 0-1223,0 1 1,-2-2 0,-1-2 1023,-2-2 0,-6 1 0,3 4 0</inkml:trace>
  <inkml:trace contextRef="#ctx0" brushRef="#br0">15509 11108 8954,'-8'-7'260,"3"-2"1,3 1 0,4-2-1,4 1 1,7 1 0,6 3-1,4 3 1,2 2 0,3-1-1,2-3 1,2 0 0,3 0 45,2 3 1,0 1-1,4 1 1,-1 3-1,2 0 1,-2 0 0,0-3-1,-2-1 1,0 0-1,1 0 1,-3-1 0,-4-3-1,-4 0-1244,-4 0 0,-7 1 0,2 0 0,-4 0 938,-6 4 0,-9 6 0,-8 7 0</inkml:trace>
  <inkml:trace contextRef="#ctx0" brushRef="#br0">15725 11453 8736,'0'-14'289,"0"-1"1,6 2 0,4 2-1,4 2 1,4-1 0,2 0-1,4 2 1,5 1 0,3 0-1,0 1 1,-3 3 0,-4 1-1,-2 2 1,-2 2 0,-4 2-219,-1 6 1,-6 3-1,-2 3 1,-2 1 0,-3 4-1,-1 1 1,-4 2 0,-2 0-1,-6-1 1,-3-1 0,-1 1-1,-1 1 1,-1-1-338,-3 1 0,2-6 0,-6 3 0,1-2 0,1 0 0,-1-1 0,1-2 0,0-2 1,4 1-1,-1-3 0,0 0 0,-1-4 345,2-2 0,9-1 0,8-7 0,8-1 0,4-2 0,4 2 0,2 1 0,3 2 228,1 0 1,-3-4 0,4-1-1,-1 2 1,-1 1 0,1 2 0,-1 0-1,1 0 1,-1 0 0,2 0-1,-3 0 1,1 0 0,-3 0-714,-2 0 1,-2 0-1,0 0 1,1 0 0,-1 0-1,1 0 406,-1 0 0,0 0 0,1 0 0</inkml:trace>
  <inkml:trace contextRef="#ctx0" brushRef="#br0">16976 11093 8256,'0'-14'0,"2"0"338,3-1 1,1 1 0,5-1 0,-1 3-104,1 2 1,3-1 0,4 6 0,3 0 0,3 0-1,5-1 1,3 0 0,1-1 0,2 4 0,4 0 0,2 0-1,1-2 1,-2 0 0,-4 0 0,-2 0 0,-5 2 0,-5 2-2456,-3 1 2220,-2 0 0,-24 0 0,-5 0 0</inkml:trace>
  <inkml:trace contextRef="#ctx0" brushRef="#br0">17322 10647 8705,'-10'-19'0,"2"0"229,2 1 0,1 10 0,5 8 0,0 10 0,0 8 0,0 7 0,0 7 0,1 6 0,3 4 0,2 1 0,0-1 0,1-2-254,-4-2 1,3 5-1,1 5 1,-1-1-1,2-3 1,-1-1 0,1-1-1,0-2 1,1-3-1,1-2 25,-1-3 0,7-2 0,7-1 0</inkml:trace>
  <inkml:trace contextRef="#ctx0" brushRef="#br0">18214 10388 8373,'1'-14'145,"4"0"0,-3-1 0,4 2 0,0 5 0,2 8 0,2 10 1,-2 8-1,0 6 0,0 3 0,1 0 0,1-2 0,-2-1 65,-2 2 1,4 0 0,-4-1 0,1-2 0,-1-3-1,-3-2 1,-1-2 0,-2-2-1653,0 1 1416,0-14 0,0-12 0,0-15 1,0-1-1,0-3 0,0-4 1,0-1-1,0-2 0,2 2 1,1-2-1,3 1 0,2-4 174,3-2 1,2 5-1,2 4 1,-1 4-1,0 5 1,1 7 0,-1 5-1,0 8 1,1 2-1,-1 5 1,1 5 0,-1 8 124,0 5 1,1-2 0,-1 5-1,-1 2 1,-2 1 0,-1 2 0,-1-2-1,1-2 1,-2-1 0,0 0 0,-2 0-1,1 0 1,-4 0-1035,-1-1 1,-2 2 0,0-6 0,0-1 0,0 0 0,-2-1 760,-3 2 0,-3 1 0,-6-6 0</inkml:trace>
  <inkml:trace contextRef="#ctx0" brushRef="#br0">17998 11065 8698,'-7'-8'427,"7"-4"0,0 8 0,8 0 0,7 3 0,2 1 0,2 1 0,1 3 0,0 0 0,4 0-123,4-3 1,5 4 0,2 0 0,2 0 0,3-1-1,2 1 1,2-2 0,3-1 0,1-2 0,0 0 0,0 0-1,1 0 1,2 0-420,4 0 1,-6 0-1,1 0 1,-4-2-1,-3-1 1,-4-3 0,-6-1-1,-4-1 1,-7 2-1,-4-2 1,-4 2-603,1-1 0,-9-2 102,-6 4 0,-5 2 0,-6 6 0,2 2 0,-1-1 1,0 1 614,1 0 0,-7 6 0,-7-3 0</inkml:trace>
  <inkml:trace contextRef="#ctx0" brushRef="#br0">18271 11539 8154,'0'-14'0,"0"0"167,0-1 1,-5 6-1,0-1 1,2-1-1,3 0 1,3-1-1,4 4 225,1 2 1,-3-5-1,4 3 1,2-2 0,4 2-1,2 0 1,3 2 0,-3-1-1,1 4 1,-1 0 0,3 0-1,-1-2 1,0 2-1,0 1-444,-1 2 1,-2 2 0,-2 3 0,0 3 0,-1 1 0,-2 2 0,-3 4 0,-1 2 0,-4 1 0,-1 0 0,-4-1 0,-3 4 0,-3 0 0,-1 0-141,-1-4 0,0 4 0,-6 0 0,-1 1 1,-2 2-1,1 0 0,1-2 0,-1-1 0,-1-2 1,1 1-1,2-1 0,2-2 250,-1-1 1,6-1-1,-1-1 1,1 1 0,2-3-1,7-2 1,10-5 79,7-4 1,-1-1 0,5 0-1,-2 0 1,2 0 0,0 0-1,1 0 1,-1 0 0,1-1-1,1-3 1,1 0 0,-2 0-1,-3 1-266,-3-2 0,4 4 0,-1-4 0,-2 2 0,-1 0 0,-1-2 0,-1 0-3012,0-1 2505,1 4 1,-7-6 634,-3 3 0,-4 4 0,-1-6 0</inkml:trace>
  <inkml:trace contextRef="#ctx0" brushRef="#br0">18904 11050 8086,'0'-14'740,"2"1"0,1 2-349,2 1 0,1 2 0,-1-1 1,4 4-1,4 3 0,2 2 1,-1 0-1,0 0 0,1 0 0,-2 2 1,-2 1-337,-2 2 0,1 6 0,3-1 1,-2 2-1,-1 3 0,-1-1 1,-1 1-1,-3-1 0,-3 0 1,-2 1-1,0-1-271,0 0 0,-2 1 0,-1-1 0,-4 1 0,-1-1 1,-3-1-1,-2-2 0,-1-1 0,0 1 0,-1 2 1,1 1-1,-1-1 227,1-4 0,4 3 0,2-6 0,0 0 1,2 2-1,0 0 200,2 4 1,9-6 0,5-1 0,3-4-1,1-1 1,0 0 0,1 0 0,-1 0 0,1 0-1,1 0 1,1 0 0,4 0 0,0-1-173,0-4 1,2 3-1,-3-2 1,-1 2 0,0 0-1,0-1 1,-1-2-1,-2 2 1,-2 2 0,1 1-1,-1 0-99,0 0 0,-4 0 1,-2-2-579,-2-3-74,-1 4 1038,-5-6 1,-1 7-703,-4 0 1,3-1 320,-3-4-1697,4 3-1939,1-4 3691,0 6 0,-7 0 0,-1 0 0</inkml:trace>
  <inkml:trace contextRef="#ctx0" brushRef="#br0">20170 11093 8416,'0'-14'133,"0"0"1,2 1 0,1 2 0,3 3 0,2 0 0,4 1 0,0 1-1,3 1-1012,-1-1 879,0 4 0,7-11 0,2 5 0</inkml:trace>
  <inkml:trace contextRef="#ctx0" brushRef="#br0">20818 11079 8357,'22'-5'0,"-3"0"0,-1 2-303,1 2 1,-8-4 0,3 0 0,-1 2 0,0 1 302,1 2 0,1 0 0,-1 0 0</inkml:trace>
  <inkml:trace contextRef="#ctx0" brushRef="#br0">21321 11122 8310,'14'0'0,"1"0"0,-1 0 231,1 0 1,-1 0 0,0 0-1,-1-2 1,-2-1-232,-1-2 0,-13-6 0,1 3 0</inkml:trace>
  <inkml:trace contextRef="#ctx0" brushRef="#br0">22415 11208 8187,'-15'-6'624,"7"3"0,3-7 1,5 1-383,5 1 1,5 1 0,7 7 0,2-1 0,1-3 0,-1 0 0,2 0 0,1 3 0,2 1 0,0 0-1,0 0 1,2 0 0,1 0 0,1 0 0,1 0-409,0 0 1,0-2-1,0-1 1,-1-2-1,0 2 1,-3 0-1,-3 0 1,-1-2-1,-3 2 1,-2 1-1,-3 0-4835,-4-2 5001,4 2 0,-18-11 0,4 5 0</inkml:trace>
  <inkml:trace contextRef="#ctx0" brushRef="#br0">22774 10849 8187,'-9'-15'130,"-1"1"0,5 4 0,-4 2 1,-1 4-1,2 5 0,2 9 0,1 6 1,0 6-1,2 4 0,1 6 1,2 3 116,0 5 1,0-3-1,0 1 1,0 2-1,0 3 1,2 3-1,1 2 1,2-1-1,-2-4 1,0-5-1,0-4 1,2-4-1,0-3-842,1-3 0,-4-3 1,4-6-1,1-3 0,2-2 595,4-5 0,2-4 0,-1-1 0</inkml:trace>
  <inkml:trace contextRef="#ctx0" brushRef="#br0">24083 10345 8321,'8'-19'0,"-3"0"0,-2 1 374,2 2 0,2 2 0,4-1 0,-2 3 0,1 0 0,0 4 0,-1 2 0,1 4-224,-2 6 1,-2 5 0,-6 9 0,0 4 0,0 4 0,0 4 0,0 2 0,0 3 0,0 2 0,0 1 0,0-1 0,0-2 0,0-1 0,-2-2 0,-1-2-340,-2-3 0,1-3 0,4 0 0,0-3 0,0-2 0,0-3 0,0-8 0,1-12 223,4-12 1,-2-2 0,5-6 0,-1-3-1,-3-4 1,1-4 0,2-1 0,-1-4 0,2-2-1,0-1 1,2 0 0,-1 1 0,1 2 0,1 3 84,2 2 1,1 3 0,1 8 0,-1 5 0,0 5 0,1 4 0,-1 5 0,1 5 0,-1 5 0,0 5 0,-1 2 0,-2 4 7,-1 4 0,-2 2 0,3 5 0,-3-1 0,0-2 0,-2 1 0,1 3 0,-2 0 0,-1 1 0,1 0 0,-2 0 0,1 1 0,-1 2-560,2 2 1,-1-1 0,-4-6 0,0-1 0,0-4 0,0 1 0,0-3 0,0 1 0,0-3 0,-1-4 432,-4-4 0,-3 3 0,-6-5 0</inkml:trace>
  <inkml:trace contextRef="#ctx0" brushRef="#br0">23594 11237 8125,'-6'-14'22,"4"-1"0,-4 6 1,6-1-1,0-1 317,0-2 0,6 5 0,4 3 0,3 4 0,3 1 1,1 0-1,4 0 0,0 0 0,3 0 0,1 0 0,6 0 1,1 1-1,3 3 0,5 0 0,6 1-166,7 2 0,-2-6 0,3 4 0,4-3 0,4-2 0,4 0 0,3 0 0,-1 0 1,-1-2-1,-4-1 0,-4-2 0,0 0 0,0 0-89,-1 1 1,-4-6-1,-11 5 1,2 0 0,1 1-1,2-3 1,-1 1 0,-3-2-1,0 2 1,-1-1-1,0 2 1,0 1-65,0-1 0,-4-2 1,-3 4-1,0-2 1,-4 2-1,-4 2 1,-4 1-1,-5 0 1,-3 0-1,-1 0 1,-1 0-1,1 0 1,-1 0-185,0 0 0,-4 0 0,0 0 0,1 0-1987,2 0 1810,-5 0 327,-2 0 303,-6 0 0,0 1-94,0 4 0,-2-3-44,-2 2 101,2-2-789,-4-2 1,6-2 871,0-2 1,1 2-633,4-3-88,-3 4 833,4 1 1,-4 0-1175,2 0 600,-2 0 434,4 0-471,-6 0 0,2 0 576,3 0-2733,-4 0 2320,6 0 0,-7 6 0,0 2 0</inkml:trace>
  <inkml:trace contextRef="#ctx0" brushRef="#br0">23925 11827 8400,'7'-14'0,"2"-2"0,4-2 0,1-1 480,1 1 0,-1 4 0,2 3 0,2 1 1,1 1-1,0 1 0,0 3 0,2 3 1,0 2-321,0 0 1,-2 2 0,-5 3 0,0 4 0,1 4-1,-2 1 1,-4 2 0,-4 2 0,-3 3 0,-2 1-1,-2 4 1,-3 1 0,-6 0 0,-5-1 0,-5-2-469,-1 1 1,-2 7-1,-5 2 1,0-4 0,2-3-1,2-3 1,2 2 0,2-1-1,4-1 1,1-4 0,3-4-1,4-2 1,4 0 291,3 1 1,9-7 0,4-3 0,6-4 0,6-1-1,1-1 1,0-3 0,0-2 0,0 0 0,0-1-1,0 2 1,0 1-46,-1-1 1,-5-5 0,3 5-1,-2 1 1,0-1 0,-1 0 60,-2 2 0,-2-5 0,1 0 0</inkml:trace>
  <inkml:trace contextRef="#ctx0" brushRef="#br0">24457 11554 8320,'2'-13'452,"3"3"1,-2-1 0,7 6-1,1 2 1,2 3 0,-1 5-1,-2 5 1,-4 2 0,-1 4-397,0 4 1,0-3 0,-4 7 0,3 0-1,0 0 1,0 0 0,-3 0 0,-1 0-1,0-2 1,-1-1 0,-3-3 0,0-2-1,0-2 1,1-1-212,-2-4 0,4 1 0,-2-10 1,6-6-1,6-7 0,4-5 1,2-1 209,-1 2 0,0 1 0,1 1 1,-1 1-1,0-2 0,2 0 0,2 0 1,1 3-1,-1 0 0,-2 0 0,-2-1 1,1 1-1,-1 2-551,0 1 1,-1 6 0,-2-4 495,-1 1 0,-13 3 0,1 4 0</inkml:trace>
  <inkml:trace contextRef="#ctx0" brushRef="#br0">24587 11755 10226,'10'2'357,"-1"1"0,2 3 1,2 1-1,1 1 0,1-2 1,-1 2-1,-1 0 0,-2 2 1,-1-1-1,1 1 0,2 0-2000,1-3 1,-4 5 1642,-1-8 0,1 8 0,4-4 0</inkml:trace>
  <inkml:trace contextRef="#ctx0" brushRef="#br0">25033 11726 8221,'13'-9'0,"-2"-1"210,-2-1 1,1 0-1,6 0 1,2 3-1,1 0 1,0 1 0,0 1-1,0 3 1,1 1-1,-1 0 1,0-1 0,-1-2-240,-3 2 1,0 2-1,-1 1 29,1 0 0,-1 6 0,0 2 0</inkml:trace>
  <inkml:trace contextRef="#ctx0" brushRef="#br0">25508 11496 8729,'14'-8'523,"-1"5"1,-2 6 0,-3 7 0,-2 4 0,-1 5 0,0 4-1,0 1 1,-2 0 0,-1 3-344,-2 5 0,4-2 0,1 4 0,-2-4 0,-1-1 0,-2 0-180,0 0 0,0 6 0,0 1 0</inkml:trace>
  <inkml:trace contextRef="#ctx0" brushRef="#br0">3841 12921 8440,'-6'-8'2134,"2"-4"0,-4 6 0,0 0-2056,0-1 1,4 2-1,-6 5 1,-3 0-1,-4 0 1,-7 0-1,-3 0 1,-2 2-1,-2 3 1,-1 4 0,-1 4-1,3 3 1,2 2-1,6 1 1,1 0-340,4 2 0,7-3 1,5 4-1,4 0 1,2-1-1,6 3 0,7 2 1,8 4-1,6 0 1,0 1-1,1-1 0,0 2 1,-2 2-1,-3-2 531,-5-2 1,-3-1 0,-3 0-1,-3-1 1,-6 1 0,-2-2-1,-4-3 1,-2-5 0,-8-3 0,-4-1-1,-4-2 1,-3-2 0,-2-3-325,-3-2 0,0-1 0,-1-7 0,0-2 1,0-6-1,2-3 0,3-3 0,5-3 0,5-5 1,4-3-1,5-2 54,4 0 0,20-6 0,5-2 0</inkml:trace>
  <inkml:trace contextRef="#ctx0" brushRef="#br0">3942 13065 8370,'16'-24'0,"1"1"0,3 4 472,-3 6 1,-6 5-1,-3 10 1,-1 4-1,-4 9 1,-2 9 0,-1 8-1,0 6 1,0 3-1,0 3 1,-1-1 0,-2-2-1,-2-1-475,2-1 0,1-1 0,2 4 0,2-2 0,1-4 0,3 0 3,2-5 0,2 0 0,4-2 0</inkml:trace>
  <inkml:trace contextRef="#ctx0" brushRef="#br0">3927 13309 8791,'-4'-14'438,"-1"-1"0,6 3 1,9 0-1,3 4 0,3 0 1,1 0-1,4-1 0,2 1 1,2 1-1,2 3 0,2-1 1,0 2-1,0 1-293,-1 2 1,-5 2-1,-4 2 1,-5 8-1,-4 5 1,-5 7-1,-4 5 1,-2 3-1,-3 1 1,-2-1-1,0 0 1,-2-1-110,0-2 1,5-4 0,-1-10 0,9-3 0,8-2 0,6-7 0,2-8-1,1-7 1,1-8 0,1-4 0,-2-4 0,-3-4-54,-3 0 1,-6 3 0,-2 3 0,-2 2 0,-3 0 0,-3 2 0,-6 3 0,-7 3 0,-6 3 0,-2 2 0,-1 3 0,1 1 0,0 4-1878,4 2 1,5 1-1,6 0 1894,4 0 0,12 6 0,12 2 0</inkml:trace>
  <inkml:trace contextRef="#ctx0" brushRef="#br0">4503 13180 7836,'13'1'369,"-2"2"1,-3 4 0,0 1 0,0 5 0,1 3-1,1 4 1,0 4 0,-1 5 0,1 5 0,-1 2-190,3 4 0,-1 2 0,0 1 0,-1 0 1,-1 0-1,-1 1 0,-3-3 0,-3-1 1,-2-3-1,0-2 0,-2-5 0,-3-4 1,-3-7-667,0-3 1,0-8 0,3-6-1,-3-10 1,0-13 0,2-11-1,0-11 1,-4-8 0,-1-5 0,0-2-1,1 2 1,-1 2 815,-2 1 0,0 2 0,4-2 0,4 7 1,3 4-1,4 7 0,4 3 0,9 7 1,9 2-1,6 7 0,5 3 0,2 5 0,3 2 165,1 3 1,1 8-1,-4 4 1,-4 4 0,-5 1-1,-5 2 1,-7 4 0,-6 2-1,-6 2 1,-5 0 0,-5 2-1,-6 1 1,-6 1-1031,-7 1 1,-3-5 0,-4-1 0,-2-3 0,-6 0 0,-1-3 0,0-1 0,4-5 534,0-3 0,-10-3 0,1-5 0</inkml:trace>
  <inkml:trace contextRef="#ctx0" brushRef="#br0">5539 13338 8313,'-5'-15'0,"0"1"0,2 0 623,1-1 0,2 9 0,0 6 0,0 8 0,2 6 0,1 4-527,2 1 0,0 7 1,-4-4-1,3 2 0,0-2 1,0 1-1,-1-2 1,0-1-1,3-2 0,1-2 1,1-2-1,-2 1 1,2-3-1,0-2 0,3-5 1,2-5-351,1-5 0,1-5 1,-2-7-1,-2-2 0,-3 1 1,0 2-1,-2 2 0,2-1 1,0 3 378,3 2 1,2 5 0,2 8 0,-3 4-1,-1 1 1,-1 1 0,1 1 0,2-2-1,1 0-219,1 0 0,-1-6 1,-1-2-1,-3-8 1,-4-7-1,-1-4 1,0-7-1,-2-6 1,0-8-1,0-6 1,4-7-347,1-3 1,-4-1 0,4-1 0,-1 2 0,-2 4 0,-1 4 0,3 4 0,-1 8 0,2 8 0,0 14 0,2 13 948,-2 9 0,3 17 0,-5 9 0,1 7 0,1 7 0,-2 5 0,0 3 0,-2 1 0,-1 1 0,0 0 0,2-2 0,0-4 0,-1-4-425,1-3 0,5-10 0,-5-6 0,-1-8 0,3-8 0,1-10 0,1-13 0,-1-11 0,0-7 0,0-4-126,4-2 0,-4-6 0,0 2 0,0-5 1,-2-2-1,2 2 0,-2 6 0,1 6 0,-2 7 1,-1 8-1,1 10 0,0 14 104,1 13 0,-4 4 0,3 14 0,-4 1 0,1 0 0,1 0 0,3-2 0,2 0 0,4-1 0,0-3 0,3-4 0,-1-3 14,1-3 0,1-5 0,1-7 0,2-4 0,1-2 0,-1-4 0,0-6 0,-2-5 0,1-6 1,0-4-1,1-3 0,-2-2 0,-2-2 0,-4-2-90,-1-4 1,-2-7-1,3 6 1,-3-1-1,-2 1 1,-3-1-1,-1 2 1,-4 3-1,-2 7 1,-6 7-1,-4 9 1,-4 4-84,-1 2 1,-5 12 0,5 4-1,1 6 1,2 7 0,3 4 0,2 3-1,3-1 1,2-3 0,3-2 0,3-1-1,4 0 1,6-2-48,3-3 1,3 1 0,3-5 0,5-4 0,3-4 0,0-4-1,-1-1 1,-2-4 0,0-3 0,0-5 0,-2-5 0,0-4 0,-1-3 82,0-3 1,-2-5 0,-4 1 0,-1-5-1,-1-3 1,-2-2 0,-1 2 0,-1 2-1,1 1 1,-2 2 0,-2 3 87,-3 5 0,-1 13 1,-2 10-1,0 14 0,0 8 1,0 4-1,-2 2 1,-1 1-1,-2-1 0,2-1 1,2-2-1,1-2 120,0-3 0,0 1 0,0-5 0,1-6 0,2-9 0,2-15 1,0-11-1,1-7-168,4-6 0,-2 2 0,1-6 1,3-1-1,0 1 0,4 1 1,2 0-1,1 4 0,-1 2 1,-1 9-1,1 6 0,1 8 214,-1 8 1,-4 8-1,-4 13 1,-5 8 0,-4 6-1,-1 3 1,2-1 0,1 0-1,2-2 1,-1 0 0,1-3-1,2-2 1,-1-2-853,0-4 1,6-4 0,-3-5 0,4-1 0,1-1 658,1-4 0,-1-9 0,1-8 0</inkml:trace>
  <inkml:trace contextRef="#ctx0" brushRef="#br0">8272 12993 8204,'0'-23'0,"-1"2"0,-3 1 174,0-4 1,-1-2 0,5 0 0,1 2 0,4-1 0,3-2 0,2 0 0,-2 3 0,0 4 0,0 6 0,1 6 0,-1 8 0,-3 10-56,-3 7 1,-2 6 0,0 5 0,0 1 0,0 0 0,1 0 0,3-1 0,0 1 0,1-2 0,0-3 0,0-4 0,0-4 0,-1-2 0,1 0-295,-2 1 0,1-7 0,-1-5 1,2-6-1,-2-8 0,-2-7 1,1-8-1,1-6 0,4-6 1,-1-2-1,2 0 0,-2 2 0,2-1 278,0 3 1,2 0 0,4 9-1,1 3 1,-1 5 0,0 5-1,1 4 1,-1 8 0,1 9-1,-1 9 1,0 5 0,-1 4-15,-3 2 0,3 2 0,-5-2 1,-1 1-1,0-3 0,-2 2 1,-1-3-1,0 0 0,-3-3 1,-1 1-1,0-1 0,0 0-89,0-3 0,0-2 0,0-2 0</inkml:trace>
  <inkml:trace contextRef="#ctx0" brushRef="#br0">8157 13338 8754,'-8'-7'0,"3"-2"333,4-4 1,2 4 0,6 1 0,6 1 0,6 4-1,3 1 1,5 2 0,4 0 0,4 0 0,2 2 0,4 3-1,4 3 1,3 0-316,-2-3 1,1 1-1,1-1 1,4-2 0,3-2-1,-3-1 1,-5-1-1,-7-2 1,-7-2 0,-4 2-1,-5 0-2557,-5-2 1,-9 10 2538,-5-1 0,-17 7 0,-4 4 0</inkml:trace>
  <inkml:trace contextRef="#ctx0" brushRef="#br0">8373 13626 8008,'-2'-5'352,"9"0"1,9 0 0,8 0 0,3-1 0,2 0 0,-1-1 0,0 4 0,-3 1 0,-2 4 0,-3 3-1,-4 4-290,-5 4 1,-4 8-1,-7 5 1,-2 4-1,-3 5 1,-6 0 0,-5 1-1,-4-3 1,-1 1-1,0-1 1,5-2-1,3-4 1,5-5-79,2-1 1,1-7 0,5-4 0,2 0 0,2-2 0,6-4 0,3-2 0,1-2 0,1-2 0,-1-1-1,0-3 1,1-1 0,-1 1-216,1 3 1,-1-4 0,0 3-1,1-1 1,-1 0 230,0 0 0,1-6 0,-1 3 0</inkml:trace>
  <inkml:trace contextRef="#ctx0" brushRef="#br0">8876 13496 8025,'-9'-8'246,"1"5"0,1 6 1,4 7-1,2 3 1,1 1-1,0 0 0,0 1 1,0-1-1,-2 0-201,-3 1 0,4-6 1,-4 1-1,3 1 0,4 0 1,3-1 177,4-5 0,4-10 1,1-5-1,2-2 0,2-3 1,1 1-1,0-2 0,1-2 1,-1-1-1,-2 2 0,-1 1 1,-1 1-1,-1 1-798,0-1 0,-1 1 1,-2 1 574,-1 4 0,-7-4 0,4 5 0</inkml:trace>
  <inkml:trace contextRef="#ctx0" brushRef="#br0">8963 13597 9673,'9'5'363,"1"-1"0,1 1 1,2 0-1,1 0-363,1-2 0,-1 5 0,0 0 0</inkml:trace>
  <inkml:trace contextRef="#ctx0" brushRef="#br0">9610 13280 8910,'0'-14'0,"0"0"248,0-1 0,2 2 0,3 4 0,4 2 0,4 3 1,3-1-1,2 2 0,2 1 0,3 2 0,1 0 1,0 0-1,0 0 0,0 0 0,0 0-1176,0 0 1,-7 0 0,2 0 927,-3 0 0,-1 6 0,-1 2 0</inkml:trace>
  <inkml:trace contextRef="#ctx0" brushRef="#br0">9725 13453 11073,'7'-14'162,"1"6"0,6 1 0,0 2 0,1 1 0,1-1 1,1 0-1,4-1 0,2-1 0,2 1 0,2 1 0,0 0-162,-3 0 0,10-6 0,-4 3 0</inkml:trace>
  <inkml:trace contextRef="#ctx0" brushRef="#br0">10286 12978 8144,'7'-22'351,"-1"1"0,5 10 1,-3 6-1,-1 10 0,-4 8 1,-1 6-1,-2 5 1,0 5-1,0 3-179,0 1 1,-5 5-1,0-2 1,2 0-1,0 3 1,-1-1-173,0 1 0,-8-1 0,4 5 0</inkml:trace>
  <inkml:trace contextRef="#ctx0" brushRef="#br0">11322 13338 8110,'-14'0'109,"-1"0"1,3-2 0,0-1 209,3-2 0,1-6 0,0 3 0,8 0 0,8 3 1,6 4-1,5 1 0,5 0 0,4 0 0,0 0 0,1 0 1,0 0-1,0 0-430,-1 0 0,6 0 0,-2 0 0,-3 0 0,-4 0 0,-1 0 0,-1 0 0,-4 1 1,-5 4 110,-4 5 0,-4 2 0,-6 3 0</inkml:trace>
  <inkml:trace contextRef="#ctx0" brushRef="#br0">11337 13525 8110,'-20'5'0,"1"0"0,2-2 964,1-2-694,1-1 1,11 0 0,7-1 0,11-4 0,7-5 0,4-1 0,4 0 0,3 1 0,2-1 0,-1 0-327,2 1 0,-4-1 1,2 5-1,-2-1 0,-2 1 1,-2 3-1,-2 0 0,-2-1 1,-1 0 55,0 0 0,2-4 0,5 0 0</inkml:trace>
  <inkml:trace contextRef="#ctx0" brushRef="#br0">11581 13093 8167,'-5'-22'157,"1"3"1,-1 3 0,5 1-1,1 3 1,4 4 0,5 8 0,4 8-1,5 4 1,4 3 0,1 1-1,0 1 113,1 2 1,2 5 0,2-3-1,0 0 1,0 1 0,0 1-1,-2 1 1,-3-2 0,-5-3-1,-3-1 1,-3 0 0,-4 2 0,-6 3-1,-7 2-734,-11 2 1,-7 7 0,-12 1 0,-2 2 0,-3 3 463,1 1 0,-1 9 0,-4 1 0</inkml:trace>
  <inkml:trace contextRef="#ctx0" brushRef="#br0">13178 13108 8085,'-1'-15'251,"-4"1"0,2 0 0,-7 1 1,-1 3-1,0 9 0,1 9-161,5 11 0,4 6 0,1 6 0,0 2 0,0 6 0,0 1 0,0 0 0,1-4 0,2-1 0,4-1 1,-1 0-1,2-1 0,-1-1 0,1-3 0,-2-5-1997,0-5 1907,6-3 0,-4 5 0,6 1 0</inkml:trace>
  <inkml:trace contextRef="#ctx0" brushRef="#br0">13451 13122 7800,'0'-14'-49,"-6"1"1,-5 5-1,-5 8 1,-5 8-1,-1 6 1,-2 4-1,0 3 1,1 1-1,1 2 1,1-2 0,2-1 64,6 0 0,1-5 0,7 3 1,2-3-1,3-3 0,6-2 1,7-1-1,6-1 0,3-1 1,4-1-1,1-3 0,0 1 1,-1 0 157,-2 1 0,-7-2 0,4 4 0,-2-2 1,0-1-1,-1 0 0,-2-1-174,-2 0 0,7 4 0,2 0 0</inkml:trace>
  <inkml:trace contextRef="#ctx0" brushRef="#br0">13811 13122 8262,'15'-14'302,"-1"-1"0,0 2 1,1 4-1,-1 4 1,-1 5-1,-2 5-302,-1 4 0,-1 4 0,6 2 0</inkml:trace>
  <inkml:trace contextRef="#ctx0" brushRef="#br0">13826 13367 8415,'9'0'270,"1"0"1,1-2 0,2-1 0,1-2-1,0 0 1,2 0 0,4 1 0,2 0-271,0 3 0,12-6 0,-4-1 0</inkml:trace>
  <inkml:trace contextRef="#ctx0" brushRef="#br0">14401 12892 8085,'-14'-15'230,"4"6"1,0 2 0,1 7 0,1 10 0,1 8 0,3 6 0,-1 4 0,2 6 0,1 3 0,2 1 0,2 0-202,2 1 1,-2-2 0,3 3 0,-2-2 0,0 0 0,4-3 0,-1-4 0,2-7 0,-2-3 0,2-4 0,0-2 0,4-6-347,0-4 1,3-5-1,-1-5 1,2-6-1,2-7 1,1-4-1,-1-2 1,-2 0 0,-1-3-1,3-2 1,1-1-1,-3 3 682,-5-1 1,1 8 0,-6 0 0,0 4 0,1 5 0,-4 6 0,-1 10 0,-2 8 0,-2 5-251,-3 1 0,4 2 0,-4-4 1,3 2-1,2-1 0,0-2 1,0-2-1,0 1 0,2-1 1,3-1-1,4-4 4,4-4 1,1-3-1,-1-4 1,-3-3-1,-4-4 1,-1-4-1,0-1 1,-2-1-1,-1 1 1,-2 0-1,-2-1-445,-3 1 1,2 1-1,-5 2 1,0 3-1,2 0 269,-1 0 1,4 5 0,8-1 0,4 6 0,4 3 0,2-2-1,1 0 1,1 0 0,2 2 0,-1-2 0,-2 1 242,-2 0 0,-4-2 1,-2 4-1,0 1 0,-2 2 1,1 4-1,-4 2 0,-2-1 1,-2 0-1,-2 2 0,-2 2 1,2 3-173,1 1 0,2-3 0,0 5 1,0 2-1,0-1 0,0 1 0,0-4 1,0 1-1,0-2 0,0 1 0,-2-1 1,-2-1-1,-6-2-59,-3-2 0,-1-2 0,-1 1 0,1-1 1,0-1-1,-2-3 0,-2-6 0,-1-2 0,1-2 1,2 0-1,4-2 45,2-2 0,-3-11 0,5-7 0</inkml:trace>
  <inkml:trace contextRef="#ctx0" brushRef="#br0">15092 12748 8168,'-2'-14'0,"-1"-1"255,-2 1 0,-1 1 1,2 5-1,0 8 1,0 8-1,3 5 1,1 1-1,1 2 0,3 2 1,0 1-221,0-1 1,2-2 0,-1-2 0,0-1 0,1-4 0,2-6 0,2-6 0,-2-6-89,-2-4 1,5-8-1,-1-3 1,1-3-1,0 0 1,-1 1-1,1 2 1,2 0 0,1 2-1,0 4 1,1 7 77,-1 6 0,-4 12 1,-2 5-1,-2 8 1,-3 2-1,1 2 1,-1 0-1,2-2 1,-2 1-1,-2-2 1,-1 1-26,0 0 0,0 2 0,0 5 0</inkml:trace>
  <inkml:trace contextRef="#ctx0" brushRef="#br0">15034 13338 9298,'6'-8'269,"-1"-3"1,8 6 0,3 0 0,2 0 0,1 1 0,2 0 0,-1 3 0,1 2 0,-3 3 0,-4 2-1,-4 3 1,-6 6 0,-2 4-235,-2 3 0,-2-2 0,-2 4 1,-6 1-1,-1 1 0,0-1 0,1-2 1,1-1-1,1 0 0,3 2 0,3-1-11,2-4 1,7-5 0,2-4 0,6-5 0,4-5 0,5-5 0,3-5 0,0-2 0,-1-3 0,-2 1 0,0-1 0,0 3 0,0 0-1508,1 3 1483,-4 6 0,6-10 0,-5 5 0</inkml:trace>
  <inkml:trace contextRef="#ctx0" brushRef="#br0">9581 9741 18520,'-19'0'0,"0"0"0,0-2-129,-2-3 0,5 4 0,-5-6 1,2 3-1,-2-1 0,1 0 0,-3 0 1,1 0-1,-4 2 0,-1 2 1,-2 2 193,1 4 1,-8-2-1,-2 7 1,-4 3-1,-2 3 1,-3 3-1,-4 0 1,-2 0-1,-3 2 1,4 0-1,-1 1 1,3 1-1,-1 2-44,0 2 0,6 4 0,2 1 1,8 3-1,5 0 0,1 2 0,2-1 1,3 3-1,3-1 0,2 1 0,0 1 1,1 1-1,2 2-79,2 0 1,4 5 0,0 0 0,-1 0 0,-2 2 0,1 1 0,0 2 0,4-2 0,2 0 0,3-1 0,1 1 0,2-2 0,0 1 10,0-4 0,0 4 0,0-1 0,0 3 0,0 0 0,2 0 0,1-3 0,3-1 0,2 2 0,4 1 0,-1 2 0,2-1 0,-1-1 14,4-1 0,4 4 1,-3-1-1,4 3 1,1 0-1,2-3 0,0-4 1,0-2-1,0-3 1,0-2-1,-1-2 1,-1-3-1,0-4 10,4-2 1,-4-3-1,2 1 1,2 0 0,-1 0-1,3 0 1,-1-1-1,3 3 1,2 1 0,2 0-1,1-4 1,0-2 0,2 0-32,0 1 1,-1 2 0,4-2 0,-3-2 0,0-2 0,-2-3 0,2 0 0,0-1 0,1 0-1,0-1 1,1-4 0,1-3-4,1-1 1,7-5-1,0 3 1,-2-2-1,1-3 1,-1-1-1,2-2 1,0 0 0,2-2-1,1-1 1,2-3-1,-2-1 1,0-1-25,0 0 0,0 0 0,2-3 1,-5 3-1,-3 0 0,-2 2 1,0-1-1,-2 4 0,-1 0 1,-3 0-1,0-4 0,-2 1 1,2-2-43,0 0 1,-5-2 0,1-2-1,-2 0 1,-3 3 0,3-2-1,1-1 1,0 1 0,-4 2 0,-2-3-1,0 0 1,1-4 0,2-2 134,-1-1 1,-4-2 0,0 2 0,2-4 0,3-2 0,3-2 0,1-2 0,-1 0 0,0 0 0,0 1 0,3-1 0,2 2 0,3-1 10,2 3 0,-1-1 0,-1-1 0,-3 2 0,-2 1 0,-3 0 0,-3 0 0,-4 0 0,-2-2 0,-3-1 1,-2-2-1,-4 0 0,-2 1 35,-3-1 1,1-5 0,4-1 0,1-2 0,-1-1 0,0 1-1,2 2 1,2 1 0,3-1 0,1 0 0,4 0 0,-1 1 0,1 1-56,-2-1 0,-2-1 0,2 3 0,-5-2 0,-3 1 0,-3-2 0,-3-2 1,-5-3-1,-4-2 0,-1-1 0,0 0 0,0 0 0,0-2 0,0 0 3,0 1 1,5 2-1,0 2 1,-2 3 0,-1 1-1,-2-1 1,0-2 0,0 1-1,-2 0 1,-4-1 0,-7 1-1,-6 0 65,-4-2 0,-1-2 0,-5-1 0,-1 0 0,-2-2 0,-3-3 0,0-5 0,0-3 1,1-1-1,0-1 0,1 1 0,1-1 0,2 2-107,1 3 0,-5 9 0,-1 7 0,0 2 0,-4 3 1,-2 1-1,-9 2 0,-4 2 0,-5 2 0,-3 2 1,-6 1-1,0 1 0,-1 0 0,2 4-132,-2 1 0,0 1 0,-1 3 0,1 0 0,0 4 0,4 4 0,1 5 0,0 9 0,-3 7 0,-5 7 1,-3 5-1,36-13 0,1 2 168,-1 1 0,0 0 0,-1 2 0,0 0 0,-3 0 0,0 1 0</inkml:trace>
  <inkml:trace contextRef="#ctx0" brushRef="#br0">5841 15813 8331,'-5'-10'0,"0"0"800,2-1-527,1 5 1,4-5 0,3 4 0,6 1 0,7 0 0,4 2 0,2 3 0,0 1-207,2 0 1,1 0 0,1 0 0,1 0 0,0 1 0,0 3-1,0 0 1,-1 0 0,1-3 0,0-1 0,-2 2 0,-3 1-1,-5 2 1,-3-1-68,-1 3 0,-1 1 0,0 6 0</inkml:trace>
  <inkml:trace contextRef="#ctx0" brushRef="#br0">5884 16072 8204,'-6'-8'234,"6"1"0,8 2 0,4 1 1,3 0-1,1 3 0,1 1 0,4 0 1,0 0-1,1 0-84,1 0 1,-1 1 0,4 3-1,-2 0 1,1 0 0,2-3-151,2-1 0,6 7 0,2 1 0</inkml:trace>
  <inkml:trace contextRef="#ctx0" brushRef="#br0">7323 15582 8106,'-23'-14'0,"3"1"0,0 4 190,1 4 0,-2 3 0,2 2 0,-5 3 0,-1 5 0,-1 8 1,2 5-1,0 6 0,0 4 0,0 4 0,0 0 0,3 2 1,5-2-1,7 2-167,2 0 0,3-1 1,4 4-1,0-1 1,3 1-1,5 1 1,6 4-1,4 3 1,1 3-1,2 0 1,3-4-1,5-6 1,4-2 17,4 1 0,-5-10 0,1-4 1,-1-7-1,0-8 0,2-3 1,-2-7-1,-2-5 0,-1-11 0,-2-7 1,-3-7-1,-3-4 0,-2-6 1,0-4 159,-1-5 1,-4 2 0,-3-7 0,-3-1 0,0-2 0,-1-2-1,-1 1 1,-4-1 0,-5 0 0,-9 1 0,-4-1 0,-4 2-1,-3 5-331,-2 8 0,-2 6 0,-2 10 1,2 5-1,1 7 0,4 9 1,1 4-1,2 4 0,0 3 1,-1 6 129,3 7 0,1 4 0,1 7 0</inkml:trace>
  <inkml:trace contextRef="#ctx0" brushRef="#br0">7035 16014 8816,'-14'0'386,"-1"0"0,9 0 0,6 2 1,9 1-1,9 2 0,8-2 0,6-2 1,6-1-1,2 0 0,0 0 0,-2 0 1,2 0-1,0 0-521,-2 0 0,2 0 0,-6 0 0,-4 0 0,-4 0 0,-5 0 135,-1 0 0,3 0 0,6 0 0</inkml:trace>
  <inkml:trace contextRef="#ctx0" brushRef="#br0">8042 15424 8022,'-14'2'271,"-1"1"0,1 3 0,1 2 1,2 4-1,3 0 0,0 4 1,2 4-1,-2 3 0,1 6-101,1 5 0,-4 4 0,5 9 0,2 2 0,0 2 0,0 2 1,-2 0-1,2-2 0,1 0 0,4-1 0,3 1 0,3-2 1,1 1-486,1-4 1,4-6 0,5-3 0,-1-2 0,-1-3 0,1-3 0,1-5-1,-1-6 1,-2-6 314,-2-2 0,7-7 0,1 4 0</inkml:trace>
  <inkml:trace contextRef="#ctx0" brushRef="#br0">8373 15597 8112,'0'-15'0,"0"1"585,0 0-322,0 6 1,0-2-1,0 10 1,0 8-1,0 8 1,0 10-1,2 4 1,1 5-1,2 2 1,-1 3-1,1 1 1,0 3-243,-2-1 0,3 0 0,1 0 0,-1 0 0,2 0 0,-1 1 0,-1-3 0,-1-1 0,0-3 1,-1-2-1,0-5 0,-3-2 0,-1-6-4587,0-1 4566,0-2 0,0-11 0,0-2 0</inkml:trace>
  <inkml:trace contextRef="#ctx0" brushRef="#br0">8747 15338 8094,'0'-15'125,"0"1"1,5 4 0,1 2 0,2 2 0,3 4 0,2 7 0,2 10 0,-1 7 0,2 7 0,1 4 0,4 6 0,0 2 0,1 4 0,-1 3 0,2 3 0,-3 2-107,1 0 0,-2 4 0,-4 6 0,-1-3 0,-1-2 1,-4-4-1,-4-1 0,-3 0 0,-2-2 0,-2-3 1,-3-2-1,-4 4 0,-4 7-881,-1 9 0,-2-1 1,-3 4 861,-5 5 0,-10-2 0,16-33 0,-1 0 0</inkml:trace>
  <inkml:trace contextRef="#ctx0" brushRef="#br0">9869 15798 8398,'-14'0'105,"-1"0"0,-1 0 0,-1 0 0,-2 0 0,1 0 0,2-1 0,2-3 83,-1 0 0,10-1 0,9 5 0,10 0 0,7 0 0,6 0 0,3-2 0,6-1 0,-1-3 0,2-1 0,-2-1 0,1 2-193,1 0 0,-3-6 0,3 4 0,-2 0 0,-2 2 0,1 1 0,-1 0 0,-2 2 1,-2 0-1,-4 0 0,1-2 0,-4 0-1210,0-1 1,-6-1-1,2-4 1215,-7 2 0,2-1 0,-5-4 0</inkml:trace>
  <inkml:trace contextRef="#ctx0" brushRef="#br0">10157 15338 8421,'-14'-5'773,"-1"0"-622,7 0 1,0 7-1,5 3 1,-2 6 0,2 7-1,1 6 1,2 4 0,2 6-1,1 4 1,4 4 0,1 3-1,3 3 1,2 4-169,1 4 0,-5 0 0,1-1 0,1-4 0,0-3 0,1-3 0,-4-4 0,0-1 1,-2-6-1,0-6 0,-2-5 0,-3-2 0,-1-4-2186,0-1 2203,0-1 0,0-1 0,0 0 0</inkml:trace>
  <inkml:trace contextRef="#ctx0" brushRef="#br0">13264 11698 9574,'-14'-15'138,"0"2"1,1 5 0,3 8 76,6 8 0,4 10 0,6 1 0,7-1 0,6-2 0,3-2 0,2 1 0,0-1 0,0 0 1,3 1-1,4-1 0,2 1 0,-1-1 0,-1 0 1024,-3 1-1243,8-1 0,-4-1 0,4-2 0,1-1 0,0-1 0,3-1 1,1-3-1,4-3 0,2-2 0,0-2 0,1-3 0,0-4-47,0-4 0,7-6 1,-4-2-1,0 0 1,-1-1-1,-3 1 1,3 0-1,0 2 1,-2 1-1,-5 2 1,-5 4-1,-3 0 1,-1 4-72,1 4 1,-6 2 0,1 2 0,-6 0-1,-3 2 1,-2 2 0,0 6 0,-1 3-1,-4 3 1,-3 1 0,-1 4 0,0 2-1,-1 1 140,2-2 0,1 5 0,-1-5 0,-2 2 0,4 0 1,3 0-1,3 0 0,0-3 0,1-3 0,-1-5 1,0-1-1,0 0 0,0-3-47,-1-4 1,-2-4 0,-2-1 0,2 0 0,2 0 0,3 0 0,-1-1 0,3-4 0,-1-4 0,5-4 0,4-2-1,2 1 1,-1 0 0,-1-1 12,-3 1 0,6-5 1,0-1-1,-2 4 1,-4 4-1,-2 4 1,-4 1-1,1 2 1,-3 1-1,1-1 1,-3 2-1,-1 1 35,3 2 0,-3 0 0,6 0 0,-1 2 0,0 2 0,4 4 0,1 2 0,2 0 0,1-1 0,2 1 0,3-1 0,1 1 0,0 0 66,1-1 0,0-1 0,3 3 0,-2-3 0,1 0 0,-1-1 0,0 1 0,2-2 0,2 1 0,-1-3 0,-1 1 0,-1 0 0,1 0-92,1 1 1,2-4-1,2 3 1,1-2-1,2 0 1,0 2-1,2-2 1,1 0-1,2 0 1,0 2-1,1-2 1,4 0 0,2 1 77,3 0 1,1 1 0,-4-5 0,4 0 0,2 0-1,3 0 1,1 0 0,0 0 0,-1 0 0,-2 0-1,2 0 1,1 0 0,0 0-35,-2 0 1,2 0 0,-3 0 0,5 0 0,5 0-1,3-1 1,-40-1 0,1 0 0,0-1 0,0 0-1,0 0 1,1 0 0,0-1 0,1 1 0,0 1-1,0-1 1,0 1 0,0 0 0,0-1 0,1 1-83,-1 0 1,0 1 0,0 0 0,0 0 0,0 1 0,0 0 0,1 0 0,-1 0 0,0 0 0,0 0 0,0 0 0,0 0 0,0 0 0,-1 0 0,0 0 0,1 0 0,0 1 0,0 0 0,2 0 0,0 1 0,0 0 0,1 1 0,-1-2 0,-1 1 65,1-1 1,0-1 0,3 1 0,0-2 0,0 1 0,1 0 0,2 0 0,1 0 0,0 0 0,1 0 0,-1 0 0,0 0 0,-1 0 0,0 0 0,-1 1 0,-1 0 0,1 0 0,0 1 0,-2 1 0,1 1 0,0-1 0,0 0 0,-3 1 0,0 0 0,-1 0 0,0 0-41,-2 1 0,0 1 1,1 0-1,0 1 0,0 0 1,0 0-1,-1 1 1,0-1-1,-2 0 0,0 0 1,39 8-1,0-1 0,-39-7 1,1 0-1,-1 1 1,1-1-1,0 0 0,1 0 1,-2 0-1,1 1 0,0-1 1,0 0-1,1 0 1,-1-1 40,1-1 0,1-1 0,1 3 1,1-1-1,-1-1 0,1 0 1,-2 0-1,0 1 0,-2 0 0,0-1 1,-1 0-1,0 0 0,1 0 1,1 1-1,0 0 0,0 1 0,1 0 1,0 0-1,-2 0 0,-1 0 1,39 8-1,-3 1-41,1 3 0,-4-1 0,2 6 0,-2 0 0,-2-2 0,0-1 1,1-2-1,2 0 0,0-1 0,-1-2 0,-2-2 0,3 0 0,3 1 42,-36-8 1,0 0 0,36 3 0,0-2 0,-1 0 0,0-2 0,1 2 0,2-1 0,-39-3 0,-1 0 0,39 2-1,-4 2 1,-3-2 0,0 2-20,0 0 1,-2 0-1,-1 3 1,-4-3 0,1 0-1,1-1 1,3-1-1,2-3 1,-1-1 0,-1-2-1,2 0 1,5-2 0,-37 1-1,1-2 50,1-2 1,1 0 0,-2 1-1,-1 0 1,40-6 0,-1-1 0,-3-3-1,1-4 1,0-1 0,-4 2 0,-2-1-1,-6 0 1,1-2 0,-4-3 0,-1-1 142,-5 2 0,-7-10 0,4 3 0,1-3 1,2-3-1,2-3 0,-2-6 0,-2-2 1,-3-3-1,-1-4 0,-7-5 0,-8-3 1,-11 1-169,-6 1 0,-13 3-29,-10 3 0,-35-3 0,-21 5 0</inkml:trace>
  <inkml:trace contextRef="#ctx0" brushRef="#br0">11121 15769 8606,'-5'-19'0,"0"0"389,2 2 1,0 7 0,0 7 0,-2 6 0,2 7 0,1 2-1,2 4-234,0 3 0,5 4 0,0 6 0,-2-1 0,-2 0 0,1-3 1,1-1-1,2 2 0,-2 1 0,-1 0 0,-2-1 0,0-2 0,0 0 1,0 0-277,0 0 0,-2-7 0,-1 2 0,-3-4 1,-1-7-1,1-8 0,3-10 0,1-9 1,2-8-1,2-5 197,2 0 1,0-3-1,5 0 1,2-1-1,1 1 1,-1 3-1,-2 2 1,3 1-1,2 0 1,4 0-1,1 1 1,0 1-1,0 3 154,0 4 0,5 4 0,-5 4 1,-1 2-1,-2 5 0,-2 5 0,1 7 1,-1 5-1,-1 8 0,-2 2 0,-3 4 1,-1 1-1,-4 3-342,-2 4 0,1-4 0,1 4 0,2-4 0,-2-1 1,-1 0-1,-2-1 0,0-1 0,0-1 0,0-4 0,0-1 1,1-5-1,3-3-3899,0-3 4011,1-7 0,1 3 0,2-6 0</inkml:trace>
  <inkml:trace contextRef="#ctx0" brushRef="#br0">11998 15208 8312,'0'-19'0,"0"0"0,0 1 614,0 2 0,0 2 1,-1 4-1,-2 9 1,-2 14-1,0 9 1,-1 10-1,-4 5-456,-3 8 1,4-1 0,-1 9 0,0 1 0,1 2 0,1 3 0,2 4 0,2 4 0,3 3-1,1 2 1,0 0 0,1 0 0,4 0-183,5 0 1,-2-6 0,1-6 0,2-4 0,1-5-1,-1-1 1,-2-5 0,3-5 0,0-8 0,3-5 0,1-3-1,1 0 1,3-2-1173,-3-3 1075,-1-9 0,3 3 0,0-4 121,-1 4 0,-2 2 0,-2-1 0</inkml:trace>
  <inkml:trace contextRef="#ctx0" brushRef="#br0">12646 15582 8285,'0'-14'0,"0"0"0,0-1 755,0 1 0,1 4 0,3 4 0,0 4-464,0 9 1,-3 10 0,-1 7 0,0 5-1,0 3 1,2 3 0,1 2 0,2 3-1,-2 0 1,-1 0 0,-2-2 0,0 2-1,1 2 1,2-1 49,2-2-581,0 2 1,-5-10 0,0 2 0,0-2 0,2-4 0,1-2 0,3-2 0,1-2 0,1-6 239,0-3 0,-5 0 0,3-4 0</inkml:trace>
  <inkml:trace contextRef="#ctx0" brushRef="#br0">12948 15841 8537,'-5'-9'0,"0"-1"293,2-1 1,2 3-1,2 0 1,4 2-1,5 2 1,2 1 0,4 0-1,2-2 1,3 0-1,1 1 1,4-3-1,1 1 1,2-2-512,-1 0 0,1 3 0,-2-3 1,-3 2-1,-3 1 0,-2 0 218,0 0 0,1-6 0,-6 3 0</inkml:trace>
  <inkml:trace contextRef="#ctx0" brushRef="#br0">13193 15424 8430,'-8'2'314,"3"3"0,3 4 0,2 6 0,0 4 0,0 5 0,0 4 0,0 6 0,0 4 0,0 6 0,0 2 0,2 2-464,3-2 0,-4-1 0,6-3 1,-3-2-1,3-4 0,-1 0 0,1-6 150,-4-5 0,5 3 0,0-6 0</inkml:trace>
  <inkml:trace contextRef="#ctx0" brushRef="#br0">14444 15151 8581,'-9'-13'0,"-1"3"360,-1 6 1,3 4-1,0 4 1,1 8-1,4 4 1,0 6 0,0 4-1,-2 4 1,2 0-307,1 1 1,4 2-1,1 1 1,3-2 0,1-2-1,1-3 1,0-1 0,1-4-1,1-1 1,-2-3 0,0-2-1,-2-2-54,1 0 0,4 1 0,-3-1 0</inkml:trace>
  <inkml:trace contextRef="#ctx0" brushRef="#br0">14099 15784 8430,'-11'0'477,"6"0"0,11 0 0,10 0 0,10 0 0,4 0 0,5 0 0,2 0 0,5 0 0,2 0 0,6 0-84,1 0 0,-3-5 1,5-1-1,0-2 1,-1-3-1,-2-2 0,-4 0 1,-6 2-1,-5 3 1,-7 0-1848,-8 0 1,-10 6 0,-7 2 0,-6 8 1453,-7 5 0,-9 8 0,-3 1 0</inkml:trace>
  <inkml:trace contextRef="#ctx0" brushRef="#br0">14358 16129 8555,'-15'0'404,"1"0"0,6-1 0,5-3 1,8-2-1,7 0 0,8-2 1,4 1-1,4-1 0,4 2 1,0-1-1,-3 4 0,-3 2 0,-4 1-237,-1 0 1,-2 6 0,-6 4-1,-4 4 1,-4 7 0,-3 6-1,-4 7 1,-1 1 0,-5 1-1,-3 0 1,-5 0 0,1 0-1,3-1-178,2-3 1,5-3 0,-3-5-1,2-5 1,4-5 0,6-4-1,5-6 1,5-2 0,4-4 0,3-2-1,1-6 1,4-3 47,1-1 1,0-5 0,-1 0-1,-2 1 1,0 2 0,0 3-1,-2 2 1,0 1 0,-1 1-38,0 1 0,5-11 0,-4 3 0</inkml:trace>
  <inkml:trace contextRef="#ctx0" brushRef="#br0">15264 15942 8297,'8'-14'196,"5"1"1,-5 2-1,3 1 1,2 1-1,3-1 1,0 0-1,2 1 1,-1-1-1,4 2 1,0 0-1,-1 2 1,-2-1-1,-2 3-734,-2-3 1,1 6 0,-2-6 537,-4 1 0,4 4 0,-5-4 0</inkml:trace>
  <inkml:trace contextRef="#ctx0" brushRef="#br0">15437 15496 8186,'-15'7'301,"3"0"0,2 9 0,5 4 1,2 4-1,0 4 0,-2 6 1,2 6-1,1 5 0,4 4 1,1 1-1,2 1 0,0-1-318,1-1 0,-4-1 0,4-5 1,0 0 16,4 1 0,3-1 0,1 0 0</inkml:trace>
  <inkml:trace contextRef="#ctx0" brushRef="#br0">16832 15021 8748,'-8'-19'0,"2"0"0,1 1 0,-1 4 434,-2 4 0,5 6 0,-2 8 0,3 8 0,2 7 0,0 8 0,0 6-378,0 4 0,5-3 0,0 3 1,0-2-1,-1-3 0,3-2 1,-1-1-1,1 0 0,-3-1 0,1 0 1,0-3-57,-2-1 0,5 0 0,0 5 0</inkml:trace>
  <inkml:trace contextRef="#ctx0" brushRef="#br0">16473 15611 8129,'0'-8'355,"1"-3"1,4 6 0,6 0 0,7 1-1,6-1 1,5 0 0,4 0 0,7 0 0,7 1-1,5-1 1,4 0 0,2 2 12,-1 1 1,-4 2 0,-3 0 0,-4 0-1,-6 0 1,-3 2 0,-5 1 0,-4 3-1,-4 1 1,-4 1-369,-4 0 0,-2 1 0,0 6 0</inkml:trace>
  <inkml:trace contextRef="#ctx0" brushRef="#br0">16804 16043 8163,'-15'0'350,"1"0"0,3 0 0,6 0 1,11-2-1,9-1 0,5-2 0,3 2 1,1 1-1,0 2 0,-2 0 0,-1 0-233,-3 0 0,-3 7 0,-2 2 1,-3 6-1,-5 4 0,-4 3 0,-1 4 0,0 1 1,0 4-1,-1-1 0,-3 0 0,0-3 1,0-1-150,3-2 0,1-6 0,1-1 1,4-6-1,5-7 0,4-9 1,4-8-1,1-5 0,-1-1-373,-2-2 0,-2 4 0,2-7 0,2-2 0,1 1 0,0-1 405,2 2 0,-5 0 0,4-5 0</inkml:trace>
  <inkml:trace contextRef="#ctx0" brushRef="#br0">17235 15827 7991,'15'-14'679,"-1"1"1,0 3 0,1 5 0,-1 4 0,-1 2 0,-3 4-485,-6 5 0,-2 3 1,-2 3-1,0 1 1,0 2-1,0-1 1,0-2-1,2-2 1,1 1-1,3-2 1,2-4-376,3-4 1,2-3-1,1-2 1,2 0-1,2-2 1,1-3 0,-1-4-1,-1-4 180,3-2 0,2 1 0,7 0 0</inkml:trace>
  <inkml:trace contextRef="#ctx0" brushRef="#br0">17782 15769 8160,'0'-14'335,"0"0"1,2-1 0,2 1 0,6 1-1,3 2 1,1 3 0,2 0 0,3 2-1,4-2 1,1 0-332,0-4 1,0 4 0,3 0-1,-3 2 1,-5 1 0,-2 0-1,1 1 1,0-1-5,-6-2 0,3-1 0,-7-6 0</inkml:trace>
  <inkml:trace contextRef="#ctx0" brushRef="#br0">17969 15439 8475,'-14'6'327,"1"-3"1,2 5 0,3 0 0,0 0 0,1 5 0,1 3 0,3 5 0,1-1 0,2 3 0,0-1 0,0 4 0,2 1-599,2 2 0,0-5 0,4 0 271,-2 1 0,5 9 0,-3 3 0</inkml:trace>
  <inkml:trace contextRef="#ctx0" brushRef="#br0">19163 15784 8345,'-18'-15'0,"4"1"408,1 0 0,5 1 0,0 2 0,2 1 0,3-1 1,3 0-1,6 0 0,7 1 0,5 0-541,-1 2 0,1-4 0,-1 4 0,2 0 0,-1 3 0,-2 3 133,-2 2 0,1 0 0,-1 0 0</inkml:trace>
  <inkml:trace contextRef="#ctx0" brushRef="#br0">19638 15784 7897,'14'-15'-82,"1"1"1,-1 0-1,0 1 1,-1 2-1,-2 3 1,-3 0-1,0 1 1,0 1-1,4 3 1,-1 0 0,0-1-1,-1 0 317,1 0 0,1 8 1,1 2-1,-2 0 1,-1 2-1,1-1 1,2 1-1,1-2 0,1 1-235,-1-4 0,1 5 0,-1 0 0</inkml:trace>
  <inkml:trace contextRef="#ctx0" brushRef="#br0">20616 15654 8750,'0'-19'0,"0"0"0,0 1 0,0 2 200,0 2 1,7 1-1,2 2 1,4 3 0,3 0-1,3 2 1,5-2 0,3 1-1,4 1-28,2 3 1,-1 1-1,5 2 1,0 0 0,-2 0-1,0 0 1,-5 0 0,-2 2-1,-6 1 1,-1 3-1,-5 2-172,-5 3 0,-5 2 0,-6 2 0</inkml:trace>
  <inkml:trace contextRef="#ctx0" brushRef="#br0">20875 15323 8183,'-14'0'169,"-1"0"1,6 2-1,1 3 1,1 6 0,3 7-1,-1 6 1,0 3 0,2 3-1,1 5 1,4 7 0,1 6-1,3 1 1,2 3-534,4-1 0,0-3 1,3 3 363,-1-2 0,7-1 0,1-4 0</inkml:trace>
  <inkml:trace contextRef="#ctx0" brushRef="#br0">22112 14777 8083,'0'-21'0,"0"-1"274,0-1 1,0 2-1,0 10 1,0 6 0,-1 12-1,-2 10 1,-2 12 0,2 8-1,-1 4 1,1 3-1,-2 0-422,2 4 0,2-3 0,1 3 0,0-3 0,0-2 0,0 0 0,0-1 0,0-4 148,0-4 0,0 2 0,0 1 0</inkml:trace>
  <inkml:trace contextRef="#ctx0" brushRef="#br0">21724 15683 8241,'-6'-14'325,"6"1"0,9 3 0,9 4 0,6 1 0,4-1 0,4-1 0,4 1 0,0 3 0,6 0 0,3-1-97,3 0 1,1-1-1,-2 5 1,2 1-1,1 3 1,-1 0-1,-2 0 1,-1-1-1,0 0 1,1 2-1,-4 0 1,-3-1-1,-2 1-921,-1-2 1,1-1 0,-7-2 0,-6 0 0,-2-2 0,-6-1 0,-2-3 692,-6-2 0,-15 11 0,-10-1 0</inkml:trace>
  <inkml:trace contextRef="#ctx0" brushRef="#br0">22069 15971 8083,'-11'0'543,"6"0"0,10 0 0,6 0 0,5 0 1,3-2-1,4-1 0,1-2 0,-2 2-369,-1 2 0,-2 2 1,-6 4-1,-2 5 0,-3 2 1,-2 4-1,-2 2 0,-3 4 1,-2 4-1,-4 4 0,-5 2 1,-3 3-1,-1 2-558,0 0 1,-1-2-1,1-6 1,0 0-1,1-1 1,3 0-1,5-4 1,5-7-1,5-6 268,5-6 13,3-10 0,1-4 1,2-9-1,1-1 1,3 0-1,-3 0 0,-1-1 1,-1 3-1,-1-1 1,0 1-1,1-4 1,-1 0 102,1 0 0,5-4 0,3 2 0</inkml:trace>
  <inkml:trace contextRef="#ctx0" brushRef="#br0">22501 15755 9552,'0'14'57,"0"1"1,-2 1-1,-1 1 1,-2 4 0,2 0-1,1 1 1,1-1-1,-2 2 1,-2-3 0,0 1-1,0-3 1,0-2-541,2-2 0,2 0 0,1 1 0,0-4 0,0-6 0,1-10 1,2-6 763,2-4 1,6 4 0,-1-2-1,3-2 1,0-1 0,-2 0-1,0 1 1,3 1 0,4-1-1,0 1 1,-4 0 0,-3-1-1,-1 1-11,1-1-270,2 1 0,-5 6 0,-2 2 0</inkml:trace>
  <inkml:trace contextRef="#ctx0" brushRef="#br0">22544 15957 11461,'10'4'-45,"-1"3"1,2-1 0,2 2 0,2 0 0,-1 3 44,0 2 0,7 8 0,1 1 0</inkml:trace>
  <inkml:trace contextRef="#ctx0" brushRef="#br0">22860 15942 8083,'2'-14'0,"1"-1"382,2 1 0,0 4 1,-5 1-1,1-1 0,4 1 1,5 1-1,3 1 0,1 4 1,0 1-940,1 2 0,-1 5 1,1 2-1,-1-1 557,0 0 0,1 6 0,-1-4 0</inkml:trace>
  <inkml:trace contextRef="#ctx0" brushRef="#br0">23134 15755 7728,'0'-14'0,"1"-1"0,3 1 277,0 0 1,8 1 0,-4 5 0,0 8 0,-4 8 0,-2 6 0,-2 5 0,0 5 0,0 3 0,0 4-305,0 2 0,5-2 0,0 4 0,-2-1 0,-2-1 0,-1-1 0,0-2 1,0-1-1,0 0 27,0 0 0,7 6 0,1 2 0</inkml:trace>
  <inkml:trace contextRef="#ctx0" brushRef="#br0">23508 14877 7991,'13'-9'121,"-4"-1"126,4 7 1,-10-3-1,7 6 1,1 0-1,3 1 1,4 6-1,1 7 1,0 8-1,1 7 1,0 5-1,3 4 1,2 5-1,2 5 1,2 5-55,0 3 1,-5 3 0,-2 3 0,-1 4 0,-5 0 0,-5-3 0,-4 0-1,-2-1 1,-1 1 0,0-3 0,-4-1 0,-5-4 0,-5-2-494,-3-2 0,-3-3 1,-1 3-1,-4-2 1,-1-2-1,-4-2 0,-1-2 1,-2 1-1,-1 3 1,-4 2-1,-3 3 0,-1 2 1,0 2-852,-2 1 0,-2-1 1,1-3 1150,2-5 0,-2-3 0,4-2 0</inkml:trace>
  <inkml:trace contextRef="#ctx0" brushRef="#br0">12056 17122 21745,'-14'6'-502,"1"-2"0,3 5 0,5 2 0,4 2 0,4 2 0,5 1 1,6 1-1,2 2 0,0-1 0,0-1 511,4 3 0,-3-4 0,5 4 1,-1 0-1,-3-1 0,-2-2 1,-2 1-1,2 0 0,2 1 1,1-2-1,-1-1 0,-2-1 0,-2-3 1,2 0 191,3-3 0,-3-6 1,5 2-1,0-3 0,1-4 1,2-4-1,0-7 0,0-5 1,0-1-1,0 0 0,0-2 1,0 1-1,-2-1-23,-1 3 1,3 1 0,-3-1 0,0-1 0,1 1-1,0 2 1,4 2 0,1-1 0,3 1 0,4 0-1,4 1 1,4 2 0,1 3-179,0 1 1,-1 3 0,-2 4-1,-2 0 1,1 1 0,-3 4-1,-4 5 1,-6 2 0,-5 3-1,-2-1 1,0 0 0,-1 1-40,-2-1 1,-2-4-1,0-2 1,2 0-1,2-2 1,1 2-1,-1-1 1,-2-1-1,-2-3 1,0-1-1,1-2 1,-1 0-1,1 0 512,-1 0 1,0 0 0,1-2 0,-1-3 0,1-3 0,-3-1 0,-1-1 0,-1 1 0,1-1 0,2 0-435,1-1 1,1 3 0,-1 0-1,2 0 1,2 2 0,3-1-1,1 3 1,2-1 0,0 0-1,0 2 1,3 1 0,3 2 40,4 0 1,6-4 0,-3-1 0,1 2-1,0 1 1,2 2 0,4 0 0,2 0-1,4 0 1,-1 0 0,2 0 0,0 2 0,4 1 39,1 2 1,1-1 0,1-4 0,1 0 0,3-1 0,7-2 0,5-4 0,2 1 0,-1-2 0,1 0 0,0-3 0,-35 5 0,1 0-367,3 2 0,0-1 158,-4-2 1,-1 1-1,6 5 1,0 0-1,33-5 1,-38 3-1,0 1 1,0 0-1,0-1 1,-1 2-1,1-1 1,41 1-1,-3 1 1,1 0-1,-1 0 1,2 0-1,1 0 1,-1 0 66,-7 0 1,-1 0-1,-7 0 1,1 1 0,0 4-1,0 3 1,-1 2-1,-4-1 1,-3 2 0,-1 2-1,-1 2 1,-1-1-1,-1 0 61,-2 1 0,-1-6 0,7 1 0,2-1 0,1 1 0,-1 0 0,-2-1 0,1 1 0,2-2 0,3 0 1,1-2-1,-2 2-116,0 0 0,1 0 1,9 3-1,1-1 1,0 0-1,-3-1 1,-3-1-1,1 0 0,5 0 1,5 2-1,0-1 1,-2-1-1,1-1 1,1-4 16,0-1 0,-36-2 0,0 0 0,-3 0 0,1 0 0,39-2 0,-40 1 0,0-1 0,37-3 0,2 2 0,-2 1 0,1 2 0,-4 0 0,-2 0 1,-2 0 16,-4 0 1,6 5-1,-6 0 1,-3 0-1,-3-1 1,-3 1-1,1-2 1,2-1-1,1-2 1,0 0-1,1 0 1,-1 0-1,0 0 27,2 0 1,-5 0 0,4 0 0,-4 0 0,-2 0 0,1 0 0,0 0-1,-1 0 1,-1 0 0,-3 0 0,-5-2 0,-3-1-6,-2-2 1,-2 1-1,-1 2 1,-1-1-1,1-4 1,1 1-1,2-2 1,0 2 0,1-2-1,-1 1 1,1-1-1,3 0 1,1-1 30,-2 1 0,-1 0 0,-2 4 0,0 0 1,2 0-1,0 3 0,0 1 0,-6 0 0,-2-2 1,-5-1-1,0-3 0,-1-2 0,-1-4 1,-4 0-119,-4-3 1,-8-4-1,-4-2 1,-1 0 0,-1-1-1,-3 1 1,-5-1 0,-5 1-152,-4 0 0,-17-11 0,-4 2 1</inkml:trace>
  <inkml:trace contextRef="#ctx0" brushRef="#br0">15034 17568 14669,'-24'14'0,"2"1"-100,1-1 0,-3 1 1,5 1-1,1 3 0,4 5 1,4 3-1,5 2 1,4-1-1,1 3 40,0 2 1,1-1 0,6 5-1,6-2 1,6-3 0,3-1-1,5-3 1,4 0 0,4-3 0,2-4-1,3-3 1,3-7 0,5-2-1,3-2 1,2-1 0,-2-4 144,-2-5 0,-1-7 1,-5-9-1,-1-4 1,-4-1-1,-6 0 1,-6-3-1,-7-3 1,-3-5-1,-2 0 1,-1-2-1,-3 2-203,-5-1 0,-10-2 0,-6 1 1,-7-1-1,-6-4 0,-5 4 0,-4 0 1,-6 2-1,-4 1 0,-2 5 0,1 4 1,2 7-1,1 5-2024,-1 4 2163,-1 4 0,-7 12 0,-1 2 0</inkml:trace>
  <inkml:trace contextRef="#ctx0" brushRef="#br0">14876 17698 17901,'-15'0'-79,"9"1"1,6 2-1,10 4 1,9-1-1,8 0 1,8-2 0,5-3-1,5-1 1,1 0-1,4-1 183,3-4 0,7-3 0,3-6 1,-4 1-1,-3 2 0,-5 3-23,-2 1 1,6-4 0,-4 3 0</inkml:trace>
  <inkml:trace contextRef="#ctx0" brushRef="#br0">16314 17453 12972,'-19'-5'0,"0"0"115,2 2 0,1 2 1,1 1-1,-1 1 1,-3 6-1,-3 7 0,-2 7 1,1 3-1,2 0 1,4 1-1,1 2 1,3 1-1,4-3-332,4-1 0,3-1 0,4 2 0,3-3 1,4-1-1,4-3 0,3-1 0,1 1 1,4 1-1,0-1 0,1-2 0,1-2 1,1 1-45,-2-1 243,5 0 0,2 1 0,8-1 0</inkml:trace>
  <inkml:trace contextRef="#ctx0" brushRef="#br0">16732 17510 10806,'-15'-14'0,"1"1"94,0 4 0,1 9 0,3 9 1,4 6-1,1 4 0,0 5 1,2 3-1,1 2 0,2 0 1,2-1-1,1 1 0,4 0 0,1 0-495,3-1 0,6-4 0,3 0 0,-1 0 0,0 0 0,0-1 305,-1-2 0,-2 4 0,-2-3 0</inkml:trace>
  <inkml:trace contextRef="#ctx0" brushRef="#br0">17221 17482 16120,'14'-13'-162,"1"3"0,1-1 1,1 8-1,2 5 1,-1 7-1,-4 9 1,-2 6-1,-3 4 1,2 6-1,2 3 1,0 1-1,-2 1-116,-1 0 0,-7 3 1,2 1-1,-4 0 1,-1 1-1,-3 0 1,-7 4 363,-9 5 0,-6 3 0,-4 2 0</inkml:trace>
  <inkml:trace contextRef="#ctx0" brushRef="#br0">24860 15395 24996,'15'-4'0,"-3"-3"0,1 1 0,0-1-15,3 4 1,8 2 0,2 1 0,4 0 0,5 0 0,2 0-1,3 1 1,3 2 37,5 2 1,-2 0 0,5-5 0,1 0 0,-3 0 0,2 0-1,-1-2 1,-2-1 0,-7-2 0,-5 2 0,-8 2 0,-2 1 0,-5 1-449,-5 4 1,-5 3 0,-11 6 0</inkml:trace>
  <inkml:trace contextRef="#ctx0" brushRef="#br0">24947 15784 11386,'-8'0'211,"3"0"1,11-2-1,9-1 1,9-3-1,9-2 1,10-2-1,8 1 1,5-1 0,2-1-1,-1-2 1,1 0-1,-2 4 1,-2 4-126,-1 3 0,-8-3 0,-2 1 0,-6 0 0,-4 4-128,1 5 1,-1 3 0,-4 7 0</inkml:trace>
  <inkml:trace contextRef="#ctx0" brushRef="#br0">26903 15223 7984,'0'-15'0,"0"-1"194,0-3 0,-1 5 1,-6-1-1,-6 9 1,-4 6-1,-2 5 1,-2 4-1,-2 6 137,1 4 0,-5 3 1,3 7-1,-2 0 1,2 0-1,5-1 1,3 3-1,2 1 1,1 3-1,3 2 1,6 3-1,2 1 1,2 2-1,2 2 128,2 3-473,4 3 1,13 2 0,3-2 0,3-1 0,4-4 0,2-3 0,6-4 0,2-7-1,2-7 1,1-6 0,-1-4 0,0-6 0,-2-4-34,-2-3 0,1-9 0,-5-4 1,2-6-1,3-7 0,1-4 0,2-2 1,2-3-1,2-6 0,2-4 0,1-5 1,-2-3 98,-7 0 1,-1-5 0,-11 5 0,-8-2 0,-9 2-1,-8 3 1,-9 5 0,-11 4 0,-10 4 0,-7 3-1,-4 3 1,-3 5 0,-3 4-248,-5-1 1,3 5 0,-3-3 0,5 4 0,3 4 0,3 3-1,2 2 1,3 2 194,2 3 0,-5 1 0,-2 0 0</inkml:trace>
  <inkml:trace contextRef="#ctx0" brushRef="#br0">26817 15539 8759,'19'7'433,"2"1"1,3 1-1,5 1 1,4 1-1,4 2 1,1 1-1,1 1 1,-1-1-1,2-1 1,2-2-1,2-3-2162,4-2 1,-3 4 1728,3-5 0,3 0 0,0-5 0</inkml:trace>
  <inkml:trace contextRef="#ctx0" brushRef="#br0">28155 15252 8597,'0'-23'0,"0"4"268,0 3 0,0 2 0,1 1 0,3 5 0,-1 8 1,-5 9-1,-6 9 0,-5 6 0,-1 5 0,0 3 1,-2 3-185,-3 2 0,1 1 1,-4 5-1,1 0 1,3 1-1,4 0 1,3 3-1,3 1 0,1-2 1,4-1-1,1-2 1,4-2-1,4-2-2226,9-6 1,1 3 2141,8-3 0,0-6 0,5-6 0</inkml:trace>
  <inkml:trace contextRef="#ctx0" brushRef="#br0">28687 15309 8349,'-14'14'122,"6"-2"0,3 0 0,3 6 0,2 4 0,0 7 0,0 5 0,0 3 0,0 2 0,0 3 0,0 1 0,2-1 1,1-4 130,2-4 0,5-4 0,-6-3 0,1-3 1,0-8-1,0-9 0,-2-12-434,-1-6 1,-2-5 0,0-4-1,1-3 1,2-5 0,4 0 0,1-1-1,3-2 1,2-1 0,1-3 0,0 0-1,2 0 1,2 3 451,1 2 0,7 2 1,-4 4-1,2 5 1,-1 5-1,-1 4 0,-1 5 1,0 5-1,-4 5 1,-1 5-1,-2 4 1,-1 5-1,-2 5-122,-1 4 0,-7 0 1,4 1-1,-3 0 0,1 0 1,-2-1-1,-1 1 0,-4 0 1,-1 0-1,-3-2 0,-1-1 1,-1-2-1,2 1 0,0 1-5998,2-2 5849,-4-4 0,0 1 0,-6 2 0</inkml:trace>
  <inkml:trace contextRef="#ctx0" brushRef="#br0">29421 15093 8177,'9'-6'0,"1"-2"0,1 0 343,2 3 1,3 3-1,3 6 1,5 5-1,3 10 1,2 7-1,-2 3 1,-1 1-1,-2 2 1,1 3-1,3 2 1,-1 3-1,-2 2-122,-1 1 1,-6 0-1,0 0 1,-7 2-1,-6 0 1,-4-1 0,-2-2-1,-6 0 1,-9-1-1,-11 2 1,-10-1-1,-6-2-747,-5-2 0,-5-4 0,-7 4 0,-4 4 0,-2 4 0,32-20 0,-1 1 526,0 0 0,0 2 0,-4 2 0,0 2 0,-1-1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5783 4518 8357,'-8'-6'1366,"0"4"1,5-4-1124,-2-1 1,-1 6 0,1-3-1,-4 8 1,-4 7 0,-2 5 0,1 4-1,-2 3 1,-3 2 0,-4 3 0,1 2-1,1 2 1,2 2 0,0-2-327,1-2 1,7-1 0,3-2 0,2-3-1,3-5 1,1-3 0,2 0 0,2 0-1,1 0 1,3-3 0,2-2 0,3-1 0,2-2 173,1-2 0,1 4 0,-1-4 0,1 0 0,-1 2 0,0-1 0,1 1 0,-1-2 0,-1 2 0,-3 0 0,-4 3 0,-1 2 0,0 1-130,-2 1 1,-8 4 0,-5 2 0,-2 1 0,-4 4 0,-4 1 0,-2 3 0,0 1 0,1-1 0,2-3 0,0 0 0,3-1-2176,4-2 2010,0-3 0,10-12 0,-3 1 0,5 0 0,5-2 380,5-4 0,2 4 0,3 0 1,-1 2-1,-1-1 0,-2 3 1,-1 2-1,1 4 0,0 4 0,-1 4 1,-6 4-1,-2 2 30,-2 3 0,0-3 1,-2 6-1,-2 2 0,-4 0 1,-2 0-1,2-3 1,0-2-1,2-3 0,-1-3 1,4-3-1,1-4 0,2-1-506,0-4 0,5-5 0,2-3 0,1 1 1,3-1-1,2-1 0,1 0 300,0 0 0,1 2 0,-1 4 0</inkml:trace>
  <inkml:trace contextRef="#ctx0" brushRef="#br0">6675 6000 8384,'0'-29'0,"0"2"0,0 3 324,0 5 0,-6 4 0,-4 6 0,-4 4 0,-4 3 1,-2 2-1,-3 2 0,-2 4 0,-4 9-134,-5 7 1,4 5 0,-2 4-1,6 2 1,7 6 0,3 2-1,3 2 1,4 1 0,4 0 0,3 3-1,4 1 1,4-2 0,9-3-1,7-4-65,5-6 0,4-4 1,1-5-1,3-5 1,2-5-1,1-4 1,0-5-1,-1-4 0,-2-4 1,-3-5-1,-1-6 1,-4-4-1,-3-3 111,-5-3 0,-3-7 1,-2-6-1,1-2 1,-3-2-1,-2 1 0,-5-2 1,-4 1-1,-1-4 1,-3-1-1,-5-2 0,-8 3 1,-4 3-1025,-6 4 1,-3 11-1,-3 0 1,0 6 0,3 8-1,4 7 788,-1 4 0,-1 15 0,-2 3 0</inkml:trace>
  <inkml:trace contextRef="#ctx0" brushRef="#br0">6402 6273 14046,'22'-6'71,"5"4"0,-1-4 0,4 1 0,6-1 0,0-1 0,4 1 0,2 1 0,1 0-71,0 1 0,0-8 0,1 4 0</inkml:trace>
  <inkml:trace contextRef="#ctx0" brushRef="#br0">7251 5928 8998,'5'-10'0,"-1"1"0,0-2 539,-3-2 1,-2 6 0,-4 7 0,-5 10 0,-4 8 0,-4 6 0,-1 4 0,1 4 0,2 3 0,4 1-577,2-1 1,-1 3 0,6-3-1,3 1 1,4 0 0,6-1-1,3 1 1,7-4 0,3-4 0,4-4-1,2-3 1,2-2 36,0 1 0,0-1 0,-1-5 0</inkml:trace>
  <inkml:trace contextRef="#ctx0" brushRef="#br0">7610 5957 8283,'0'9'236,"-1"1"0,-2 1 0,-4 3 0,1 4 0,-1 4 1,3 4-1,-1 6 0,0 3 0,2 5 0,1 2-64,2 1 1,0 0-1,0-1 1,0-4-173,0-4 0,0-4 0,0-1 0</inkml:trace>
  <inkml:trace contextRef="#ctx0" brushRef="#br0">7927 5899 8626,'14'0'446,"1"0"1,-1 0 0,2 0 0,2 2 0,1 4 0,-3 9 0,-3 7-1,-5 5 1,0 3 0,-2 2 0,0 4 0,-2 0-242,-3 4 1,-2 0-1,-3 0 1,-2-1 0,-2-1-1,-3-1 1,-2-4-1,-3-1 1,-3 0-206,-5 2 0,-10 6 0,-2-3 0</inkml:trace>
  <inkml:trace contextRef="#ctx0" brushRef="#br0">8992 6288 8522,'0'-29'0,"0"0"0,0-1 0,0-2 1110,0-2 1,0 2-1,1 7 1,2 2-1,2 2 1,-2 7-765,-1 8 0,-4 9 0,-2 16 1,-6 5-1,-1 5 0,0 3 1,3 1-1,0 1 0,1 0 1,1-3-1,3-3 0,1-6 0,2-3 1,0 0-707,0-1 0,6-8 0,4-6 0,3-4 0,1-4 0,1-6 0,-1-4 0,-1-4 0,-2-1 0,-1 1 0,1 4 184,1 4 0,3-1 0,-1 6 0,1 4 0,-1 4 0,0 6 0,1 4 0,-2 2 0,-2-1 0,-2-1 0,3-4 111,0-4 1,-2 2 0,0-3 0,1-2-1,2-7 1,1-8 0,-1-6 0,-2-3-1,-2-4 1,1-3 0,0-4-508,-1-5 1,1-10 0,3-5 0,-2-5 0,-2-2 0,3-1 0,-1 5 0,0 6 0,-1 7 0,-1 5 0,1 7 988,-1 11 1,-5 15 0,0 21 0,-2 11 0,-2 11 0,-2 9 0,-2 4 0,-6 2 0,-1-1 0,0 4 0,1 2 0,0-1 0,2-5-117,4-6 1,-3-5-1,2-2 1,2-6 0,2-4-1,2-8 1,4-13-1,5-16 1,2-13 0,3-8-549,-1-4 0,5-2 0,1-5 0,-3 3 0,-1 2 1,-2 3-1,1 3 0,-1 3 0,1 6 0,-1 4 214,0 8 0,-6 17 1,-3 10-1,-3 7 0,-2 3 1,0 1-1,0 2 0,0 2 1,0-2-1,0-2 1,0-3-1,0-3 0,0-5 78,0-3 0,5-6 1,1-2-1,2-2 1,3-4-1,2-4 0,1-4 1,1-2-1,-1-3 1,1-4-1,1-2 0,1-4 1,2 0-105,-1 1 0,3-4 0,-2 3 0,-2-2 1,-2-1-1,-4 0 0,-3 2 0,-2 1 1,-2 4-1,-4 1 0,-7 3 34,-7 3 1,-1 10 0,-5 10 0,0 4 0,1 5 0,2 5 0,2 4-1,4-1 1,3-2 0,2-1 0,3 0 0,1 0 0,2-1-54,0-3 0,6-2 0,4-7 0,3-3 0,3-1 0,1-4 0,4-2 0,1-4 0,2-5 0,0-6 0,0-4 0,0-3 0,-1-3-141,-4-3 0,2 0 1,-1 2-1,1 2 0,0 2 1,-5 4-1,-3 2 0,-5 9 1,-2 9 579,-3 10 1,-7 9-1,-4-1 1,-2 2 0,0 1-1,1 0 1,-1-2 0,2-1-1,2-4 1,1-2-1,0-4-374,0-2 0,7-5 0,8-1 0,2-6 0,3-9 0,-1-5 0,2-7 0,2-2 0,1 1 1,-1 2-1,-2 3 0,-2 2 133,0 2 0,1 3 1,-3 5-1,-2 8 1,-5 8-1,-4 7 1,-1 2-1,0 4 0,0 0 1,0 1-1,0-1-2958,0 0 2838,0-2 0,7 2 0,1 1 0</inkml:trace>
  <inkml:trace contextRef="#ctx0" brushRef="#br0">10991 6072 8478,'7'-15'679,"1"1"0,6 3 0,-1 6 0,-4 11 0,-4 9-502,-3 4 1,-2 7 0,-2-2-1,-1 4 1,-3 4 0,-1 0 0,-1-3-1,2-3 1,-2-2 0,2-2 0,-1-1-1,4-2 1,0-1-293,-2-6 0,5-7 1,0-13-1,6-8 1,6-6-1,0-9 0,6-5 1,1-4-1,2 0 1,-2 3-1,0 2 101,0 3 0,2 1 0,-3 4 0,1 5 0,-1 7 0,-2 11 0,-4 8 0,-2 11 0,-5 7 1,-4 5-1,-1 2 46,0 0 0,0 5 0,0-2 0,0-4 0,0-2 0,-1-2 0,-2 0 0,-2-2 1,2-1-1,1-3-32,2-2 0,0 4 0,0 3 0</inkml:trace>
  <inkml:trace contextRef="#ctx0" brushRef="#br0">11783 6014 9508,'0'-14'0,"1"1"361,4 4 1,-5-3-1,0 9 1,-8 5 0,-5 4-1,-1 5 1,-1 2 0,1 3-1,0 0 1,-1 2 0,1-1-889,0 2 1,-2 5 0,-2-3 0,-1 0 0,3 0 0,3-2 0,3 0 0,-1 0 0,-2-1 0,-1-2 0,1-2 527,4 1 1,2-6-1,9-1 1,3-1-1,4-4 1,4-2 0,1-1-1,1 0 1,1 0-1,1 0 1,3 0 505,-3 0 1,1 0 0,-1-1 0,2-2 0,-1-2 0,-2 0 0,0 0 0,2 0 0,1 2 0,-2 0 0,-1 0-508,-1-2 0,-1 0 0,1 5 0</inkml:trace>
  <inkml:trace contextRef="#ctx0" brushRef="#br0">11524 6475 11352,'14'0'351,"2"0"1,2 0 0,2 0 0,3 0 0,2 1 0,3 2-1,0 2 1,1-2 0,0-1-352,0-2 0,6 0 0,2 0 0</inkml:trace>
  <inkml:trace contextRef="#ctx0" brushRef="#br0">12588 6057 7942,'0'-14'0,"2"0"363,3-1 1,-4 6-1,4-1 1,-3-1 0,-2-2-1,0-1 1,-2-1-1,-3 3 1,-4 0 0,-6 4-1,-2 2 1,-4 3-1,-1 1 1,-4 4-163,-1 3 1,-2 4-1,0 9 1,2 3-1,1 1 1,4 3 0,1 4-1,4 3 1,2 2-1,6-2 1,2-3 0,3-4-1,-1-1-228,2 2 0,3-1 0,4-1 1,6-5-1,4-3 0,4-3 1,1-2-1,0-3 0,2-1 1,1-4-1,2-1 0,0-2 1,2 0-4420,1 0 4446,2 0 0,0 0 0,0 0 0</inkml:trace>
  <inkml:trace contextRef="#ctx0" brushRef="#br0">13020 5611 8778,'0'-22'0,"0"3"0,0 3 0,1 3 1199,4 3 1,-5 1-1,0 10 1,-6 9-1,-4 8-1063,1 4 1,-1 2-1,-4 6 1,-1 2-1,1 4 1,0-1-1,1 1-136,3 1 0,-3 2 0,5 4 0</inkml:trace>
  <inkml:trace contextRef="#ctx0" brushRef="#br0">13365 6403 7905,'-13'-2'0,"2"-1"541,2-2 1,1-6-1,-4 3-541,3 0 0,6 2 0,-4 6 0</inkml:trace>
  <inkml:trace contextRef="#ctx0" brushRef="#br0">2920 5194 9355,'-14'-14'0,"0"-1"-842,-1 1 0,6 1 812,-1 4 1,0 2 0,-4 7 0,1 2 217,4 3 1,2-2 0,7 6 0,2 1 0,1 0 0,3-2 0,2-2 0,4-1 44,0 1 1,4-4 0,4 3 0,4-2 0,3 0 0,1 2 0,3-2 0,2-1 0,7-2 0,7 0 0,5 0 0,4 0-229,2 0 1,1 0 0,2 0 0,4-2-1,3-1 1,2-2 0,-3 2 0,0 1 0,-3 4-1,2 1 1,-2 3 0,0 2 0,-4 2 30,-1-2 0,-3 5 0,0-4 0,0 2 0,3-1 0,1-4 0,-1-1 0,-2 0 0,2-2 0,2-1 0,1-2 0,1-2 0,-1-1 94,1-2 0,0-1 0,0 3 0,2-2 1,1 0-1,-4 0 0,-1 0 0,1 1 0,4-1 1,-1-1-1,-1-1 0,-1-1 0,-1 2-41,-1-1 0,-2-4 0,-2 3 1,-1-1-1,-1 1 0,-4 1 1,2 2-1,-1 1 0,4-1 1,-3 2-1,0 1 0,-2 2 1,3 0-62,2 0 1,2 0 0,-2 2 0,-2 1 0,-1 3-1,1 1 1,2 1 0,2 0 0,-2 1 0,-2-1 0,-1-3-1,1-3-13,2-2 1,2 0 0,-1 0 0,1 0 0,-1-2 0,1-1 0,-1-4 0,1-1 0,-1-3 0,-1-2 0,-1 1 0,-2 0 0,1 4 38,2 2 1,0-4-1,-2 6 1,-1 0-1,1 3 1,2 1 0,0 0-1,-2 0 1,-2 0-1,-3 0 1,-1 0 0,0-2-1,0-1-93,-2-2 0,-1-4 0,-2 4 0,2 2 0,1 1 0,2 2 0,-3 0 1,-3 0-1,-4 0 0,0 0 0,1 0 0,-2 0-51,-2 0 0,-2 2 0,-4 1 0,0 3 1,-2 1-1,-3-1 0,-6-1 0,-9 0-1352,-9-1 0,-13 3 1365,-11-2 0,-16-4 1,-4 6-1</inkml:trace>
  <inkml:trace contextRef="#ctx0" brushRef="#br0">17106 3942 8476,'-16'-8'865,"-3"4"1,3-4-1,-2-2 1,8-1-442,10 1 1,13-1-1,11 6 1,5 0 0,3 1-1,3-1 1,2 2 0,3 1-1,3 0 1,3-1 0,2-2-1,-1 2 1,-1 2 0,0-1-1,4-1 1,-1-2-508,1 2 0,-7 0 0,-6-1 0,-2-2 0,-1 0 1,-1-1-1,-1 2 0,-3 1 0,-5-3 0,-3 1 1,-4 0-8014,-1 2 8096,-8 3 0,-1 7 0,-7 2 0</inkml:trace>
  <inkml:trace contextRef="#ctx0" brushRef="#br0">17609 3899 8419,'-14'0'426,"4"0"1,2 2 0,2 3-1,3 6 1,1 5 0,2 5 0,0 1-1,0 5 1,0 3 0,0 6-129,0 0 0,0 8 1,2 4-1,1-2 0,2-1 1,-2-4-1,-1-1 1,-2-1-1,0-1 0,0-3 1,0-4-1,0-8 1,0-2-3074,0-3 0,0 3 2775,0-2 0,0-6 0,0-7 0</inkml:trace>
  <inkml:trace contextRef="#ctx0" brushRef="#br0">18329 3770 8450,'-15'-8'358,"1"1"1,-1 7 0,1 2 0,0 4 0,-1 7-1,1 8 1,-2 4 0,-2 7 0,1 4 0,2 4-1,4 3 1,2 3-143,1 2 1,-4 5-1,8-5 1,0-2-1,3-1 1,1-2-1,0 0 1,1-1-1,4-4 1,3-6-1,2-5 1,-2-4-1,0-1-920,0 0 1,-3-9-1,3 2 1,-2-3-1,-1 0 1,0-1 703,-1-2 0,8-5 0,-4 2 0</inkml:trace>
  <inkml:trace contextRef="#ctx0" brushRef="#br0">18559 4115 8429,'-7'-14'323,"4"1"1,-5 5 0,0 8 0,2 8 0,-1 5 0,4 3 0,0 3 0,0 5 0,-2 3 0,2 2 0,1 0 0,2-1 0,0 1-183,0 0 1,0-2-1,0-3 1,0-3 0,0-2-1,0 0 1,0-4-214,0-9 1,2-17 0,1-15 0,3 1-1,2-3 1,2 1 0,0-2 0,-1 1 0,2-1-1,1 2 1,-1 1 0,-2 4 242,3 1 1,-4 0 0,1 5 0,2 0 0,2 5 0,2 3 0,-1 5 0,0 3 0,-1 6 0,-2 7 0,-3 6 0,-1 2-319,-4 0 1,-2 4 0,-1-1-1,0 2 1,0 0 0,0-3 0,0 3-1,0 0 1,0-2 0,0-4 0,0 0-1,-1-1 1,-2-2 146,-2-1 0,0-1 0,5-1 0</inkml:trace>
  <inkml:trace contextRef="#ctx0" brushRef="#br0">18933 3870 8633,'14'-14'403,"1"0"0,-1 1 0,0 3 0,1 5 1,-1 4-1,1 1 0,-1 3 0,-1 5 0,-2 8 1,-1 5-1,-1 6 0,1 3-305,-1 4 0,-1 6 1,2 0-1,-5 5 1,-4 3-1,-1 0 1,0 1-1,0 2 1,0 0-1,-1-3 1,-2-3-1,-4-2 1,-1 1-1176,-3-1 0,-2-7 0,0-2 0,2-4 0,2-2 1077,-3-4 0,0-4 0,-3-5 0</inkml:trace>
  <inkml:trace contextRef="#ctx0" brushRef="#br0">19537 4158 9161,'7'-14'0,"2"-1"0,4-1 0,1 0 448,1 2 1,4-2 0,0 10 0,-1-1 0,-1 1 0,1 3 0,1 1 0,-1 4 0,-2 2 0,-2 4 0,0 2 0,1 0-1,-1 1-674,0 2 0,-1-4 0,-2 1 0,-1-1 1,0 1 225,-2 0 0,4-1 0,-4 6 0</inkml:trace>
  <inkml:trace contextRef="#ctx0" brushRef="#br0">19537 4388 8332,'-8'0'674,"3"0"0,12-1 0,6-2 1,6-2-1,3 2 0,4-1 1,1 1-1,2-2 0,1 1-1047,4-3 0,-4 6 373,3-4 0,4-3 0,0 0 0</inkml:trace>
  <inkml:trace contextRef="#ctx0" brushRef="#br0">20904 3727 8180,'-15'0'0,"1"-2"0,0-1 694,-1-2 0,6 0 0,1 4 0,3-3 0,7 0 1,7 0-264,9 3 0,6 1 1,9 0-1,6-2 1,2-1-1,4-2 1,3 0-1,5 1 0,3-3 1,1 1-1,1-2 1,-2 1-1,-2-1 1,-3 2-1,-1 0-903,-4 2 1,-8-2-1,-6 1 1,-6 2-1,-7 1 1,-4 4-1,-7 3 472,-8 4 0,-13 4 0,-10 2 0</inkml:trace>
  <inkml:trace contextRef="#ctx0" brushRef="#br0">21321 3770 8246,'-14'0'322,"-1"0"1,6 6-1,1 5 1,1 5-1,4 5 1,2 1-1,1 6 1,0 4-1,0 6 1,0 4-1,0 1 1,0 0-273,0 0 1,1 0 0,2-1 0,4-2 0,-1-4 0,1 0 0,-4-4 0,-2-2 0,1-3 0,1-1 0,2-4-1,-2-1-50,-1-3 0,-2-2 0,0-2 0</inkml:trace>
  <inkml:trace contextRef="#ctx0" brushRef="#br0">22055 3669 8161,'-5'-14'470,"0"-1"-231,0 7 1,-1 2 0,-4 6 0,-2 3-1,-3 5 1,-1 10 0,-1 7 0,-4 10 0,0 5-1,0 5 1,2 3 0,0 3 0,0 4-1,3 1 1,3 1-187,3-3 0,7-1 0,-2-6 0,4 1 0,1-2 0,0-3 0,1-5 0,3-2 0,2-3 0,0 1 0,1-2 0,-2-4 0,-1-2 0,3-5-6381,1-5 6328,1 1 0,6-9 0,-1 7 0</inkml:trace>
  <inkml:trace contextRef="#ctx0" brushRef="#br0">22458 3482 8473,'-15'-5'340,"2"2"1,4 5-1,4 6 1,4 4 0,-1 4-1,-1 4 1,-2 3-1,2 3 1,1 0 0,2-2-134,0 1 0,0-4 0,0-2 0,0-3 1,0-1-1,0-1 0,0-3 0,2-4-308,3-7 0,-2-15 1,6 1-1,2-4 1,2-3-1,2-3 0,1-3 1,1-2-1,2 1 1,1-1-1,-1 0 0,0 2 1,-1 1-1,-2 4 1,-2 1-1,0 4 546,1 1 1,-3 6 0,0 4 0,-4 4 0,-2 8 0,-3 7 0,-1 6-1,-2 4 1,0 1 0,0 0-577,0 1 1,0-2 0,0-1 0,0 0 0,0-1-1,0 0 1,0-2 0,0 0 0,0 1 0,0-3-1,-2-1 131,-3-1 0,4-1 0,-6 0 0</inkml:trace>
  <inkml:trace contextRef="#ctx0" brushRef="#br0">22170 4129 8210,'2'-8'483,"2"4"1,6 2-1,4 0 1,5-1 0,5-2-1,5 2 1,3 2 0,3 1-1,1 0 1,0 0 0,1-2-1,1-1 1,1-2-285,-1 2 0,-6 1 1,2 1-1,-4-3 1,-3-2-1,-1 0 0,-4-1 1,1 2-1,-3 1 1,1-3-1,-3 1 1,-2-2-1,-2 2-2268,0-1 0,1 2 0,-2 4 2069,-4-4 0,-2 3 0,-7-4 0</inkml:trace>
  <inkml:trace contextRef="#ctx0" brushRef="#br0">22458 4288 8131,'-15'0'595,"1"0"0,6-2 0,5-1 0,6-2 0,6 2 0,6 1 0,2 1 0,4-2 0,0-2-284,0 2 1,-2 1 0,-5 2 0,1 0 0,-2 2-1,-4 2 1,-6 6 0,-6 3 0,-8 1-1109,-7 0 1,2 1 0,-1-1 0,4-1 0,3-2 0,1-1 0,-1-1 0,2 1 0,2 0 427,3 1 570,7-5 1,0 1-1,5-7 1,2 0 0,2 1-1,3 2 1,2 2 0,1 0-1,-1 0 1,-2 1-1,-2 1 1,0 1 63,1 0 0,-6 1 1,-1 6-1,-1-1 0,-4 0 1,-2 1-1,-1-1 0,-1 0 1,-4 1-1,-6-1 1,-5 1-1,-3-1 0,0 0-463,-2 1 0,3-6 0,-4-1 0,-1 0 1,3-1-1,-1 1 0,2-2 0,-1 1 0,1-4 198,2-2 0,1-1 0,1 0 0</inkml:trace>
  <inkml:trace contextRef="#ctx0" brushRef="#br0">23249 3727 8341,'2'-15'342,"2"1"0,3-1 0,4 3 0,-1 2 1,1 7-1,1 6 0,1 8 0,-2 7 0,-1 6 1,1 5-1,0 4 0,1 5 0,-4 6 1,0 2-35,0 2 1,-4 2 0,4-3 0,-1 5 0,-2-1 0,-1-3 0,3-3 0,-1-4 0,1-1 0,-4-3 0,-2-2 0,-2-5 130,-4-4-750,-3 1 0,-6-11 1,-1 3-1,-1-3 1,-3-1-1,-5-1 311,-3 0 0,-2 7 0,0 2 0</inkml:trace>
  <inkml:trace contextRef="#ctx0" brushRef="#br0">24285 4144 8169,'-15'-7'0,"3"-2"0,0-2 525,3 1 0,6-3 0,-2 4 0,5-3 0,6 3 1,9 2-1,7 3 0,7-3-235,4-1 1,4 3-1,6-2 1,0-1 0,2 1-1,2 1 1,1 1 0,-2 0-1,-3 0 1,-5 2 0,-6 2-1,-4 1 1,-4-2 0,-1-1-1,0-2-1918,-4 2 0,-8 1 0,-3 4 1628,-1 3 0,-3-4 0,-4 6 0</inkml:trace>
  <inkml:trace contextRef="#ctx0" brushRef="#br0">24587 3784 8355,'-6'-14'333,"4"7"0,-3 7 0,4 10 1,1 7-1,0 9 0,1 4 1,2 6-1,4-1 0,-1 2 0,2-2 1,-1 2-1,0-1 0,0 3-261,-1-3 0,-1 0 0,-5-8 1,0 1-1,0-2 0,0-3 1,0-5-1,0-3 0,0-1 1,0-1-1,0 1-72,0-1 0,0 0 0,0 1 0</inkml:trace>
  <inkml:trace contextRef="#ctx0" brushRef="#br0">25608 3957 8197,'7'-23'0,"1"4"150,0 3 180,5-5 0,-10 5 1,5-3-1,-2 3 0,-4 3 1,-5 4-1,-7 6 1,-4 6-1,-6 6 0,-4 6 1,-3 2-1,-2 4 1,1 2-94,-1 2 1,0 2 0,2 2 0,1 0 0,4 0 0,1-1 0,4 1 0,2 0 0,6 0-1,2 0 1,2-2 0,1-2 0,2-2 18,5-2 0,5 2 0,7-3 0,1-3 1,1-1-1,4-3 0,1-2 0,4-1 0,1-1 1,2-1-1,0-3 0,-1-3 0,3-2-624,2 0 0,-2 0 0,4 0 0,-1 0 1,-3-2 367,-3-3 0,7-3 0,-5-6 0</inkml:trace>
  <inkml:trace contextRef="#ctx0" brushRef="#br0">20846 4705 8549,'-14'-6'-512,"0"-4"450,6 4 0,-4-2 652,8 3 1,0 3-1,9-3 1,5 5 0,3 5-1,1 3 1,-1 2 0,-2-2-1,-1 0 1,1 0-248,1 3 0,3 2 0,-1 1 0,1 1 0,-1-1 0,0 0 0,1 1 0,1-3 0,1 0 0,4-3 0,0 2 0,1 2 0,1 2-199,2-1 0,-2 0 0,1-1 1,1-2-1,2-1 0,2 0 0,0-1 1,0 1-1,-1-1 0,3 1 1,1 0-1,1-1 0,-1 1-133,-1-1 1,-2-4-1,1 3 1,2 0 0,1-2-1,-1 1 1,-1-2-1,-2-1 1,-1 3 0,-1-1-1,-1 1 1,-2-3-1,0 1 1,-2 0 1,6 0 0,-4-4 0,1 3 0,1 0-1,-2 0 1,0-3 0,0 1 0,0 1 0,1 2 0,1-2-1,-2-1-127,-5-2 1,2 0 0,0 0 0,-1 0 0,1 0 0,-3 0 0,-1 0 0,1 0 0,3 0 0,-1 0 0,3 0 0,-2 0 0,1 0-24,0 0 0,2 0 1,5 0-1,-2 0 1,-1 0-1,-2-2 1,0-1-1,0-2 1,0 2-1,0 1 1,0 2-1,-2 0 1,0 0 56,1 0 0,-1 0 0,4 0 0,-2 0 0,1-1 0,1-3 0,1 0 0,0-1 0,2 0 0,-2-1 1,-1-1-1,-1-1 0,3 2 91,0-1 0,-1-2 1,-1 2-1,-4 1 1,1-2-1,-1 0 1,4-2-1,1 1 1,0 1-1,-1 0 1,-2 0-1,1-2 1,1 1 65,-2-1 0,1 5 0,-5-3 0,-3 0 0,1 2 0,-2-2 0,0 2 0,-4-2 0,1 0 0,0-2 0,1 0 0,1 1 62,-1-2 1,1-1 0,-3 1 0,0 2 0,-3-1 0,2 0 0,2 2 0,0 0 0,-2 2 0,-3-2 0,0 2-626,0-1 0,-5 1 1,1 4 486,-8 2 0,-4 4 0,-6 10 0</inkml:trace>
  <inkml:trace contextRef="#ctx0" brushRef="#br0">19494 6432 8541,'-14'-13'0,"-1"2"0,2 1 730,4-1 1,-2 3 1260,6-2-1629,0 7 1,7-3 0,4 6 0,7 0 0,6 0-1,3 0 1,4 0 0,1 0 0,0 0 0,-1 0 0,-2 0-1,1 0 1,1 0 0,0 0 0,-4 0-728,-1 0 0,-2 0 0,-5 0 0,1 1 0,-1 2 0,-1 4 0,-4 1 0,-4 3 365,-3 2 0,-9 8 0,-1 1 0</inkml:trace>
  <inkml:trace contextRef="#ctx0" brushRef="#br0">19465 6691 9059,'-14'4'0,"-1"1"394,1-2 1,8-1-1,7-2 1,10 0 0,9-2-1,2-1 1,2-3-1,0-1 1,0 1 0,2 1-1,-1 0 1,1 1-1067,-2 0 1,-5 3 671,5 1 0,6 0 0,7 0 0</inkml:trace>
  <inkml:trace contextRef="#ctx0" brushRef="#br0">20314 6432 8270,'-14'-15'758,"4"6"0,0 1 0,1 0 0,2 1 0,7 1 0,8 3-375,5 1 0,3 7 1,2 0-1,3-1 0,1 1 1,4 0-1,1-2 1,2-1-1,-1-2 0,1 0 1,1 0-1,2 0 1,2 0-1,-2 0-862,-2 0 1,-1 0 0,0-2 0,-2-1-1,-3-2 1,-3 0 0,-2 1 478,0-1 0,-12 0 0,-9 5 0</inkml:trace>
  <inkml:trace contextRef="#ctx0" brushRef="#br0">20501 6460 8270,'-14'0'0,"-1"0"336,1 0 1,6 2-1,2 1 1,1 4-1,0 0 1,2 5 0,1 0-1,2 3 1,0 1-1,2 5 1,1 6 0,2 6-1,0 4-55,1 3 0,-5 2 0,4 1 0,-3 0 0,-2 2 0,0 1 0,0 1 0,0-6 0,0-6 0,0-4 0,0-3 0,0 0 0,0-4-2746,0-5 1,0-3 2464,0-2 0,6-6 0,2-2 0</inkml:trace>
  <inkml:trace contextRef="#ctx0" brushRef="#br0">21292 6302 9177,'-12'-10'0,"0"1"0,3-1 0,-2 2 324,-2 3 0,-2 4 0,1 2 0,0 6 1,-1 6-1,1 6 0,1 5 0,2 5 1,1 4-121,-1 4 0,5 3 0,-1 6 0,3 4 0,-1 1 0,2 3 0,1 4 1,4 4-1,1 4 0,2-1 0,-1-2 0,1-4 0,1-2 0,1-1 1,1-4-1,-2-8-457,1-4 0,2-8 0,-2 2 0,1-5 0,3-4 0,2-2 1,-1-3-1,0-2 0,-3-4 0,2-3 0,2-3 0,2-1 253,-1-4 0,0-1 0,1-2 0</inkml:trace>
  <inkml:trace contextRef="#ctx0" brushRef="#br0">21695 6101 8381,'0'-15'0,"0"1"0,0-1 573,0 1 1,0 0 0,2-1-1,1 1 1,3 1-411,2 4 0,0 4 1,2 11-1,-5 8 1,-4 9-1,-1 4 1,0 3-1,0 2 1,0 4-1,0-1 1,0 0-1,0-3 1,0 0-1,0-2 1,0 1-1,0-6-341,0-2 1,0 1 0,0-5 0,-1-3 0,-2-7 0,-2-9 0,2-9 104,1-9 0,2 1 1,0-7-1,2-2 1,1-1-1,3-2 0,2-1 1,2-2-1,-1-2 0,1 2 1,1 2-1,2 1 1,1 0 245,1 0 0,-1 5 0,0 2 0,1 1 0,1 4 0,1 2 0,3 6 0,-3 4 0,-1 3 0,-1 2 0,-1 0 0,-1 2 17,-4 3 0,2 3 1,-6 8-1,-2 1 1,-1 4-1,0 1 1,1 4-1,2 1 1,-2 2-1,-2 0 1,-1 0-1,0-1 1,0 3-447,0 2 1,0-4 0,0 1-1,0-6 1,0-1 0,0-2-1,0 1 1,0-1 0,0 0-1,0-4 1,0-1 255,0-2 0,-6 1 0,-2-1 0</inkml:trace>
  <inkml:trace contextRef="#ctx0" brushRef="#br0">21465 6878 8245,'-14'0'497,"-1"0"0,6-2 0,1-3 1,3-3-1,6 0 0,7 3 0,7 2 1,2 0-1,4-2 0,2 2 1,2 1-32,2 2 1,2 0 0,0 0 0,0 0 0,-1 0 0,1 0-1,2 0 1,1 0 0,1 0 0,1 0 0,1 0 0,3 0 0,4 0-1,1 0-472,0 0 0,0 0 1,0 0-1,1-1 1,-3-2-1,-1-4 1,-3 1-1,-2-2 1,-1 1-1,-2 1 1,-4 1-1,-5 0-1244,-6 1 0,-2-1 0,-1 5 546,0 0 0,-7 0 0,-7 0 0,-8 0 0,-5 0 0,-1 1 0,-1 3 0,1 0 704,0 0 0,-1 4 0,1 0 0</inkml:trace>
  <inkml:trace contextRef="#ctx0" brushRef="#br0">21897 7266 8626,'0'-14'964,"0"-1"0,0 6 0,0-1 0,0-1 0,1-2 1,4-1-1,5-1-842,2 1 1,-2 4 0,0 1 0,-1-2 0,-1-2 0,-5 0 0,-6 3 0,-6 6 0,-6 2-412,-4 2 1,1 5 0,-4 3 0,0 3 0,1 5-1,-2 2 1,3 1 0,-1 2 0,3-1 0,4 3 0,3-3-1,3 1 1,1-2 367,4 2 0,2-5 0,2 2 0,2-5 0,4-5 0,1-2 0,3-4 0,3-6 0,4-4 0,1-1 0,-1-1-56,-2-1 1,0-2 0,1-1 0,2-1 0,-1 1-1,-2 0 1,-2 1 0,1 2 0,-1 1 0,1-1-1,-1 0 70,0 1 0,-4 5 0,-2 12 0,-2 6 0,-3 6 0,-1 3 0,-2 4 1,0 1-1,0 2 0,0 1 0,0 2-187,0 2 0,-2-1 0,-1-6 0,-2-1 1,2-2-1,2 0 0,-1-2 0,-1-3 1,-2-3-1,2-1-5691,1-1 5785,2-6 0,7 5 0,1-5 0</inkml:trace>
  <inkml:trace contextRef="#ctx0" brushRef="#br0">22530 6345 8459,'0'-14'249,"0"-1"1,0 1 0,0 0 0,1 1 0,4 3-1,5 7 1,4 8 0,4 9 0,1 10 0,-2 7-1,1 5 1,-1 4 239,3 5 0,-1 5 0,-6-1 0,-2 6 0,-2-1 0,1 2 0,-2 0 0,-2 3 0,-1 0 0,0 0 0,-2-4 0,-1-4 0,-2-5-744,0-1 0,-5-3 0,-1-4 1,-2-5-1,-2-2 0,0-2 0,2-1 1,0 0-1,0-3 0,-3-2 1,-2-3-1,-3-2 0,-1-2 255,-2-2 0,-7 1 0,4-1 0</inkml:trace>
  <inkml:trace contextRef="#ctx0" brushRef="#br0">23321 6777 9241,'-15'-2'0,"1"-1"342,0-2 0,1-6 0,5 3 0,10 0 0,10 3 13,11 4 0,4 2 1,3 2-1,2 2 0,3-2 1,1 1-1,0-1 1,-1 2-1,1-2 0,-4-2 1,-4 1-1,-2 1 0,-4 2 1,-1-2-1385,-3-1 1,-2-2 1028,-2 0 0,0 0 0,1 0 0</inkml:trace>
  <inkml:trace contextRef="#ctx0" brushRef="#br0">23580 6532 9086,'-15'0'0,"1"2"362,0 3 0,4 3 1,2 8-1,2 1 0,3 4 1,1 3-1,2 5 0,0 4 1,0 2-1,0 2 1,0-2-1,0 1 0,0-3-473,0 2 1,5-4-1,-1 1 1,1-5-1,0-5 1,1 1 0,1-3-1,1 1 111,0-3 0,1-2 0,6-2 0</inkml:trace>
  <inkml:trace contextRef="#ctx0" brushRef="#br0">24601 6734 8102,'0'-27'0,"2"1"0,1 2 400,2-2 0,0 1 1,-5-1-1,0 4 1,0 1-1,0 3 1,-2 2-1,-1 2 1,-3 1-1,-2 4 1,-4 4-1,0 3 0,-3 2-156,1 0 0,-5 8 0,-1 7 0,1 7 0,0 5 1,0 4-1,1 1 0,2 3 0,3 0 0,2 0 0,3-1 1,2-1-1,3 1-196,1-2 0,2-3 0,0-4 0,0-2 0,2-1 0,3-3 0,4-1 0,5-7 0,4-3 1,3-5-1,0-1 0,1-2 0,0 0-781,4 0 0,0 0 0,-1-2 0,1-3 1,2-3-1,4-1 733,0-1 0,5-6 0,0-6 0</inkml:trace>
  <inkml:trace contextRef="#ctx0" brushRef="#br0">25134 6691 8135,'4'-10'660,"3"2"0,-1 0 0,2 2 0,0-1 0,3 4 1,4 0-1,2 0 0,3-2 0,-1 2-292,1 1 0,3 2 0,6 0 0,-1 0 0,1-2 0,0-1 0,1-2 0,2 1 1,2-1-1,-4 0 0,-3 0 0,-4 0 0,-1 1 0,-1 0-3957,0 3 0,-2-4 3589,-5 0 0,-6-6 0,-1 3 0</inkml:trace>
  <inkml:trace contextRef="#ctx0" brushRef="#br0">25536 6432 8795,'-14'0'373,"0"0"1,4-5 0,0 2 0,-1 6 0,0 8 0,2 7 0,4 1 0,3 1 0,1 4-1,-3 4 1,0 0-273,0 1 1,3-2 0,1 1 0,0-3 0,0 2 0,0-1 0,0-1 0,0-1 0,0-1 0,0-1-102,0 1 0,6 1 0,2 4 0</inkml:trace>
  <inkml:trace contextRef="#ctx0" brushRef="#br0">26299 6547 8138,'16'-20'0,"2"1"926,1 2-499,0-6 0,-5 7 1,-1-3-1,-2 3 1,-3 2-1,-1-1 0,-4 1 1,-3 1-1,-5 4 1,-5 4-1,-2 3-198,-3 2 1,-1 0 0,-1 2-1,-2 3 1,1 4 0,2 4 0,0 1-1,-2 1 1,-1-1 0,2 2 0,-1 2-1,0 1 1,-1 0-12,2 2 1,4-4 0,2 7 0,-2 0 0,3-1-1,1-2 1,2-2 0,1 2 0,3-1 0,1 1-1,4-3 1,3-1 925,4 2-1200,-2-3 1,10 4-1,-3-9 1,4-2 0,3 1-1,1 0 1,2-2 0,0-2-1,2-3 1,1-1 0,2-2-1,0 0 1,-1 0-1488,1 0 0,0-5 0,-2-1 0,-3-1 1543,-5 1 0,-3-5 0,-1 3 0</inkml:trace>
  <inkml:trace contextRef="#ctx0" brushRef="#br0">19393 8863 8339,'-14'-6'203,"-1"-1"1,1-4-1,1 2 1,2-1-1,3 0 1,2 1-1,1-2 1,0-2 231,0-2 0,2 3 1,8 0-1,5 4 0,4 0 1,5 2-1,5 0 0,3 2 1,2 3-1,0 1 0,0 0 1,-1 0-1,0 0 0,-3 1 1,-1 3-987,2 0 1,-4 6 0,0-4 0,-1 2-1,-3 4 551,-2 0 0,-8 9 0,-2 2 0</inkml:trace>
  <inkml:trace contextRef="#ctx0" brushRef="#br0">19293 9079 8600,'-15'0'386,"1"0"0,7 0 0,7 0 0,8 0 0,7-2 0,2-1 0,4-2 0,3 1 0,3-1 0,2 0 0,-2 2-846,0 1 1,5-3-1,2 1 460,-2 0 0,5-4 0,-1 0 0</inkml:trace>
  <inkml:trace contextRef="#ctx0" brushRef="#br0">20069 8647 8284,'-8'-14'0,"4"0"439,2-1 0,4 6 0,2 1 0,6 1 0,4 2 0,6 1 0,4-3 0,3 1 0,2-1 0,-1 4 0,3 2 0,1 1 0,3 0-378,2 0 0,-5 0 0,1 0 1,-2 0-1,-4 0 0,-3 0 1,-5 0-1,-3 0 0,-2 0 1,1 0-1,-1 0 0,0 0-5901,1 0 5840,-7 0 0,5 6 0,-5 2 0</inkml:trace>
  <inkml:trace contextRef="#ctx0" brushRef="#br0">20429 8604 8444,'-14'2'0,"-1"1"0,3 3 308,2 2 1,-1 2 0,6 6 0,2 3-1,1 5 1,2 5 0,0 4 0,0 6 0,0 2-1,2 4 1,1 1 0,3 4-309,2 1 1,0-4-1,4 1 1,-4-5 0,0-5-1,-2-4 1,2-4-1,-2-1 1,2-2 0,-1-3-1,-1-5 1,-1-3-1,1-1 0,2-1 0,7 0 0</inkml:trace>
  <inkml:trace contextRef="#ctx0" brushRef="#br0">21220 8460 8232,'-9'-5'265,"-1"1"1,1-1 0,-6 5 0,1 1 0,-1 6-1,-1 7 1,-1 10 0,-2 8 0,1 8 0,2 7-1,2 5 1,-1 4 0,1 2 0,1 1-68,4 3 0,-3-3 0,6 2 1,0-5-1,-1-5 0,4 0 1,1-1-1,2 0 0,0-4 1,0-3-1,0-3 0,0-2 1,2 1-485,3-2 1,-2-4 0,7-7 0,1-4 0,2-1 0,1-3-1,0-3 1,1-2 0,-1-2 0,1-3 285,-1-1 0,7-2 0,1-5 0</inkml:trace>
  <inkml:trace contextRef="#ctx0" brushRef="#br0">21710 8489 8371,'-15'-8'179,"1"3"1,4 4 0,2 2-1,0 4 1,2 5 0,-1 4-1,4 5 1,2 4 0,1 1-1,0 0-66,0 1 0,0-4 0,0 0 1,1-2-1,2 0 0,4-3 0,-1-6 1,2-12-160,0-11 1,-3-3 0,3-8 0,0-1-1,0-2 1,3-2 0,0 0 0,1 0-1,-3 0 1,4 2 0,1 2 0,4 2-1,-2 3 349,1 2 1,1 2-1,-4 3 1,1 4-1,-1 4 1,1 5 0,-3 5-1,0 4 1,-4 4-1,0 3 1,-2 2-1,0 1 1,-1-2-589,2-1 1,-6 3 0,4 1 0,-3-1 0,-2 0-1,0 2 285,0 1 0,0 2 0,0 5 0</inkml:trace>
  <inkml:trace contextRef="#ctx0" brushRef="#br0">21436 8978 8479,'-14'0'501,"1"-1"0,5-3 0,8 0 0,10-1 1,7 0-1,9 0 0,6 2 0,6 0 0,4 0-149,1-2 0,2 0 1,3 3-1,4-1 1,4-3-1,2-1 0,-1 1 1,1 1-1,-2 1 1,-3-1-1,-7 2 1,-4 1-1,-6 2 0,-2-2-1424,-7-2 1,-5 2 0,-7-3 0,-2 5 0,-5 3 1071,-8 2 0,-13 6 0,-10-3 0</inkml:trace>
  <inkml:trace contextRef="#ctx0" brushRef="#br0">21551 9223 8385,'-14'0'0,"1"-2"466,4-3 1,4 4 0,11-6 0,9 3 0,7-1 0,5 0 0,2 0 0,0 0 0,-2 2 0,-2 2 0,-2 1 0,-2 0-375,-4 0 1,-1 6-1,-3 4 1,-4 2-1,-4 3 1,-3 1-1,-4 3 1,-3 3-1,-4 2 1,-4 0-1,-3 0 1,-1 0 0,-3-1-337,3-3 1,2 0 0,4-6 0,3 0 0,2 1 0,4-2 0,5-4 0,7-4-1,3-3 194,1-2 1,5-5 0,1-2 0,-1-1 0,1-1-1,3-1 1,1 2 0,-2 0 49,-1 0 0,5-1 0,-4-6 0</inkml:trace>
  <inkml:trace contextRef="#ctx0" brushRef="#br0">22012 9194 8261,'-5'-14'2024,"0"-1"-1617,0 1 0,7 4 0,3 2 0,4 2 0,4 3 0,3 1 0,2 2 0,1 0 0,0 0 1,0 0-1,0 0 0,-1 0-281,-2 0 0,-2 0 0,1 0 0,-1 0 0,0 0 0,1 0 0,-2 2 1,-4 3-271,-4 4 1,-3 9 0,-2 2-1,0 1 1,0 2 0,0 1-1,-2 4 1,-1 4 0,-4 2-1,1 1 1,0 2 0,1 1 0,0 1-245,0 1 0,-4-4 0,4 1 0,0-2 0,0-4 0,0-6 0,1-4 388,-3 0 0,6-5 0,-6 5 0</inkml:trace>
  <inkml:trace contextRef="#ctx0" brushRef="#br0">22530 8316 8842,'1'-28'0,"2"0"0,4 4 358,1 5 1,1 10-1,7 4 1,2 5 0,1 6-1,0 9 1,2 7-1,1 7 1,1 4 0,-2 6-1,-2 4 1,0 3 0,-3 4-1,-3 3-134,-4 6 0,-1-2 0,2 6 0,-5-3 0,-4 1 0,-1 2 1,-1-3-1,-4-1 0,-5-3 0,-2-3 0,-3-5 0,1-3 1,-1-2-3738,1 0 2649,-7-6 0,4 3 0,-6-7 864,2-1 0,-10-1 0,0-2 0</inkml:trace>
  <inkml:trace contextRef="#ctx0" brushRef="#br0">23422 8892 8158,'-15'-13'447,"1"4"1,6-4-1,6 5 1,9 0 0,9 3-1,4 3 1,8 2 0,2 0-1,5 0 1,2 0 0,1 0-1,1 0-296,-1 0 1,-4 0-1,2-1 1,-1-2 0,-4-2-1,-6 2 1,-5 1 0,-4 2-1,-2-2-151,0-2 0,-6-4 0,-1-7 0</inkml:trace>
  <inkml:trace contextRef="#ctx0" brushRef="#br0">23738 8590 8158,'-14'0'0,"-1"1"0,3 4 390,2 5 1,-3 3-1,5 3 1,0 3-1,3 6 1,2 7 0,0 5-1,-2 1 1,2 1-1,1-1 1,2 1-1,0-3 1,0-1-606,0-3 0,2-3 0,1-3 0,2-4 0,0-1 215,1-3 0,2-2 0,7-2 0</inkml:trace>
  <inkml:trace contextRef="#ctx0" brushRef="#br0">24760 8719 8086,'0'-14'314,"0"-1"1,0 1 0,-2 1 0,-3 2 0,-4 2 0,-4-1 0,-2 2 0,-1 3 0,-1 4-1,-4 1 1,0 0 0,-1 0 0,1 3 0,-1 5 24,-1 6 0,6 5 0,-2-1 0,3 3 0,1 1 0,2 4 0,2 1 0,3 0 0,2-1 0,3-2 0,1 0 0,2-2 0,2-1-389,2-1 1,4-4 0,7 2-1,1-5 1,1-5 0,4-2 0,0-3-1,1-1 1,1-2 0,1 0 0,0 0-1,0 0 1,0-2 49,-2-2 0,12 2 0,-4-4 0</inkml:trace>
  <inkml:trace contextRef="#ctx0" brushRef="#br0">25062 8863 8395,'0'-14'433,"0"-1"0,0 1 1,1 0-1,4 1 0,5 2 1,4 3-1,4 1 0,2 2 1,3 1-116,2-1 1,1-2 0,0 4 0,-2-2 0,1 2-1,1 2 1,-1 1 0,-1 0 0,0-2 0,-1-1 0,-4-2-1,-3 2-5032,-2 1 4714,1 2 0,-1 0 0,0 0 0</inkml:trace>
  <inkml:trace contextRef="#ctx0" brushRef="#br0">25378 8547 8269,'-14'0'404,"-1"0"1,1 0 0,1 1 0,2 4 0,3 6 0,2 5 0,1 5 0,0 1 0,0 4 0,2 1 0,0 2 0,0 0-327,-2-1 0,0 1 1,4 0-1,-3 0 1,0-2-1,0-1 1,3-4-1,1-1 1,0-4-79,0-1 0,13-1 0,2-1 0</inkml:trace>
  <inkml:trace contextRef="#ctx0" brushRef="#br0">25982 8676 8023,'20'-29'0,"-1"2"0,-3 3 445,-5 5 1,0 3-1,-6 2 1,-3 1-1,-6 3 1,-5 5-1,-6 4 1,-4 2-1,-5 4 1,-1 5-1,-1 3 1,2 1-220,-1 0 1,4 2 0,0 2 0,2 1-1,0 0 1,1 1 0,4 0 0,2 1 0,4 1-1,0-1 1,2 0 0,0-2 0,2 0-286,3 1 1,1-1 0,1-5 0,4-1 0,3-2 0,2-3 0,1-1 0,3-3 0,4 1 0,1 0 0,2-2 0,1-1 0,2-4-1102,0-3 1,0 4-1,3-6 1,-1 3 1159,-2-1 0,6-13 0,7 2 0</inkml:trace>
  <inkml:trace contextRef="#ctx0" brushRef="#br0">26256 8762 8023,'0'-14'243,"0"0"1,1 1 0,4 2-1,5 3 1,3 1 0,1 4-1,2 0 1,2 0 0,2-2-1,3 2 1,2 1-29,2 2 1,2 0-1,0 0 1,1 0-1,2 0 1,2 0-1,-2 0 1,-2-2 0,-1-1-1,-2-1 1,-3 0-1,-3 3-215,0 1 0,1 0 0,7 0 0</inkml:trace>
  <inkml:trace contextRef="#ctx0" brushRef="#br0">26702 8489 7904,'-15'0'234,"6"2"0,-1 2 0,-1 6 0,0 3 1,0 1-1,3 2 0,1 2 0,2 1 1,1 0 62,-1 2 0,-5 0 0,5 4 1,2-2-1,0-1 0,0-1 1,-2 1-1,2-1 0,1 0 0,4-4 1,1-1-1,3 0-297,2 4 0,2-4 0,4 4 0</inkml:trace>
  <inkml:trace contextRef="#ctx0" brushRef="#br0">27565 8503 8095,'0'-36'540,"0"2"0,0 9 0,0 2 0,-2 2 0,-2 5 0,-8 5 0,-4 6 1,-4 4-1,-3 1 0,-1 1 0,0 3 0,2 4-473,1 4 1,0 0 0,4 8 0,-2 1 0,1 1 0,2 2 0,3 0 0,2 0 0,1 0 0,1-1 0,-1-1 0,1 1 0,-1 1-33,2-2 1,-3 4-1,6-7 1,2 0 0,1 0-1,2 2 1,0 0 0,0-1-1,2-2 1,3-2 0,4-2-1,6-1 1,2-3 0,4-4-237,1 1 0,-2-4 0,4 5 1,1-2-1,2-1 0,2 0 0,0 0 1,0-2-1,1-2 0,2-1 0,2 0 201,-2 0 0,-2 0 0,-1 0 0</inkml:trace>
  <inkml:trace contextRef="#ctx0" brushRef="#br0">19609 9913 8360,'0'-14'1606,"2"5"0,1-1-820,2-1 1,-2 6 0,-6 5 0,-2 8-787,2 5 0,-5 1 0,0 0 0</inkml:trace>
  <inkml:trace contextRef="#ctx0" brushRef="#br0">19595 10345 8419,'-15'0'1959,"3"2"-1959,2 3 0,4 3 0,6 6 0</inkml:trace>
  <inkml:trace contextRef="#ctx0" brushRef="#br0">19566 10719 8496,'0'15'0,"0"-1"0,0 0 566,0 1 0,0-6 0,0 1 0,0 1 1,1 0-1,3 1-566,0-3 0,8-6 0,-4 4 0</inkml:trace>
  <inkml:trace contextRef="#ctx0" brushRef="#br0">19177 11942 8057,'-12'-9'500,"2"-1"0,-1 5 1,6-4-1,2-3 1,3 0-1,6-1 1,7 2-255,5 1 1,7 5 0,1-3 0,4 0 0,4 2 0,-2 0 0,-2 2 0,-1 3 0,0 1 0,-1 0 0,0 0 0,-3 0 0,-2 0 0,-3 0-2062,-2 0 0,-2 1 1,-3 4 1814,-4 5 0,-2 9 0,-7 3 0</inkml:trace>
  <inkml:trace contextRef="#ctx0" brushRef="#br0">19192 12201 8671,'0'-9'537,"1"1"0,6 0 0,6 1 0,6-1 0,3 2 0,5-1 1,4 3-1,4-1 0,2 0 0,1 2-249,-1 1 0,0 1 0,-5-3 0,1 0 0,-1 0 0,-3 3 0,-4 1-288,-1 0 0,-6 0 0,3 0 0</inkml:trace>
  <inkml:trace contextRef="#ctx0" brushRef="#br0">20674 11482 8368,'-19'0'0,"-2"0"0,0 0 520,0 0-84,2 0 1,5 0 0,-1 0 0,4 0 0,6 0 0,12 0 0,7 0-158,5 0 1,8 0 0,1-2-1,5-1 1,2-2 0,2 2-1,0 1 1,1 2 0,1 0-1,-3-1 1,-1-2 0,-1-2-1,0 2 1,-1 1-584,-1 2 0,-3 0 0,-3 0 1,-4 0-1,-1-2 0,-4-1 304,-1-2 0,-1 1 0,-1 4 0</inkml:trace>
  <inkml:trace contextRef="#ctx0" brushRef="#br0">20918 11511 8408,'-5'9'242,"1"1"0,-1-1 0,5 6 0,0 1 0,0 3 0,0 6 0,0 7 0,0 7 0,1 2 0,3 3 0,2 0 0,0 3 0,1 2-336,-4 2 1,3-9 0,-1 0-1,-2-6 1,-1-4 0,-2-3 93,0-5 0,6 3 0,2-4 0</inkml:trace>
  <inkml:trace contextRef="#ctx0" brushRef="#br0">21551 11424 8341,'0'-22'515,"0"3"-304,0 9 0,-6 4 0,-2 7 1,0 4-1,2 6 0,-1 7 1,-1 7-1,-1 7 0,-1 5 1,0 2-1,1 1 0,-1 3-59,-1 3 0,3 8 1,0-1-1,0 3 1,2 2-1,-1-1 1,4 1-1,1-1 1,2-1-1,2-3 1,3-7-1,4-6 1,4-6-488,2-4 1,-1-3 0,0-3 0,1-4 0,-2-4-1,-2-4 1,-2 0 0,3-4 334,0-2 0,3-1 0,-1-5 0</inkml:trace>
  <inkml:trace contextRef="#ctx0" brushRef="#br0">22040 11165 8295,'-14'-14'271,"6"7"1,3 7 0,4 10 0,1 6 0,0 5 0,1 1 0,2 4 0,2 1 0,0 0 0,0-1 0,0-2 0,-1 0 0,1-2-422,0-3 1,1-3 0,-1-5 0,5-7 0,1-12 0,0-12 0,-3-5 80,-1-5 1,4-7 0,-2 2 0,4-2-1,2-3 1,-1 0 0,0 0 0,2 3-1,0 2 1,0 5 0,-3 4 0,0 8 408,0 7 1,-4 6 0,-1 12 0,-1 6 0,-4 6 0,-2 5 0,-1 3 0,2 2 0,1-2 0,2 0 0,-2 0 0,-1 2 0,-2-2-883,0-3 1,0 3 0,0-4 0,0-1-1,0-1 1,0-2 541,0 0 0,-7 7 0,-1-4 0</inkml:trace>
  <inkml:trace contextRef="#ctx0" brushRef="#br0">21738 11741 8202,'-14'0'0,"0"0"594,-1 0 0,6 0 1,7 0-1,13 0 0,10 0 1,8-2-1,4-1 1,4-2-1,3 2 0,2 0-163,1-2 0,3 3 0,-1-2 0,-4 2 0,1 0 0,0-1 0,1-2 0,0 2 0,0 2 0,-1 1 0,-2 0 0,-4 0 0,1-2-938,0-3 0,-5 2 0,1-5 0,-2 0 0,-2 2 0,-2-2 0,-2 1 1,-2-1-1,-3 2 0,-2-1-6432,-2 4 6939,-8 2 0,-2 7 0,-6 2 0</inkml:trace>
  <inkml:trace contextRef="#ctx0" brushRef="#br0">21997 12043 8350,'-13'-2'0,"2"-1"514,2-2 0,6-6 0,-1 3 0,8 0 0,5 2 1,5 1-1,4 0 0,3 2 0,1 0 0,2 0 0,0-2 1,-1 2-349,-3 1 0,0 4 0,-8 2 1,-2 6-1,-5 4 0,-4 4 0,-2 1 1,-4 0-1,-5 2 0,-2 1 1,-3 1-1,1-2-945,-1-1 0,1-5 0,1 1 0,2-5 0,3 0 0,0 0 0,2 1 0,-1-3 0,6 1 960,4-2 1,6 0-1,9-3 1,3 3-1,0 1 1,-1 1-1,-2-1 1,-2 1 0,-2-1-1,-1 3 1,-2 0 47,-1 3 1,-7-1 0,2 2 0,-4 2-1,-2 1 1,-4-1 0,-5-2 0,-2-2-1,-3-1 1,1-2 0,-2-1 0,-2-1-1,-1 1-497,2-1 0,-4-5 0,2 0 0,1-2 0,2-2 0,2 0 0,1-2 268,3-2 0,-3-4 0,6-7 0</inkml:trace>
  <inkml:trace contextRef="#ctx0" brushRef="#br0">22501 11870 8053,'-7'-8'267,"6"3"1,-4 10 0,3 5 0,2 3 0,0 3 0,0 1 0,0 4 0,0 1 0,0 2 0,0 0 0,0 0 0,0 0-222,0-1 0,0 2 1,0-6-1,0-1 1,0-2-1,0-2-5539,0 1 5493,0-7 0,0-8 0,0-8 0</inkml:trace>
  <inkml:trace contextRef="#ctx0" brushRef="#br0">22530 12086 8083,'4'-14'216,"1"-1"1,5 1 0,-4 0-1,1-1 1,1 1 0,0 1 0,3 2-1,2 1 1,1-1 0,0-2 0,1-1-1,-1-1 1,0 3 166,1 2 0,-1-3 0,1 5 0,-3-1 1,0 1-1,-3 1 0,2 4 0,2 2-383,2 1 0,-7 6 0,-2 2 0</inkml:trace>
  <inkml:trace contextRef="#ctx0" brushRef="#br0">22587 12014 8122,'-8'2'482,"3"3"0,5 3 0,4 1 0,2 1 0,2-1 0,3 1 0,0 0 0,1 1-167,-3 1 1,1-2 0,4 0 0,0 1-316,1 2 0,-1 1 0,1 0 0</inkml:trace>
  <inkml:trace contextRef="#ctx0" brushRef="#br0">23091 11266 8060,'0'-21'0,"0"-3"0,0-1 0,0 1 343,0 4 0,0 0 1,0 0-1,1 1 1,4 0-1,5 0 1,2 3-1,3 5 1,-1 6-1,1 7-61,-1 7 0,0 2 1,1 13-1,1 4 1,1 3-1,3 8 1,-3 2-1,-1 3 0,0 0 1,2 3-1,1 2 1,-2 1-1,-1-1 1,-1-2-322,-1-2 1,-4 4 0,-2 2 0,-2 0 0,-3-3 0,-1-3 0,-4-2 0,-2 0 0,-6 1 0,-4-1 0,-4-2 0,-1-1 0,0-3-1891,-2-2 1576,5-1 1,-3-7-1,8-1 1,3-4 0,1-1 352,4-4 0,1-7 0,2-4 0</inkml:trace>
  <inkml:trace contextRef="#ctx0" brushRef="#br0">23896 11741 8201,'0'-15'308,"0"1"1,0 4-1,4 2 1,4 0-1,8 0 1,4-1-1,7 1 1,4 1-1,4 3 1,2-3-1,3-1 1,1-1-1,1-1 1,-2 2-186,-2 2 1,-11-4 0,2 4 0,-3-1 0,-4 1 0,-4 1 0,-6 0-5908,-2 1 5784,-7-8 0,-3 11 0,-8-6 0</inkml:trace>
  <inkml:trace contextRef="#ctx0" brushRef="#br0">24242 11367 8037,'-15'0'421,"1"0"1,6 1 0,3 4 0,3 5 0,2 4 0,0 5-1,2 5 1,1 5 0,2 3 0,-2 3 0,-1 2-464,-2 3 0,0 1 0,0 1 1,0-2-1,0-3 0,0-2 0,0-3 1,0-2-1,1-3 42,4-3 0,-3 4 0,4-6 0</inkml:trace>
  <inkml:trace contextRef="#ctx0" brushRef="#br0">25277 11395 8047,'5'-14'154,"0"0"0,5-1 0,-4 1 1,0 0-1,1-1 0,-4 1 0,-1-1 48,-2 1 0,-2 1 0,-3 4 0,-4 4 0,-4 3 0,-2 2 0,1 2 0,-2 1 0,-1 3 1,-3 2-1,1 4 0,0 2 0,0 4 0,0 2 0,-1 3-143,1 2 1,0 2 0,5 4-1,-1 1 1,1 3 0,0 0 0,-1 2-1,2 0 1,4 3 0,4 0 0,3 0-1,2-2 1,0-1 26,0-5 0,7 1 0,4-10 0,5-1 0,5-3 0,1-3 1,4-3-1,-1-3 0,1-6 0,-2-2 0,1-2 0,1 0 1,0 0-451,-2 0 0,-7 0 0,4-2 0,-2-1 0,0-3 0,-1-1 0,-1-1 0,1 2 364,1 0 0,0-6 0,-4 4 0</inkml:trace>
  <inkml:trace contextRef="#ctx0" brushRef="#br0">25680 11626 8057,'-8'-10'318,"2"2"1,1 0-1,2 2 1,3-2-1,5 1 1,3 1-1,3 3-147,2 1 0,-5 4 1,-4 3-1,-2 4 0,-4 2-382,-2-1 1,2-5-1,-3-10 1,4-5-1,1-2 199,0-3 1,0 6-1,1 1 1,3 0 0,2 1 11,2 1 0,1 1 0,6 5 0</inkml:trace>
  <inkml:trace contextRef="#ctx0" brushRef="#br0">26270 11065 8000,'0'-15'235,"0"1"0,-6 3 0,-2 6 0,0 11 0,1 10 0,3 8 0,-3 5 0,1 3 0,-1 3 0,3 3 0,-1 6-136,0 2 1,-6 4 0,3-4-1,-2 3 1,2 1 0,2 0 0,1-2-1,0-1 1,0 1 0,2-3-1,2-3 1,1-5 0,0-1-371,0 1 0,0-7 0,0 1 0,0-7 0,0-3 0,0-4 0,0-4 166,0-8 1,0-12-1,0-12 1,0 0 0,0 0-1,0-2 1,0-1-1,0-4 1,0-1 0,1-2-1,2 0 1,2 1 209,-2-1 0,4 0 1,-1 0-1,1 2 0,1 0 1,0 1-1,3-1 0,2 3 1,3 2-1,1 3 0,4-1 1,1 1-1,2 2 0,0 2 367,0 6 0,-1-3 0,2 8 0,-2 0 1,-3 3-1,-2 1 0,-2 0 0,-2 1 1,-1 4-555,-3 5 1,-4 3 0,-6 1 0,0 0 0,0 1 0,-1-1 0,-4 1 0,-5-1 0,-3 0 0,-1-1 0,0-2 0,-2-1-214,-4 1 0,3 2 0,-6 0 1,1-2-1,1-3 0,-1 0 1,1-2-1,-1 1 0,1-4 0,0-2 1,4-1-1,1 0 692,1 0 1,2-1 0,5-2 0,8-2-66,8 2 0,5 7 0,2 6 0,-1 1 0,0 2 0,1-2 0,-1 4 0,1-1 0,-1 4 0,0-2 0,1 1 0,-1 1-361,0 1 1,1 2-1,-1-4 1,1 4 0,-1 0-1,0 0 1,1-4-1,-1-1 1,1-1 0,-3-1-1,0 0 1,-4 1-5147,-2-1 5175,5-6 0,-9 5 0,4-5 0</inkml:trace>
  <inkml:trace contextRef="#ctx0" brushRef="#br0">6201 13237 8054,'-8'-14'402,"-4"-1"1,8 1-1,0 0 1,3-2 0,-1-2-1,-1-1 1,-2 1 0,2 2-1,1 2 1,2 0 0,0-1-137,0 1 0,-4 4 1,-3 2-1,-1 2 1,-3 3-1,-2 1 1,-3 4-1,-1 1 1,-4 3-1,0 2 1,0 3-1,4 2 1,2 2-1,4-1 1,3 0-2688,2 1 2239,1-1 0,5 0 0,2 1 0,2 1 0,8 1 0,4 4 0,4 2 0,1 2 1,1 2-1,-1 1 0,0-3 0,-3-1 0,-1 2 451,2 1 0,-7 2 0,0-1 0,-4 0 0,-4-3 0,-3-1 0,-2 0 0,-4-2 0,-5-2 0,-4-4 0,-5-4 0,-5 0 0,-4-4-259,0-2 0,-1-1 0,0-5 0,0-2 0,1-3 0,0-4 0,4-4 0,7-3 0,6-3 0,6-4 0,5-1 0,5 1 0,6-1-10,6 1 0,6-10 0,6 2 0</inkml:trace>
  <inkml:trace contextRef="#ctx0" brushRef="#br0">6344 13151 10199,'20'-18'0,"-1"2"0,-2 3 0,-1 2 0,-1 5 0,-3 6 0,0 9 0,-4 9 0,0 8 0,-2 4 0,2 5 354,0 2 0,-5 1 0,4 7 1,-3 1-1,3 2 0,1-3 1,1-3-1,1-4 0,-2 0 1,0-1-1,-2-3 0,1-5-3233,-4-5 2879,-1-4 0,-2 1 0,0 2 0</inkml:trace>
  <inkml:trace contextRef="#ctx0" brushRef="#br0">6344 13424 8838,'0'-14'0,"0"-1"400,0 1 0,7 4 0,4 2 0,7 0 0,6 2 0,3-2 0,3 2 1,4-2-1,2 1 0,3-1 0,-2 2 0,-1-2-356,1 0 0,-5 5 1,2-2-1,-6 3 0,-4 2 1,-4 0-1,-6 2 1,-4 4-1,-6 7 0,-2 8 1,-2 4-1,-2 6 0,-2 1 34,-6 3 1,2-3 0,0 6 0,2 1 0,2-4 0,3-5 0,2-6 0,3-3 0,4-3 0,3-4 0,6-4 0,3-6 0,2-4 0,0-6-1684,4-8 1558,-5-7 1,4-8-1,-7 0 1,-4 0-1,-4 1 1,-4-1-1,-3 0 1,-1 2-1,-4 1 1,-4 4-1,-7 1 1,-6 4-1,-2 1-215,0 1 1,-3 7 0,5 3 0,2 4 0,1 2 0,3 4 0,5 3 0,8 2 0,8-2 0,5-2 0,1-3 79,0-1 1,6-2-1,0 0 1,1 0-1,2 0 1,-3 0-1,1 0 1,-3 0-1,-1-2 1,1-1-1,3-2 1,-1 2 694,1 2 1,-2-4 0,-4 0-1,1 3 1,1 6 0,1 7 0,-4 6-1,-2 7 1,-3 5 0,1 5-1,-2 4 1,-2 4 0,-3 2-645,-1 4 0,-2 2 0,0 4 0,0-1 1,0 0-1,0-2 0,0-3 0,-2-5 0,-1-3 1,-2-3-1,2-4 131,2-5 0,-6-6 0,-1-8 0</inkml:trace>
  <inkml:trace contextRef="#ctx0" brushRef="#br0">7236 13525 8054,'21'-29'0,"2"0"0,1 1 445,-1-1 0,0 8 0,1 7 1,-5 7-1,-3 6 0,-2 1 1,-1 1-1,-3 4 0,-4 5 0,-1 4 1,0 4-1,-2 2 0,-1 3-346,-2 2 0,-5 3 1,-2 0-1,-1-1 1,-3-1-1,0-4 1,0-1-1,1-3 0,-1-4 1,-2-3-1,-3-3 1,-1-1-100,-3-4 0,1-1 0,5-2 0</inkml:trace>
  <inkml:trace contextRef="#ctx0" brushRef="#br0">8186 13439 7968,'0'-15'0,"0"1"0,0-1 0,0 1 588,0 0 0,0-1 0,1 4 0,3 6 0,0 12-386,0 9 1,-1 6-1,0 8 1,2 2-1,-2 2 1,-1-2-1,-1-2 1,2-1-1,2-2 1,0-3-1,0-5 1,0-3 0,-1-1-1,3-2-457,2-4 1,4-6 0,2-12 0,-3-10 0,0-7 0,-3-4 0,1-2-1,-1-2 1,-1 2 0,-1 3 0,-4 5 0,-1 5 347,-2 3 0,0 10 0,0 6 0,0 9 0,0 9 0,0 6 0,0 3 1,1 2-1,2-2 0,4-1 0,1-4 0,3-1 18,2-4 0,1-1 1,0-3-1,1-3 0,-1-5 1,1-4-1,-3-2 0,0-4 1,-3-6-1,1-7 0,-1-6 1,-1-3-518,-1-2 0,2-4 0,-2-3 0,-1-2 0,1-7 0,-3-6 0,1-5 0,0-1 0,-2-1 0,-1 2 0,-2 3 0,0 7 0,1 6 570,4 6 0,-2 17 0,5 9 0,0 9 1,-1 11-1,1 7 0,-2 10 0,2 7 0,-2 6 1,1 3-1,-2 3 0,-1 3 191,1 0 0,2-2 1,-4-5-1,2-1 0,-1 0 1,1-1-1,0-4 1,-2-6-1,0-7 0,1-4 1,2-3-1515,2-4 1039,-5-3 1,5-22 0,-5-5 0,4-5 0,-1-4 0,2-2 0,-1-4 0,1-1 0,-2-1 0,2 1 0,-2 3-1,1 5 171,-4 5 1,3 3-1,1 3 1,-1 5 0,2 8-1,0 10 1,2 7 0,-1 7-1,1 3 1,1 2 0,2 0 54,1 0 1,1 0 0,-1-1 0,0-1 0,1-3 0,-1-4-1,1-4 1,1-2 0,1-1 0,2-4 0,-1-5 0,-2-6 0,0-6-145,3-5 1,-3 0 0,2-11 0,-6 0 0,-4 0 0,0-1 0,-1-2 0,-1-2 0,-3 2 0,-1 0 0,-2 1 0,0 0 0,-2 4-4,-2 1 1,0 8 0,-5 9-1,-2 2 1,-4 4 0,-1 4 0,0 8-1,3 9 1,1 4 0,0 2 0,1 0-1,3-1-14,2 1 1,1 0 0,5 0-1,0-2 1,2-2 0,3-2-1,4-2 1,4-4 0,3-2-1,1-6 1,4-4 0,0-3-1,1-4-10,1-3 0,-6-8 0,4-7 0,-2-3 0,1-1 0,-3 0 0,-1 0 0,-3 0 0,-2 0 0,-1 2 0,1 1 0,0 4 147,-1 1 1,2 8 0,-4 6 0,0 8-1,-1 10 1,-2 4 0,-1 2 0,0 0-1,-3 4 1,-1 1 0,0 0 0,0-3-3,0-5 0,0-1 0,0 0 1,0-2-1,0-8 0,0-12 0,0-8 1,2-8-1,1-4-172,2-3 1,6-6-1,-3-1 1,2 2-1,-1 2 1,2 1-1,2 0 1,1 0-1,1 2 1,-1 3-1,1 7 1,-1 4 496,0 3 0,1 7 1,-1 2-1,-1 7 1,-2 8-1,-1 4 1,1 3-1,2 3 0,0 1 1,-2 1-1,-2-2 1,3 0-1,-1 0-891,-2 0 1,2-7-1,-4 4 1,-1-2-1,1 0 486,-4-1 0,-2 4 0,-1 1 0</inkml:trace>
  <inkml:trace contextRef="#ctx0" brushRef="#br0">22587 10417 8356,'0'-14'0,"0"-1"0,0 1-170,0 0 0,0 4 1,0 0 169,0-1 0,0 5 0,0-1 0</inkml:trace>
  <inkml:trace contextRef="#ctx0" brushRef="#br0">22616 10331 8434,'-14'-15'136,"1"1"0,2 0 0,1-1 0,0 1 0,1-1 0,-1 1 0,1 0-136,1-1 0,-5 1 0,5-1 0</inkml:trace>
  <inkml:trace contextRef="#ctx0" brushRef="#br0">22371 10273 8356,'-22'0'0,"3"0"-735,3 0 854,1-6 1,1 3 0,0-5 0,-1 0 0,1 0 0,-1-2 0,1 0 0,0 2 0,-1 0 0,1 2 0,0 0-1821,-1 2 1701,1 3 0,-1 1 0,1 0 0</inkml:trace>
  <inkml:trace contextRef="#ctx0" brushRef="#br0">22084 10316 8081,'-15'0'0,"1"0"0,-1 0 0,1 0 0,0 0 226,-1 0 0,6 0-226,-1 0 0,7 0 0,-3 0 0</inkml:trace>
  <inkml:trace contextRef="#ctx0" brushRef="#br0">21897 10503 8240,'-15'0'-191,"1"0"1,4 5 0,1 0 0,-3-2 190,0-1 0,-3 4 0,1 2 0</inkml:trace>
  <inkml:trace contextRef="#ctx0" brushRef="#br0">21781 10777 8194,'-14'0'69,"5"0"1,1 1-70,1 4 0,2 3 0,5 7 0</inkml:trace>
  <inkml:trace contextRef="#ctx0" brushRef="#br0">21781 11309 8007,'-4'15'0,"-1"-1"0,0-1 0,0-2-117,1-2 0,-6 1 0,5 4 0,0-1 0,1-2 0,-3-1 0,1 1 117,-1 2 0,-4 1 0,3 1 0</inkml:trace>
  <inkml:trace contextRef="#ctx0" brushRef="#br0">21710 11813 7766,'-5'9'-158,"0"1"1,0-5 157,5 4 0,7 1 0,1 4 0</inkml:trace>
  <inkml:trace contextRef="#ctx0" brushRef="#br0">21753 12187 8194,'-10'14'87,"1"1"1,4-3 0,-3 0 0,1-3 0,6 1 0,2-1-88,4 1 0,6 0 0,-3 4 0</inkml:trace>
  <inkml:trace contextRef="#ctx0" brushRef="#br0">21710 12734 8379,'9'4'-1666,"1"1"1666,-1 6 0,6-3 0,-1 7 0</inkml:trace>
  <inkml:trace contextRef="#ctx0" brushRef="#br0">22026 12993 10483,'14'-5'0,"1"-2"0,-1-1 0,1-3 0,-1 0 0,0 0 0,1 3 0,-1 0-498,1 0 0,4 3 0,0-3 0,-2 0 498,-1 0 0,5-2 0,2-4 0</inkml:trace>
  <inkml:trace contextRef="#ctx0" brushRef="#br0">22501 12921 8681,'14'-15'115,"1"1"1,-6 1-1,1 2 1,1 1-1,2-1 1,1 0-1,-1 0 1,-2 1-1,-1 1-115,1 1 0,2-5 0,1 5 0</inkml:trace>
  <inkml:trace contextRef="#ctx0" brushRef="#br0">22875 12762 8164,'6'-16'131,"4"-3"0,3 3 0,1-3 0,0 3 0,1 2 0,-2-2 0,-2-2 0,-2-1 0,3 1 0,-1 2 0,0 2 1,-1-2-1,-1-2-843,-1-1 0,-1 0 0,-7 5 0,0-2 712,0-4 0,6 4 0,2-4 0</inkml:trace>
  <inkml:trace contextRef="#ctx0" brushRef="#br0">23019 11770 8164,'-15'-58'0,"1"0"0,1-1 167,4-3 1,-4 3-1,5-4 1,-2 3 0,2-1-1,2-3 1,1 2 0,0 1-1,0 7 1,2 4 0,0 7-1,0 4 1,-2 4-588,2 3 420,-5 2 0,0 1 0,-7 0 0</inkml:trace>
  <inkml:trace contextRef="#ctx0" brushRef="#br0">20717 12503 8238,'-10'-14'0,"2"0"254,2-1 1,1 1 0,7-1-1,2 1 1,8 1 0,4 4-1,4 4 1,3 3 0,2 2-15,3 0 0,0 0 1,1 0-1,-2 0 0,-1 2 1,-2 1-1,0 2 0,-2 0 1,-3-1-1,-4 3 0,-6 1 1,-5 1-1,-8-1-516,-5-3 1,-10 2 0,-4-1 0,-1 0 0,0 1 0,-1-2 0,-1-1 0,1 1-1,2 0 1,2 0 0,4 0 0,1-2 0,1-2 0,1-1 658,0 0 1,7 0 0,9 0-1,11-1 1,9-2 0,5-2-1,4 2 1,2 1 0,5 2-3093,4 0 2709,-5 0 0,11 13 0,-3 3 0</inkml:trace>
  <inkml:trace contextRef="#ctx0" brushRef="#br0">22343 13482 8071,'0'14'208,"0"1"0,0-1 0,0 0 0,0 1 0,0-1 99,0 0 0,1-6 0,2-4 0,2-8 0,0-7 1,0-5-1,0-4 0,-1-1 0,1-2 0,2 1 1,-1-4-1,0-2 521,-2-6-1013,-3 4 1,4-7 0,0 3 0,-2-4 0,-1-4 0,-2-2 0,0-3 0,0-1 0,0 2 0,0 1-1,0 2 1,-2 1 0,-1 4 290,-2 5 0,0 4 1,4 3-1,-3 4 0,0 1 1,0 3-19,3 2 0,-1 10 0,-1 6 1,-3 8-1,-2 5 0,-4 1 1,0 1-1,-3 1 0,-1 1 1,-1 2-1,-3-1-390,3-2 1,1 3 0,1 0 0,3-1 0,0-2-1,3-2 1,-1 1 0,1-1 0,-1 0 301,-1 1 0,-2-1 0,-1 1 0</inkml:trace>
  <inkml:trace contextRef="#ctx0" brushRef="#br0">22371 12662 8660,'12'-20'0,"2"1"0,2 2 324,0 1 0,3 1 0,2 3 0,0 2 1,1 5-1,-1 4 0,0 1 0,-2 1 1,0 4-1,0 5 0,-1 2 0,-2 3 0,-2 1-314,0 3 1,1-3-1,-2 5 1,-2-1-1,-2 3 1,1 1-11,-2 0 0,5 0 0,-5 5 0</inkml:trace>
  <inkml:trace contextRef="#ctx0" brushRef="#br0">10704 12949 8046,'0'-30'0,"1"-2"0,2-2 467,2 3-283,6 0 1,-4 4-1,4 1 1,-1 4 64,1 1 0,-3 4 1,1 9-1,1 8 1,-2 9-1,-3 9 1,-4 6-1,-1 3 1,0 3-1,0 2 1,0 2-1,0-2 1,0 0-1,0 0 1,-1 1-474,-4-1 0,3-6 0,-2-4 0,2-1 0,2-3 0,0-2 0,0-5 0,0-6 1,0-13-1,0-12 156,0-8 1,5-11 0,1 1 0,1-4 0,0-1 0,0 0 0,1 2 0,0 2 0,1 6 0,1 2 0,0 4 0,1 5 0,2 7 272,1 9 0,-4 4 0,-1 4 1,2 4-1,2 7 0,0 6 1,-2 4-1,-1 2 0,-1 2 0,1 1 1,-2-3-1,0-1 0,-2 0-467,1-2 0,-1 6 0,-3-6 0,2 0 0,-2-1 262,-1 0 0,-2 1 0,0 7 0</inkml:trace>
  <inkml:trace contextRef="#ctx0" brushRef="#br0">10416 13453 8071,'-15'0'450,"3"-2"0,5-1 1,10-2-1,13 2 1,8 2-1,8-1 0,5-1 1,6-2-1,5 2-184,3 1 1,2-3-1,5 1 1,-1-1-1,1 0 1,-2-1-1,-3-1 1,-5 1-1,-4 3 1,-2-1-1,-2 1 1,-5-2 0,-3 2-1,-6 2-1326,-4 1 0,-3-2 0,-3-1 0,2-2 0,1 2 1060,-2 1 0,-7 2 0,-4 0 0</inkml:trace>
  <inkml:trace contextRef="#ctx0" brushRef="#br0">10732 13712 8071,'-14'0'341,"4"0"0,9 0 1,12 0-1,8 0 0,7 0 1,1-2-1,2-1 0,-1-2-38,1 2 0,-6 2 0,-3 1 0,0 1 0,-3 4 0,-4 5 0,-7 2 0,-6 4 0,-4 2 0,-8 3 0,-4-1 0,-4 3-815,-3-1 1,4-3-1,-3 4 1,2-2-1,6-5 1,3-4-1,1-2 1,4 0-1146,6-2 1847,6-2 0,9-6 0,-1 2 0,0 2 0,1 4 0,-1 2 0,1 0 0,-3 1 0,0 2 0,-4 1 0,-2 0 0,-3 2 1,-1 2-15,-2 1 1,-2 0 0,-4-4-1,-7-1 1,-5-1 0,-1-2 0,0-3-1,-2-2 1,0-2 0,1-3 0,2-1-1,2 0-1949,2 0 0,4-6 1773,1-4 0,5-9 0,-2-3 0</inkml:trace>
  <inkml:trace contextRef="#ctx0" brushRef="#br0">11150 13597 8089,'-8'6'277,"1"2"1,7 7 0,0-1-1,0 0 1,0 1 0,0 1 0,0 1-1,0 3 1,2-3 0,1-1 0,3-1-1,1-1-695,-1 0 0,1 1 0,-4-1 1,3-1-1,1-5 279,-1-8 0,0-7 0,-2-7 0,2 1 0,0 0 1,2 1-1,0-4 0,4 0 0,0-2 0,3 1 0,-1-4 1,0 0-1,1-1 785,-1-1 0,5 6 0,1-4 0,-3 2 0,-1-1 0,-1 3-646,-1 1 0,-6 2 0,-2-1 0</inkml:trace>
  <inkml:trace contextRef="#ctx0" brushRef="#br0">11293 13755 8270,'-8'7'510,"-3"-4"1,6 6 0,4 1 0,4-2 0,7-2-1,2-1-510,3 0 0,-1 6 0,1-3 0</inkml:trace>
  <inkml:trace contextRef="#ctx0" brushRef="#br0">12042 13309 8278,'1'-8'754,"4"3"0,5 4 0,4 1 1,4-2-1,2-1-688,3-2 1,1 0 0,4 4 0,0-2 0,-3-2 0,-1 2 0,0-1 0,-1 1-1,-4-2 1,-3 2 0,-4 3-5895,-2 5 5828,-4 3 0,-12 6 0,-2 1 0</inkml:trace>
  <inkml:trace contextRef="#ctx0" brushRef="#br0">12085 13539 9987,'-15'8'0,"3"-1"0,4-3 0,8 1 0,9-2 0,9-1 317,6-2 0,-2-5 0,2 0 0,2 2 1,1 0-1,2 0 0,-2-2 0,-2 2 0,-2 1 1,-1 2-1,-1-1 0,1-2 0,-1-2-317,0 2 0,4-5 0,-2 0 0</inkml:trace>
  <inkml:trace contextRef="#ctx0" brushRef="#br0">13293 13021 8200,'0'-14'666,"0"0"1,0 7-1,0 9 1,0 11-1,0 9-549,0 5 1,0 8-1,0 4 1,0 2-1,0 2 1,0 2-1,0 2 1,0 2-1,0 2 1,0 4 0,0 1-1,0 1 1,2 1-1,1-1 1,2 1-118,-2-1 0,5 7 0,0 2 0</inkml:trace>
  <inkml:trace contextRef="#ctx0" brushRef="#br0">14315 13453 8326,'-15'0'829,"1"0"1,6-2 0,5-1-566,6-2 1,7-4 0,9 4 0,5 0 0,3-1 0,3-2 0,2-2 819,2 1-1261,-1-1 0,-4 0 0,0 2 0,-2 0 0,-1 2 0,-4 0 0,-1 2 0,-4 3 0,-1 1 0,-3 1 177,-3 4 0,-4 10 0,-6 7 0</inkml:trace>
  <inkml:trace contextRef="#ctx0" brushRef="#br0">14343 13597 8191,'-14'0'160,"0"0"1,6-2-1,5-1 1,7-2-1,9 0 1,6 1-1,4-1 1,2 0-1,2 0 1,2 0-1,0 1-134,0-3 0,0 6 1,-2-4-1,-2 2 1,-1 0-1,0-2-26,-1 2 0,4-5 0,-5 0 0</inkml:trace>
  <inkml:trace contextRef="#ctx0" brushRef="#br0">14588 13136 8018,'0'-14'169,"0"0"0,0 4 0,2 2 1,2 2-1,6 2 0,3 4 1,3 4-1,1 2 0,4 2 0,2 3 1,1 2-63,-2 1 1,5 1 0,-5-1-1,2 1 1,-1-1 0,-1 0-1,-1 1 1,0-1 0,-4 1 0,-1-1-1,-1 2 1,-2 2 0,-2 2-182,-2 3 1,-6-4-1,2 5 1,-6 0 0,-7 0-1,-8 0 1,-5 1 0,-5 3-1,-2 0 1,-4 1 0,-2 0-1,2 0 1,2-2-532,1-3 0,5 1 0,3-5 605,5-3 0,-8 6 0,8-1 0</inkml:trace>
  <inkml:trace contextRef="#ctx0" brushRef="#br0">15466 13280 8203,'0'-14'188,"0"0"0,0-1 1,1 2-1,4 4 0,5 4 1,2 3-1,3 2 0,-2 2 1,-4 3-1,-4 4-184,-3 4 0,-2 6 0,-2 2 0,-3 0 0,-4 1 0,-4 1 0,-3 2 0,-2 1 0,1-2 0,2-5 0,6-3 1,1-2-1,1 1-120,1-1 1,1 1-1,7-3 1,2-2 0,6-4-1,4-1 1,4 0 0,1-2-1,-1-1 1,-2-2 0,-2 1-1,1 2 176,-1 2 0,-4 6 0,-2-1 1,0 3-1,-2 1 0,0 1 0,-2-1 1,-3 0-1,-2 1 0,-4 1 0,-5 1 1,-4 3-1,-4-3 120,-1-1 1,0-1-1,3-1 1,-2 0-1,1 1 1,2-3-1,4-2-180,0-5 0,4 3 0,1 0 0</inkml:trace>
  <inkml:trace contextRef="#ctx0" brushRef="#br0">15825 13007 8143,'2'-8'116,"3"5"1,3 6 0,0 8 0,-4 7 0,0 6 0,-1 1 0,2 1-1,-2-2 1,-2 1-278,-1 3 1,0-1 0,0-2 0,0-2 0,0-2 0,0-4-1,0-4 1,0-10 131,0-12 1,0-4 0,2-8 0,1 2-1,4-2 1,1-1 0,3-4 0,0-1-1,0 0 1,-1 1 0,1 4 0,2-1 0,1 1 357,1-4 1,-1 6 0,0 0-1,1 4 1,-1 2 0,1 0 0,-1 1-330,0 3 0,-6 4 0,-1 6 0</inkml:trace>
  <inkml:trace contextRef="#ctx0" brushRef="#br0">15926 13093 9523,'6'8'105,"-2"-1"1,4-6 0,0 2 0,0 4 0,3-1 0,2 2-1,-1 0 1,0 2-106,-3-2 0,1 5 0,4-5 0</inkml:trace>
  <inkml:trace contextRef="#ctx0" brushRef="#br0">16358 13223 8078,'6'-10'168,"4"1"0,1 4 0,0-3 0,-1 1 1,1 4-1,2 2 0,1 1 0,0 0 0,1 0 1,-1 0-1,1 0 0,-1 0 0,0 0-309,1 0 1,-1 0 0,0 0-1,-1 1 1,-2 2 140,-1 2 0,-7 6 0,4-3 0</inkml:trace>
  <inkml:trace contextRef="#ctx0" brushRef="#br0">16358 13482 8060,'14'-15'113,"-4"7"0,-1 2 1,2 1-1,1-1 0,-1-1 1,-2 1-1,3 3 0,0 1 1,4 1-1,2-3 0,1 0 1,-1 0-114,-2 3 0,4 1 0,3 0 0</inkml:trace>
  <inkml:trace contextRef="#ctx0" brushRef="#br0">16876 13266 8134,'1'-14'0,"2"-1"225,2 1 1,2 4-1,-4 4 1,2 4-1,-2 9 1,-2 4-1,-1 3 1,0 2-180,0 3 0,0-1 1,0 4-1,0-1 1,-1-2-1,-2 0 1,-2 1-1,2-3 1,1-1-1,2-1 1,-2-1-270,-2 0 1,4-6 0,-2-4 0,7-8 0,3-5 0,3-6 0,0-2 0,0-4-1,1-1 1,2-2 404,3 1 1,3-2-1,-6 4 1,2 0-1,2 0 1,1 4-1,-2 1 1,1 3-1,0 3 1,1 6 0,-2 2-1,-1 2-43,-1 0 1,-6 6 0,-1 4 0,-1 3-1,-4 1 1,-2 1 0,-1-1 0,0 0 0,0 2-1,0 2 1,0 1 0,0 0 0,0 0-2306,0 1 1,-1-1 2165,-4-5 0,-3 7 0,-6 1 0</inkml:trace>
  <inkml:trace contextRef="#ctx0" brushRef="#br0">11941 15266 8127,'-13'-2'0,"2"-1"0,1-3 448,-1-2 1,5 3 0,3-3 0,7 2 0,9 2 0,6 3-219,4 1 0,-4-2 1,5-1-1,1-2 0,3 2 1,0 1-1,1 1 0,0-2 1,0-2-1,-1 2 0,0 1 1,-3 2-1,-2 0 0,-1 0-912,0 0 1,-4 2 0,1 1 0,-5 3-1,-2 1 1,-4 1 681,-2 0 0,-1 1 0,-5 6 0</inkml:trace>
  <inkml:trace contextRef="#ctx0" brushRef="#br0">11883 15539 7955,'-6'0'217,"6"0"0,8 0 0,6 0 0,5-1 0,5-3 0,4 0 0,2-1 0,2 0 0,2-1 0,-1-1-259,2 1 0,-4 0 0,2 2 0,-4-2 1,-5 0-1,-5-2 0,-3 1 0,-1-1 1,-1 0 41,0-3 0,-6-8 0,-1-4 0</inkml:trace>
  <inkml:trace contextRef="#ctx0" brushRef="#br0">12200 14964 8127,'-5'-15'0,"0"1"211,2 0 1,-3 4 0,2 2-1,6 2 1,6 2 0,5 4-1,3 5 1,3 3 0,5 2-1,3-1 1,2 3 0,0 0-2,-1 3 1,1-1 0,0 1 0,-2-1 0,-1 2 0,-2 1-1,0 3 1,-2-3 0,-3-1 0,-4 0 0,-6 2 0,-4 3 0,-3-1-547,-2 1 1,-12 5 0,-5-2 0,-7 3 0,-8 3-1,-2 2 1,-2 3 0,-1 2 335,-3 3 0,-8 2 0,-3 1 0</inkml:trace>
  <inkml:trace contextRef="#ctx0" brushRef="#br0">13423 14921 7820,'0'-15'0,"0"1"41,0-1 1,0 11-1,0 8 1,0 14-1,0 8 1,0 4-1,0 4 114,0 4 0,1 3 1,3 1-1,0-2 1,0-2-1,-3 2 1,1 0-1,1-1 1,3-6-1,1-2 1,-1-4-1,-3-2 1,0-4-976,2-5 628,-3-5 1,4-12 0,-6-4 0,0-5 0,2-4 0,1-4 0,3-2 0,1-3 0,1-2 0,0-3 191,3 0 0,2-7 0,1-2 0</inkml:trace>
  <inkml:trace contextRef="#ctx0" brushRef="#br0">13696 15079 8105,'14'-15'0,"1"1"0,-1 0 265,1-1 1,-1 1 0,-3 1 0,-6 4-1,-10 5 1,-6 6 0,-3 4 0,-1 2-249,1 4 1,-5 0 0,-2 3-1,0-1 1,0 0 0,4 1 0,1-1-1,1 1 1,1-1 0,1 0 0,2-1-1,1-2 1,1-1-109,1 1 0,0-3 0,5 2 0,-4 1 0,1 2 0,-1 1 0,4 1 0,3-3 0,3-1 162,2-1 0,5-5 0,-4 4 0,2 1 0,3-2 0,2-2 0,3-1 0,2 2 0,1-1 0,0 0 0,0-2 0,2-1 0,0 0-2603,0 2 2532,4 0 0,-2-5 0,5 0 0</inkml:trace>
  <inkml:trace contextRef="#ctx0" brushRef="#br0">14070 15036 8105,'8'-7'187,"3"4"1,-4-5 0,1 2 0,3 3 0,2 1 0,1 2 0,0 0 0,1 0 0,-1 0 0,2 0 0,2 0 0,1 0-215,-1 0 0,-2 0 0,-2 2 0,0 1 0,-1 3 27,-3 2 0,-4 2 0,-6 4 0</inkml:trace>
  <inkml:trace contextRef="#ctx0" brushRef="#br0">14156 15295 8081,'15'0'130,"-1"0"1,1 0 0,-1 0 0,2 0 0,3 0 0,4 0 0,1 0 0,-1-2-1,3-1 1,1-2 0,2 2 0,-2 1 0,-3 2-131,-5 0 0,4-6 0,-1-2 0</inkml:trace>
  <inkml:trace contextRef="#ctx0" brushRef="#br0">15250 14590 8161,'0'-15'159,"0"1"1,0 4 0,0 1 0,0-2 0,0-2-1,0 2 1,0 6 0,0 10 48,0 6 1,0 9 0,0 6 0,0 6 0,0 6 0,1 4 0,3 1 0,0 0 0,0 0-1,-3 1 1,-1-1 0,0 0 0,0 0 0,2 0-498,3 0 0,-4-1 0,4-5 0,-3-7 1,-2-6-1,0-3 0,1-5 0,4-5 0,3-8-580,0-6 1,10-6-1,-4-11 1,2-4 868,0-3 0,5-2 0,1 1 0</inkml:trace>
  <inkml:trace contextRef="#ctx0" brushRef="#br0">15480 14935 8161,'5'-24'117,"0"0"0,-1 6 0,-2 1 0,1 4 0,2 3 0,-2 2 1,-3 5-1,-3 8-1,-2 6 1,0 8-1,5 2 1,0 0 0,0 1-1,0-1 1,0 2 0,0-3-1,0 1 1,0-3 0,0-1-1,0 1 1,2 1-115,3-1 1,-2-2 0,5-2 0,0-1-1,0-4 1,3-4 0,2-3 0,1-4 0,-1-3-1,-2-4 1,-3-4-6,-1-1 0,2-2 1,-4-2-1,-2-3 1,-1 0-1,-2 1 0,0 2 1,0 1-1,0-1 1,-2-1-1,-2 1 1,-6 2-308,-3 2 0,-1 4 0,-1 2 1,1 2-1,1 1 0,2 0 229,1 0 1,14 1 0,0 4 0,8 0 0,2 0 0,0 0 0,1 0 0,1 0 0,1 0 0,2 0 0,1 0 0,0 0 282,4 0 0,-1 0 0,1 0 0,1-2 0,3-3 0,0-4 0,1-4 0,0-2 0,0-1 0,-1-1 0,0-2 0,-3 1 0,-4 2-50,-5 2 1,0-1-1,-13 3 1,-4 2 0,-7 7-1,-7 6 1,-2 7 0,-3 4-1,3 4 1,1 1-1,1-2 1,1-1-268,0-1 0,4-1 0,2 0 1,2 1-1,1-1 0,0 1 0,0-1 1,2 0-1,3-1 180,5-3 1,-2-4 0,7-6 0,1 0 0,2 0 0,1 0 0,0 0-1,1 0 1,-1 0-16,1 0 0,-1 0 0,-1 2 0,-2 4 0,-1 7 1,-1 6-1,-1 4 0,-1 2 0,-3 4 0,1 4 0,-2 6 1,-1 2-1,-2 1 136,0-4 1,-5 4 0,-1-5 0,-2 1 0,-3-1 0,-2-2 0,-2-3 0,1-3 0,0-4 0,-2-2 0,-2-3 0,-1-2 0,0-2-334,-2-2 0,5-6 0,-3-3 1,3-3-1,1-5 0,1-5 0,0-7 1,-1-2-1,1-6 0,-1-4 1,3-6 146,2-4 0,-9-8 0,3-6 0</inkml:trace>
  <inkml:trace contextRef="#ctx0" brushRef="#br0">16430 14403 8295,'0'-20'0,"0"1"0,1 3 0,2 3 364,2 4 1,2 7 0,-4 2 0,2 10 0,-2 6 0,0 5-369,2 1 1,-4-4 0,6 1 0,-2-2 0,-1 1 0,0 1 0,-3-1-1,-1-2 1,0-2 0,0 0 0,0 1-126,0-1 0,-1-6 0,-3-5 0,0-6 0,0-6 1,3-4-1,1-2 0,1 0 0,3-5 0,2-2 1,0-2-1,2 0 230,0-2 1,0-1 0,3-2 0,-1 2 0,3 2 0,3 2 0,3 3 0,-1 2-1,-2 2 1,0 3 0,0 2 0,0 3 0,-4 2 158,1 2 1,-2 9 0,1 5-1,-4 3 1,-2 3 0,-3 1 0,-1 4-1,-2 1 1,0 2 0,0 0 0,0 0-1,0 0 1,0 0-522,0 0 1,0-6-1,0 1 1,0-3-1,0-2 1,1 1-1,2-1 1,2 0 0,-2 1 260,-1-1 0,4 1 0,2-1 0</inkml:trace>
  <inkml:trace contextRef="#ctx0" brushRef="#br0">16444 15122 8500,'-14'-2'239,"-1"-2"1,9 2 0,6-4 0,8 1 0,5-2 0,3-1 0,3-1 0,3-1-1,2 2 1,-2 2 0,1 3 0,-2 1 0,-1 2 0,-2 0-159,-2 0 1,-8 2 0,-3 2 0,-4 6 0,-2 3-1,-4 1 1,-5 1 0,-2-1 0,-1 0 0,2 1 0,1-1-1,-1-1 1,0-2-821,1-1 0,-1-5 1,6 4-1,3 2 1,6 1 845,5-3 0,4-1 0,1-5 0,1 4 0,-1 1 0,1 1 0,-1 1 0,-1-1 0,-2 3 0,-1 0 0,-1 3 0,1-1 0,-2 1 21,-2-1 1,-1-4 0,-5-1 0,0 2 0,-2 2 0,-2 2 0,-6-3 0,-3 0 0,-1-4 0,-1 0 0,-1-2 0,-1 0 0,-2-2 0,-1-3-199,0-1 1,2 0 0,-4 0-1,1 0 1,3 0 0,2-1-1,2-3 1,1-2 69,4-2 0,-4 5 0,5-4 0</inkml:trace>
  <inkml:trace contextRef="#ctx0" brushRef="#br0">19508 14734 8412,'-14'0'0,"0"0"0,-1 0-130,1 0 597,-7 0 1,10 0 0,0 0 0,7-2 0,11-1-317,4-2 1,5 0-1,2 5 1,2 0-1,3 0 1,1 0-1,0 0 1,0 0-1,1 0 1,2 0-1,1 0 1,-3 2 0,-1 1-1,0 2 1,-1-2-983,-4-1 0,2-2 0,-2 0 0,-2 1 0,-2 4 831,-6 5 0,-2 2 0,-7 3 0</inkml:trace>
  <inkml:trace contextRef="#ctx0" brushRef="#br0">19321 15122 7446,'-6'0'299,"8"-2"0,10-1 0,11-3 0,5-1 0,6-1 0,4 0 0,4-1 0,3-1 0,1 2 0,2 2 0,-2 3-308,-1 1 1,-8 2-1,-4 0 1,-2 2 8,-2 2 0,-7 4 0,-1 7 0</inkml:trace>
  <inkml:trace contextRef="#ctx0" brushRef="#br0">21091 14791 8225,'-10'-5'151,"1"0"1,6-1 0,-1 3 0,8-3-1,7-1 1,6 1 0,7 1 63,3-1 1,4 4 0,2-4 0,6 1 0,2-2 0,2 1 0,1 0-1,-1 2 1,0 1 0,-1 0 0,-4-2 0,-5 2 0,-4 1 0,-3 1 401,-2-4-1382,-7 3 1,4-4 0,-6 6 764,-1 0 0,-6 0 0,-2 0 0</inkml:trace>
  <inkml:trace contextRef="#ctx0" brushRef="#br0">21422 14762 8225,'-15'8'68,"6"5"0,1-3 1,1 2-1,3 4 1,-1 4-1,0 4 0,2 3 1,1 3-1,2 4 1,0 4-1,0 2 0,0 0 12,0-2 1,2-4 0,1 3 0,2-2 0,0-1 0,-1-3 0,3 0 0,-1-6 0,2-1 0,0-3 0,3-2-81,2-6 0,2-5 0,-1-8 0</inkml:trace>
  <inkml:trace contextRef="#ctx0" brushRef="#br0">22227 14633 8236,'5'-37'0,"0"3"172,-2 4 0,-3 9 1,-5 7-1,-4 8 0,-4 4 1,-1 5-1,-1 5 0,-1 8 1,-1 5-1,-2 4 0,1 4 1,2 5-128,2 4 1,1 4 0,2 1 0,3 0 0,1 0 0,4 0-1,1 1 1,2-1 0,0 2 0,2 1 0,3 2 0,4-2 0,4-3-363,2-4 0,-1 1 1,0-8-1,2-4 0,2-4 1,3-3-1,0-5 1,1-5 316,0-6 0,2-10 0,5-3 0</inkml:trace>
  <inkml:trace contextRef="#ctx0" brushRef="#br0">22688 14690 8177,'0'-14'208,"0"3"0,-2 8 0,-1 11 1,-2 11-1,2 6 0,0 7 1,0 2-1,-2 4-172,2 4 0,-4-7 0,2 8 0,1-1 0,-1-1 0,-1 2 0,-1-1 0,-1-4 0,2-4 0,-1-4 0,3-2 0,-1-3-36,0-1 0,-6-6 0,3 2 0</inkml:trace>
  <inkml:trace contextRef="#ctx0" brushRef="#br0">23033 14489 8350,'10'-22'0,"-1"2"0,3 4 199,0 2 0,3 1 1,-1 5-1,0 8 1,-1 10-1,-2 9 1,-1 8-1,0 7 1,-1 3-1,-1 2 1,0 5-1,-1 4 1,1 3-1,-2 2-191,0-1 0,-1-4 0,-5 5 1,0 3-1,-1 1 0,-4 1 1,-6-7-1,-5-4 0,-5-6 0,-2-1 1,-2-3-1,-2-2-1144,-2-3 873,7-2 1,-4-7 0,5-4 0,0-3 0,1-3 0,2-4 262,2-4 0,-5-10 0,-1-3 0</inkml:trace>
  <inkml:trace contextRef="#ctx0" brushRef="#br0">24040 14906 8221,'15'-14'0,"1"-1"173,3 1 0,3 6 1,9-3-1,2 4 1,5 1 0,4 0-1,1 1 1,0 0 0,-1 0-1,-2 2-240,-2 1 0,-6 2 0,0 0 0,-5 0 0,-4 0 1,-2 0 66,-4 0 0,-7-6 0,-4-2 0</inkml:trace>
  <inkml:trace contextRef="#ctx0" brushRef="#br0">24400 14417 8204,'-13'-6'0,"2"-2"166,1 0 1,2 4-1,-1 14 1,4 9-1,3 8 1,2 7-1,0 4 1,0 4-1,0 1 1,0 0 0,0 0-1,2 2-225,3 3 1,-2-3 0,7 3 0,1-5 0,2-3 0,1-2 0,-1 1 0,-2-4 0,-2-5 58,3-4 0,0-2 0,3 5 0</inkml:trace>
  <inkml:trace contextRef="#ctx0" brushRef="#br0">25465 14633 8234,'4'-16'107,"1"-3"1,5 3-1,-6-4 1,0 4 0,-3 2-1,-2 1 1,-4 4 0,-5 4-1,-2 3 1,-4 2-1,-2 2 1,-3 3 0,0 6-1,-1 5 1,1 5 68,0 1 1,-3 4 0,5 6 0,2 3 0,1 0 0,3 0 0,3-1-1,6-1 1,2 2 0,2 1 0,2-3 0,2-4 0,6-5-142,3-3 1,6 0 0,2-6 0,-1 0-1,3-7 1,-1-5 0,2-3 0,0 0 0,-1 0-1,-3 0 1,0-2-36,0-2 0,3-11 0,5-7 0</inkml:trace>
  <inkml:trace contextRef="#ctx0" brushRef="#br0">25767 14805 8144,'0'-14'406,"0"0"0,0-1 0,0 1-406,0 0 0,6-1 0,2 1 0</inkml:trace>
  <inkml:trace contextRef="#ctx0" brushRef="#br0">26313 14230 8071,'-19'0'0,"0"0"0,1 0 155,2 0 1,2 6-1,-2 6 1,-2 5-1,-1 9 1,3 6-1,3 6 1,6 5-1,0 5 1,4 5 0,1 3-1,2 0 1,0-3-1,0-5 1,0-4-1,2-4 1,1-5-124,2-6 0,4-10 0,-4 1 0,0-4 1,1-4-1,4-2 0,1-7 0,0-6 1,-1-7-1,3-4 0,3-4 0,3-2-148,-1-3 1,-2-1-1,0-5 1,1 1-1,2-1 1,-1 0-1,-2 2 1,-2 1 0,1 4-1,-3 1 1,-2 4-1,-4 2 241,1 6 0,-6 4 1,3 10-1,-6 6 1,-4 6-1,-1 6 1,-1 1-1,2 0 1,-2 0-1,1 0 1,1-2-1,3-1-165,1-4 0,2 4 1,2-3-1,3-4 1,6-4-1,5-4 0,3-4 1,-1-4-1,-2-4 1,-2-1-1,0-1 120,1 0 1,-6 0-1,-1-3 1,0 3-1,-1 3 1,-1 7 0,-4 8-135,-5 7 0,1 6 1,-3 4-1,4-2 1,1 1-1,0 3 0,0 4 1,0 2-1,1 2 1,2 0-1,2 1 0,-2 1 1,-1-2 205,-2-2 0,0-2 0,-2-4 0,-2 0 0,-4-2 0,-2-1 0,0-4 0,-1-3 0,-2-4 0,-1-6 0,0-2 0,-1-4 0,1-3-315,-1-5 0,6-3 0,1-6 1,0-2-1,1-4 0,1-4 0,3-3 1,1-2-1,2 2 0,0 2 1,0 1 162,0-2 0,7-1 0,1-2 0</inkml:trace>
  <inkml:trace contextRef="#ctx0" brushRef="#br0">26975 14115 8997,'0'-32'0,"0"3"0,0 7 0,2 4 206,3 4 1,-4 7-1,4 7 1,-3 10 0,-2 8-1,0 5 1,0 3-1,0 0 1,0-2 0,0 0-1,0 0 1,0 0-250,0 1 0,0-4 1,-2-2-1,-1-3 0,-2-2 1,3-2-1,4-8 0,4-10-10,2-10 0,2-8 0,6-8 1,1-3-1,3-2 0,-3-3 1,-1-1-1,0-1 0,2 2 1,1 5-1,-1 3 0,-4 6 1,-3 6 224,-1 7 1,-5 5 0,3 9 0,-2 6 0,-3 7 0,-1 9 0,-2 4 0,0 3 0,0 2 0,0 2 0,0-2 0,0-2 0,0-1-579,0 0 0,0-2 1,0-2-1,0-1 406,0 2 0,-7 1 0,-1 2 0</inkml:trace>
  <inkml:trace contextRef="#ctx0" brushRef="#br0">26817 15079 8681,'6'-13'612,"4"3"0,3 6 0,1 0 1,0 1-670,1-2 1,-7 2 0,-3 8 0,-5 5 0,-5 2-1,-5 3 1,-1-1 0,0 1 0,1-1 0,1 2-1,-1 2 1,2 1-83,2-2 0,1-1 0,5-1 0,0-1 0,0 1 0,0-1 0,1-1 0,3-2 0,2-2 0,2 1 0,2 0 509,-2-1 0,3 1 0,-5 4 0,1 1 0,-1-1 0,-3 0 0,-1 1 0,-4-1 0,-3 1 0,-4-1 0,-4-1-894,-1-4 0,-2 3 0,-2-8 0,-1 0 524,1-3 0,2-1 0,2 0 0</inkml:trace>
  <inkml:trace contextRef="#ctx0" brushRef="#br0">20213 16561 8002,'-14'-2'0,"0"-1"104,-1-2 0,7-1 0,7 1 0,7-3 1,12-2 1195,7 1-1237,7 6 1,8-10-1,2 3 1,1-2 0,-2-1-1,-1 3 1,-1 4 0,-3 1-1,-2 0 1,-4 2 0,-2 1-1,-4 2-999,-5 0 0,-10 7 1,-4 2 935,-3 4 0,-15 2 0,-3-1 0</inkml:trace>
  <inkml:trace contextRef="#ctx0" brushRef="#br0">20127 16748 8156,'-14'0'154,"-1"0"1,10-2 0,10-1 0,13-3 0,9-2 0,7-3 0,4-2 0,3 0 0,3 2 0,0 1-155,4-1 0,-3 5 0,5-1 0</inkml:trace>
  <inkml:trace contextRef="#ctx0" brushRef="#br0">21925 16546 7952,'-6'-19'0,"-4"0"0,-2 0 0,-3 1 155,1 4 0,-1-2 1,1 11-1,0 4 0,-2 4 1,0 6-1,-2 6 0,4 6 1,-1 6-1,4 6 0,-2 6-136,1 5 0,2 0 1,2 5-1,2-1 0,2 2 1,3-1-1,2 1 0,4-4 1,5-1-1,3-4 0,3-1 1,3-4-1,5-4 0,3-7 1,2-2 81,-1-6 1,3-6 0,1-3 0,3-1 0,0-6 0,0-6 0,-3-7 0,0-7-1,-1-4 1,-1-4 0,-4-3 0,-2-6 0,-4 0 0,1-4-4,-3-2 1,-2-1 0,-4 0 0,-2 0-1,-5-1 1,-4 1 0,-1 0 0,-3 0-1,-5 1 1,-8 4 0,-6 4 0,-7 6-445,-3 4 0,-6 3 0,4 8 0,2 4 0,2 4 0,-1 3 0,1 2 0,0 0 346,3 0 0,7 0 0,0 0 0</inkml:trace>
  <inkml:trace contextRef="#ctx0" brushRef="#br0">21652 16777 7904,'-5'0'257,"10"-2"1,13-1 0,7-2-1,6 2 1,1 1 0,3 2 0,0 0-1,2 0 1,-1 0-111,4 0 1,0 5 0,0 1 0,-3 1 0,-2 1 0,-1-2 0,-1 1-148,1-4 0,6-2 0,-3-1 0</inkml:trace>
  <inkml:trace contextRef="#ctx0" brushRef="#br0">22803 16302 8103,'-6'-15'198,"-2"7"1,-7 5 0,1 8 0,-1 9-1,1 10 1,0 8 0,-1 7 0,1 2 0,-1 4-1,3 3 1,2 6-89,5 7 1,4-2-1,1 4 1,0-4-1,1-2 1,4 1-1,5-2 1,2-5-1,3-6 1,-1-7-1,1-3 1,-1-3-1,0-3-110,1-5 0,-1 3 0,1-4 0</inkml:trace>
  <inkml:trace contextRef="#ctx0" brushRef="#br0">23019 17251 8126,'14'0'203,"-4"0"1,-1 0 0,3-1-1,0-4 1,4-6 0,2-5-1,3-5 1,1-3 0,2-5-1,0-4 1,0-4 0,2-5 37,1-4 0,1 1 1,1-4-1,-2 1 1,-1-2-1,-4-1 1,1-3-1,-2-1 1,-1 1-1,-2 3 1,-4 1-1,-3 4 1,-3 3-383,-1 4 0,-2 6 0,-5 9 0,0 5 0,-2 4 0,-3 6 0,-4 5 0,-4 8 0,-3 7 0,0 5 0,0 5 37,3 1 1,2 2 0,-2 5 0,2 1 0,1 2-1,1 2 1,1-1 0,3 1 0,3 1 0,2 0-1,0 2 1,0-2 0,0 2 124,0 0 0,0-5 0,0 3 0,2-2 0,3-1 0,4-3 0,4-5 0,2-5 0,-1-4 0,0-6 0,2-2 0,2-6 0,1-4-331,-1-7 0,-1-2 1,1-4-1,1-2 0,-3-1 1,-3 1-1,-4 1 0,3-1 1,0-1-1,1 1 0,-2 2 1,-1 2 297,1 0 0,-3-1 1,2 1-1,1-1 0,2 1 1,1 0-1,-1-2 1,-2-2-1,-1-1 0,1 0 1,0 0-1,-1-1 1,-4 3 394,0 1 1,-4 1-1,1 3 1,-6 2-1,-7 5 1,-4 4-1,-4 1 1,-1 3-1,2 5 1,-1 6 0,1 4-372,-3 3 1,3-4-1,6 6 1,3-3 0,0 0-1,1-1 1,1 0 0,3-1-1,1-3 1,2 0-1,0-1 1,0 1 15,0-1 0,6-6 0,4-3 0,3-4 1,1-1-1,1 0 0,-1 0 0,0 0 0,1 2 1,-1 3-1,0 4 0,1 4 125,-1 2 1,1 5 0,-1 4 0,-1 4 0,-2 2 0,-3 2 0,-2 3 0,-2 0 0,-3 2 0,-1-2 0,0 2 0,-1-2 0,-4 0-123,-5-3 1,-3 3 0,-3-1-1,-1 0 1,-4-1 0,0-1-1,1-3 1,0-4 0,1-1-1,-2-1 1,2-4 0,2-5-191,4-4 0,2-4 0,-2-7 0,3-4 0,5-5 0,4-4 0,1-5 0,0-7 0,0-4 0,1-5 0,3 0 0,2-2-25,2 0 0,2-1 0,6-6 0,1 1 0,2 2 1,-1 1-1,0 3 0,-1 2 0,4 1 0,0 1 0,1-1 1,0 4-1,2 3-1723,-1 3 0,4 4 1907,-3-4 0,-3 0 0,0-4 0</inkml:trace>
  <inkml:trace contextRef="#ctx0" brushRef="#br0">24127 16489 9304,'12'-14'0,"0"1"0,-4 2 0,0 1 0,-1 0 0,3 4 0,-2 6 0,-2 8 0,-1 6 0,0 6 0,-2 3 284,-1 5 1,-2 0 0,0 1-1,0 0 1,0 0 0,0-2-1,-2-1 1,-1-2 0,-2-1 0,0 0-1,1-4 1,-1-3 0,2-2-488,1 1 0,-3-9 0,0-6 1,2-8-1,2-6 0,1-5 0,0-5 1,1-4-1,2 0 0,4-1 187,1 0 1,0-1-1,3-2 1,-1 0 0,1 1-1,2 4 1,1 0-1,0 3 1,1 2 0,-1 4-1,2 2 1,2 2-1,1 1 320,-1 3 1,-2 4-1,-1 6 1,3 0 0,1 2-1,-1 2 1,-2 6 0,-2 3-1,-1 3 1,-3 3 0,-4 5-1,-1 3 1,0 3-394,-2 4 1,-2-4-1,-1 6 1,-1-3-1,-2 1 1,-2-2 0,2-2-1,-1-1 1,1 0-1,-2-2 1,2-3-1,2-5 1,1-3 0,0-2-5596,0 1 5684,0-1 0,-7-12 0,-1-4 0</inkml:trace>
  <inkml:trace contextRef="#ctx0" brushRef="#br0">24659 16158 8286,'14'-14'0,"1"-1"0,-1 2 179,0 4 0,1 2 0,-1 9 0,1 4 0,-1 9 0,0 9 0,1 8 0,-1 8 0,0 4 0,1 6 0,-1 1 0,1 4-137,-1 1 1,-4 7-1,-2 5 1,0 2 0,-2 2-1,0-2 1,-2-3 0,-3-3-1,-2-3 1,-4-3-1,-5-9 1,-3-6 0,-1-6-259,0-2 1,-1 4 0,1-6 0,-1-1 0,0-1-1,-3-4 1,-3-2 0,0-1 215,1 2 0,-12-5 0,1-1 0</inkml:trace>
  <inkml:trace contextRef="#ctx0" brushRef="#br0">3079 11136 8515,'-10'-38'0,"0"0"0,2 6 0,-3 0 75,2 6-46,5-1 1,-8 11 0,4-3-1,-2 3 1,0 3 0,-1 4 0,-2 4-1,-1 3 1,3 2 0,6 0 0,11 0-91,10 0 1,13 0 0,10 0 0,4 0 0,5 0 0,4 0-1,6 0 1,4-1 0,7-3 0,8 0 0,-35 2 0,1 0 0,2 1-1,1 1 1,1 0 0,0 0 72,1 0 0,2 0 0,3 0 0,1 1 1,1 1-1,2 1 0,0 1 0,1 2 1,-2 0-1,1 0 0,0 2 0,0-1 1,0 0-1,1 0 0,2 1 0,1-1 0,2 0 1,0 0-1,2 0 0,0 0 0,-1 0 1,0-1-1,0 0 0,1-2-16,1-1 1,1-1 0,3-1 0,1 1 0,3-1 0,2 1 0,1 0 0,-1 1 0,0-1 0,0-1 0,0 0 0,0 0 0,0-1 0,0 0 0,1 0 0,1 0 0,0 0 0,-1 0 0,1-1 0,-1 2 0,-1-1 0,-2 1 0,0 0 0,-1 1 0,0 1 0,0 1 20,1 0 1,1 0 0,0-2 0,0-1 0,1 1 0,0 1 0,-3-2 0,-1-1 0,-1 0 0,-1 0-1,0 0 1,1 0 0,0 0 0,1 0 0,2 0 0,-1-1 0,2-1 0,-1-1 0,0-1 0,-1-2 0,0 0-1,0 0 1,-1-1 0,0-1 0,0 0 0,1 0-27,2-1 1,-1-1 0,-4 2 0,-1-2 0,1-1 0,-1-2 0,-2 1 0,-2-1 0,0-1 0,-2-1 0,1-1-1,0-1 1,-1-2 0,-1 1 0,0-1 0,-1-1 0,-3 1 0,-1-2 0,-1 0 0,-2-1 0,-2-1 0,-1 0 0,-1-1-1,-1 0 44,-1-1 0,0 0 0,-6 3 0,-1 0 0,0-3 0,-1 0 0,-2 1 0,-2 0 0,-3 0 0,-1-1 1,28-27-1,-9-2 0,-8-2 0,-11 0 0,-11 2 0,-10 1 0,-6-1 0,-7 1-37,-8 5 1,-7-3 0,-18 11 0,-8-2 0,-12-3 0,-9-1 0,28 23 0,-1 0-1,-2 0 1,-1 1 0,-1 0 0,-2 1 0,-2-1 0,-1 1 0,-4-2 0,-1 1-1,-2-1 1,-1 0 0,-1-2 0,-1 0-20,1-1 0,0 1 0,0 1 0,-2 1 0,-1-1 0,-2 1 0,-1-1 0,-1 1 0,-1 0 0,0 1 0,-3 0 0,1 1 0,-1 2 0,0 1 0,0 2 0,0 0 0,0 2 0,-1 0 0,-1-1 0,-1 1 0,-1 0 0,1 1 0,-3 0 0,1 0 0,1 1 0,0-1 28,-1-3 0,-1 1 1,-1 2-1,-1-1 1,-1-1-1,-2 0 0,1 2 1,-1 2-1,-1-1 1,1 1-1,1 1 1,0 0-1,0-1 0,0 1 1,0 0-1,-1 1 1,-2-2-1,-1 1 1,0-1-1,-1-1 0,0 1 1,1 0-1,0 1 1,1 1-1,2 1 1,-1 0-9,1 0 0,-1 1 0,24 4 0,0 0 1,-1 0-1,0 0 0,0 0 0,0-1 0,1 1 1,0-1-1,-1 0 0,-24-2 0,0 1 0,1 0 1,1 0-1,0 2 0,1 1 0,-1 1 0,0 1 1,0 0-1,1 0 0,0 0 0,0 0 0,1 0 1,0 1-1,0 1 0,1 1 0,0 2 0,-1 0-2,2 1 0,-1 1 0,0 2 0,1 2 1,2 0-1,1 1 0,4 0 0,0 0 1,1 0-1,0 0 0,1 1 0,0 1 0,0 1 1,-1 0-1,1 2 0,0 0 0,1 0 1,1-1-1,2 1 0,0 0 0,2 0 0,0 1 1,1 0-1,0 1 0,2 1 0,0 0 9,2 0 1,0 2-1,5-2 1,1 1-1,1-1 1,2 0-1,2-1 1,1 0 0,2 2-1,1 0 1,1 1-1,1 1 1,0 1-1,1 1 1,1 0 0,1 0-1,-28 26 1,6 0-1,3 4 1,3 2-1,2 4 1,3 3 17,1 1 1,6-2-1,3 2 1,5 2-1,7 1 1,6 2-1,6-3 1,4 0-1,4-3 1,6 2-1,7-4 1,6-1-1,9-7 0,6-3 1,13-3 0,14-5 0,10-1-1,-31-22 1,2 0 0,2-1 0,2-1-1,4 0 1,2-1 0,4 0 0,2-1 0,6 2-1,1 0 1,4 0 0,2 0 0,2 2-1,2-1 1,0 0 0,2 0-25,3 1 0,1 0 0,-25-6 0,0 1 0,1-1 0,2 2 0,1 0 0</inkml:trace>
  <inkml:trace contextRef="#ctx0" brushRef="#br0">7538 3424 8334,'0'-24'311,"0"0"-174,-6 7 1,4-9-1,-2 5 1,2 1 123,2-1 0,-5 0 1,-1 4-1,0-3 0,-2 3 1,0 1-1,-4 3 0,0 3 1,-4 4-1,-2 1 0,-1 0 1,0 2-1,-1 2 0,1 1 1,0 1-111,-2 4 0,1 1 1,-6 6-1,4-3 0,-1 4 1,1 3-1,-4 5 0,-1 1 1,0 4-1,1 1 0,2 2 1,-1 1 304,-2 4-400,4 2 1,1 3 0,4-1 0,-1 2 0,1 3-1,2 4 1,4 2 0,0 1 0,3 1 0,-2 2-1,-2 4 1,0 4 0,2 1 42,1 2 0,7-3 0,-3 5 0,1 1 0,0 0 0,2 3 0,1-1 1,2 1-1,2-1 0,3 1 0,3-1 0,1-2 0,1-6-78,1-5 1,2-10 0,1 4 0,1-4 0,-1-1 0,0-5 0,1-3-1,-1-5 1,2 0 0,2 0 0,1 0 0,-1-4 0,-2-4-106,-2-3 1,0 0-1,1-3 1,-1-1 0,0-2-1,1-6 1,-1-2-1,1-4 1,-1-2 0,0-1-1,2-1 1,2-4 122,1-5 0,0-4 1,-4-5-1,-1-5 1,1-5-1,-1-5 1,0-6-1,1-6 1,-1-8-1,0-5 1,1-7-1,-1-3 1,1-7-1,-8 34 1,0-1-172,0-5 1,0-2-1,0 0 1,-1-2 0,0-5-1,-1-1 1,0-3 0,-2-1-1,1-3 1,0 0 0,0-2-1,0 0 1,1 2-1,0 0 1,0 5 0,0 1-1,-1 6 1,0 2 0,-1 6-1,0 2 1,2-31 0,0 9 285,-1 1 1,1 9 0,-5-1 0,-1 4 0,-4-1 0,-5-6 0,-3-4 0,-1 3 0,0 7-1,-2 8 1,-2 7 0,-3 6 0,-1 6 0,-2 9-101,1 5 1,-5 12 0,1 12-1,-5 7 1,0 10 0,1 9-1,2 8 1,1 7 0,0 5-1,3 4 1,1 4 0,-2 1-1703,-1 0 1577,5 0 0,9-29 0,0 2 0,2 3 0,1 1 0,0 4 0,0 1 0,-2 6 0,1 2 0,1 4 0,1 1 0,0 5 0,1 2 0,1 5 0,2 1 0,1 5 0,0 1 0,3-25 0,1 0 0,0 0 0,1-1 0,0 1 0,2-2 0,2 21 0,2-2 1,3-8-1,1-3-443,2-10 0,1-2 0,-1-8 0,1-4 0,23 18 0,-2-11 0,-3-10 514,-1-5 0,-3 5 0,1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4934 5194 7186,'-6'-8'545,"4"2"0,-4-1 384,6-2 0,-2 2 0,-1 1 0,-3 1 2247,-2 0-3031,5 1 0,-2 5 0,10 2 1,4 2-1,4-2 0,3 1 1,2-1-1,2 2 0,3-2 1,1-2-1,0-1-47,0 0 1,0 0-1,4 0 1,1 0-1,-2 0 1,-1 0-1,-4 0 1,-1 0-1,-3 0 1,-2 0 0,-2 0-1,1 0-1197,-1 0 0,-4 0 0,-3 2 0,0 3 0,-6 3 0,-4 1 1099,-6 1 0,-4 0 0,-1 4 0</inkml:trace>
  <inkml:trace contextRef="#ctx0" brushRef="#br0">4934 5611 8138,'-6'-4'445,"6"-1"1,8 2 0,5 1-1,1 2 1,1 0 0,1 0-1,1 0 1,4 0 0,1 0-1,2 0-85,-1 0 0,4 0 0,-3 0 0,1 0 0,1 0 0,-4 0 0,-1 0 1,-2 0-1,1 0 0,-1 2-2950,-2 2 1,-7 0 2589,-5 5 0,-10 1 0,-3 4 0</inkml:trace>
  <inkml:trace contextRef="#ctx0" brushRef="#br0">5625 4475 8848,'-13'-10'795,"4"1"1,-1 7 0,8 2-418,4 8 1,8 0 0,-1 2 0,4 1 0,1 2 0,1 1 0,-1-1-1,-1-2 1,-2-2-257,-1 3 0,-2-4 0,3 0 1,-1 0-1,1-2 0,2 2 1,1-2-1,0 2 0,1-1 0,1 1 1,1 0-1,4 1 0,0-1-34,0-3 0,3 2 0,-4-1 1,3 0-1,1 1 0,0-4 0,-2-1 1,0-1-1,1 2 0,1 2 0,0-2 1,0-1-1,0-2-56,-2 0 1,5 0 0,-3 0 0,2 0 0,-1 0-1,-1 0 1,0 0 0,0 0 0,0 0 0,0 0-1,0 0 1,0 0-12,2 0 1,-4 0 0,2-2 0,0-1 0,0-2 0,-1 2 0,-1 2 0,-1 1 0,1-2 0,0-1 0,2-2 0,-1 2 0,-2 0-47,-1-2 1,-2 3 0,4-4 0,1 1-1,-1 0 1,2 0 0,0 1 0,0-1-1,2 2 1,1-1 0,2 1 0,-2-2-1,-2 2-9,-1 2 1,0 1 0,3 0-1,-1 0 1,-4 0 0,-1 0-1,-2 1 1,1 2 0,-1 4-1,-2-1 1,1 2 0,-1-1-1,3-1 16,-3-3 1,-1 0 0,-1 1-1,1 0 1,1 0 0,2-3-1,-1-1 1,-2 0 0,0 0 0,2 0-1,1 0 1,0 0 0,0 0 76,0 0 0,0 0 1,-4 0-1,1 0 1,1 0-1,3 0 1,-1 0-1,0 0 0,0 0 1,-1 0-1,-1 0 1,1 2-1,1 1-83,-1 2 1,2 0 0,1-5-1,0 0 1,1 0 0,1 0 0,1 0-1,0 0 1,0 0 0,1 0-1,1 0 1,-1 0 0,-1 0 0,0 0 13,-1 0 1,2 0-1,-4 0 1,0 0-1,0 0 1,-4 0-1,1 0 1,-1 0-1,3 0 1,-1 0-1,0-2 1,0-1-1,0-2 19,2 2 1,1 1 0,6 2 0,-3-1 0,-1-3 0,0 0 0,0 0 0,0 3-1,0 1 1,-2 0 0,-2 0 0,-4 0 1,-2 0 1,0 0-1,1 0 1,-1 0-1,1 0 1,-1 0-1,0 0 1,1 0-1,-1 0 1,1 0-1,-1 0-83,0 0 1,1-5 0,-1 0-1,0 2 1,1 1 0,-1 2 0,1 0-1,-1 0 1,0 0 0,1 0-1,-2-1 125,-4-4 1,4 3 0,-3-2 0,2 2 0,3 0 0,-1-1 0,0-2 0,1 1 0,1-1 0,1 0-56,3 2 0,-1-4 0,-5 1 0,1 0 1,-1-2-1,0 1 0,1 1 0,-2 1 0,-2 0 1,-2 0-1,1 1 0,0-1 30,-1 0 0,-1-1 0,3 2 0,-1-2 0,1-2 0,0-3 1,0 0-1,-3 0 183,-1 1 0,-1 2 0,-3-3 0,2 1 0,-2-1 0,1 0 0,-1 0 1,0 1-2555,-5-1 1,1 4 2342,-9 3 0,-6 2 0,-6 2 0</inkml:trace>
  <inkml:trace contextRef="#ctx0" brushRef="#br0">6172 5338 6339,'0'-10'2858,"0"1"-2172,-7 6 0,6-5 0,-6 4 861,1 0 0,4-3-1431,-2 2 1,8 4-1,6-4 1,3 3-1,1 2 1,1 0-1,-1 0 1,0 0 0,2 2-1,2 1 1,3 2-1,1-2-47,4-1 1,2 3 0,4-1-1,2 0 1,-1-3 0,1-1-1,0 0 1,-2 0 0,-2 0-1,-1 0 1,-2-1 0,-3-3 462,-5 0-511,-3-1 0,-2 3 0,1-1 1,-1-2-1,1 2 0,-3 0 1,0 0-1,-4-4-1767,-2-1 1,-1 3-4367,-5-4 6112,0 6 0,0-4 0</inkml:trace>
  <inkml:trace contextRef="#ctx0" brushRef="#br0">6517 5410 6988,'-8'-6'1346,"2"4"1,6-6 0,0 3-668,0-4 1,0 4 0,0 5 0,0 8 0,0 6-1,0 4 1053,0 1-1619,0 7 1,0-4 0,0 7 0,0-1 0,1 3 0,2 2 0,2 6 0,-2 1-1,-1 0 1,-2-2 0,0 2 0,0 2-67,0 1 0,0-6 1,0-4-1,0-3 1,0-1-1,0 0 0,0-2 1,0-3-1,0-5 1,0-3-1,0-1 1,0-1-103,0 1 1,0-6-964,0 1 1,0-9 0,0-1 1017,0-8 0,0-4 0,0-3 0</inkml:trace>
  <inkml:trace contextRef="#ctx0" brushRef="#br0">7351 5194 8252,'0'-9'265,"0"-1"0,0-1 830,0-2 1,0 3 0,0 1-696,0-2 0,-1 6 0,-4 5 0,-5 8 0,-1 5 0,0-1-319,2-2 1,4 3-1,-5-4 1,1 4 0,-1 2-1,0-1 1,1 0 0,-1 1-1,1-1 1,-3 0-1,1 1 1,0-1 0,3 2-32,2 3 1,-6-3 0,4 5 0,0-2 0,2 2 0,1 0-1,-1 0 1,-1-2 0,1 0 0,3 2 0,1 0 0,1 1-1,-3 0 35,0 4 1,-1-4 0,5 2 0,0 2 0,0 0 0,0-1 0,0-1 0,0 0 0,1 0 0,3-2 0,2-1-1,0-2 1,2 1 31,0-1 0,-3 0 0,3-5 0,0 1 0,0 1 0,3 0 0,1 0 0,-1-4 0,-2 1 0,1 0 0,0 1 0,-1-1-125,2-3 0,1 3 0,-1-4 0,-2 2 0,3 1 0,0-3 0,3 1 0,-3-1 0,0-1 0,-4 0 0,0-1 165,0-1 1,-4-1 0,6-3 0,1 1 567,2 2-1196,-5-1 1,-2-5 0,-6-4-1174,0-5 1,0 2 0,-1 0 0,-2 0 1643,-2 0 0,-6-1 0,3-6 0</inkml:trace>
  <inkml:trace contextRef="#ctx0" brushRef="#br0">7812 5611 7801,'0'-14'156,"0"4"0,0 1 0,0-2 573,0-2 1,1 5 0,3 1 783,0 1-1361,1 4-52,-5-4-73,0 12-89,0-4 162,0 4 1,2-6 941,3 0-222,-4 0-778,6 0 0,-7 7 0,1 2 0,2 4 0,2 3 1,-2 3-1,-1 5 0,-2 4 0,0 0 0,0 1 1,0 1-1,0 1 0,0-1-23,0-3 1,0-3-1,0 2 1,-2-4-1,-1-1 1,-2-3-103,2-2 1,2-10 0,1-6-1,0-8 1,1-5 0,2-3-1,2-1 1,0-4 0,1 0-1,2-1 1,2 1 0,0-1 22,1-1 1,2-1 0,1-3 0,0 2 0,1 2 0,-1 2 0,0 2 0,2 0 0,0 0 0,0 3 0,-3 3-1,0 5 188,0 2 0,-4 1 1,1 6-1,0 4 1,-2 5-1,-4 3 0,0 3 1,-1 1-1,2 4 1,-2 0-1,-2 1 3,-1 1 0,0-4 0,0 3 0,0 0 0,0-1 0,0 2 0,0-3 0,0 1 0,0-3 0,0-2 0,0-2 0,0 1 1,0-1-2424,0 0 0,0-4 2292,0 0 0,7-1 0,1 5 0</inkml:trace>
  <inkml:trace contextRef="#ctx0" brushRef="#br0">8387 5827 8136,'8'-6'389,"-3"-4"1,-2 2 0,0-1-1,4-1 1,-1 0 0,2 2-1,-1 0 1,1 2 0,0 0-1,3 1 1,2 0 0,1 0-207,0 2 0,1 2 0,-1 1 0,1 0 1,-1 0-1,0 0-183,1 0 0,-1 6 0,1 2 0</inkml:trace>
  <inkml:trace contextRef="#ctx0" brushRef="#br0">8805 5482 8282,'9'-22'0,"-1"2"375,-1 4 1,4 4 0,0 0-1,5 4 1,5 0 0,-1 2-1,3 0 1,-2 2 0,1 3-1,-1 2 1,0 4 0,-4 5-1,-1 3 1,-2 1-166,1 0 0,-7 1 1,-2-1-1,-1 2 1,0 2-1,-2 1 1,-3-2-1,-3-1 1,-4 0-1,-1 2 1,-3 1-1,-2-1 1,-2-2-424,-5-2 1,4 1-1,-3-1 1,5 0-1,3 1 1,1-2 0,0-2-1,1-2 1,1 2 173,1 2 1,4-5 0,8-3 0,5-3 0,2-2 0,3 0 0,1 0-1,1 0 1,4 0 0,2 0 0,0 0 0,1 0 0,-1 0-564,-2 0 1,3 0-1,-5 0 1,0 0 0,0-2-1,0-1 602,-1-2 0,4-13 0,1 3 0</inkml:trace>
  <inkml:trace contextRef="#ctx0" brushRef="#br0">9294 5295 8079,'4'-15'438,"1"1"1,6 1 0,1 2-1,5 3 1,6 3 0,-1 9 0,-3 7-1,-1 8 1,-1 3 0,3 4 0,-3 1-121,-1 2 0,-2 0 1,1 1-1,-1 2 0,1 2 1,-3-1-1,0 2 0,-4 4 1,-2 2-1,-3 1 0,-1-2 1,-2-4-1,0 0-497,0-4 1,-7-2 0,-2-1 0,-4-2 0,-1-3 0,-1-5 0,1-3 0,-1-2 0,3 1 0,1-2 0,1-2-6054,-1-2 6232,-2-5 0,-1 2 0,-1-6 0</inkml:trace>
  <inkml:trace contextRef="#ctx0" brushRef="#br0">10056 5511 8098,'-14'-13'562,"-1"3"0,1 2 0,3 5 0,6-2 0,10 2 0,8 2 0,4 1 0,4 0-141,1 0 1,2 0 0,5 0-1,-2 0 1,-1 0 0,-2 0-1,1-2 1,1-1 0,0-2 0,-2 2-1,0 0 1,0-1-501,-1 0-1252,-5-8 0,3 11 0,-7-4 0,1 3 1331,-1 2 0,-6-6 0,-2-2 0</inkml:trace>
  <inkml:trace contextRef="#ctx0" brushRef="#br0">10286 5252 8028,'-14'0'309,"4"-5"0,2 2 1,2 6-1,3 8 0,1 8 1,2 4-1,0 2 1,0 2-1,0 4 0,0 1-33,0 1 1,0 6 0,0-4 0,0 0 0,0 0 0,0-3 0,0-3 0,0-3 0,0-2 0,0 0 0,0-2 0,0-3 0,0-3-277,0-2 0,0 1 0,0-1 0</inkml:trace>
  <inkml:trace contextRef="#ctx0" brushRef="#br0">11078 5439 8072,'-7'-8'451,"6"-5"0,-4 3 0,3-2 0,2-3 1,-1 2-1,-3 2 0,0 2-31,0-3 1,1 0-1,0-3 1,-3 2 0,-2 4-1,-2 2 1,1 3 0,-1-1-1,-1 2 1,-2 3 0,-1 3-1,-1 3-447,1 2 0,-5 3 0,-1 7 0,3 3 0,1 1 0,1 2 0,3 0 0,0 0 0,4 2 0,1 1 0,0 2 0,1-1 0,3 1 0,1-2 277,2-3 1,0 2-1,0-5 1,0 0-1,2-1 1,2 0-1,6-3 1,3-1-1,1-3 1,0-2-1,1-1 1,-1-2 83,1-2 1,4-1-1,2-4 1,-1 3 0,3 0-1,-2 0 1,1-3 0,0-2-1,4-3 1,-1-2 0,1-2-1,-4-3 1,-1 0-482,-3 1 1,-2-3 0,-2 5 0,1-1-1,-1-1 1,-1-1-2508,-4-2 0,-4 0 1755,-10 4 1,2 4 1984,-6 10 0,4-4 0,-3 6-1090,1-1 0,1-4-530,1 3 626,4-4 1,-7-1-3790,3 0-2353,3 0 6050,-4 0 0,-1 0 0,-1 0 0</inkml:trace>
  <inkml:trace contextRef="#ctx0" brushRef="#br0">11739 5554 7909,'-4'-10'645,"-1"1"1,2-3-219,1 0 0,8 2 0,4 2 0,3 2 0,1 3 0,1 1 0,-1 2 0,0-2 0,1-1 1,-1-2-1,1 2 0,1 2 0,1 1-306,2 0 1,0-2 0,-4-1 0,-1-2-1,1 2 1,-1 1 0,0 1 0,1-3 0,-1 0-1,1 0 1,-1 1 0,0 0-1900,1-2 1,-6 0 0,-1 4 1777,-1-4 0,4-3 0,-3-6 0</inkml:trace>
  <inkml:trace contextRef="#ctx0" brushRef="#br0">11955 5280 8232,'-14'0'327,"-1"0"0,1 0 0,0 0 0,-1 0 0,3 2 0,0 3 0,4 6 0,2 5 1,1 5-1,0 0-141,1-1 1,-3 6-1,4-4 1,-2 2-1,0 0 1,1 0-1,-1 0 1,2-1-1,1-3 1,2 0-1,0-1 1,0 0-2445,0-1 1,0-2 2257,0-2 0,6 0 0,2 1 0</inkml:trace>
  <inkml:trace contextRef="#ctx0" brushRef="#br0">13236 5151 7941,'0'-19'260,"0"0"1,1-1 0,2 6 0,2 0-1,-2-2 1,-1-2 0,-2-1 0,0 1 48,0 2 1,0 7-1,-2 1 1,-2 0-1,-6 1 1,-3 1 0,-3 1-1,-1 0 1,-2 1-1,1 0 1,2 3 0,0 2-1,-2 3 1,-1 2-281,2 2 1,-4 2-1,2 4 1,1 0 0,1 1-1,-1-1 1,-1 0 0,1 2-1,2 2 1,2 3 0,-1 0-1,1 1 1,1-1 72,4 0 1,-3-1 0,6-2-1,0 3 1,-2 0 0,1 1-1,1-1 1,3-1 0,1 0-1,2-1 1,0 0 0,0-1-1,0-1-39,0 2 0,0-3 1,0 4-1,2-4 0,1-2 1,2 0-1,-1 1 0,1-1 1,2 0-1,1 1-65,3-1 1,2 1-1,1-3 1,-1 0-1,-2-4 1,-1-2-1,1-3 1,2 0-1,1 1 1,0 0-1,1 0 1,-1-3-1,2-1 1,2 0 49,1 0 1,5-1-1,-5-3 1,0-2-1,0 0 1,2-2 0,2 1-1,1-1 1,-2 0-1,-1-1 1,-2-1-1,0 0 100,-1-1 0,-2 3 1,-2-1-1,0-3 0,1 1 1,-1 0-1,-1 2 0,-2-3 1,-3 0-1,-1-3 0,-3 2-605,3 4 0,-6-4 457,4 3 0,-10 4 0,-3 0 0</inkml:trace>
  <inkml:trace contextRef="#ctx0" brushRef="#br0">14300 5165 8293,'-9'-14'2137,"-1"0"-1597,7-1 1,-2 1 0,10 1 0,5 3 0,2 6-541,3 2 0,-1 2 0,0 0 0</inkml:trace>
  <inkml:trace contextRef="#ctx0" brushRef="#br0">14674 5252 10662,'0'-15'0,"0"1"1061,0 0 0,2 1-1061,3 3 0,3 4 0,6 6 0</inkml:trace>
  <inkml:trace contextRef="#ctx0" brushRef="#br0">15221 5252 11071,'2'-23'0,"1"4"0,3 3 648,2 2 1,-5-1-1,4 1 1,-2 0-1,1 1-648,2 3 0,8-3 0,6 5 0</inkml:trace>
  <inkml:trace contextRef="#ctx0" brushRef="#br0">16444 4978 8149,'-6'-14'439,"-1"0"1,-4-1-1,1 1 1,-1-1 0,0 1-99,1 0 0,4 4 1,8 2-1,2 0 0,8 2 1,5-1-1,9 4 0,6 1 1,6 1-1,4-2 0,1-2 1,-2 2-1,-1 1 0,-1 2-746,1 0 0,0 5 1,-4 1-1,-5 1 1,-7 1-1,-3-2 1,-4 2 404,-1 0 0,-2 2 0,1 4 0</inkml:trace>
  <inkml:trace contextRef="#ctx0" brushRef="#br0">16430 5122 8177,'-15'0'0,"2"-1"386,4-4 0,-2 2 1,7-5-1,8 0 0,8 1 1,11 1-1,6 1 0,4 0 1,4 0-1,1 1 0,1-1 1,-1 0-237,-1 2 1,-2 1 0,-5 2 0,2 0-1,2 2 1,-2 1 0,-3 3-151,-5 2 0,9 2 0,-3 4 0</inkml:trace>
  <inkml:trace contextRef="#ctx0" brushRef="#br0">17681 4777 8108,'-14'0'0,"-1"-2"0,1-1 639,0-2 1,4 1 0,2 2 0,3-1-386,7-2 1,4 0 0,9 5 0,1 0 0,3 0 0,5 0 0,3 0 0,3 0 0,2 0 0,4 0 0,-1 0 0,1 0 0,0 0 0,0 0-131,1 0 0,0 0 0,3-1 1,-2-3-1,1 0 0,-1 0 1,-1 1-1,0 0 0,-2-3 1,0-1-1,-5 1 0,-3 1 1,-4 0-1302,-2 0 0,-2-1 0,-5 3 1,0-2 1176,1 2 0,-14 8 0,-2 3 0</inkml:trace>
  <inkml:trace contextRef="#ctx0" brushRef="#br0">18055 4763 8239,'-14'0'369,"1"1"0,4 4 1,4 4-1,3 6 0,2 4 1,2 5-1,1 3-27,2 2 0,1 1 0,-3 4 1,2 6-1,-2 5 0,-1 6 0,-2 2 1,0 3-1,0-2 0,0 0 0,0-1 1,-2 0-1,-1-2-188,-2-5 0,-4-4 0,4-13 0,2-2 0,1-3 1,2-5-1,0-3-1412,0-2 1,2-6-1,1-4 1,3-8 1257,2-5 0,2-10 0,4-4 0</inkml:trace>
  <inkml:trace contextRef="#ctx0" brushRef="#br0">18904 4432 8163,'0'-15'178,"5"1"0,0-1 1,-2 1-1,-2 0 1,-1-1 141,0 1 0,-1 6 0,-4 5 0,-4 7 1,-4 9-1,-2 6 0,1 2 0,-2 3 0,-2 2 1,-2 6-1,-1 1 0,0 4 0,2 0-191,-2 3 0,5 1 0,-5 4 0,2 2 0,0 0 0,1 1 0,2 0 0,4 0 0,0-1 0,4-3 0,2 0 0,3-3-146,1-2 1,2 1-1,2-5 1,3 0-1,4 0 1,4-3-1,1-2 1,1-2-1,-1-3 1,2-1-1,2 0 1,1 0 0,-2-2 73,-1-1 1,-1-2 0,-1-6 0,1-2 0,-1-3-1,-1 0 1,-2-1 0,-1-1 0,1-3 0,2-1-1214,1-2 1,-6-2 1155,-3-2 0,-4-4 0,-1-7 0</inkml:trace>
  <inkml:trace contextRef="#ctx0" brushRef="#br0">19249 4935 8027,'-4'-9'597,"-1"-1"0,0 5 0,3-4 1,-1 1-407,-2 4 0,1 6 0,4 12 0,0 2 0,0 2 0,0 3 0,0 0 0,0 1 0,0 0 0,0 2 0,0 0 0,0-1 0,0-1 0,0-1 0,0 0-402,0-4 0,-5 1 0,0-1 0,2 3 0,1-6 180,2-8 1,0-3 0,0-12 0,2-2 0,1-4 0,3-2 0,1-2 0,1-1 0,0 1 0,1 0 0,1 0 0,0 0 0,1-1 26,2 3 1,-4-4 0,1 2-1,1 1 1,2 4 0,1 3-1,0 1 1,1-1 0,-1 0-1,1 1 1,-1 4 0,0 1 79,1 0 0,-6 0 1,1 7-1,0 3 1,-2 4-1,-2 4 1,-1 3-1,0 2 0,-2 1 1,-2 0-1,-1 2 1,2 1-93,3 1 0,-4-1 1,4-4-1,-3 1 1,-2-2-1,0 1 1,0 0-1,0 1 1,0-2-1,0-1 1,0-1-4024,0-1 4039,0-6 0,0 5 0,0-5 0</inkml:trace>
  <inkml:trace contextRef="#ctx0" brushRef="#br0">19854 5165 8004,'0'-14'317,"0"0"1,4-1 0,3 2 0,1 2-1,3 2 1,2-1 0,1 0 0,1 2-1,-1 2 1,0 3 0,1 1 0,-1 2-391,1 0 0,-1 0 1,0 2-1,1 1 1,-1 3-1,0 1 73,1-1 0,-1 5 0,1-3 0</inkml:trace>
  <inkml:trace contextRef="#ctx0" brushRef="#br0">20343 4777 8229,'8'-14'0,"-2"-1"0,-1 1 409,0-1 0,4 9 0,-2 6 1,-1 10-1,1 7 0,-4 7 0,-2 3 1,-1 2-1,0 0 0,-1 1-339,-4 4 0,3-4 0,-2 5 1,2-1-1,2 1 0,0 0 1,0 0-1,0-3 0,0-1 1,0-2-1,2-1 0,1-1 1,2-1-5574,-2-2 5503,-2-6 0,6 9 0,1-5 0</inkml:trace>
  <inkml:trace contextRef="#ctx0" brushRef="#br0">20746 4906 8004,'1'-22'2099,"4"3"-1745,-3 3 0,4 1 1,-8 3-1,-2 2 0,-8 5 1,-4 4-1,-4 2 1,-3 4-1,-1 5 0,0 2-450,0 3 0,5 1 0,-3 1 1,-1 3-1,3-1 0,-1 0 1,3 0-1,2 0 0,3 1 0,2-1 1,2-2-1,-1-1 0,2-1-35,3-1 0,4 0 1,1 1-1,0-1 1,1 1-1,4-3 1,3 0-1,2-4 1,-1-2 318,2-3 1,-3 4 0,2-3 0,1 0 0,2-3 0,1-1 0,1 0 0,-1 0 0,2 0 0,2 0 0,3 0 0,-1 0 0,3 0-115,-1 0 1,0 2-1,4 1 1,-4 2-1,1-2 1,-2 0-1,-1 0 1,-2 2-1,-2 0 1,-2 0 0,1 0-1,-1-1-2078,0 3 1,1-6 2003,-1 4 0,1 3 0,-1 0 0</inkml:trace>
  <inkml:trace contextRef="#ctx0" brushRef="#br0">21105 4388 8063,'0'-14'0,"0"0"0,2-1 720,3 1-427,-4 6 1,6 0-1,-6 5 1,4-2 0,5 2-1,2 3 1,3 4-1,-1 6-37,1 3 0,-1 6 1,0 2-1,1 1 0,-1 5 1,1 4-1,-3 2 0,0 1 1,-3-1-1,1 1 0,-1-2 1,-1-2-1,0 1 0,-1 2 1,-1 4-219,-3 0 1,4 0-1,-3-5 1,0 3-1,-3 0 1,-1 2-1,0-2 1,0 0 0,-1-3-1,-4-2 1,-5-1-1,-1 0 1,0 0-188,1 0 0,1-5 0,-6-1 0,1 1 0,0-1 0,-1-4 0,1-3 0,1-2 0,2-1 0,1-3 1,-1-4-1,-2-1-1582,-1 0 0,-1 0 0,1-5 1731,0 0 0,-1 0 0,1 0 0</inkml:trace>
  <inkml:trace contextRef="#ctx0" brushRef="#br0">21695 4892 8149,'0'-14'428,"0"4"0,2 0 0,3 1 0,4 1 0,4 3 0,1 3-99,1 2 1,5 0 0,4 0-1,4 0 1,0 0 0,1 0-1,0 0 1,0 0 0,1 0-1,2 0 1,2 0 0,-4-1 0,-3-2-1,-3-2 1,2 2 0,-1-1-821,-1 0 1,-3 2 0,-8-4 0,-2 1-1,-3-2 491,-2-1 0,-7-1 0,-7-5 0</inkml:trace>
  <inkml:trace contextRef="#ctx0" brushRef="#br0">22026 4604 7876,'-14'0'297,"-1"0"0,2 2 0,2 3 0,3 4 0,2 6 0,1 4 0,0 5 0,1 3 0,0 2 0,3 1 0,1 4 0,0 4 1,0 2-146,0-2 1,-5 2-1,0-6 1,2-2-1,1 0 1,2 0-1,0 0 1,0-5-1,0-5 1,0-2-1,0-1 1,0-2-4151,0-1 3998,0-1 0,-6-1 0,-2 0 0</inkml:trace>
  <inkml:trace contextRef="#ctx0" brushRef="#br0">23235 4719 8169,'0'-14'194,"0"0"0,0 4 0,0 0 0,0-1 0,0-2-20,0-1 0,-7 1 0,-2 4 0,-4 4 1,-2 5-1,-1 3 0,-1 3 0,-2 2 1,-1 4-1,1 0 0,0 4 0,0 4 0,0 4 1,0 3-114,1 2 0,0-1 1,2 1-1,0 1 0,4 2 1,0 2-1,4 0 0,4-1 1,2 1-1,2-2 0,2-2 1,2-3-1,6-3 5,3-5 0,3-3 1,1-1-1,4-2 1,0-4-1,1-4 1,-1-3-1,1-2 1,1 0-1,1 0 0,0-2 1,-2-3-1,1-3-724,-1 0 0,-3-3 0,4 5 0,-3-1 658,-2 1 0,-2-5 0,-2 3 0</inkml:trace>
  <inkml:trace contextRef="#ctx0" brushRef="#br0">23666 4619 9248,'0'4'191,"-1"11"1,-3 9-1,0 6 1,0 4-1,3 4 1,1 4-1,-2 1 1,-1 0-1,-2 0 1,2 0-1,1-1 1,2-2-342,0-2 0,0-11 1,0 1-1,0-6 0,0-4 1,2-6 65,3-7 1,-2-2 0,5-12 0,0-4 0,-2-3 0,2-3 0,-1 0 0,1-1 0,0 0 0,1-1 0,1-2 0,0 3-1,-1-3 287,-1 1 1,5 4 0,-4-2 0,4 0 0,2 1 0,1 0 0,1 0 0,4 0 0,1 1 0,4 2 0,1 2-1,2-1 1,-2 1 5,-3 0 1,3 1 0,-4 2 0,-1 1 0,-3 0 0,-3 1 0,-1 1-210,-1 1 0,-12 9 0,-4 6 0</inkml:trace>
  <inkml:trace contextRef="#ctx0" brushRef="#br0">23752 4921 8049,'2'-7'575,"3"7"0,4 8 0,6 5 0,4 2 1,5 1-1,2 1 0,-1 4 0,-1 0 1,2 1-525,1 0 1,-3 1-1,-2 2 1,-1-1-1,-5 0 1,-3-1-1,-4-2 1,1-1-52,-2 4 0,5-3 0,-5 0 0</inkml:trace>
  <inkml:trace contextRef="#ctx0" brushRef="#br0">4230 6964 8315,'0'-14'0,"-2"-1"312,-3 1 0,2 1 1,-7 3-1,-1 6 1,-3 2-1,-4 4 1,-3 1-1,1 3 1,-3 2-1,1 2-192,-4-2 0,-1 5 0,-2-4 0,2 4 0,2 1 0,1 1 0,0-3 0,1 0 0,4-3 0,3 2 0,3 2 0,4 2 0,4-1 0,3 0-189,2 1 1,7-6-1,4 3 1,6 2-1,7 4 1,4-1 0,0-1-1,1 0 1,0 2-1,0 2 1,-2 1-1,-2 2 1,-2-3 943,-2 1-813,-2 5 0,-11-9 0,-3 7 0,-4 0 1,-1 0-1,-3-1 0,-5-1 0,-8-1 1,-5 0-1,-4-5 0,-3-4 0,0-4-308,-1-1 1,0-2-1,2-5 1,3-2-1,5-3 1,3-4-1,3-6 1,3-4-1,6-7 246,2-6 0,8-4 0,2-7 0</inkml:trace>
  <inkml:trace contextRef="#ctx0" brushRef="#br0">4388 6950 8315,'6'-8'301,"2"1"1,0 9 0,-3 3 0,-3 4-1,-2 5 1,0 6 0,1 4 0,2 4-1,2 4 1,-2 2 0,1 0 0,-1-1 0,2 2-521,-2 2 0,0-5 0,0 2 1,4-2 218,0 1 0,-3-2 0,2 4 0</inkml:trace>
  <inkml:trace contextRef="#ctx0" brushRef="#br0">4359 7295 8481,'-14'-5'308,"-1"0"0,7-6 0,2 3 0,1-2 0,2 2 1,4 0-1,7 2 0,7 0 0,4 1 0,5-2 0,2-1 1,-1-1-56,-1-1 1,0 6 0,3-4-1,-1 1 1,-4 4 0,1 1-1,-3 2 1,1 0 0,-5 2-1,-5 3 1,-6 6-322,-3 7 0,-2-3 0,0 5 1,0-4-1,0 0 0,0 1 1,0 2-1,0-1 0,0-2 1,0-2-1,0 1 0,1-1-59,4 1 1,3-7 0,7-4 0,-1-2 0,2-2 0,1 0 0,3-2 0,-1-2 0,0-6 0,0-3 0,-1-1-1,-2-2 174,-2-3 0,-6 1 1,-3-4-1,-3 1 1,-2 2-1,0-1 1,-2 1-1,-3 2 1,-4 1-1,-4 1 1,-2 3-1,1 0 1,0 4-850,-1 2 0,2-5 1,5 3-1,8 0 1,8 3-1,5 3 720,2 2 1,-1 0 0,0 0 0,2 0-1,2 0 1,1 0 0,-1 0 0,-2 2 0,-2 3-1,0 4 1,-1 4 371,-3 2 0,3 5 0,-5 6 0,0 4 1,-2 5-1,-1 2 0,0 5 0,-1 4 0,1 7 1,0 4-1,-2 4 0,0 2 0,1-1-750,0 2 1,3-7 0,-4 3 0,2-8 0,0-4 0,-1-5 0,1-4 459,-2-4 0,5-8 0,0-6 0</inkml:trace>
  <inkml:trace contextRef="#ctx0" brushRef="#br0">5006 7396 8445,'0'-37'0,"2"3"352,3 4 1,-2 1 0,5 2-1,0 1 1,0 4 0,3 1-1,4 4 1,2 2 0,4 6 0,0 4-1,1 3 1,-1 2 0,1 2-173,1 3 0,-6 7 1,2 9-1,-4 0 1,-4 1-1,-3 1 1,-2 2-1,-4 1 1,-4 1-1,-4-1 1,-4 1-1,-4-2 1,-4 1-620,1-4 0,-4 4 1,0-7-1,0-1 1,-1-2-1,0-4 0,-2 0 1,0-4 438,0-2 0,-7-1 0,-5-5 0</inkml:trace>
  <inkml:trace contextRef="#ctx0" brushRef="#br0">5898 7324 8283,'-14'0'386,"0"0"1,-1 0 0,2 1-1,4 6 1,2 7 0,3 7 0,-1 3-1,2 0-234,1 1 1,2-2 0,2-1 0,1-1 0,3-2 0,2-1-1,3-2 1,2-5 0,2-3 0,-1-5 0,0-1 0,1-4-1,-1-4 1,-1-7 0,-2-6-324,-1-4 1,-1 4-1,4-3 1,-2 1 0,-3 3-1,-1 2 1,-3 4 0,1 0-1,2 4 1,-1 4 229,0 5 1,4 6 0,-5 7-1,-2 2 1,-1 2 0,-1 1-1,2-2 1,2 1 0,-2-1-1,-1 3 1,0-4 0,1-4-216,2-2 0,1-7 1,-3 0-1,2-6 0,0-6 1,0-6-1,-1-2 0,1-4 1,0-3-1,0-5 0,-2-4 1,-1-6-86,-2-6 1,4 2-1,1-6 1,-2 1-1,-1 0 1,0 3-1,1 5 1,3 6-1,1 6 1,1 5-1,0 9 497,3 7 1,-3 14-1,0 7 1,0 10 0,-2 8-1,0 7 1,-2 2 0,-3 2-1,-1 0 1,0 1 0,0-3-1,0-1 1,0-3-145,0-2 0,0 0 1,0-4-1,0-3 1,0-5-1,2-6 1,1-5-1,3-8 0,2-10 1,2-10-215,-2-8 1,5-3-1,-5-2 1,1 0 0,-1 1-1,0 0 1,0 3 0,2 2-1,0 3 1,-2 2-1,0 2 58,0 2 124,-5 6 0,5 1 1,-5 9-1,2 4 1,-2 7-1,-1 6 1,-2 4-1,0 1 1,0 0-1,1 0 0,2 1 1,2 1-1,0-1-46,1-1 0,-2-6 0,4 1 0,0-3 0,-1-2 0,5 1 0,0-2 0,3-4 0,-1-4 0,1-3 0,-1-4-67,0-3 1,1 0 0,-1-7-1,1-4 1,-1-2 0,-1-1 0,-2-2-1,-1 0 1,-1-1 0,1 1 0,-2-1-1,-2-1 1,-3-1-4,-1 2 0,-2 1 1,0 7-1,0-1 1,-2 3-1,-3 2 1,-4 5-1,-4 5 1,-1 5-1,-1 5 1,3 2-1,0 4 1,3 4-1,-1 2-20,2 0 1,2 6-1,6-6 1,0 2 0,0-2-1,0-1 1,0-2 0,1 0-1,3 1 1,2-4 0,2-4-1,3-4 1,2-1 94,1-4 1,1-1-1,-1-2 1,1-2 0,-1-3-1,0-4 1,1-6-1,-1-2 1,0-4 0,1 0-1,-1-1 1,1 1-1,-1 0 23,0 4 1,1-3-1,-2 4 1,-2 4-1,-3-1 1,0 2 0,-2 3-1,1 8 1,-4 9-1,-2 7 1,-1 5-70,0 1 0,0-2 1,-1 4-1,-2-1 0,-2 1 1,2-1-1,1-2 0,2-4 1,0-1 10,0-1 0,0-14 0,0-7 0,2-9 0,2-5 0,4-3 0,2-1 0,-1 0 0,3 0 0,0-1 0,3-1-55,-1 2 1,1 3 0,-1 5 0,0 0 0,1 2 0,-1 8-1,-1 7 1,-3 9 0,-6 3 0,-2 3 64,-2 3 0,0-3 0,0 5 1,0-2-1,0 0 0,0-2 1,0-1-1,0-1 0,0-1-14,0 1 0,0-1 0,0 0 0</inkml:trace>
  <inkml:trace contextRef="#ctx0" brushRef="#br0">8056 7223 8465,'-1'-15'802,"-4"1"1,3 0 0,-4 1 0,1 2 0,0 1-681,2-1 0,2 6 0,1 5 0,0 8 0,0 5 0,0 3 1,0 3-1,0 5 0,0 3 0,0 2 0,0 0 0,0 0 1,0-1-1,0 1 0,0-2-307,0-3 1,0 2 0,0-5 0,0-1 0,0 1 0,-2-5 0,-1-3 0,-2-7 0,2-4 103,1-8 1,2-10 0,2-5-1,1-2 1,2-1 0,0 1-1,1-1 1,2-2 0,2-1-1,-2-2 1,0 2 0,0 1-1,3 4 262,2 1 1,1-3 0,0 5-1,1 1 1,-1 2 0,1 4 0,-3 0-1,-1 4 1,-1 2 0,1 4 0,0 6-95,-1 5 1,-4-1-1,-6 3 1,0 4-1,0 2 1,0 2 0,0 1-1,0 0 1,0 1-1,0 2 1,0-3-1,0 1-317,0-3 0,-4-1 1,-1 1-1,2 1 1,1-1-1,2-2 0,0-2 1,0 0-1,0 1 1,0-1 229,0 1 0,0-1 0,0 0 0</inkml:trace>
  <inkml:trace contextRef="#ctx0" brushRef="#br0">8474 7381 8013,'0'-14'608,"0"-1"0,1 3 1,4 2-1,5 5 1,2 2-1,3 0-387,-1-2 1,1 0 0,1 5 0,1 0 0,2 0 0,-1 0 0,-2 0 0,-2-1-1,1-3 1,-1 0 0,2 0 0,2 3-7754,1 1 7532,0 0 0,-5-7 0,1-1 0</inkml:trace>
  <inkml:trace contextRef="#ctx0" brushRef="#br0">9035 7021 8248,'8'-14'706,"-3"0"0,-2 1 1,0 2-1,2 4 0,-2 7 1,-2 10-1,-1 7 0,0 6-479,0 2 0,0 7 0,0 2 0,-1 0 0,-2-1 0,-2 2 0,2 0 0,1 2 0,2-2 0,0 1 0,0-6 0,0-3 0,0-4-1206,0-3 1,0-1 0,0-4 0,2-2 0,1-5 0,2-8 0,-1-8 0,3-7 978,2-4 0,4-3 0,2-7 0</inkml:trace>
  <inkml:trace contextRef="#ctx0" brushRef="#br0">9251 7108 8013,'6'-10'0,"2"1"595,0-3 0,-2 0 0,-6-3 0,-1 2 0,-4 4 0,-6 6 0,-5 4 1,-5 6-643,-1 1 0,2 1 0,-2 6 0,1 1 0,2 1 0,0 2 0,0-1 0,3-2 0,3-2 1,3 2-1,1 2 0,-1 1 0,2-1-33,2-2 0,1-2 0,5 0 0,0 1 0,2-2 0,2-2 0,6-3 0,3-2 0,1-3 0,0-1 0,2-2 447,4 0 1,-4 2 0,3 1 0,-2 2 0,1-2-1,3-2 1,1-1 0,4 0 0,1 0 0,0 0-1,-1 0 1,-2 0-2014,1 0 954,-4 0 1,6-4 0,-4-1 0,1 2 0,-2-1 0,-1 1 691,-4-2 0,-1-12 0,-1 1 0</inkml:trace>
  <inkml:trace contextRef="#ctx0" brushRef="#br0">9610 7165 8013,'15'-9'485,"-1"-1"1,-4 5 0,-1-3-1,2 0 1,2 2 0,2 0 0,-3 1-1,-1 0 1,-1 0 0,3 2 37,4 1 1,-1-2 0,5-1 0,-2 2 0,1 1-1,-1 2 1,2 0 0,1-2 0,0-1 0,-3-2-1,-3 2 1,0 2-1960,4 1 1,-4 0 0,1 1 0,-6 4 1435,-6 5 0,-10 2 0,-3 3 0</inkml:trace>
  <inkml:trace contextRef="#ctx0" brushRef="#br0">9725 7309 12507,'15'0'147,"-1"0"1,2 0-1,2 0 1,2 0-1,1 0 1,2 0-1,-3 0 1,3 0-1,-1 0 1,4 0-1,1 0 1,0 0-1,-1-1 1,-4-3-5280,-1 0 5132,4-1 0,-9-2 0,5-1 0</inkml:trace>
  <inkml:trace contextRef="#ctx0" brushRef="#br0">10833 6921 8372,'0'-15'390,"0"1"1,2 1 0,1 2 0,2 1 0,-2 2 0,-2 7-193,-1 10 0,2 11 0,1 10 0,2 4 0,-2 4 0,-1 3 0,-2 4 0,0 3 0,0 3 1,0 0-1,0-3 0,1-3 0,3-2 0,0 1 0,0-1-3971,-3 0 3773,-1-6 0,7-2 0,1-6 0</inkml:trace>
  <inkml:trace contextRef="#ctx0" brushRef="#br0">11840 7137 7715,'-9'-5'417,"-1"0"653,7 0 1,-5 4-1,5-4-760,-2-5 0,2 4 0,9 1 0,7 3 0,6 2 0,5 0 0,5 0 0,4 0 0,4 0 0,1 0 0,1 0 0,-1 0 0,1 0 0,-1 0 0,-1 0-638,-2 0 0,-2 0 0,-4 0 0,-2 0 1,-3-1-1,-5-2 0,-3-2 328,-1 2 0,-20 7 0,-5 4 0</inkml:trace>
  <inkml:trace contextRef="#ctx0" brushRef="#br0">11883 7309 8505,'-14'0'253,"0"0"0,7 0 0,9 0 1,11 0-1,9-1 0,5-3 0,2-2 1,1 0-1,4-2 0,4 1 0,2-1 1,-1 2-1,-4-1-381,0 4 1,-5-3 0,2 1-1,-6 0 1,-7 0 127,-3 1 0,-2-8 0,1 4 0</inkml:trace>
  <inkml:trace contextRef="#ctx0" brushRef="#br0">12272 6834 8241,'-15'-16'322,"1"-3"0,6 8 0,3-3 0,5 2 0,7 6 0,5 6 0,8 8 0,2 5 0,5 1 1,5 1 0,-2-1 0,4 0 1,-4 1-1,-1-1 0,0 1 1,-2-1-1,-3 2 0,-5 2 1,-3 1-1,-1 0 0,-3 0 1,-2 2-594,-5 1 1,-5 1 0,-7 2-1,-7-1 1,-7 0 0,-3 0-1,0 0 1,-1 0 0,-2 0-1,-2 0 1,2 0 0,1-2 0,4-1-1,1-2 270,3 1 0,2-1 0,2-5 0</inkml:trace>
  <inkml:trace contextRef="#ctx0" brushRef="#br0">13264 7137 9025,'0'-37'0,"0"3"0,2 4 0,1 3 475,2 3 0,1 4 0,-2 9 1,0 5-1,1 4 0,0 9 1,0 7-1,0 8-439,1 7 0,-4 10 0,4-1 0,-1 4 0,0 1 1,-2-2-1,0-1 0,0-3 0,2 0 0,-2-2 1,-1 0-1,-2-3 0,0-2 0,0-2-36,0-4 0,6 3 0,2-5 0</inkml:trace>
  <inkml:trace contextRef="#ctx0" brushRef="#br0">13624 7093 8238,'0'-22'0,"0"3"2221,0 3-2104,0 1 0,-6 7 0,-4 4 1,-3 4-1,-1 3 0,-2 5 1,-3 3-1,-4 7 0,-1 1 1,2 2-1,1-2 0,2 0 1,2 2-1,1 0-199,3-1 0,8-1 0,0-4 0,4-1 0,2 1 0,4-3 0,5 0 0,2-4 0,4-2 0,2-3 0,3 0 148,1 2 0,-3-3 0,4 3 1,-3-4-1,0 1 0,-1 1 0,0 2 0,0-2 1,0-1-1,0-2-66,-1 0 0,4 0 0,1 0 0</inkml:trace>
  <inkml:trace contextRef="#ctx0" brushRef="#br0">13969 7180 8238,'2'-13'429,"3"3"1,3 4 0,1 1 0,1 0 0,1 2 0,2 2 0,1 1 0,1 0-1829,-1 0 1,-1 1 1398,-3 4 0,-4 3 0,-6 6 0</inkml:trace>
  <inkml:trace contextRef="#ctx0" brushRef="#br0">13969 7324 9988,'2'12'0,"3"-2"0,6-7 189,7-6 0,-2 0 0,4-5 0,1 0 0,3 1-189,3 1 0,2-5 0,0 3 0</inkml:trace>
  <inkml:trace contextRef="#ctx0" brushRef="#br0">14631 7093 8099,'0'-14'0,"0"0"434,0-1 1,0 9 0,0 7 0,0 11-1,0 7 1,0 3 0,0 4 0,0 1 0,0 2-1,0-1 1,0 1-454,0 0 1,0-2 0,0-1 0,0-4 0,0-1-1,0-3 1,2-4 0,1-6 0,3-8-92,2-8 1,2-6-1,4-6 1,1-4-1,-1-3 1,1-2-1,-1 1 1,0-1-1,1 0 1,-1 2-1,0 1 1,1 6 0,-1 2 248,1 5 1,-1 4-1,0-1 1,-1 7-1,-2 6 1,-3 7-1,0 4 1,-1 5-1,-1 5 1,-3 2-1,-1-1 1,-2-1-1,0 0-249,0-1 0,0 2 0,0-6 0,0-1 0,0-2 0,0-2 110,0 1 0,0-1 0,0 1 0</inkml:trace>
  <inkml:trace contextRef="#ctx0" brushRef="#br0">15092 7252 8456,'9'-13'0,"-1"2"0,0 1 411,0-1 0,-3 3 0,5-2 0,1 1 0,2-1 0,1 2 0,0 2 0,1 3 0,-1 1 0,0 2 0,1 0-2901,-1 0 2490,1 0 0,-1 0 0,0 0 0</inkml:trace>
  <inkml:trace contextRef="#ctx0" brushRef="#br0">15509 6978 8244,'0'-14'473,"0"8"0,0 6 1,0 9-1,0 9 1,0 6-1,0 3 1,0 2-1,0 1 0,0 2-365,0 2 0,0 6 0,1-2 0,3 3 0,0 1 0,0 0-108,-3 1 0,-1-3 0,0 9 0</inkml:trace>
  <inkml:trace contextRef="#ctx0" brushRef="#br0">16991 5798 8527,'-15'0'315,"6"0"-170,-1 0 1,5 2-1,-3 3 1,2 4-1,3 6 1,3 4-1,3 7 1,3 4-1,2 5 1,3 2-1,4 3 1,4 3-1,5 3 1,3 2 0,4-1-1,2-4 1,6-3-1,2-3-72,2-2 0,7-2 1,1-5-1,2-3 0,-1-2 1,3-1-1,-1-1 1,-3-1-1,-8-2 0,-7-2 1,-6-2-1,-3 1 1,-3-1-1,-5-1-914,-3-3 1,-8 2 0,-1-4-1,-2 2 841,-1 0 0,7-7 0,-3 3 0</inkml:trace>
  <inkml:trace contextRef="#ctx0" brushRef="#br0">17839 6360 8527,'-4'-10'342,"-1"0"1,0 9 0,7 1 0,2 9 0,6 7 0,3 5 0,1 2 0,1 1 0,1 0-201,3-1 0,-3 0 0,3 2 1,-3-2-1,-2-1 0,1-1 0,-2 1 1,-4-1-1,-4 0 0,-3-2 1,-4 0-1,-3 2 0,-6 0 0,-8 1-505,-10 1 0,0-4 0,-6 3 0,1-1 0,1-3 363,1-2 0,2 4 0,1 3 0</inkml:trace>
  <inkml:trace contextRef="#ctx0" brushRef="#br0">18818 7108 8270,'-5'-10'287,"0"1"0,2-1 1,8-3-1,6 4 0,5 2 1,6 2-1,2-1 1,5 0-1,0-1 0,3 4 1,0 1-1,3 2 1,2 0-1,0 0 0,-4 0-72,-3 0 1,-2 2 0,-3 1 0,-2 2 0,-3 0 0,-2 0-216,-2-1 0,-8 8 0,-2-4 0</inkml:trace>
  <inkml:trace contextRef="#ctx0" brushRef="#br0">18890 7324 9054,'-7'0'135,"9"0"1,11-2-1,9-1 1,7-4 0,4-1-1,4-1 1,2-1-1,-1 2 1,2 2-136,1 3 0,3-5 0,-1 0 0</inkml:trace>
  <inkml:trace contextRef="#ctx0" brushRef="#br0">19810 7065 8237,'0'-20'0,"0"0"0,0-1 33,0 0 1,0 7 0,0 4 0,-1 1 0,-2-1-1,-4 2 460,-1 2 1,7 2-1,1 8 1,8 0-1,6 0 1,5-1-1,5 0 1,5 2-1,5-2 1,6-1-1,4-2 1,6 0-507,1 0 1,0-2 0,2-1 0,-5-4-1,-5 1 1,-3-2 0,-5 2 0,-4-1-1,-9 2 13,-4-1 0,-17 4 0,-2-4 0</inkml:trace>
  <inkml:trace contextRef="#ctx0" brushRef="#br0">20156 6950 9944,'-7'9'0,"-2"1"0,-2 1 0,1 2 0,5 3 0,4 1 0,1 4 0,0 1 0,0 6 194,0 4 1,0-2 0,0 4 0,0-4-1,1-1 1,2-1 0,4 1 0,-1 0 0,2-2-1,-1-1 1,1-4-195,0-1 0,1-2 0,6-5 0</inkml:trace>
  <inkml:trace contextRef="#ctx0" brushRef="#br0">20875 6935 8182,'-6'-14'243,"-4"-1"1,-3 6-1,-1 1 1,0 1-1,-1 4 1,1 3 0,-1 5-1,-1 6 1,-1 7-1,-2 4 1,3 2 0,3 0-1,5 2 1,1 2-205,4 6 1,3-4-1,3 4 1,4-4 0,1-2-1,3-3 1,2-1-1,1 0 1,1-2 0,1-2-1,1-4 1,2-2-40,-1 0 0,4-6 0,1-1 0</inkml:trace>
  <inkml:trace contextRef="#ctx0" brushRef="#br0">21220 6834 8182,'-6'8'129,"4"-1"1,-4-1-1,4 5 1,-1 7-1,-2 6 1,2 3-1,2 3 1,1 2 0,0 4-1,0-1 1,0 2-1,1-2 1,2 0-56,2-3 1,2-3-1,-4-5 1,2-4-1,-2 0-74,-2-1 0,-1 0 0,0-5 0</inkml:trace>
  <inkml:trace contextRef="#ctx0" brushRef="#br0">21638 6748 8195,'9'-5'396,"1"0"1,-5 1-1,4 4 1,2 1-1,2 4 1,2 6 0,-1 7-1,0 6 1,1 5-1,-1 4 1,-1 6 0,-2 2-1,-3 2 1,-2 2-462,-2 3 0,-4-3 1,-5 1-1,-5-4 1,-4-4-1,-4 0 0,-2-1 1,-1-5-1,-2-6 1,3-5-1,-1-2 65,3 0 0,2 0 0,2-5 0</inkml:trace>
  <inkml:trace contextRef="#ctx0" brushRef="#br0">22141 7223 8783,'15'-15'357,"-1"1"0,2 0 0,1 1 0,3 3 0,-3 4 0,1 1 0,-1-1 0,4-1 0,2 1 0,2 1 0,1 0 0,-1 1-322,-1 0 1,-5 1 0,4 0-1,-1-2 1,-1 2-36,0 1 0,-2-4 0,-5-2 0</inkml:trace>
  <inkml:trace contextRef="#ctx0" brushRef="#br0">22472 6849 8115,'-14'0'158,"1"6"0,2 5 0,3 7 1,0 6-1,1 3 0,-1 5 1,0 5-1,-1 6 0,-1 2 1,2 0-1,0-2 0,2 0 721,-1 0 1,3-1 0,4-2-880,0-2 0,0 0 0,0 5 0</inkml:trace>
  <inkml:trace contextRef="#ctx0" brushRef="#br0">23292 7050 8060,'0'-27'0,"-1"3"1904,-4 5-1627,3 3 1,-4 2 0,4-1-1,-3 2 1,-6 4 0,-5 4-1,-3 5 1,0 5 0,0 6 0,-2 7-1,0 5 1,-1 5 0,1 0-1,0 3-143,4 2 0,2-2 0,4 2 0,3-2 0,2-3 1,2 1-1,3 0 0,1-2 0,0-3 0,1-5 1,4-3-1,6-1 869,7-1-1240,-2-6 1,5-1 0,-5-7 0,1 0 0,4 0 0,0 0 0,1 0 0,-1 0 0,1-2 0,-1-3 0,2-3 236,-1 0 0,2-11 0,5 3 0</inkml:trace>
  <inkml:trace contextRef="#ctx0" brushRef="#br0">23594 7165 8582,'0'-20'740,"0"4"1,0-4-1,2 6 1,1 3 0,3 3-1,1 0 1,1 1 0,0 1-1,3 3-740,2 1 0,1 2 0,1 0 0</inkml:trace>
  <inkml:trace contextRef="#ctx0" brushRef="#br0">24558 6834 8063,'0'-28'0,"-1"-1"-41,-4 0 1,2 8-1,-7 5 1,-1 7-1,-4 2 1,-2 4-1,-4 3 1,-1 7-1,-6 5 357,-4 6 0,4 12 0,-3 1 0,7 4 0,4 5 0,4 1 0,4 4 0,6 1 1,1 2-1,0-3 0,4-3 0,4-4 0,7 2 0,2 0 0,3-3-478,-1-8 1,2-2 0,2-8 0,1-1 0,0-2 0,0-4 161,0-2 0,7 3 0,-4-5 0</inkml:trace>
  <inkml:trace contextRef="#ctx0" brushRef="#br0">24889 6921 7438,'-2'16'245,"-2"3"0,2 3 0,-3 7 0,4 1 0,1 2 0,-2 4 0,-1-1 0,-2-2 0,2-4 0,1-5 0,2-3 0,0-4 0,0-1-321,0-1 0,0-9 0,0-6 0,2-9 0,3-7 0,4-4 1,4 3-1,1 1 0,1 0-22,-1-3 1,-1 1 0,-2-4 0,-1 1 0,1 3 0,0 2 0,0 2 0,-3 0 0,0-1 0,0 2 0,4 2 0,0 3 3231,3 2-3017,-1 1 0,-1 7 0,-2 2 1,-1 6-1,-1 3 0,1 1 0,-2 1 1,0-1-1,-2 2 0,1 2 0,-4 1 1,-2-2-1,-1-1-353,0-1 0,0 4 0,0 0 236,0-1 0,0-2 0,0-2 0</inkml:trace>
  <inkml:trace contextRef="#ctx0" brushRef="#br0">25421 7122 8358,'10'-6'0,"-2"-4"0,0-1 351,0 1 1,0-2 0,3 4 0,-1-2-1,2 2 1,4 0 0,4 2 0,-3-1-1,-1 4 1,0 0 0,2 0 0,1-2-1,-1 2-1360,-2 1 0,0 2 1009,3 0 0,-3 6 0,4 2 0</inkml:trace>
  <inkml:trace contextRef="#ctx0" brushRef="#br0">25896 6820 8257,'0'-14'314,"0"-1"0,0 4 0,0 6 0,0 10 0,0 8 0,0 6 0,0 5 0,0 5 0,0 3 0,-1 1-379,-4-1 1,3 3 0,-3-1 0,4-2 0,1-2 0,-2-1 0,-1 0 0,-2-2 0,2-1 64,1-2 0,-4-7 0,-2 4 0</inkml:trace>
  <inkml:trace contextRef="#ctx0" brushRef="#br0">26169 6604 8336,'15'0'308,"-1"0"1,1 0-1,-1 2 1,0 3-1,1 4 1,-1 6 0,1 4-1,-3 5 1,0 5-1,-3 4 1,1 5 0,-1 6-1,-1 4 1,-1 3-297,-4 0 1,-1 5 0,-4-5 0,-3 0 0,-4-3 0,-4-5-1,-3-4 1,-3-6 0,-4-2 0,-1-3 0,0 0-13,-1-4 0,-3 3 0,0-5 0</inkml:trace>
  <inkml:trace contextRef="#ctx0" brushRef="#br0">27205 6834 8437,'-14'-6'279,"0"-4"1,6-2 0,4-1-1,8 3 1,5 5 0,6 4-87,4 1 1,5 0 0,8 0 0,3 0 0,0 0 0,2 0-1,-2 0 1,2 0 0,-1 0 0,3 1 0,-2 3 0,-4 0 0,-2 0-1,-4-1 1,-3 0-3576,-5 2 3382,-3 6 0,-2-9 0,1 4 0</inkml:trace>
  <inkml:trace contextRef="#ctx0" brushRef="#br0">27148 7137 8149,'-10'0'291,"9"0"1,13 0 0,11-2 0,10-1 0,6-4-1,7 1 187,4 0 0,-2-4 0,4 5 0,3 0 0,1 1-478,1-1 0,1-6 0,-1 3 0</inkml:trace>
  <inkml:trace contextRef="#ctx0" brushRef="#br0">28860 6762 8038,'6'-14'325,"-3"0"0,5-1 1,-1 1-1,-4 0 3,-1-1 1,-7 6 0,-2 1 0,-1 1 0,-3 4 0,-3 1-1,-4 2 1,-1 0 0,0 2 0,0 3 0,0 4 0,-1 6 0,1 4-1,-2 5 1,1 3-255,-1 2 1,2 4 0,4 3 0,1 0 0,1 4 0,2 2 0,3 1 0,0-1-1,1-2 1,1-2 0,3 0 0,1-1 0,4-3-213,3-4 1,3-1-1,6-2 1,0-1 0,2-4-1,2 0 1,3-2-1,1-1 1,4-5 0,-1-1-1,1-7 1,-2-3-1,0-3 68,-2 0 1,5 0 0,-3-1 0,4-4 0,0-5 0,1-4 0,2-3 0,0-4 0,1-2 0,-3-1 0,-3 0 0,-2-1 0,0-4 259,0-3 1,-2-3-1,2 1 1,-5-4-1,-4-4 1,-4-2-1,-3-3 1,-2-2-1,-3-1 1,-1 1-1,-4 4 1,-2 3 1456,-6 4-1674,-3 12 0,-1-6 1,-1 12-1,-1 0 0,-1 1 1,-2 5-1,0 1 0,-1 7 1,0 2-1,-3 4 1,-2 2-1,-3 3-254,0 4 1,-1 6 0,0 4 0,0 5 0,1 3 0,-1 2 0,0 0-1,0 1 1,0 2 0,2 3 0,2 0 0,2 2 0,3-2 309,2 0 0,2-1 0,3-7 1,2-1-1,3-2 0,2 0 0,4-3 1,4-5-1,4-5 0,2-2 0,3 1 1,4-2 302,4-2 0,-3-1 0,5-5 0,-1 0 0,3 0 0,1 0 0,0 0 0,1 0 0,4 0 1,3 0-1,2 0 0,-1-1 0,1-3-241,-1 0 0,2-1 0,-3 3 0,2-1 0,-2-2 0,-2 0 0,-3 1 0,-1-3 0,-4 1 0,-2-2 0,-6 1 0,-4-1-3131,-4 0 2131,-1-1 1,0-1 0,-1 1 908,0-3 0,-3 0 0,-1-3 0</inkml:trace>
  <inkml:trace contextRef="#ctx0" brushRef="#br0">30126 6590 7242,'6'-15'647,"-4"1"0,4 4 0,-6 1 864,0-2 1,0-2-12,0-2-1501,0 7 641,0 2 0,-1 6-448,-4 0 119,3 0 292,-4 0-1031,6 0 661,0 0-644,6 0 357,-4 0 1,6 0-80,-3 0 1,-2 0 230,6 0-83,-5 0 323,2 0 1,-4 0 70,2 0-352,-2 0 0,3 0 0,-8 2 0,-4 1 0,1 3 0,-2 1 0,1 1 0,-1-2-28,0 0 0,4 4 1,-4-4-1,0 2 0,0 5 1,-4 3-1,0 5 1,-3 0-1,1 1 0,0 2 1,-1 5-1,1 4 1,-1 4-32,1 3 0,-2 3 1,-2 4-1,-1 4 0,2 5 1,1 6-1,1 5 0,2 4 1,4 4-1,4 2 0,4 3 1,1-4-1,0-2-128,0-9 1,4-4-1,3-5 1,1-2-1,3-2 1,2-4 0,1-5-1,0-5 1,1-3-1,-1-3 1,1-3 0,-3-5 197,-2-5 0,3-11 0,-5-8 0,1-8-68,1-5 0,0-7 0,4-3 0</inkml:trace>
  <inkml:trace contextRef="#ctx0" brushRef="#br0">30428 7252 8143,'8'-29'0,"-2"2"559,1 3 1,-4-2 0,5 10 0,-2 8-1,-2 13 1,-4 11 0,-4 8 0,-2 5-1,-2 3-374,-3 1 0,3 1 1,0-5-1,0-1 0,1 1 1,-1 0-1,2-2 0,0-3 1,1-5-1,0-3 0,0-1-318,2-1 0,1-8 0,2-6 0,2-9 0,3-7 0,3-5 0,1-1 0,3-5 0,2-4 0,4-4 0,1 0 0,0-2 0,0 0 102,-1-3 0,2 4 0,1-1 0,0 2 0,0 4 0,-4 6 0,-1 7 0,-1 7 0,-1 6 0,1 3 0,-3 4 0,0 4 0,-4 7 183,-2 5 1,4 7-1,-6-1 1,1 4-1,0 0 1,0 1-1,-2 0 1,-2-2 0,-2-1-1,-4-2 1,-3 0-1,-1-2-878,-1-3 0,0-3 1,-2 0-1,0 0 0,3 0 1,-2-3 725,-2 0 0,5-1 0,1 3 0</inkml:trace>
  <inkml:trace contextRef="#ctx0" brushRef="#br0">30960 6374 8209,'23'8'0,"-3"-2"298,1 1 1,-3 2 0,6 11-1,0 4 1,0 4 0,-2 7 0,1 7-1,-3 8 1,3 4 0,-3 7 0,0 3-1,-6 4 1,-4 3 38,-4 1 0,-1-2 1,-5-3-1,0-4 0,-2-6 1,-3-4-1,-4-4 1,-4-2-1,-1-2 0,-1-4 1,1-1-1,-2-2 0,-2 1-1618,-1 1 0,-2 0 1,2 0 1280,-5-2 0,-3 0 0,-2 6 0</inkml:trace>
  <inkml:trace contextRef="#ctx0" brushRef="#br0">30946 8446 8019,'8'-7'1523,"5"6"1,-10-10-1,5 4 1,-2-1-1,-4-1-1523,-5 1 0,-5 1 0,-7 7 0</inkml:trace>
  <inkml:trace contextRef="#ctx0" brushRef="#br0">8704 8690 8507,'0'-28'0,"0"1"100,0 3 1,-5 1-1,0 6 1,2-3-1,0 3 1,-2 1 0,-3 1-1,-2 3 1,1 2-1,-2 4 1,-2 1 140,-1 0 1,-2 0 0,-2 7 0,-3 3 0,-1 4 0,-5 6 0,-5 4 0,-7 5 0,-4 5 0,-5 4 0,-5 6 0,-1 4 0,0 5 0,3 4-199,1 4 0,-1 7 0,8-1 1,8 0-1,7 1 0,11 1 1,6 3-1,7 5 0,11 1 1,10-2-1,14-7 0,9-7 1,9-4-1,6-7 183,2-6 1,-4-9 0,0-11 0,1-2 0,2-5 0,0-2 0,-3-3 0,-5-3 0,-4-4 0,0-2 0,-1-4 0,0-6 0,-2-5-55,-2-3 1,1-12 0,-5 1 0,2-7 0,1-8 0,-1-6 0,-5-5 0,-5-3-1,-5-3 1,-1-7 0,-5-5 0,-5-2 0,-9 1-450,-10 1 0,-10 2 0,-17-1 1,15 36-1,-1 2 0,-3 0 1,-2 2-1,-30-19 0,-8 15 0,-6 18 1,-9 12-1,38 9 0,-1 3 1,-1 3-1,0 5 0,0 4 1,1 4-1,0 5 0,0 2 277,-1 4 0,1 2 0,-2 6 0,2 3 0,-2 1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7927 3583 8350,'-10'-7'0,"1"-2"479,-2-4 0,4 3 0,1 2-218,-1 2 0,4-4 1,-5 4-1,0 0 0,0-2 1,-3 0-1,-3-2 0,-4 0 1,-1 2-1,0 2 1,-2 1-1,-3 0 0,-5 1 1,-3 0-1,-3 3 0,-2 1 1,-3 0-1,-1 0-102,-2 0 1,-1 0 0,1 1-1,0 3 1,0 0 0,0 1 0,1 0-1,4 1 1,3 2 0,1 4 0,1 0-1,1 3 1,3 1-182,5 3 1,-2-3 0,5 5 0,1-2 0,-1 2 0,2-1 0,0 1 0,-1-2 0,3 1 0,1 0 0,1 3-1,1 1 1,0 0 78,-1 0 1,2 0 0,2 4 0,0 1-1,-2 0 1,-1 0 0,1 0 0,2-1 0,1 1-1,1 0 1,-1 0 0,2-1 0,3 1 46,4 0 0,1 0 1,0 0-1,0-2 0,0-2 1,1-2-1,4-1 0,6-1 1,5 1-1,5-1 0,1 1 1,2-1-1,0 0-49,0-3 0,2-1 0,6 1 0,3 1 0,0-2 0,2-2 0,0-4 0,3-1 1,1 1-1,1 0 0,-2 0 0,-2-1 0,2-1-131,2-1 0,1 5 1,0-5-1,0 2 0,0-2 1,1-2-1,0-1 0,3 0 1,1 0-1,0-2 0,0-2 1,-1-2-1,1-4 68,2-5 1,-5 2 0,3-1-1,-4-2 1,0-2 0,0-2 0,3 1-1,1-2 1,-4-2 0,-2-1 0,-5 2-1,0 1-49,-1 1 0,-4-4 0,2 0 0,-4 1 0,-1 2 1,0 0-1,0-1 0,-1-2 0,0-1 0,-3 1 1,-1-2-1,0 1 0,-2-3 0,-1 2 73,0 1 1,-5-6 0,3 2 0,-3-3 0,-1-2 0,-1 0 0,0 1 0,-1-1 0,-2-2 0,-3 0 0,0-3 0,-1 0 35,-1-1 0,0 5 1,-2-5-1,0 1 1,-2 1-1,-5 1 1,-7 1-1,-3 2 1,-1 1-1,-2-1 1,-3 0-1,-7 2 1,-4 1 11,-4 2 0,-6 0 0,2-4 0,-3 0 1,-4 3-1,-2 1 0,-2 0 0,-2 0 1,-4 0-1,1 0 0,0 2 0,1 4 1,-1 5-307,-2 4 1,-2 5-1,0 0 1,1 4-1,-1 4 1,1 8-1,1 5 1,2 7 0,2 3-1,3 4 1,2 1-1,4 3-2087,5 2 1,1 7 2328,4 9 0,2 9 0,-4 4 0</inkml:trace>
  <inkml:trace contextRef="#ctx0" brushRef="#br0">11150 3640 8389,'0'-14'271,"0"-1"1,0 6 0,-2 1 0,-1 0-1,-4 1 1,1-1 0,-2 2-96,0 0 1,3 1 0,-4 5 0,-3 0-1,-2 0 1,-4 0 0,-2 0 0,-3-2 0,-2-1-1,-2-2 1,-2 2 0,-2 0 0,-2 0-51,-6-2 0,-2 0 0,-2 5 0,0 0 1,-1 0-1,0 0 0,-4 0 0,-3 2 1,-1 1-1,4 3 0,2 2 0,0 3 0,-2 2-52,1 2 1,-2 1-1,1 1 1,2 4-1,-1 1 1,2 6-1,1 2 1,2 4-1,2-1 1,2 2-1,1 2 1,2 1 10,3 1 0,8-7 1,6 1-1,6-2 0,4-1 1,1 0-1,4 1 0,1-4 1,2 0-1,2-1 1,3-1-1,4-1 0,4 0 48,2-1 1,4 2 0,1-4 0,3 0-1,2 1 1,3-1 0,0 0 0,3-4 0,1-1-1,3 0 1,0 2 0,2 1 0,-2-3-36,0-5 1,5 2 0,-2-3-1,4 1 1,1 0 0,0-3-1,2-2 1,1-2 0,4-3 0,1-1-1,2 0 1,0 0 0,-1 0 489,3 0-605,1 0 1,1-5 0,-1-1 0,-3 0 0,-3-2 0,-2 1 0,-1-1 0,0 0-1,-2-3 1,-4-2 0,-1-1 0,-2 0 0,2-1-128,2 1 0,0-1 0,-4 1 0,-3 0 0,-1-2 0,1-4 1,0-2-1,-1-2 0,-6 2 0,-4-1 0,-3 2 0,-3-1 95,-2 0 1,-7-2 0,-1-5 0,-1 0 0,-4 0 0,-2 1 0,-1-1 0,0 0 0,0-1 0,-3-2 0,-5-2 0,-6 1 0,-4-1 86,-2 0 1,-3-4 0,-7 5 0,-4 1 0,-4 1-1,-5 2 1,-5 2 0,-5 2 0,-5 2 0,-4 2-1,-7 4 1,-6 2 0,35 10 0,-1 1-333,-2 1 0,1 1 134,-1 3 0,0 3 0,0 2 0,1 2 0,-1 3 0,1 2 0,0 1 0,1 1 0,0 1 0,1 0 0,-34 18 0,8-1 0,7 1 0,2 1 0,2 0 160,7 0 0,1 12 0,10-3 0</inkml:trace>
  <inkml:trace contextRef="#ctx0" brushRef="#br0">5481 4647 10130,'0'-14'-154,"0"0"1,0-1 0,0 1 397,0-1 0,2 12 0,1 5 0,3 4 0,1 5 0,1 2 0,-2 2 0,2-1 0,0-1 0,3-2 0,2-1 0,1 1 28,1 2 0,-1-1 1,1 0-1,-1-4 1,0 0-1,1-2 0,-1 0 1,1-2-1,1-3 1,1-1-1,2 0 1,-1-1-1,-2-4-213,-2-5 0,-4-3 0,-1-1 1,3 0-1,0-1 0,1 1 1,-2-1-1,-3 1 0,0 0 1,-1-1-1,1 1 0,-2-1 1,2 3-238,0 2 0,-5-3 1,2 4-1,-3-1 203,-2 5 0,-5 7 0,-1 12 0,-1 1 0,1-1 1,1-1-1,0-2 0,-1-1 0,-1 1 0,-1 0 0,0 0 1,-1-1 111,1 1 0,-5 2 0,3 0 1,-2-2-1,-1-2 0,2 3 1,1-1-1,-1 0 0,-3-1 0,-4-1 1,-1-1-1,1-1 0,2-3-106,2 1 0,-5 0 1,-1-5-1,3 0 0,1 0 1,1 0-1,1-2 0,0-1 1,-1-3-1,1-2 0,0-3-78,-1-2 0,6-2 0,1 1 1,1 0-1,4-1 0,0 1 1,0-1-1,-2 1 0,2 0 98,1-1 1,4 7 0,1 5 0,3 6 0,2 7-13,3 3 1,2 1-1,2 0 1,-1 1-1,0-1 1,1-1-1,-1-2 1,2-1-1,2-1 1,1-1 0,0-1-1,0-2 0,0-1 1,2 1 0,-3-5 0,1 0 0,0 0 0,0-1 0,0-4 0,-1-5 0,-2-3 0,-2-1 0,1-2 0,-1-2 0,-1-1-222,-3 2 1,1-4 0,-6 2 0,-1-1-1,1 1 1,0 0 0,-2 1 0,-3 4 126,-5 5 0,2 2 0,-6 9 1,-3 3-1,1 4 0,0 4 1,1 1-1,1 1 0,-1-1 0,1 0 1,-3 1-1,1-1 0,0 1 125,1-1 0,1 0 0,-5-1 0,1-2 0,2-1 0,1 1 0,-1 0 0,-2 1 0,-1-4 1,-1 0-1,1-2 0,-1 0 0,1-2-53,0-3 1,-1-1-1,1 0 1,-1-1 0,1-3-1,0-2 1,-1-2 0,3-3-1,0-2 1,3-1-1,-1-1 1,1 1-127,-1-1 1,5 3-1,-3 0 1,2 3 116,3-2 1,3 4-1,4 4 1,6 6-1,3 7 1,1 3-1,1 1 1,-1 0-1,0-1 1,1-2-1,-1-1 117,0 1 1,2-3 0,2 0 0,1-1 0,-1-4 0,-2-2 0,-2-1 0,1 0 0,-1 0 0,0-1 0,1-4 0,-1-5-162,1-2 0,-6-3 1,1-1-1,-1-1 1,1-3-1,-2 1 0,0 0 1,-2 0-1,1 1 1,-4 2-1,-2 2 0,-1 0-152,0-1 1,0 6 0,-1 1 0,-2 3-1,-4 6 1,-1 7 0,-1 5 0,-1 2-159,0-1 383,7 0 0,-9 1 0,4-1 0,-2 0 0,0 1 0,-1-2 0,-2-2 0,1-2 0,0 3 0,3 0 0,-2 1 0,-2-2 0,-3-3-7,-3-1 1,3 2-1,-4-4 1,4-2-1,2-1 1,-2-2 0,-1 0-1,-3 0 1,3 0-1,1-2 1,1-1-62,1-2 0,1-6 0,2 3 0,3-1 1,0-1-1,2-1 76,-1-2 0,9 7 1,7 4-1,4 7 1,2 1-1,-1 2 1,0-1-1,2 1 1,2 0-1,1 1 1,-1-1-1,-2-1-93,-2-1 1,5-4 0,0 4 0,-1-1-1,-2 0 1,-2-2 0,1-2 0,-1-1 0,1 0 46,-1 0 0,0 7 0,1 1 0</inkml:trace>
  <inkml:trace contextRef="#ctx0" brushRef="#br0">6747 4734 22753,'-8'-10'-7914,"3"1"6116,-3 5 2246,0-2 1,-1 1-1,-1 0 1,-1 2 0,0 0-181,1-2 0,5 4 0,10-4 0,5 3 0,4 2 0,5 0 0,5 0 1,4 0-1,2-1 0,5-3 0,8-2 0,8-2 0,7-2 1327,4 2-1455,4-4 0,12 4 1,2-5-1,0 2 0,-5 3 1,-4 1-1,-4 4 1,1 1-1,1 2 0,-2 0 1,-6 0-1,-5 0-37,-3 0 0,-1 0 0,4 0 0,-3 0 0,-6 0 1,-7 0-1,-7 0 0,-3 0 0,-2 0 0,-6 2-350,-8 3 0,-7-4 1,-12 4-1,-6-3 1,-7-2-1,-6 0 1,-5 0-1,-4 0 0,-5 0 96,-4 0 1,-6 0 0,-2 0 0,-1 0-1,-3 1 1,-4 3 0,-4 0 0,-3 1 0,-3 0-1,0 1 1,-4 1 0,-3 1 0,-1-2-1,5 2 435,3 0 1,11-3 0,9 3 0,3 0 0,5-2 0,5 1-1,9-2 1,10-1 0,15 1-98,12-2 1,10-1 0,11-4 0,5-1-1,6-3 1,3-1 0,4-1 0,4 2 0,7-2-1,4 0 1,2-2 0,1 1 0,0 1 163,3 1 0,2 1 1,2 3-1,2-2 0,-2 2 1,-3 0-1,-3-1-320,-2 0 0,-8-1 1,-3 5-1,-10 0 0,-9 0 1,-5 0-236,-5 0 0,-8 0 0,-3 0 1,-9 0-1,-12 0 0,-8 0 1,-8 0-182,-7 0 0,-3 5 0,-7 1 0,-4 0 0,-2 2 0,-8-1 0,-2-1 1,-5-1-1,-2 1 0,-3 2 0,-3 2 0,-5-2 0,-3 0 304,-2 0 1,1 0 0,5 2 0,4-4 0,5 0 0,4 2 0,6 0 0,7-1 0,10-2 0,11-1 268,6 0 1,12-3 0,7-1 0,12 0 0,9 0 0,7-1 0,5-3 0,6 0 0,4-1 0,6-2 0,1-1 0,4 0 0,0 2 1456,3 0-1518,0 4 1,6-9 0,1 6-1,1 0 1,-2 0 0,-2 1-1,0 0 1,-1 1 0,-3 0-1,-7-2 1,-8 2 0,-8 1-1,-5 2 4,-1 0 0,-6 0 1,-4-1-1,-5-4 1,-6-3-545,-8 0 0,-6-3 0,-9 6 0,-1 2 1,-1 1 408,-2 2 0,-7 0 1,4 0-1</inkml:trace>
  <inkml:trace contextRef="#ctx0" brushRef="#br0">10200 4691 8554,'-8'-15'37,"2"6"1,7 1 0,4 1 0,5 4 0,4 0 0,5 0 0,5-2 265,3 2 0,4 1 0,2 2 0,7 0 0,7 0 0,5 0 1,4 0-1,3 0 0,2 0 0,3 0 0,2 0 0,1 0 0,-2-2 1,-2-1-1,-6-2-130,-4 2 1,3-3-1,-6 1 1,-3 2-1,-5 1 1,-7 1-1,-6-3 1,-5 0-1,-3 0-370,-4 3 0,-9 1 0,-9 0 1,-12 0-1,-9 0 0,-7 0 0,-5 1 1,-4 3-1,-4 0 0,1 1 1,1 0-1,0 0-2,-5-2 1,7 3 0,-4-1 0,5 0 0,4 0 0,-1 1 0,1 1 0,1 1 0,1-2 0,4 2 0,3-2 0,5 2 109,3 0 221,2 2 1,7 0 0,7-2 0,8-2 0,7-3 0,5-1 0,8-2 0,5 0 0,5-2 0,6-1 0,2-3 0,0-1 137,-1 1 0,0-4 0,3 4 0,3-2 0,0-2 0,-1 1 0,-2 1 0,0 1 0,-2 2 0,-3 1 0,-5-1 0,-6 2-501,-6 1 1,-5 2 0,-8 2 0,-5 1-1,-10 3 1,-11 1 0,-11 1 0,-8 0-1,-8 1 1,-6 1 1,-7-1 1,-11 1 0,-8 4 0,-8 1 0,38-9-1,-2 1 1,-1-2 0,1 1 0,-2-2 0,0 1-1,2 1 1,1-1 0,-37 8 0,12 0 0,17-2 527,15-1 1,16-2 0,20 1 0,12-4 0,10-3 0,11-2-1,9 0 1,8-2 0,6-1 0,7-2 0,6 2 0,8 0-1,-37 1 1,1 1-343,3-2 1,0 1 0,5-1 0,0 1-1,1 2 1,1 2 42,3-1 0,0 2 0,3 4 0,0 1 0,0 3 0,1 0 0</inkml:trace>
  <inkml:trace contextRef="#ctx0" brushRef="#br0">6733 4791 8506,'9'-13'373,"1"4"0,0-9 0,2 4 0,-2-4 0,-5-1 0,-4 0 0,1 0 0,1 0 0,2-2 0,-2-2 0,-1-2 0,-4-4 0,-1-3 0,-2-3-55,2-2 1,1-1 0,4-5 0,3-4 0,4-2 0,6-6 0,2 3 0,4 0-1,0 6 1,0 0 0,-5 1 0,-5 2 0,-6 8 0,-4 7-282,-1 9 0,-1-2 0,-4 1 0,-5-1 1,-1 0-1,0 2 0,1 0 0,-1 0 1,0 1-1,0 2 0,3 2 0,0-1 281,0 1 0,5 4-316,-2 1 0,5 5 0,5 0 0,4 2 1,4 2-1,1 0 0,1 0 0,-1 0 114,0 0 1,6 0 0,0 0 0,3 0 0,2 0 0,3 0 0,2 0 0,4 0 0,4 0-1,5 0 1,5 0 0,3 0 14,0 0 1,5 0 0,-3 0-1,3 0 1,0 0 0,-2-2 0,-3-1-1,-1-3 1,-4-2 0,1-2 0,-3 1-1,1 1 1,-3 1-167,-1 4 0,-1-3 0,0-1 0,-1 1 0,-1 0 0,-1 2 0,-4 3 0,-2 1 1,-3 0-1,1 0 0,-2-2 0,-1-1 0,-2-2 47,2 2 0,-4 1 1,0 2-1,1 0 0,-3 0 1,3 0-1,-2 0 1,1 0-1,0-1 0,4-2 1,0-2-1,-1 2-37,-1 1 1,0 2-1,3 0 1,-3 0-1,-5 0 1,-3-2-1,-1-1 1,-1-2-1,1 2 121,-1 2 0,-1 2 0,-4 4 0,-2 5 0,-3 2 0,1 3 0,-2-1 0,-1 1 0,0 0 0,1 3-36,2 1 0,-1 2 0,-4-3 0,0 2 0,0 1 0,0 2 1,0-1-1,0 2 0,0 0 0,0 0 0,0 1 0,0 3-41,0 0 1,5 1-1,0-2 1,-2-1-1,-1-2 1,-2 3 0,0 2-1,0 1 1,1-3-1,3 1 1,0-1-1,0 3-165,-3 4 1,-1-5-1,0 1 1,0-5-1,0 1 1,0 1-1,0 2 1,0 0-1,0 0 1,-1-2-1,-3-2 1,0-1-1,-1 0 68,-2-1 1,6 2-1,-6-6 1,3-1 0,-1-2-1,0-2 1,-1 1 0,-2-1-1,-2-1 1,1-3-197,-3-6 0,4-2 0,-1-2 0,-2 0 0,-2 0 0,-2 0 197,1 0 0,4-5 0,1 0 0,-2 2 0,-2 2 0,-2 1 0,1-2 0,-2-1 0,-3-2 0,-5 2 0,-3 1 0,-2 2 98,0 0-89,-6 0 1,-2 0-1,-6 0 1,-2 0 0,-1 2-1,-4 1 1,-1 2 0,-3-2-1,-4-1 1,-2-2 0,-4 0-1,0 0-43,0 0 0,1 0 1,6-2-1,1-1 0,2-2 1,2 2-1,3 0 0,3-1 1,1 0-1,2 0 0,1 3 1,4-1-1,3-1 153,-1-2 1,0 0 0,-8 5 0,1 0 0,0 0 0,0 0 0,1 0 0,1 2 0,1 1 0,0 2 0,6-2 0,7 0 49,8 2 0,3-3 1,5 3-1,6-4 1,10-1-1,6 0 0,3 0 95,1 0 1,-1-1 0,1-4 0,-1-3 0,0-2-1,-1 1 1,-2-1 0,-1 0 0,1 1 0,0-2-1,0-2 1,-3-2 0,0 1 0,0 0-302,4-1 1,-6-1 0,0-1 0,-1-4 0,0-1 0,-2-4 0,-1-1 0,-2-4 0,0-1 0,0-3 0,0-1 0,-2-3 0,-1 2 158,-2 4 0,-1-2 1,3 1-1,-4 0 1,1 1-1,-2-1 1,0 1-1,-2-1 1,1 1-1,-1-1 1,-1 0-1,-2-1-264,-1-1 0,-1 4 0,1-2 0,1 5 0,2 5 1,3 5-1,3 5 176,7 4 1,4 4 0,9 7 0,-1 2 0,-1 4 0,-2 1 0,-3 3-1,0 2 1,-2 1 0,1 1 64,-4-1 0,0 0 1,0 1-1,4-2 1,1-4-1,3-4 1,2-3-1,1-2 1,4 0-1,4-2 124,7-3 1,11-1 0,3-5-1,10 1 1,9-1 0,10 0 0,8-1-1,-38 8 1,1 0 0,-1 0 0,0 0-1,-1 1 1,0 0 0,36-3 0,-6 2-1,-2 3-123,-2 1 1,-11 0 0,0 0 0,-3 0 0,-3 0 0,1 0 0,-3 0 0,-2 0 0,-4 0 0,-2 0 0,-2 0-1,0 0-154,2 0 1,-5-5 0,-1 0-1,-2 2 1,0 1 0,1 2 0,-1 0-1,-1 0 1,-2 0 0,-1 0 0,1 2-1,0 1 1,-2 2 28,-3-2 1,-3 4-1,-7-3 1,1 1 0,-1 0-1,-1 1 1,-2 2-1,-3 4 1,-2 0 0,-1 3 51,2-1 0,-6 2 0,6 3 0,-3 5 0,1 3 0,-2 4 0,-1 4 0,-2 7 0,-2 7 0,-1 6 0,-3 4 0,-2 1-376,-3 4 0,-4 4 0,-2 8 0,7-35 0,0 0 0,1 1 0,-1 1 426,0 0 0,-1 0 0,1 0 0,-2 0 0,-2 0 0,-1 1 0</inkml:trace>
  <inkml:trace contextRef="#ctx0" brushRef="#br0">2489 4763 14153,'-34'-12'0,"1"-2"0,2 0 101,6 2 1,-3 6 0,3 8-1,-7 4 30,-6 8 0,-4 15 1,-3 14-1,-1 10 1,-4 8-1,25-28 1,-1 1-1,-1 2 1,0 0-1,-1 2 0,0 1 1,0 1-1,0 1 1,0 2-1,2 0 1,-1 3-1,1 0 1,0 1-1,1 0 1,0 1-1,2 0 0,1 0 1,2 0-1,1 0 1,0 1-102,0 1 0,1-1 1,1 3-1,0 0 0,-1 2 1,-2 1-1,0 2 0,0 1 1,-1 1-1,1 0 0,-2 3 1,0 0-1,1 1 0,-1 1 1,0 4-1,-1 0 0,0 2 1,0-1-1,0 2 0,0-1 1,1-1-1,2 0 0,2-2 1,1 1-1,1 0 0,2 0 1,-1 1-1,1 0 9,-1 1 1,1 1-1,2-4 1,0 0 0,1-1-1,1-1 1,0-2 0,1 0-1,1 0 1,0 0 0,0 2-1,0 0 1,1 1 0,1 1-1,1 0 1,-1 2-1,1-1 1,-1 1 0,0 2-1,-1 0 1,0 2 0,0 1-1,0 4 1,1-1 0,0 3-1,1 0-52,1-25 1,1-1 0,0 0 0,2 1-1,0 0 1,0 0 0,-1 27 0,-1-1-1,2-25 1,1 0 0,0 0 0,-1 1 0,1 1-1,1 0 1,-1-1 0,1 1 0,-1-1-1,1 0 1,0 0 0,0-1 0,1-2 0,0 1-1,1-1 1,0 0 0,0 0 0,0 1-1,2 0 1,0 1 0,0-1 0,1 2 0,0 1-1,1 0 1,0 0 0,0 0 0,0 0 5,0 0 1,0-1 0,0 1-1,0 0 1,0 0 0,-1 0 0,3 23-1,0-1 1,1-1 0,1-1 0,-1-2-1,1 0 1,0-3 0,0 0 0,-1-3-1,1 0 1,0-2 0,0-1 0,-1-1-1,1 0 1,0 1 0,0-1 0,1 0-1,0 1 1,3-3 0,1-1 0,1-3-1,1-1 2,0-6 0,0-1 1,3 0-1,0-1 0,-2-3 1,0 0-1,3 1 0,0 1 1,0-1-1,0 1 1,1-3-1,-1 0 0,-1-3 1,0 0-1,-1-2 0,1-1 1,0 0-1,0 0 0,0 0 1,1-1-1,-1 0 1,1-1-1,0-1 0,-1-1 1,21 30-91,-4-6 0,4-1 0,-4-7 1,4 3-1,1 0 0,0-3 1,0-5-1,0-5 0,0-3 1,-1-5-1,-2-1 0,-2-4 1,1 2-39,-2-2 1,4 1-1,-4-3 1,0 3-1,-2 1 1,-2 1-1,1-1 1,-1-1-1,-1-4 1,-1-2-1,-6-2 1,-1-2-977,-1-4 0,-6-1 0,4-3 1109,0-3 0,-12-2 0,1-13 0,-7-6 0</inkml:trace>
  <inkml:trace contextRef="#ctx0" brushRef="#br0">3913 14935 8384,'-14'-24'0,"-2"2"946,-4 1-752,4 2 0,-6 6 0,4 2 0,-2 3 0,-3 1 0,-4 4 0,-3 5 0,-4 6 0,1 8 0,-1 8-76,1 11 0,-6 3 1,6 15-1,1 1 1,1 4-1,4 4 1,3 2-1,6-2 1,7-4-1,8-5 1,6-5-1,8-7 1,7-6-1,8-7 1,6-9-244,6-8 0,8-5 0,4-6 0,-1 0 0,3-1 1,-3-4-1,2-5 0,-1-2 0,3-3 0,-1-1 0,3-1 1,-6-4 124,-2-1 0,-4-2 0,0-5 0</inkml:trace>
  <inkml:trace contextRef="#ctx0" brushRef="#br0">4575 14777 8854,'-10'-5'181,"1"0"1,5-6 0,3 3 0,7 0 0,10 3 0,7 4 0,5 1 0,6 0 0,3-2 0,3-1 0,1-2 0,2 0 0,1 0-1681,-1 1 1452,0-1 1,-6 3 46,-4-3 0,-2 4 0,-3-6 0</inkml:trace>
  <inkml:trace contextRef="#ctx0" brushRef="#br0">4791 14863 8306,'-15'16'205,"1"3"1,-1 0-1,3 9 1,0 4-1,3 4 1,-1 7-1,1 4 1,1 1-1,0 0 1,1 1-1,1 1 1,3 1-1,1-1-85,2-1 1,0 4-1,0-4 1,2 1 0,3 0-1,6-2 1,5 1-121,3 4 0,6-4 0,-2 1 0</inkml:trace>
  <inkml:trace contextRef="#ctx0" brushRef="#br0">5064 15453 8263,'-21'-11'0,"-1"-4"905,-1-1 1,9-1-1,11-1 1,8-1-1,9 0-1064,8-2 1,12 5 0,4-5 0,2 2 0,0 0-1,-1 1 1,-1 2 0,0 0 0,1-1-549,1-2 0,-4 1 1,1 7-1,-3 3 707,-7 1 0,2 3 0,-7 4 0</inkml:trace>
  <inkml:trace contextRef="#ctx0" brushRef="#br0">4230 16000 8178,'-42'0'413,"4"0"0,17 1 0,18 2 0,14 4 0,11-1-413,5 1 0,9-3 0,0-4 0</inkml:trace>
  <inkml:trace contextRef="#ctx0" brushRef="#br0">5582 15669 8062,'-37'-27'699,"4"3"0,10 11 0,9 13 0,9 9-699,8 9 0,5 4 0,7 7 0</inkml:trace>
  <inkml:trace contextRef="#ctx0" brushRef="#br0">8502 14777 8773,'-20'-11'0,"-1"-4"0,3-1 451,9 0 0,13 7 0,11-1 0,9 0 0,9 1 0,9-1 0,6-1 0,3-2 0,3-1-437,2-1 1,10 1 0,3 0 0,3-1 0,-2 1 0,-1 1 0,-4 3 0,-1 4 0,-3 1 0,-5 1 0,-8 0 0,-10 4 0,-7 5 0,-9 5-15,-5 2 0,-2 9 0,-1 2 0</inkml:trace>
  <inkml:trace contextRef="#ctx0" brushRef="#br0">9121 14892 8360,'-27'5'0,"3"3"0,6 3 311,7 5 0,5 13 0,6 3 0,0 6 0,1 7-253,4-1 0,3 1 1,6-2-1,-1 2 0,-2 1 1,-1 1-1,1-4 1,4-5-1,2-2-1075,2-4 0,2-7 1017,-2-1 0,4-6 0,6 2 0</inkml:trace>
  <inkml:trace contextRef="#ctx0" brushRef="#br0">9984 14489 8098,'-19'-6'174,"0"-4"1,0 5 0,4 7-1,1 11 1,0 11 0,-1 9 0,1 10-1,-1 10 1,1 6 0,0 5 0,1 2-1,3 2 1,5 3-152,4 1 0,2-2 0,4-3 0,5-4 0,3-6 0,3-3 1,3-2-1,5-4 0,5-7 0,3-7 0,1-7 0,1-3-23,1 1 0,-5-4 0,5 0 0</inkml:trace>
  <inkml:trace contextRef="#ctx0" brushRef="#br0">10517 14719 8114,'-15'0'119,"1"0"1,-1 2 0,1 4 0,0 9 0,1 7 0,3 8 0,4 7 0,1 9 0,0 6 0,2 4 0,1-2 0,2 0 13,0-3 0,0-1 0,0-8 0,0-6 0,0-7 0,2-10 1,1-9-1,2-12 0,0-11 0,0-9-225,-1-5 0,8-8 1,-4-4-1,1-2 0,1-2 1,3-2-1,3-1 1,3-2-1,-2 1 0,-1 4 1,-1 5-1,-1 4 0,1 4 1,0 4 303,5 7 1,-4 6 0,3 13-1,-3 3 1,-2 7 0,1 9 0,-3 8-1,0 7 1,-3 4 0,1 2 0,-2 0-1,-2-1-329,1 1 0,-6-1 1,4 0-1,-3-4 0,-2-1 1,0-1-1,0-1 0,0-1 117,0-3 0,-7 1 0,-1 0 0</inkml:trace>
  <inkml:trace contextRef="#ctx0" brushRef="#br0">10977 14561 8246,'0'-19'344,"0"0"1,2 1 0,2 8 0,6 6 0,4 4 0,4 6 0,3 10 0,-1 11 0,3 10 0,-2 6 0,1 5 0,-1 6 0,0 5 0,-4 4-366,-1-2 0,-6 4 0,-2 4 0,-2 4 0,-4 3 0,-7-4 0,-8-4 0,-6 1 0,-3 1 0,-4 1 21,-1-4 0,-8 3 0,-2-4 0</inkml:trace>
  <inkml:trace contextRef="#ctx0" brushRef="#br0">11739 14734 8100,'-19'0'477,"0"0"0,3 0 0,13 0 0,14-2 1,15-1-404,10-2 1,11-5 0,1 6 0,-2 0 0,-1 3 0,-2 1 0,2 0-1,0 0 1,-1 0 0,-4 0 0,-1 0 0,-6 1 0,1 3-75,-2 0 0,-11 8 0,6-4 0</inkml:trace>
  <inkml:trace contextRef="#ctx0" brushRef="#br0">11855 15079 8100,'-15'-7'0,"10"-1"0,10-4 0,13 0 1,9 4-1,6 0 0,6 2 0,2 0 1,3 1-1,0 0 0,3-1-1291,1-2 1291,6 5 0,-3-17 0,7 4 0</inkml:trace>
  <inkml:trace contextRef="#ctx0" brushRef="#br0">13020 14302 8266,'-29'-5'0,"2"0"0,3 4 0,5 5 220,3 11 1,-3 12-1,-1 13 1,1 8-1,0 8 1,0 6 0,1 5-1,2 5 1,4 5-1,0 1 1,4-1 0,2-6-1,4-8-229,6-3 1,5-3 0,10-2 0,5-6 0,3-7 0,2-6 0,2-4 0,1-3 0,1-5-1,-1-5 1,-2-4 0,-1-6 0,0-4-3340,0-3 3348,6-2 0,-5-13 0,6-3 0</inkml:trace>
  <inkml:trace contextRef="#ctx0" brushRef="#br0">13466 14388 8278,'-13'-27'0,"3"3"314,6 5 0,2 3 0,2 2 1,2 1-1,4 2 0,7 3 1,6 0-1,3 1 0,4-1 1,1 2-1,4-2 0,1 1-267,1 1 1,7-4 0,-2 4 0,4 0 0,1-1 0,-1 2 0,-2 1 0,-4-3 0,-2 1 0,-7-1 0,-6 4 0,-8 2-48,-8 1 0,-13 6 0,-15 2 0</inkml:trace>
  <inkml:trace contextRef="#ctx0" brushRef="#br0">13696 14403 8107,'-13'14'0,"2"0"0,3 1 629,2-1-486,1 7 1,5 3 0,0 8-1,0 3 1,0 2 0,0 3-1,0 3 1,0 3 0,2 4-1,1 1 1,1 2 0,0 0-1,-3-2-239,-1-2 0,0-1 0,0-5 0,0-1 0,0-4 0,0-4 0,0-4 0,0-3 96,0-3 0,7-3 0,1-6 0</inkml:trace>
  <inkml:trace contextRef="#ctx0" brushRef="#br0">12991 14475 8489,'-19'-28'0,"0"4"0,1 5 251,2 3 1,7 8 0,-1 5 0,0 8 0,1 11 0,-1 9 0,-3 9 0,-4 4-232,-7 7 1,-3 0 0,-2 8 0,0 1-1,2 0 1,1-3 0,4-7 0,1-9-1,4-6 1,2-10 0,7-13 78,8-14-134,7-21 1,12 1 0,2-12 0,1 1 0,4 1 0,1 0 0,2 1 0,-1 3 0,1 5 0,0 7 0,-2 4 0,-1 7 0,-2 5 144,1 7 1,-4 15 0,-2 20 0,-4 15 0,-6 14 0,-4 9 0,-7 3-1,-7-2 1,-10-2 0,-7-2 0,-4-4 0,-2-8 0,-2-11-39,2-15 0,8-15 1,5-13-1,3-5 0,2-7 1,1-7-1,3-12 0,5-10 1,4-12-1,1-8 0,1-5 1,4-1-1,6-1-159,7-1 0,-2 5 0,5-3 0,-2 6 1,0 10-1,-1 14 0,-2 14 0,-2 13 1,0 12-1,1 13 0,-1 19 0,1 17 1,-3 14 240,-2 10 1,-6-37-1,-2 0 1,-1 1 0,-2 0-1,1 0 1,0-1 0,-1 35-1,-4-8 1,-5-7 0,-2-6-1,-3-7 1,1-13-167,-1-17 0,7-13 0,4-19 1,2-11-1,2-14 0,2-10 1,1-7-1,3-7 0,2-6 0,3-5 1,2-5-1,2-2 0,-8 38 1,0 0-10,0 0 0,0 0 0,13-37 0,-1 5 0,-2 17 0,-1 20 0,-1 19 0,-1 14 0,-1 12 1,-2 17-1,-3 15 0,-2 15 0,-2 10 0,-4 6 155,-5 5 1,-5-4-1,-7 4 1,-4-4-1,-3-1 1,-6 0 0,-6-3-1,0-7 1,2-10-1,5-14 1,5-14-1,7-15-741,5-10 0,12-14 1,12-8 606,5-5 0,6-13 0,5-4 0</inkml:trace>
  <inkml:trace contextRef="#ctx0" brushRef="#br0">14718 14057 8223,'-39'0'131,"1"0"0,6 15 1,-2 10-1,5 18 1,4 20-1,13-24 1,2 2-1,-2 5 1,1 2-1,0 3 1,0 0-22,-2 2 0,0 0 0,0-1 0,1 0 0,0-5 0,1 0 0,3-3 0,0-2 0,-1 37 0,2-6 0,6-4 1,5-8-1,12-12 0,10-9 0,8-5 0,1-3 0,2-4 0,-2-8 0,1-7-1657,1-5 0,2-3 1547,4-5 0,0-6 0,0-2 0</inkml:trace>
  <inkml:trace contextRef="#ctx0" brushRef="#br0">15164 13957 8196,'-10'0'141,"0"0"0,1 1 0,-1 6 0,2 7 1,0 10-1,2 8 0,-1 6 0,3 4 1,-1-1-1,0-2 0,2-6-168,1-2 0,4-6 0,1-4 0,3-8 1,2-8-1,4-10 0,-1-10 0,0-7 1,-1-7-1,1-4-83,2-4 0,1-3 1,0-6-1,1-1 1,-1 4-1,0 5 1,1 3-1,-1 3 0,1 3 1,-1 6-1,0 9 1,1 9-1,-2 10 372,-4 9 1,4 12-1,-5 9 1,2 2-1,-1 1 1,1 1 0,-1-3-1,1 0 1,1-6-1,0-3 1,0-3 0,-3 0-1,0 0-4043,0 0 3781,-4-6 0,2 15 0,-6-2 0</inkml:trace>
  <inkml:trace contextRef="#ctx0" brushRef="#br0">15034 14791 7493,'14'0'284,"-4"-5"1,0-1 0,1 0 0,2-2-1,1 0 1,2-4 0,3 0 0,5-3 0,3 1-1,2-1 1,0-1 0,1-1-245,4-2 1,1-1 0,5 4 0,-2 0 0,1 0 0,-1 4 0,-1-1 0,-4 2-41,-5 1 0,0 4 0,-5 6 0</inkml:trace>
  <inkml:trace contextRef="#ctx0" brushRef="#br0">15192 14978 8080,'2'-8'271,"3"3"1,4 4-1,6 1 1,2 0 0,2 0-1,1 0 1,-1 0 0,0 1-1,0 3 1,0 2-134,1 2 1,-1 2-1,-6 4 1,-2 0-1,-3 1 1,0-1 0,-2 0-1,2 1 1,0-1-1,3-1 1,2-2 0,3-3-1,2-1-440,1-4 1,6-3 0,-1-5-1,4-5 1,0-2 0,1-4 0,0-4-1,0-2 1,-1-2 301,1 0 0,0-6 0,0-7 0</inkml:trace>
  <inkml:trace contextRef="#ctx0" brushRef="#br0">16099 14144 8080,'0'-15'297,"0"1"0,1 1 0,2 5 0,4 8 1,1 10-1,1 9 0,1 10 0,0 7 1,-1 8-1,1 4 0,-1 4 0,1 4-251,-2 2 1,3-1-1,-6 2 1,-2 2-1,-3 3 1,-5 0 0,-6 2-1,-6-2 1,-7 0-1,-4-4 1,0-1 0,0-1-1,3-2 1,3-2-47,1-1 0,-5-7 0,4 4 0</inkml:trace>
  <inkml:trace contextRef="#ctx0" brushRef="#br0">16861 14561 8024,'19'-29'0,"2"2"119,2 3 1,0 3-1,8 7 1,2-1-1,6 1 1,2 0-1,1 1 1,-2 2-1,-3 3 1,-1 1-1,0 2 1,-3 1-215,-6-1 0,2-5 1,-7 4-1,1-1 1,-4 1-1,-5 1 95,-4-1 0,3 4 0,-5-4 0</inkml:trace>
  <inkml:trace contextRef="#ctx0" brushRef="#br0">17135 14187 8032,'0'-7'100,"0"9"0,0 11 0,0 9 0,0 7 0,1 3 0,2 5 1,2 3-1,-2 4 0,-1 3 0,0 1-16,2 0 1,-2 4 0,3-4 0,-4-1 0,-1-2 0,2-2-85,3 0 0,3 0 0,6 0 0</inkml:trace>
  <inkml:trace contextRef="#ctx0" brushRef="#br0">17940 14259 8820,'-19'-27'0,"1"3"163,6 4 1,4 12 0,8 8 0,1 10-1,2 6 1,2 6 0,0 4 0,0 4 0,0 1-1,-2 1 1,-2 0 0,1 3-203,3 2 0,-4-4 0,4 4 0,-3-2 0,-2-1 0,0-1 0,-2 1 0,-3-4 0,-3-4 0,-1-7 0,-1-5-62,-1-4 0,0-5 1,1-12-1,7-7 1,6-8-1,7-6 0,4-2 1,5-4-1,5-4 1,4-4-1,0-2 0,1-3 1,0-1-1302,0 2 1612,-1 1 1,1 7 0,0 1 0,-2 2 0,-1 5 0,-4 6 0,-1 9 0,-4 10-1,-1 9 1,-3 7 0,-3 6 86,-5 7 0,-4 5 0,-1 3 0,0 3 0,0 0 1,0 2-1,-1-2 0,-4 2 0,-3 0 0,-2 1 0,2 1 1,2-1-298,3 2 0,-5 8 0,0 3 0</inkml:trace>
  <inkml:trace contextRef="#ctx0" brushRef="#br0">18573 15798 7963,'-27'0'0,"3"0"0,3 7 0,7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21638 2403 8354,'-5'-23'0,"-2"4"774,-1 3 0,4 2 1,-4 0-208,1-1 1,2 9-1,5 6 1,2 9-1,1 7 1,4 7-1,1 2 1,3 6-1,0 1 1,0 1-404,-1 1 0,-5 6 1,3-2-1,-2 4 0,-3 1 1,0 0-1,1 0 0,0 0 1,0-1-1,-3-2 0,-1-2 1,-1 1-1,-3-4-935,0-6 1,-3-4-1,4-9 1,-2-6 0,2-7-1,1-11 771,2-8 0,7-13 0,1-8 0</inkml:trace>
  <inkml:trace contextRef="#ctx0" brushRef="#br0">21566 2245 8573,'-5'-10'279,"0"0"0,0 1 1,7-4-1,3 3 1,6 4-1,6 1 1,7 0-1,4 2 1,-1 2-1,-2 1 1,-1 0-1,4 0 0,2 0 21,3 0 0,1 4 0,-4 3 0,4-1 0,4 1 0,4-3 1,1 1-1,2 0 0,3-2 0,5-1 0,4-2 0,4-2 1,3-1-118,1-2 0,-2-4 0,4 2 0,2-1 0,1-1 0,2-1 0,-2 2 1,-1 0-1,-2 2 0,3-1 0,5 2 0,5 1 0,-39 1 0,0 1-130,0 0 0,-1 1 1,37-3-1,-36 3 1,1-1-1,1 0 0,1-1 1,0 1-1,1 0 1,0-1-1,0 1 1,-1-1-1,0 1 0,-1 0 1,0-1-1,1 1 1,0-1-1,0 0 1,0 0-1,-1 0 0,0 0 1,-2-1-1,0 1-23,39 0 1,-5-3 0,-35 3 0,1-1 0,0 1-1,0 0 1,39-3 0,-2 2 0,-1 3 0,-1 1 0,1 0-1,0 0 1,0 0 0,-2 0 0,0 0-73,2 0 1,-2 0-1,5 0 1,-2 0-1,-3 0 1,0 0 0,2 0-1,4 0 1,-38 0-1,-1 0 1,1 0-1,-1 0 1,0 0 0,-1 0-1,39 0 1,-2 0-14,-3 0 0,2 0 0,-5-2 1,-5-1-1,-3-2 0,-1 2 1,-1 1-1,0 2 0,1 0 0,-4 0 1,-2 0-1,-1 0-60,3 0 1,2 0 0,-3 0 0,1 0 0,2 0 0,1 0 0,0 0 0,1 0 0,-1 0 0,-1 0-1,-2 0 1,-3 0 0,0 0 0,-2 2 64,0 3 1,1-4-1,-9 4 1,4-3 0,1-1-1,2 3 1,-2 0-1,-3 0 1,-4-3 0,-2-1-1,-2 0 1,-3 0 74,-2 0 0,-2 0 1,-5 0-1,-3 0 0,-1 0 1,0 0-1,-1 0 1,-4 0-1,-3 0 0,-2 0 1,0 0 745,1 0 1,-6 0-1,-1 2-671,-1 3 1,-2-2 0,-7 5 0,-1 0 0,-4 0-1,1 3 1,-2 2 0,2 1 0,-2 0 0,1 2-1,-1 2 1,2 3 0,-2 0 0,2 1 31,-1 0 1,-4 2 0,3 5-1,-2 1 1,2 2 0,0 2 0,0 0-1,-1 1 1,-1 2 0,2 1-1,2-1 1,1-1 0,0 0-269,0-1 1,1 3-1,4-4 1,0-2 0,0-2-1,0-3 1,0 0-1,0-1 1,1 0 0,2-4-1,2-1 1,-2-2-215,-1-1 0,0-2 0,1-2 0,0-1 0,-5-4 0,-6-4 320,-4-3 0,0-4 0,0-1 0,-4-2 0,-2 2 1,-1 0-1,-2 0 0,-1-2 0,-4 2 0,-3-1 0,-3 1 1,-3-2 21,-2 2 1,-1 0 0,-5 0 0,-2-2 0,-3 0 0,-5 0 0,-2 1 0,-3 0 0,0 1 0,-1 0 0,-3-2 0,-5 2 0,-2 1-17,2 2 1,-2 0 0,5 0-1,-1 0 1,-4 0 0,0 0 0,1 0-1,0 0 1,0 0 0,-4 0 0,-7 0-1,37 0 1,0 0-6,-3 0 0,0 0 0,0 0 0,1 0 0,2 0 1,0 0-1,-37 0 0,-1 0 0,3 0 0,3 0 0,9 0 1,4 0-1,4 0 0,-3 0 0,0 2 0,-3 1 29,3 2 1,-1 0-1,-3-5 1,-8 0 0,-8 0-1,37 0 1,0 0-1,-3 0 1,1 0 0,-3 0-1,0 0 1,-1 0 0,0 0-1,0 0 1,-1 0-1,2 0 1,0 0 0,1 0-1,1 1 1,4 1 0,1 1-165,-35 7 1,8-2-1,0 1 1,-3 1-1,1 0 1,3-3-1,1 0 1,-1-2-1,-5-1 1,-3 3-1,-2-1 1,1 1 54,-3-4 0,4 0 0,35-1 0,-1-1 0,0 2 1,0-1-1,-37 1 0,6-1 0,8-1 0,6 3 0,2 0 1,2 0-1,0-3 0,3 1 195,-1 3 0,1-4 0,-6 4 0,-1-3 0,1-1 0,-2 2 1,-4 4-1,-4-1 0,-5 2 0,-1 0 0,-1 2 0,5-2 0,4-3 25,4-4 1,2 4 0,1 0 0,2-2 0,4-1 0,2-2 0,2 0-1,-1 0 1,-3 0 0,0 0 0,0 1 0,3 4 0,1 3-172,0 0 1,-6 5 0,3-4 0,-1 4 0,6 0-1,4-2 1,6-1 0,1-1 0,3 1 0,3-2-4128,5-2 4187,9-1 0,22-5 0,9 0 0</inkml:trace>
  <inkml:trace contextRef="#ctx0" brushRef="#br0">23206 2187 8465,'-5'-10'0,"-1"2"578,-2 2 1,0 3 0,-2 8 0,4 6 0,1 6 0,0 9 0,2 4 0,1 6-188,2 0 1,0 4 0,0 7 0,0 2 0,0 2-1,0 4 1,0-1 0,0-1 0,0-4 0,0-1 0,0-1-1,0-6 1,0-6 0,0-4-942,0-2 1,-5-5-1,1-2 1,0-1-1,3-4 1,2-1-1,4-3-6143,5-3 6693,3-4 0,1-6 0,0 0 0</inkml:trace>
  <inkml:trace contextRef="#ctx0" brushRef="#br0">23767 2158 8492,'0'-22'493,"0"3"1,1 3 0,4 3 0,3 6 0,2 12 0,-2 13 0,-2 9 0,-3 7 0,-1 6 0,-2 4 33,0 4 0,0 8 0,0 0 1,0 5-1,0 0 0,0-2 1,-2-2-1,-1 1 0,-2-2 1,1-3-1,-1-7 0,0-6 0,0-6-853,-1-4 1,4-1-1,-3-2 1,4-3-1,1-5 1,0-3 0,1-3 325,4-4 0,3-2 0,7-7 0</inkml:trace>
  <inkml:trace contextRef="#ctx0" brushRef="#br0">26026 2187 8727,'4'-22'0,"1"2"1202,-2 4 1,4 12 0,-2 7 0,-2 11-871,-2 7 0,-5 5 0,-1 6 0,2 3 0,1 2 0,0 2 0,-1 3 0,-2 1 0,2 0 0,2 1 0,1-1 0,0 0 0,0 0 0,0-1-800,0-4 1,1 2 0,2-6 0,2-3 0,-2-2 0,-1-5 0,-2-5 0,2-4-2733,2-6 0,0-4 3200,5-10 0,-6-3 0,4-6 0</inkml:trace>
  <inkml:trace contextRef="#ctx0" brushRef="#br0">26457 2058 8978,'10'-15'0,"-1"2"410,3 4 1,-6 4 0,-1 10-1,-4 6 1,-1 7 0,-1 7-1,-4 7 1,-3 6 0,-2 6 0,2 2-1,0 2 1,2 0 0,-2 1-241,0 4 1,3 3-1,-3 0 1,0-3-1,2-5 1,-1-5-1,3-3 1,-1-3 0,-2-2-1,1-3 1,-2-2-1,0-1 1,-1 0-7214,1 0 7043,-5-1 0,5 1 0,-7 0 0</inkml:trace>
  <inkml:trace contextRef="#ctx0" brushRef="#br0">23206 1396 8902,'0'-28'0,"0"3"595,0 1 0,0 10 0,0 4 1,0 15-1,0 11 0,0 9 0,0 7 1,1 8-323,4 7 1,-2 4 0,5 5 0,-1-2 0,-4-1 0,-1 1 0,-1 1 0,2 0 0,2 0 0,-2-1 0,-1-4 0,-4-5 0,-1-7 0,-3-5-320,-2-2 17,5-9 0,-10-3 0,5-11 1,0-8-1,3-8 0,3-6 1,2-5-1,0-5 0,2-5 1,3-4-1,4-4 47,4 0 1,0-5 0,0 4-1,0-4 1,3 1 0,0 3-1,-1 6 1,1 4 0,2 6 0,3 3-1,1 6 1,2 7 151,-1 4 0,2 8 0,-6 6 0,-1 7 0,-4 8 0,-3 5 0,-3 2 1,-1-1-1,-4 1 0,-1-2 0,-4-2 0,-3-1 0,-4-2 0,-4-1 1,-3-4-171,-3-1 0,-2-2 0,-3-5 1,3-1-1,2-3 0,0-6 1,1 0-1,2-1 0,2 2 0,-1-4 1,1-4-1,0-7 0,1-2-1521,3-3 1,4-1 0,6-3-1,0-5 1521,0-3 0,0-2 0,0 0 0</inkml:trace>
  <inkml:trace contextRef="#ctx0" brushRef="#br0">23076 3439 8275,'-1'-13'485,"-4"3"1,3-2-1,-4 4 1,1-2-1,0 4-179,2 4 0,2 7 0,2 12 0,2 4 0,2 2 0,0 2 0,0 2 0,1 2 1,0 0-1,1 0 0,-2-1 0,-1 1 0,1 0-226,-2 0 0,1-5 0,-1-2 0,3-1 0,1-3 0,-1-3 0,-1-2 1,1-2-1,4-1 0,4 0 0,4-2 0,1-4-577,-1-2 466,-2-2 0,-2-2 0,0-1 0,2-3 0,2-2 0,3-2 0,1 1 0,4 1 0,-1 0 0,1 0 0,-2-2 0,1 1 0,1 1 10,-2 1 0,-3 2 1,-7 5-1,0 0 0,-1 2 1,-2 3-1,-3 4 1,-1 4-1,-4 3 0,-3 2 27,-5 1 1,4 0 0,-6-5-1,2 2 1,1 2 0,-1 1 0,0-1-1,0-2 1,0-2 0,1 1 0,-1-1-1,0 0-160,-1 1 155,4-7 1,-4 0 0,7-5 0,4 0 0,5-3-1,2-5 1,4-3 0,2-3 0,3-2 68,1-1 1,-3-5-1,5 0 1,0-1 0,0 1-1,0 0 1,2 0-1,1 0 1,2-1 0,0 3-1,-1 1 1,1 1-1,0 1 93,0 0 1,-2 1 0,-2 3-1,-1 4 1,0 1 0,0 0 0,-1 2-1,-2 2 1,-4 1 0,-1 0-1,-2 0 1,1 0 0,1 1-49,3 4 0,-3-2 0,5 5 0,-2-1 0,2-3 0,0 1 1,1 0-1,-1-2 0,1-1 0,0-2 0,4 1 0,1 3 16,2 0 0,0 1 1,0-5-1,-2 0 0,-2 0 1,-2 0-1,-1 0 0,-1 0 1,0 0-1,-4 0 0,1 0 1,-1 0-1,4 0-70,2 0 1,-1 0 0,3 0 0,-1 0 0,2 0 0,1 0 0,2 0 0,0 0 0,0 0 0,-1 0 0,1 0 0,-2 0 0,-1 0 80,-2 0 1,-5 0 0,5 0 0,0 0 0,-2 0 0,-1 0 0,-2 0 0,2 0 0,1 0 0,2 0 0,0 0 0,0 0-1,0 0-166,-1 0 1,4 0 0,-5 0 0,1 0 0,-4 0 0,-2 0 0,1 0 0,1 0 0,-1 0-1,-2 0 1,-2 0 0,1 0 0,-1 0 83,0 0 1,6 0 0,-1 0-1,-2 0 1,-1 0 0,-1 0-1,1 0 1,1 0 0,2 0-1,-1 0 1,-2 0 367,-2 0-405,7 0 0,-10 0 1,4 0-1,-3 0 1,1-1-1,2-3 1,-1 0-1,0-1 1,1 0-1,-1 0 1,1 0-1,-1-1 12,0-4 0,1 2 0,-1 0 0,1 0 1,-1 0-1,0-3 0,-1-2 0,-2 1 1,-3 0-1,0 3 0,-1-2 0,1-4 0,0-2-120,3-3 1,-5 1-1,1 5 1,-3 0-1,1-1 1,-2-1-1,-1-1 1,-2-3-1,0 3 1,0 1-1,0 0 1,0-2-232,0-1 1,-6 0 0,-2 4-1,-2 1 1,2 0 0,0-1-1,2 1 1,-1 0 0,2 1-1,1 2-8170,-1 1 8486,-6 7 0,9-4 0,-4 7 0</inkml:trace>
  <inkml:trace contextRef="#ctx0" brushRef="#br0">26256 2460 7052,'0'-8'632,"0"0"1,1 5-1,3-3 1,2-2-1,2-2 1,2 1-1,-1-1-455,1-1 1,-2-2 0,3-1-1,-3-1 1,-2 1 0,-2 0 0,-3-1-1,-2 2 1,-4 2 0,-6 3 0,-5 2-1,-5 3 1,0 3 0,-1 6-1,-1 7-313,-2 4 1,4 7 0,2-3 0,3 1-1,1 4 1,3 1 0,2 2 0,5 0 0,4-2-1,1-3 1,1-5 0,2-3 0,5-2 325,5 1 1,-2-7 0,8-3-1,-3-4 1,0-1 0,2-1-1,1-4 1,0-5 0,1-4-1,-1-4 1,-2-2 0,-1-1 0,-1-2-488,-1 1 0,-1 0 1,-2-4-1,-1 0 1,-1-2-1,1-4 1,-2-2-1,-2-1 0,-3-5 1,-1-5-1,-2-4 1,0-1 74,0 1 1,0 1 0,0 4-1,-2 3 1,-1 2 0,-3 8-1,-1 5 1,-1 8 630,0 7 0,0 11 0,-1 10 0,4 4 0,4 5 0,1 5 0,0 3 0,0 4 0,0 1 0,0 3 0,0 2 0,0 3 0,0 0-248,0-2 0,-2 8 0,-1-1 0,-2 5 1,2 4-1,1 2 0,2 3 0,0 4 0,0 1 1,2-2-1,1-5 0,3-2-1831,2-4 0,0-8 1,3-9-1,-1-6 1670,1-4 0,2-9 0,1-9 0</inkml:trace>
  <inkml:trace contextRef="#ctx0" brushRef="#br0">23925 633 8491,'0'-14'0,"2"1"262,3 3 1,4-2 0,9 4 0,2 0 0,3 3 0,1 3 0,0 2 0,0 0 0,1-1 0,1-3-161,-2 0 0,1-1 0,-5 5 0,-4 1-102,-5 4 0,-18 3 0,-9 7 0</inkml:trace>
  <inkml:trace contextRef="#ctx0" brushRef="#br0">23968 561 8495,'-14'0'294,"0"0"0,-1 7 1,2 2-1,2 6 1,3 5-1,2 7 1,1 7-1,0 3 1,-1 3-1,-1 1 1,1 4-1,1 1 0,0 2-40,1-1 1,-1-4-1,5-3 1,0-3-1,1-2 1,3-3-1,2-2 1,2-3-1,3-3 1,0-4-1,1-4 1,-3-2-1,4-1 1,1-2-498,1-1 0,7-7 0,-8 2 0,2-5 0,0-4 0,0-2 1,2-2-1,1-3 0,0-2 0,1-3 0,0-2 243,3-1 0,1-13 0,4 2 0</inkml:trace>
  <inkml:trace contextRef="#ctx0" brushRef="#br0">24529 532 8491,'5'-28'310,"0"-1"1,0 6 0,-5 4 0,-2 6 0,-3 10 0,-4 14 0,-4 13 0,-1 10 0,-2 4-1,-2 6-164,-1 2 1,0 7 0,4-5 0,2-2-1,2 0 1,3-1 0,0 0 0,2-5-1,0-5 1,1-6 0,0-5 0,0-3-211,2-4 1,1-9 0,4-8-1,4-8 1,7-5 0,6-1 0,2-2-1,1 0 1,-1 0 38,0 3 83,5 2 0,-10 1 1,4 2-1,0 2 1,-1 4-1,-2 4 1,-2 6-1,-6 3 1,-4 7-1,-3 1 0,-2 3 1,-2-1 69,-3 0 0,-4 3 0,-9-5 0,-3-1 0,-1-2 0,-4-4 0,-1 0 0,-2-4 0,1-2 0,-1-3 0,2-1 0,3-2 0,3-2-1904,0-3 1,12-3 1775,-1-6 0,13-7 0,5-1 0</inkml:trace>
  <inkml:trace contextRef="#ctx0" brushRef="#br0">25076 1079 11493,'5'10'373,"1"-1"0,1 2 1,-1 2-542,-3 2 0,-3-3 0,-5 0 0,-4-4 144,-4-2 0,-1 5 0,-1-3 1</inkml:trace>
  <inkml:trace contextRef="#ctx0" brushRef="#br0">25867 705 8507,'-6'-8'826,"4"0"1,-2 3-326,2-4 0,2 1 0,0-2 0,0-1 0,-2 0 0,-2-1 0,-6 4-665,-3 2 0,-3 1 1,-1 7-1,-4 3 0,-2 4 1,-2 6-1,-2 2 1,-2 4-1,2 1 0,3 4 1,5 1-1,3 0 0,3-1 372,3-2 0,-1-2 0,6 2 1,4-5-1,4-3 0,6-3 1,4-2-1,2-3 0,-1-1 1,2-4-1,2-3 0,2-3-162,3-2 1,-4-6 0,5 1-1,0-3 1,0-1 0,-2-2 0,1-3-1,-3-3 1,3-2 0,-2 0 0,-1-2-1,-2-3 1,-2-4 0,-2-6-337,1-2 1,-3-4 0,-2-3 0,-5-3 0,-4-2-1,-1 2 1,0 1 0,0 6 0,0 5 0,0 10 0,-1 10 449,-4 8 1,-3 6 0,-6 10 0,1 5 0,2 4 0,1 5 0,-1 7 0,0 4-1,0 5 1,1 1 0,0 0 0,1 1 0,1 3 34,1 2 0,3-4 0,4 0 1,0 2-1,0 2 0,0 1 1,0-1-1,1-2 0,4-4 1,5 1-1,2-3 0,3-2 0,-2-7-865,-4-2 0,4-4 0,-4-5 1,4-1-1,2-3 0,-1-6 670,0-2 0,1-2 0,-1 0 0</inkml:trace>
  <inkml:trace contextRef="#ctx0" brushRef="#br0">26342 331 8576,'2'-14'268,"3"-1"1,-4 6 0,6 1 0,-3 0-1,3 1 1,1 1 0,3 3 0,3 1-1,4 4 1,1 4 0,-1 7 0,-2 6-1,-2 3 40,0 4 1,6 1-1,-1 2 1,-2 0 0,-1-1-1,-1 3 1,1 1 0,1 3-1,1 0 1,-4 2 0,-3 0-1,-1 3 1,-2 1-499,-3 2 1,-4 1-1,-1-3 1,-1-3 0,-4-4-1,-6-2 1,-7-2-1,-4 1 1,-2-6 0,0-2-1,-2-6 1,1-1 0,-1-1-1061,2-1 1,7-1-1,-1-2 1250,7-1 0,-8-1 0,3 6 0</inkml:trace>
  <inkml:trace contextRef="#ctx0" brushRef="#br0">23623 2158 8494,'0'-14'-112,"0"-1"342,0 7 1,0-4-1,0 2 1,-2-1-1,-1 3 1,-3 8 0,-4 9-1,-6 11 1,-8 8-275,-8 9 0,-6 11 0,-10 7 0,-5 4 0,25-28 0,-1 2 1,-2 0-1,1 1 0,-1 1 0,0 0 0,1 0 0,0 0 1,3-1-1,2-2 0,-18 26 0,11-10 0,11-10 0,13-9 44,9-10 0,20-6 0,10-13 0</inkml:trace>
  <inkml:trace contextRef="#ctx0" brushRef="#br0">24112 2173 8783,'-1'-13'-173,"-4"3"0,-8 7 1,-9 8-1,-12 9 1,-9 10-1,-8 8 0,-8 7 1,-4 4-1,-2 5 168,32-23 0,0 2 1,2 4-1,0 1 1,-1 0-1,0 1 0,2 0 1,2 0-1,-18 29 1,9-4-1,8-7 0,7-8 1,8-8 0,6-11 0,8-3 1</inkml:trace>
  <inkml:trace contextRef="#ctx0" brushRef="#br0">24443 2158 8274,'-24'15'0,"-2"1"-44,-4 3 1,-7 3 0,-11 10 0,-6 7 0,-7 8 0,29-20 0,-1 1 0,-1 0 0,1 0 0,0-1 0,2 0 0,-30 26 0,5 1 0,0 4 0,2 1-1,4-1 1,12-7-112,12-5 0,10-11 1,7-6 154,4-8 0,22-12 0,7-2 0</inkml:trace>
  <inkml:trace contextRef="#ctx0" brushRef="#br0">24990 2158 8195,'-15'16'0,"-1"2"0,-3 3 0,-6 3 108,-7 6 0,-12 7 0,-8 9 0,-6 4 0,-3 1 1,30-24-1,0 0 0,-28 28 0,5-1 0,6-3 1,4-1-1,8-6 0,7-4 0,10-8-1106,8-6 0,11-10 998,9-7 0,10-5 0,4 2 0</inkml:trace>
  <inkml:trace contextRef="#ctx0" brushRef="#br0">25306 2360 8023,'-6'14'84,"-4"2"1,-9 3-1,-6 8 1,-9 9 0,-9 8-1,-10 6 1,-6 4-1,-2 1 1,5-3 0,8-4-1,10-5 1,9-4-862,8-6 0,15-15 777,11-8 0,16-14 0,15-4 0</inkml:trace>
  <inkml:trace contextRef="#ctx0" brushRef="#br0">25695 2360 8366,'-2'14'-98,"-3"0"0,2 2 1,-8 5-1,-5 6 0,-8 7 1,-6 3-1,-6 3 0,1 1 1,-2 2 97,1 1 0,4-8 0,-3 0 0</inkml:trace>
  <inkml:trace contextRef="#ctx0" brushRef="#br0">25637 2676 8686,'2'-17'0,"1"1"0,2 3 241,-2 0 1,-3 2 0,-5 3 0,-4 6 0,-6 9 0,-4 4-242,-5 5 0,-3 8 0,-2-2 0</inkml:trace>
  <inkml:trace contextRef="#ctx0" brushRef="#br0">27464 3496 8229,'0'-19'334,"0"0"1,0-5 0,2 5 0,1 1 0,3 4 0,1 6 0,-1 8 0,-3 9 0,-1 9 0,-4 8 0,-2 6 0,-4 6 0,-2 2-54,0-2 0,3 9 0,-5-6 1,4 1-1,0-4 0,2-1 0,-2-2 1,2 0-1,-1-3 0,2-3 0,1-5 1,-1-5-293,2-3 0,1-9 0,2-7 0,0-10 0,2-8 0,1-4 0,3-2 0,2 0 0,5-2 0,3-1 0,3-2 0,-1 2 0,-2 3 0,0 5-134,3 3 1,-3 3-1,3 4 1,-3 4-1,-2 3 1,1 4-1,-2 3 1,-2 6-1,-3 7 1,0 6 0,-2 3-1,1 1 417,-4 1 1,-2 0 0,-2 0 0,-4-2 0,-5-3 0,-2-3 0,-3-4 0,-1-1 0,-1-3 0,-4-2 0,0-3 0,-1-3 0,1-3 0,-2-2-443,1 0 0,5-2 1,-3-3-1,4-4 0,4-4 1,0-3-1,4-2 0,2-1 1,3 2 169,1 1 0,15-5 0,3-2 0</inkml:trace>
  <inkml:trace contextRef="#ctx0" brushRef="#br0">27766 3755 8217,'2'-14'411,"3"0"0,-4 4 0,6 0 1,-1 1-1,4-1 0,3 1 1,1-1-1,2 2 0,2 3 1,2 4-1,3 1 0,1 0 1,0 0-1,-2 0-736,-1 0 1,3 0 0,-5 0 0,-1 0-1,-2 0 325,-2 0 0,0-7 0,1-1 0</inkml:trace>
  <inkml:trace contextRef="#ctx0" brushRef="#br0">28097 3410 8217,'-8'-6'457,"-4"6"0,2 0 0,-1 9 0,0 9 0,1 6 1,-1 5-1,-2 4 0,-1 5 0,-1 2-333,1-1 1,4 2 0,2-4 0,0 2 0,2-3 0,-1-1 0,4-4-125,2-6 0,1 3 0,0-6 0</inkml:trace>
  <inkml:trace contextRef="#ctx0" brushRef="#br0">28471 3712 8161,'0'-22'318,"0"3"1,-1 3-1,-4 1 1,-5 2-1,-2 4 1,-3 4-1,1 3 1,-1 4-1,3 3 1,0 4-1,3 4 1,-1 2-170,2-1 1,0 5-1,5 0 1,-2-1-1,2-2 1,1-2-1,4 1 1,3-2-1,4-4 1,4-4-159,2-4 1,-4-2 0,2-2 0,3-5 0,1-3 0,2-5 0,1-2 0,-1-3 0,2-3 0,1-5 0,2-4 0,-2-6 0,1-2 64,-1-2 1,-3-5-1,2 0 1,-3 3 0,-7 5-1,-3 8 1,-5 7-1,-3 7 1,-5 8 0,-4 10-1,-4 10 1,-3 6 246,-3 3 0,3 8 0,-4 0 0,4 5 0,2 2 0,0 0 0,-1 1 1,1 0-1,1 0 0,2-1 0,3-1 0,2 1 0,2-2-738,3-2 0,1-1 1,0 0-1,0-1 1,1 0-1,4-3 0,3-2 1,0-3 434,-3-2 0,3 4 0,0 1 0</inkml:trace>
  <inkml:trace contextRef="#ctx0" brushRef="#br0">27248 4173 8747,'-27'0'0,"3"0"0,5 0 1921,3 0-1442,2 0 1,9 0 0,10 0 0,14 0-1,11 0 1,9 0 0,4-2 0,5-1-1,5-2 1,3 2 0,1 1-118,1 2 0,-1 0 1,1 0-1,-1 0 1,2 0-1,2 2 0,0 1 1,-4 2-1,-4 0 1,-3-1-1,-2 1 0,-2-2 1,-1-1-1115,-4-2 1,-7 0 0,-2 0-1,-5-2 1,-3-1 0,-2-3 0,-2-1-1,-6 1 1,-3 1 751,-3-1 0,-1 4 0,-7-4 0</inkml:trace>
  <inkml:trace contextRef="#ctx0" brushRef="#br0">27738 4388 8944,'0'-14'526,"0"0"1,1 6-1,4 1 1,6 2 0,7 1-1,6-1 1,3 0-1,2 0 1,0 2 0,-1 1-1,-1 2 1,-1 0-1,-4 2-425,-1 3 1,-8 4 0,-8 9 0,-5 1-1,-7 0 1,-5 2 0,-8 3 0,0 2 0,-3 1-1,2-1 1,-1 1 0,1-3-479,1-2 1,0 2 0,8-5 0,0-1 0,4-2 0,2-2 0,4-1 0,6-3 0,5-6 0,6-4 0,2-3 598,2-2 1,7-6 0,-2 2 0,3-4 0,2 0 0,0 2 0,-1 3 0,1 0 0,0 1-223,0 1 0,6-5 0,2 3 0</inkml:trace>
  <inkml:trace contextRef="#ctx0" brushRef="#br0">27234 3540 8335,'-19'0'0,"0"0"0,1-2 0,2-1 351,2-2 1,3 2 0,-2 6 0,-2 5 0,3 3 0,0 8 0,3 5 0,-1 8-1,1 3-170,-3 5 0,6 4 0,1 3 1,4 6-1,1 5 0,0 3 1,1 1-1,4-1 0,5-2 0,2-2 1,1 1-1,-2-2 0,1-3 1,2-7-1,4-4-937,-1-4 1,6-6 0,-1 1 0,2-4 0,0-5 755,1-5 0,9-3 0,3-1 0</inkml:trace>
  <inkml:trace contextRef="#ctx0" brushRef="#br0">28889 3683 8152,'9'-12'0,"1"2"262,1 5 1,-3 5 0,2 5 0,-1 6 0,1 8-1,-1 10 1,3 8 0,0 6 0,1 5 0,-2 5 0,-3 3-1,0 3 1,0 2 0,2 3 54,-2 1 0,-2-6 1,-6 0-1,0-6 0,-1-3 1,-4-4-1,-6-3 1,-7-4-1,-8-6 0,-5-4 1,-8-3-1,-4-2 1,-3 1-318,-2 2 0,-13 2 0,2 0 0</inkml:trace>
  <inkml:trace contextRef="#ctx0" brushRef="#br0">26011 4273 8208,'23'-14'0,"-4"0"0,-3-1 141,-2 1 0,1-1 0,-1-1 0,0-3 1,1-3-1,-1-2 0,0 0 0,-1-2 1,-3-1 156,-5-2 1,-4 1 0,-1-1 0,-1 0 0,-3 2 0,-2 4 0,-4 7 0,-4 7 0,-4 2-1,-1 4 1,0 3 0,0 5 0,0 6 0,0 7-152,-1 6-157,1 9 0,5 4 1,-1 6-1,3 0 1,0 2-1,3 3 0,-1 5 1,1 3-1,1 0 1,1-2-1,4-1 1,2 3-1,1 1 134,0 1 0,0-5 0,0-13 0,0-5 0,0-3 0,0-7 0,0-2 1,0-6-4610,0-1 4485,0-8 0,-7-8 0,-1-8 0</inkml:trace>
  <inkml:trace contextRef="#ctx0" brushRef="#br0">25723 4446 8323,'0'-14'388,"0"-1"1,0 6 0,2-1 0,3 0 0,4 2 0,6 2 0,4 1 0,7-1-1,4-1 1,5 1 0,0 3 0,2 1 0,-2 2 84,0 0 1,-3 0 0,-6 0 0,-2 2 0,0 1-1,0 2-473,0-2 0,0 5 0,5 0 0</inkml:trace>
  <inkml:trace contextRef="#ctx0" brushRef="#br0">26414 3899 8289,'-6'-8'283,"-4"3"0,2 4 1,-2 1-1,-1 0 0,-1 3 1,-3 7-1,-1 9 0,-1 8 1,-3 7-1,1 6 0,0 6 1,0 5-1,3 2-413,5 0 0,-2-1 0,3 6 0,-1-2 0,0-3 0,3-7 0,1-6 0,4-7 0,2-4 130,1-5 0,0-3 0,0-7 0</inkml:trace>
  <inkml:trace contextRef="#ctx0" brushRef="#br0">26414 4388 8289,'-14'0'294,"-1"2"1,1 1 0,1 4-1,2 1 1,1 3 0,1 3-1,-1 4 1,2 1 0,2-1 0,3-2-28,1-2 1,4-5 0,2-1 0,6-1-1,3-4 1,1-1 0,0-4 0,1-3 0,-2-4-1,-2-4 1,-3-1 0,-2-1 0,-3-1-522,-1-3 1,-4 3-1,-2-3 1,-4 3-1,-2 3 1,0 2 0,-1 3-1,0 0 1,0 1 253,1 1 0,1 1 0,-6 5 0</inkml:trace>
  <inkml:trace contextRef="#ctx0" brushRef="#br0">26515 4374 14436,'-7'8'-62,"6"5"1,-4-4 0,3 4 0,2 2 0,2-3-1,3-2 1,-2-4 0,7-6-1,-1-1 1,1-2 0,-2-4-1,0-1 1,-2-3 0,2 0-1,-1 0 1,-1 1-530,-3-1 1,-1 3 0,-2-2 0,-2 1 0,-1-1 0,-3 2-1,-2 2 1,-4 2 590,0 3 0,-3-6 0,1-1 0</inkml:trace>
  <inkml:trace contextRef="#ctx0" brushRef="#br0">26687 4316 8614,'15'0'731,"-1"0"1,1 0 0,-1 2 0,-1 3 0,-2 3-1,-3 1 1,-2 1 0,-2 3 0,-3 3-649,-1 3 1,0 0 0,0-3-1,0 2 1,-1 1 0,-3-1-1,-2-2 1,0-2 0,-2 0-1,1 1 50,1-1 0,1-8 1,5-6-1,0-9 1,2-7-1,1-5 1,3-3-1,2-5 1,5-3-1,3 0 0,5 0 1,-1 0-1,3-1-19,-1 1 1,2 2 0,5 2 0,0 4 0,-2 5 0,-2 5 0,-2 4-115,-2 5 0,4-3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10574 5396 30324,'-14'0'-1229,"-1"0"0,4 0 0,5-2 0,7-1 1,6-4-1,4 1 0,2 0 0,1 1 1247,1-2 0,-1 6 1,0-6-1,1 3 1,1-1-1,1 0 0,4 0 1,1-1-1,4-1 1,1-1-1,2 2 1,0-2-1,-1 2 0,1-2 1,0 1 132,0 1 1,-7 1-1,-3 3 1,-3-1 0,-4-2-1,-8 4 1,-8 2-1,-9 6 1,-6-1 0,-5 2-120,-4 0 1,0-3-1,-3 3 1,-1-2-1,-1-1 1,2 0-1,4 1 1,3 1 0,0 1-1,0-2 1,2 1-1,1-3 1,3 1-125,3 0 0,5 0 1,2-4-1,3 3 0,7 0 1,7 0-1,7-3 1,3-1 164,-1 0 1,4 0 0,1 0 0,1 0 0,0 0 0,1-1 0,1-3-1,0 0 1,-4 0 0,0 3 0,-1 1 0,0 0-81,-4 0 1,-4 0 0,-8 0 0,-11 1 0,-9 3 0,-6 2 0,-3 0 0,-4 2 0,-4 0 0,0 2-39,1-2 1,-2 5 0,1-5 0,3 1 0,5 1 0,2 0 0,1-2 0,2-2 0,4-1 0,7 0 295,7-2 0,4-3 0,13-3 0,2-4 0,2-1 0,1-1 0,0-1 0,-2 2 0,0 2 0,0 2 0,-3 1 0,-3 0-250,-3-2 0,-1 0 0,6 5 0</inkml:trace>
  <inkml:trace contextRef="#ctx0" brushRef="#br0">11984 7151 28191,'6'-8'-4786,"-2"0"1,5 5 5576,2-2 1,-3 0 35,2 5 1,-8 0-500,-2 0 0,6 0 1,-1 0-1,6 0-242,3 0 0,1-5 1,-1 1-1,1 0 1,-1 3-1,0 1 1,1-2-1,-1-1 0,0-2 1,1 2-1,-1 1 1,1 2-41,-1 0 1,0 0-1,1-1 1,-1-2-1,1-2 1,-1 2-1,0 1 1,1 2-1,-1-2 1,0-1 0,1-2 9,-1 2 0,-4 2 0,-2-1 1,0-1-1,0-2 0,3 2-159,2 1 1,-5 4 0,-2 1-1,-1 3 1,1 1 281,2-1 1,-3-1 0,5-5 0,1 0 0,2 0 0,1 0 0,1 0 0,-1 0-180,0 0 1,1 0 0,-1 0-1,0 0 1,1 0 0,-1 0-1,1 0 1,-1 0 0,0 0-1,1 0 1,-1 0 8,1 0 1,-1 0-1,0 0 1,1 0 0,-1-2-1,0-1 1,1-2-1,-1 2 1,1 2 0,-1 1-1,0 0 1,1 0 0,-1 0-12,1 0 0,-1 0 0,0 0 0,1 0 0,-1 0 0,0 0 0,1 0 0,-1 0 0,1 0 0,-1 0 0,2 0 0,2 0-30,1 0 1,0 0 0,-5 0 0,2 0 0,2 0 0,1 0 0,-1 0 0,-2 0 0,-2 0-1,0 0 1,1 0 0,-1 0 0,1 0 0,-1 0 13,0 0 1,-4 0-1,0 0 1,1 0-1,2 0 1,1 0-1,0 0 1,1 0-1,-1 0 1,0 0-1,1 0 1,-1 0-8,1 0 1,-1 4-1,0 1 1,1-2 0,-1-1-1,1-2 1,-1 0 0,0 0-1,1 0 69,-1 0 0,1 0 0,-1 0 0,0 0 1,2 0-1,2 0 0,1 0 0,-1 0 0,-2 0 64,-2 0 1,0-5 0,1 0 0,-1 2 0,1 2 0,-1 1 0,0 0-1,1-2 1,-1-1 0,0-2-105,1 2 0,-1 1 0,1 2 0,-1 0 1,0 0-1,1 0 0,-1 0 0,1 0 1,-1 0-1,0 0 0,1 0-34,-1 0 0,1 0 0,-1 0 0,0 0 0,-1 2 0,-2 1 1,-1 2-1,1-2 0,2-1 0,1-2 0,1 0 36,-1 0 1,-4 0 0,-1 0-1,2 0 1,1 1 0,-1 2-222,-2 2 0,-4 0 0,3-3 0,0 1-218,0 2 1,-5 1 0,4-3 16,-1 2 0,-3 0 397,7-5 0,-5 0 0,4 0 46,2 0 1,-3 0-1,2 0 360,1 0 0,-4-2-1467,-3-3 606,-2 4 0,-8-6 0,-2 7 0</inkml:trace>
  <inkml:trace contextRef="#ctx0" brushRef="#br0">12200 5367 28001,'-10'-5'-1123,"1"0"0,5-1 0,1 3 0,6-2 0,7 2 0,3-1 1,3 1-1,1-2 1331,3 2 0,5 2 1,-1 1-1,3 0 1,4 0-1,1 0 0,3 0 1,0 0-1,2 0 1,0 0-1,4 0 1,4 0-1,3 0 0,-2 0 1,-1 0-95,-2 0 0,-5 0 0,-1 0 0,-3 0 1,-5 0-1,-5 0 0,-4 0 0,-5 0-91,-9 0 0,-3 1 0,-12 2 0,-4 2 0,-3-2 0,-5 1 0,-1-1 0,-4 2 0,-3-2 0,-3 0 1,-3 0-1,-1 2 0,-4-2 23,-2-1 0,-6 3 0,0-1 0,0 0 0,0-1 0,-1 0 0,-1 2 0,2-2 1,7-1-1,5-2 0,6 0 0,3 0 0,3 0 125,5 0 0,11 0 0,8 0 0,8 0 1,6 0-1,5-2 0,5-1 0,5-4 0,5 1 1,4-2-1,3 2-70,3-1 1,-1-2 0,0 2 0,0 1 0,-1-1 0,-4 3 0,-4-1 0,-4 0 0,-3 2 0,-3 1-248,-5 2 1,-11 2 0,-9 1 0,-10 3 0,-9 1-1,-2 1 1,-4-2 0,1 2 0,-1-1 0,2 1 0,0-2-1,0 0 382,0-2 1,7-3 0,-4-1-1,2 0 1,0 0 0,1 0-1,5 0-166,8 0 1,12-1 0,12-3 0,0 0-1,2-1 1,1 0 0,1 0 0,-4 0-1,-2 1 1,1-1 0,0 0 0,-4 0 0,-3 0-197,0 2 0,2 2 0,0-1 0,-2-1-903,-1-2 0,-7 2 417,2 8 1,-4 3 0,-1 6-1</inkml:trace>
  <inkml:trace contextRef="#ctx0" brushRef="#br0">13653 5367 31774,'14'0'-486,"1"0"1,-1 0 0,2-2 0,2-1 0,1-2 0,-2 2 0,1 1 0,1 1 0,5-2 491,3-2 1,-3-2 0,0 4 0,2-2 0,1 2 0,3 2 0,1 1 0,-1 0 0,-3 0 0,0 0 0,1 0 0,0 0 0,1 0 0,-2 0 0,-1 0-60,-2 0 1,-6 0 0,2 0 0,-1 0 0,1 0 0,-6 0 0,-9 0 25,-15 0 0,-4 4 0,-12 1 0,-2-2 0,-4-1 0,-2 0 1,-1 1-1,-4 2 0,-2-2 0,-1-2 0,2-1 0,2 0 0,0 0 45,1 0 0,-3 0 0,6 0 1,2 0-1,4 2 0,4 1 1,3 2-1,2-2 84,-1-1 1,9-2-1,11 0 1,8 0-1,5 0 1,3 0-1,2 0 1,2 0-1,1-2 1,2-1-1,-1-2-62,4 2 0,-1 1 0,1 1 0,-2-2 0,1-2 0,2 0 1,1 0-1,-3 0 0,-2 2 0,-1 2 0,-1-1 0,-1-1 1,-2-2-1403,-2 2 1299,-2 1 0,1 9 1,-1 1-1</inkml:trace>
  <inkml:trace contextRef="#ctx0" brushRef="#br0">12114 7611 24393,'6'8'-456,"-4"5"0,9-10 0,-5 7 0,2 1 0,3 2 0,2 0 1,1-2-1,1-3 0,-1 0 0,1-2 0,-1 1 635,0-4 0,2-2 0,2-1 0,1 0 1,0 0-1,0-1 0,1-2 0,-1-4 0,0-1 1,2-3-1,0-2 0,-1-1 0,-2-2 1,0-2-1,-1-2-332,2-3 1,1 4-1,-6-5 1,0 0 0,-1 0-1,-2 2 1,-1-1-1,-1 3 1,-1-3 0,-1 2-1,-2-1 1,-1 0 0,1-2-1,0 0-21,0 0 1,0 6-1,-4-3 1,2 2 0,2 0-1,-2 1 1,-1 1 0,0-1-1,1-1 1,2 1-1,-2 2 1,-2 2 0,-1 0 64,0-1 0,5-4 0,0 0 0,0 1 0,0 2 0,-1 2 1,1 0-1,0-1 0,0 1 0,-2-1 0,-1 1 0,-1 0-100,4-1 0,-3 6 1,1 1-1,-6 3 208,-7 6 1,-1 6 0,0 7 0,3 1-1,0-3 1,0 0 0,-2-3 0,0 2-1,1 4 1,-2 2 0,-2 2 0,-2-1 0,-1-2-113,-3-2 1,3 2 0,-4 2 0,0 1 0,1-1 0,2-2 0,1-2 0,1 1-1,1-3 1,-1 0 0,3-3 0,0 1-313,3-2-124,6-2 0,3 1 0,8 0 0</inkml:trace>
  <inkml:trace contextRef="#ctx0" brushRef="#br0">12761 6849 26113,'0'-15'-569,"0"1"0,2 8 0,1 6 0,3 8 0,2 4 0,2 3 0,-1 1 0,1 1 0,1 3 255,2-3 0,1 4 0,-1-2 0,-2 0 1,-1 0-1,-1 1 0,1-3 0,-2 1 1,-2-1-1,-2 3 0,-3-3 0,-1 1 1,0-1-122,0 3 0,-6-1 0,-2-5 1</inkml:trace>
  <inkml:trace contextRef="#ctx0" brushRef="#br0">12588 7108 28885,'0'-19'-1639,"0"-1"1,0 1-1,0 5 1,2 1 0,3 3-1,4 6 1855,4 2 1,8 2 0,1 0-1</inkml:trace>
  <inkml:trace contextRef="#ctx0" brushRef="#br0">13523 7655 28312,'0'-15'-4916,"0"7"1,2 2 5150,3 6 0,-2 0 0,7 0 1,1 0-1,2 0 0,1 0 1,0 0-1,1 0 0,-1 0 1,1-2-278,-1-3 0,0 4 0,1-6 0,-1 1 0,0-4 0,1-2 0,-2-3 1,-2 1-1,-3-1 0,0-1 0,-2-3 0,2-5 0,-1-3-154,-1-2 0,4 1 0,-6-1 1,1-2-1,0-1 0,0 0 0,-2 4 1,-1 2-1,-2 2 0,1 0 1,2 2-1,2 1 0,-2 3-200,-1 2 0,-2 2 1,-2 0-1,-1-1 1,-2 1-1,2-1-7,2 1 1,1 4-1,0 1 519,0-2 1,-7 4-1,-2 2 1,-4 4 0,-2 1-1,1 0 1,0 1 0,-1 3-173,1 0 1,-1 3 0,1-2-1,-2 3 1,-2 1 0,-2 1-1,-3 1 1,-2 2 0,-2 1 0,-1 1-1,3-3 1,1 0 0,0-3 508,1 2 1,-2 1 0,6-1 0,1-2-686,2 3 1,10-6 0,6-1 0,8-4 0,3-2 0,0-2-1,-1-2 1,1 2 0,2 1 336,1 2 1,0 0 0,1 0 0,-1 0 0,1 0-1,-1 0 1,2 0 0,2 0 0,1 0 0,0 0 0,2 0-1,3 0 1,3 0 109,2 0 1,1 0-1,4 0 1,2 2-1,3 1 1,-1 2-1,0-2 1,-1-2-1,-2-1 1,-1 0-1,0 0 1,-2 0-1,-2 0 281,-1 0 1,-7 0 0,-3 0 0,-3 0 0,-3-1 0,-3-4-375,-6-5 0,-2 2 0,-2-1 0,0-2 0,-2-1 0,-1 1 1,-3 2-138,-2-3 0,0 4 0,-3-1 0,-1-2 0,-2-2 0,-4-2 0,-1 1 1,-1 1-1,-4 2 0,-5 3 41,-5 2 1,-3-5 0,-6 3 0</inkml:trace>
  <inkml:trace contextRef="#ctx0" brushRef="#br0">15566 6302 28916,'-8'-14'-894,"4"-1"0,0 2 1,1 2-1,-2 2 0,1-3 1,-1 0-1,-2-3 0,1 1 1,-2 0-1,2-1 0,-2 2 1022,0 4 1,-2-4 0,-4 5-1,-1 0 1,1 2 0,-2 1 0,-3 0-1,-4 2 1,-1 1 0,0 2 0,-3 0-1,-3 2 1,-4 1-124,2 2 1,2 6 0,1-3 0,2 2 0,0-2 0,1 0 0,-1 0 0,3 3-1,0 2 1,3 1 0,1 0 0,2 2 0,2 2 0,3 3-261,4 1 0,-3-3 0,6 5 0,0 2 0,-1 1 0,4 2 0,3-2 0,3-1 0,4-3 0,1 1 0,3-1 0,2-4 0,1-3 214,0-2 0,1 6 0,-1-1 0,0 0 0,-1 0 0,-2 2 0,-1 0 0,1 1 0,0 0 0,1 2 0,-3 0 1,2-1-1,4-1 84,4 1 0,-1-1 1,4 2-1,0-5 0,1-3 1,2-1-1,4-1 1,3-1-1,2-2 0,-1-3 1,1-2-1,-1-3 1,1-1 37,1-2 0,-3 0 0,5-2 0,-2-1 0,-1-3 1,1-2-1,3-3 0,4-2 0,1-3 0,-2-2 0,-1-1 1,-3 0-1,-2-2-216,-3-3 0,-1-3 0,-4-2 0,-2-1 0,-2-4 0,-4-4 0,-6-4 0,-7-1 0,-4 0 0,-2-2 0,-4-3 0,-5-4 294,-10-4 1,-8 0 0,-7 1 0,-4 6-1,-7 2 1,-6 7 0,-8 7 0,-5 9 0,-5 9-83,-1 7 0,28 8 0,-1 2 0,-1 2 0,0 0 0</inkml:trace>
  <inkml:trace contextRef="#ctx0" brushRef="#br0">21954 3381 11783,'0'-21'249,"0"-3"0,0 4 0,0 1 1,0 7-1,0 12 0,0 15 0,0 10 1,0 7-1,0 3 0,0 2 1656,0 3-1907,0 2 1,0 1-1,0-2 1,0-1 0,0-3-1,0-2 1,0-3-1,0-1 1,0-3 0,0 1-1,0-2 1,2-3-1,1-4 1,2-4-723,-2-2 0,-1-8 1,-2-6-1,0-8 0,0-6 1,0-5 715,0-5 1,6-10-1,2-3 1</inkml:trace>
  <inkml:trace contextRef="#ctx0" brushRef="#br0">21997 3396 11359,'-14'-2'248,"0"-3"0,6 2 0,3-7 0,5-1 0,5 0 0,6 0 0,6 3 0,9 0 0,6 1 0,5-1 4,-1 0 0,8 4 0,-3-4 0,7 1 0,3 3 0,5-1 1,3 0-1,5 0 0,0 0 0,3 1 0,2-1 0,8 0 1,-37 2-1,1 0 0,4-1 0,0 0-209,1-2 1,1 0-1,3 2 1,2 0-1,3 0 1,0-1-1,2 0 1,0 0-1,-1 0 1,1 1-1,-1 0 1,-2 0-1,-1 0 1,0 0 0,-2 0-1,0 1 1,0-1-1,-1 0 1,0 0-1,1 0 1,-2-1-1,1 1 1,-1-1-1,-1 2 1,0-1-1,-1 1 19,-1 0 1,0 0-1,3 0 1,0-1 0,-1 0-1,1-1 1,2 1 0,1 1-1,1 1 1,1 0 0,-1-1-1,1-1 1,0 1 0,1 0-1,-1-1 1,0 0-1,3 1 1,0-1 0,0 0-1,1 0 1,0 1 0,1 0-1,-3-1 1,1 0 0,-1 0-1,0 0-58,-2-1 0,1-1 1,1 0-1,1-1 0,-2 0 1,-1 0-1,0 0 1,1-1-1,-2 0 0,1 0 1,-2 0-1,1 0 0,0 0 1,0 0-1,-1 2 1,1 0-1,-1-1 0,0 1 1,-1-1-1,-1 1 1,-2 0-1,0-1 0,-2 1 1,0 1 34,0 0 1,-1 0 0,-1 4 0,-1-1 0,37-4 0,-2 1-1,-3 0 1,-3 2 0,-3 0 0,-2 0 0,0-2 0,-1 2-1,-4 1 1,-3 2 0,0 0 0,2 0-209,1 0 0,1 0 0,-6 0 1,1 0-1,-1 0 0,1 2 1,-1 1-1,-1 2 0,-1-2 1,-4 0-1,0 0 0,0 2 1,2-2 11,-2-1 1,-1-2-1,-7 0 1,-2 0-1,-1 0 1,-3 0-1,-2 0 1,-3 0-1,-1 0 1,-4 0 0,-3 0-1,-3 0 1,-2 0 401,0 0 0,0 0 1,-4 0-1,-1 0 0,0 0 1,1 0-137,-1 0 1,-6 1 0,-3 4 0,-4 5-1,-1 3 1,0 1 0,0 0 0,0 1 0,0-1-1,0 2 1,-1 2-97,-4 1 0,3 7 1,-2-2-1,2 3 1,2 1-1,-2 1 1,-1 2-1,-1 2 1,0 4-1,3 1 1,-1 1-1,-1 1-156,-2 1 1,0 2 0,5-1-1,0-2 1,0-3 0,-1-2 0,-2-2-1,-2 1 1,2 0 0,1-4-1,2-3 1,0-4 0,0-3 0,0-1-134,0 2 0,0-5 0,0 3 1,-2-4-1,-2-6 0,-6-4 0,-4-3 1,-6-4 300,-4-3 1,2 2 0,-2-5 0,-2 0 0,-1 0 0,-3-1 0,-2-1 0,-2 2 0,1 0 0,-1 2 0,-3-2 0,-2 1 0,-6-1-42,0 0 0,-6 5 0,-4-3 1,-5 1-1,-7 0 0,-5 2 0,-3 0 1,-2 0-1,2-2 0,1 2 0,4 1 1,3 2 26,4 0 1,3 2-1,-1 1 1,-3 2-1,-2-2 1,-2 0-1,-3 0 1,-2 2-1,-4-2 1,36-2 0,-1 0-1,-3-1 1,0 0-1,-2 0 1,0 0-1,0 0 1,0 0-11,1-1 1,1 2 0,3 1-1,2 1 1,-37 1 0,5 1-1,7 0 1,6 1 0,4 1-1,1 1 1,-3-2 0,-4 2 0,-2-2-1,3 2 1,-1-1-21,-1-1 1,-10 1-1,31-6 1,0 1-1,-1 0 1,-1 1-1,0-1 1,0 0-1,0 1 1,0-1-1,0 1 1,-1-1-1,1 0 1,0 1 0,1-1-1,1 1 1,-36 1-1,12 1 1,7 0-1,5 0 5,-1-2 0,-2 3 1,0-1-1,2 0 1,1 0-1,-1 1 0,-4 1 1,-4-1-1,-5-1 1,-4 0-1,-2 1 1,-4 0-1,36-2 0,-1 0 1,-1 0-1,0-1-13,-1 0 1,1 0 0,2 1 0,1-1 0,-27 0 0,4 2 0,3-2 0,0-2 0,1-1 0,5 0 0,3 0 0,4 0 0,1 0 0,0 2-1,-2 1 25,1 2 0,1 0 1,-2-4-1,-6 2 0,-7 4 1,-5-1-1,-1 2 0,0-1 1,0 1-1,0 0 0,3 1 1,3 1-1,7-2-5,3-2 0,-2 5 1,3-3-1,1 2 1,-1 0-1,4-1 0,1 1 1,0-1-1,-1 1 1,-2 0-1,2-2 0,1 0 1,2-2-26,0 0 0,1-1 1,4-5-1,4 0 1,4 0-1,3 0 1,1 0-1,4 0 0,1 0-1684,3 0 1716,9-6 0,22-2 0,10-7 0</inkml:trace>
  <inkml:trace contextRef="#ctx0" brushRef="#br0">23709 3237 8522,'-12'-19'0,"2"0"380,5 1 0,2 9 0,0 6 0,-2 6 0,2 8 0,1 8 0,2 8 0,0 7-173,0 3 0,0 1 1,0 5-1,0 0 0,0 1 1,0 0-1,0 3 0,0 1 1,2-2-1,1-1 1,2-2-1,-2 0 0,0-1 1,0-4-1,2-6-880,-2-6 0,4-4 0,-2-4 0,-2 1 0,0-3 0,0-3 673,2-4 0,6 1 0,-3 4 0</inkml:trace>
  <inkml:trace contextRef="#ctx0" brushRef="#br0">24198 3137 8534,'-4'-15'273,"-1"1"0,0-1 0,7 4 0,1 6 0,3 12 1,2 9-1,2 9 0,-1 9 0,-1 8 0,0 6 1,-1 3 176,-1 3 1,-1 2 0,-5 3 0,0 2 0,0 3 0,0 0 0,0-2 0,0-4 0,0-6 0,0-4 0,0-4 0,0-6 0,0-4-1089,0-7 0,0-5 0,0-8 0,0 1 1,0-1 637,0 1 0,0-7 0,0-2 0</inkml:trace>
  <inkml:trace contextRef="#ctx0" brushRef="#br0">23853 4561 8347,'-5'-22'0,"-1"1"0,0 2 57,-1 0 1,1-1-1,1 6 1,-3 0-1,-2-1 1,-1 2 0,-3 2-1,-5 3 1,-4 2 275,-2 3 1,-2 1-1,-2 4 1,0 2 0,2 8-1,1 4 1,5 4-1,4 3 1,4 2 0,2 1-1,3-1 1,3-1 0,5 2-1,5 0 1,5-1-398,2-1 1,3-5 0,-1 4-1,0-1 1,1 1 0,-1 1-1,1-1 1,-3 0 0,0-1-1,-4-1 1,0 1 0,-2-1-1,0 0 315,-2-3 0,-3-2 0,-2-2 0,-4-1 0,-5-2 0,-3-3 0,-3-2 0,-1-2 0,-4-3 0,-1-2 0,-2-4 0,0-5 0,1-3-1584,3-1 1,0 0-1,6-2 1333,0-4 0,6-2 0,1-7 0</inkml:trace>
  <inkml:trace contextRef="#ctx0" brushRef="#br0">23896 4547 8446,'0'-15'399,"0"9"1,0 7-1,2 11 1,1 7-1,2 3 1,-2 5-1,0 4 1,1 2-1,0 1 1,0 0-727,-3-1 0,-1 1 0,0-6 0,-1 1 0,-4 0 327,-5 0 0,-3 0 0,-1-1 0</inkml:trace>
  <inkml:trace contextRef="#ctx0" brushRef="#br0">23796 4763 8324,'0'-15'313,"0"1"1,4-1 0,3 3 0,2 0 0,7 4 0,7 0 0,4 2 0,3-2 0,4 2 0,3-1 0,-1 2 0,-2 1 0,-4-1-229,-1 2 0,-3-1 0,-5 1 0,-10 0 0,-8 3 0,-9 5 0,-7 3 0,-6 5 1,-5 3-1,-4 3 0,1 0-287,3 2 0,3-5 0,7 3 0,1-3 0,2-2 0,3 1 0,2-1 0,2 0 0,4-1 0,5-3 0,6-5 0,5-4 157,4-1 1,-1-6-1,-5-4 1,2-3 0,0-1-1,0 0 1,-3-1-1,0 1 1,0 0 0,1 1-1,0 2 1,1 1-48,-1-1 0,-4 4 0,-1 3 0,2 2 0,2 2 0,2 0 0,-3 2 1,-2 2-1,-4 6 0,-1 3-192,0 1 0,0 1 1,-5-1-1,-2 0 1,-1 1-1,0-3 1,4-2-1,7-5 665,5-4 0,2-5 0,-3-3 0,0-1 0,-3-1 0,2-1 0,2 2 128,2 2 0,-8 7 0,-2 9-638,-3 3 1,-2-7 0,0-6 0,0-8 0,0-5 0,1-1-1,3-2 1,2-2 0,2-2 0,3-1 0,4-2-165,4 1 0,-3 0 0,5-4 0,-2 4 0,0-1 0,-1 2 0,-2 1 0,-2 2 0,0 4 0,-1 6 719,-3 8 1,-4 11 0,-6 10-1,0 1 1,0 5 0,0 4-1,0 2 1,0-1 0,-2-1-1,-1-3 1,-2 1 0,1 0 0,-3 0-2540,-2-1 2113,2-5 0,-12 4 0,3-5 0</inkml:trace>
  <inkml:trace contextRef="#ctx0" brushRef="#br0">24486 4676 8639,'0'-22'0,"2"3"481,3 3 1,3 6 0,6 2 0,0 2-1,2 2 1,2 3 0,3 1 0,1 0-1,2 0-481,-2 0 0,-1 6 0,-6 2 0</inkml:trace>
  <inkml:trace contextRef="#ctx0" brushRef="#br0">23882 4129 8532,'0'-14'485,"0"4"1,0 1-1,0 1 1,0 6 0,0 12-1,0 11 1,0 7-1,0 4 1,0 5-472,0 5 0,0-2 1,0 8-1,2-4 0,1 0 1,3-1-1,1 0 0,1-2 1,-2-2-1,2-6 0,-2-4 1,1-5-5567,-4-5 5552,5-9 0,-6-10 0,4-8 0</inkml:trace>
  <inkml:trace contextRef="#ctx0" brushRef="#br0">23954 4273 8423,'-2'-27'209,"-1"3"1,-3 5 0,-2 5 0,-3 4 0,-2 5 0,-2 4 0,-1 2 0,-3 4 0,-5 5 0,-1 2 733,1 3 0,-2 1 0,5 1-943,-1 3 0,4 5 0,-2-3 0</inkml:trace>
  <inkml:trace contextRef="#ctx0" brushRef="#br0">23940 4187 8476,'19'0'0,"1"0"131,3 0 0,-4-2 1,5-1-1,3-2 1,4 2-1,2 2 0,-1 2 1,-2 4-1,-1 5-131,0 2 0,13 9 0,2 2 0</inkml:trace>
  <inkml:trace contextRef="#ctx0" brushRef="#br0">26846 3079 8055,'12'-14'0,"0"-1"317,-3 1 0,-4 4 1,3 4-1,-2 6 1,-4 10-1,-5 7 0,-7 7 76,-3 6 0,1 1 1,0 7-1,3 4 0,-1 1 1,2 2-1,3-4 0,4 1 1,1-1-1,0 4 0,0 0 1,0 0-1,0-5 0,0-2 1,1-3-702,4 0 1,-2-1 0,5-7-1,0-1 1,-1-4 0,-1 0-1,-3-1 1,-1 0 0,0-3-1,1-2 308,2-2 0,6-6 0,-3-2 0</inkml:trace>
  <inkml:trace contextRef="#ctx0" brushRef="#br0">27248 2978 8809,'8'-16'0,"-1"0"0,-1 0 0,2 4 517,0-1 0,3 8 1,-4 5-1,-1 10 1,1 7-1,-4 9 1,0 6-1,0 8 1,2 6-1,-2 7 1,-1 4-1,-2 4 1,0 1-582,0-1 0,0-2 0,0-1 1,0 0-1,1-3 0,3-2 0,0-6 1,0-6-1,-3-4 0,1 0 0,1-2 64,2 0 0,0-1 0,-5-6 0</inkml:trace>
  <inkml:trace contextRef="#ctx0" brushRef="#br0">27162 4043 8389,'-14'-19'774,"-1"0"-626,1 6 1,-5 7 0,-2 6 0,0 0-1,-1 1 1,1 4 0,0 5 0,4 4 0,2 3-1,4 3 1,3-1 0,2 0 0,3 2-1,3 1 1,3 4 0,3-1-110,2-1 1,2 4 0,4-4-1,1 3 1,-1 1 0,0 0 0,-1-3-1,-2-2 1,-3-1 0,-1-1 0,-4 0-1,-2-4 1,-1-1 12,0-1 0,-1-7 1,-6-4-1,-5-1 0,-6 1 1,-1 0-1,0-2 0,0-4 1,-1-4-1,1-2 1,0-1-1,3-1 0,3 0-2749,4-1 2697,5-2 0,-8-7 0,4-3 0</inkml:trace>
  <inkml:trace contextRef="#ctx0" brushRef="#br0">27191 4158 8463,'8'7'0,"-2"2"165,1 4 0,-6 3 1,4 3-1,-3 7 0,-2 4 1,0 5-1,0 2 0,0 1 1,0 1-1,0-2 0,-2-2 1,-1-3-1,-3-2-1238,-2-1 1073,4-7 0,-15 5 0,3-4 0</inkml:trace>
  <inkml:trace contextRef="#ctx0" brushRef="#br0">27105 4403 8465,'0'-24'257,"0"0"0,0 6 1,3 1-1,5 4 0,6 3 1,4 1-1,3-1 1,3 2-1,3 2 0,3 1 1,2 0-1,2 0 1,-2 2-44,-2 2 0,-8 1 0,-2 0 0,-4 0 0,-2 1 1,-1 4-1,-4 5 0,-4 2 0,-3 3 0,-2-1 0,0 2-2173,0 3 1939,0-3 1,0 10 0,0-5 0,1-1 0,4 3-1,5-4 1,2-1 0,3-6 0,-1 0 0,1-3-1,-1-1 1,0-2 0,1-4 261,-1-5 1,1-5 0,-1-8 0,-1-2-1,-4-2 1,-4-3 0,-3-2 0,-2-3-1,-2 0 1,-1-1 0,-3 2 0,-1 1-1,-1 4-2576,0 1 0,3 7 2334,-4 4 0,-1 7 0,-4-4 0</inkml:trace>
  <inkml:trace contextRef="#ctx0" brushRef="#br0">27738 4316 8154,'9'-4'151,"1"-1"0,-5 0 1,3 7-1,-2 2 0,-3 8 1,-1 7-1,-2 10 0,0 7 1,0 6-1,-2 3 36,-3 3 0,-1 3 0,-5 6 0,1 1 1,-1-2-1,-2-3 0,0-5 0,2-5 1,2-3-1,-1-5 0,2-5 0,3-7 0,2-6-2595,-2-2 2408,4-1 0,-12 0 0,5 1 0</inkml:trace>
  <inkml:trace contextRef="#ctx0" brushRef="#br0">27709 4460 8236,'14'-36'260,"1"2"0,4 5 1,2 5-1,-1 5 1,3 5-1,-2 4 1,-1 5-1,0 4 1,-1 1-1,0 1 1,-2 4-1,-1 5 1,-3 2 14,-3 3 0,-4 1 0,-6 1 0,0 3 0,-3-3 1,-5-1-1,-6-1 0,-4-1 0,-1-1 0,0-2 1,0-3-1,-1 0 0,1-2-2333,2 1 0,-4-1 2058,2-1 0,-1-3 0,6 4 0</inkml:trace>
  <inkml:trace contextRef="#ctx0" brushRef="#br0">24112 3338 7948,'-14'-10'0,"-1"2"221,1 2 0,-5 3 1,-2 9-1,-1 9 0,-4 7 1,-1 7-1,-2 4 1,2 6-1,0 4-208,-2 5 1,10-2 0,-5 5 0,6-1 0,4-5 0,1-4 0,3-6 0,6-4 0,2-9 0,2-4 0,2-5 0,2-4-14,6-4 0,3-3 0,1-2 0</inkml:trace>
  <inkml:trace contextRef="#ctx0" brushRef="#br0">24544 3209 8537,'14'-23'0,"-1"4"206,-3 3 0,1 10 0,-8 6 0,-5 9 0,-6 9 1,-6 6-1,-5 5 0,-5 3 0,-5 3 0,-3 1 0,-3 3 1,-2 1-283,-3 3 0,-1-3 1,-3 10-1,1-1 0,2 2 1,1 2-1,5-2 0,4-3 1,9-8-1,6-8 76,6-6 0,4-9 0,6 4 0</inkml:trace>
  <inkml:trace contextRef="#ctx0" brushRef="#br0">24875 3266 8474,'-7'5'163,"-4"11"1,-7 13 0,-5 9 0,-5 5 0,-2 4 0,-4 4 0,-2 1 0,0 4 0,6-1-1,6-1 1,3-3 0,4-3-847,1-3 0,8-15 683,3-6 0,16-6 0,5-4 0</inkml:trace>
  <inkml:trace contextRef="#ctx0" brushRef="#br0">25465 3194 8428,'8'2'133,"-5"4"1,-8 9 0,-9 9 0,-9 9 0,-6 10 0,-4 8-1,-4 7 1,-1 3 0,1 1 0,2-1 0,3-2-327,1-1 1,9-7 0,3-5-1,4-6 1,6-8 0,6-6 192,6-7 0,5-10 0,6-2 0</inkml:trace>
  <inkml:trace contextRef="#ctx0" brushRef="#br0">25997 3180 8448,'-7'11'124,"-4"13"1,-6 13-1,-7 8 1,-5 2 0,-3 8-1,-3 6 1,0 4-1,-2 1 1,2-4 0,1-4-1,7-4-499,6-1 1,7-15 0,4-4 0,7-14-1,6-8 375,7-8 0,9-8 0,3-4 0</inkml:trace>
  <inkml:trace contextRef="#ctx0" brushRef="#br0">26313 3194 8428,'28'-27'0,"-5"5"142,-3 7 0,-9 7 0,-3 10 0,-2 3 0,-4 6 1,-5 6-1,-7 7 0,-3 5 0,-3 5 0,-3 4 1,-3 4-1,-2-1 0,1-1-217,3-1 0,-4-3 0,4 4 0,1-1 0,0-1 0,0-1 0,1-4 0,4-4 0,3-5 0,3-5 75,1-3 0,3-14 0,4-4 0</inkml:trace>
  <inkml:trace contextRef="#ctx0" brushRef="#br0">26615 3194 8135,'-6'10'76,"-2"9"1,-2 8 0,1 5 0,-1 0 0,1 3 0,-1 2 0,-1 3 0,-2 2 0,-1 1 0,-2-2 0,0-4 0,0-7-77,3-4 0,-5-8 0,-4 2 0</inkml:trace>
  <inkml:trace contextRef="#ctx0" brushRef="#br0">25349 5482 8075,'-8'2'803,"4"2"0,4 6 1,4 1-556,6-1 1,3 2 0,1-2 0,1 3-1,-1 1 1,0 1 0,2-1 0,2 0-1,1 1 1,-1-1 0,-2-1 0,0-2-1,1-3 1,2-1 0,-1-4 0,-2-2-237,-2-1 0,1-1 0,-1-4 0,1-6 0,-1-7 0,-1-6 1,-2-3-1,-3-3 0,0-4 0,-2-4 0,2-5 0,-1-5 0,-1-7-84,-3-6 1,4-1 0,-3-8-1,0-4 1,-3-2 0,-1-4 0,0-2-1,0 5 1,0 5 0,0 7-1,0 1 1,-1 5 36,-4 4 0,-2 6 0,-4 6 0,2 1 0,-1 2 0,1 3 0,1 1 0,0 0 0,1 1 1,1 3-1,3 2 0,1 1 0,2 2 95,0 3 1,0 8-1,0 6 1,-2 1-1,-1-1 1,-3 2 618,-2 2-722,-2 1 0,2 7 0,2 2 0,1 8 0,-1 5 0,-2 7 0,-4 5 0,-2 4 1,-4 4-1,-2 2 0,-1-3-213,0 0 0,-4 2 0,1-3 1,-2 0-1,0 0 0,4-3 1,1-1-1,4-4 0,1-1 256,1-2 0,1-7 0,-1 4 0</inkml:trace>
  <inkml:trace contextRef="#ctx0" brushRef="#br0">25637 4000 8420,'8'-6'0,"-1"-4"398,-1-3 0,2 5 0,6 3 1,1 4-1,-1 2 0,0 4 1,1 6-1,-1 5 0,1 5 1,-1 3-1,0 5 0,1 4-2066,-1 4 1668,1 2 0,-1 10 0,0 2 0</inkml:trace>
  <inkml:trace contextRef="#ctx0" brushRef="#br0">24760 6518 8265,'0'-43'334,"0"0"1,0 3 0,1 6 0,4 12 0,3 12 0,0 13 0,-3 13 0,-4 8-1,-1 8 1,0 5 0,0 4 0,0 3-303,0-3 0,0-2 1,0-1-1,0-3 1,0-1-1,0-2 1,0-5-1,0-6 0,0-5 1,2-5-1,1-8-190,2-13 1,1-10 0,-1-16-1,5-5 1,2-7 0,3-2-1,-1-1 1,2 2 0,2 1-1,1 6 1,-3 7 0,-3 6 306,-4 5 1,-4 10 0,3 12 0,-1 10 0,-4 11 0,-2 7 0,-1 4 0,0 4 0,0 3 0,0-1 0,0-2 0,0-5 0,2-4-175,3-1 0,-4-6 1,6 1-1,-1-4 0,4-7 1,3-8-1,1-8 0,0-7 1,1-4-1,1-5-335,3-3 0,-2-2 0,6 0 0,-1 0 1,1 1-1,2 1 0,1 3 0,-2 6 1,-5 7-1,-3 6 0,-2 3 53,1 2 652,-7 13 1,-2-2 0,-6 13 0,-2 2 0,-1 1 0,-2 2 0,2-2 0,2-1-1,1-4 1,0-1 0,0-2 0,-2 0-346,-3 0 0,4 1 0,-6-6 0</inkml:trace>
  <inkml:trace contextRef="#ctx0" brushRef="#br0">25522 6244 9157,'0'-27'0,"0"2"0,2 2 671,2 3 1,4 0-1,7 6 1,1 1-1,1 2 1,3 3-1,-3 2 1,-1 2-1,-1 3 1,-1 2-672,0 4 0,1 3 0,-1 7 0</inkml:trace>
  <inkml:trace contextRef="#ctx0" brushRef="#br0">25565 6432 7902,'-14'6'0,"-1"4"0,1 2 267,0 3 0,1-1 0,3 0 0,6 1 0,2-1 0,2 1 0,0-1-267,0 0 0,0 7 0,0 2 0</inkml:trace>
  <inkml:trace contextRef="#ctx0" brushRef="#br0">25824 6590 7937,'8'-24'0,"-3"1"363,-3 3 1,-2-4 0,-2 4 0,-3 3 0,-4 3 0,-4 4 0,-3 5 0,-2 5 0,-3 7 0,1 5-1,-1 8 1,3 2 0,2 3-345,2 3 1,6-1 0,2-2 0,1-1 0,0 0-1,3-1 1,6-4 0,5-3 0,4-3 0,1-4-1,1-4 1,1-3 0,1-2-1795,2 0 1746,1 0 0,-1-12 0,0-3 1,0-6-1,0-5 0,1-3 1,-1-6-1,0-8 0,0-10 1,-1-7-1,-2-9 0,0-6 1,-8 34-1,1 0 67,1-1 0,-1-1 1,6-35-1,-7 9 1,-2 17-1,-3 16 0,-3 16 1,-3 12-1,-3 12 1,-2 14-1,-3 9 1,-2 7-1,-2 6 89,1 6 0,1 0 0,2 7 1,3 0-1,2 0 0,2-1 1,3 1-1,1-2 0,0-3 1,0-3-1,1-3 0,4-2-1124,5-2 997,3-12 0,1 7 0,0-10 0</inkml:trace>
  <inkml:trace contextRef="#ctx0" brushRef="#br0">26357 6316 8348,'12'-27'0,"-1"2"0,1 2 623,4 3 1,-2 2-1,5 7 1,-3 3-1,-1 0 1,-1 1 0,0 1-1,1 3 1,-1 1-1,-1 4-623,-3 3 0,-4 3 0,-6 6 0</inkml:trace>
  <inkml:trace contextRef="#ctx0" brushRef="#br0">26342 6446 9210,'-8'-6'175,"3"-4"0,4 2 0,2 0 1,4 2-1,6 1 0,7 0 1,6 0-1,5 0 0,3 1-175,1-1 0,14 0 0,-3 5 0</inkml:trace>
  <inkml:trace contextRef="#ctx0" brushRef="#br0">16171 12029 8139,'0'-15'109,"0"1"0,0-1 0,0 1 0,0 0 0,1 1 0,4 3 65,5 5 0,2 4 1,4 1-1,4 0 1,5 0-1,7 0 1,6 0-1,7 0 1,6 0-1,9 0 1,3 0-1,8-2 0,4-1 1,5-2-1,-39 3 1,-1 1-169,42-1 0,-5 2 0,4 0 0,1-1 0,-2-2 0,-4-2 1,-1 0-1,2 0 0,-36 3 0,1-1 0,1 1 0,1 0 1,0-1-1,0-1 0,-2 0 0,0 0 0,1-1 0,-1 1 1,1-1-1,0 2-40,3 0 0,-1-1 1,1-1-1,0 1 1,1 0-1,0 1 1,-3 0-1,0 0 0,0-1 1,0 0-1,-1 1 1,0 0-1,2-1 1,0 0-1,-1 0 0,-1 0 1,2-2-1,-2 0 1,1 0-1,-1 0 1,0-2-1,0 1 1,0 0-1,0 0 31,0 0 1,1-1 0,1 1 0,1-2 0,-1 1 0,1-1 0,-1-1 0,1 1 0,0 0 0,-1 0 0,1 0 0,1 0 0,0 1 0,0-1 0,1-1 0,0-1 0,0 1 0,0-1 0,-1 0 0,0 0 0,1 1 0,-1-1 0,-1 0 0,0 0 0,1 0 0,1-1 4,-1 0 1,0-1 0,-2 2 0,-1-1-1,2 1 1,0-2 0,-2 1 0,0-1-1,-1-1 1,1 1 0,2-2 0,0 1 0,1-1-1,0 1 1,0 0 0,0-1 0,-1 1-1,-1 0 1,0-1 0,0-1 0,0 0 0,1 0-1,2-1 1,0-1 0,1 0 0,-1 1 13,1 0 1,-2-1-1,0-1 1,-1-1-1,-2 3 1,0-1-1,1 0 1,-1-1-1,3 0 1,1-2-1,0 1 1,0-1-1,0-1 1,1 1-1,-1-1 1,-2 1-1,1-1 1,-1 0-1,0 1 1,1-1-1,1 0 1,0-1-1,1 0 1,1 0-1,0-1 1,1 0-1,-2 0 1,-1 0-48,-1-1 0,0 1 0,2 1 1,0-1-1,0-2 0,-1-1 0,3 0 1,1 0-1,1-1 0,-1 0 0,0 0 1,0 0-1,-1 0 0,1 0 0,-2 0 1,0 0-1,1-1 0,1-1 0,-1 1 1,1-1-1,0 0 0,0 1 1,-1 0-1,-1 0 83,-1 1 0,0-1 0,-4 0 0,-1 0 0,2 0 0,-1-1 0,-1 1 0,0-1 0,-1 0 0,0 1 0,1 0 0,-1 0 0,0 0 1,0-1-1,0 0 0,-1-1 0,0 0 0,-1 0 0,0 0 0,-1 0 0,1-1 0,0 1 0,0 1 0,-1 0 0,1-1 0,-2 1-35,1-1 0,-1-1 0,2 0 0,1-1 0,-3-2 0,0 0 0,0 0 0,1 1 0,-3 0 0,1 1 0,-1-2 0,1-1 0,-1 0 0,-1-1 0,2-2 0,-1 1 1,0 0-1,0 1 0,0 0 0,0 0 0,-2 1 0,0-1 0,0-1 0,0 1 0,0-2 0,-1 1 2,-1 0 1,1 1-1,3 0 1,1 2 0,-3 0-1,1 1 1,-1 1 0,0 1-1,-1-1 1,-1 0 0,0 0-1,0 0 1,-1-1-1,-1 0 1,1-1 0,-1-1-1,-2 1 1,-1 0 0,-1 1-1,-1-1 1,-1 2 0,0-1-1,-2 0 1,-2-1 0,1 0-1,-2 0-48,18-37 0,-10 0 0,0 0 0,0 2 0,-3 1 0,1 4 0,-4 2 0,-1 7 0,-4 8 0,-1 7 0,-3 4 1,-2 2-1,-1 4-4,1 6 0,-4 4 0,-3 7 1,-2-1-1,-2 1 0,2 1 0,1 2 1,3 3-141,2 2 0,-6 1 1,-4 5-1,-9 1 1,-8 4 217,-4 5 1,-1-2 0,-6 1 0,-2 3-1,-3 2 1,-2 3 0,-1 3 0,-1-3-1,1-1 1,-2-1 0,0 1 0,2 1 0,3 2-848,-1-1 0,11-2 0,-4-2 802,2 1 0,6-1 0,0 1 0</inkml:trace>
  <inkml:trace contextRef="#ctx0" brushRef="#br0">27220 6288 9338,'14'-15'0,"0"1"0,1 1 0,1 3 373,3 6 0,-5 5 0,2 9 0,-6 9 0,-2 8 1,-2 7-1,2 3 0,-1 1 0,-1 0 0,-1 4-373,1 4 0,2 5 0,7 7 0</inkml:trace>
  <inkml:trace contextRef="#ctx0" brushRef="#br0">25723 3180 8343,'0'-29'0,"0"0"0,0 0 0,0 1 347,0-1 0,-4 7 0,-3 2 0,-1 4 0,-3 2 0,-2 1 0,-3 4 0,-1 4 0,-4 3 0,0 2 0,-1 2 0,-1 3 0,-1 6 0,0 5 0,2 5 1,1 1-188,4 4 0,-4 7 1,0 5-1,0 4 1,1 3-1,2 3 1,0 6-1,1 5 1,-2 4-1,1-1 1,2 2-1,3 1 1,4 3-1,4-3 1,5-3-298,5-6 1,3-4-1,8-11 1,3-2-1,5-6 1,5-6 0,3-6-1,1-8 1,1-5-1,-1-5 1,1-3 0,-2-5-1,-2-4 417,-1-4 0,-5-8 0,0-3 1,2-5-1,-1-3 0,1-3 1,-2-2-1,0-4 0,0-4 0,0-4 1,1-1-1,1-1 0,-2 1-288,-5 1 1,-3-6 0,-3 1 0,-4-4-1,-4-1 1,-7 3 0,-6 2 0,-8 3-1,-4 3 1,-7 6 0,-4 7 0,-2 10-1,-1 7-115,-1 10 0,3 5 0,-5 4 0,2 6 0,3 7 0,2 10 0,1 8 0,0 8 0,2 6 0,3 6 0,5 2 0,3 2 0,1 5-97,1 3 0,1 1 1,4 4-1,4-2 1,3 0-1,4-1 1,4-4-1,7-6 0,6-8 1,4-10-1,2-7 1,2-7 1109,2-5-623,0-10 1,0-2 0,-1-9-1,1-3 1,2-6 0,1-6 0,1-9-1,-1-6 1,-2-6 0,-1-5 0,-2-4-1,-1-2-38,-2-2 0,-8-2 1,0-6-1,-7-2 1,-2-5-1,-6-4 1,-5-7-1,-9-1 1,-8 3-1,-4 6 1,-7 8-1,-4 9 0,-2 10-523,1 12 1,-3 14-1,5 12 1,-2 8-1,-3 7 1,0 8-1,2 8 1,5 8-1,2 5 1,4 5-1,1 1 1,4 4-1,3 3 81,6 3 1,0 1-1,8 1 1,2 1 0,2 2-1,1-1 1,1-2 0,4-5-1,6-5 1,7-5 0,4-5-1,2-3 1,0-4 1113,2-6-705,1-4 1,6-11 0,3-2 0,-1-2 0,2-4 0,-1-7 0,3-9 0,-1-9 0,-1-6 0,-2-4 0,-3-6 0,-2-2-1,-2-4-142,-4-3 0,1-3 1,-7-7-1,-6 1 0,-5-1 1,-6-1-1,-2-5 1,-4-5-1,-6-2 0,-7 3 1,-6 8-1,-3 10-304,-2 9 1,-4 9-1,-2 12 1,-1 12 0,0 12-1,1 10 1,-2 10 0,2 8-1,-1 6 1,4 5-1,4 5 1,4 7 0,4 4 186,5 3 1,2 5-1,2-4 1,3-2-1,1-2 1,6 0-1,2 0 1,6-1-1,2-9 1,6-9-1,2-10 1,2-6 0,0-4 218,1-8 0,4 1 0,-5-8 0,0-3 0,0-6 1,0-5-1,-1-6 0,-2-4 0,-2-5 0,1-3 0,-1-3 1,-1-4-1,-2-4-272,-1-4 1,-7-6 0,2-1 0,-4-4 0,-1-3 0,-1-2 0,-4 2 0,-5 2 0,-3 3 0,-3 3 0,-1 6 0,-2 9 0,0 10-713,-2 11 1,3 7 0,-6 11 0,0 9 0,2 7-1,3 7 828,3 4 0,-5 4 0,-1 6 0</inkml:trace>
  <inkml:trace contextRef="#ctx0" brushRef="#br0">25709 3165 8315,'-16'-9'296,"-3"-1"1,3 5 0,-3-3 0,3 2 0,0 6 0,-3 6 0,-5 10 0,-2 5-1,0 6 1,2 5 0,-1 7 0,-2 4 0,0 3 0,3 2-310,4-1 0,4-3 1,4-2-1,2-2 0,5-5 1,4-5-1,1-7 1,1-7 12,4-7 0,3-2 0,6-7 0</inkml:trace>
  <inkml:trace contextRef="#ctx0" brushRef="#br0">25723 3223 8315,'2'-14'279,"3"-1"1,-7 2 0,-1 7 0,-11 11 0,-7 12 0,-5 11-1,-2 4 1,-4 3 0,-4 1 0,1 6 0,-2 1-223,1 0 0,5 4 0,1-10 0,8-2 0,4-7 0,7-7 0,4-6 0,11-6 0,8-7 1,11-9-1,4-9-491,2-4 0,4-4 1,1-5-1,-2 0 0,-2 0 1,-1 1-1,0-1 0,-2 2 1,-3 1-1,-5 4 0,-3 1 901,-2 3 1,-14 12 0,-9 9 0,-13 11 0,-9 7 0,-4 6 0,0 4 0,-2 2 0,2-1 0,0-1 0,3-2 0,3-2 0,5-3-490,5-5 1,8-5 0,4-4 0,6-5 0,9-7-1,8-6 1,9-8 0,6-5 0,2-4 0,-1-2-1,-2-1 1,-1 3 114,0 1 1,0 6 0,0-3 0,-2 4 0,-3 1 0,-5 5 0,-6 6 0,-9 10 0,-8 9 166,-8 7 1,-7 1 0,0 4-1,0-2 1,0 0 0,0-2-1,-1-1 1,1-2 0,0 0-485,1-1 1,10-10 0,8-8 0,10-10 0,8-6 0,6-5-1,3 1 1,0-3 0,-1 3 0,-2-1 0,1 3 0,2 2 0,0 2 366,-3-1 0,-3 7 0,-8 5 0,-3 6 1,-6 9-1,-4 5 0,-6 9 0,-8 4 1,-9 4-1,-6-1 0,-3 1-49,-1-1 1,-5 1 0,4-7-1,2-1 1,2-4 0,2-3-1,4-6 1,7-8 0,6-10-1,6-9 1,3-9-10,2-4 1,2-6-1,3-3 1,3 0 0,1-4-1,1-2 1,-1-1-1,3 0 1,0 0 0,4-2-1,2 0 1,1 2-1,2 8 1,0 8-63,0 7 1,4 11-1,-3 6 1,1 7-1,-4 12 1,-5 12-1,-2 10 1,-4 8 0,-2 7-1,-4 3 1,-6 0-1,-5-2 1,-6-1-93,-4 1 0,-2 1 0,-4-4 0,1-8 0,0-8 0,0-6 1,2-5-1,1-6 0,3-7 0,2-6 0,3-5 0,2-7 0,3-7 228,2-9 0,1-10 0,5-5 0,0-4 0,0-1 0,2-2 0,2-1 0,6-4 0,3 1 0,1-3 0,2 1 0,2-2 0,3 2-1447,1 3 1190,-4 16 0,2 5 0,-5 14 0,-1 5 0,0 10 0,-1 11 0,-2 12 0,-3 11 1,-1 8-1,-4 6 0,-3 4 0,-3 1 0,-4-1 111,-1-1 1,-1-7 0,-6 4 0,1-4-1,0-3 1,-1-6 0,1-7 0,0-6 0,-1-6-1,1-7 1,-1-6 0,1-5 0,0-7 255,-1-7 0,6-8 0,1-10 0,1-3 0,4-2 0,1-3 0,2-3 1,0-5-1,2-3 0,3-2 0,4 0 0,6-1 0,4-2-366,5-2 1,-2 9-1,1 7 1,-1 13 0,-1 13-1,0 10 1,-4 7 0,-2 11-1,-6 12 1,-4 11 0,-3 8-1,-2 5 1,-4 5 3,-5 3 0,-1 0 0,-9-4 0,1-4 0,1-3 1,-2-2-1,0-1 0,-1-4 0,1-6 0,2-8 0,1-10 183,1-7 1,7-12-1,3-6 1,4-7-1,1-7 1,1-7-1,3-7 1,2-1 0,0 0-1,2 0 1,0-4-1,4-6 1,0-3-232,3 1 1,-1 5 0,1 1 0,-1 6 0,2 8 0,2 8 0,1 10 0,-2 10-1,-1 14 1,-3 14 0,-3 11 0,-6 8 0,-2 5-22,-2 5 0,-11 1 0,-5 1 0,-5-4 1,-5-2-1,1-2 0,-1-4 0,2-5 1,-1-4-1,-1-5 0,2-5 0,5-5 162,3-3 0,2-2 0,-1 1 0</inkml:trace>
  <inkml:trace contextRef="#ctx0" brushRef="#br0">23652 3295 11770,'1'-14'0,"3"-1"0,0 1 104,0-1 0,2 1 0,-1 0 0,-2-1 1,0 1-1,0-1 0,2 1 0,-2 0 0,-3 1 1789,-4 3-1802,2 4 0,-6 1 0,5 2 0,-2 4 0,2 7 1,1 5-1,2 3 0,0 3 0,2 5 0,1 4 1,2 2-68,-2 4 1,-1 2 0,-2 7 0,0 1-1,0 0 1,0 3 0,-2 2 0,-1 1 0,-4 1-1,1-1 1,-2-1 0,2-2 0,-1-4 108,4-5-105,1-3 0,-2-8 1,-1-3-1,2-8 0,1-9 1,2-14-1,0-7 1,2-7 42,2-1 1,0-7-1,4-6 1,0-2-1,-2-3 1,0-1 0,-1-3-1,0 0 1,0-3-1,-2-1 1,-1 2-1,-2 1 1,0 4-353,0 2 0,0 4 0,0 8 0,0 3 0,0 5 0,0 6 0,0 8 0,0 12 0,1 9 277,4 8 1,-3 3 0,2 3 0,-2 4 0,0 4-1,1 4 1,2 2 0,-2 3 0,-2 2 0,-1 1-1,0 1 1,0-1 0,0-1 158,0-3 1,0-2-1,-1-6 1,-2-4 0,-2-6-1,2-4 1,1-8 0,2-9-1,0-12 16,0-6 1,0-8 0,0-4 0,0-2 0,0-6 0,0-1 0,0-3 0,0-5 0,0-5 0,-2-3 0,-1 0 0,-2 0-487,2 0 0,2-6 0,1 3 1,0 1-1,0 7 0,0 8 0,0 6 1,0 5-1,1 7 0,2 7 1,4 10-1,-1 10 291,1 7 1,2 7-1,-2 10 1,-1 4 0,0 5-1,-1 5 1,0 5 0,0 1-1,-2 1 1,-2-2 0,-1-1-1,0 1 1,0-2 143,0-1 0,0-4 0,0-7 0,0-7 0,0-7 0,0-9 0,0-11 0,0-13 56,0-8 1,0-10 0,0 2-1,0-4 1,0-6 0,0-4 0,0-4-1,0-3 1,0-1 0,-1-4 0,-2-1-1,-2-3 1,0-1-466,-1 3 1,4 4 0,-3 8 0,4 5 0,1 7 0,0 17 0,0 18 0,0 13 0,0 8 0,0 2 0,0 2 205,0 2 1,0 4 0,-2-3 0,-1 0 0,-2 0 0,2-1 0,1 0-1,1 1 1,-2 0 0,-2 0 109,2-3 0,-5 11 1,0 2-1</inkml:trace>
  <inkml:trace contextRef="#ctx0" brushRef="#br0">16962 15510 14214,'-8'-6'-1315,"-5"5"0,5-6 1523,0 1 0,10 4 0,11-3 0,4 4 0,2 1 0,2 0 0,1 0 0,2 0 0,0 0 0,4 0 0,2 0 0,4 0 0,-1 0 0,2 0-89,4 0 0,2 0 1,2 1-1,0 3 1,1 0-1,0 1 1,3 0-1,4 1 0,2 1 1,3-1-1,-2-3 1,2-1-1,0-2-178,1 0 1,4 0-1,-2 0 1,-4-2 0,-6-1-1,-6-2 1,-4 2 0,-4 1-1,-5 2 1,-6 2-68,-9 3 0,-14 1 0,-10 5 0,-4-1 0,-3 1 0,-3 0 0,-4 1 0,-1-4 0,2-2 0,0-3 0,-1-1 0,-2-2 0,-3 0 11,0 0 0,-1 0 0,0 0 0,0 0 0,-1 0 0,-2 0 0,-3 1 0,0 3 0,-2 0 0,2 1 0,-2 2 0,0 1 0,-1 1 143,1 1 0,2-2 0,6 3 0,0-3 0,2 0 0,3-2 0,5 1 0,3-4 247,2-1 0,6-4 1,4-1-1,8-2 0,5 0 1,6 0-1,4 1 1,5 0-1,3 1 0,2 0 1,0-3-164,-1-2 1,1 4 0,0-2 0,0 1 0,-1-1-1,0-1 1,-3 1 0,-2 1 0,-3 0 0,-2 1 0,-2 0-1,-3 1-302,-4-2 1,-4 4-1,-11-4 1,-9 3-1,-7 2 1,-7 0 0,-3 0-1,-3 0 1,-2 0-1,-4 0 1,-4 0 0,-6 0 46,-5 0 0,6 2 1,-9 1-1,2 2 1,-1-2-1,4 0 1,2 1-1,8 0 1,4 0-1,8-3 1,6-1 296,7 0 0,11 0 0,8 0 0,8 0 0,6-1 0,6-3 0,4-2 0,3-2 0,3-2 0,2 2 0,3 2 0,2 0 0,3-2 40,2 0 0,-1 0 1,-1 4-1,0 0 0,2-1 1,1 0-1,-2 0 0,-1 2 1,-3 1-1,-2 2 1,-3 0-1,-1 0-241,-4 0 1,-8 13-1,2 3 1</inkml:trace>
  <inkml:trace contextRef="#ctx0" brushRef="#br0">6977 7726 29983,'10'-14'-242,"0"0"1,-7-1 0,0 1 0,-8 1 0,-9 4-1,-9 4 1,-4 3 0,-3 2 0,-4 0 0,-6 0 0,-4 2-1,-6 1 1,-1 3 0,-3 1 269,-2-1 0,-2 1 0,-1-4 0,-2 2 0,-1-2 0,-1-2 1,0-2-1,-5-2 0,0-2 0,-1 2 0,3 1 0,1 2 0,1 0 1,-3 0-1,-2 2-30,-5 2 1,4 0 0,3 4 0,0-1-1,0 0 1,3 1 0,3-2 0,5 2-1,0 0 1,2 3 0,-1 2 0,4 0-1,3-2 48,7-1 1,4-2 0,8 1 0,0-4-1,2-3 1,3-2 0,5 0 0,3 0-1,2-2 1,-2-3 0,-2-4 0,-1-4 0,1-1-81,2-1 0,2 6 0,0-1 0,-1 0 0,-1 2 1,-1 2-1,-3 1 0,1-1 0,0-1 0,0 1 1,1 1-1,2 1-119,2-1 1,0 0-1,1 7 1,3 4-1,5 8 1,4 9-1,-1 4 1,-1 3-1,-3 4 1,-1 4 29,1 4 1,-5 3 0,1 2 0,-1 8 0,0 4 0,1 5-1,-1 1 1,-2 6 0,0 2 0,2 4 0,2-2 0,-1 0-1,0 1-28,1 0 0,1 4 0,-2-6 0,4-6 0,1-2 0,0-5 0,0-2 0,1-2 0,-3 1 0,1 0 0,-1-1 0,4 2 0,2 4-22,1 4 0,0-3 0,0-2 0,0-3 0,0-1 0,0-1 0,0 1 1,0-2-1,-2-2 0,-1-3 0,-2-1 0,0-2-10,-1 1 1,4-9-1,-4 2 1,1-4-1,-1-3 1,-1 2-1,1-2 1,3 2-1,1-2 1,0 2-1,-1 0 1,-1 3-1,0 1-52,3 3 1,1-1-1,0 0 1,0 0 0,0 0-1,0 0 1,0 2 0,0 2-1,-2-1 1,-1-3 0,-2-3-1,2-2-191,1-1 1,2-8 0,0-10 0,2-4 0,3-6 0,4-4 446,4-3 0,1-2 1,2 1-1,2 2 0,3 4 1,1-1-1,4 1 1,1-3-1,2 1 0,1 1 1,4 1-1,4 1 1,4-2 83,1 1 0,2-1 1,2-3-1,6 2 1,3-2-1,2-1 1,1-2-1,3 0 1,7 0-1,4-2 1,3-1-1,-4-2 70,-4 2 1,-2 1 0,3 2-1,-4 0 1,-1 0 0,-5 2 0,-1 1-1,-2 4 1,3 1 0,0 1 0,0 1-1,-3-1 1,-2 1 5,-1-2 0,3 0 0,8-5 0,5 2 0,0-2 0,2-3 0,3-5 0,4-3 0,-1-1 0,-2-1 0,-6 1 0,-2-1 25,-1 0 0,1 6 0,3-4 0,-3 1 0,-4 4 0,-4 0 0,0 0 0,3-2 0,4 2 0,-1 1 0,-1 2 0,0 0 0,5 0-71,6 0 1,-3 0 0,2 0 0,-7 0 0,-2 0-1,-1 0 1,0-2 0,-3-1 0,-4-2 0,-4 2 0,-8 0-1,-10 0 522,-11-2 1,-16 0-200,-13 5 1,-16-6 0,-15-2-1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14185 11913 19750,'15'-14'0,"-1"0"0,0-1-53,1 1 1,-1 4 0,2 1 0,2-1 0,1 2 0,0 3 0,0 2 0,0 0 0,1-2 465,0 2 0,3 1 0,6 2 0</inkml:trace>
  <inkml:trace contextRef="#ctx0" brushRef="#br0">14833 11842 25347,'-10'-16'-109,"0"-4"0,7 9 0,-3-3 0,3 3 0,3 1 0,6 2 0,7 2 0,6 2 1,5 3-1,3 2 0,2 3 0,0 0 301,-1 0 1,3 2-1,1-1 1,1 0 0,1-1-1,0 1 1,-1-2 0,-1-1-1,-2-2 1,1 0-1,1 0 1,0 0 0,-3 0 402,-4 0-1076,-7 0 0,2 0 0,-8 0 0,-8 0 0,-10 2 0,-10 1 0,-8 2 0,-5-2 0,-4-2 451,-6-1 0,-7 0 0,-4 0 0,1 0 0,-1 0 0,4 2 0,1 1 0,2 2 0,0-2 0,1-1 0,4-1 0,4 3 234,4 0 0,11 1 0,9-5 0,15 0 0,13 0 0,9 0 0,6 0 0,4 0 0,3 0 0,3 0 148,5 0 0,3-1 1,7-3-1,0-2 1,-1 0-1,2-2 0,2 0 1,1-2-1,-3 2 1,-6 2-1,-11 1 0,-12 0 1,-9 2-651,-5 1 0,-5 2 0,-6 2 0,-10 1 1,-8 3-1,-7 1 0,-9 1 0,-8-2 0,-5 2 1,-2-1-1,-4-1 0,-3-1 86,-1 1 0,-4-3 0,4 5 0,-6-1 0,-4-2 0,-5-1 0,-2 1 0,0 0 0,4 0 0,1-1 0,3 0 0,3-1 611,6 2 1,5-4-1,12 4 1,8-2-1,9 0 1,14 4-1,13-1 1,12 1 0,9-4-1,7-2-54,5-1 1,7 0-1,4 0 1,3 0-1,3 0 1,2 0 0,3 0-1,0-1 1,3-2-1,0-4 1,3 1-1,-3-2 1,-3 0 0,-6-2-257,-4 2 0,-4 2 0,-1 6 0,-7-2 0,-5-1 1,-5-2-1,-2 2 0,-1 2 0,-2 1 0,-3 0 1,-5 0-698,-3 0 1,-3 1 0,-5 2 0,-10 2 0,-10-2 0,-11 0 0,-6 1-1,-6 0 62,-8 0 0,0-3 0,-7 1 1,2 1-1,-1 2 0,-2 0 562,-4 1 0,-7 2 0,-4 6 0</inkml:trace>
  <inkml:trace contextRef="#ctx0" brushRef="#br0">7524 12446 24653,'-6'-10'-2842,"-4"1"0,2 4 2796,-1-5 0,5 4 1,0 1-1,2 10 0,2 6 1,0 5-1,2 3 1,1 5-1,3 3 0,1 2 1,1-2-1,-2-1 1,2-2-1,-2 0 0,1-2 286,-4-3 0,3-3 1,1-3-1,-1-5 1,2-8-1,-2-8 1,1-6-1,-4-5 1,-1-5-1,-1-4-553,4 0 0,-3 1 0,4 1 0,-1 4 0,0-1 0,-1 2 0,1 1 0,2 4 0,1 4 406,3 8 1,0 8 0,0 8-1,-3 5 1,0 6 0,-1 1 0,-1-2-1,-1 0 1,0-1 0,-1 0 0,1-4-1,0-1-186,0-1 1,0-6 0,-5-2 0,0-6 0,0-9-1,0-6 1,0-7 0,0 0-208,0 1 1,0-4 0,1 5-1,2-1 1,4 1 0,1 0-1,3 1 1,2 4 0,1 4 0,0 6 714,1 2 0,-1 2 0,1 2 0,-1 1 0,0 3 1,1 2-1,-1 2 0,-1-1-1161,-3 1 1,-4 0 735,-6 4 0,0 0 0,0 1 1</inkml:trace>
  <inkml:trace contextRef="#ctx0" brushRef="#br0">8114 12230 15024,'6'-16'-1350,"4"-3"1729,3 3 1,6-7 0,0 7 0,-1 0 0,-2 5 0,-2 3 0,0 7 0,-1 4-613,-3 6 1,-4 4 0,-6 2 0</inkml:trace>
  <inkml:trace contextRef="#ctx0" brushRef="#br0">8200 12417 9978,'0'14'0,"0"1"270,0-1 1,-5 1-1,1-1 1,0 0 0,3 1-1,1-1 1,0 1-1,0-1-286,0 0 0,0 1 1,0-1-1</inkml:trace>
  <inkml:trace contextRef="#ctx0" brushRef="#br0">8574 12431 8517,'-14'-8'0,"0"4"100,-1 2 1,1 4-1,-1 2 1,1 6 0,0 3-1,1 1 1,2 1 0,1-1-1,0 0 1,2 1-121,4-1 1,8-1 0,6-3 0,3-6 0,1-2 0,1-2 0,-1 0 0,0-2 0,1-1 0,-1-3 0,1-2 0,-1-3 1,-1-2-1,-2-2 1,-3 1-1,0-2 1,-2-3-1,2-5 1,-1-5 0,-1-5-1,-3-4 1,-1-3-1,-2-4 1,0-2-89,0-1 159,0 0 1,0 5 0,0 2 0,0 2 0,-2 9 0,-3 12 0,-4 18 0,-2 16 0,0 12 125,1 5 1,7 4 0,-2 6 0,3 2-1,2 1 1,0 2 0,0-1 0,0-3-1,2-1 1,3 1 0,4-1 0,6-2 0,2-2-425,2-6 1,5-4 0,-3-3 0,2-4-1,2-3 1,1-6 245,-2-7 0,3 2 0,-5 0 0</inkml:trace>
  <inkml:trace contextRef="#ctx0" brushRef="#br0">9049 12259 11636,'-9'-5'0,"1"-1"162,1-2 1,4 4 0,8-2 0,4 1 0,6 0 0,2 2-1,4 2 1,1 1 0,4 0 0,1-2 0,0-1 0,-3-2 0,-3 2-352,0 1 1,-5 2 0,3 0 0,-5 2 70,-4 3 1,3 3-1,-5 6 1</inkml:trace>
  <inkml:trace contextRef="#ctx0" brushRef="#br0">9078 12403 11495,'-8'-7'315,"3"6"0,10-6 0,4 2 0,6 1 0,2-1 1,4 0-1,0 0 0,1 0 0,1 1 0,2-1-1213,3 2 896,0 1 1,1-4 0,0-2 0</inkml:trace>
  <inkml:trace contextRef="#ctx0" brushRef="#br0">10143 12187 8220,'-15'-2'0,"1"-1"366,-1-2 0,6-1 0,-1 3 0,-1-4 0,-2-1 0,-1-1 0,-2-1 0,-2 2-394,-1 2 1,0-4 0,4 4 0,1-2 0,-2-2-1,-1 1 1,-3 1 0,3 0 0,1 1 0,3-1-1,2 2 1,1-1 0,-1 4-160,-2 2 1,4 2 0,1 4-1,1 6 1,4 5 0,0 3 0,0 0-1,-2 1 378,2-1 1,1 5-1,2-3 1,0-1-1,0 1 1,0-3-1,0-2 1,0 0-1,2 0 1,1 0-1,3-3-125,2-1 1,-3-5 0,5-3 0,-1-4-1,-1-4 1,-1-6-109,-1-3 0,-3 1 1,5 0-1,0 4 1,0 2-1,3 3 0,2 1 1,2 2-1,-1 0 1,0 0-1,1 2 101,-1 3 1,0 1 0,2 5 0,2-1 0,1 1-1,-1 3 1,-2 4 0,-2 1 0,-1 0 0,-2 0-1,-3 2 1,-1 0 0,-3 0-8,3-4 0,-6 4 1,3-2-1,-9 1 0,-8-1 1,-6 0-1,-4-2 0,-2-1 1,-1-3-1,1-2 0,1-3 1,-2 0-1,-1-1-622,-2-1 0,2-1 1,3-5-1,5 0 0,3-2 570,1-2 0,1-4 0,0-7 0</inkml:trace>
  <inkml:trace contextRef="#ctx0" brushRef="#br0">16041 5180 8530,'0'-29'0,"0"2"0,0 3-624,0 5 547,0 3 1,5 0 0,0-2-37,-2-1 0,3 0 1,-1 4-1,-2 1 0,-1 0 1,-2-1-1,-2 2 0,-1 2 1,-2 2-1,2-3 1,0 1-1,0 0 138,-2 1 1,0 1 0,5-6-1,0 1 1,0 0 0,0-1 0,0 1-1,0 0 1,2-1 0,1 1 0,2-1 561,-2 1 0,0 4 1,0 1-1,2-2 1,0-2-1,0 2-513,-1 6 0,0 13 0,-8 16 0,0 5 0,-1 4 0,0 7 0,0 6 0,1 9 0,-1 6 0,0 6 1,0 5-1,0 4 0,3-34 0,0 0-49,0 2 0,0 1 0,1 2 0,1 0 0,0 3 0,0-1 0,0 0 1,0 0-1,0-2 0,0 0 0,-1 0 0,0-1 0,0 0 0,-1-1 0,0 1 1,-1-1-1,1 0 0,1 0 0,0-2 0,0-1 0,1 36 0,0-5 7,0-1 1,2-1-1,1-4 1,2-6 0,-2-5-1,-1-4 1,-2 4-1,1 2 1,3 1 0,0-5-1,0-3 1,-1-4-1,0-2 23,2-2 0,1-6 0,-3-4 0,4-3 0,-1-2 0,0-3 0,-2-2 0,-1-4-355,2-6 0,-4-7 0,4-12 0,-3-9 1,-2-7-1,0-7 0,0-6 300,0-8 0,-7-7 0,-1-7 0</inkml:trace>
  <inkml:trace contextRef="#ctx0" brushRef="#br0">15998 4763 8789,'-5'-28'0,"0"3"176,2 1 0,2 6 1,1-1-1,0 3 1,0 2-1,1-1 1,4 1-1,5 1 1,2 2-1,4 1 0,4-1 1,3 0-1,5 0 1,0 3 10,1 1 0,6 1 0,4 3 0,2-2 0,2 2 0,1 1 0,0 2 0,4 2 0,4 1 0,0 2 0,1 0 0,1-1 0,2 3-184,2 1 0,-1-4 0,1 4 0,-2 0 0,-2-1 0,-3 1 0,-1-2 0,-4 1 0,-3-3 0,-4 1 1,-6 0-1,-2-2 0,-2 0-32,-1 2 1,0-3 0,-5 3 0,-3-4 0,-3-1-1,1 0 1,1 0 0,-1 0 0,-2 0 0,-2 0 0,0 0 12,1 0 1,-1 0-1,1 0 1,-1 0-1,0 0 1,1 0-1,-1 0 1,0 2-1,1 3 1,-1 3-1,-1 1 40,-3 1 0,-4-5 0,-4 4 0,1 2 0,2 2 0,-2 2 0,-2-1 0,-1 0 0,0 2 0,0 2 0,-1 3 0,-2 1 0,-2 4 92,2 1 0,-4 6 1,1 1-1,-1 1 0,-1 2 1,0 3-1,-1 0 0,-1 0 1,2-2-1,0 2 1,0 3-1,-1 4 0,-1-3-42,0-4 1,6 7 0,-6-4 0,1 2 0,-1-1 0,2 0 0,2-1-1,2-2 1,1-1 0,0-3 0,-2 0 0,2-2 0,1 0-11,2-3 0,0 0 1,0 0-1,2 2 1,1-2-1,2 0 1,-2 0-1,-1 3 0,-2 2 1,0 3-1,0 1 1,0 2-1,0 0-131,0 1 0,0 4 0,0 0 0,0-2 1,0-3-1,0-3 0,0-2 0,0 2 1,0 0-1,1 0 0,3-3 0,0-2 1,0-1 78,-3 1 1,1-3 0,1 5-1,2-2 1,-2-3 0,-1 0-1,-2 0 1,0 1 0,0-1-1,-2-1 1,-1-3 0,-2 3-1,2 1-27,1 1 1,-3-4 0,1-6 0,0-1 0,3 0 0,1 2 0,0-1-1,0-4 1,0-3 0,0-2 0,0 1-36,0-1 1,0 0-1,-2 1 1,-1-1 0,-2 1-1,0-3 291,-1-2 1,3 1 0,-7-6-172,-1-2 1,-2-1 0,-1-2-1,-1 0 1,1 0 0,-2 0 0,-2 0-1,-1 0 1,0 0-8,-2 0 1,4 0-1,-7 0 1,-2 0 0,-3 1-1,-4 3 1,-6 2 0,-4 0-1,-5 2 1,-6-1 0,-5 1-1,-5 0 1,0 1 127,0-1 0,0 3 1,5-4-1,0-1 0,6 1 1,5-3-1,8 1 1,3 0-1,7-2 0,4-1 1,7-4-402,3-3 0,3-3 0,4-6 0,4 0 0,3-1 0,1 1 0,-2 0 0,-4-1-1015,-1 1 1,3 4 0,-4 2 0,-2 2 0,-2 3 1224,-1 1 0,-1 8 0,1 2 0</inkml:trace>
  <inkml:trace contextRef="#ctx0" brushRef="#br0">7265 13467 8491,'-5'-14'0,"-1"0"23,-2-1 0,3-4 0,-3-2 0,0 0 0,2 1 0,-2 0 0,1 1 0,1-1 0,3-1 0,1 0 0,2 3 0,0 2 460,0 2 0,0 8 0,0 6 0,0 9 0,0 9 0,2 6 0,1 5 0,3 4 1,1 5-1,1 4 0,-2 1-326,1 0 1,2 5-1,-4 0 1,0 0-1,0 0 1,-1 0-1,0-1 1,-3-4 0,-1-5-1,0-4 1,0-6-1,0-4-280,0-4 1,0-17-1,0-10 0,-1-10 1,-3-12-1,0-6 1,0-4-1,3 1 1,2-2-1,3 0 1,2 2-1,2 4 135,3 4 1,-3 1 0,2 2 0,2 3 0,4 5 0,4 4 0,-1 6 0,0 4-1,2 3 1,0 6 0,-1 4 0,-2 8 0,-4 4 168,-4 6 1,-2 1 0,-5 2 0,2 0 0,-3-2-1,-6-2 1,-5-1 0,-6 2 0,-2 1 0,-4 0 0,0-3-1,-1-3 1,-1-2-427,-2 0 0,2-4 0,1-7 0,0-2 0,1-3 0,0-1 1,4-4-1,1-1 0,1-3 0,2-2 0,4-3 0,4-2 245,3-2 0,9-5 0,1-3 0</inkml:trace>
  <inkml:trace contextRef="#ctx0" brushRef="#br0">7553 13626 8451,'6'-13'918,"2"5"0,0 8 0,-3 8 0,-3 5-874,-2 1 1,0 0 0,0 1-45,0-1 0,6 1 0,2-1 0</inkml:trace>
  <inkml:trace contextRef="#ctx0" brushRef="#br0">7654 13352 8451,'4'-22'0,"1"3"816,-2 3-827,-1 1 1,0 7-1,1 5 11,2 6 0,6 5 0,-3 7 0</inkml:trace>
  <inkml:trace contextRef="#ctx0" brushRef="#br0">7869 13582 8105,'-4'15'0,"-1"-1"0,2 2 219,1 3 0,-3-3 1,0 5-1,2-2 1,2 1-1,1-3 1,0 1-1,-2-1 1,-1 3-1,-2-3-212,2-1 1,1-10 0,2-6 0,2-8 0,1-6 0,2-3 0,0-4 0,-1 0 0,3-1 0,-1 1 0,2 0 24,0 3 1,-3 2 0,5 2 0,-1 0 0,1 1 0,-2 2 0,0 3 0,0 1 0,3 4 0,2 3 0,1 5 3916,0 4-4100,-6 4 0,4 2 0,-8 1 0,1 1 0,0 2 0,0-1 0,-2-2 0,-1-2 0,-2 1 0,0-1 0,-2 1 151,-3-1 0,-3 0 0,-6 1 0</inkml:trace>
  <inkml:trace contextRef="#ctx0" brushRef="#br0">8359 13597 7903,'-5'-15'391,"0"1"1,-5 4-1,4 1 1,-2-1-1,-2 1 1,1 1 0,-1 0-1,-1 1 1,-2 1-1,-1 4 1231,-1 6-1650,7 4 1,-4 6 0,4 0-1,0 2 1,1 2 0,2 3 0,1-1-1,0 3 1,3-2 0,1-1-1,0-2 1,0-2 0,0-2-141,0 1 0,1-2 1,3-2-1,2-3 1,0 0-1,2-2 1,0 1-1,4-4 1,0-2-22,3-1 0,-1-1 0,-1-4 0,-3-5 1,-4-2-1,-1-3 0,0-1 0,-1-1 0,1-3 1,0 1-1,-2 0 0,-1 0 146,-2 1 0,0 2 0,0 2 0,0-1-1360,0 1 1132,0 6 1,0 8 270,0 10 0,6 2 0,2 3 0</inkml:trace>
  <inkml:trace contextRef="#ctx0" brushRef="#br0">8373 13640 8289,'-14'2'172,"-1"2"0,2 4 0,4 7 0,4 1 1,3 1-1,2 4 0,2 0 0,3 0 0,4-2 1,6 0-395,4 0 0,-1-4 0,4-6 1,0 1-1,-1-2 222,0-3 0,4-4 0,-2-1 0</inkml:trace>
  <inkml:trace contextRef="#ctx0" brushRef="#br0">8517 13568 8289,'-10'0'153,"2"2"1,2 2 0,3 6 0,1 4 0,2 4 0,0 3 0,0 0 0,0 1 0,0-1-65,0 0 1,5 3 0,0-5 0,-2-2-1,0-2 1,0-7 0,2-8 0,-2-10 0,-1-6-78,-2-3 0,5-7 0,-1 2 0,1-1 0,0-1 0,0 2 0,0 0 0,-1 2 0,3 3 0,-1 3 1,2 1-1,0 1-260,3 0 0,2 6 0,2 3 0,-1 3 0,0 2 0,1 0 0,-1 2 0,-1 3 0,-2 4 0,-3 4 0,0 0 0,-2-2 0,1-2 0,-4 3 646,-1 0 0,-2 3 1,0-1-1,0 1 1,0-1-1,0 0 0,0 1-330,0-1 1,1-6 0,4-3 0,5-3 0,2-4 0,1-3 0,-2-4 0,-1-3 0,0 1 0,-1 2 0,-1-3-65,-1 0 0,2-3 0,-3-1 1,2-1-1,2-3 0,0 3 1,-1 3-1,1 6 251,-2 8 1,3 6 0,-5 10 0,1 3 0,1 5 0,-2 3-1,1 2 1,-4 1 0,0 2 0,0 2 0,2-2 0,-2 0 714,-1 1-950,-9-2 1,4 4 0,-6-8 0,-3-1 0,0-4-1,-3-1 1,-1-3 0,-1-2 0,-4-4 0,0-1-1,-1-3 1,1-1-864,0-4 0,2-1 1,5-4 842,-1-3 0,1-3 0,-1-6 0</inkml:trace>
  <inkml:trace contextRef="#ctx0" brushRef="#br0">9150 13712 8658,'0'-14'356,"0"6"0,1-5 1,4 5-1,5-2 0,3 2 1,3 2-1,1 3 0,4 1-356,1 2 0,2 0 0,5 0 0</inkml:trace>
  <inkml:trace contextRef="#ctx0" brushRef="#br0">9596 13208 8321,'-5'-22'0,"-1"3"0,-2 3 253,-4 1 0,0 7 1,-4 4-1,-2 4 1,-1 4-1,0 6 1,0 3-1,-1 3 1,3 1-1,2 4 0,4 0 1,3 0-1,2-2 1,3 0-1,3 0-297,4-1 0,0-2 0,7 0 0,3 1 0,4 3 0,1-3 0,0-1 0,2 0 0,0 2 0,1 1 0,-1-1 0,0-1 509,-4 2-361,-1-3 0,-3 7 0,-3-6 0,-6 2 0,-2-1 0,-2-2 0,-2-2 0,-2 1 0,-6-1 0,-4 1 0,-6-3 0,-2-2 0,-2-5-611,0-4 1,0-1 0,-5 0 0,2 0 506,3 0 0,-3-12 0,5-4 0</inkml:trace>
  <inkml:trace contextRef="#ctx0" brushRef="#br0">10301 12993 8075,'-15'-13'0,"1"3"0,1 4 486,4-1 1,-6 6 0,2-2 0,-4 7 0,-2 11 0,-1 9 0,1 8 0,2 6 0,1 5-258,1 5 0,3 3 1,2 7-1,5-1 0,4 1 1,1 0-1,1-1 0,6-1 1,5-3-1,6-5 0,0-3 1,-1-2-1,1-2 0,1-2-854,-2-6 0,-1-9 0,-1-5 1,-1-3 624,1-1 0,-1 6 0,0 1 0</inkml:trace>
  <inkml:trace contextRef="#ctx0" brushRef="#br0">10977 12964 8501,'-2'-23'346,"-2"4"1,0 3 0,-4 2 0,0 1-1,0 3 1,-3 7 0,-2 8 0,-1 9-1,0 10-161,-1 8 1,-4 7-1,0 9 1,1 4-1,2 4 1,2 0-1,1-1 1,4-2-1,2 1 1,2 2-1,1 0 1,0-3-1,3-7 1,1-6-1449,0-7 613,0-2 1,0-4 0,0-6 0,1-12 0,3-13 649,0-12 0,8-13 0,-4-8 0</inkml:trace>
  <inkml:trace contextRef="#ctx0" brushRef="#br0">10934 12993 8110,'8'-15'282,"5"4"1,-5 8 0,1 12 0,1 12 0,-1 8 0,1 6 0,0 7 0,1 4 0,1 0 0,3 1-89,-1 1 1,1-2 0,-1 5 0,0-3 0,1-5 0,-1-4 0,-1-4 0,-2-2 0,-1-1 0,-1-1 0,1-6 0,-2-2 0,-2-6-4452,-2-1 4257,-3 5 0,-7 2 0,-2 5 0</inkml:trace>
  <inkml:trace contextRef="#ctx0" brushRef="#br0">10919 13482 8058,'0'-15'397,"0"1"0,0 4 0,0 1 0,2-2 1,3-1-1,4 3 0,4 4 0,2 3 1,1 2-1,1 0 2311,2 0-2708,7 0 0,3 7 0,7 1 0</inkml:trace>
  <inkml:trace contextRef="#ctx0" brushRef="#br0">11466 13554 13499,'-8'14'150,"-3"0"0,6 1 0,0 1-150,-1 3 0,-2 3 0,-6 7 0</inkml:trace>
  <inkml:trace contextRef="#ctx0" brushRef="#br0">11970 12949 8234,'0'-14'59,"0"0"1,0-1 0,0 1-1,0-1 1,0 1 0,0 0-1,0-1 1,0 1 0,0 0-1,-2-1 1760,-3 1-1728,4-1 1,-11 6 0,6 1-1,-2 1 1,-2 6 0,1 4 0,-1 8-1,-1 7 1,-2 6 0,-1 5-1,0 4 1,-1 5 0,1 6-73,-1 4 0,1 1 0,1 5 1,2-2-1,3-1 0,2 0 1,2 3-1,3 2 0,2 0 1,4-3-1,5-7 0,3-4 1,1-5-1,0-2-3,1-3 0,1-8 0,1-7 0,3-4 0,-3-5 0,-1-1 0,-2-4 0,1-2 0,-2-2 1,-2-4-1,-3-5 0,0-4 88,0-5 0,0 1 1,3-4-1,-1-1 1,1 1-1,2-4 1,-1 1-1,0-1 1,-4 2-1,0 0 1,-2 0-1,2 2 0,-2 1-42,1 4 0,-2 1 1,-5 1-1,-2 1 0,-3 1 1,-4 3-1,-6 4 1,-4 1-1,-3 1 0,-2 0 1,0 3-1,0 2 1,0 3-381,0 0 1,5 3-1,-4-4 1,2 3 0,4 1-1,1 1 1,1 0 0,3 3-1,2 2 1,7 1 317,6 0 0,5 1 0,6-1 0</inkml:trace>
  <inkml:trace contextRef="#ctx0" brushRef="#br0">12502 13496 11641,'0'15'138,"0"-1"0,-2 2 1,-1 1-1,-2 4 0,1 2 1,-1 2-1,-2 2 1,-1 2-139,-3 0 0,-2 0 0,-1 0 0</inkml:trace>
  <inkml:trace contextRef="#ctx0" brushRef="#br0">13092 13036 8098,'-5'-15'83,"0"1"1,-4 4 0,2 2 0,-1 4-1,-1 5 1,1 9 0,3 7 92,3 7 1,2 4 0,0 2 0,0 2 0,0 3 0,0 0 0,2 2 0,1-2 0,2 2 0,-2-2 0,-1 0 0,-2-1 0,0-1 0,0-1-638,0-4 0,0-1 0,0-8 1,0-2-1,0-1 461,0-1 0,0-1 0,0 1 0</inkml:trace>
  <inkml:trace contextRef="#ctx0" brushRef="#br0">13279 12921 8085,'0'-15'237,"0"1"0,0 3 0,0 6 0,1 11 0,3 9 0,0 5 0,0 4 0,-3 5 0,-1 5 0,0 3 0,0 2 0,0 1-190,0-1 1,0 6 0,0-5 0,-1 0 0,-3 1 0,0 1 0,0 1-1,1-2 1,0-2 0,-2-6 0,2-2 0,1-4 0,1-2-1937,-4-1 0,3-6 1889,-2 1 0,2-3 0,2-1 0</inkml:trace>
  <inkml:trace contextRef="#ctx0" brushRef="#br0">13552 12604 8038,'0'-16'0,"0"-1"0,0-3 282,0 3 1,0 1-1,0 1 1,0 1 0,2 1-1,3 4-98,4 4 1,4 5 0,1 5 0,2 6 0,4 8 0,4 10 0,3 8 0,1 6 0,1 5 0,-2 6 0,-1 7 0,-2 6 0,0 2-1,-3-1 1,-5 1-158,-5 5 0,-8-2 1,2 4-1,-5-4 1,-5-5-1,-5-4 1,-4-6-1,-7-2 1,-6-4-1,-5-3 1,0-7-1,2-7 1,1-7-818,0-3 0,1-6 1,-1-1 789,0-6 0,0-4 0,0-7 0</inkml:trace>
  <inkml:trace contextRef="#ctx0" brushRef="#br0">14156 10993 6717,'0'-15'1291,"-1"2"-1092,-4 4 1,2-2-1,-7 6 1,-1 2-1,-2 1 1,-3 4-1,-1 2 1,-2 8 0,-1 5-1,1 7 1,-2 3-1,1 4 1,-1 4-192,3 8 0,4 7 0,3 6 0,3-2 0,1-1 0,4 3 0,3 1 0,5 1 0,4-7 0,4-6 0,2-7 0,1-3 0,3-3-34,5-3 0,-2 1 0,1-10 0,-1-4 0,0-4 0,4-4 0,1-1 0,0-4 0,-1-1 0,-2-4 0,1-3 0,3-6 140,0-7 0,-5-4 0,-3-7 0,0 0 0,0-1 0,1-2 0,0-2 0,-3 1 0,-2-1 0,-2-1 0,-1-2 0,-2-3 0,-3-1 0,-2-4 69,-2-3 1,-3 3 0,-2-4-1,-6 1 1,-7-2 0,-9 2 0,-4 2-1,-2 6 1,-1 3 0,-2 7-1,-2 6 1,3 9 0,0 9-582,2 4 1,-1 2-1,0 2 1,-1 4-1,6 9 1,2 7 397,6 5 0,-6 9 0,1 0 0</inkml:trace>
  <inkml:trace contextRef="#ctx0" brushRef="#br0">11855 14057 26745,'-15'-1'0,"1"-3"-415,-1 0 0,1-1 1,0 5-1,-1-2 1,1-1-1,-1-3 1,3-2-1,0-2 1,4 1-133,2-1 1,1 5 0,5-4 0,0-3 0,2 1 863,3 2 1,3 2 0,6 7 0,0 2 0,1 1 0,-1 2 0,2 0 0,2-1 0,3 3 0,1-1 0,5 1-1,4-3-127,2 3 1,5-4 0,-1 5-1,3 0 1,5-2 0,3 1 0,5-2-1,4-1 1,2 1 0,0-2 0,-1 0-1,1 1 1,4 0-46,4 0 0,-5-3 0,-3-2 0,-5-3 0,-1-2 0,-2-2 0,-3-1 1,-4-1-1,-5 2 0,-2 0 0,-2 0 0,-1-2 0,0 1-113,-1-1 1,-1 7-1,-6-3 1,-2 1-1,0 0 1,-2 2-1,-3 0 1,-3-1-44,-1 0 0,-4-6 0,-6 5 0,-10 2 1,-6 1-1,-4 2 1,1 0-1,-2 2 1,-2 1-1,-3 2 1,-1-2-1,-4 0 1,-1 1-1,-1 2 1,-1 0-1,0 1 1,-1-2-41,-4 1 1,-3-3 0,-6 7 0,-2-1 0,-3 1 0,-6 0 0,-5-1 0,-3 1 0,-1-2 0,1-2 0,-2-3 0,-2-1 0,-1-2 159,2 0 0,7 0 1,9 0-1,2-2 1,1-1-1,3-3 0,1-1 1,5-1-1,2 2 1,2-2-1,1 2 0,1-2 1,4 1-208,3 1 1,-1 1 0,4 5 0,0-2 0,-1-1 0,1-2 0,0 2 0,4 2 0,1 1 156,1 0 1,9 0-1,6 0 1,9 0-1,9 0 1,6 0-1,3 0 1,2 0-1,1 0-79,4 0 0,-2 4 0,6 3 0,2-1 1,2 2-1,1-1 0,-2 1 0,1-2 1,-1 2-1,6 0 0,2 2 0,6-1 1,1-1 17,1-2 1,4-1-1,3-5 1,3 0-1,-3 0 1,-3 0-1,-4-1 1,1-3 0,-2 0-1,-3-1 1,-7 0-1,-5 0 1,-4 2-89,-2 2 1,-1 1 0,-5 0-1,0 0 1,-2 0 0,-3 0 0,-5 0-1,-3 0 1,-2-2 0,1-1-628,-1-2 1,-6-6 261,-3 1 1,-10 10 0,-3 2 0</inkml:trace>
  <inkml:trace contextRef="#ctx0" brushRef="#br0">9697 14993 9403,'-8'-7'-244,"0"6"1,4-6-1,0 1 1,-1-2-1,0-2 1,0 1-1,0-3 1,1 0 506,-1-3 1,0-1 0,5-1 0,0-3 0,0 3 0,0 1 0,-2 1 0,-1 4-109,-2 6 0,1 9 0,4 13 0,0 4 0,0 1 0,0 4 0,0 1 0,1 0 0,2-1 0,4-4 0,1 1 1,1-3-1,1 1 0,-2-3-289,-2-2 0,4-7 0,-4-1 0,1-3 0,-1-6 1,-1-7-1,0-5 0,-1-3 0,0-3 0,-3-5 16,-1-3 1,0 3 0,0 1 0,0 2 0,0 2 0,2 2 0,1 1 0,2 3 0,0 2 0,1 3 0,4 3 0,2 3 0,3 4 330,-1 3 0,1 3 0,-1 6 0,0 0 0,1 2 1,-1 2-1,1 0 0,-3-4 0,0-3 0,-4 0 0,-2 2 1,-3 2-390,-1-1 0,-2-4 0,-2-3 0,-3 0 1,-4-2-1,-6-1 0,-2 1 0,-2-2 1,3 1-1,3-1 0,3 2 24,-1-2 0,6-8 0,5-5 0,8-2 0,5-1 0,3 0 0,2 2 0,1-2 0,-2 2 0,-1-2 0,0 2 0,2 0 881,1 1 0,-5 2 0,-4-1 0,1 2 0,2 2 0,1 1 708,1 0-1639,-7 9 0,-2-2 1,-6 7-1,0 1 1,0 4 177,0 4 1,-6-3 0,-2 5 0</inkml:trace>
  <inkml:trace contextRef="#ctx0" brushRef="#br0">10286 14690 14696,'7'-22'0,"1"3"0,1 3 0,-1 1 111,-1 1 1,-1 6-1,-3 5 1,2 6-539,-2 7 1,-1 2 0,-2 3-1</inkml:trace>
  <inkml:trace contextRef="#ctx0" brushRef="#br0">10358 14849 10157,'-1'12'0,"-2"0"96,-2-3 0,0-4 0,5 5 0,0 1 0,0 2-95,0 1 0,-6 7 0,-2 1 0</inkml:trace>
  <inkml:trace contextRef="#ctx0" brushRef="#br0">10704 14748 12701,'8'-6'47,"-2"2"1,-8-4-1,-2 2 1,-6 4-1,-3 6 1,-3 5 0,-1 6-1,-3 2 1,3 2-1,1 0 1,3 1 13,4-1 1,-3 0 0,8-5-1,0 1 1,4-2 0,5-4-1,5-6 1,3-4 0,1-7-151,0-5 1,-1 2 0,-2-10 0,-1 0 0,1-1 0,0-2 0,0 0 0,-3-2 0,0-2 0,-1-4 0,-1-4 0,-3 1 0,-1 0 0,-2 1 79,0-1 1,-2 10-1,-2-2 1,-6 6-1,-3 8 1,-1 7-1,-1 4 1,1 5-1,1 5 1,2 8-1,3 5 1,2 5-1,2 2 114,3 6 1,2-4 0,4 4 0,5-2 0,3 0 0,1 1 0,2-1 0,3-1 0,4-4 0,1-2 0,0-2-129,1-2 1,2 4 0,2-2 0</inkml:trace>
  <inkml:trace contextRef="#ctx0" brushRef="#br0">11135 14618 13410,'0'-9'-305,"2"1"0,3 1 1,4 4-1,4 2 365,1 1 0,1 0 1,-1 0-1</inkml:trace>
  <inkml:trace contextRef="#ctx0" brushRef="#br0">11092 14849 11746,'0'-10'-166,"2"2"1,2 0-1,6 2 1,3-1 0,1 2-1,1 1 1,1-1 0,1 2 138,2 1 1,7 2 0,-4 0-1</inkml:trace>
  <inkml:trace contextRef="#ctx0" brushRef="#br0">11711 14662 8940,'8'-20'0,"-2"1"0,-1 2 565,0 1 1,-1 1 0,-4 1 0,-1 1 0,-2 5 0,-2 8-477,2 8 0,6 5 0,5 1 0,3 1 0,5-1 0,0 0 0,0 2 0,0 2 0,2 1 0,1 0 0,-2 1 0,-1-1 0,-1 0-143,-1 2 1,0-4-1,-1 6 1,-3-1-1,-4 0 1,-1 2-1,0 0 1,-4-1-1,-4-2 1,-8-4-1,-7-1 1,-4-1-1,-2-1-153,0 0 0,0-1 0,-5-3 1,1-6-1,-1-2 0,0-2 0,2 0 1,1-2-1,4-4 0,1-7 0,5-6 1,3-2-1,5-1 111,2 0 0,3 2 0,8-2 0,6 0 0,6 1 1,7 0-1,4 2 0,0 0 0,1-1 0,1 3 1,4 1-1,3 2 395,0-1 1,3 1 0,-5-1 0,0 1 0,0 0 0,-3-1 0,-3 1 0,-5-1 0,-5 1 0,-5 0 0,-4-1 0,-5 1 0,-4-1-185,-1 1 1,-6 0-1,-4 1 1,-4 2 0,-5 1-1,-5-1 1,-5 0 0,-3 1-1,-3 5 1,-2 4-1,-1 1 1,1 0 0,3 1-737,4 4 0,1 3 0,2 8 0,1 2 0,6 3 0,2-1 0,5 3 615,1-1 0,5 2 0,1 5 0</inkml:trace>
  <inkml:trace contextRef="#ctx0" brushRef="#br0">23004 4676 9792,'-14'-21'0,"0"-1"-287,-1 0 0,1 1 0,-1 8 684,1 3-271,0 4 1,-7 6 0,-3 0-1,-5 0 1,-3 2 0,-1 1 0,-1 3-1,0 2 1,1 3 0,1 2 0,0 3-1,0 2 1,-2 3 0,1 1-1,-1 4 1,1 1 0,-1 3 59,-1 4 1,5 2 0,-4 8-1,4 0 1,1 4 0,2 5 0,3 5-1,5 4 1,3 5 0,1 3 0,2 1-1,4-2 1,4-2 0,2 1-276,-2 3 1,3 1 0,-2-2 0,0-1 0,1-4 0,-3 1 0,-2-1 0,-2 3 0,1-1 0,-1-2 0,0 1-1,2-1-269,4 4 279,2 1 0,2 1 0,0-2 0,0-4 1,2 1-1,2-2 0,6 1 0,3-1 1,3-2-1,1-4 0,3-5 0,-1-4 0,2-1-1,3 2 0,-4-10 0,1 3 0,-2-3 0,0-2 0,1 1 0,-1-3 0,2-2 0,-1-7 0,3-4 0,-1-6 0,4-2 0,1-6 189,2-4 1,-1-3 0,1-2 0,2-4-1,2-4 1,4-8 0,1-4 0,-1-6-1,-2-1 1,-1-2 0,1-1 0,2-2 0,-1-2 67,-2 2 0,-2 2 1,0-1-1,3-1 0,0-3 1,1 0-1,-5 0 0,0 3 1,-2 0-1,-1-2 0,1-2 1,-2-3-132,-3 1 0,3 0 1,-4-7-1,1-3 1,-2-5-1,-1-3 1,-3-3-1,-2-3 1,-2-7-1,0-6 1,-6 34-1,-1 0 1,0-1-1,0-1 1,0 0-1,1 0 1,-2 0-1,0 0-38,-1-1 1,0 1-1,8-36 1,-4 3-1,2 8 1,-1 7 0,-5 5-1,-4 5 1,-1-2-1,0 0 1,-1-3 0,-4 4-1,-5-1 1,-4 0-36,-5-6 0,1 1 0,-6-4 1,-1 1-1,-2 0 0,-4-1 1,-1 1-1,-1 5 0,1 7 1,1 7-1,1 7 0,-2 8 1,-2 6-1,2 7 41,2 4 0,6 4 0,2 6 0,-1-2 0,3-1 0,-1-2 0,3 2 0,2 1 1,2 2-1,-1 0 0,-1 0 0,-1 2-522,-2 3 0,-1-2 0,6 8 1,0 4-1,-1 4 0,1 5 1,0 5 507,-1 2 0,1 16 0,-1-2 0</inkml:trace>
  <inkml:trace contextRef="#ctx0" brushRef="#br0">9668 16072 7873,'0'-15'-66,"0"1"0,-5-1 1,-1-1-1,-2-3 292,-4-5 0,0-3 1,-3-2-1,1 1 1,-2-1-1,-2 0 1,-1 0-1,1 2 1,2 3-1,2 5 1,1 3-1,2 3 1,3 2-1,2 5 1,3 4-40,1 8 0,4 12 0,2 6 1,6 5-1,3 4 0,1 6 1,0 2-1,-1 2 0,-2 1 0,-1-1 1,1 0-1,2 0 0,0 0-373,-4 0 0,3-6 1,-6-5-1,0-6 0,1-10 1,-4-10-1,-1-11 0,-2-8 119,0-6 0,4 3 1,3-3-1,1 2 1,3-1-1,2 0 1,1 6-1,1 5 1,-1 6-1,-1 2 1,-2 4-1,-2 5 156,3 2 0,0 4 0,3 2 1,-2 3-1,-4-1 0,-2 1 1,-3-3-1,1-2 0,-2-2 0,-1 1 1,-4-3-1,-4-2 51,-8-5 1,-2-4 0,-7-1 0,1 0 0,1 0-1,-1 0 1,1 0-156,0 0 1,-4-12 0,2-4 0</inkml:trace>
  <inkml:trace contextRef="#ctx0" brushRef="#br0">10056 15827 13285,'23'-19'0,"-4"0"138,-3 1 1,3 4 0,0 3-1,-1 3 1,-4 3 0,-3 5-1,-3 5 1,-1 3 0,-3 3-518,3 1 0,-6 9 0,6 2 0</inkml:trace>
  <inkml:trace contextRef="#ctx0" brushRef="#br0">10229 16057 10922,'0'15'0,"0"-1"-283,0 0 1,1 1-1,3-1 1,0 2-1,0 2 1,-3 3-1,-1-1 1,0 3 215,0-1 1,7 2 0,1 5 0</inkml:trace>
  <inkml:trace contextRef="#ctx0" brushRef="#br0">10445 16100 11639,'-15'0'105,"7"2"0,2 3 0,1 4 0,-1 4 1,-1 2-1,1 1 0,3 1 0,1 4 1,2 0-1,0 0 0,0-4 0,0-1 1,0-2-65,0 1 0,0-6 0,2-1 0,1-3 0,3-5 1,1-5-1,-1-3 0,-1-4 0,0-4 0,1-4 0,2 3-143,3 1 1,-3 2 0,0-1-1,0 1 1,0-1 0,3 3 0,2 2-1,2 5 1,-1 5 0,0 3 170,1 2 0,-1 6 0,1-1 1,-1 3-1,0 3 0,1 1-142,-1 3 1,7-1-1,1-5 1</inkml:trace>
  <inkml:trace contextRef="#ctx0" brushRef="#br0">11092 16100 9420,'-14'-14'0,"-1"0"0,1 1 0,-1 2 230,1 1 0,-5 7 0,-2-2 0,-1 3 0,-4 2 0,-1 2 1,-2 3-1,0 6 0,1 7 0,1 6 0,3 1 0,6 1 0,5-2 1,5 0-228,2-2 1,1 4 0,7-9 0,2-2 0,8-6 0,4-2 0,4-4-1,3-2 1,2-1 0,2-1 0,1-4 0,-3-5 0,-1-4-271,2-5 0,-4 3 0,1-3 0,-3 1 0,-1 1 0,1-3 0,-1 3 1,-2 1-1,-2 1 0,-4 3 0,-3 0 235,-2 3 0,-1 7 1,-5 2-1,-1 8 0,-3 5 1,0 1-1,0 1 0,3-1 1,2-1-107,4-3 0,-2-4 0,7-6 1,1-2-1,0-2 0,1-4 1,-4-2 518,-2 0 0,5 7 1,-1-2-1,1 5 1,0 5-188,-1 5 0,-1 3 0,6-1 0,-1-2 1,0-5-1,1-4 0,-1-2-246,1-4 0,-1-3 0,-1-6 0,-2-1 0,-1 1 0,1-1 1,0 1-1,0 0 0,-1-1 0,1 1 0,0-1 0,0 1-144,-1 0 0,-1 1 1,4 2-1,-2 3 1,-1 1-1,1 4 1,0 3-1,1 3 426,-3 2 1,-6 2 0,4-3-1,-2 6 1,-1 3 0,1 1-1,0 0 1,0 1 0,0 1-148,1 3 1,-3 3 0,5 7 0,0 2 0,-1 1 0,1 3-1,0 0 1,1 0 0,1-1 0,-2-1 0,0 1 0,-2-2-1,0-2-23,-2-1 1,-3-5-1,-2-2 1,-3 1-1,-2-4 1,-3-2-1,-6-4 1,-4-2 0,-3-1-1,-2-2 1,0-2-1,0-2 1,-2-3-489,-1-1 1,-2-6 0,2-4 0,3-3 321,5-1 1,-4-7 0,1-1 0</inkml:trace>
  <inkml:trace contextRef="#ctx0" brushRef="#br0">11754 16316 8335,'0'-14'133,"0"4"0,1 1 0,4-1 0,5 2 0,3 2 0,1 1 0,0-2 1,2 1-1,2-2 0,3 2 0,0-1 0,1 3-133,0-3 0,2 6 0,5-6 0</inkml:trace>
  <inkml:trace contextRef="#ctx0" brushRef="#br0">12358 15798 8314,'-14'-19'-3,"-1"0"10,1 6 0,0 7 1,-2 6-1,-4 0 1,-4 1-1,-3 4 1,0 5-1,1 2 0,4 3 1,1 1-1,4 1 1,2 3-1,6-3 1,4-1 25,3-1 1,9-1-1,2 2 1,4 2 0,2 1-1,0-2 1,3-1-1,3-1 1,1 1 0,2 1-1,0 4 1,-1 0-1,-3 0 27,-2-4 1,-2-1 0,-2-1 0,-1-1 0,-2 0 0,-3 1 0,-1-1 0,-6 1 0,-4-3 0,-7 0 0,-2-5 0,-4 0-673,-3-4 1,1 0 0,-4 0 611,1 2 0,-5 0 0,4-5 0</inkml:trace>
  <inkml:trace contextRef="#ctx0" brushRef="#br0">12876 15309 8409,'-2'-14'0,"-1"-1"22,-2 1 142,-6 6 0,3 2 0,-6 6 0,-2 1 0,-2 4 0,-2 4 0,-1 6 0,-2 6 0,3 6 0,-1 6 0,3 4 0,2 3 0,2 2 0,1 2-36,3 4 1,4 4-1,6 5 1,0 1 0,0-1-1,2 1 1,2 1-1,6 2 1,3 1 0,1-3-1,2-6 1,2-8-1,1-7-487,-1-3 1,2 2-1,0-7 1,-3-4 0,-1-4 358,-2-4 0,7-2 0,2-2 0</inkml:trace>
  <inkml:trace contextRef="#ctx0" brushRef="#br0">13552 15309 8024,'-17'-5'0,"2"0"0,1 4 209,-4 4 0,2 5 0,-5 10 0,2 4 0,-1 10 0,-1 6 0,0 9 0,2 4 0,0 6 0,-1 4-46,3 0 1,6-4-1,1-2 1,0-4-1,1-1 1,1-6 0,0-4-1,1-6 1,1-4-1,1-1 1,1-2-1,-1-3 1,2-5 0,1-3-1113,2-1 0,2-2 0,2-5 1,6-8-1,1-8 949,-1-5 0,9-14 0,-3-4 0</inkml:trace>
  <inkml:trace contextRef="#ctx0" brushRef="#br0">13509 15252 8359,'-6'-15'241,"4"10"0,-3 12 0,4 14 0,1 10 0,0 8 0,1 4 0,2 3 1,4 2-1,2 0 0,6 2 0,4 1 0,2 3-65,0 2 0,-1-5 0,0-3 0,4-3 0,1-2 0,1 1 0,-2-3 1,0-3-1,0-4 0,-2-4 0,-1-1 0,-5-2 0,-5-1 0,-5-4-781,1-1 1,-6-2 0,4-4 0,-5-1 0,-5-1 0,-3-2 0,-1-3 604,-1-2 0,-6 6 0,-6-4 0</inkml:trace>
  <inkml:trace contextRef="#ctx0" brushRef="#br0">13351 16028 8591,'0'-14'191,"0"0"0,0-1 0,0 1 0,0 0 0,1-1 0,6 2 0,6 2 0,6 3 0,3 0 0,5 0 0,4-3 0,2 0 0,-1 0 185,-1 1 0,2 7 0,2-2 0,0 2 0,2 0 0,0-2-376,3 2 0,-5 7 0,0 4 0</inkml:trace>
  <inkml:trace contextRef="#ctx0" brushRef="#br0">14272 16043 8669,'8'1'154,"-4"4"0,0 5 0,-1 3 0,2 1 0,-2 2 0,-2 2 1,-1 2-1,-1 3 0,-4 2 0,-3 3-154,0 0 0,-11 7 0,3 2 0</inkml:trace>
  <inkml:trace contextRef="#ctx0" brushRef="#br0">14674 16388 15161,'-14'0'-267,"1"7"0,4 2 1,2 4-1,2 1 0,1 2 1,0 2-1,3 1 1,1 0 314,0 2 0,0-5 0,0 3 0,0-3 1,0-1-1,1-3 0,4-2 103,5-5 1,3-4-1,1-2 1,0-2-1,1-2 1,-1 2-1,2 1 1,2 2 0,2 0-1,1 0 1,2 0-1,-1 0-21,4 0 0,2 0 0,4 0 0,4 0 0,2 0 0,3 0 0,3 0 0,-1 0 1,2 0-1,1 0 0,0 0 0,-1 0-37,-2 0 1,-6 0 0,-3-2-1,-4-1 1,-3-3 0,-3-1-1,-5-1 1,-3 2 0,-3-2-1,-3 0 1,-6-3 0,-2-2-7,-2-1 0,0-2 1,0-2-1,-2-3 1,-2-1-1,-6-2 1,-3 0-1,-1 0 1,1-2-1,2-1 0,1 0 1,-1 3-1,0 3-196,1 1 1,-3 4 0,5-5-1</inkml:trace>
  <inkml:trace contextRef="#ctx0" brushRef="#br0">16113 16331 8381,'0'-15'1143,"0"1"1,0-1-1050,0 1 1,5 8-1,0 6 1,-1 8-1,1 6 1,2 4-1,-1 1 1,2 0-1,-2 0 1,2 2 0,-1 0-1,-1 1 1,-1-1-1,0 0 1,0-4-1,-1-1 1,1-1-166,0-1 1,0-4-1,-4-1 1,3-1-1,2-3 395,2-5-346,-5-10 0,4 7 1,-6-5-1,2 0 1,4 2-1,1-1 1,1 3-1,1-1 1,-1 0-1,3 2 1,2 1-1,4 1 67,1-4 1,0 3 0,-3-3 0,3 4 0,5 1 0,2 0 0,-1 0-1,-1 0 1,3 0 0,4 0 0,2 0 0,-2 0 0,-4 0-48,-3 0 0,0 0 0,3 0 0,-1 0 0,-4 0 0,-1 0 0,-4 0 0,1 1 0,0 3 0,1 0 0,-2 0 1,-1-3-1,-1-1 120,-1 0 1,0 0 0,1 0 0,-1 0 0,1 0 0,-3-1 0,0-3 0,-3 0-1,1-1 1,-2-1 0,-3-4 84,-4-3 1,-1-1 0,-1-1 0,-4 1 0,-5 0 0,-3-1 0,-1 1 0,-2-1 0,-3 1 0,-5 0 0,-3 1-204,-2 3 0,-13-3 0,-2 5 0</inkml:trace>
  <inkml:trace contextRef="#ctx0" brushRef="#br0">15955 16446 8396,'-24'5'0,"0"1"0,-2 2-54,-1 3 0,5 2 0,3 3 0,3 1 0,1 4 0,1 2 54,-1 2 0,1 2 0,0 2 0</inkml:trace>
  <inkml:trace contextRef="#ctx0" brushRef="#br0">17480 14705 15104,'-8'-7'-606,"-2"1"1,12-2 0,9 10-1,10 12 690,6 13 0,3 5 0,4 10 1,4 4-1,4 5 0,1 7 1,0 6-1,0 4 0,-21-30 1,-1 0-1,1-1 0,-2 1 1,0-1-1,-2 1 0,14 32 1,-8 1-1,-8-1 0,-6 3-93,-4 4 1,-2-10 0,-9 0 0,-5-7 0,-4-6 0,-5 0 0,-4 4 0,-2 1-1,-3 0 1,-2-1 0,-2 1 67,-3 0 1,-8 7 0,17-34-1,1 1 1</inkml:trace>
  <inkml:trace contextRef="#ctx0" brushRef="#br0">15048 14964 7973,'-9'-24'0,"-1"1"0,-1 1 203,-2 0 0,0 4 0,2-1 0,2 4 1,-2 4-1,-2 3 0,-2 3 0,3 7 0,0 8 1,3 7-1,-2 7 108,-2 3 1,3 9-1,2 4 1,0 4 0,2 6-1,-2 1 1,1 3-1,-1 2 1,2 0 0,0-1-1,2-3 1,3 3-1,2-1-378,4-1 0,3-4 1,7-5-1,1-1 1,3 0-1,3-2 0,2-2 1,-1-7-1,-1-7 1,-1-5-1,1-6 1,-1-4-1,0-6 28,-4-2 0,4-8 0,-2-4 0,-1-4 1,-2-4-1,-2-3 0,1-1 0,-1-4 0,-1-2 1,-4-4-1,-2-2 0,-3 2 0,1 2 0,-3 2 164,-5 4 1,-5-3 0,-8 5-1,-2 0 1,-3 2 0,-1 6 0,-4 4-1,-2 6 1,-4 2 0,-2 4 0,2 2-1,2 6-492,1 3 0,0 6 0,2 2 1,3 3-1,6 4 0,7 4 367,6 0 0,4 5 0,1 0 0</inkml:trace>
  <inkml:trace contextRef="#ctx0" brushRef="#br0">16602 15093 11497,'10'0'237,"-2"-1"0,0-4 0,-2-5 0,2-1 1735,0 1-1915,-5-2 0,5 4 1,-4-7-1,0 1 1,1-2-1,0-2 1,0-1-1,-2 0 0,-1 0 1,-2 0-1,0 1 1,0 0-1,-2 1 1,-3-2-158,-4 1 1,-11 2 0,-2 3 0,-2 2-1,0 3 1,-2 2 0,1 1 0,-1 0 0,4 0-1,0 4 1,1 4 0,0 5 0,3 2-1,4-1 48,4 2 0,-1 2 0,5 1 1,-1 1-1,1 1 0,3 1 1,1 3-1,2-3 0,0-1 0,2 0 1,1 2-1,3 1 0,2 0 98,4 2 0,2 0 1,4 4-1,1-1 0,0 2 1,0 1-1,2 3 0,0 2 1,1 0-1,-1-3 1,0-3-1,-4-1 18,-1 2 1,3 2 0,1-2 0,-3-1 0,-2-4 0,-4 1-1,-2-1 1,3 2 0,-1 0 0,-2 0 0,-4 0 0,-2 0 0,0 0-52,2 2 1,0-4-1,-7 0 1,-1-1 0,-3-3-1,-2-2 1,-2-2-1,1 0 1,-1-1 0,-1-2-1,-2-3 1,-1 0-17,-1 0 0,1-4 0,0 0 0,-1-2 0,1-2 0,-1 0 1,1 0-1,0 0 0,-1-2 0,1-1 0,1-3 0,2-2-49,1-3 1,2-2 0,-3-2 0,3 1 0,2 0 0,3-1 0,-1 1 0,1 0 0,-2-1 0,2 1 0,2-1 124,1 1 1,4 0 0,1-1 0,0 1 0,1-2 0,4-2-1,3-3 1,3-1 0,1-3 0,4-3 0,1-2 0,4-2-1,3-3 58,4-2 1,4-3 0,6-6 0,0-2 0,1 1 0,-1 3 0,0 2 0,2 2 0,-1 5-1,0 5 1,-9 7 0,-6 7 0,-7 7-104,-1 4 1,4 3 0,-2 2-1</inkml:trace>
  <inkml:trace contextRef="#ctx0" brushRef="#br0">11322 17266 15940,'-6'-15'-819,"4"9"0,-3 6 0,5 8 960,5 5 0,-2 6 0,5 0 1,0-1-1,0-2 0,2 0 1,0 1-1,-2 3 0,0-3 1,-2 1-1,0-1 0,-2 3 1,-3-3-1,-1-1-352,0-2 1,0-4-1,-1-2 1,-3-3 0,0-7-1,0-6 1,3-5-1,1-3 1,0-1 0,1-2 347,4 1 1,-2 1-1,7 1 1,0 0-1,-1 3 1,1 2 0,1 3-1,2 3 1,1 3-1,0 2 1,1 0 0,-1 2 68,1 3 0,-6 1 1,1 5-1,1-1 1,2 1-1,0 2 1,-2 0-1,-3-2 0,0-2 1,-2 3-1028,1 0 1,-3-5-1,-4-7 1,0-8 0,0-5 988,0-1 0,5-1 0,0 1 0,0 1 0,1 3 0,4 4 0,3 1 0,1 0-432,0 2 0,1 2 0,-1 1 0,-1 1 0,-2 2 312,-1 2 0,-7 6 1,3-3-1</inkml:trace>
  <inkml:trace contextRef="#ctx0" brushRef="#br0">11941 17151 13609,'0'-15'1,"0"1"1,-5 4 0,0 1 0,4-1 0,4 2 0,6 3-422,4 4 284,2 7 1,-1 9-1,0 7 1</inkml:trace>
  <inkml:trace contextRef="#ctx0" brushRef="#br0">11941 17352 12977,'-5'15'-43,"0"-1"1,0-1-1,1-2 1,-1-1-1,2 1 1,1 2-1,4 1-224,2 0 1,4 1-1,7-1 1</inkml:trace>
  <inkml:trace contextRef="#ctx0" brushRef="#br0">12387 17323 9687,'-2'-14'0,"-1"0"238,-2-1 1,-6 2 0,1 4 0,-2 4 0,-3 3 0,1 4-1,0 3 1,-1 4 0,1 4 0,1 2 0,2-1 0,1 2-356,-1 3 1,5-1 0,1 4 0,3-1 0,2-2 0,0 0 0,2 1 0,1-3 0,3-3 0,2-2 0,4-4 0,0-2 0,4-3 149,4-1 1,-4-4-1,3-3 1,-2-6-1,1-5 1,1-5-1,0-1 1,0-3-1,1-3 1,-3-2-1,-1-2 1,-1-3-1,-1 0-157,0-1 1,-6 1-1,-3 3 1,-3-3-1,-2 0 1,-2 1-1,-3 6 1,-4 4 0,-4 4-1,0 6 1,2 5-1,1 2 270,-1 4 1,3 8 0,0 6 0,2 5 0,3 5-1,3 1 1,4 4 0,6 1 0,3 2 0,1-1-1,2 1 1,2 0 0,3 0 141,1-1 0,-3 1 1,3 0-324,-1 0 1,-2 0 0,-4-1-1</inkml:trace>
  <inkml:trace contextRef="#ctx0" brushRef="#br0">12948 17064 8574,'0'-14'-23,"0"6"0,2 2 0,2 4 1,6-1-1,3-2 0,1 3 1,0 4-1,1 4 23,-1 2 0,1 2 0,-1 4 0</inkml:trace>
  <inkml:trace contextRef="#ctx0" brushRef="#br0">12890 17295 8576,'2'-13'148,"3"2"0,4 3 1,4 0-1,3 1 0,2 1 1,3 3-1,-1 1 0,3 2-148,-1 0 0,8 0 0,7 0 0</inkml:trace>
  <inkml:trace contextRef="#ctx0" brushRef="#br0">13451 16978 8428,'0'-9'78,"2"1"0,4 1 0,7 4 1,5 1-1,-1 2 0,1-1 0,0-2 1,2-2-1,1 0 0,2 0 130,-1 0 0,-3-1 1,3 3-1,-1-4 0,-3 1 1,-2 0-1,-2 2 1,1 3-1,-3 2 0,-2 4 1,-5 5-139,-4 3 0,4 6 0,0 2 0,-2 1 0,-1 3 1,-2 4-1,0 3 0,-2 2 0,-1-1 0,-2 1 1,2 1-1,1 0 0,1 4-1221,-4 2 0,3-1 1151,-2 8 0,-4 3 0,0 0 0</inkml:trace>
  <inkml:trace contextRef="#ctx0" brushRef="#br0">20717 4647 8400,'-27'-22'0,"3"4"0,5 7 240,3 6 1,1 5 0,1 7 0,-2 9-195,-3 11 0,-1 10 1,-5 11-1,-2 6 0,1 7 1,-3 8-1,14-32 0,0 2 1,-2 5-1,0 0 0,2 4 1,0 2-1,1 2 0,2 1 1,2 1-1,1-1 0,1 2 1,0 1-1,2-1 0,-1 2 1,2 1-1,-1 2 0,2 0 1,0 0-1,1 1 0,0 1-121,1 0 0,1-1 1,0-2-1,0 0 1,1 2-1,0 0 1,0 0-1,0-1 1,0 1-1,0 0 1,0-1-1,0 0 1,0-3-1,0-1 1,0-1-1,0-1 1,1-3-1,0 0 1,1-1-1,0-1 1,3-2-1,0-1 1,2-2-1,0-2 1,13 35 7,4-6 0,9-17 0,6-1 1,2-9-1,4-7 0,3-8 1,5-10-1,3-8 0,1-6 0,-1-3 1,-2-4-1,-2-4 0,-3-10 1,-3-11 292,-1-10 0,-3-10 0,-4-4 0,-4-3 1,-4-7-1,0-3 0,2-8 0,-15 34 0,0-2 1,0-3-1,0 0 0,-1-2 0,1 0 1,0-1-1,0-1 0,-1-2 0,0-1 0,-1-4 1,0-2-148,0-6 1,-1-1 0,-3-1 0,-1-1 0,-2-5-1,0-1 1,-3-2 0,-1-1 0,0-3 0,0-1-1,-2 23 1,0 0 0,1 0 0,-1 0 0,0 0 0,0 1-1,0-28 1,-1 2 0,0 6 0,0 1 0,-2 4-1,0 2 1,-1 6 0,-1 2 0,-1 3 0,-1 2-1,-1 6 1,-1 2 8,-7-34 1,-2 14 0,-5 28-1,-6 6 1,-9 6 0,-5 7 0,-10 3-1,-8 3 1,-9 4 0,-3 4 0,-6 3-1,-5 4 1,41 0 0,-1 2-194,1 2 0,1 3 1,-2 0-1,1 4 1,2 3-1,2 3 1,1 2-1,0 3 1,2 2-1,1 2 1,2 3-1,2 2 0,1 2 1,3 2-1,3 4 1,2 1-1,2 5 1,3 2 104,0 5 0,3 1 0,-1 6 0,0 1 0,-1 7 0,-1 0 0</inkml:trace>
  <inkml:trace contextRef="#ctx0" brushRef="#br0">11466 18215 7350,'10'0'0,"-1"0"0,-6 7 0,4 1 0</inkml:trace>
  <inkml:trace contextRef="#ctx0" brushRef="#br0">11293 18215 15648,'-12'-6'-2544,"2"-4"2631,4 4 0,6-2 1,1 5-1,4-2 0,5 2 1,4 1-1,5 4 0,4 3 1,1 3-1,-2 1 1,0 1-1,-1 1-65,0 2 0,0 1 0,-4 1 0,2-1 0,-1 0 0,-4 1 1,-2-2-1,-4-2 0,-2-2-8,-3 3 1,-3-1-1,-5-3 1,-4-7-1,-2-5 1,-1-4 0,4-4-1,0 0 1,2-3-1,0 1 1,2-1-29,3 1 0,1 0 0,0-1 1,0-1-1,0-1 0,0-2 0,1 1 1,3 2-1,2 2 0,2-1 1,3 2-1,2 2 0,3 3-912,3 2 0,-3 1 923,3 5 0,4 6 0,-1 2 0</inkml:trace>
  <inkml:trace contextRef="#ctx0" brushRef="#br0">11783 18244 13617,'-10'5'-81,"0"0"1,2 6 0,0-3 0,10 0 0,9-3 0,7-4 0,1-1 261,2 0 0,-4-4 0,6-3 0,-2-1 0,-2-3 0,0-2 0,0 0 1,-1 2-1,-4 2 0,-3-3 0,-3 0 0,0-3-371,0 1 0,-5 0 0,1-1 0,-8 2 1,-5 2-1,-4 3 0,-3 2 0,-2 3 1,-2 1-1,-1 2 0,0 2 0,2 4 1,0 7 1052,0 4-851,6 3 0,2 0 0,6 4 1,2 2-1,1-1 0,4-1 1,4 0-1,8-1 0,9-4 0,4-3 1,2-2-1,-1-1 0,3-3-91,2-5 0,-2-4 0,2-2 0,-4-4 0,-3-5 1,-4-3-1,0-1 0,-1 0 0,0-1 0,-3-1 1,-4-1 95,-4-3 1,2-12 0,-4 2 0</inkml:trace>
  <inkml:trace contextRef="#ctx0" brushRef="#br0">12229 18014 13014,'0'14'-103,"0"6"1,0 0 0,1 1-1,2 2 1,2-1 0,0 4 0,0 1-1,1 0 1,1-2 0,1-1-49,0 2 0,-5 8 1,3 2-1</inkml:trace>
  <inkml:trace contextRef="#ctx0" brushRef="#br0">12157 18287 11375,'6'-14'73,"4"1"1,2 2 0,3 1 0,1 1-1,1-1 1,4 2 0,2 0 0,2 0-1,4-3 1,1 0 0,1 0-226,-4 1 1,-6 5 0,1-3 0,-1 0 0,-4 2-1,-2 1 1,-6 8 0,-4 9 0,-3 7 153,-2 3 1,0 2 0,0 5 0,0 0-1,0-2 1,0-3 0,0-3 0,1-2 0,4 0-1,5-1 1,3-4 0,1-4-106,0-6 1,1-2 0,-1-4 0,0-2-1,1-6 1,-1-4 0,1-4 0,-1-1-1,0 0 1,-1-1 0,-2 0 0,-3-1 0,-1-2 41,-4 1 0,0 4 0,0-2 0,2 1 0,-3-1 1,-5 4-1,-5 7 72,0 9 0,1 6 0,7 9 0,2 1 0,3 1 0,4 2 0,2-1 0,1-2 0,-3-2 0,2 1 0,2-1 0,1-1-219,1-4 0,-6 3 0,-1-9 0,-1-5 0,-4-6 0,-1-5 0,-2-1 0,0 0 0,0-1 1,0 1 382,0-1 1,1 6-1,4 1 1,5 2-1,1 4 1,0 4-1,-3 4 1,-2 2-1,-1 3-7,2 2 1,-6 1 0,4 1 0,-3-1 0,-2 0-1,-2-1 1,-1-5 0,-4-8-183,-1-8 0,5-6 1,-2-4-1,4-1 1,1 1-1,1 1 1,3-1-1,2-1 0,2 2 1,2 1-1,1 1 1,2 2-1,3 2 30,0 2 1,6-1-1,0-4 1</inkml:trace>
  <inkml:trace contextRef="#ctx0" brushRef="#br0">13193 18072 9196,'-15'0'0,"2"1"0,4 4 0,4 5 0,3 2 0,2 3 62,0-1 1,0-4 0,0-1 0,0 3 0,2 0 0,1 3 0,4-3 0,-1 0 0,2-4-164,0-2 1,-5-3 0,2-8-1,-2-4 1,0-4 0,4-1-1,-1-1 1,2 1 0,-2 0-1,2 1 273,0 3 1,-3-1 0,5 6-1,1 2 1,2 1 0,0 4-1,-2 1 1,-3 4 0,-2 1-411,-3 3 0,4 2 0,-1-1 0,1 0 0,1-3 0,-2 2 230,0 2 1,6 1-1,-4 1 1</inkml:trace>
  <inkml:trace contextRef="#ctx0" brushRef="#br0">13826 17942 8317,'-2'-8'329,"0"3"0,2 4 0,7 1 0,6-2 0,6-1 0,5-2 0,3 0 1,2 1-349,-1-1 1,0-5 0,-3 5 0,-1 1-1,2-1 1,-1 0 0,-1 2 0,-5 1 0,-3 2 32,-1 0 1,-7 7-1,-5 2 1,-5 4 0,-4 1-1,0 2 1,-2 2-1,1 3 1,1 1 0,1 4-1,0 1 1,0 2-1,2 1 1,2 2-267,1 2 0,-2 5 0,-1-2 0,-2 2 0,2-1 1,1 0 251,2-1 0,0 11 0,0-3 0</inkml:trace>
  <inkml:trace contextRef="#ctx0" brushRef="#br0">14646 18345 10814,'-7'-8'-165,"-2"3"0,-3 7 165,3 7 0,-4 7 0,5 13 0</inkml:trace>
  <inkml:trace contextRef="#ctx0" brushRef="#br0">964 9899 15805,'14'0'88,"8"0"1,7 0 0,10 2-1,9 1 1,9 3 0,10 2 0,8 2-145,-34-6 1,0 0 0,3 0-1,1 0 1,2-2 0,1-1-1,0 1 1,0 1 0,1-1-1,1-1 1,-2 0 0,0 0-1,0-2 1,0 0 0,-1 0-1,0-1 1,2 0 0,-1-1 0,1 1-1,0-1 1,-1 1 0,0-1-1,-2 0 1,-1 0 0,-2 0-1,0 0 1,-2-1 0,0 0-1,36-3-472,-4 1 455,-14-5 0,-3 9 0,-14-3 96,-4 4 1,-3-6 0,-6-1-1</inkml:trace>
  <inkml:trace contextRef="#ctx0" brushRef="#br0">2733 9482 8519,'-5'-23'-85,"1"4"1,0 5 0,11 4 0,7 7 0,9 8 0,5 8-1,4 4 1,5 2 0,3 2 0,5 3 0,0 3 0,-2 2 142,-5 0 1,2 0 0,-8-1-1,-5 3 1,-8 1 0,-7 3 0,-11 2-1,-9 3 1,-14 1 0,-13 2 0,-13 2-1,-10 3 1,26-22 0,-1 1 4,-3 1 1,0 0 0,-8 5 0,0 1-64,-1-1 0,-1 1 0,-6 6 0,0 0 0,-3-3 0,1 0 0</inkml:trace>
  <inkml:trace contextRef="#ctx0" brushRef="#br0">4273 13712 8334,'-5'-16'259,"0"-3"1,-5 3 0,6-3 0,2 3 0,5 3 0,7 3 0,3 5-1,3 4-420,3 1 0,3 0 1,9 0-1,2 0 1,6-2-1,2-1 0,2-2 1,2 2-1,3 0 1,5 0-1,3-4 0,1 1 1,2-2-1,2 2 156,1-1 1,7-2 0,-2 2-1,4-1 1,2-1 0,4-1-1,-37 5 1,1 0 0,2 1 0,-1-1-1,1 0 1,-1 0 0,0 0-1,-1 1 1,39-6 0,-2 0-1010,-3 1 722,5-1 0,-17-4-32,-1-1 0,-12 1 1,-1 0-1</inkml:trace>
  <inkml:trace contextRef="#ctx0" brushRef="#br0">5985 13021 8548,'14'0'68,"0"0"1,1 5 0,1 2 0,3 2 0,5 6-1,3 4 1,2 3 0,-2 4 0,-3 2 0,-5 4-1,-4 4 1,-6 0 0,-4 4-94,-3 2 0,-10-4 1,-7 1-1,-10-1 1,-10 2-1,-10 0 1,-5 1-1,-3-2 1,1-1-1,-1-3 1,-1 2-1,-2 0 25,-2 3 0,1 1 0,-1 3 0</inkml:trace>
  <inkml:trace contextRef="#ctx0" brushRef="#br0">7236 16446 8068,'-9'-7'-135,"-1"-2"1,9-2 0,2 1 0,12 5-1,9 4 1,7 1 0,3 0 0,3 0-1,4 1 249,5 4 1,1-2-1,6 5 1,0 0-1,2-1 1,5 1-1,4 0 1,2 1-1,2 1 1,-1-2-1,4-2 1,1-3-1,5-1 1,4-2-1,2 0-220,-2 0 0,-9-2 1,-3-1-1,2-3 1,-2-2-1,-3-2 0,-8 1 1,-7 1-1,-6 0 1,-4 1 105,-4 1 0,-1-12 0,-6 2 0</inkml:trace>
  <inkml:trace contextRef="#ctx0" brushRef="#br0">8905 16129 8197,'-24'-27'-21,"0"3"1,2 3-1,-2 8 1,5 4-1,3 4 1,1 3-1,3 4 1,2 3-1,7 3 52,6 0 1,5 5 0,8-2 0,3 5 0,7 3 0,6-1 0,6-2 0,4 0 0,2 1-1,3 2 1,1-1 0,-4-2 0,-2-2 0,-4 1 1,-7 4 0,-2 0 0,-10 0 0,-8 2 0,-9 3-1,-14 5 1,-18 4 0,-21 6 0,16-17 0,-4 0 0,-6 4 0,-2 0-1,-8 3 1,-2 2 0,-6 3 0,-2 1-459,17-10 1,0 1 0,-2 1 0,-5 6 0,-2 2 0,0 0 0,-6 2 0,0-1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21422 10331 8089,'5'-29'0,"1"0"131,2 0 1,-3 2 0,3 2-1,0 1 390,0-2 1,0-1 0,1 0-1,-2 1 1,-2 4 0,-1 1-1,0 3 1,-3 2 0,-1 5-1,0 6 1,0 10 0,0 8 0,0 6-1,0 5-219,0 3 0,2 10 0,1 5 0,2 4 0,-2 0 0,0 1 0,0-1 0,2 4 0,0 1 0,0 2 0,-1-2 1,0-2-1,-3-1-707,-1 0 1,0 0 0,0-6 0,0-5 0,0-7 0,0-6 0,0-7 0,0-10-338,0-15 1,0-6 0,0-10 0,0-2 0,0-3 0,0-3 741,0-1 0,-6-14 0,-2 3 0</inkml:trace>
  <inkml:trace contextRef="#ctx0" brushRef="#br0">21422 10259 8186,'-13'-15'0,"2"1"357,1 0 1,5 1-1,-3 2 1,2 1 0,3-1-1,3-2 1,5 0-1,4 2 1,6 3 0,2 2-1,4 3-124,1 1 0,2-3 0,7 0 0,1 2 0,3 2 0,0 1 0,2 0 0,0 0 0,3 0 0,3 0 0,5 0 0,3 1 0,2 2-176,-1 2 0,7 0 1,10-3-1,5 1 1,4 2-1,2-2 0,-39-2 1,1-1-1,0 0 1,1 0-1,1 0 0,1 0 1,1 0-1,1 0 1,1 0-1,0 0 1,-2 0-1,1 0 0,-2 0 1,1 0 23,-1 0 1,1 0-1,-1 0 1,1 0-1,2 0 1,0 0 0,0 0-1,0 0 1,-2 0-1,-1 0 1,1 0 0,-1 0-1,0 0 1,0 0-1,1 0 1,0 0 0,2 0-1,0 0 1,2 0-1,-1 0 1,2 0-1,-1 0 1,0 0 0,-1 0-1,0 0 1,0-1-54,-1-2 0,0 1 0,1 1 0,1-1 0,0-2 0,0 0 0,-1 0 0,-2 0 0,0 0 0,-1 0 1,0-2-1,-1 1 0,1-2 0,-1 1 0,1-1 0,-1-1 0,1 1 0,-1 0 0,0 0 0,0 1 0,-2 0 1,0 1-1,-1 0 0,-1 0 0,0 0 0,0-1-4,1 0 0,-1-1 0,37-5 0,1 0 0,-2 4 0,-1 0 0,1 2 0,-2 0 0,-3 2 0,-5 3 0,-3-1 0,-2-1 0,1-2 0,-1 2-136,0 1 1,1 2 0,-6 0 0,-1 0 0,0 0 0,-1 0 0,-1 0 0,-3 0 0,-1 2 0,-1 1 0,2 2 0,2 0 6,-2 1 1,-1-4 0,-7 4-1,0-1 1,0 1 0,-1 1-1,-4-1 1,-4-3 0,-4-1-1,-3-2 1,-1 0 0,-4 0-1,-1 0 582,-3 0 0,-7 0 1,-3 2-1,-2 2 0,-3 6-371,-1 3 0,-2 1 0,0 2 1,2 2-1,1 3 0,2 1 1,-2 4-1,0 1 0,0 1 1,2 1-1,0 2 0,0 1 1,-1 1 55,0-1 0,-3 5 1,-1 0-1,0-1 0,0-2 1,0-2-1,0 0 1,0 2-1,0-2 0,0-2 1,0-3-1,0-1-432,0-2 1,-5-2-1,1 2 1,0-5-1,3-3 1,1-1-1,0-1 1,-2 0-1,-1 1 1,-3-2 188,-2-4 0,-2-3 0,-4-6 0,-2 0 0,-2 0 0,-3-1 0,-1-2 0,-4-4 0,-2 1 1,-6-2-1,-4 0 0,-6-3 0,-3-2 66,-6-1 0,-5 1 0,-6 2 1,-6 1-1,-7 0 0,-3 1 0,40 5 1,-1 0-1,0 0 0,0 1 1,1 2-1,-1-1 0,-1 1 0,1 1 1,-2 0-1,-1 0 0,1 0 1,0 0-1,1-1 0,1 0 0,-34-2 42,3-2 0,6 0 1,-1 5-1,-2-1 0,-1-3 1,-4 0-1,-2 0 0,35 3 1,-1 1-1,-3 0 1,-1 0-1,-4 0 0,0 0 1,-1 0-1,-1 0 0,-1 0 1,0 1-1,0 1 0,0 1-597,1 2 1,-1 0 461,-3 1 0,0 1 0,5 0 0,1 0 0,0 0 1,0 0-1,4 1 0,1-1 0,2 0 0,1 0 1,-38 8-1,0-1 0,2-1 0,-2-2 0,0-1 1,38-6-1,1 1 0,-2 0 0,-1 0 0,-2-1 1,0 1 85,-5 1 1,1-1 0,1 1 0,0 0 0,-2-1 0,-1 1 0,-2-1 0,0-1 0,0 2 0,-2 0-1,-2 0 1,-1 0 0,2 1 0,1-1 0,2-1 0,1 0 0,4-2 0,2 0 0,3 0 0,0-1 0,3 0-1,0 1 1,-37 0 146,0-1 1,11-2 0,0-2 0,7-3 0,6-4 0,3-4 0,3 0 0,5 2 0,4 1-1,4 1 1,3-1 0,2 2 0,1 0-10,0 0 1,-1 5 0,-2-2-1,-2 3 1,1 2 0,-1 0-1,1 2 1,1 1 0,1 2-1,3-2 1,-3 0 0,-1 1-1,0 0 1,4 0-768,2-3 0,8 4 0,-1 0 1,5 0-1,4 1 651,5 4 0,17-4 0,4 0 0</inkml:trace>
  <inkml:trace contextRef="#ctx0" brushRef="#br0">22947 10273 8158,'-15'-14'1499,"7"-1"0,0 1 0,5 0-1128,-2-1 1,1 14-1,4 5 1,0 9-1,0 6 1,1 5-1,2 5 1,4 3-1,-1 3 1,2 2-1,-1 3 1,1 2-1,-2 1 1,2 0 1284,0 0-1931,-5 0 1,4 0 0,-7 1 0,0-3-1,0-1 1,0-3 0,0-4 0,0-4-1,0-5 1,0-3 0,1-5-1720,4-5 0,-2-4 0,7-9 1,-1-4 1993,-1-9 0,12-6 0,-4-7 0</inkml:trace>
  <inkml:trace contextRef="#ctx0" brushRef="#br0">23508 10273 8079,'8'-6'608,"-2"7"0,-6 3 0,0 12 0,0 8 1,0 8-1,2 3-236,3 5 0,-4 1 0,6 4 0,-3 1 0,3 4 1,-1-1-1,2 1 0,-1-4 0,-1-1 0,-1-3 0,0-4 1,-1-4-1,0-6 0,-3-4-3358,-1-4 1,-1-6 2985,-4-4 0,-3-17 0,-7-9 0</inkml:trace>
  <inkml:trace contextRef="#ctx0" brushRef="#br0">23191 10345 12165,'-6'-14'315,"4"-1"0,-2-1 1,2-1-1,2-4 0,0-3 1,0-6-1,-2-7 1,-1-6-287,-2-5 1,1-3-1,4-7 1,0 0-1,-2 3 1,-1 2-1,-2 5 1,2 5-1,1 4 1,2 7-1,-1 7-170,-4 6 1,3 11 0,-3 8-1,4 8 1,1 4 0,-2 4-1,-3 2 1,-4 3 296,-4 1 1,-1-3 0,-1 5 0,1 2 0,0 1 0,-1 0 0,1-1 0,-1-4 0,1 1 0,0-3 0,-1 3 0,2-3-157,4 1 0,-4-2 0,5-4 0</inkml:trace>
  <inkml:trace contextRef="#ctx0" brushRef="#br0">23076 9568 8015,'15'-6'0,"1"-4"0,3-3 388,5-1 1,-2 6 0,2 3 0,0 4 0,0 1 0,0 0 0,0 1 0,-2 4 0,-2 3 0,-4 2 0,-2-1 0,0 1 0,-1-1-389,-3 1 0,-4 0 0,-6 4 0</inkml:trace>
  <inkml:trace contextRef="#ctx0" brushRef="#br0">23134 8834 9425,'-24'-24'0,"0"2"0,0 3 0,0 4 374,0 4 1,0 8 0,-5-2 0,0 4 0,1 2 0,0 4 0,4 3 0,5 2 0,3-1 0,4 2 0,0 2 0,4 2-466,2-1 1,3 0 0,6 2 0,3 2 0,2 1-1,4 0 1,2 0 0,4 2 0,1 2 0,0 1 0,0 0-1,0-2 1,-1-1 139,-2-4 0,-7 4 0,-1-2 0,-1-1 1,-4-2-1,-1-2 0,-4-1 0,-3-3 1,-4-6-1,-4-2 0,-2-2 0,1 0-695,0 0 1,1-6 0,2-4 0,3-4 645,1-5 0,2-4 0,5-6 0</inkml:trace>
  <inkml:trace contextRef="#ctx0" brushRef="#br0">23119 8734 8163,'15'-13'0,"-1"3"276,1 5 0,-3 5 0,-2 7 1,-5 7-1,-4 9 0,-1 4 0,0 2 1,0 1-1,0 2 0,0 3 1,0 0-1,0 2 0,0-2 450,0 0 1,-1-1-727,-4-5 0,-3 0 0,-6-1 0</inkml:trace>
  <inkml:trace contextRef="#ctx0" brushRef="#br0">23062 8892 8121,'2'-13'0,"1"2"0,3 1 336,2-1 0,0-2 1,3 1-1,-1 0 1,1 4-1,3 2 0,4 3 1,1 1-1,-1 2 1,-1 0-1,1 0 1,1 2-1,-1 1-582,-2 2 1,3 6 0,0-1 245,-1 2 0,-2 3 0,-2-1 0</inkml:trace>
  <inkml:trace contextRef="#ctx0" brushRef="#br0">23465 8820 8121,'-15'-22'349,"1"2"1,-5 6 0,-2 3 0,-1 3 0,-4 1 0,-1 4 0,-2 3-1,0 5 1,2 5 0,3 4 0,5 4 0,3 2 0,3 1-228,4 0 1,2 5 0,7-4 0,2 0 0,3-1 0,4-2 0,6-1 0,2-4 0,2-4 0,1-2 0,-1-2 0,2 1 0,-1-4-410,1-2 1,3-7 0,-5-4-1,-1-2 1,-4-3 0,-3 1-1,-1-2 1,0-2 0,-1-1-1,-1 2 1,-1 1 365,-4 1 0,-2 9 0,-1 6 1,0 8-1,0 5 0,0 1 0,2 0 1,1 2-1,2 2 0,0 1 1,0-1-33,-1-2-47,1-2 0,2-6 0,1-2 0</inkml:trace>
  <inkml:trace contextRef="#ctx0" brushRef="#br0">23537 8834 9328,'14'-12'0,"0"4"0,-1 8 0,-3 8 0,-5 4 0,-4 4 197,-1 4 1,5-3-1,0 6 1,-2-1 0,-1-1-1,-2-1 1,0-2 0,0-2-1,0-2 1,-2-1-1432,-3-3 1222,4-4 1,-6-7-1,7-4 1,0-6-1,0-5 1,2-5-1,1 0 1,3-1 0,1 1-1,1 0 1,-2 4-1,2 1 190,0 1 1,-5 1-1,4 1 1,-1 3 0,4 6-1,3 2-178,1 2 0,0 0 0,1 0 0</inkml:trace>
  <inkml:trace contextRef="#ctx0" brushRef="#br0">23896 8619 8464,'0'-15'383,"0"9"0,0 7 1,0 12-1,0 10 1,0 5-1,0 6 0,0 4 1,0 4-1,0 1 1,0-1-1,0-2-371,0-2 1,0-6 0,0 1-13,0-2 0,0 4 0,0 2 0</inkml:trace>
  <inkml:trace contextRef="#ctx0" brushRef="#br0">23824 8762 8949,'0'-14'0,"0"0"388,0-1 0,2 6 1,3 1-1,4 1 0,6 4 1,4 1-1,5 2 1,3 2-1,2 3 0,1 6-388,4 7 0,-4 4 0,5 7 0</inkml:trace>
  <inkml:trace contextRef="#ctx0" brushRef="#br0">24242 10201 8149,'-13'-9'491,"3"-1"0,-3 7 0,5 0 1,-1 6-1,1 6 0,1 6 0,4 4-263,2 5 0,-4 3 1,0 4-1,2 1 1,1 3-1,2 0 1,0 0-1,0-1 0,0-1 1,2 2-1,1 1 1,2-3-1,-2-4 1,-1-5-1,-2-3-1339,0-4 0,0-1 0,-2-5 1111,-3-6 0,-3-6 0,-6-14 0</inkml:trace>
  <inkml:trace contextRef="#ctx0" brushRef="#br0">23781 10475 8011,'-8'-2'452,"3"-3"1,4-4-1,1-4 1,0-2-1,0 1 1,1-2 41,4-3 1,-2 1 0,5-6 0,0-3 0,0-3 0,4-5 0,2-2 0,4-3 0,2-3 0,3-4 0,2-2-1,3-4 1,2-5-464,3-2 1,3-7-1,4 6 1,-4 3 0,0 6-1,-3 2 1,1 5 0,-2 5-1,-4 7 1,-2 2-1,-2 4 1,0 2 0,-2 2-631,-1 2 0,0 7 0,-5 4 0,0 1 0,-3 1 0,-1 3 0,0 5 599,-3 5 0,-9 3 0,-8 6 0</inkml:trace>
  <inkml:trace contextRef="#ctx0" brushRef="#br0">24227 9280 8011,'-14'-14'0,"-1"0"0,3-1 429,2 1 0,4-1 0,7 1 0,6 1 1,7 4-1,8 2 0,6 2 0,2 1 1,4 1-1,4-1 0,2 1 0,0-2 1,-2 2-270,2 2 0,-5 2 1,-1 2-1,-4 4 0,-3-1 1,-4 2-1,-9 0 1,-7 3-1,-6 4 0,-1 2 1,-1 2-1,-6-1 1,-7 0-1022,-9 1 0,1-2 0,0 6 0,-1-2 0,3-2 0,-1 0 861,3 0 0,2 0 0,2-4 0</inkml:trace>
  <inkml:trace contextRef="#ctx0" brushRef="#br0">25119 8949 8131,'8'-19'0,"-1"0"0,-3 2 0,1 1 269,-2 1 1,-3 2 0,-6 4-1,-7 4 1,-4 3 0,-1 2-1,0 0 1,1 2 0,-2 3 0,3 6-1,3 5 1,5 3 0,2-1-1,2-1-189,3 2 1,1-3-1,0 5 1,0-2-1,1 2 1,3 0-1,2 1 1,0 1-1,2 1 1,-1 0 0,-1 0-1,-1 1 1,0 2-424,0 2 0,-1-5 0,-4 0 0,-1 2 0,-4-1 0,-5-1 1,-2-4-1,-3-4 0,1-4 0,-2-2 0,-2-5 0,-1-4-573,1-1 916,9-6 0,-4-9 0,5-7 0</inkml:trace>
  <inkml:trace contextRef="#ctx0" brushRef="#br0">25234 8906 8131,'5'15'212,"0"-1"0,0 2 0,-5 2 0,0 1 0,0 0 0,0 2 0,0 3 0,0 1 0,0 1 1,0-2-213,0 2 0,-7 1 0,-1 1 0</inkml:trace>
  <inkml:trace contextRef="#ctx0" brushRef="#br0">25119 9137 8685,'0'-23'0,"0"2"0,0 2 373,0 0 1,2 5 0,3 4 0,6 0 0,6 1 0,7 1 0,4 0 0,0 1 0,1-1-1,0 2 1,1 0 0,2 2 0,0 3 0,-3 1-227,-3 0 1,-9 0-1,1 1 1,-7 4 0,-6 5-1,-5 3 1,-4 1 0,-2 0-1,0 1 1,-1-1-417,4 1 1,2-1-1,1 0 1,1 1-1,4-2 1,5-2 0,2-3-1,3-2 1,-1-3-1,0-3 286,1-4 1,-2 0-1,-4-5 1,-4-4-1,-3-3 1,-2-3-1,-2 0 1,-1-1-1,-4 1 1,-1 0-1,-3 0 1,0 0-1,0 3-2159,1 4 1,5 0 2141,-4 2 0,6 4 0,-4-1 0</inkml:trace>
  <inkml:trace contextRef="#ctx0" brushRef="#br0">25680 8906 8421,'10'-4'357,"0"-1"1,-3 2 0,3 9 0,-5 8 0,-4 9 0,-1 5 0,0 6 0,-1 4-1,-2 4 1,-4 3 0,1 3-453,0 4 0,-1 4 0,4 0 0,-2-3 0,2-5 0,1-5 0,1-3 0,-2-5 0,-2-4 0,2-9 0,-1-6-4275,0-6 4370,2-4 0,-4-19 0,6-3 0</inkml:trace>
  <inkml:trace contextRef="#ctx0" brushRef="#br0">25652 8993 8088,'1'-37'0,"4"3"457,5 4 0,-1 8 0,6 2 0,4 6 0,3 4 0,0 6 1,1 2-1,-2 4 0,1 2 0,-1 6 0,0 1 0,-4 0-8,-1-1 0,-3 0 0,-3 4 0,-6 0 0,-2 1 0,-4-1 0,-2 0 0,-6-1 0,-4-2 1,-6-3-1,-4 0 0,-3 0-3565,-2 4 1,1-4 3115,-1 1 0,-6-6 0,-2 4 0</inkml:trace>
  <inkml:trace contextRef="#ctx0" brushRef="#br0">23206 10230 8455,'1'-16'0,"3"-2"0,2-1 0,2 2 723,3 1 0,-3 3 0,0 7 0,-3 9-564,-7 9 0,-9 12 0,-10-1 0,1 1 0,-3 0 0,2 1 0,-1 3 0,1 0 0,-1 1 0,1-2 0,0-1 0,4-4 0,1-1 0,3-3 0,2-2-829,1-2 0,7-4 0,-2-4 0,5-4 0,5-9 0,5-4 0,2-3 0,3-1 670,-1 1 0,7-7 0,1-1 0</inkml:trace>
  <inkml:trace contextRef="#ctx0" brushRef="#br0">23335 10244 7988,'15'-14'0,"-1"0"274,0-1 1,-7 7-1,-7 5 1,-10 6 0,-6 8-1,-3 5 1,1 5 0,1 2-1,-1 2-243,-1 2 0,-5 2 0,3-2 1,1-1-1,-1-2 0,3 1 1,2 3-1,2 0 0,-1 0 1,1-4-1,1-5 0,4-3 0,4-2-1442,3 1 0,4-8 1,3-3 1410,4-8 0,10-3 0,4-8 0</inkml:trace>
  <inkml:trace contextRef="#ctx0" brushRef="#br0">23378 10388 8143,'-14'15'0,"-2"-1"118,-3 0 1,3 2 0,-5 4 0,0 4 0,-1 3 0,-2 2 0,2-1 0,-1 1 0,2 0-1,1 0 1,2-1 0,4 0-296,4-4 0,-1-4 0,6-5 0,3-2 0,6-4 177,5-4 0,4-16 0,1-5 0</inkml:trace>
  <inkml:trace contextRef="#ctx0" brushRef="#br0">23393 10575 8365,'-10'2'181,"1"3"1,-1 4 0,-1 6 0,-2 2 0,-3 4 0,-2 1 0,-1 4 0,-1 1 0,-1 2 0,0-2 0,5-3-2205,5-5 2023,-2 4 0,11-7 0,-4 4 0</inkml:trace>
  <inkml:trace contextRef="#ctx0" brushRef="#br0">23407 10734 8266,'-14'0'202,"-1"0"1,1 6 0,0 4 0,-1 2 0,1 3 0,-1-1 0,1 2 0,0 2-203,-1 1 0,1 13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16703 9597 8240,'-8'-6'2047,"-3"-2"-1596,6-7 1,0 9 0,5 6 0,0 9-1,0 9 1,0 6 0,2 3 0,1 3-1,3 2 1,1 4 0,-1 0 0,-3 4-1,-1 0-458,-2-1 0,0 2 0,0-2 1,0 1-1,0 0 0,0-4 1,0 0-1,0-5 0,0-2 1,0-5-1,0-5-4045,0-3 1,0-11 4051,0-10 0,0-9 0,0-15 0</inkml:trace>
  <inkml:trace contextRef="#ctx0" brushRef="#br0">16717 9525 8231,'0'-22'0,"0"1"603,0 0 1,2 7 0,3-2 0,4 6 0,4 4 0,3 1 0,2 0 0,2 0 0,3 2 0,2 2 0,4 1 0,3 0 0,3 1-291,2 4 0,0-4 0,3 4 1,-2-3-1,4-2 0,2 0 1,4 0-1,-1 0 0,-1 0 1,1-2-1,2-1 0,2-3 1,4-1-327,1 1 0,1-4 0,1 4 0,1-2 0,0-2 1,-2 1-1,-5 1 0,-6 0 0,-4 1 0,-3-1 0,-2 2 1,-3-2-1,-7 2 192,-6-1 1,-5 2 0,-2 5 0,1 0 0,-3 2 0,-2 3 0,-4 4 1208,1 4-1316,-6 8 1,7 1 0,-5 7 0,2 1 0,-2 2-1,1 4 1,-1 2 0,2 5 0,-1 5 0,1 2-1,2-1 1,-1-1-33,0 2 0,4-4 1,-4 7-1,1 0 0,1-2 1,-2-2-1,2-1 0,-1 0 1,-1-3-1,-1-3 1,0-6-1,-1-2 0,0-5 134,-3-4 1,-1-2-1,0 1 1,0-5-1,0-3 1,-1-3 0,-4-4-1,-5-4 1,-3-2-1,-3 0 1,-3 2 47,-5-2 0,-3-1 1,-3-2-1,-4 0 1,-6 0-1,-6-2 0,-9-1 1,-4-2-1,-6 2 1,-4 2-1,-6-1 0,-3-1-219,36 1 0,0-1 0,-2 0 0,-1 1 0,0 2 0,0 0 0,3 0 0,0 0 0,-35 0 0,8 0 0,5 0 0,4 0 0,4 0 0,8 0 0,8 0 0,5 0 0,3 0-543,1 0 1,7 0 0,2 0 0,1 0-1,3 0 1,1 0 0,-1 0 0,-1 0-1,2 0 1,2-1 0,4-3-2738,1 0 0,7-3 0,0 2 3000,6-4 1,12-10 0,7-4 0</inkml:trace>
  <inkml:trace contextRef="#ctx0" brushRef="#br0">17494 9712 7596,'-9'13'-871,"-1"-4"0,7-4 863,-2-10 0,5-1 0,3-5 0,2 1 1,-2-1-1,0-2 0,1-1 0,0-1 1,0 1-1,-3 0 0,-1-1 222,0 1 1,5 4 0,0 1 0,-2-2 0,-1-2 0,-2-2 0,0 1 0,0 0 0,1 1 0,2 2 0,2 1 0,-2-1 799,-1-2 0,-2 3 0,0 10 0,0 15 1,0 10-1,0 9 0,0 4-622,0 4 1,0 8 0,0 4 0,0 7 0,0 6 0,0 3 0,0 2 0,0 0 0,0-2-1,0-4 1,2-7 0,1-8 0,3-4-223,2-6 1,0-9 0,3-3 0,-3-8 0,0-5 0,-1-5 0,-1-6-740,-3-10 0,-3-6 1,-3-5-1,-3-2 1,-1-1-1,-1 0 569,0-2 0,-1-8 0,-6-8 0</inkml:trace>
  <inkml:trace contextRef="#ctx0" brushRef="#br0">17091 9539 8801,'-1'-6'362,"-4"6"0,-5 8 1,-2 5-1,-3 3 1,1 3-1,-2 5 1,-2 3-1,-3 2-568,-1 0 0,5 1 0,-4 0 0,2 1 1,-1-4-1,4-1 0,4-2 0,4-2 0,0-3 1,1-5 205,1-2 0,1-16 0,5 3 0</inkml:trace>
  <inkml:trace contextRef="#ctx0" brushRef="#br0">17206 9568 7961,'8'-14'-90,"-3"-1"296,3 7 0,-6 4 1,1 8-1,-6 6 1,-7 4-1,-3 6 0,-1 4 1,-2 4-1,-1 4 1,-4 2-157,-2-2 1,4 3 0,-3 0 0,-1 0 0,1 2 0,-2-2 0,2 2 0,2-3 0,4-2 0,2-7 0,1-2 0,4-6 0,4-1-3666,3-1 3615,2-7 0,7-8 0,1-8 0</inkml:trace>
  <inkml:trace contextRef="#ctx0" brushRef="#br0">17192 9827 7961,'14'-17'337,"1"2"1,-1-1 0,-1 13 0,-5 5 0,-8 7 0,-10 9 0,-6 6 0,-4 3-1,-3 2-379,-2-1 0,-2 6 0,-1 0 0,3-1 0,1 1 0,0 1 0,0 0 0,1 0 0,3-3 42,2-1 0,2-3 0,2 1 0</inkml:trace>
  <inkml:trace contextRef="#ctx0" brushRef="#br0">17206 10115 8898,'-14'6'291,"4"-1"1,1 8 0,-2 4 0,-2 4-1,-1 5 1,-1 3-292,1 4 0,-1 4 0,1 6 0</inkml:trace>
  <inkml:trace contextRef="#ctx0" brushRef="#br0">16156 11870 8093,'2'29'0,"3"0"149,4 0 0,4-5 1,1 0-1,1 0 0,1-2 1,1-3-1,4-4 0,0-6 1,1-4-1,-1-4 59,0-1 0,3-11 0,-5-5 1,0-6-1,0-8 0,2-7 1,0-5-1,0-3 0,-2-3 0,0-4 1,2-6-1,0-3 0,-2-1 1,-5 0-228,-3-2 1,-7 3-1,0-6 1,-2 0 0,-4 1-1,-2 4 1,-4 4 0,-2 7-1,0 6 1,-1 7 0,0 4-1,0 7 1,3 5 62,1 1 1,3 5 0,4-3 0,0 3 0,0 2 0,0 2 0,-2 8 0,-1 8 32,-2 8 1,-6 8 0,1 4 0,-4 3-1,-4 4 1,-1 1 0,2 3 0,1 0 0,1 0-1,1-3 1,-1-1 0,3-3 0,0 1-638,3 0 0,1 0 0,-3-2 0,3-3 0,1-5 0,4-3 560,1-1 0,-4-1 0,-2 0 0</inkml:trace>
  <inkml:trace contextRef="#ctx0" brushRef="#br0">16473 10863 8755,'9'-5'0,"-1"-1"0,0 0 2400,0-1-2107,2 2 1,9 5 0,2 0 0,1 0 0,4 0 0,1 0 0,2 0 0,0 0 0,-1 0 0,1 2 0,0 1 0,0 2 0,-1 0-630,1 1 1,-5-4 0,-3 4 0,-3 0 335,-6 4 0,-1 3 0,4 1 0</inkml:trace>
  <inkml:trace contextRef="#ctx0" brushRef="#br0">15969 10158 8296,'-14'-2'0,"-1"-1"188,1-2 1,0 1 0,-1 4 0,1 0-1,-1 1 1,1 4 0,0 5 0,-1 4-1,1 5 14,0 5 0,6 3 0,3 2 1,3 2-1,2 2 0,2 4 1,3 0-1,4-4 0,6-2 0,2-3 1,4 1-1,0-2 0,1-3 1,-1-4-158,0-4 0,4-9 1,-2-2-1,1-3 0,-2-2 1,-1-2-1,-4-3 1,1-4-1,-1-5 0,3-6 1,-4-4-1,-4-3 0,-4-3 65,-1-4 0,2 2 0,-4-6 1,-2 0-1,-1-1 0,-4 2 1,-2 1-1,-6-1 0,-3-2 0,-3 3 1,-1 2-1,-3 5 0,3 5-78,1 5 1,-3 8-1,0 3 1,1 2 0,4 4-1,2 5 1,3 8-1,-1 7 1,2 6-33,3 3 0,4 2 0,1 0 0</inkml:trace>
  <inkml:trace contextRef="#ctx0" brushRef="#br0">17753 11539 8019,'-8'2'570,"3"3"1,4 4-1,1 4 1,0 2 0,1 1-371,4 3 0,2 1 0,4 6 0,-2-2 0,3 0 0,0 0 0,3-2 0,-1 1 0,0-2 0,1-2 0,-1-5 0,1-4 0,-1-4-208,0-3 0,1-3 1,-2-5-1,-2-6 1,-2-6-1,3-7 1,0-3-1,3-4 1,-2-2-1,-2-6 1,-2-2-1,1-2 1,-2-2-147,-3-3 1,-4-3 0,-1-7 0,0-1 0,0 0 0,0 0 0,0 4 0,0 4 0,-1 6 0,-3 4 0,0 6 0,0 4 0,1 9 414,-1 4 0,2 4 0,-4 1 1,-1 4-39,-2 4 1,-3 5 0,1 4 0,3 6-1,0 3 1,0 1 0,-3 2 0,0 2 0,0 3-1,1-1 1,-1 3 0,-2-2 0,-1-1 0,1 0-721,3 0 0,-3-4 0,5 3 1,-1-3-1,1-1 0,2-1 1,1 1-1,0-1 497,0 0 0,-6 1 0,3-1 0</inkml:trace>
  <inkml:trace contextRef="#ctx0" brushRef="#br0">17926 10964 12975,'6'-8'43,"2"1"0,7 7 0,1 0 1,1 0-1,2 2 0,1 1 0,-1 4 1,1 1-1,1 3 0,0 2 0,-3 1 1,-2 0-1,-4 1-2042,-2-1 1,1 1 1998,-6-1 0,6 0 0,-3 1 0</inkml:trace>
  <inkml:trace contextRef="#ctx0" brushRef="#br0">18674 10806 8097,'-10'4'682,"1"1"0,6-2 0,-1-7 0,6-8 1,4-4-458,2-3 0,2-2 0,6 2 1,1-3-1,3-2 0,-3 0 1,1-2-1,-1-1 0,3 0 0,-3 1 1,-1 2-1,-1 0 0,-3 2 1,0 4-156,-3 7 1,-6 2-1,2 10 1,-3 10 0,-2 10-1,-2 8 1,-1 3-1,-2 3 1,2 0-5,1 0 1,2 5 0,0-3 0,0 0-1,-1-3 1,-2-4 0,-2-1 0,2-2-1,1-2 1,2-2 0,0-2 0,0-2-1,0 0-2253,0 0 1,0 0 0,-2-4 2186,-2-1 0,-4 1 0,-7-1 0</inkml:trace>
  <inkml:trace contextRef="#ctx0" brushRef="#br0">18602 11208 8262,'-5'-14'0,"0"0"614,2-1 1,2 1 0,2-1 0,4 1-1,6 0 1,7-1 0,6 1 0,3 1-1,3 2 1,2 1 0,3-1 0,1 0-1,0 0-418,1 1 0,-3 7 0,2-3 0,0 1 0,-6 0 0,-3 2 0,-3 1 0,3 2 0,4 2 0,1 3-196,-5 4 0,2 4 0,-7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26774 4144 10925,'24'-8'0,"0"-5"0,0-5 272,-2 1 1,4 1 0,-7 1 0,-2 3-146,-1 2 0,-6-1 1,-2 5-1,-2-2 1,-4-2-1,-5 2 0,-8 3 1,-7 4-1,-6 1 1,-3-2-1,-4-1 1,-4-2-1,-6 2-194,-6 1 0,-2-3 0,1-1 0,-7 0 0,-5-2 0,-9 1 0,-6-1 0,34 5 0,0 0 0,-1-1 0,0 0 0,-2 0 0,0 1 0,-2 0 0,1 0 0,-3 1 0,0-1 0,-1 0 0,0 0 79,1-2 0,0 0 1,2 2-1,0 0 1,3 0-1,1 1 1,-1 1-1,1 0 1,0 1-1,1 0 1,-1 0-1,1 0 1,-39 2-1,2 1 1,-1 4-1,-1 1 1,40-3-1,-1 1 1,0 0-1,0 1 1,-39 5 5,2-2 0,1 3 0,4-5 0,-1 1 0,2 1 0,7 1 0,4 2 0,5 1 0,0 1 0,2-1 0,-1 2 0,6 2 0,3 1 0,2-2 103,1-1 0,0 4 1,1 0-1,4 1 1,5 0-1,4-2 1,3 0-1,5 2 1,5 0-1,8 0 1,5-4-1,3-1-256,0-1 223,0-1 1,8 0 0,7 1 0,7-1-1,5 1 1,4 1 0,1 1 0,1 2 0,1-1-1,-1-2 1,2-2 0,1 2-18,-1 3 1,3-3 0,-3 4-1,2-4 1,3-2 0,3 2-1,3 2 1,4 1 0,1-2-1,5-2 1,3-4 0,7-1-1,1-1-4,2-1 1,3 3-1,-8-6 1,0 0-1,1 0 1,-1-1 0,0 0-1,-2-1 1,1 0-1,1 2 1,3-2 0,3 0-1,2 0-105,-2 2 0,-6 0 1,3-5-1,4 0 0,2 2 1,4 1-1,0 2 0,-1-2 1,1-2-1,0-1 1,0 0-1,-1 0 0,0 0 137,-3 0 0,1 0 0,2 0 0,3 0 0,-3 0 0,-4 0 0,-1 0 0,-1 0 0,4 0 0,-1 0 1,-1 0-1,-6 0 825,-6 0-888,-2-6 1,-1 4 0,1-4-1,-2 1 1,-2 0 0,-1 2 0,1 0-1,1 0 1,-1-4 0,-3 1 0,-1-2-1,-4 2 1,-3-2-18,-4 0 1,2 3 0,-2-5 0,0 1 0,1-1 0,-3 1 0,0-3 0,0 0-1,1-1 1,-1 2 0,-4 1 0,-2-1 0,-4-2-1,-3-1 0,2-6 1,-7 1-1,-2 2 0,-2 1 1,-6 0-1,-4-2 0,-3-3 1,-2-1-1,-4-2 0,-3 0 1,-9 0-1,-5-2 35,-5-1 1,-7 0 0,-6 1 0,-4 3-1,-5-5 1,-6-2 0,-7-4 0,-8 2-1,-6 2 1,35 15 0,-1 1 0,-3 0-1,0-1 1,-4 1 0,-2 0-279,-4-1 1,-2 1 129,0-1 1,-2 1 0,-3 2-1,-1 0 1,3 0 0,0 0-1,0 0 1,0 0 0,0 0-1,1 0 1,2 1 0,0 0-1,2 0 1,1 1 0,4 2-1,1 0 1,2 1 0,2 1-1,3 2 1,0 0 0,-37-2-1,1 4-852,1 5 0,4 5 1,6 8-1,1 4 1,-2 5-1,-5 7 946,34-13 0,0 1 0,0 3 0,0 2 0,2 0 0,0 1 0</inkml:trace>
  <inkml:trace contextRef="#ctx0" brushRef="#br0">25824 3093 9634,'0'-14'0,"0"0"259,0-1 339,0 1-24,0 6 1,0 0-1,0 6 102,0 2 1,0 4-1,0 10-530,0 0 0,0 1 0,0-1 0,0 0 0,0 1 0,0-1 0,0 1 0,0 1 0,0 1 0,0 4 0,0 0 0,0 1-42,0 1 0,-1 1 1,-3 4-1,0-1 0,0-1 1,3-2-1,1 2 0,0 1 1,0 2-1,-2-1 0,-1 0 1,-2-3-1,2-1-71,1 2 1,2-4-1,-1 2 1,-2 0-1,-2 0 1,2 0-1,1 0 1,2 0-1,0 0 1,0 1-1,0 1 1,0 0-1,0-2-9,0 1 0,0 1 1,0-1-1,0-2 1,0-1-1,0 0 1,0 2-1,0 0 1,0-1-1,0-1 1,0 1-1,0 1 1,0 0-3,0 0 0,0-2 0,0 4 0,0-4 1,0 0-1,0 1 0,0 1 0,0 0 1,0 0-1,0 0 0,0 0 0,0 0 1,0 0 19,0-2 0,0 3 0,0-4 0,0 0 0,0 1 0,0 1 0,0 1 0,0-2 0,0-1 0,0-2 0,0 2 0,0 0 0,0-1-17,0-2 1,0 3-1,0-2 1,0 0 0,0 0-1,0 1 1,0-3 0,0-1-1,0 0 1,0 2 0,0 1-1,0 0 1,0 0-47,0 0 1,0 1 0,0-4 0,0 1 0,0 4 0,0 0 0,0 1 0,0-1 0,0 1 0,0-1 0,0 0 0,0-2 0,0 0-22,0 0 1,-5 1 0,0-6 0,2 0 0,2 1 0,1-1-1,0 1 1,0-1 0,0 0 0,0 1 0,0-1-26,0 1 0,-5-1 0,0 0 0,2 1 0,0-1 1,-1 0-1,0 1 0,0-1 0,3 1-147,1-1 0,0 0 0,0 1 0,0-1-1236,0 1 1,-7-6 0,-1 1 1422,0 1 1,-4 2 0,4 1 0</inkml:trace>
  <inkml:trace contextRef="#ctx0" brushRef="#br0">24644 6993 11011,'-12'-15'0,"0"2"0,4 2 0,2 2 228,3-2 1,1-2 0,2-2-1,2 3 1,3 0 0,6 3 0,5-2-1,6-2 1,4-2 0,6 1-1,5 0-12,7-1 0,1 1 0,8-1 0,3 1 0,3 0 0,5-2 0,0-2 0,1-1 0,-1 3 0,2 3 0,-2 4 0,1-3 0,-1 1 0,2 2-153,-1 4 1,1-2 0,3 3 0,-2 0-1,0 1 1,-2 0 0,-2-2 0,-4 2-1,-2 1 1,1 2 0,0 0 0,-2 0 0,-2 2-1,-3 1-11,-1 2 1,4 6 0,-5-1 0,-1 1 0,-4 0 0,-3-1-1,1 1 1,2 3 0,1 4 0,0 1 0,-3 0 0,-2 0-1,-4 2-85,-2 2 0,1 1 1,-3 4-1,-3 1 1,-5 0-1,-3 0 0,-2 0 1,0-2-1,0-2 1,-3-2-1,-3-1 0,-5-1 1,-2 1 27,-3 1 1,-1-6-1,-2 2 1,0-3-1,-2-1 1,-4-1-1,-7 0 1,-6 1-1,-3-1 1,-4 1-1,-3-1 1,-4 0-1,-4 1 99,0-1 0,-6 1 0,2-1 1,-7 0-1,-4 1 0,-4-1 1,-3 1-1,-5-1 0,-1-1 1,-6-2-1,-5 0 0,33-4 1,-1 0-1,-2 2 0,0 0-54,-1 0 0,-1 0 0,2-1 0,0 0 1,2-1-1,1 0 0,-1 0 0,0 0 1,0 1-1,1-1 0,0-1 0,1 1 1,-35 4-1,7-3 0,3 0 0,-1-2 1,3 1-1,1-4 0,5-2-31,4-1 1,0-1 0,2-4 0,-2-3 0,3-2 0,2 1 0,2-2 0,-1-2 0,-1-3 0,1-2 0,2-1 0,4 0 0,3-2-2,2-3 1,1 2 0,-1-2 0,4-2-1,5 1 1,4-1 0,2 4 0,2-1 0,4 2-1,1 1 1,3 2 0,2 2 0,3 2 61,2-1 0,1 1 0,5 0 0,0-1 0,3 1 0,5-1 1,8 1-1,5 0 0,6-1 0,5 1 0,6-2 0,7-3 3,8-5 1,-4 1 0,12 1 0,0 0 0,-1-1 0,4-1 0,2 2 0,1 3 0,-1 3 0,-1 3 0,-1 3 0,2 5 0,-2 4-1176,0 1 0,-7 1 0,-6 6 0,-1 7 0,-4 9 1128,-1 4 1,-2 2-1,0-1 1</inkml:trace>
  <inkml:trace contextRef="#ctx0" brushRef="#br0">25148 9266 8252,'-5'-14'0,"0"-1"0,1 1-100,-3-1 1,6 1-1,-4 0 1,2-1 225,-2 1 1,3 0 0,-3-1-1,4 1 1,2-1 0,3 1 0,2 1-1,0 2 1,2 3 0,0 0 0,2 0-1,0-2 1,-1 2 0,2 4-1,2 0 1,3 1-94,3-2 0,4 1 0,5 2 0,1-1 0,2-2 0,2 0 1,7 0-1,7-1 0,5 0 0,4-2 0,3 1 0,2 1 0,3 1 14,2-1 0,-10 4 1,1-3-1,-3 4 1,-1 1-1,0 0 1,0 0-1,-4 0 1,-4 1-1,-7 2 1,-2 4-1,-4 1 1,-4 3-92,-4 2 1,-3 1-1,-8 1 1,-2-1 0,-3 2-1,-2 2 1,-2 1 0,-3 0-1,-1 0 1,0 2 0,0 0-1,0 1 1,-1-1 61,-4 0 1,2 3-1,-9-5 1,-2 0 0,-5 0-1,-2 2 1,-1 0-1,-1 0 1,-1-2 0,-1 0-1,-1 0 1,-3-1 0,1-1 22,-4 2 0,-2-3 1,1 4-1,-6-4 1,-2-4-1,-3 0 1,0-3-1,-4 1 1,-5-1-1,-3-1 1,0-1-1,2-4 1,3-1-11,1-2 0,0 0 1,6-2-1,1-3 0,6-6 1,5-5-1,5-3 0,3 0 1,4-2-1,4-3 1,2-3-1,1-2 0,4 2-6,4 3 1,-1-3-1,1 3 1,3-2 0,4 2-1,4 3 1,2 2 0,2 0-1,-1 1 1,1 2 0,1 2-1,2 1 1,1 2-561,1 1 0,-1 2 1,0-1-1,-1 2 1,-3 4 534,-5 3 0,-4 3 0,-1 12 0</inkml:trace>
  <inkml:trace contextRef="#ctx0" brushRef="#br0">25652 11093 8188,'0'-14'-65,"0"4"1,0 1-1,1-1 1,4 2-1,3 2 1,3 1 105,4 0 0,-4-1 0,8 3 1,-2-2-1,1 2 0,1-1 0,0 1 1,1-2-1,0 2 0,1 2 0,0 1 1,-3 1-1,-4 4 0,-3 3 1,-3 2-63,-2-1 1,-1 1 0,-5 6-1,0 1 1,0 3 0,-1-3 0,-4-1-1,-5-2 1,-2 1 0,-3-1-1,1 1 1,-1-1 0,1-1 47,0-4 0,-2 3 0,-2-8 0,-1 0 0,1-3 0,2-1 0,2 0 0,-1 0 0,3-1 0,1-4 0,3-5 0,0-3 0,1-1-162,1 0 0,1-1 0,5 1 1,0-1-1,0 1 135,0 0 0,0-1 0,0 1 0</inkml:trace>
  <inkml:trace contextRef="#ctx0" brushRef="#br0">25565 12575 8199,'-1'-12'0,"-3"0"576,0 3 1,-1 2-467,5 3 0,-5 7 1,0 16-1,2 5 1,1 3-1,2 2 1,0 0-1,0-1 1,0 1-1,0 0 1,0-2-1,0-1 0,0-2 1,0 0-1,0-2-379,0-3 0,0-3 0,0-1 0,0-4 0,0-6 0,0-10 0,0-6-1180,0-4 1,0-6 1448,0-3 0,0-3 0,0-1 0</inkml:trace>
  <inkml:trace contextRef="#ctx0" brushRef="#br0">25508 12575 8130,'-15'-14'74,"3"0"1,0-1-1,4 1 1,2-1 0,3 1 120,1 0 1,9 6 0,2 3 0,4 2 0,3-1 0,1 0 0,4 0 0,0 3 0,1 1 0,-1 0 0,2 0-1,-3 0 1,3-2 620,-1-3-811,-4 4 1,7-6 0,-6 7-1,1-1 1,0-2 0,3-2-1,-1 0 1,-3 0 0,-3 0-1,-1 1 1,-1-1 0,1-2 73,-1-1 0,-6 7 1,-3 1-1,-4 9 0,-1 7 1,0 5-1,-1 2 1,-3 1 61,0-2 1,-1 5 0,5-3 0,0 5 0,-2 3 0,-1 1 0,-2 1 0,2 1 0,2 2 0,1 1 0,0-1 0,0 0 0,0-2-106,0 0 0,0 4 0,0-6 0,0-1 0,0-1 0,0-3 0,0-1 0,0-3 0,0-4 0,1-6 2,4-4 1,-3-6 0,2-8 0,-2-6 0,-4-3 0,-2-1 0,-4-1 0,-2 1 0,-1 1-109,-5 4 1,1-4 0,-5 3 0,-1-1 0,-5 0 0,-4 1 0,-5 1-1,0-1 1,-2 2 0,2 0 0,-2 2 0,2-1 0,-2 4-1346,0 2 0,5 1 0,0 0 1,5 0 1414,3 0 0,0 6 0,-5 2 0</inkml:trace>
  <inkml:trace contextRef="#ctx0" brushRef="#br0">25436 12547 8344,'-7'-29'0,"-1"2"0,0 3 0,2 3 182,0 0 0,2 11 0,-4 4 0,0 12 0,2 14 0,0 7 0,2 6 0,3 7 0,1 7 0,0 5 0,0 3 0,0-2 0,1-4-43,4 1 0,-2-6 1,7 4-1,0-4 1,-1-6-1,1-4 1,1-6-1,0-4 1,0-5-268,-1-3 1,-7-9-1,0-7 1,-6-8 0,-5-7-1,-1-2 1,-1-4-1,0-3 1,1-5 0,1-3-1,1-1 1,4-2 0,2-5-71,1-7 1,0 3 0,0-4 0,0 3 0,0 2 0,0 1 0,0 5 0,0 9 0,1 8 0,2 12 0,2 13 383,-2 13 1,-3 14 0,-3 6 0,-2 4 0,2 1-1,2 0 1,-1 0 0,-1-1 0,-2-4 0,2-4 0,1-4-1,2-1 1,2-2-225,3-3 1,-4-8-1,6-8 1,-3-3 0,3-7-1,-1-6 1,1-5-1,-3-3 1,1-3 0,0-5-1,0-5-120,1-4 1,-4 1 0,4-5 0,-1 0 0,0 1 0,-2-4 0,-1 0 0,-2 1 0,0 6 0,0 2 0,0 4 302,0 3 0,0 11 0,0 13 0,0 10 0,1 9 1,2 8-1,2 5 0,-2 2 0,1-1 0,-1 1 1,1-2-1,0-2 40,-3-1 0,-1 0 0,0-2 0,0-3 0,0-5 1,0-3-1,2-3 0,1-5 0,2-8-300,-2-8 0,0-10 0,0-2 0,4-3 0,-1-2 0,2-4 0,0-3 0,3-2 0,2 2 0,2 2 0,-3 1 0,0 2 1,-3 3 101,2 5 0,-3 9 1,0 7-1,-1 8 1,-4 11-1,-1 9 1,-4 9-1,-1 3 1,-4 3-1,-1 0 1,-1 0 206,1-2 1,0-6 0,5 2 0,-2-6 0,0-4-1,0-3 1,0-5 0,2-6-241,2-12 1,7-14 0,2-9 0,2-6 0,-2-2-1,0-1 1,0 0 0,1 1 0,1 1 0,-1 2-1,3 1 1,-1 2 0,0 3-676,-1 4 744,-1 4 1,5 10 0,1 8-1,-2 10 1,-4 11 0,-4 4 0,-3 2-1,-2 0 1,-2-1 0,-1 0 0,-4-4-1,1-5 156,0-3 0,-1-4 0,2-2 0,-3-7 0,0-8 1,4-7-1,2-8 0,2-2 0,0-5-198,0-5 1,0 2 0,2-4 0,1 4 0,2 1-1,-2 2 1,0 3 0,0 5 0,4 6 0,-1 10-1,0 12 109,-2 12 1,2 11 0,-1 3 0,0 0-1,-1 2 1,1-2 0,0 0 0,0-3-1,0 0-90,-2 2 0,5 3 0,0 6 0</inkml:trace>
  <inkml:trace contextRef="#ctx0" brushRef="#br0">13020 4777 27471,'14'-5'-203,"1"-1"1,1-1-1,1-1 1,6 2-1,2-2 1,6 2-1,-1-2 299,0 0 0,1 4 0,1 0 0,1 2 0,-1 2 0,-3 0 0,-3 0 0,-4 0 0,-1 2 0,-4 1 1,-2 3-1,-7 1-116,-8-1 0,-12-1 0,-8-5 1,-4 0-1,-7 0 0,-5 0 1,-6 0-1,-3 0 0,-1 0 1,-2 0-1,0 0 0,0 1 1,0 3-18,2 0 1,3 3 0,3-4 0,3 3 0,3 1 0,7-1 0,6-3 0,7 0 0,8 1 0,10 0 0,15 0 179,12-3 1,2-2-1,9-3 1,4 0-1,2-1 1,3 0 0,-1-1-1,0-1 1,-2-1-1,-2 2 1,-3-2 0,-8 2-1,-8-1-141,-7 4 1,-14-3-1,-12 1 1,-17 2-1,-14 1 1,-9 2 0,-7 0-1,-1 2 1,0 1-1,1 3 1,0 1-169,2-1 0,-2 4 1,8-4-1,5 0 0,4 2 1,5-1-1,6 1 1,9-2-1,9 0 272,12-2 0,13-3 1,6-1-1,3 0 0,3 0 1,2 0-1,3 0 0,2-1 1,3-3-1,2-2 0,1 0 1,0-2-1,0 0 1184,0-3-1473,-6 4 1,-3-1 0,-10 5 0,-8-2 0,-12 2 0,-13 1 0,-14 4 0,-8 3 0,-6 4 0,-2 4-419,1 2 0,4-3 1,-2 1-1,1-2 0,3 2 441,1-2 0,2 7 0,1 4 0</inkml:trace>
  <inkml:trace contextRef="#ctx0" brushRef="#br0">25436 13367 8181,'22'0'0,"-3"0"707,-3 0-490,-1 0 0,-1 6 1,0 4-1,1 4 1,-2 5-1,-2 5 1,-3 3-1,0 4 1,-2 1-1,1 1-317,-4-1 0,5 2 0,0-4 0,1-4 0,-1-2 0,0-3 0,-1-1 0,-1-2 0,-3-2 0,-3-3 0,-4-2 100,-6-2 0,-16-5 0,-4 2 0</inkml:trace>
  <inkml:trace contextRef="#ctx0" brushRef="#br0">25062 13698 8181,'-13'-2'61,"3"-3"1,6 4 0,8-4 0,7 3-1,5 4 1,5 1 0,2 3 0,2 1-1,1 1 1,-2 0 0,-5 1-62,-3-1 0,-2 12 0,1-4 0</inkml:trace>
  <inkml:trace contextRef="#ctx0" brushRef="#br0">25465 13424 7972,'0'-14'433,"1"-1"1,2 1-1,4 0 1,-1-1-1,0 1 1,-2-1-334,-3 1 1,-7 6 0,-5 7-1,-7 9 1,-9 12 0,-8 11-1,-10 9 1,-5 8 0,-4 8-1,27-26 1,0 2 0,-1 0-1,1 1 1,2 2 0,-1-1-1,1 1 1,1-1 0,-21 31-1,7-7-156,9-8 0,8-12 0,10-4 1,3-6-1,1-4 0,6-6 1,6-7-1,7-6 0,8-4 1,2-1-1,4-1 0,1-4 0,2-5 297,-1-2 1,6-3-1,1 1 1,0 0-1,2 1 1,-2 2-1,2 3 1,0 0-1,3 1 1,1 1-1,2 3 1,1 1-1,-3 0-194,-3-2 0,7 2 0,-6-3 0,-4 4 0,-3 1 0,-4 0 0,1 0 0,-2 0 0,-3 0 1,-6 1-1,-5 2-94,-4 2 0,-5 2 0,-1-4 1,-6 2-1,-7-2 0,-3-2 1,-1-2-1,-1-4 0,-1-5 933,-3-2-981,3-9 0,-5 3 1,5-6-1,-1-1 1,-2-4-1,1-6 1,2-7-1,2-6 1,-1-3-1,1-3 1,0-4-1,1-3-685,3-1 0,2 6 0,5 8 0,-2 7 0,2 5 0,1 12 0,2 12 0,-1 15 780,-4 11 0,3 15 0,-4 8 0</inkml:trace>
  <inkml:trace contextRef="#ctx0" brushRef="#br0">25465 13525 8172,'-10'-16'0,"2"-2"351,2-1 1,1 5 0,5 4-1,0 4 1,0 6 0,0 13-1,-2 11 1,-1 11 0,-2 5-150,2 3 1,-3 6 0,-1 6 0,-1 6 0,-1 6 0,-1 3 0,0 4 0,1 2 0,4-35 0,0 1 0,0 3 0,1 0 0,-1 2 0,0 0-1,0 1 1,0-1 0,1-2 0,0-1-434,1-2 0,0-1 1,-7 36-1,4-10 0,0-8 1,-1-9-1,4-12 0,1-7 1,2-7-1,0-5 0,0-3-1888,0-2 1,0-7 2118,0-7 0,-6-13 0,-2-10 0</inkml:trace>
  <inkml:trace contextRef="#ctx0" brushRef="#br0">1467 6950 8516,'45'-2'53,"3"-3"1,9-1 0,12-4 0,6 4 0,-34 3 0,0 1 0,0-1 0,1 1 0,0 0 0,-1 1 0,41-1 0,-41 2-1,1 0 1,1 0 0,0 0 0,2 0 0,0 0-23,0 0 0,1 0 1,-1 0-1,-1 0 1,38 0-1,-5 0 1,-4 0-1,-4-1 1,-7-2-1,-9-4 1,-7-1-1,-3-3 1,1-2-1,-3 0 1,-3 2-1,-4 2 1,-5-3-1,-4 0-2489,-1-3 2321,-6 1 0,6-1 1,-8-1-1,-3-1 1,0-4-1,-2-1 0,0-2 137,-2 1 0,-5-10 0,2 2 0</inkml:trace>
  <inkml:trace contextRef="#ctx0" brushRef="#br0">2978 6086 8516,'-29'-27'78,"0"3"0,7-2 0,4 7 0,7 2 0,6 1 0,5 3 0,5 3 0,5 7 0,4 5-143,5 3 1,-1 4 0,4-2 0,-1-1 0,-2 2 0,0 0 0,1 3 0,-3 0 0,-1 0 0,0-1 0,2 1 0,1 0 0,-1 2 72,-3 2 0,5-4 0,0 10 1,1-1-1,2 4 0,-1 4 1,4 0-1,1 3 0,2 1 1,-2 3-1,-5 0 0,-6 2 1,-6-2 908,-4 0-873,-14-1 0,-16-6 1,-19 1-1,-11 0 0,-10 0 1,-10 1-1,36-13 0,-1 0 1,-1 1-1,0 2 1,0 1-1,1 1-44,-3 1 0,0 2 0,-6 6 0,-1 2 0,-2 4 0,0 0 0</inkml:trace>
  <inkml:trace contextRef="#ctx0" brushRef="#br0">6718 11324 8120,'-4'-10'1384,"-1"0"-584,0 7 0,0-5 0,-1 5 0,1-3 0,5-1 0,11 1 0,10 1 0,8 0 0,4-1-598,6-2 1,2-2 0,4-4 0,1-1 0,1 3 0,-6 0 0,-5 4 0,-8 2 0,-4 3 0,-6 3 0,-9 5 0,-10 6-203,-12 6 0,-8 6 0,-8 6 0</inkml:trace>
  <inkml:trace contextRef="#ctx0" brushRef="#br0">6747 11309 8156,'-29'5'549,"1"0"0,5 4 0,4-2 0,5 1 0,4 5 0,5 2 1,4 6-1,1 2 0,0 4 0,1 3 0,3 5 0,2 4 0,0 4-82,1 3 0,-2 9 0,-5-3 0,0 4 1,0 3-1,-2 2 0,-1 2 0,-2-4 1,2-5-1,0-6 0,-1-3 0,0-4 1,0-1-1,4-3-404,5-2 1,-2-6 0,7-5 0,1 0 0,2-2-1,3-4 1,1-7 0,4-6 0,0-3 0,1-2 0,-1 0-1,0 0-1022,-3 0 655,-2-7 1,-2-1-1,-1-6 1,-4-1 303,-4 1 0,3 0 0,0-1 0</inkml:trace>
  <inkml:trace contextRef="#ctx0" brushRef="#br0">7639 11842 13175,'0'-37'0,"0"2"409,0-1 1,-5 4 0,1-4 0,-1 0 0,0 3-1,-1-1 1,-2-1 0,-2 0 0,0 0 0,1 4 0,-4 6-1,-3 7 1,-5 9-435,-1 9 0,-7 9 1,-4 17-1,-1 12 0,0 13 1,1 10-1,-1 6 0,2 4 1,4 1-1,7-2 1,6-3-1,7-5 0,2-2 1,4-6-120,6-6 0,4-8 0,8-16 1,1-7-1,4-4 0,1-5 1,2-3-1,0-7 0,0-7 1,2-9-1,1-6 0,2-5 1,0-4 123,-1-5 0,-4-4 0,-1-1 0,-1 0 1,-1-1-1,0 3 0,-5 3 0,-5 6 1,-6 6-1,-5 8 0,-5 10 0,-5 13 452,-3 13 1,-3 12 0,-1 5-1,-2 2 1,1 3 0,4 2-1,3-1 1,3-1 0,1-1 0,4-1-1,1-1-432,2-4 0,0 4 0,0 0 0</inkml:trace>
  <inkml:trace contextRef="#ctx0" brushRef="#br0">8186 12115 9317,'-14'1'1070,"-1"4"1,2 0-1,1 8 1,0 4-1,0 4 1,0 5-1,1 1 1,2 2-1071,-1 0 0,7-1 0,-4 1 0</inkml:trace>
  <inkml:trace contextRef="#ctx0" brushRef="#br0">11150 11021 8072,'-15'-16'509,"1"-3"0,4 3 0,2-3 0,2 3 0,1 3 1,-1 7-1,-2 11-104,0 12 1,0 12 0,4 9 0,0 12 0,-1 9-1,0 10 1,0 4 0,0 6 0,1-1 0,-1 2 0,0 0-1,3-39 1,-1 1 0,1 0 0,0-1 0,-2 39-467,3-8 0,1-14 0,0-15 0,0-8 0,1-8 0,4-9 0,5-13 0,2-13 0,4-10 37,4-6 0,-3-8 0,9-3 0,3-2 0,4-3 1,4 0-1,1 2 0,1 4 0,-1 4 0,0 3 1,-1 4-1,-3 9 0,-5 7 33,-6 6 1,-7 7 0,-8 7 0,-3 8-1,-6 9 1,-9 4 0,-8 3 0,-5-1-1,-6 3 1,-3-1 0,-3-1 0,-2-2-1,-2-5 147,3-4 1,-6-2 0,5-10 0,-1-6 0,1-5 0,4-3 0,4-1 0,5-6 0,5-7-1,6-8 1,7-7 0,4-5 0,4-4-157,2-4 0,11-7 0,7-2 0</inkml:trace>
  <inkml:trace contextRef="#ctx0" brushRef="#br0">11998 10762 8117,'7'-28'0,"2"0"321,4 4 0,2 5 0,1 11 0,1 8 0,4 11 0,0 13 0,-1 15 1,-2 12-1,0 11 0,-1 10 0,-7-32 0,-1 0 0,0 3 0,0 1 1,-1 1-1,0 1 0,-1 1 0,0 2 0,1 1 0,-1 0-308,0 3 1,0 0 0,0-1 0,-1 0 0,-1 2 0,0 0-1,-3-1 1,0 0 0,-1-3 0,0-1 0,-1-2 0,0-1-1,0-3 1,-2 0 0,0-2 0,-2 0 0,-9 34 0,-6-6-1,-3-9 1,-6-5 0,-2-7-449,-4-4 1,-5-2 0,0-5 0,-2-7 0,-4-6 0,-3-3 0,-3-4 434,0-1 0,-5-1 0,4-1 0</inkml:trace>
  <inkml:trace contextRef="#ctx0" brushRef="#br0">7423 11093 8248,'0'-14'0,"0"0"-503,0-1 552,0 1 1,0-1-1,0 1 1,0 0-1,2 1 1,1 2 0,2 1-1,0-1 1,0-2 91,-1-1 1,3-7-1,-4-2 1,2 0 0,0-1-1,-1-2 1,1-3 0,-2-3-1,-1-1 1,-2 1-1,0 3 1,0 3 0,0 4-1,0 1 277,0 4 1,0 5 0,-2 6-1,-1 4 1,-3 10 0,-2 8-1,-3 10 1,-1 7 0,1 11-1,2 7 1,-3 6-259,0 6 0,-3-1 0,1 8 0,-1 6 1,3 2-1,6-37 0,0-1 0,2 1 0,-1 0 1,-6 39-1,0-2 0,-1-1 0,4-2 0,0-3 1,2-8-237,0-8 1,-4-2-1,4-4 1,-1-2-1,1-3 1,1-9-1,0-5 1,-1-6 0,-1-2-1,-1-4 1,0-6 228,-3-7 0,5-6 0,1-5 0,3-4 0,2-6 1,0-4-1,0-6 0,2-7 0,3-8 0,4-5 0,4-5 1,2-1-1,-1-3-151,0-2 1,6 0 0,-1 3 0,0 5 0,0 3 0,0 4 0,0 2 0,1 6-1,-3 4 1,-2 5 0,-4 7 0,0 5-143,2 8 0,1 2 0,-1 4 1,-2 2-1,-3 6 0,0 3 1,-1 1-1,-1 0 0,-1-1 0,0-2 1,-1-1-320,0 1 0,2 2 0,-1 1 1,-1 1-1,1-1 0,0 1-778,-2-1 1,-1-8 0,-2-6-73,0-8 2019,0 2 1,1-7-1,4 5 1,5 0 0,3 3-1,-1 5-220,-2 5 1,-2-2 0,-5 7 0,2 1 0,0 4 0,0 2 0,-1 4 0,0 1 0,-4 4-1,-5 1 1,-5 3-177,-3 4 0,-1 3 0,0 4 0,-2-1 0,-2-3 0,-3-2 0,1-1 0,-3-1 0,2-1 0,1-3 0,0-5 0,1-5 0,0-4-501,1-4 1,-2-8 0,0 2 0,3-4 0,1-2-1,2-4 1,-1-4 0,1-6 0,-1-4 0,1-5-1,1-5 1,2-3 0,3-1 0,2 1-2847,2 1 1,3 3 3032,1-1 0,6 6 0,2 3 0</inkml:trace>
  <inkml:trace contextRef="#ctx0" brushRef="#br0">6690 11712 8393,'-37'0'0,"3"0"0,4 0 382,1 0 0,2 0 0,3 0 0,5 0 0,3 0 0,1 0 0,3-2 15,2-2 0,4-4 0,7-7 0,4 1 0,5 1 0,4 2 0,4 3 0,4 1 0,4 4 0,6 2 1,3 2-1,6 4 1588,6 5-1898,4 2 1,11 4 0,2 2 0,3 1 0,7-1 0,-34-10 0,1 0 0,5-1 0,1-1-1,5-1 1,2-1 0,4-1 0,2-1 0,3-1 0,2 0 0,2-2 0,2 0 0,3-1 0,1-1-1,5-2 1,1-1 3,-24 1 0,0-2 1,1 1-1,-1 1 1,-1 0-1,0-1 0,26-3 1,-2-1-1,-2 2 1,-1 0-1,-3 1 0,1 1 1,-2 1-1,0 1 1,-2 1-1,0 1 0,-5 1 1,0 2-1,-5 1 1,0 1-1,-4 1 0,0 0 1,0 1-1,-1-1 1,1 1-1,0 0 0,2 0 1,0 0-52,-1-1 0,1 0 0,5-1 1,1 0-1,-3-3 0,1-2 1,4 0-1,0 0 0,3-3 0,0 0 1,0-1-1,0-1 0,-1 1 1,0-1-1,-2 2 0,-1-1 0,-1 2 1,-1 0-1,-1 0 0,0 0 1,-2 1-1,0 0 0,-2-1 1,-1 1-1,-2 2 0,-2-1-10,-3 1 1,-2 1 0,-5 0 0,-1 0 0,34 0 0,-5 0 0,-7 0-1,-7 0 1,-12 0 0,-5 0 0,-7 0 0,-2 1 0,-3 2 0,-1 4-1,-4 1-895,-1 3 0,-2-3 0,-4 2 1,-1 1-1,-1 2 0,-2 1 0,-3 2 865,-2 3 0,-7 4 0,-7 5 0</inkml:trace>
  <inkml:trace contextRef="#ctx0" brushRef="#br0">5265 13395 9060,'-14'-6'455,"0"-4"1,6-2 0,3-3 0,3 1 0,5 1 0,5 3 0,10 4 0,6 1 0,8-1-340,3-2 1,3 0 0,4-3-1,-2 3 1,-2 0 0,1 1 0,-1 1-1,-1 3 1,-4 1 0,-5 2-1,-8 0 1,-5 2 0,-6 3 0,-4 4-117,-3 4 0,-15 1 0,-3 1 0</inkml:trace>
  <inkml:trace contextRef="#ctx0" brushRef="#br0">5309 13266 8236,'-20'14'297,"1"1"1,-3 1 0,6 3 0,5 6 0,3 7 0,3 8-1,0 8 1,0 8 0,2 7 0,1 2 0,2 4 0,0 3-1,0 1 190,0-1 1,0 2 0,0-12 0,0-1 0,0-2 0,2-3-1,3-5 1,4-8 0,4-7 0,2-8 0,-1-2 0,0-5-1,1-4-534,-1-4 1,2-8 0,2 0 0,2-5 0,1-5 0,0-6 0,-2-5 0,0-5 0,2-3 0,2-5 0,1-4 0,0-4 0,0-2-6524,1 3 6570,9-6 0,-4-1 0,5-8 0</inkml:trace>
  <inkml:trace contextRef="#ctx0" brushRef="#br0">6172 13582 8625,'-7'-12'0,"-2"0"404,-4 3 1,-3 6 0,-3 0 0,-5 7 0,-5 11 0,-5 9-1,-2 8 1,-1 4 0,3 3 0,6-2 0,4-2 0,6-3 0,7-2-485,6-1 1,7-7-1,7-3 1,12-3-1,8-1 1,6-1-1,0 1 1,0-1-1,-3 2 1,-3 2-1,-3 2 1,-6 3-1,-2 2 351,-5 2 1,-8 2 0,-2 0 0,-6 1 0,-9 2 0,-5 4 0,-7-1 0,-3 0 0,-2-5 0,-2-3 0,1-6 0,0-3 0,4-7-984,4-3 0,7-5 1,7-9-1,2-9 0,3-9 712,1-8 0,15-11 0,3-8 0</inkml:trace>
  <inkml:trace contextRef="#ctx0" brushRef="#br0">6330 13683 8160,'14'0'360,"-1"2"1,-3 4 0,-5 9 0,-4 10 0,-1 10-1,0 10 1,0 5 0,0 4 0,0 2 0,0 0-1,0-3 1,0-7-209,0-6 0,0-5 0,0-8 0,0-3-152,0-4 0,7-5 0,1 0 0</inkml:trace>
  <inkml:trace contextRef="#ctx0" brushRef="#br0">6229 14100 8058,'-5'-14'539,"1"0"0,0-1 1,9-1-1,6-1 0,7-4 1,6-1-1,3-2 0,2 1 1,0 2-1,0 4 1,1 1-1,2 3 0,1 2-1748,-1 3 0,-3 1 0,-3 9 1209,-2 3 0,0 3 0,5 6 0</inkml:trace>
  <inkml:trace contextRef="#ctx0" brushRef="#br0">6805 13813 11723,'-2'-13'0,"-1"2"0,-3 3 0,-2 1 0,-4 4 0,0 2 0,-4 4 0,-2 6 0,-3 12 0,-1 8 0,-4 6 410,-1 2 1,5 0 0,4 1-1,7-4 1,6-4 0,4-3-1,1-3 1,3-6 0,5-7 0,8-6-1,5-4 1,4-2 0,1-4-2583,-2-5 2049,-4-9 1,-4 1 0,0-4-1,0 0 1,-3 1 0,0-1-1,-2 1 1,0 0 0,-3 3-1,0 2 105,0 2 0,-4 8 0,0 6 0,-2 8 0,-2 6 0,0 4 0,0 2 0,0 1 0,0 0 0,0-3 0,2-2 0,1-2 0,3-1-521,2-4 0,2-2 0,4-7 0,-1-2 0,-2-3 0,-1-4 1,1-6-1,2-2 0,-1-4 0,0 0 0,-3 0 0,1 4 0,-1 1 827,1 1 1,-5 6-1,4 1 1,3 3 0,-1 7-1,-2 7 1,-4 7 0,-3 5-1,-2 0 1,0 1 475,0 1 0,-2-4 0,-1 3 1,-3-1-1,-1-4 0,-1-1 1,2-4-1,-1-8-867,4-8 0,8-14 1,3-4-1,3-2 1,2 1-1,3 1 1,0 1-1,0-1 1,-2 1-1,1 0 1,1 4-1,1 1 0,2 1-6864,-1 1 6967,4-1 0,1-5 0,6-3 0</inkml:trace>
  <inkml:trace contextRef="#ctx0" brushRef="#br0">7380 13611 11454,'0'-1'0,"0"7"0,0 10 0,0 10 0,0 4 0,0 5 304,0 2 1,2-3 0,1 4 0,3 2 0,1 0 0,-1 0 0,-1-3-1,0-2-304,0-3 0,-1-2 0,-4-1 0</inkml:trace>
  <inkml:trace contextRef="#ctx0" brushRef="#br0">7280 13928 7936,'-15'0'400,"2"-7"1,5-2 0,8-2-1,8-1 1,7 3 0,2-2 0,6-1-1,2 3 1,6 2 0,1 3 0,1-1-1735,1 2 1,4 1 1333,-4 2 0,6-6 0,-4-2 0</inkml:trace>
  <inkml:trace contextRef="#ctx0" brushRef="#br0">7869 13899 7936,'8'14'281,"-1"1"1,-2-1-1,-1 1 1,1 1-1,0 1 1,0 4 0,-2 1-1,-3 4 1,-5 1-1,-3 2 1,-1 0-1695,-1-1 1413,0 1 0,-4 0 0,0 0 0</inkml:trace>
  <inkml:trace contextRef="#ctx0" brushRef="#br0">9768 13525 10454,'-6'-37'0,"-5"5"0,-7 5 0,-6 5 485,-3 1 0,-8 8 0,-3 8 0,-6 4 0,-2 4 0,-2 5 0,2 6 0,3 4 1,4 1-639,6 0 1,10 0-1,9-4 1,9-1 0,8 1-1,8-1 1,7 0 0,6 1-1,3-1 1,2 2 0,0 2-1,0 2 1,-1 3 220,1 2 0,-2-2 1,-3 1-1,-5 1 1,-3 3-1,-1 0 0,-1 1 1,-1-2-1,-3-3 1,-6-3-1,-4-2 1,-6 0 2445,-8-1-2814,-1-2 0,-12-8 1,3-3-1,-3-4 0,-2-1 1,2-1-1,3-4 0,5-5 1,4-4-1,6-5 300,4-5 0,10-10 0,3-3 0</inkml:trace>
  <inkml:trace contextRef="#ctx0" brushRef="#br0">9812 13467 8686,'14'-8'0,"0"2"419,1 0 1,-1 10 0,1 1 0,-3 8-1,0 6 1,-4 5 0,0 5 0,-2 3-1,0 1 1,-3-1 0,-1-1 0,0-2-1,1 1-761,2 4 0,-1-9 0,-4 2 0,0-3 1,0-3 341,0 0 0,7-2 0,1-5 0</inkml:trace>
  <inkml:trace contextRef="#ctx0" brushRef="#br0">9812 13770 8079,'0'-15'0,"0"1"403,0-1 0,6 1 0,5 0 0,7-1 1,6 1-1,5-1 0,3 1 0,3 0 0,1-1 1,4 2-1,0 2 0,-1 3 0,-7 2-255,-7 3 1,1 1-1,-9 4 1,-2 4 0,-6 8-1,-4 9 1,-6 6 0,-7 4-1,-4 4 1,1 1-1,3-1 1,0-3 0,2-6-169,-1-2 1,3-4 0,5 1-1,4-9 1,5-7 0,4-7 0,4-5-1,2-6 1,1-7 0,0-6 0,-3-5-1,-4-3 1,-3-1-20,-1 1 1,-7 1 0,0 4 0,-4 3 0,-7 3 0,-4 2 0,-4 2 0,-1 4 0,-2 6 0,-1 6 0,3 1-6906,1 0 6944,8 0 0,1 0 0,7 0 0</inkml:trace>
  <inkml:trace contextRef="#ctx0" brushRef="#br0">10459 13640 9427,'5'19'350,"1"2"0,1 3 0,1 6 0,-2 7 0,2 6 0,-2 5 0,2 3 0,-1 2 0,-1 0 1,-3 0-1,-1-4-709,-2-6 0,0-1 0,-2-7 0,-1 0 0,-3 0 0,-1-4 1,1-4-1,3-5 359,1-1 0,2-2 0,0-4 0</inkml:trace>
  <inkml:trace contextRef="#ctx0" brushRef="#br0">10517 13913 7939,'0'-48'0,"0"-1"0,1-1 521,4 1 1,8 2 0,8 9 0,1 6 0,2 6 0,0 7 0,0 5 0,1 4 0,1 6 0,-2 2 0,-5 2 0,-3 2 0,-1 2-430,-1 6 1,-6 7-1,-3 4 1,-4 2 0,-4 1-1,-5 0 1,-6 0-1,-4 1 1,-3 2 0,-3 1-1,-3-3 1,0-3-1,1 1-873,2-1 1,2-4 0,-2 1 0,5-5 0,3-2 0,2-4 780,-1-2 0,7-1 0,2-5 0</inkml:trace>
  <inkml:trace contextRef="#ctx0" brushRef="#br0">10876 13036 7871,'0'-24'414,"0"0"0,2 6 0,3 1 0,6 5 0,5 8 0,5 2 0,1 4 0,4 6 0,1 11 0,1 13 0,1 11 0,-2 8 0,-1 8-184,-2 5 0,-8 3 0,0 5 0,-6 3 0,-4 4 0,-4 2 0,-6-2 0,-5-3 0,-6-1 0,-4 2 0,-5-2 0,-5-1 0,-3-4 0,-1-3-1363,1-4 0,0-3 0,0 0 1133,-2-3 0,-6 10 0,4-8 0</inkml:trace>
  <inkml:trace contextRef="#ctx0" brushRef="#br0">7351 15410 8062,'-12'-23'0,"0"6"1294,3 6-996,6-2 0,-8 13 0,6 1 0,2 14 0,1 10 0,2 11 0,0 4 0,0 6 1,2 2-253,2 1 0,3-1 1,4-4-1,-2-3 1,1-3-1,0-6 1,-2-6-1,0-8 1,-2-9-1,0-9 1,-2-11-1,-3-11 0,-1-12-132,0-6 0,0-5 1,0-1-1,0-2 0,0 0 1,2 0-1,3 0 0,3 2 1,1 3-1,1 6 0,1 8 1,2 10-1,1 8 205,1 6 1,-1 13-1,0 11 1,1 13 0,-1 10-1,-1 6 1,-4 3-1,-2 0 1,-2-3 0,-1-3-1,0-4 1,-3-4-127,-1-8 0,0-7 0,0-12 1,0-9-1,0-12 0,0-10 1,0-7-1,0-6 0,2-3 1,1-1-1656,2 1 1696,6-5 0,-3 12 0,6-3 1,1 2-1,1 4 0,1 5 0,3 7 1,-1 9-1,0 4 0,2 4 1,-1 4-1,1 9 0,-3 9 225,-2 8 0,-2-2 1,-1 5-1,-3-1 1,-6-1-1,0-1 1,-1-1-1,2-4 0,-2-2 1,-2-2-1,-2-2-2473,-4-4 2214,3-1 0,-10-14 0,4-4 0</inkml:trace>
  <inkml:trace contextRef="#ctx0" brushRef="#br0">7913 15309 8062,'0'-22'355,"0"2"0,0 3 0,1-1 0,4-2 0,5-1 0,2 0 0,3 3 0,-1 4 0,0 4 0,1 4 0,-1 1 0,2 0 0,2 2-3038,1 2 2683,0 7 0,-4 2 0,-1 6 0</inkml:trace>
  <inkml:trace contextRef="#ctx0" brushRef="#br0">8071 15424 8062,'0'15'278,"0"-1"1,0 0 0,0 1 0,0-1 0,0 0 0,0 1 0,0-1 0,0 1 0,0-1 0,1-1 0,3-2 0,2-1 0,2-1-1239,3-1 1,2 3 959,1-6 0,1 6 0,-1-3 0</inkml:trace>
  <inkml:trace contextRef="#ctx0" brushRef="#br0">8546 15410 8711,'0'-15'352,"-2"7"1,-3 4 0,-6 5 0,-5 7 0,-3 8 0,1 5 0,2 6 0,2 2 0,-1 1 0,3-3-322,2 1 1,-1-3-1,6 1 1,2-4-1,3-1 1,5-5-1,4-5 1,6-6-1,2-3 1,4-2-1,0-2 1,0-3-1,-2-6-12,2-7 0,-4 1 0,6-6 1,-3 1-1,-2 0 0,-2-4 1,-2-3-1,1-4 0,-1-6 1,-1-2-1,-2-4 0,-3-3 1,-2-6 28,-2-7 0,-3-8 1,-2-4-1,-3 4 1,-2 3-1,-2 9 1,-3 7-1,-2 13 1,-1 12-1,-1 11 1,2 10-1,2 14 0,2 14 84,-2 11 1,-1 13 0,3 6 0,4 7 0,3 5 0,2 2 0,2 1 0,3 0 0,6-4 0,5-1-1,5-1 1,-1-2 0,3-4-526,-1-4 1,2-8 0,5-10 0,-2-3-1,-1-7 393,-2-2 0,-7 2 0,4-2 0</inkml:trace>
  <inkml:trace contextRef="#ctx0" brushRef="#br0">9409 15424 8084,'-23'0'0,"4"0"518,3 0 1,3 2 0,5 1 0,10 2-1,11-2 1,11-1 0,6-4-285,4-3 1,6-1 0,-4-5 0,3 3-1,-2 0 1,-1 1 0,0-1 0,-3 2-1,-4-1 1,-5 4 0,-3 3 0,-5 7-235,-5 7 0,-11 7 0,-8 8 0</inkml:trace>
  <inkml:trace contextRef="#ctx0" brushRef="#br0">9423 15726 8614,'-14'0'0,"1"-1"497,3-4 1,6 3 0,8-2 0,8 2-1,5 0 1,7-1 0,3-2 0,4 1-1,2-1 1,4 0-121,0 2-377,4 1 0,3-4 0,7-2 0</inkml:trace>
  <inkml:trace contextRef="#ctx0" brushRef="#br0">11826 15007 8017,'0'-14'0,"1"-2"352,4-4 1,-3 4 0,4-3 0,-1 2-1,0-1 1,-2-3 0,-1 0 0,-2-1 0,0 1-268,0 0 0,-2-2 1,-3 3-1,-4 3 1,-6 2-1,-2 6 1,-4 4-1,-2 5 1,-2 8-1,-1 10 0,1 10 1,2 7-1,1 7 1,3 3-1,1 3-250,5-2 0,9-3 1,-1-3-1,3-3 1,4-2-1,3-4 1,4-6-1,4-6 1,3-4-1,2-4 1,1-3-1,-2-2 427,-1-2 0,-6-3 1,-1-1-1,3 0-322,0 0 0,-2 0 0,-2-1 0,-2-1 0,-2 2 0,-4 5 0,-5 3 52,-5 1 1,-3 1-1,1 4 1,0 1-1,3-1 1,-2 0-1,-4 1 1,-2-1-1,-2-1 1,1-2 0,2-3 7,2-1 0,-1-3 0,1-4 0</inkml:trace>
  <inkml:trace contextRef="#ctx0" brushRef="#br0">12114 14705 8845,'0'-15'283,"0"9"0,0 6 0,0 10 0,0 9 0,0 10 0,0 7 0,0 6 0,0 3 0,0 1 0,0 2 0,0-2 0,1-3-601,4-4 0,-3 1 0,2-7 1,-1-1 317,2-1 0,-3-2 0,4-1 0</inkml:trace>
  <inkml:trace contextRef="#ctx0" brushRef="#br0">11941 15079 7964,'13'-10'332,"-2"2"1,0 2 0,5 1 0,6 0 0,6-1 0,2-1 0,4-1 0,4 1-1,3-3 1,3 0 0,-3 1-127,-2-2 0,-4-2 1,-8 0-1,-3 2 1,-8 3-1,-10 3 1,-12 8-1,-10 10 1,-8 11-1,-3 8-289,-2 6 0,2-1 1,1 1-1,5 1 1,4-1-1,6-3 1,3-3-1,4-6 0,3-4 1,4-4-1,5-4 1,8-4-1,3-5 61,2-4 0,5-9 0,-2-5 0,1-6 1,-1-2-1,-5 1 0,-3 1 0,-1-1 1,-1 1-1,0 2 0,1 1 0,-2 1-840,-4 1 452,4 6 1,-5-3 0,5 7 0,-4 6 114,-4 6 0,-2 3 0,2-3 0,5-8 0,3-8 0,-1-5 0,-1-1 0,-3 0 0,0-1 0,-1 1 468,-1-1 1,1 1-1,-4 0 1,3 1 0,1 2-1,1 3 1,-2 0 0,2 0-1,0-3 1,3-1 0,0 1-1,1 3 182,-3 2 0,-4 1 0,3 7 0,-2 2 0,-2 8 0,-3 7 0,-1 8 0,-1 6 0,-3 4 0,0 2 1,0-3-1,3-2-316,1-4 1,0-6 0,0-1 0,0-3 0,0-5 0,0-9 0,0-12 0,0-10 0,1-8-1,3-3-148,0-2 1,6-5 0,-4-1 0,2 0 0,2-2 0,0 2 0,-1 0 0,2 3 0,2 2 0,1 2 0,1 4-1,-1 5 1,1 5-786,-1 4 1,7-3 0,1 5 0,1-1 0,-4-1 0,-3-1 893,-2-2 0,0-1 0,1 0 0</inkml:trace>
  <inkml:trace contextRef="#ctx0" brushRef="#br0">13034 14719 7055,'15'-11'217,"-3"8"1,-2 12-1,-5 12 1,-4 6 0,-1 2-1,0 1 1,0 4 0,0 4-1,-1 2 50,-4-1-267,3 2 0,-4-4 0,6 6 0</inkml:trace>
  <inkml:trace contextRef="#ctx0" brushRef="#br0">12948 15021 8277,'14'-14'0,"1"1"383,-1 4 0,0 1 0,2 4 0,2 0 0,3 0 0,1 3 0,4 1 0,1 0-383,2 0 0,0 0 0,-1 0 0</inkml:trace>
  <inkml:trace contextRef="#ctx0" brushRef="#br0">13437 15021 9383,'0'-14'0,"0"0"445,0-1 1,6 2-1,6 2 1,5 2 0,7-3-1,2 1 1,-1 0-1,1 3 1,3 0 0,3 2-1,0-2 1,-2 1-1,-3-1-1031,-3 0 0,2 5 1,-7-2 585,-1 4 0,-2 1 0,-2 0 0</inkml:trace>
  <inkml:trace contextRef="#ctx0" brushRef="#br0">13581 14575 7952,'-18'2'0,"2"3"0,5 4 344,3 4 0,3 8 0,5 4 0,0 7 0,2 7 0,3 2 0,4 2 0,4 1 0,2-1 0,-1 0 0,-1-1 0,-2-6 0,-1-5-344,1-6 0,2-1 0,1 5 0</inkml:trace>
  <inkml:trace contextRef="#ctx0" brushRef="#br0">14602 14734 8094,'-1'-15'0,"-2"1"392,-2-1 1,-5 6 0,4 1 0,-1 0 0,-1 1 0,0 1 0,-4 3-1,-4 1 1,-5 4 0,-1 3 0,-4 6 0,0 6 0,1 6-357,1-1 1,1 5 0,1-4 0,8 1 0,7-2 0,6 0 0,4-1 0,6 0 0,11-3 0,7-2 0,6-4 0,6 0 0,2-3-179,3 2 1,-6 2 0,-3 3-1,-3 2 1,-6 2 0,-6 1 0,-7 2-1,-6-1 1,-7 4 0,-7 1-1,-7 2 1,-9-1 0,-4 0 866,-2-4-667,1-10 0,4-3 0,1-6 0,3-2 0,4-5-58,4-7 0,0-7 0,4-13 0</inkml:trace>
  <inkml:trace contextRef="#ctx0" brushRef="#br0">14789 14705 8074,'15'-5'398,"-2"8"1,-2 12-1,-3 7 1,0 8-1,0 7 1,1 5 0,1 2-1,-2 1 1,-2 0-431,-2-4 0,2-7 1,-1 0-1,-2-4 32,-1-1 0,4-7 0,2-1 0</inkml:trace>
  <inkml:trace contextRef="#ctx0" brushRef="#br0">14847 15007 7981,'2'-14'269,"2"-1"0,4 1 0,8-1 1,2-1-1,3-1 0,1-2 0,2 1 1,0 2-1,0 3 0,0 2 0,-2 3-14,-2 2 1,-12 7-1,-8 10 1,-8 7-1,-5 6 1,-3 3-1,0 4 1,0 1-1,5 0 1,3-4-1,4-4 1,3-3-447,1-3 1,3-4-1,5-4 1,6-6-1,4-2 1,3-4 0,1-4-1,2-7 1,-1-6-1,-3-2 1,-2-1 0,-2 1-1,-3-1 1,-2-1-27,-2-2 0,-5 2 0,0 1 0,-2 1 1,-2 4-1,0 1 0,0 1 0,0 1 0,2 1 248,2 3 0,-2 6 1,3 8-1,-2 6 1,0 3-1,2 1 0,-2 1 1,0 1-1,1 3 1,0 5-1,1 3 1,0 2 144,0 0 1,1 1-1,-3 2 1,2 3-1,0 0 1,0 2-1,0-2 1,-2 2 0,-2-2-1,-2 0 1,-2-3-1,-4-1 1,-1-3-412,-3 1 0,0-5 0,0 0 0,3 0 1,1-2-1,6-4 0,2-8 0,6-12 1,1-11-1,1-11 133,-1-8 1,3-4 0,-6-8 0,-2 1 0,-1 0 0,-2-2 0,0-1 0,0-4 0,0-1 0,0-2 0,2 1-1,2 1-719,6 1 1116,9 2 0,4 2 0,7 3 0,3 7 0,4 9 0,0 10 0,-3 5 0,-4 8 0,-4 5 0,-6 7 0,-7 8 0,-5 5-163,-5 5 1,-9 1 0,-8 1-1,-7 1 1,-5 0 0,-1-2 0,-3 0-1,-1-1 1,1 1 0,3-3 0,1-1-1,4-6 1,1-1-3422,3-2 3289,2 1 0,8-7 0,2-2 0</inkml:trace>
  <inkml:trace contextRef="#ctx0" brushRef="#br0">12646 15510 7970,'-34'-14'0,"1"1"0,2 2 1317,6 2-865,10 5 0,11-2 0,10 8 1,8 1-1,10 3 0,8 2 1,8 2-267,7-2 0,10 3 1,10-6-1,5-2 0,5-2 1,-36 0-1,1-2 0,4 1 1,1 0-1,4 0 1,2 0-1,4 1 0,1-2 1,3 1-1,1-1 0,3 0 1,1-1-1,2-1 1,0-1-1,2 1 0,1 0 1,-2-1-1,1 0 0,-1 1 1,-1 0-87,-2-1 0,-1 1 0,-2 0 0,0 1 0,1 1 0,-1 1 0,0-2 0,0 1 0,0-2 0,0-1 0,-1 0 0,-1 0 0,-3-1 0,-2 1 0,-4-1 0,0 0 0,-4 0 0,0 0 0,-2 1 0,-1-1 0,-2 0 0,-1 0 0,33-3 0,-13 2-542,-11 3 1,-12-1 0,-8 1-1,-10-2 1,-16 2 0,-18 2 0,-12 1-1,-9 1 442,-4 4 0,-4 3 0,-1 6 0</inkml:trace>
  <inkml:trace contextRef="#ctx0" brushRef="#br0">13538 15942 7847,'-15'-1'381,"1"-4"1,6-3 0,5-7 0,6 3 0,8 2 0,7 5 0,6 4 0,5 1 0,4 3 0,6 5 0,0 8 0,0 6 0,-6 7 0,-2 6-174,-2 7 1,-7-1 0,-4 12-1,-7 1 1,-10 2 0,-9 2 0,-11 1-1,-8 0 1,-7-3 0,-2-8 0,-3-10-1,1-7 1,-2-9-454,-2-4 0,6-10 1,4-3-1,6-7 0,7-8 1,4-9-1,6-6 0,6-4 1,6 0-1,6 0 0,4 2 1,3 3-1,2 5 321,1 3 1,2 8 0,-2 3 0,5 4 0,3 1 0,0 1 0,-1 4 0,-2 3 0,1 2 0,3-1 0,-1 1 0,-2-1 0,-2-1-5021,-2-1 4944,-2-2 0,-11-5 0,-2 0 0</inkml:trace>
  <inkml:trace contextRef="#ctx0" brushRef="#br0">11797 15554 8032,'-42'-10'0,"6"2"0,5 0 354,6 0 1,14 3 0,3-3 0,9 0 0,10 0-1,7-1 1,7-1 0,6 2 0,6 2 0,3 3 0,6 1-1,2 2-58,1 0 1,11 5-1,-1 3 1,5 3-1,4 5 1,4 0 0,7 1-1,-37-8 1,0 0-297,3 0 0,0 1 0,6 3 0,2 0 0,-2-2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6934 4446 8234,'-14'0'-303,"-1"0"550,1 0 0,6-2 1,5-1-1,6-2 0,8 2 1,5 3-1,5 3 0,0 2 1,1 0-1,1 0 0,2 1 1,2 1-121,2-1 1,-5 4-1,0-4 1,3 2-1,4 2 1,2-1 0,1-1-1,-1 0 1,2-2-1,2 2 1,3-1-1,2-1 1,1-3-98,0-1 1,0-2 0,2 0 0,1 2 0,2 1 0,-3 2 0,-3-1-1,-4 1 1,2 2 0,0-1 0,-2 2 0,-4 0 0,-4 2-25,-1-2 1,1 3 0,2-5-1,2 1 1,-2-1 0,-2-3-1,-1 0 1,1 1 0,2 0-1,4 0 1,-1-3 0,2-1-1,-1 0 36,4 0 0,2 0 0,-1 0 0,-1 0 0,-3 0 0,0-1 0,0-3 1,1 0-1,-1 0 0,-5 3 0,-5 1 0,-5 0 0,1 0-3,-1 0 0,-4 0 0,2 1 0,0 3 0,-1 0 1,-2 1-1,-1 0 0,0 0 0,2-2 0,1-1 1,-1-2-1,-1 0 0,1 0 52,1 0 0,2 0 0,-4 0 1,4 0-1,0 0 0,0 0 1,-2 0-1,0 0 0,0 0 0,-1 0 1,-2 0-1,-2 0 0,1 0 78,-1 0 1,-4 0 0,-1 0 0,2 0 0,1-2 0,-1-1-92,-2-2 1,-5-1-1,2 2 1,-1-2-79,0-2 0,-1 5 0,-4-4 0</inkml:trace>
  <inkml:trace contextRef="#ctx0" brushRef="#br0">13380 3568 8380,'0'-14'187,"0"0"1,0-1 0,-2 1 0,-3 1 0,-4 3 0,-6 4 0,-2 1 103,-3 0 1,-5 1-1,-1 2 1,-4-1 0,-5-4-1,0 1 1,-2 0 0,0 1-1,-5-2 1,-2-1-1,-6 0 1,-1 4 0,-3 2-1,-2 0 1,-3-1-377,-4-2 1,2 1-1,-4 5 1,-1 2-1,1 4 1,-4 1-1,0 3 1,1 2-1,2 1 1,2 1-1,3 1 1,2 1-1,3 2 65,4-1 0,-1 3 0,8-1 0,5 1 0,2 2 0,4-3 0,2 3 0,7-2 0,2 1 1,6 0-1,1 2 0,3 0 0,2 0 105,1 2 1,7 1-1,-2 2 1,3 0 0,2-2-1,2-2 1,3-1 0,4 0-1,6 0 1,4-1 0,5-1-1,3-1 1,2 0 52,0-4 0,4 1 0,4-1 1,3 3-1,3-3 0,-1-1 1,-1-1-1,2-1 0,5 0 1,2 1-1,0-1 0,-2 0 1,-1 1-175,1-1 1,7 1-1,-4-1 1,2 0-1,-2-1 1,0-2 0,-1-1-1,1 0 1,-2-1-1,1-1 1,-4 0 0,1-1-25,0-1 1,0 0 0,6-2 0,1 0-1,2 1 1,1 0 0,1 0 0,1-2-1,3-1 1,4-2 0,0 0 0,-4 0 0,-3 0 91,-1 0 1,-1-7 0,1-2-1,-1-4 1,-1-2 0,-1 1-1,-3 0 1,3-1 0,-1 1 0,-1-1-1,-4 1 1,-1 0 0,2-1-36,1 1 1,-5-1 0,1 1 0,-6 1 0,-4 2-1,-2 2 1,-3-3 0,-3 0 0,-4-3 0,-2-1-1,-2-1 1,-2-3 181,2 3 0,-5-1 1,3 1-1,-3-3 1,-2 1-1,2 0 1,2 0-1,1 1 0,-3 2 1,-3 2-1,-4 0 1,1-2-1,-2-2-202,-3-1 1,-4 0 0,-2 3 0,-4-4 0,-6-4 0,-7-3 0,-6-2 0,-6-1 0,-7-2 0,-8-1 0,-4-1 0,-7 0 0,-3 1-891,-4 1 0,-4 2 1,3 1-1,-1 2 1,-3 3 912,3 4 0,-5 4 0,4 2 0</inkml:trace>
  <inkml:trace contextRef="#ctx0" brushRef="#br0">13941 2000 8358,'0'-29'0,"0"2"0,0 3 0,0 5 981,0 3 1,0 1 0,0 4-1,0 6 1,1 12-859,4 9 1,-3 6 0,4 7 0,-1 1 0,0 2 0,-2 4 0,-2-1 0,-1 1 0,2 0 0,1-1 0,2-3 0,-2-2 0,-1-1 0,-2-2 0,0-1-223,0-2 0,0-7 0,0 2 0,-2-4 0,-1-7 0,-2-8 0,2-8 0,1-7 0,2-5 1,0-8 141,0-3 0,0-8 1,0 4-1,0-2 0,0-3 1,2-1-1,3-4 1,4-1-1,4-1 0,2 6 1,1 5-1,3 6 1,3 1 51,1 1 1,-1 12 0,-5 6 0,3 7-1,-3 3 1,-1 1 0,-1 4 0,-1 5 0,0 4-1,-1 5 1,-2 4 0,-3 2 0,0 2-68,0 4 0,-4 1 1,0-2-1,-2 2 0,-2 3 1,0 0-1,0 2 0,0-2 1,0 1-1,0-4 0,0 0 1,0 0-1,0 1 14,0-1 1,0-6 0,0-2 0,0 1 0,2 1 0,1-1-43,2-1 0,6 0 0,-3 5 0</inkml:trace>
  <inkml:trace contextRef="#ctx0" brushRef="#br0">14833 1540 16418,'8'-7'43,"3"4"0,-5-5 0,1 0 0,-1 0 0,-4-3 0,-4-2 0,-4-1 0,-1-1 207,1 1 1,-1-1-1,4 1 1,-3 0-1,-2-1 1,-5 1-1,-3-2 1,-5-2-1,-1-1 1,-5 2-1,-5 1 1,-8 1 0,-7 1-1,-7 1 1,-7 3-228,-6 6 1,-8-3 0,-3 2 0,-1 4 0,-1 2 0,1 7-1,36-2 1,1 0 0,-1 1 0,0 2 0,-2-2 0,2 2-1,0-1 1,1 1 0,-1 0 0,1 0 0,0 1 0,-1 1-1,0-1 1,0 2 54,0 0 1,0 1 0,3 3-1,1 2 1,2 1 0,1 0 0,-31 23-1,4 1 1,6 2 0,4 1 0,5 4-1,7-1 1,5 3 0,8-1-1,2 3 1,5 2 0,5 0-49,8-3 0,5 1 0,3-4 1,2-1-1,3 2 0,4-1 1,4-1-1,3-2 0,1-2 0,4-2 1,2 0-1,2-1 211,2-4 0,4 2 0,1-7 0,3 1 0,0-2 0,2-2 0,0-4 0,3-2 0,1-3 0,2-1 0,0-2 0,1-2-171,-1-2 0,-2-4 1,-1 0-1,-1 1 0,1 0 1,1 0-1,2-3 0,1 0 1,-1-1-1,0-1 1,0-3-1,2 0 0,1 1-265,2 0 0,5 1 1,-2-5-1,2-1 1,3-3-1,-2-2 1,2 0-1,-2-2 1,2 0-1,-1-4 1,-3 0-1,-5-3 1,-7 1 59,-5-1 1,5-4 0,-3 0-1,-1 0 1,0-2 0,-3-3 0,1-3-1,-1-3 1,2-4 0,2-3-1,2-1 1,-3-2 170,-1-5 1,1 2 0,-6-5 0,0 3-1,-4 2 1,-4 0 0,-6 0 0,-3 0-1,-5-1 1,0 1 0,-2 2 0,1 1-1,-6 1-146,-4-1 0,0-4 1,-8-1-1,-3 3 1,-6 1-1,-2-1 1,-5-3-1,-5-1 1,-7-2-1,-2 3 1,-2 5-1,0 7 1,-2 4-414,-3 5 0,3 5 0,-4 9 1,-3 5-1,-4 5 0,-8 5 0,-3 6 1,-3 7-1,0 8 0,-4 7 537,37-12 0,-1 1 0,-4 2 1,1 2-1,1 3 0,0-1 1</inkml:trace>
  <inkml:trace contextRef="#ctx0" brushRef="#br0">13437 2777 19813,'-9'-6'-3029,"-1"-4"2176,7 4 0,-8-7 150,6 3 1010,-6-3 0,9-1 0,-3 0 0,2-1 0,0 1-122,-2-1 1,7 7 0,7 4 0,4 2 0,1 4 0,1 1 0,1 3-1,3 1 1,6 1 0,6-2 0,4 0 0,3-2 0,7-3 52,6-1 0,12 0 1,4-1-1,3-3 1,2-2-1,2 0 1,1-1-1,0 2 1,-2 1-1,-2-1 0,-3 2 1,-5 1-1,-6 4-321,-4 2 0,0 0 0,3 4 1,-3 0-1,-6-2 0,-2 2 0,-2-2 1,2 1-1,0-4 0,0-1 0,-4-2 1,-1 0-1,-3 0 134,-3 0 0,1-2 0,-2-1 0,-1-2 0,-1 2 0,-4 0 0,-2-1 1,-2 0-1,-2 0 0,-4 1 0,-1 0 0,-2-2 119,1 2 1,-2 0-1,-2 0 1,-3-4 0,-2-1-887,-3-3 0,-1 3 1,-4 0-1,-2 2 1,-6 2-1,-3 3-764,-1 1 0,4 0 0,1 0 1688,-2 0 1,-2 6 0,-2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11941 4561 8258,'0'-14'0,"0"-1"-385,0 1 1,-2 0 0,-1-1 987,-2 1 1,-6 6 0,1 3 0,1 3-1,4 4 1,10 1-296,6 2 1,3 0 0,1-4-1,-1 3 1,1 2 0,-1 2-1,0 2 1,2-1 0,2 1-1,3 1 1,1 0 0,5 0-1,4-1-95,2 1 1,7-3 0,-1 0 0,4-2 0,3-2 0,4-3 0,1-1 0,2 0 0,-1 0-1,-1-1 1,1-3 0,-3 0 0,1 0 0,-4 3-257,-1 1 1,-2 0-1,-1 0 1,-2 0 0,-2 0-1,0 0 1,1 0 0,-3 0-1,0 0 1,-3 0 0,1-2-1,1-1 1,0-2 83,0 2 0,-1 1 1,-5 2-1,1-1 0,2-2 1,1-2-1,1 2 1,0 1-1,-1 2 0,-1-2 1,-1-1-1,-3-2 50,1 2 0,-5 2 1,0 1-1,2 0 1,1 0-1,0 0 1,-1 0-1,-4 0 1,0 0-1,-1 0 1,0 0-1,-4-2 1,-1-1 36,-1-2 1,-1 0 0,1 5-1,-3-1 1,-2-4-5544,-5-5 5415,-10 4 0,-3-7 0,-6 5 0</inkml:trace>
  <inkml:trace contextRef="#ctx0" brushRef="#br0">14430 2417 8804,'0'-14'0,"-2"-1"0,-1 1 0,-2 0 531,2-1 0,1 6 0,2 2 1,0 7-1,0 10 0,0 7-411,0 6 0,0 1 0,0 5 0,0 1 0,0 2 0,0 2 1,0-2-1,0-2 0,0-1 0,0-1 0,0 0 0,0-4 0,-1-5 1,-2-3-64,-2-2 0,0-7 1,5-9-1,0-11 1,0-11-1,2-8 1,2-5-1,6-1 0,3-2 1,0-3-1,-2-3 1,-2 1-64,3 5 0,0 5 0,3 7 0,-1 5 0,-1 3 0,-2 6 0,-1 6 0,-1 8 0,1 10 0,-2 7 0,0 7 0,-2 5 886,1 4-963,-3-2 0,1 9 0,0-5 0,0-1 0,0-2 0,-1-5 0,1-2 0,0-1 0,0-1 0,-2-3 0,-1-2 0,-1-4 1,2-2 82,2-3 0,0 1 0,-5 4 0</inkml:trace>
  <inkml:trace contextRef="#ctx0" brushRef="#br0">14919 2374 8191,'8'-6'662,"0"2"1,-3-5 0,4-1 0,4 2-1,1 3 1,-1 2 0,-2 0 0,-1-2 0,1 2-1090,2 2 0,-3 7 1,-2 3 426,-2 4 0,5 2 0,-3-1 0</inkml:trace>
  <inkml:trace contextRef="#ctx0" brushRef="#br0">14919 2575 8191,'-8'-6'565,"2"4"0,6-5 1,1 2-1,4-3 1,6-2-1,7 2 0,4 2 1,2 1-1,2 0 1,2 0-566,4 2 0,8 2 0,-3 1 0</inkml:trace>
  <inkml:trace contextRef="#ctx0" brushRef="#br0">15825 2374 8283,'7'-22'0,"2"1"725,4 0 1,1 5 0,-1-3-1,-3 3 1,-5 2 0,-5 1-1,-5 3 1,-6 5 0,-5 4-757,-3 1 1,-9 1-1,3 4 1,-4 5-1,2 3 1,1 1 0,4 0-1,1 1 1,3-1-1,4 1 1,6 0 0,5 3-1,3 1 1,0-1-198,0-2 1,6 3 0,4 0 0,3-1 0,1-2 0,0 0-1,1 1 1,-2 3 0,-2-3 0,-3-1 0,-2-2 0,-3 1 0,-1-1 491,-2 1 1,-2-6 0,-2-1 0,-6 0 0,-3-1 0,-1-1 0,-1-3 0,1-3 0,1-5-265,4-4 0,2-4 0,7-1 0</inkml:trace>
  <inkml:trace contextRef="#ctx0" brushRef="#br0">15984 2331 8249,'14'-7'269,"0"6"0,-1-2 0,-3 6 0,-5 8 0,-4 5 0,-1 5 0,0 1 0,0 4 1,0 1-1,0 2 0,0 0-413,0-1 1,0 1-1,0 0 144,0 0 0,-6-1 0,-2 1 0</inkml:trace>
  <inkml:trace contextRef="#ctx0" brushRef="#br0">15940 2489 8620,'2'-14'400,"3"-1"1,-2 3 0,7 0 0,1 4-1,2 2 1,1 3 0,0 1 0,1 2 0,-1 0-1,1 2-115,-1 3 0,0-2 0,-1 6 0,-3 3 0,-6 0 0,-2 3 0,-2-1 1,0 1-1,0-1 0,0 0-560,0 1 1,2-6 0,2-1 0,6-1 0,3-4 0,1-2 0,1-2 0,-1-4 0,0-4 0,1-4 268,-1-2 1,1-1-1,-3-1 1,0-2-1,-4 1 1,-2 2-1,-3 2 1,-1-1-1,-4 1 1,-3 1-1,-4 2 1,-4 3-340,-1 1 1,-1 3-1,1 4 1,-1 0 0,1 0-1501,0 0 3296,6 0 0,1 1-1682,7 4 1,0 3 0,0 6 0,0 1 0,0-1 0,0 1 0,0-1 0,0 0 0,0 1-78,0-1 0,7-6 1,2-5-1,4-4 0,1-6 1,-1-1-1,-2-3 0,-1-2 1,0-1-1,-1-2 0,1-2 580,1-1 0,-5 0 0,-1 5 0,-2 1 0,0 2 0,2 1 1,-2-1-1,-1-2 245,-2-1 0,0 7 0,0 7 1,0 8-1,0 5 0,0 2 0,0 0 1,0 5-1,0 4 0,-2 3-419,-2 2 1,2 4-1,-4 4 1,1 5-1,0 5 1,0 5-1,1-1 1,-1 0 0,2-1-1,1 1 1,2-3-1,0-2 1,0-6-726,0-3 1,0-5-1,0-8 1,0-5-1,0-6 1,0-9-1,0-10 1,0-8-1,0-7 1,0-3 612,0-6 0,0-6 0,0-7 0,0 0 0,0-2 1,0-1-1,0-4 0,2-1 0,1-2 0,2 2 1,-1 3-1,3 5 325,2 5 1,4-1 0,1 11 0,1 5 0,-1 7 0,1 7 0,-1 4 0,0 3 0,1 4 0,-1 3 0,-1 4 0,-2 4-140,-1 1 1,-7 1-1,2-1 1,-4 1-1,-2-1 1,-4 0-1,-5 1 1,-2-1-1,-3 1 1,1 1-1,-1 1 1,-1 2-1,-1-1-5276,-2-2 5104,-1-2 0,6 1 0,0-1 0</inkml:trace>
  <inkml:trace contextRef="#ctx0" brushRef="#br0">16631 2575 8068,'10'-23'0,"-1"0"654,2 2 0,-3 4 0,2 6 0,0 1 1,-1 0-1,1 2 0,1 2 0,2 1 1,1 0-1,0 1 0,1-1-1216,-1 0 0,1 0 0,-1 5 562,0 0 0,7 7 0,2 1 0</inkml:trace>
  <inkml:trace contextRef="#ctx0" brushRef="#br0">17336 2360 9492,'-2'-15'0,"-1"1"0,-3 1 3046,-2 4-2865,5-4 0,-10 11 0,3-3 0,-3 4 0,-1 1 0,-2 0 0,0 1 0,0 4 0,3 5 0,0 4 0,2 4 0,2 1 1,4-2-424,3-1 0,2 4 0,0-1 0,0 0 0,0 0 0,2 0 1,1 1-1,3-1 0,2 0 0,2-1 0,0-1 0,-2 1 0,-2 1 97,-3-2 1,4-1-1,-3-1 1,0-1-1,-3 1 1,-2-3 0,-4-2-1,-5-5 145,-3-4 0,-7-7 0,-3-2 0</inkml:trace>
  <inkml:trace contextRef="#ctx0" brushRef="#br0">17509 2345 8120,'-8'-6'536,"1"1"0,7 0 0,0 12 1,0 7-1,0 7 0,0 1 0,0 4 1,0 3-385,0 4 1,0-2-1,0 2 1,0-3-1,0-1 1,0 0-1,0 0-152,0 0 0,-6-1 0,-2 1 0</inkml:trace>
  <inkml:trace contextRef="#ctx0" brushRef="#br0">17451 2518 8429,'2'-18'0,"1"2"396,2 4 0,6 0 0,-2 0 0,6 0 0,2 3 0,4-1 0,2 1 0,2 1 0,2 0 0,4 0 0,1-2 0,1 0 1,-1 2-136,-1 2 1,-7 0 0,-2 2-1,-6 1 1,-11 5 0,-15 6-1,-7 6 1,-4 4-570,3 1 0,2 5 1,2-3-1,1 0 1,2 1-1,3-1 0,0 0 1,1-4-1,1-1 1,3-2-1,1 1 0,2-1 181,0 1 1,2-7 0,3-4 0,4-2-1,2-4 1,1-1 0,-3-3 0,2-4-1,2-4 1,2-4 0,-1 1 0,0-1 0,1 1 178,-1-3 1,0 1 0,-1 5 0,-2 1 0,-1 3-1,0 7 1,-2 6-84,-4 7 1,-2 8-1,-2 1 1,0-2-1,0-1 1,0-1 0,0-1-1,0 0 1,0-2-94,0-8 0,5 0 0,0-14 0,-1-1 0,1-2 0,2-1 0,-1-1 0,2 3 0,0 0 0,3 4 463,2 2 1,-5 3-1,-3 8 1,-2 4 0,0 4-1,2 1 1,-2 1-156,-1-1 1,-1-8 0,3-6 0,0-7 0,1-6 0,2-3 0,1-2 0,1-3 0,-1 1 0,0-1-368,0 3 1,0-3 0,3 2 0,-1 2 0,-1 1 0,1 3 0,0 2 0,1 1 0,3 1 0,4 1 0,3 1 0,-1 2 0,3 1 103,-1 0 0,0-2 1,4 0-1,-4-1 0,-1-1 1,-3 0-1,-2-1 0,-3-1 1,-2 2 631,-2 2 1,-7 7-1,0 9 1,-7 4 0,-2 5-1,1 5 1,1 4-1,0 0 1,1 1 0,0 0-1,1 0 1,0-1-1921,-2 1 761,0 0 0,4-2 1,-2-1-1,-2-2 606,2 1 0,-5 2 0,0 2 0</inkml:trace>
  <inkml:trace contextRef="#ctx0" brushRef="#br0">18185 2475 8369,'-5'-15'463,"0"1"1,0 0-1,7 1 1,3 3 0,4 4-1,6 1 1,4 0 0,5 2-1,3 1 1,2 2 0,0 0-1,-1 0 1,3 0 300,2 0-764,-2 0 0,4 7 0,-6 1 0</inkml:trace>
  <inkml:trace contextRef="#ctx0" brushRef="#br0">14156 3108 7878,'0'-15'109,"0"6"0,0-1 0,0-1 1,2 0 211,3 1 0,-2-1 0,7 6 0,2 2 0,4 2 0,4 1 0,-1 0 0,2 0 0,3 0 0,1 0 1,1 0-1,-2 0-312,1 0 1,-4 0 0,-2 0 0,-3 0 0,-1 0 0,-4 0 0,-6 0 0,-12 1 0,-9 2 0,-6 4-229,-1 1 0,-4-5 1,3 2-1,-1-2 0,-1 0 1,4 2-1,1-2 1,3-1-1,2-2 0,2 0 1,0 0 503,-1 0 1,9 0 0,6 0-1,8 0 1,5 0 0,3 0-1,3 0 1,5 0 0,3 0-1,3 0-67,4 0 0,-4 0 1,4 0-1,-4 0 0,-1 0 1,-2 0-1,-1-2 0,-4-1 1,-1-2-1,-4 2-718,-1 1 1,-14 2 0,-7 0 0,-8 0-1,-4 0 1,-2 0 0,1 0 0,2 0 499,2 0 0,-1 7 0,1 1 0</inkml:trace>
  <inkml:trace contextRef="#ctx0" brushRef="#br0">14502 2144 9560,'-2'-13'0,"-3"2"19,-4 1 1,1 2 0,-2-3-1,-1 3 1,-2 2 0,-1 3 0,-2 1-1,-2 2 1,-3 0 0,1 0-1,-3 2 1,3 1 83,-1 1 0,-3 8 0,5-3 1,-1 6-1,1 2 0,0 4 1,1 1-1,2 2 0,0 0 1,-1 0-1,-2 2 0,1 1 0,2 2 1,2 0-111,-1-1 0,-1 1 0,-1 0 0,-1 0 0,4 0 0,3-1 0,1 1 0,0 0 1,2 0-1,2-1 0,3 1 0,1 0 0,2 0-28,0 0 0,7-1 0,2-1 0,6-3 0,2-4 0,4-4 0,1-2 0,4 0 0,1-1 0,0-2 0,-3-3 49,-5-1 1,4 4-1,-1-3 1</inkml:trace>
  <inkml:trace contextRef="#ctx0" brushRef="#br0">11538 3496 9001,'-24'-16'0,"2"-1"0,-1-1 58,1 5 0,3 1 0,-4 7 1,1 2-1,0 1 0,-4 2 0,-1 2 1,-2 4 90,0 8 1,-1 2 0,-2 8-1,0 2 1,3 3 0,5 3-1,3 3 1,4 2 0,2 1 0,6 0-1,4 1 1,3 1 0,2 1-1,2 4 1,1 0-154,2-2 0,6 3 0,-1-9 0,3 0 0,3-2 0,1-1 0,2-2 0,-1-5 0,0-5 0,-1-3 0,2 1 0,1-5 0,-1-2 0,1-5 109,3-1 1,-4-3 0,5-4 0,0 0 0,0-3 0,0-5 0,2-8 0,1-4-1,1-8 1,0-2 0,-3-5 0,-1-2 63,2-3 0,-4-6 0,1-4 0,-3-1 1,-2-2-1,-4 0 0,-4 1 0,-5-3 1,-4-2-1,-4-2 0,-5 1 0,-8 7 1,-5 5-489,-4 2 1,-4 12 0,-3 5 0,-2 5-1,1 6 1,-1 5 0,-1 6 0,0 3-1,0 4 1,3 3 0,3 3 0,5 1 336,5 1 0,3 6 0,2 6 0</inkml:trace>
  <inkml:trace contextRef="#ctx0" brushRef="#br0">14531 2115 13815,'-28'0'0,"3"0"0,-1 0-1310,-4 0 1281,1 6 0,-6-2 1,6 4-1,-1 0 1,-2 0-1,-2 4 1,2 4-1,2 5 1,1 2 53,0 2 0,1 4 0,0 3 1,4 1-1,5 1 0,3 0 1,3 1-1,2 0 0,3 2 0,2-2 1,3 0-1,1-1 0,2-1 1,2 2 335,2 2-376,-2-5 1,11 3-1,-4-6 1,4 0-1,3 0 1,2-1 0,3 0-1,1-3 1,3-2-1,4-3 1,3-2 0,3-2-1,2-3 119,3-4 1,2-1 0,1-5 0,2 2 0,1-3 0,2-5 0,-2-7 0,-1-3 0,-2-3 0,0-3 0,-1-5 0,-4-3 3,-4-2 1,-4 0-1,-3 1 1,-3-3-1,-4-1 1,-4-1-1,-4-1 1,0 1-1,-4-3 1,-2 0-1,-3-4 1,-1-3 0,-2-4-1,-2-1-123,-3 2 1,-3-5-1,-8 0 1,-1 1 0,-4 5-1,-1 7 1,-6 3-1,-4 1 1,-6 2 0,-3 3-1,-3 9 1,1 7-1,-2 8 1,-3 3-471,-4 2 1,-4 4-1,-2 5 1,-1 12 0,-2 9-1,-3 10 428,-1 7 1,31-19 0,1 1 0,-3 4 0,0 0-1</inkml:trace>
  <inkml:trace contextRef="#ctx0" brushRef="#br0">6718 7252 7771,'0'-15'0,"0"1"-81,0-1 1,0 6 0,0-1 364,0-1 1,-1 5-1,-4 1 1,-5 3 0,-2 2-1,-3 0 1,-1 0-1,-1 0 1,-4 0-153,-1 0 0,2 2 1,-4 1-1,-1 4 0,-2-1 1,-4 2-1,-1 0 0,-1 3 1,-1 2-1,-1 1 0,-2 1 1,-1-1-1,1 0-108,2 1 1,-5-1 0,3 1 0,0-1 0,4 0 0,2 1 0,3-1-1,-1 1 1,0-1 0,2 0 0,1-1 0,4-2 0,0-1-35,-1 1 1,4 2 0,-3 1-1,1 1 1,3-1 0,1 0-1,-1 1 1,-3-1 0,1 1 0,-3-1-1,2 0 1,1 1 0,0-1-35,0 1 1,-1-1-1,-5 0 1,4 1 0,1-1-1,2 0 1,-2 1 0,-1-1-1,-1 1 1,3-1 0,1 0-1,-2 1 1,0-1 49,0 1 0,-3-4 0,5 2 0,0 3 0,0 0 0,-2 0 0,0-2 1,-1 0-1,1 2 0,0 2 0,2 3 0,-2-1 0,-3 3-18,-3-1 1,3-3-1,0 5 1,-2 2-1,1 1 1,-1 2-1,2 0 1,0-1 0,0 3-1,2 1 1,0 1-1,1-1 1,-2 0-1,3 0 26,-1 2 1,-3-1 0,5-4 0,1 0 0,2 0 0,2 0 0,-1-1 0,1 1 0,0 0 0,1 0 0,2-1 0,1 1 0,0 0-12,2 0 0,-4 0 0,4-1 0,-2 3 0,1 1 0,-3 1 0,0-1 1,-3-1-1,2-3 0,2 1 0,2-2 0,-1-1-36,2-2 1,0-2 0,5 4 0,-2-4 0,2-1 0,0-2 0,-1 0-1,0 2 1,0 2 0,3 1 0,-1-1 0,-1 1 0,-2 2 0,0 1-42,-1 2 1,4-5-1,-4 0 1,1 2 0,0 1-1,1 1 1,-1 1 0,0 0-1,2-2 1,1-1-1,2-2 1,0 1-298,0 3 356,0 0 1,0-1 0,0-1 0,0-2 0,0 2 0,0-1 0,0 1 0,0-4 0,2 1 0,1-1 0,3 2 0,1 0 34,-1 0 1,1-5 0,-4 3-1,3 1 1,2-1 0,2 2-1,-1-1 1,1-3 0,1 0 0,0-1-1,1 0 1,-3 0 0,2 0 6,2-1 1,2-2 0,1 0-1,1 1 1,2 3 0,-1-3-1,-2-1 1,-2 0 0,1 2-1,1 3 1,1-1 0,2 1-1,-1-3-27,-2-2 0,-2 3 0,1 2 0,-1-1 0,1 1 0,-1-2 0,0 1 0,1-1 0,-1-2 0,0-1 0,2-1 0,2-1 8,1 0 1,5 1-1,-3-1 1,0 1-1,1-1 1,0 0-1,2-1 1,0-2-1,0-1 1,0 1 0,0 0-1,-1 1 1,-1-3-1,-1 2-47,0 2 1,4-3 0,-2-1-1,1 1 1,-2-2 0,0-2-1,1-1 1,1 2 0,0-1 0,0 0-1,0-3 1,0-1 0,0 0-16,1 2 1,-2-2 0,-1 3-1,0-2 1,-1 0 0,2 2-1,-3-2 1,1 0 0,-2 1 0,0 0-1,1 0 1,-1-3 14,2-1 0,-4 0 0,6 0 0,-3 0 0,-2 0 0,0 0 0,-1 0 0,2 2 0,-1 1 0,-2 2 0,0 0 0,1-1 0,3 1 41,-3-2 0,-1 5 0,-1 0 0,-1 2 0,0-2 0,1 0 0,1 0 0,1 2 0,2-1 0,1-1 0,-1 0 0,2-1 0,-1 1 41,1 0 0,3-4 0,-3 4 0,3 0 0,5-1 1,3 1-1,0-2 0,-2 1 0,-1-3 0,1 1 0,2 0 1,3-2-1,2-1-38,3-2 1,-3 0 0,1 1-1,2 2 1,2 2 0,1-2 0,-2-1-1,-1-2 1,0 0 0,3 0 0,4 0-1,-1 0 16,-1 0 1,-2-5 0,2 0 0,1 2 0,2 0-1,-1 0 1,-3-2 0,-1 0 0,2 1 0,2-1 0,1 0-1,-2 0 1,-1 0 0,-2 2-37,0 2 0,0 1 0,-1-2 0,-2-1 0,-2-2 0,2 2 0,2 1 0,1 2 0,0 0 1,-2 0-1,-1 0 0,-1 0 9,1 0 1,1 0 0,2 0 0,-1 0 0,-2 0 0,-2 2 0,2 1 0,2 2 0,1-2 0,-1 0 0,-2 0 0,-2 2 0,3 0 13,6 1 0,-1-4 0,5 3 1,-1-4-1,-2-1 0,1 0 1,4 0-1,3 0 0,2 0 0,-1 0 1,1 0-1,-1 0 0,1 0-9,-1 0 1,-1 0 0,-1 0 0,-3 0 0,3 0 0,-1 0 0,0 0-1,-2 0 1,-1 0 0,0 0 0,3 0 0,1 0-31,-3 0 1,3 0 0,-6 0 0,1 0 0,1 2 0,-1 1 0,-1 2 0,-1-2 0,0-1 0,0-1 0,0 2 0,0 2 0,0-2 43,-2-1 1,1 0 0,-1 1 0,2 2 0,-2-1-1,-1 1 1,-2 0 0,0 0 0,0 0 0,1-1 0,-1 1-1,0 0 1,2 0 2,3-2 0,1-1 0,6-2 0,-3 0 1,3 0-1,1 0 0,3 0 0,2 0 1,2-2-1,1-1 0,2-4 0,-2 1 1,1-2 22,1 0 0,-4 5 1,4-2-1,-2 2 1,-3 0-1,-2-2 1,-2 2-1,2 1 1,2 2-1,1-2 1,1-1-1,-1-2 1,2 2-68,2 2 1,1-4 0,3-1 0,-1-1 0,-2-1 0,2 2 0,3-2 0,1 1 0,1-1 0,-6 2 0,0 0-1,-3 2 40,4 3 0,0-1 1,-2-1-1,-3-2 0,-2 2 1,0 1-1,1 1 0,-1-2 1,2-2-1,0 2 1,0-1-1,-2 1 0,2-2-13,3 2 1,-1-3 0,-1-1 0,1-1-1,-1-1 1,4-1 0,2 1 0,0-1-1,1 0 1,0 1 0,0-1 0,0 1-1,0-1 1,-1 0-4,-4 2 1,3-4 0,-3 4-1,3-2 1,2 1 0,-1-3 0,-3 1-1,0 0 1,-1 1 0,1-2 0,3-4-1,2-4-278,1 3 271,-1 1 0,-1 1 1,0-1-1,-1-1 1,-3-2-1,-2 1 1,-1 2-1,-1 2 1,2-1-1,-4 1 1,-1 0-1,-5-2 10,0-4 0,-2 4 0,2-4 0,-1 0 0,0 1 0,0 0 1,2-2-1,3-1 0,2-2 0,-1 0 0,-2 0 0,-2 0 0,1 0 8,-1-2 1,1-1 0,0-2 0,-1 1 0,1-1 0,-2-1 0,-2-2 0,-1-4 0,1 1 0,0-2 0,1 1 0,-4-4-3,-2-2 0,6-3 0,-2-1 0,1-4 0,0 1 1,-1-2-1,0 1 0,1-3 0,0 1 0,2-4 1,-1 3-1,-1 0 0,-1 2 0,0-3 5,1-2 1,-5-2 0,-1 1 0,-3-1-1,-2 2 1,1 0 0,-3 0 0,-3-1 0,-4-1-1,-4 1 1,-2-3 0,-3 0 0,-1-3-25,2 1 1,-6-2 0,1 3 0,-2-1-1,1 0 1,-4-1 0,-4 1 0,-4 1 0,0 2-1,-1 3 1,-1 0 0,-4 2 130,-5-1 1,-5 3 0,-8 8 0,-4 1 0,-4 0 0,-3 0 0,-3 0 0,-4 0-1,-6 1 1,-4 2 0,-6 2 0,-1-1 0,-3 3-185,-2 2 0,-4 4 0,-2 1 0,-5 0 0,-3 2 1,-2 1-1,0 4 0,-2 0 0,-3 1 0,36 10 1,-1 1-1,-1 1 0,-2 0 0,0 1 0,-1 0 54,2 1 0,-1 0 0,0 2 0,0 0 0,0 1 1,-1 0-1,-2 0 0,-1 0 0,-2 1 0,-1 0 0,0-1 1,-1 0-1,1 1 0,0 0 0,1-1 0,0 1 0,0 1 1,-1 1-1,0-1 0,-1 1 0,-2-1 0,0 1 0,-1-2 1,0 1-1,0 0 0,0 1-1,0 0 1,1 0-1,3 1 1,-1 0-1,-3 0 1,0 0-1,-1 0 1,1 0 0,-1 0-1,0 0 1,2 0-1,0 0 1,1 0-1,1 0 1,-1 0-1,1 0 1,-2 0-1,-1 0 1,0 0 0,-1 0-1,0 0 1,0 0-1,2 0 1,0 0-1,1 0 1,1 0 45,0 0 1,0 0 0,-3 0 0,-1 0-1,1 0 1,0 0 0,-2 0 0,1 0 0,0 0-1,0 0 1,1 0 0,-1 0 0,0 0 0,0 0-1,-2 0 1,0 0 0,-1 0 0,0 0 0,-1-1-1,1 0 1,0 0 0,1-1 0,0 0 0,-1-1-1,-1 2 1,0-1-29,0 1 1,-1 1 0,-1-1-1,0 0 1,2 0 0,2-1 0,0-1-1,-1-1 1,2 1 0,0-2 0,0 0-1,1-1 1,-2 1 0,1-1 0,0 0-1,-1 1 1,2 0 0,-1 0 0,3 1-1,0-1 1,1 0 0,-1 0 0,1 1-1,-1 0 28,1 1 0,0 0 1,-4-2-1,-1 0 0,3 2 1,0 1-1,0 1 1,-1-1-1,-1 1 0,-1-1 1,-1 0-1,0 1 0,-2-2 1,-1 1-1,0 0 1,-1 1-1,-1 0 0,0 0 1,2 1-1,0 0 1,0 0-1,1 0 0,1 0 1,-1 0-1,-2 0 0,0 0-106,-2 0 0,-1 0 0,4 0 0,0 0 1,-2 0-1,1 0 0,0 1 0,0 0 0,0 0 1,0 1-1,-2 0 0,1 1 0,-1-1 0,1 1 1,0 0-1,0 0 0,3 1 0,0 0 0,0 1 1,1 0-1,-2-1 0,1 1 0,-2 1 1,0-1-1,0 2 0,0-1 61,2 1 0,-1 1 0,0-2 1,0 0-1,2 0 0,1-1 0,-2 0 1,1 0-1,-3 0 0,0 1 0,-1 0 1,0 1-1,0 0 0,1 0 0,1 1 1,1-1-1,0-1 0,1 1 0,-1-2 1,-1 1-1,-1-1 0,0-1 0,0 2 1,0 0-1,1 0 0,0 0 18,1 1 1,-1 1 0,4-1-1,-1 0 1,-3 0 0,1 1-1,-1-1 1,0 0 0,-1 0-1,1 0 1,1 1 0,0-1-1,1 0 1,2 0 0,0 0-1,-1 0 1,1 0 0,0-1-1,-2 0 1,1-1 0,0 0-1,0 0 1,0 0 0,1 0-1,3-1 1,1 0 1,0-2 1,1 0 0,-2 2 0,0-1 0,0-1 0,0 1-1,-1-1 1,-1 0 0,0 1 0,1 1 0,2 0 0,0 1 0,0 2-1,-1 1-7,-1 1 0,-1 1 0,-1-1 0,-2 0 0,-1 2 0,0 2 0,0 0 0,1 2 0</inkml:trace>
  <inkml:trace contextRef="#ctx0" brushRef="#br0">21954 2647 8456,'-13'-1'0,"4"-4"1611,4-5 0,-1 2-1269,1-1 1,2 6 0,9-2 0,7 5 0,6 3 0,3 3 0,4 1 0,1 1 0,3-2 0,2 2 0,4-1 0,0-1-117,4-3 1,7-1 0,1-2 0,0 0 0,1 0-1,2-2 1,2-3 0,-2-4 0,-1-4 0,-4 0 0,-3 2-1,-6 1 1,-7 1-5673,-4 1 5446,-8-5 0,-17 18 0,-10-4 0</inkml:trace>
  <inkml:trace contextRef="#ctx0" brushRef="#br0">22443 2676 8138,'-14'0'378,"1"2"0,4 3 0,4 4 1,3 4-1,2 3 0,0 3 1,0 7-1,0 4 0,0 7 1,0 3-1,2 6 0,1 2-126,2 2 0,0-1 0,-5-2 1,0 1-1,-2-2 0,-1-3 1,-2-3-1,0-5 0,0-3 1,1-6-1,0-2 0,3-3-5136,1-1 4884,0-7 0,6 0 0,2-5 0</inkml:trace>
  <inkml:trace contextRef="#ctx0" brushRef="#br0">23004 2763 8201,'-14'-12'340,"0"-2"0,-1 3 0,1 6 0,-2 3 0,-2 6 0,-1 5 0,1 10 0,2 9 0,2 5 0,0 5 0,1 4 0,2 1 0,3 0-130,1 1 0,-2 0 0,4 3 0,2 1 0,1-2 0,4-1 0,1-4 0,3-2 0,1-4 0,1-2 0,0-1 0,3-3-2647,2-3 0,-4-9 2437,1 3 0,-1-4 0,6-2 0</inkml:trace>
  <inkml:trace contextRef="#ctx0" brushRef="#br0">23235 2892 8480,'-15'13'267,"1"-4"0,1 4 1,2-2-1,1 5 0,1 5 1,-1 3-1,2 5 0,2 3 1,2 1-1,3 3 0,1 0 1,0 1-1,0-5-145,0-6 1,0 1-1,0-5 1,1-1-1,3-8 1,2-13-1,2-11 1,2-9-257,-2-2 0,4 3 0,-2-5 1,3-3-1,1-4 0,2-2 1,2-1-1,1 1 0,-1-1 0,-3 2 1,0 2-1,-1 3 1389,1 3-1027,-7-4 1,4 14 0,-2 0 0,3 9 0,0 10 0,-4 9 0,-4 8 0,-3 6 0,-2 2 0,0 4-314,0 4 0,0-3 0,0 0 0,-2-1 0,-1 1 0,-4 0 0,1-1 0,-2-5 1,0-4-1,-2-1 0,1 0 0,1 0 0,0 0 85,0-2 0,-2-1 0,-4-6 0</inkml:trace>
  <inkml:trace contextRef="#ctx0" brushRef="#br0">23695 2806 8188,'13'-2'0,"-2"-1"403,-1-2 0,-1 0 0,5 5 0,-1 2 0,-3 4 0,-4 7 0,-1 6 0,0 5 0,-2 5 0,-1 5 0,-2 2 1,0 4-1,-2 2-265,-3 1 1,-3 0-1,-5 0 1,2 2-1,2 2 1,-3 0 0,1 0-1,0-4 1,2-5-1,-1-4 1,0-4-139,1-1 0,-1 6 0,-4 2 0</inkml:trace>
  <inkml:trace contextRef="#ctx0" brushRef="#br0">24011 3007 8123,'10'-14'0,"0"-1"4040,1 1-3599,8 0 1,-3 4 0,3 2 0,-3 2 0,0 1 0,2 0 0,3 0 0,-1 2 0,1 1 0,-3 2 0,-2 0 0,-2 0 0,0 2 85,1 3 0,-7 4 0,-3 9-527,-4 1 0,-7 7 0,-2-4 0</inkml:trace>
  <inkml:trace contextRef="#ctx0" brushRef="#br0">24011 3252 8594,'0'-10'611,"2"2"1,1 0 0,4 2 0,1-2 0,4 1 0,6-1 0,6 2 0,3 0-1,2 2 1,1 3 0,2 1-1152,2 0 1,1 0 539,-1 0 0,2 0 0,8 0 0</inkml:trace>
  <inkml:trace contextRef="#ctx0" brushRef="#br0">25436 2403 8588,'0'-27'0,"0"1"373,0 2 0,0 7 1,-2-3-1,-3 4 1,-4 4-1,-4 0 1,-3 4-1,-2 2 1,-2 3-120,-3 1 1,-6 2-1,-4 2 1,-1 3 0,1 4-1,-1 4 1,2 3 0,2 2-1,3 2 1,3 1 0,5 1-1,3-1 1,3 0 0,3-2-215,5 2 0,4-3 1,1 4-1,0 0 1,0-1-1,0 2 1,1-3-1,4 3 0,5-1 1,3 2-1,1 0 1,0 0-1,1 2 46,-1 1 1,2-3 0,2-2 0,1 1-1,-2-1 1,-2 2 0,-4-2 0,-3-3 0,-2-1-1,-2 0 1,-3 2 0,-2 1 0,-6 2-167,-7-1 0,-2-3 0,-8 3 0,-2 1 0,-1-1 0,-2 2 0,2-1 0,2-4 0,2-3 0,2-2 0,4-1 0,1-2-274,1-1 1,7-5 0,5 3 0,6-2-1,7-3 1,3-1 0,1-2 592,1 0 1,4 0 0,2 0 0,-1 0 0,1 0 0,-3 0 0,-2 1 0,-2 3 0,-1 2 0,-2 2 0,-3 3 0,-2 2-1,-2 1-250,-3 1 1,-1 1 0,0 3 0,-1 5 0,-3 3-1,-2 3 1,-2 2 0,-5 4 0,-3 0 0,-3 4-1,2 3 1,-1 4 0,0 2-77,-1 3 0,-6-1 0,2 3 0,-1-3 0,2 0 1,-1 0-1,3 4 0,-1-1 0,5-1 0,3-3 0,5-3 1,0 1-1,2-1 84,-1-2 0,3-2 0,4 1 0,0 3 0,0 2 0,0 1 0,0 0 0,0-2 0,0 1 0,0 2 0,0 2 0,0-2 0,0-1-56,0-4 0,0-1 1,1-4-1,2-1 0,4-4 1,1-5-1,3-5 1,2-4-1,1-2 0,0-1 1,1-2-1,-1-2 1,1-6 58,-1-2 0,7-2 0,1-5 0</inkml:trace>
  <inkml:trace contextRef="#ctx0" brushRef="#br0">26357 2129 8222,'-7'-14'551,"6"0"1,-4-1-1,2 3 1,-1 0-1,-2 4-249,-2 2 0,3 1 0,-4 7 0,-3 3 0,0 4 0,-4 6 0,-2 5 1,-3 7-1,0 7 0,1 4 0,2 6 0,4 2 0,2 2 0,5 0-298,0 0 0,2 5 0,7-5 0,3-2 0,4-1 0,6-4 0,2-2 0,4-7 0,1-7 0,4-6 1,1-3-1,2-1 0,0-3 97,0-2 0,4-4 0,1-7 0,-1-4 0,1-5 0,-1-4 1,-1-5-1,-1-5 0,-3-3 0,1-2 0,0-1 0,-2-2 1,-1-4 104,-2 0 0,-8-4 0,0-8 1,-7-3-1,-2-1 0,-4 3 1,-3 1-1,-6 2 0,-9 2 1,-7 6-1,-5 4 0,-2 6 1,0 4-548,0 3 0,-4 7 0,1 6 0,3 0 0,5 1 0,2 1 0,1 3 1,0 1-1,3 4 0,1 2 0,-1 6 341,-1 3 0,-7 8 0,4 1 0</inkml:trace>
  <inkml:trace contextRef="#ctx0" brushRef="#br0">26098 2417 10122,'14'0'571,"4"0"0,4 0 1,7 0-1,3 0 1,3 0-1,2 0 1,1 0-1,-1 2 1,-2 1-1,-3 2 1,-3-2-1,-4 0-2374,-1 2 1,-6-2 0,3 5 1802,-1-1 0,3 4 0,5-3 0</inkml:trace>
  <inkml:trace contextRef="#ctx0" brushRef="#br0">27105 2216 9333,'1'-23'0,"2"4"468,2 3 0,-2 8 0,-7 2 0,-6 1 0,-3 0 1,-3 4-1,-3 5 0,-5 9 0,-3 6 0,-2 5 0,2 5 1,1 3-1,4 2-508,1 1 1,2 2 0,6 6-1,2-2 1,3-1 0,2-3-1,2 0 1,3 0 0,1 1 0,1-3-1,4-4 1,5-6 0,1-1-1789,-1-1 1,7 2-1,-2-6 1828,1-1 0,6-2 0,0-2 0</inkml:trace>
  <inkml:trace contextRef="#ctx0" brushRef="#br0">27421 2331 8471,'-5'-10'438,"1"1"1,-3 6-1,4-1 1,-2 9-1,2 9 1,1 9-1,1 4 1,-2 3-1,-2 2 1,2 4-1,1-1 1,2 2-627,0-1 1,0 3-1,0 2 1,0-2-1,0-6 1,0-2-1,0-3 1,0-1 187,0-3 0,6 4 0,2-6 0</inkml:trace>
  <inkml:trace contextRef="#ctx0" brushRef="#br0">27766 2273 9696,'15'-20'0,"1"-3"0,1 1 439,3 3 0,4 4 0,-5 6 0,-2 4 0,-1 5 0,-1 5 0,-3 6 0,0 6 0,-4 7 0,0 5 0,-2 5 0,0 4 0,-2 5-407,-3 5 0,-1-3 0,0 5 1,0-1-1,0 4 0,-1 1 1,-4 1-1,-5-4 0,-3-2 1,-3-2-1,-3-3 0,-3 0 0,-2-3-5306,0-2 5274,-6 2 0,-7-4 0,-6 6 0</inkml:trace>
  <inkml:trace contextRef="#ctx0" brushRef="#br0">29219 2504 8161,'0'-15'136,"0"9"0,2 7 1,1 11-1,2 7 1,-2 2 92,-1-1 1,-2 4 0,0-3 0,0 0 0,0 0 0,0-4 0,0-1 0,0-1-230,0-1 0,0 0 0,0 1 0</inkml:trace>
  <inkml:trace contextRef="#ctx0" brushRef="#br0">29277 2115 8310,'0'-14'0,"0"-1"0,2 3-155,2 2 155,-2 4 0,11 12 0,-5 2 0</inkml:trace>
  <inkml:trace contextRef="#ctx0" brushRef="#br0">29737 2187 8312,'15'-27'0,"-1"3"287,1 5 0,-1 1 1,-1 0-1,-4-1 0,-4 2 1,-3-1-1,-2 1 1,-2-3-1,-3 4 0,-6 5 1,-5 6-1,-5 4 1,1 1-314,-1 0 1,-3 6-1,5 4 1,-1 4 0,1 4-1,0 3 1,3 1-1,3 4 1,4 1 0,-1 1-1,2 3 1,3 2 0,4 6 29,1 2 0,0 3 0,0-1 0,0 1 0,0 3 0,0 2 0,1 1 0,3-1 0,2-2 0,0-2 0,1-4 0,-4-1 0,-1-3-146,-2-2 0,0-6 0,0-7 0,0-1 0,-2-3 1,-3-2-1,-4-2 0,-4-1 0,-2-4 142,1-4 0,-7-3 0,-1-2 0</inkml:trace>
  <inkml:trace contextRef="#ctx0" brushRef="#br0">29407 2619 7544,'0'-15'0,"0"1"0,0-1 0,0 1 475,0 0 0,6 1 0,3 2 1,4 3-1,2 1 0,1 3 0,1-1 1,4 0-1,1 2 0,4 3 1,3 5-476,4 4 0,4 4 0,6 1 0</inkml:trace>
  <inkml:trace contextRef="#ctx0" brushRef="#br0">30284 2460 8121,'5'-9'410,"0"-1"1,6 2-1,-3 0 1,0 10-1,-3 9 1,-4 8-1,-1 4 1,0 2-1,0 2 1,0 1-178,0-5 0,0 5 0,0-4 0,0 1 1,0-1-1,0-5 0,0-1 0,-1-2 0,-3 0 1,-2-5-444,-2-3 0,5-5 0,-2-7 0,3-8 0,2-4 0,0-4 0,0-3 0,2-2 0,3-3 0,3 0 0,1-1 0,1 0 1,1 0 282,2 1 1,1 4-1,1 1 1,-1 2-1,1 4 1,-1 2-1,0 6 1,1 4-1,-1 3 1,1 4-1,-1 3 1,0 6-1,1 5 8,-1 3 1,-4 7 0,-2-2 0,0 3 0,-2 2 0,0-1 0,-2 1 0,-3-2 0,-1-1 0,0-4 0,0-1 0,0-3 0,-1-2-2731,-4-2 2649,3 1 0,-11-1 0,5 0 0</inkml:trace>
  <inkml:trace contextRef="#ctx0" brushRef="#br0">31090 2331 10527,'19'-11'0,"0"-2"101,-1 2 1,-4 1 0,-6 9 0,-8-1 0,-9 5 0,-7 4 0,-5 5 0,-2 4 0,-2 3 0,-1-1-187,2-2 1,2-2 0,4 2 0,-1 2-1,2 1 1,2-1 0,4-2 0,3-2 0,0 1-1,2-1 1,-1 0 219,4 1 0,8-1 0,4-1 1,4-4-1,3-4 0,2-3 1,2-2-1,1 0 0,2 0 0,-1 0 1,2 0-1,-2-2 1697,-2-3-2127,2 4 1,-6-6-1,2 6 1,-6-2 294,-2-2 0,-1 0 0,6 5 0</inkml:trace>
  <inkml:trace contextRef="#ctx0" brushRef="#br0">30802 2748 10075,'13'-1'270,"-4"-4"0,6 3 0,-2-3 0,6 4 0,3 1 0,2 0 0,0 0 0,0 0 0,2 0 0,1 1 0,0 3 0,-1 2-270,-2 2 0,0-5 0,4 4 0</inkml:trace>
  <inkml:trace contextRef="#ctx0" brushRef="#br0">31752 2432 8135,'4'-15'0,"1"1"0,0 1 680,1 3 0,-4 1 0,3 9 0,-5 8 0,-3 8 0,-4 8 1,1 3-1,-2 2 0,1 0 0,-1 1-683,0 3 0,5-1 0,-2 5 0,4 0 0,1-2 0,0 2 0,0-2 0,0 2 0,0 0 3,0 3 0,-7 1 0,-1 2 0</inkml:trace>
  <inkml:trace contextRef="#ctx0" brushRef="#br0">6172 6921 8215,'5'-10'0,"1"1"-484,2-3 877,-5 6 0,5-7 1,-5 4-1,4-3 1,-3 3-1,-2 6 3210,-8 6-3530,-5-2 0,-4 11 1,1-6-1,-1 0 1,1 1-1,-2-4 1,-2 0-1,-2 0 1,-3 2-1,-2-2 1,-4-1-1,-3 0 1,-3 1-1,-4 2-51,-5-2 0,-6-2 0,-7-1 0,-3 0 0,-2 0 0,-5-1 1,-3-2-1,-2-4 0,1 1 0,3-2 0,2 1 0,2 1 0,2 1-493,-2-1 428,5 4 1,-1-4 0,9 6 0,2 0 0,1 0 0,0-2 0,0-1 0,3-2 0,4 0 0,4 1 0,0-3 0,2 1 0,1-1-26,7 4 0,-2 2 0,5 1 0,-4 0 1,-3 0-1,1 0 0,3 0 0,0 0 1,-1 0-1,0 1 0,0 2 0,4 2 0,4-2 63,-1-1 1,5 3 0,-3 0 0,3-1 0,1 1 0,1 2 0,0-1 0,1 2 0,2-2 0,3 2 0,0-1 0,1 1 19,1 0 0,-4 1 0,4 6 0,-1-1 0,1 1 0,1 0 1,0 3-1,1 3 0,-1 0 0,0 1 0,0 0 0,2 4 21,1 1 2,2 2 0,-4 5 0,-1-1 0,2 1 0,1-1 0,0 2 0,-1 2 0,-3 3 0,-1 2 0,1-1 0,1-1 0,0-1-9,1 1 1,-3 1 0,4 2 0,-2 0 0,2-1 0,2-2 0,1-2 0,0 2 0,0 0 0,0 0 0,0-1 0,1-1-1,2 0-50,2 1 0,2-2 0,-4 1 1,3-3-1,0-1 0,2 1 1,-1 0-1,1 0 0,-2-3 0,2-2 1,-1-1-1,-1 2-20,-3 2 0,4-2 1,-3 2-1,1-2 1,0-1-1,0 2 1,-2 1-1,0 1 1,0 0-1,2-1 0,0-1 1,0 0-1,0 2 12,-2 4 1,3-1 0,-1 1-1,-2 2 1,-1 3 0,-2 4-1,0 2 1,0 1 0,-2 1-1,-1 0 1,-3 5 0,-2 3-1,-2 4 2,2-3 1,-5-1 0,4-1-1,-4 1 1,0 4 0,2 2-1,1 1 1,-1-2 0,-2-2 0,-1 2-1,0 0 1,-1 1 43,1 1 1,-1-5-1,1 1 1,0-3 0,-1-1-1,2-2 1,4-2 0,4-3-1,3-1 1,2-4 0,0-1-1,0-4 1,2-2-42,3-6 0,1 3 1,5-1-1,-1 0 1,1 0-1,0-3 1,1-2-1,-3-1 1,1 2-1,-1 1 1,-1 1-1,0-1 0,-1-2-24,-1-1 1,4 0 0,-4 0 0,0 0 0,1-1 0,-2 0 0,-1-3-1,3-1 1,-1 2 0,2-1 0,-1 1 0,1-2 92,0 1 1,0-2 0,3 1 0,-2 1 0,3 1 0,-1-1 0,0-2 0,-1-1 0,-1-1 0,1 0 0,-1-4 0,1 1 0,0-2-13,-1-2 0,1 7 0,2-10 0,0 1 0,-4 0 1,0 0-1,-2-1 0,0-2 0,-1 1 0,0-1 0,0 1 1,-2 1-22,-1 2 1,-2 1 0,0 1 0,0-1 0,0 1 0,0-1 0,0 0-1,0 1 1,0-1 64,0 1 0,0-6 0,0 1 0,0 1 0,1 0 0,2 0 0,4-3 0,1 0-11,3 0 1,2-5 0,1 2 0,1-3-1,1-2 1,1 0 0,4 0 0,0 0 0,1-2-1,-1-1 1,1-3 0,1-1 0,1 1-32,-2 3 1,5-5 0,-3 0 0,3-2 0,2 1 0,0-3 0,0 0 0,-1-3 0,1 2-1,2 2 1,1 2 0,1-1-23,-1 2 0,3-3 1,-1 4-1,-1 1 1,1 0-1,0 2 0,-3 3 1,0 1-1,-2 0 1,-1 0-1,1 0 0,0 0 1,1 0 13,4 0 1,-4 0-1,5 0 1,-1 0-1,1 0 1,2 0-1,1 0 1,1 0-1,-1 0 1,0 0-1,-1-2 1,-2-1-1,-1-2 1,-1 2-3,-1 1 1,-1-2 0,-4-1 0,-3 2-1,-5 1 1,-3 2 0,-1 0-949,-1 0 1,-5 0 922,1 0 0,-7-6 0,4-2 0</inkml:trace>
  <inkml:trace contextRef="#ctx0" brushRef="#br0">2000 8978 8526,'9'-5'253,"1"1"1,-7-8-1,3 4 1,-1-1-1,0-1 1,-2-1-1,-1-2 1,-2-1-1,0 0 48,0-1 0,0 1 0,0-1 0,-2 3 0,-3 0 0,-4 4 0,-4 0 0,-1 2 0,-1 0 0,-1 2 0,-1 3 0,-4 1 0,-2 1-350,-2 4 0,-2 10 0,-2 9 0,0 4 0,0 6 1,1 4-1,0 4 0,4 3 0,5 1 0,3 4 1,2-1-1,1 2 0,3-1 159,6-1 1,4-1 0,4-4 0,6-3-1,3-3 1,3-6 0,3-4 0,5-8 0,3-2-1,2-5 1,0-2 0,1-3 0,2-3 38,2-4 0,1-2 1,-3-4-1,1-3 1,-1-2-1,-3 1 0,-3-1 1,-2 1-1,1 1 1,1 0-150,-2 0 0,9 4 0,-2-2 0</inkml:trace>
  <inkml:trace contextRef="#ctx0" brushRef="#br0">6071 12690 8287,'-14'-12'0,"-1"0"0,1 3 65,-1-2 0,6 4 0,-1 2 238,-1 4 0,2 1 0,4 1 0,10 3 0,7 0 1,7 0-1,4-3 0,2-1 0,3 0 0,2 0-101,0 0 0,1 0 1,-2 0-1,-1 0 0,1 0 1,-2 0-1,-1 0 1,-2 0-1,0 0 0,-2 0 1,-3 0-1,-3 0-1959,-1 0 1,-4-1 0,-6-4 1756,-10-5 0,-13-3 0,-4-1 0</inkml:trace>
  <inkml:trace contextRef="#ctx0" brushRef="#br0">6186 12518 8863,'-19'-5'0,"0"-1"0,1-1 0,7 1 0,9 3 2243,12 1-2098,12 2 0,6 2 0,7 1 0,0 2 0,2-2 0,-2-2 1,2 1-1,-4 1 0,-1 4 0,-6-1 0,-4 2 0,-4 0 1,-2 5-340,-2 4 0,-8 1 0,-6 4 0,-9 1 1,-9 1-1,-6 4 0,-5 4 0,-4 2 194,-5 1 0,-4 2 0,-1 6 0</inkml:trace>
  <inkml:trace contextRef="#ctx0" brushRef="#br0">7682 14057 9020,'2'-14'0,"1"0"19,2-1 1,1 1 0,-1 1-1,3 2 1,2 3 0,-1 0-1,3 1 1,0 1 0,4 3-1,2 0 1,3-1 121,1 0 1,2-1 0,5 5 0,1 0 0,4 0 0,4 1 0,2 3 0,2 0 0,-1 1-1,4 0 1,1 0 0,4 0 0,1-1 0,2 1 0,-1-2-2,3-1 0,-2-2 0,1 0 0,0 0 0,-3 2 1,-1 1-1,-2 2 0,0-1 0,-2 1 0,-1 2 0,-3-1 1,-2 2-176,-4 0 1,1-3 0,-5 3-1,2-2 1,-4-3 0,-3-1 0,-3-2-1,2 0 1,-1 0 0,1 0-1,-4-2 1,-1-1 0,-3-3 378,-2-2-332,-2-2 1,-1 1 0,-2-1-1,-3-1 1,-3 0-16,-7 1 1,-11 4 0,-9 6 0</inkml:trace>
  <inkml:trace contextRef="#ctx0" brushRef="#br0">6575 13957 8308,'-15'0'-84,"7"-2"1,2-1 0,3-2 0,3 2 0,8 1 226,8 2 0,8 0 0,9 0 0,5 0 0,6 0 0,2 0 0,4-1 0,2-3 0,7-2 1,5 0-1,4-1 0,-3 4 0,1 0 0,-1 0-98,4-2 0,1 0 0,1 5 0,-4 0 0,-3 2 0,-2 1 0,4 2 1,1-2-1,3 0 0,-3 0 0,0 2 0,0-2 0,7-1 31,6-2 0,-2 0 1,-1 0-1,-4 0 0,-1 0 1,2 0-1,-1 0 1,-1 0-1,-4 0 0,-5 0 1,0 0-1,-2 0 1,-2 0-92,-2 0 1,1 5 0,-1-1 0,3 0 0,2-3-1,3-1 1,1 0 0,-2 0 0,-2 0 0,2 0 0,2 0-1,2 0 60,3 0 0,-4 0 0,0-1 1,2-3-1,1-2 0,2-2 1,-2-3-1,-2 0 0,-6-1 1,-3 3-1,-1-1 0,-1 1 0,1 1 58,-1 1 1,-6-2 0,-3 2 0,-3 1 0,-3-1 0,-6 3 0,-5-1-1654,-6 0 0,-20 0 1550,-5 5 0,-22 7 0,-9 1 0</inkml:trace>
  <inkml:trace contextRef="#ctx0" brushRef="#br0">10862 14129 6510,'-5'-9'110,"0"-1"1,-1 7 0,3-4 0,-4 3 0,-1-1 0,-3 0-50,-2-1 1,-1 4 0,0-3 0,-1 4 0,-1 1 0,-1 0 0,-4 0 0,-2 1 0,-1 2 0,0 2 0,-1-2 0,-4-1 0,-3 0 751,0 2-819,2-2 0,-4 4 1,-1-6-1,0 0 0,0 0 1,1 2-1,1 1 0,-3 2 1,0-2-1,-3 0 0,3 1 1,0 0 17,1 0 1,5-1 0,-5 0 0,-1 2 0,0 0 0,-1-1 0,3 1 0,4 0 0,0 0 0,-2 0 0,-2-1 0,2 1 0,2 2-49,1 1 1,-6 1-1,-2 6 1,-1-1-1,-1 0 1,-1 1-1,-3-1 1,-5 0-1,-3 1 1,0-1 0,1 1-1,2-1 1,0 0 69,2 1 0,1-1 0,2-1 0,2-3 0,2-4 0,4-1 0,0 0 0,-2-2 0,0-2 0,4-1 0,2 0 0,3-1-5,-1-4 1,-5-1-1,1-6 1,1 4 0,1 0-1,3 0 1,-1-3 0,0-2-1,0 1 1,-1 0 0,-2 3-1,-2-2 1,2-2 273,2-1-294,1-1 1,-1 1-1,-2-1 1,-2 1-1,1-2 1,-1 0 0,1 0-1,1 3 1,1 0-1,1 2 1,-2 0-1,-2 3 1,2 2-15,2 2 1,1-2 0,1 1 0,-1 2-1,0 1 1,0 2 0,2 0 0,3 0-1,3 0 1,2 2 0,-2 1 0,1 4-1,-1-1 13,3 0 0,2 4 1,2-4-1,-1 2 0,3 4 1,0 0-1,3 3 0,-2-2 1,-1-1-1,1 1 0,3 3 1,0 0-1,2 0 30,-1-2 0,-2 1 0,2 1 0,1 1 0,0 3 0,3-3 0,-1-1 0,1 0 1,-2 2-1,2 1 0,2-1 0,1-2 0,0-2-7,0 0 1,1 1 0,2-1 0,4-1-1,-1-2 1,2-1 0,0-1 0,3 1 0,2-1-1,1 1 1,1 0 0,-1-2-49,1-2 0,-1 0 0,0-2 1,2 0-1,2 1 0,1 0 0,0 0 1,1-2-1,0-1 0,1-2 0,1 0 1,1 0-1,2 0 17,3 0 1,-4 0-1,0 0 1,1 0-1,2 0 1,2 0-1,0 0 1,0 1-1,-1 2 1,1 2-1,0 0 1,1 0 0,2 1 17,2 2 1,-1-3 0,-4 3 0,2 0 0,1-2 0,1 2 0,1-1 0,-1 1 0,1 0-1,-1 1 1,1 1 0,1-1 0,0 1-19,0-2 1,4 5 0,-4-4-1,2 4 1,1 2 0,0-3-1,1 0 1,1-3 0,1 2 0,3 2-1,-1 0 1,0-2 0,2-3 39,3-1 0,-2 2 0,7-4 0,-1-2 0,1 0 0,0 1 0,1 0 0,2 0 0,2-3 0,-1 1 0,1 1 0,-1 2-36,1-2 0,0-1 1,-1-2-1,-1 0 1,-2 0-1,-2 0 0,-1 0 1,0 1-1,2 2 1,-1 2-1,-1-2 0,-1-1 1,-2-2 40,2 0 1,-1 5-1,4 0 1,-4-2 0,-1-2-1,2-1 1,1 2 0,3 1-1,1 2 1,-1-2 0,-3 0-1,-1 0 1,-2 2-62,1-2 1,-2 4-1,4-2 1,-2-1-1,-1 1 1,2 0-1,1-2 1,2 0-1,0 1 1,1 0-1,2 0 1,1-3-13,1-1 71,0 0 0,-1 0 0,2 0 0,2 0 0,4 0 0,3 0 0,0 0 0,-2 0 0,-1 0 1,1 0-1,1 2 0,0 1-36,2 2 1,-3 0-1,-1-5 1,1 0-1,-1 0 1,4 0-1,0 0 1,-1 0-1,-2 0 1,-1 0-1,3 0 1,4 0 25,3 0 0,-3 0 0,-5-2 0,1-1 0,4-2 0,2 2 0,-1 1 0,-2 1 0,-1-3 1,0 0-1,2 0 0,0 3 0,-1 1-47,-4 0 1,3 0-1,-1 0 1,4 0 0,4 0-1,0 0 1,0 0 0,1 0-1,2 0 1,-39-1 0,1 0-1,0 0 1,1-1 0,0 0-1,0-1 1,0 1 0,0-1 17,0 0 0,1 0 1,0 2-1,0-1 1,0-2-1,1 0 1,1 0-1,-1 1 0,0 1 1,0 0-1,-1-1 1,0 1-1,-1-1 1,0 1-1,0 0 1,0 1-1,0 0 0,-1 0 1,0 1-1,1 0 1,-2 0-1,1-1 1,0-1-1,-1 1 0,39-4 11,0 2 1,-5 1 0,7 2-1,-1 0 1,-1 0 0,-3 0-1,-2 0 1,0-2 0,5-1-1,-39 1 1,-1-1 0,2 1-1,0 0 1,37-3 242,1 0-244,-6 0 0,-32 3 0,1-1 0,37-3 0,0 0 1,-5-1-1,-5 4 0,-4 1 0,-3 2 0,-2-1 0,-2-2 1,-1-2-1,-1 2-61,1 1 0,0 2 0,-1-2 0,1-1 1,-1-3-1,1-1 0,-1-1 0,1 2 0,-1-2 1,-1 2-1,-1-2 0,-3 1 39,3 1 1,1-4 0,0 4 0,-4-1 0,-4-1 0,-1 2 0,-1-2 0,4 2 0,-1-2-1,1 1 1,-4-1 0,-1 2 0,-2-2-7,0 0 1,-4 0-1,-3-3 1,-2 3 0,-5 0-1,-4 0 1,-1-2-1,0 1 1,-1-1 0,-3 0-1,-2 1 1,-4-1-1,-2-1 29,-3-2 0,-6-1 0,4 1 0,-2 2 0,-1 1 1,-1-1-1,-3-2 0,-4-1 0,-4-1 0,-2 1 1,1 0-1,-3-2 0,0-2-3,-3-1 0,2 0 0,2 4 0,2 1 0,-3-2 0,0-2 0,-3-1 1,1 2-1,-1-1 0,1 0 0,-2-1 0,-2 2 0,-2 1-56,-3 1 1,-2-1 0,-7 0 0,-3-1 0,-2 1 0,-3 0 0,-2 3 0,-2 2 0,-3 0 0,-2-2 0,-2-2 0,-4 3 0,1 0 25,1 3 0,-3-1 1,2-3-1,-5 2 0,-4 2 1,3-1-1,0 1 0,3-1 1,-4 0-1,-3 2 0,-5 2 1,1 1-1,-4 0-22,-3 2 1,-1-3 0,-3 1-1,0 2 1,2 1 0,1 2-1,-3-1 1,-1-3 0,40 2-1,-1 0 1,-39-2 0,2 3-1,1 1 25,0 0 0,36-2 0,-1-1 1,1 1-1,1-1 0,-3 1 1,1 1-1,-1 0 0,0 0 0,-1 1 1,0 0-1,-1 0 0,0 0 1,-1 1-1,-1 0 0,1 0 0,0 1 1,-1 1-1,-1-1 0,1 0 1,0 1-1,-1-1 0,0 1 1,0-1-1,0 0 0,0 1 0,-1-1 3,-3 2 1,1-1-1,4-3 1,0 1-1,-2 2 1,1 1 0,1-2-1,1 0 1,0 1-1,-1-1 1,0 0-1,0-1 1,-1 1 0,0 0-1,1-1 1,0 1-1,1 0 1,1 1 0,0-1-1,0 0 1,0 1-1,0-1 1,-1 1-1,0-1 1,0 0 0,1-1 14,1 0 1,0 0-1,-1-1 1,0 0 0,-36 1-1,38 1 1,1 0-1,-1 0 1,0 0 0,0 0-1,1 0 1,-40-1-1,6-1 1,2 0 0,2 0-1,-1-1 1,-2-3-1,-1 0 4,6 0 0,-2 3 1,7-1-1,-4-1 0,0-2 1,-1 2-1,3 0 1,-1 0-1,5-2 0,-3 0 1,2 0-1,0-1 17,3-2 1,2 3-1,2-5 1,-1-1 0,1 0-1,-1 0 1,1 3 0,-1 1-1,0 3 1,1-1 0,-1 0-1,1 2 1,-1 1-1,-1 2-22,-3 0 0,-1 0 0,-5 0 0,-1 0 0,5 0 1,3 2-1,4 1 0,-2 2 0,-2-2 0,-2-1 0,1-2 1,0 0-1,-1 0 25,3 0 1,-4 0 0,1 0 0,3 0-1,0 0 1,1 0 0,-3-2 0,-4-1 0,1-2-1,1 2 1,0 1 0,-3 1-116,-3-4 1,-7 3 0,0-1 0,-1 6 0,37 1 0,0 2 0,-2 1 0,-2 0 0,-2 2 0,-2 1 0,-3 3 0,-1 0 87,-3 2 0,-2 2 0,-4 1 0,0 1 0,0 2 0,1 1 0</inkml:trace>
  <inkml:trace contextRef="#ctx0" brushRef="#br0">19379 14417 8210,'-15'-13'0,"3"2"0,2 1 205,5-1 286,4-2 1,1-1-1,0 0 1,1-1 0,4 2-1,5 2 1,2 2-1,3-2 1,-1-1 0,1 3-1,-1 4 1,2 2-1,2 0 1,2-2-153,3 2 0,-4 1 0,5 2 0,3 2 0,3 1 0,7 2 0,3-1 0,7 1 0,2 0 0,5-2 0,2-1 0,4-2 0,2 0 0,3 0 0,3 0-458,-1 0 0,-7 0 0,4 0 0,-1-2 0,-3-1 0,-2-2 0,-5 2 0,-4 0 1,-1 0-1,-1-4 0,-4 1 0,-6-1 0,-5 3-818,-4-3 1,-5 4 0,-4-5 0,-3 0 0,-3 0 0,-2-2 0,-3 1 936,-2-1 0,-1-6 0,-5-6 0</inkml:trace>
  <inkml:trace contextRef="#ctx0" brushRef="#br0">20889 13913 8561,'-14'-14'0,"0"1"0,-1 2 655,1 1 1,0 6-1,-1-4 1,2 0-1,2 1 1,5 2 0,4 7-1,10 4-541,8 2 0,2 5 0,6-3 1,1 1-1,4 0 0,3-1 1,2 1-1,-2 2 0,-2 1 0,-1 1 1,0-1-1,-1 0-254,1 1 0,3 1 1,-2 1-1,-2 2 0,-1 1 1,-2-1-1,1 2 0,-4-1 1,-3 3-1,-6-2 0,-6 1 1,-6-1-1,-1 1 1,-1 1 140,-4 2 0,-10 1 1,-8-1-1,-6-1 0,-3 2 1,-2 1-1,2 2 0,2-2 1,3-1-1,1-4 0,4 0-1,1 1 0,-5-6 0,4 4 0</inkml:trace>
  <inkml:trace contextRef="#ctx0" brushRef="#br0">21479 13784 8170,'0'-24'370,"0"0"0,0 6 0,2-2 0,1 0 1,4 1-1,1 3 0,4 3 0,6 5 1,6 2-1,3 3 0,2 1 0,1 2 1,2 0-1,3 0-154,2 0 1,1 0 0,4 0-1,-2 0 1,-3 0 0,-2 0-1,-3 0 1,-2 0 0,-3 0-1,-3 0 1,-4-1 0,-4-3-6320,-2 0 6103,-6-1 0,-8-2 0,-8-1 0</inkml:trace>
  <inkml:trace contextRef="#ctx0" brushRef="#br0">21839 13755 8335,'-13'21'0,"2"3"360,1 3 0,2 2 1,-3 0-1,3 1 0,2 2 1,3 3-1,1 2 0,2 1 1,0 1-1,0-3 0,0 0 1,0-3-337,0 2 1,0-4 0,0 1 0,0-5 0,2-3 0,1 0 0,3 0-25,2 0 0,2-7 0,4 4 0</inkml:trace>
  <inkml:trace contextRef="#ctx0" brushRef="#br0">22343 13669 8109,'-15'-8'0,"1"3"265,-1 3 0,1 2 1,0 0-1,1 4 0,2 4 1,1 8-1,-1 6 0,0 8 1,-1 7-1,5 6 0,0 4 1,4 2-1,1 2-157,2 4 1,2-1 0,3 0 0,4-2-1,6-3 1,2-2 0,4-3 0,1-2 0,2-4-1,0-4 1,-1-5 0,-1-4 0,-1-2-1204,0-3 1,3-2-1,-5-9 1,-2-4 1094,-1-3 0,5-15 0,2-3 0</inkml:trace>
  <inkml:trace contextRef="#ctx0" brushRef="#br0">22688 13482 8280,'0'-15'0,"0"1"386,0 0 0,-7 9 0,-1 8 0,0 11 0,4 9 0,0 6 0,1 4 0,-2 4 0,1 3-36,-3 1 1,6-2 0,-6-2 0,3-2 0,-1-3 0,2-2 0,1-3 0,2-8-452,0-14 0,6-13 0,2-21 0,2-1 0,-1-3 0,3-4 0,0-2 0,1 1 0,-2 0 0,-1-1 0,1 1 1,2 0-1,1 1 205,1 3 1,-6 10 0,1 5 0,1 3 0,2 3-1,1 4 1,-1 5 0,-2 8 0,-3 7 0,0 5 0,-1 5-1,-1 1 1,-3 4-38,-1 1 0,-2 2 0,0-1 0,0-1 1,0-1-1,0-4 0,0 1 0,0-2 1,0 1-1,0-1 0,0 0 0,0-4-6928,0-1 6861,0 5 0,-7-5 0,-1 5 0</inkml:trace>
  <inkml:trace contextRef="#ctx0" brushRef="#br0">22501 14072 10764,'6'-8'363,"4"3"1,9 3 0,5 1-1,5-3 1,4 0 0,6 0 0,2 3-1,2 1 1,1-2 0,-3-1 0,-3-2-1,-2 2 1,-3 2-754,1 1 1,-1 0 0,-5 0-1,-4 0 1,-5 0 0,-3 0 0,-4 1 389,-2 4 0,-10 3 0,-8 6 0</inkml:trace>
  <inkml:trace contextRef="#ctx0" brushRef="#br0">22645 14345 10740,'14'-8'503,"0"3"0,1 4 1,1 1-1,3 0 0,3 1 1,1 2-1,-6 4 1,-5 2-1,-8 6 0,-2 2 1,-2 3-1,0-1-620,0 0 1,0 5-1,-2-3 1,-1 0-1,-3 1 1,-1-1-1,1-1 1,3-2 0,1-2-1,2-2 1,2-1 91,3-3 0,3-4 0,6-7 0,0-3 0,2-4 0,2-3 0,3-5 0,-1 0 0,3-1 1,-1-1-1,2-1 0,0 0 0,-1 0-1196,-3-1 0,0 0 0,-4 2 1,1-3 1220,2-1 0,0-2 0,-4-5 0</inkml:trace>
  <inkml:trace contextRef="#ctx0" brushRef="#br0">23278 13439 9067,'5'-15'0,"1"1"0,2 1 455,3 3 0,-3 10 1,2 12-1,1 5 1,2 9-1,-1 6 1,1 8-1,0 6 1,3 8-1,2 6 1,1 4-1,2 1 1,-1 4-380,1 1 1,3 2 0,-5 0 0,-1-2 0,-2-4 0,-3-7 0,-4-6 0,-4-4 0,-3-4 0,-2-3 0,-2-5 0,-3-2 0,-4-3-2288,-4-2 0,-10 4 2211,-5-1 0,-7 7 0,-9-3 0</inkml:trace>
  <inkml:trace contextRef="#ctx0" brushRef="#br0">10646 16115 18363,'10'-7'0,"-1"-1"0,1-1-99,-2-1 1,3 5-1,-8-3 1,-4 2 0,-7 3-1,-7 1 1,-4 2-1,-5 0 1,-3-1 0,-3-3-1,-4 0 1,-4-1 0,-2-2-1,-2-1 337,-1 0 0,1-4 1,-10 2-1,-3-1 1,-1 0-1,-1 3 0,-1 0 1,-1 1-1,-3 1 1,-4 3-1,1 1 1,2 2-1,4 0 0,3 0 1,2 0-139,1 0 0,2 0 0,-2 0 1,5 0-1,3 0 0,2 0 1,0 0-1,0 2 0,0 3 1,0 3-1,-1 1 0,1 1 0,0 1 1,0 0-1,-2 0 0,-1-1 571,-2 1-665,-6 2 1,4 1 0,-3 1 0,5-1 0,4 2-1,0 2 1,1 2 0,0 1 0,2 0 0,1-2 0,3 0-1,2 1 1,3-1 0,1 1-54,3 4 1,-1 2-1,2 0 1,1-2-1,4 1 1,1 2-1,3 2 1,2 0-1,3-2 1,4-1-1,4-2 1,3 1-1,2 1-64,0-2 1,2 3-1,4-5 1,7 2-1,5 0 1,1 0 0,0 0-1,0-1 1,1-1-1,0 0 1,3 2 0,1-1-1,0-4 83,1-3 1,2 3 0,2 0 0,2 0 0,1 1 0,3-1 0,1-2 0,6-1 0,4-1 0,7-1 0,3 1 0,2-1 0,1-1 11,3-4 1,4 4 0,7-5 0,2 2 0,4-2 0,-1-2 0,-37-4 0,0-1 0,1 0-1,0 0 1,4-1 0,-1 0 0,2 0 0,-1 0 0,1 0 0,-1 0 0,-1 0 0,1 0 19,-1 0 1,1 0 0,3 0-1,1 0 1,-1 0 0,0 0-1,1 0 1,0 0 0,-1-1-1,0 0 1,-1 0 0,0-1 0,-1 0-1,0-1 1,2 2 0,1-1-1,1 1 1,1 1 0,0-1-1,1 2 1,-1-1 0,0 0 0,-2 0-1,1 0 1,-2 0 0,-1 0-33,0 0 0,0 0 0,1 0 0,1 0 0,1 0 0,-1 0 0,-2 0 0,0 0 0,-2 0 0,1 0 0,-1-1 0,0 2 0,2-1 0,0 1 0,2 1 0,-1-1 0,2 2 0,-1-1 0,0 1 0,-1-1 0,0 0 0,0 1 0,-1-1 0,-1 1 0,2-2 0,0 1 19,2-1 1,0-1-1,0 0 1,-1 0 0,3 0-1,0 0 1,-2 0-1,0 0 1,-1 0 0,1 0-1,0 0 1,1 0 0,2 0-1,0 0 1,1 0-1,0 0 1,-1 0 0,1 0-1,-2 0 1,1 0 0,-1 0-1,1 0 1,0 0-1,0 0 1,2 0 0,-1 0-8,-1 0 0,0 0 0,2 2 1,0 1-1,-2 0 0,-1-1 1,1 0-1,0-1 0,0 0 1,0 0-1,0-1 0,-1 1 0,1 1 1,-1-1-1,0 2 0,0-1 1,0 0-1,-1-1 0,2 0 1,0 0-1,0-1 0,0 0 1,1 0-1,1 0 0,-1 0 0,0 0 28,0 0 0,0 0 0,-2 0 0,0 0 0,1 0 0,0 0 0,1 0 0,1 0 0,-1 1 0,0 0 0,1 0 0,0 1 0,-2 1 0,-1 0 0,-1 0 0,0 1 0,-2 0 1,1 0-1,-1-1 0,0 2 0,0 0 0,-1 1 0,0-1 0,-2 1 0,0 0 0,-1-1 40,1 0 1,-1 0-1,-2-3 1,0 1-1,2 0 1,0 2 0,0-1-1,-1 0 1,1-1-1,0 0 1,-2 1-1,1 0 1,-1-1 0,0 0-1,0 1 1,0-1-1,1-1 1,1 1-1,1-1 1,0 0 0,1 1-1,-1-1 1,-2 0-1,1-1 1,-1 0-1,-1 0-11,2-1 1,-1 0 0,-1 0 0,0 0-1,2 0 1,-1 0 0,0 0 0,-2 0 0,1-1-1,-1 0 1,0-1 0,0 0 0,0-2 0,0 0-1,0-1 1,1 0 0,0 0 0,0 0 0,0 0-1,0-1 1,0 1 0,-1-1 0,-1 0 0,0 1-1,38-6-15,-5-5 1,0 0 0,-2-7 0,-1 1 0,-8 0 0,-6-2 0,-7 0 0,0 0-1,-1 0 1,-1 0 0,-2 1 0,-1 1 0,0-1-67,2-2 0,0-7 1,-5-2-1,0 2 1,1 0-1,-3 0 1,-1-3-1,-5 0 1,-3 0-1,-6 3 0,-5 2 1,-7 1 16,-3 0 1,-8 0 0,1 0 0,-9 1 0,-8-1 0,-8 2 0,-4 1 0,-7 2 0,-3 0 0,-4 2 0,-1 1 0,-1 2 0,-6 0-20,-2 1 1,-4 0 0,-5 1 0,-1-2 0,-1 1 0,-6 1-1,-3-1 1,-4-1 0,-2 1 0,-5 2 0,37 9 0,-1 0 0,-3 0-1,-2-1 1,-1 1 0,-2 0 40,0 0 0,-1 0 0,-1-1 0,1 1 0,0 0 0,0 0 0,-2 0 1,0 1-1,-3 0 0,-1 1 0,-1 1 0,0 0 0,-1 0 0,-1 1 1,2 1-1,0 0 0,-1-1 0,1 1 0,-1-1 0,0 1 0,-2 0 0,-2 1 1,0 0-1,-1 0 0,-1 1 0,0 0-42,1 0 1,-1 0 0,-1 0-1,-1 0 1,-1 0 0,1 0 0,-3 0-1,0 0 1,-1 0 0,0 0-1,0 0 1,1-1 0,1-1 0,1-1-1,1-1 1,-1 0 0,1-1-1,1 0 1,-3 1 0,1 0 0,0 1-1,-1 0 1,2 1 0,-1 1 0,3 0-1,0 0 61,1 1 0,1 0 0,0 0 0,0 0 0,0 0 0,-1 0 0,0 0 1,0 0-1,-1 0 0,1 0 0,1 0 0,1 0 0,0 0 0,1 0 0,0 0 1,0 0-1,-2 0 0,0 0 0,0 0 0,-1 0 0,1 0 0,1 0 0,2 0 1,1 0-1,1 0 0,0 0 0,1 0 0,0 0 0,-2 0 0,0 0-20,-1 0 0,1 0 0,3 0 0,-1 0 1,1 0-1,0 0 0,2 0 0,0 0 1,0 0-1,0 0 0,-1 0 0,0 0 1,0 0-1,-1 0 0,1 0 0,1 0 1,0 0-1,0 0 0,1 0 0,1 0 1,0 0-1,-1-1 0,1-1 0,0 0 1,-1-1-1,-1 0 45,2-1 1,0 0-1,0 0 1,1 0-1,2-2 1,1 1-1,0 0 1,-1 0-1,0 0 1,0-1-1,0 0 1,0-1-1,-1 1 1,1-1-1,2 2 1,1-1-1,0 1 1,2 1-1,1-2 1,0 0-1,1 0 1,0 0-1,1-2 1,0 1-1,0 1 1,-1-1-20,1 3 1,0-1 0,0-1 0,0 1-1,-1 2 1,0 1 0,-2 0 0,1 1-1,-2 0 1,1 0 0,0 2 0,1 0 0,2 0-1,0 1 1,0 1 0,1 0 0,0 1-1,1 2 1,-1 1 0,1 2-25,0 2 0,0 0 0,-36 12 0,37-12 0,-1 2 0,-1-1 0,1 1 0,-2 1 0,1-1 0,-1 2 0,0-1 0</inkml:trace>
  <inkml:trace contextRef="#ctx0" brushRef="#br0">19552 16590 22347,'-15'-8'-72,"1"3"1,4 3 0,4 2 0,6 2-1,9 1 1,11 2 0,7-2 168,8-1 1,6-2 0,7 0-1,7 0 1,4-2 0,6-1-1,4-4 1,5 1 0,-1 0-1,-1 2 1,-5 3 0,-4 1 0,-7 0-1,-7 0 1,-9 0-407,-8 0 1,-2 1 0,-9 3 0,0 2 0,0 0 0,-4 2 0,-1-1 0,-1-1 0,-1-3 0,1-1 381,-1-2 0,-4-2 0,-2-2-364,-2-6 1,-8-3 0,-6-1-1</inkml:trace>
  <inkml:trace contextRef="#ctx0" brushRef="#br0">20573 16518 17036,'-29'-15'0,"0"2"0,2 2 0,3 2 0,5-2 44,3-2 1,3-2-1,4 1 1,4 0-1,5-1 1,5 1-1,6-2 1,7-2-1,5-1 1,5 3-1,0 3 1,3 5-1,1 2 1,1 3 82,-1 1 1,-1 2 0,-3 2 0,0 2 0,-3 6 0,-2 3 0,-1 3 0,-1 1 0,-2 4 0,-5 0 0,-2 1 0,-1-1 0,0 2-341,-2-1 1,3-4 0,-8 2-1,0 1 1,-4 1 0,-5 2-1,-6-1 1,-7-1 0,-7 1-1,-6 2 428,-2 2 1,-14 9-1,2 0 1</inkml:trace>
  <inkml:trace contextRef="#ctx0" brushRef="#br0">21393 16331 14111,'14'0'194,"7"0"0,5 0 0,6 0 0,5 0 0,2-2 0,3-1 0,4-4 0,2 1 0,4 0-295,-1 2 1,-5-2-1,0 1 1,-6 2 0,-6 1-1,-5 2 1,-5 0 0,-8 0-270,-10 0 1,-8 7 0,-12 1-1</inkml:trace>
  <inkml:trace contextRef="#ctx0" brushRef="#br0">21695 16331 14697,'-19'0'0,"0"0"0,1 1-223,2 4 1,3-2-1,4 7 1,4 3-1,3 3 1,4 4 0,3 3-1,6 2 1,5 3-1,3 0 1,-1 3 164,-2 2 0,-2-1 1,1 5-1,-1-2 1,0-3-1,-1-2 1,-2-1-1,-3 0 1,-1-2-1,-4-1 1,-2-4-1,-1 1 1,0-3-513,0 1 1,0-2 0,0-4 0,0-1 606,0 0 1,-6-6 0,-2-1 0</inkml:trace>
  <inkml:trace contextRef="#ctx0" brushRef="#br0">22501 16316 12431,'-16'-13'0,"-2"2"33,-1 2 1,-5 5 0,2 1-1,-4 6 1,-4 9 0,-2 5-1,-2 9 1,1 4 0,1 5 0,3 1-1,5 0 1,5 1 0,4 1-122,6-1 0,2-2 1,11-6-1,5 0 1,10 0-1,7-1 0,3 0 1,1-3-1,2-2 1,2-1-1,-1-1 1,1 1-1,-2-1-1530,-5 0 1619,2-2 1,-7-5 0,7 1 0</inkml:trace>
  <inkml:trace contextRef="#ctx0" brushRef="#br0">22717 16403 14637,'-15'0'-212,"2"1"1,2 4-1,3 5 1,0 2 0,2 4-1,-1 2 1,4 3 0,2 1-1,1 2 1,0 0 0,0-2 57,0-1 0,1-2 1,4-4-1,5-2 1,2-4-1,1-6 1,-2-6-1,-3-8 1,-1-5-1,-2-5 65,1-1 0,0-2 0,4-5 0,-4 0 0,-1 1 0,2-3 1,-1 1-1,0-1 0,-1 4 0,0 0 0,1 1 0,1 1 0,1 2 351,0 3 0,-3 2 1,4 9-1,2 4 1,2 3-1,1 4 0,-1 3 1,-2 4-1,-1 6 1,0 2-1,-1 2-258,1-1 1,-2-2 0,1 0-1,-2 1 1,-2 3 0,-1-3-1,1-1 1,0-1 0,0-1 0,-2 0-1,-1 1-55,-2-1 0,-7 1 1,-1-1-1</inkml:trace>
  <inkml:trace contextRef="#ctx0" brushRef="#br0">22673 16690 15210,'-14'0'38,"4"0"1,1 0-1,1 0 1,5 2 0,8 1-1,7 2-43,7-2 0,-1-1 0,8-2 0,2 0 1,4 0-1,0 0 0,-1 0 0,-3 0 0,1 0 1,0 0-1,-2 0 0,-1 0 0,-4 0-833,-1 0 1,-2 0-1,-4 1 718,-1 4 0,0 3 0,1 6 0</inkml:trace>
  <inkml:trace contextRef="#ctx0" brushRef="#br0">22846 16921 12550,'0'-15'290,"2"2"1,2 4-1,6 4 1,3 3 0,1 1-1,1-2-413,-1-2 1,0 0 0,-1 7-1,-3 2 1,-5 6 0,-4 3 0,-1 1-1,0 1 1,-1 1 0,-3 1-1,-2 2-6,-2-1 0,5-2 0,-2-2 0,3 1 0,2-1 0,0 0 1,2-1-1,3-3 0,4-5 0,6-4 46,4-1 0,-1-1 0,4-4 0,0-5 0,-1-1 1,1 0-1,1 1 0,1-1 0,-2 0 0,-3 0 0,-3 3 1,0 0 104,4 0 0,-4-2 0,4-4 0</inkml:trace>
  <inkml:trace contextRef="#ctx0" brushRef="#br0">23465 16287 14465,'9'-12'-114,"1"2"1,0-1 0,4 6 0,0 3 0,-1 6 0,-2 7 0,-1 6-1,1 7 1,2 5 0,1 3 0,2 3 0,2 1 0,1 0 256,-1 1 1,-7 5 0,-3 2-1,0 0 1,-2 0 0,1 3-1,-6 1 1,-4 1 0,-8 2-1,-7 2 1,-7 1 0,-7 4 0,-7 4-720,-2 4 1,17-33-1,0 1 1,-1 2 0,0 0 578,0 0 1,-1 0 0,0 6 0,-1 1 0,-2 1 0,1 0 0</inkml:trace>
  <inkml:trace contextRef="#ctx0" brushRef="#br0">25666 4763 8075,'-2'-13'0,"-1"2"1261,-2 1 1,1 0-617,4-4 0,0 0 0,0-1 0,0 1 0,0-1 1,0 1-1,0 0 0,0-1 0,0 1 0,0-1 1,-2 3-453,-3 2 1,2 2 0,-7 5-1,-1-2 1,-2 2 0,-1 3-1,-2 5 1,-2 4 0,-2 6-1,-3 4 1,-1 5 0,0 3 0,0 2-1,0 1 1,0 2-194,0 2 0,5 6 1,-3-2-1,1 4 0,3-1 1,4-1-1,3-1 0,3-1 1,2-1-1,2-4 0,4-2 1,4-4-1,2-2 257,2-1 1,6-6 0,5 1 0,1-5-1,-1-2 1,2-3 0,1 1 0,2-2 0,0-3-1,0-4 1,0-1 0,0 0-687,0 0 1,-2-1 0,2-3 0,-3-2 0,-2-2 0,0-2 0,-1 1 0,0 1 428,1 1 0,3-10 0,7 1 0</inkml:trace>
  <inkml:trace contextRef="#ctx0" brushRef="#br0">26169 5007 7983,'-14'-9'0,"0"1"1109,-1 1 0,1-2 0,1 2 0,5-1 0,8-1-706,8 1 1,11 1 0,5 7-1,3 0 1,4-1 0,1-3-1,3 0 1,0 0 0,0 3-1,-1 1 1,-1 0 0,1 0 0,-2 0-1,-2 0 1,-1 0-976,0 0 1,-5 0-1,0 0 1,0 0 0,-2 0-1,-3 0 1,-3 0 0,-1 0 571,-1 0 0,-6-7 0,-1-1 0</inkml:trace>
  <inkml:trace contextRef="#ctx0" brushRef="#br0">26615 4662 8355,'-12'-15'0,"0"3"0,4 0 0,1 4 528,-1 2 1,3 1-1,-3 7 1,0 3 0,1 4-1,1 6 1,1 5 0,0 8-1,1 5 1,-1 4 0,0 3-1,-1 1-413,-2 3 0,3-1 1,-3 0-1,0 2 0,0 1 1,-2 4-1,1-2 1,-1-2-1,0-6 0,1-2 1,-1-3-1,1-1-6318,1-7 6203,-5 2 0,5-13 0,-6 5 0</inkml:trace>
  <inkml:trace contextRef="#ctx0" brushRef="#br0">27076 4590 8053,'-19'0'0,"-1"-2"505,3-3 1,4 4-1,8-4 1,10 3-1,6 2 1,5 0-1,3 0 1,5 0 0,4 0-1,0 0 1,1-1-1,2-2 1,1-2-97,1 2 1,7-4 0,-3 1-1,1-2 1,1-2 0,1 1-1,1-1 1,1 1 0,-2-1-1,-4 2 1,0 0 0,-5 2 0,-2-1-3593,-5 4 1,-3-3 3182,-7 1 0,-12 6 0,-4 7 0</inkml:trace>
  <inkml:trace contextRef="#ctx0" brushRef="#br0">27493 4604 8247,'-22'5'0,"1"1"0,2 2 0,0 4 513,1 0 0,2 4 0,3 4 1,2 5-1,3 6 0,0 5 0,0 4 1,-2 5-1,1 0 0,1 1 0,1 1 1,3 2-245,-3 2 0,4-4 0,-5 1 1,0-4-1,0-1 0,-2 1 0,1-1 1,-1-2-1,-1-1 0,0-3 0,0-2 1,1-3-1,-1-1-1880,-2-3 0,4-5 1,1-2 1610,1-1 0,-4 3 0,3 6 0</inkml:trace>
  <inkml:trace contextRef="#ctx0" brushRef="#br0">28241 4532 8040,'8'-20'658,"5"4"0,-11-5 1,4 8-1,-1 2 0,-2 3 1,-5 1-1,-6 4 0,-6 5-316,-5 7 1,-8 7 0,-9 15 0,1 2 0,-1 7 0,0 7 0,1 5 0,3 4 0,2 3 0,3 2 0,3 3 0,4 0 0,6 3 0,5 0 0,4 2 0,3-6-638,2-8 1,0 0 0,0-7-1,0-3 1,2-5 0,1-7-1,3-4 1,1-4 0,1-2-1,0-4 1,3-6 294,2-7 0,7-4 0,3-2 0</inkml:trace>
  <inkml:trace contextRef="#ctx0" brushRef="#br0">28457 4547 8703,'5'-20'0,"0"1"0,-2 2 497,-2 1 1,-1 9 0,0 7-1,0 10 1,-1 8 0,-4 4-1,-3 2 1,-2 0 0,1 1 0,-1 1-415,2-2 1,-5 3 0,5-4 0,0-1-1,2-3 1,1-3 0,0-1 0,4-4 0,4-7-1,7-8-97,2-7 1,9-10 0,2-5-1,1-4 1,0-5 0,1-1 0,2 0-1,2 0 1,0 1 0,0 3 0,-2 2-1,-3 3 25,-5 3 46,-3 9 0,-2 9 1,-1 8-1,-2 2 0,-3 6 1,-1 4-1,-4 6 1,-2 2-1,-2 2 0,-2 0 1,-4 0-1,1-2-197,0-3 0,1 2 0,3 0 0,-1 0 0,-2 0 0,0-4 0,1 1 0,-1-1 0,2 4 0,1 0 140,2 0 0,-6-2 0,-2-5 0</inkml:trace>
  <inkml:trace contextRef="#ctx0" brushRef="#br0">28212 5122 8664,'-27'8'0,"2"-3"375,1-3 1,11 2-1,-2 1 1,4 0 0,3 1-1,5 4 1,6 1 0,7 0-1,4-3 1,5-1 163,5-4 1,4 3-1,0-1 1,3-2-1,1-1 1,3-2 0,0 0-1,0 0 1,-1 0-1,-1 0 1,3 0-1,-1 0 1,0 0-1220,-3 0 0,-2-2 1,-1-1-1,0-2 0,-2 2 1,-3 0-1,-5 0 680,-3-2 0,-2 0 0,1 5 0</inkml:trace>
  <inkml:trace contextRef="#ctx0" brushRef="#br0">28342 5453 8163,'-15'0'620,"8"-1"1,3-3 0,8 0 0,7 0 0,5 3 0,4 1-1,1-2 1,2-1 0,-3-2-164,1 2 0,3 1 0,-5 2 1,-1 0-1,-2 2 0,-2 1 1,1 2-1,-3 0 0,-2 1 1,-5 4-1,-4 3-783,-1 1 0,-1 0 0,-2 1 0,-4-1 0,1 0 0,-2 1 0,0-1 0,-2 1 0,2-1 0,2-1 437,0-4 0,4-1 1,-1-4-1,6 0 0,7 0 1,4-3-1,3-1 1,4 0-1,2-1-625,2-4 65,2 3 0,2-11 0,0 5 0,0-1 0,-1 1 1,1 0 448,0 0 0,0-2 0,0-4 0</inkml:trace>
  <inkml:trace contextRef="#ctx0" brushRef="#br0">29148 4446 8414,'1'-19'0,"2"0"0,4 3 460,1 4 1,-3 6 0,4 6-1,2 3 1,2 5 0,1 10 0,1 6-1,-2 9 1,-2 6 0,-2 7 0,1 4-1,0 4-113,-1 2 0,-4 8 1,3 5-1,-2 6 1,-4-35-1,0 1 1,-1 1-1,-1-1 1,0 41-1,0-5 1,-1-5-1,-3-4 1,-2-2-1,-2-2 1,-5-5-1,-3-3-387,-3-3 0,-8-7 0,0 2 0,-7-3 0,-3-4 1,-4-1-1,-4-3 0,-6 0 0,-5-2 40,-8 0 0,2 5 0,-2-3 0</inkml:trace>
  <inkml:trace contextRef="#ctx0" brushRef="#br0">26817 6086 9268,'0'15'511,"5"-1"0,3 0 0,3 2 1,6 2-1,4 3 0,6 0 1,5 1-1,8 0-339,7 4 1,9-4 0,9 1-1,4-3 1,4-2 0,4-2-1,3-2 1,-38-6 0,-1-1-1,1-1 1,-1 1 0,1-2-1,-1 1 1,0-1 0,0-1-1,0 1 1,1 0 0,0-1-1,1 0 1,0-1 0,0-1-1,0-1 1,-1-1 0,0 0 0,1 0-68,-1 0 0,0 0 0,3 0 0,0 0 0,1 0 0,1-1 0,0-1 1,1-1-1,0-1 0,-1-2 0,-1 1 0,1-1 0,-2 0 0,1 1 0,-1 0 1,1 0-1,-1 0 0,-1-1 0,-1-1 0,-1 0 0,33-11 0,-9-1 432,-7 1-565,-8-4 1,2 6 0,-10-5 0,-8 2-1,-8 0 1,-8 1 0,-3 2 0,-3 2 0,-3 0-1,-9 1 1,-10 3-466,-15 5 1,-10 5 492,-9 5 0,-6 10 0,-3 7 0</inkml:trace>
  <inkml:trace contextRef="#ctx0" brushRef="#br0">27579 6964 8068,'-9'-13'382,"-1"4"0,5 2 0,-4 9 1,-2 4-1,-2 9 0,-3 7 0,-2 5 1,-3 3-1,-1 4 0,-3 4 0,-3 2 1,0 0-1,0-3 0,3-2-532,1-3 0,1 2 1,-1-4-1,5-4 1,3-4-1,2-6 1,0-5 149,-1-6 0,1-3 0,-1-2 0</inkml:trace>
  <inkml:trace contextRef="#ctx0" brushRef="#br0">27119 7050 8270,'-2'-13'0,"-1"2"0,-3 3 342,-2 2 1,5 3 0,-2 7-1,2 6 1,-1 6 0,0 6-1,-1 7 1,0 3 0,-1 2 0,-1 1-1,-1 2 1,2 3-168,-1 1 1,-2-2-1,4-3 1,2 0 0,1-5-1,2-2 1,2-5 0,4-5-1,7-3 1,6-3-1,5-3 1,7-5 0,4-4-332,2-1 0,9-11 0,-1-3 0,4-4 0,7-1 0,3-2 0,5 0 0,0-1 156,0 0 0,5-2 0,-4-5 0</inkml:trace>
  <inkml:trace contextRef="#ctx0" brushRef="#br0">23594 8489 8184,'-22'-19'388,"3"0"1,3-1 0,3 6-1,3 0-88,6-1 1,7 14 0,3 6 0,0 7 0,1 8 0,-4 3 0,-1 5-1,-2 0 1,0 1 0,0 0 0,0 0 0,0-2 0,0-1 0,0-4-1,0-1-392,0-4 1,0-1-1,1-5 0,2-6 1,4-11-1,1-10 1,3-10-1,2-6 1,1-6-1,2-4 1,2-1-1,3 0-32,1 0 0,-3-3 0,4 2 1,-1 8-1,-1 5 0,-1 9 1,-2 6-1,-2 6 0,-2 7 1,-1 9-1,-3 12 0,-5 8 0,-2 4 260,2 4 1,-4 1 0,4 3 0,-3-4 0,-2-4-1,-2-1 1,-1 0 0,-2-2 0,0-3-67,-1-5 1,4-13 0,-3-9 0,5-11-1,5-7 1,5-5 0,3-1 0,1-2 0,0-1-1,1 0 1,-1-1 0,1 6 0,-1 2-69,0 6 1,-4 2 0,-1 6 0,1 7 0,-2 9 0,-3 9 0,-4 4 0,-1 8 0,0 0 0,0 3 1179,0-4-1404,0-2 1,-4-1-1,-1-1 1,2-2-1,1-4 1,2-1-1,0-1 1,2-1 221,2 0 0,4 1 0,7-1 0</inkml:trace>
  <inkml:trace contextRef="#ctx0" brushRef="#br0">24371 8475 8184,'13'-16'0,"-2"0"462,-1 1 0,-7-2 1,0 9-1,-8 0 1,-8 5-1,-6 6 1,-3 6-1,-2 6 1,0 2-385,0 2 1,6 1 0,-1-4 0,3 1-1,2 2 1,1-1 0,3-2 0,6-2 0,4-1-1,4-3-211,6-5 0,4-5 1,4-5-1,1-3 0,0-2 1,1 1-1,-1-3 0,-2 0 1,-1-3-1,-1 1 0,-1 1 1,-1 2-1,-2 3 310,-1 1 0,-1-2 1,6 4-1,-1 2 0,0 1 1,1 4-1,-1 3 0,1 4 1,-1 4-1,0 1 1,1 1-599,-1-1 0,-4 1 1,-1-3-1,1 0 0,0-4 1,-2 0 420,-2 0 0,5-5 0,-3 3 0</inkml:trace>
  <inkml:trace contextRef="#ctx0" brushRef="#br0">24644 8316 8148,'8'-1'453,"-1"-2"1,-2-1 0,1 4-1,2 5 1,2 3 0,-1 3-1,1 2 1,1 3-205,2 3 1,1-3-1,-1 5 1,-2-2 0,-1 0-1,-1-1 1,1-2-1,-2 0 1,0 0-250,0-2 0,1 10 0,6-8 0</inkml:trace>
  <inkml:trace contextRef="#ctx0" brushRef="#br0">25033 8302 8415,'-14'-14'314,"-1"-1"0,1 7 0,-1 3 0,1 4 0,-2 2 0,-3 4 0,-5 6 1,-3 7-1,-1 6 0,3 3 0,3 0 0,-1 1 0,4-3-618,3 1 1,0 4-1,11-8 1,2 2 303,1 0 0,2-6 0,0 3 0</inkml:trace>
  <inkml:trace contextRef="#ctx0" brushRef="#br0">25508 8057 8094,'27'-40'0,"-5"5"487,-7 6 0,-3 10 1,-8 0-1,-6 5 1,-6 4-1,-6 5 1,-6 4-1,-4 2 1,-3 4-1,-1 3 1,-1 2-515,0-1 0,0 6 0,2 4 1,1-2-1,4-1 0,3-1 1,4 1-1,6 1 0,3 3 1,2-3-1,3-1 0,2-1 1,4-1-62,5 0 0,7 1 1,2-1-1,1 1 0,-1-1 1,0 0-1,0 1 0,0 1 1,1 1-1,-3 2 1,-2 1-1,-4-1 0,-3 0 206,-2-1 1,-1 4 0,-7 0-1,-2 2 1,-6-1 0,-4-1 0,-6 0-1,-2 4 1,0 0 0,1-2 0,2-4-1,-1 0 1,4-1-332,5-2 1,0 4 0,6-2-1,2-1 1,1-2 0,2 0-1,0 3 1,0 5 0,0 2 0,0-1-1,2-1 1,1 3 279,2 5 1,0 3 0,-4 4 0,3-4 0,0-1 0,0-1 0,-3 1-1,-1-1 1,0-1 0,0-5 0,0-4 0,0-4 0,0 0-68,0-1 0,7-2 0,1-2 0</inkml:trace>
  <inkml:trace contextRef="#ctx0" brushRef="#br0">26112 8417 8045,'0'-14'279,"0"-1"0,0 6 1,0-1-1,-2-1 1,-2 0-1,-6 1 1,-4 5-6,-6 4 0,4 9 0,-3 6 1,3 9-1,2 4 0,-1 3 0,3 4 1,2 4-1,5 4 0,4-1 1,1-1-1,1-3 0,4-2 0,5-3-79,2-2 0,9-2 0,3-4 1,3-5-1,2-5 0,0-4 1,0-5-1,-1-4 0,1-4 1,0-5-1,0-8 0,-2-5 1,-3-4-144,-5-3 1,-3 0 0,-2-1 0,1-2 0,-2 0 0,-4-3 0,-4 2 0,-3 0 0,-2 0 0,-2-2 0,-4 4-1,-7 5 1,-5 5-53,1 4 0,-12 2 0,-1 0 0</inkml:trace>
  <inkml:trace contextRef="#ctx0" brushRef="#br0">25925 8676 8738,'6'-9'432,"5"1"1,5 1-1,5 2 1,2 1 0,2-3-1,4 1 1,3-2-1,3 1 1,0-1 0,2 2-2309,0 0 1,0-1 1875,1 2 0,4-3 0,-6-6 0</inkml:trace>
  <inkml:trace contextRef="#ctx0" brushRef="#br0">26673 8431 11404,'5'-14'0,"1"0"0,2 1 0,2 2 0,-5 3 0,-9 3 0,-8 8 0,-4 8 0,-2 9 290,-1 2 0,3 2 0,-3 5 0,4-1 0,6 1 0,4 0 0,3 0 0,2 0 0,0-1 0,2 1 0,3-2 1,4-1-1,4-4-835,1-1 0,6-2 0,-1-4 0,0-3 0,0 0 0,0-4 545,-1-2 0,4 5 0,1-3 0</inkml:trace>
  <inkml:trace contextRef="#ctx0" brushRef="#br0">26946 8388 10689,'-8'16'373,"4"4"0,2 3 0,2 3 0,-2 0 0,-1-2 1,-2 1-1,2 2 0,2 2 0,1 0 0,0-2 1,1-1-1480,4-2 0,-2-5 1106,7 5 0,-1 0 0,6 5 0</inkml:trace>
  <inkml:trace contextRef="#ctx0" brushRef="#br0">27191 8431 8153,'14'0'355,"1"0"1,-1-4 0,0-1 0,1 2 0,-1 3 0,1 5-1,-1 6 1,-1 5 0,-2 4 0,-3 3 0,0 2 0,-2 3 93,1 0 0,-2 1 1,-7 0-1,-1 0 0,-4-1 1,-1 1-1,-3 0 1,0-2-450,1-3 0,-2 3 0,4-4 0</inkml:trace>
  <inkml:trace contextRef="#ctx0" brushRef="#br0">27551 8935 9047,'-8'-6'743,"-5"4"0,3-3 1,-3 4-1,-1 2 1,0 2-1,-1 4-743,1 1 0,-7 1 0,-1 6 0</inkml:trace>
  <inkml:trace contextRef="#ctx0" brushRef="#br0">28069 8302 8088,'-7'-38'557,"-2"-1"1,2 7-1,2 0 1,4 7-1,2 6 1,3 3-1,2 3 1,2 3-1,5 5 1,4 4-1,7 1 1,3 0-1,4 0-230,2 0 0,-1 0 1,5 0-1,-2 0 1,-3 0-1,-3 0 1,-5 0-1,-5 0 1,-3 1-1,-1 3 1,-3 2-8522,-2 2 8194,-4-5 0,-12 10 0,-2-5 0</inkml:trace>
  <inkml:trace contextRef="#ctx0" brushRef="#br0">28371 8216 10772,'-15'9'0,"1"1"0,1 3 0,2 4 0,1 7 0,1 5 0,1 5 0,3 4 0,2 3 0,0 4 0,-2 2 0,2 1 4233,1-2-4323,2-1 0,0-9 0,0-2 1,0-4-1,0-1 0,0-2 1,0-3-1,0-4 0,0-4 1,0-2 89,0 0 0,6 1 0,2-1 0</inkml:trace>
  <inkml:trace contextRef="#ctx0" brushRef="#br0">28745 8288 8502,'0'-20'335,"0"1"0,0 0 0,-2 6 0,-3 4 0,-3 7 1,-1 8-1,1 10 0,0 7 0,1 6 0,1 4 1,3 2-264,1 1 1,2 4 0,0-4 0,0 3 0,0-3 0,2 0-1,1-4 1,3 0 0,1-2 0,1 0 0,0-3 0,3-1-73,2-4 0,8-1 0,1-6 0</inkml:trace>
  <inkml:trace contextRef="#ctx0" brushRef="#br0">29176 8101 8021,'-4'-15'0,"-1"1"413,2-1 0,-1 4 0,1 6 0,-2 12 0,2 7 1,2 5-1,1-1 0,0 0 0,0-1-156,0 2 1,0-4 0,0-6-1,0 2 1,1-1 0,2-5-284,2-10 1,6-6-1,-1-3 1,3-2 0,1-2-1,0-1 1,1 1-1,-1 4 1,-1 3 0,-2 3-1,-3 0 1,0 1 255,0 1 0,-5 3 0,2 7 0,-3 6 1,-2 3-1,0 1 0,0 1 0,0-1 0,1 2 1,3 2-1,0 1-2915,0-2 2193,-3-7 0,-1 3 0,0-4 492,0 4 0,0 8 0,0 1 0</inkml:trace>
  <inkml:trace contextRef="#ctx0" brushRef="#br0">28989 8590 8118,'-8'-2'1082,"5"-1"1,6-2-1,7 0 1,4 1 0,4-1-828,1 2 1,5 1-1,-3 0 1,0-1 0,1-2-1,-1 2 1,0 2 0,-2 1-1,0 0 1,0 0 0,-1 0-1,-2 0-255,-2 0 0,0 6 0,1 2 0</inkml:trace>
  <inkml:trace contextRef="#ctx0" brushRef="#br0">29119 8734 8371,'-8'-7'1379,"1"-1"0,9-5 1,3 2-1,4 3-789,4 2 0,-5 3 0,-3 7 0,-3 6 1,-2 3-1,0 1 0,0 1 0,0-1 1,1 0-875,4 1 0,-2-2 0,7-2 0,1-3 1,2-2-1,1-3 0,0-1 0,1 0 0,1 1 1,1 2-1,4-2 0,0-3 0,0-3 284,-4-2 0,6-13 0,-1 2 0</inkml:trace>
  <inkml:trace contextRef="#ctx0" brushRef="#br0">29680 8230 8100,'0'-19'0,"0"0"771,0 1 1,0 5 0,0 9 0,0 10 0,1 10 0,3 8-1,2 3 1,2 2 0,2 1-427,-2 4 0,4-2 1,-4 6-1,2 0 1,-2 1-1,-2-2 0,-2-1 1,-3 0-1,-2 0 1,-4 0-1,-6-3 0,-5-4 1,-5-4-1373,-2 1 0,-1 1 0,-4 2 1027,-1 0 0,0 0 0,0-1 0</inkml:trace>
  <inkml:trace contextRef="#ctx0" brushRef="#br0">29809 9036 8315,'10'-7'0,"0"-1"615,1 0 1,2-3-1,-1 5 1,-1-1 0,-3-1-1,-3 2 1,-6 1-1,-9 7 1,-6 6-1344,-3 5 1,-5 1 727,5 0 0,0 1 0,4-1 0</inkml:trace>
  <inkml:trace contextRef="#ctx0" brushRef="#br0">30313 8302 8670,'-13'-14'272,"4"-1"1,2 6-1,10 1 1,5 0-1,10 0 1,6-2-1,8 0 1,3 2-1,5 0 17,2 0 1,5 4 0,1-4 0,0 1-1,-1 4 1,-2 2 0,-6-1 0,-3-1-1,-9-2 1,-6 2-290,-5 1 0,-8 9 0,-2 1 0</inkml:trace>
  <inkml:trace contextRef="#ctx0" brushRef="#br0">30557 8331 8110,'-8'14'0,"2"1"129,0-1-30,4 0 1,-4 2 0,6 4 0,0 3 0,0 6 0,0 3 0,0 3 0,0 2 0,0 2 0,0-3 0,0-2 0,0-5 0,1-4-387,4-1 287,-3 0 0,10-1 0,-4-3 0</inkml:trace>
  <inkml:trace contextRef="#ctx0" brushRef="#br0">31047 8173 7809,'-15'0'0,"1"0"166,-1 0 0,1 6 1,0 5-1,1 5 0,2 6 1,3 4-1,1 6 0,4 5 1,2 6-1,1 3 0,1 1 1,4-3-1,5 0-121,2-1 0,3 3 1,-1-3-1,0-6 1,1-5-1,-1-3-45,1 0 0,5-1 0,3 1 0</inkml:trace>
  <inkml:trace contextRef="#ctx0" brushRef="#br0">31320 8072 8809,'0'-23'0,"0"4"0,0 3 215,0 2 1,0 7 0,0 7-1,0 8 1,0 7 0,0 2 0,0 3-1,-2-3 1,-1-1 0,-3-1-155,-2-1 1,3 0 0,-3 1 0,2-1 0,2 1 0,4-4 0,5-7-124,5-8 0,4-7 0,4-5 0,1-2 0,-1-1 0,-2 1 1,-2 2-1,0 2 0,1 1 219,-1 3 0,-1 6 1,-2 8-1,-3 6 1,-2 3-1,-2 1 1,-1 1-1,0 1 1,2 1-1,-2 2 1,-1-1-1,-2-2 0,0-2-1944,0 1 0,0 4 1787,0 0 0,-7 0 0,-1-4 0</inkml:trace>
  <inkml:trace contextRef="#ctx0" brushRef="#br0">31176 8532 7899,'-6'8'298,"-4"-3"1,5 1-1,5-1 1,8-2-1,7-1 1,2-4-1,4-1 1,1-2 0,4 1-1,1-1-58,2 0 1,0-5 0,0 6 0,-1 0 0,1 1 0,0 0-1,0-2 1,-1 2 0,0 1 0,-4 2 0,-7 2 0,-6 3-1,-6 4-240,-3 4 0,-2 2 0,0-1 0</inkml:trace>
  <inkml:trace contextRef="#ctx0" brushRef="#br0">31435 8734 9839,'-10'-5'0,"4"-2"408,4-1 1,1 5 0,9 0 0,0 5 0,-2 4 0,2 2 0,-1 3-1,-1 2 1,-3 1 0,0 1 0,1-1-535,0 1 0,8-1 0,-4 0 1,1 1-1,1-2 0,1-2 1,3-3-1,4-2 0,1-3 1,0-1-1,0-2 0,2 0 1,2 0-1,1 0 126,-2 0 0,5-6 0,-4-2 0</inkml:trace>
  <inkml:trace contextRef="#ctx0" brushRef="#br0">31881 8201 8110,'-10'-19'0,"2"0"431,2 1 0,1 2 1,7 4-1,3 4 0,4 8 1,4 8-1,1 6 0,1 5 1,-1 5-153,1 3 1,-1 4 0,0 2 0,1 6 0,-1 2-1,-1 2 1,-3 0 0,-6 2 0,-2 2 0,-2 1-1,-2-2 1,-2 0 0,-6-1-1254,-3-2 1,-6-1 0,0-12-1,0 1 1,-1-4 973,1 0 0,0-6 0,5-1 0</inkml:trace>
  <inkml:trace contextRef="#ctx0" brushRef="#br0">32126 7669 8317,'14'-42'0,"0"6"0,2 7 0,2 8 350,1 5 1,5 3-1,-5 4 1,-1 4-1,-2 5 1,-2 5-1,-1 6 1,-3 6 0,-6 7-1,-2 4 1,-2 0-1,-2 3 1,-1 1-1,-3 3-103,-2 2 0,-2-4 0,-4 4 0,1 0 0,4 0 0,4 1 1,3-1-1,2-2 0,2-2 0,3 1 0,4-2 0,4-2 0,1-2-532,1-4 0,-1-4 0,0-4 0,1 0 0,-2 0 0,-4-3 0,-4 0 0,-3 0 0,-4 1 0,-1 0 0,-2 1 256,2-1 1,1 1 0,4-1 0,3 0 0,4 2 0,4 2 0,0 3-1,-2 1 1,-1 5 0,-1 4 0,-1 4 0,-1 2 0,-3 3 115,1 1 1,-2 2 0,-7 2 0,-4 1-1,-2 2 1,0-1 0,-1-1 0,0 0-1,0 2 1,3-1 0,1-2 0,3-2-1,-1 0-224,0 0 0,-5-5 0,4-1 1,-2-2-1,-3-3 0,-2-1 1,-1-3-1,-2 1 0,-2 0 1,-3 0 136,-1 0 0,-2-1 0,-5 1 0</inkml:trace>
  <inkml:trace contextRef="#ctx0" brushRef="#br0">32313 10014 8020,'-23'0'0,"3"0"0,0 0 0,0 0 0,-3 0 0,-1 7 0,-5 1 0</inkml:trace>
  <inkml:trace contextRef="#ctx0" brushRef="#br0">24903 1338 16173,'-12'-11'0,"0"-3"0,3-4 0,-2-1 208,-2 0 1,-2-1-1,0 6 1,-3 0-1,-4-2 1,-4-2-1,-8-1 1,-4 1-1,-8 2 1,-4 2-1,-6 0 1,-5-2-1,-6-2 1,-5-1-1,-3 1 1,-3 2-83,-2 2 0,37 7 1,-2 1-1,-3 1 0,0 0 1,-1 2-1,-1 2 0,0 0 1,1 0-1,1 1 0,0 0 1,2 1-1,1 0 0,1 0 1,0 1-1,1 1 0,0 0 1,0 1-1,1 0 1,1 2-1,0-1 0,-34 7 1,7-1-1,5-2 0,2 3-127,-1 0 0,8 3 0,-4-1 0,2 1 0,2-1 0,-2 2 0,0 1 0,-2 4 0,3 0 0,2 1 0,3 1 0,5 2 0,5 3 0,7 0-141,3 1 0,2 5 1,4 1-1,4 2 0,-1 1 1,-2-1-1,-1-2 0,0 0 1,-1 2-1,-2 1 1,-2 1-1,0-1 66,0-1 1,1 4-1,-3-2 1,-1 4-1,-1 3 1,1 2-1,1-3 1,3-4 0,0-2-1,3 1 1,2 0-1,3-2 1,4-3 9,5 1 0,-1 0 0,6 7 0,0 1 0,-2-1 0,1 0 0,1 2 1,1 1-1,0 4 0,-1-1 0,-2-1 0,-2-5 0,1-3 61,-1 0 1,2 8-1,-3 3 1,3 2 0,0-2-1,1 0 1,1-1-1,3 3 1,1 1 0,2 4-1,0-2 1,0-4-1,0 0-38,0-1 0,-5 0 1,1 3-1,0-1 1,3 1-1,1 1 1,0 1-1,0-2 1,0 0-1,0-4 1,1-4-1,3-3 0,2 2-167,2 3 1,2-1-1,4 4 1,0 0-1,1 0 1,-1 3-1,-1 2 1,-2 0-1,-3-1 1,0-4-1,-1 0 1,-1-2-1,-3 1-51,-1-4 1,-1-1 0,3-2-1,0-1 1,1-1 0,2-1-1,2 2 1,4-2 0,3 0-1,1-2 1,6 1 0,2-1 196,6-1 1,2 0-1,-1-7 1,4 0 0,0-3-1,3 1 1,-3-3 0,0-1-1,-3-5 1,1-1 0,-1 0-1,1 2 1,-1 1 135,-1 0 0,4 0 1,-1-4-1,1 4 0,4 1 1,0 2-1,2-1 0,0-4 1,4-1-1,3-1 0,6 2 1,1-3-1,1-3-19,1-3 0,1-2 1,2 3-1,1-3 1,-1-2-1,-2-1 0,-1 0 1,-1 0-1,2-1 1,2 1-1,0 2 1,-4-1-1,-4 2 116,-3 0 0,4 2 1,-1 2-1,3 0 1,1-3-1,1 2 0,-1 1 1,4-1-1,5-2 1,4 1-1,0 0 0,-1-2 1,0 0-16,1 0 0,0-4 0,-1 4 1,-3 0-1,-2-1 0,-2 1 1,0-2-1,1 2 0,-3-1 0,-1 1 1,-1 0-1,0 1 0,-1 1 60,1-1 0,-1-1 0,1 2 0,-1-4 0,2-1 0,4 1 0,2 1 0,2-1 0,1-3 1,0 1-1,3-1 0,2 2 6554,4-2-6548,-10-2 0,10 4 0,-12 0 0,3-2 0,-1-1 0,0-2 0,0 1 1,0 3-1,0 0 0,0 0 0,0-3 0,1-1-104,-3 0 0,6 5 0,-6 0 0,2 0 0,2-1 0,3 3 0,1-1 0,-1 2 0,-3-1 0,0 1 0,3-2 0,3 0 0,3-1-73,2 2 1,-5-6 0,4 4-1,-1-3 1,0-2 0,-1 0 0,-7 0-1,-3 0 1,-3 0 0,2 1-1,-4 2 1,-1 2 0,-5 0-34,0 1 1,-5-4-1,3 4 1,2 1-1,2 1 1,-2 1-1,0 1 1,0-1-1,3 1 1,0-2-1,0-2 1,-3-1-1,0 0 33,0 0 1,-2 0 0,1-5 0,1 0 0,-4 0 0,1-2-1,-3-1 1,2-4 0,1 1 0,2-2 0,-6 2 0,-1-1 0,-2 2-19,2-1 1,5 4 0,-3-4 0,-1 1-1,2 0 1,-1 2 0,1 0 0,-3 0-1,-2-3 1,-4-1 0,0-1 0,-1 0 0,2-1-26,0 1 0,-1-5 0,-2 3 0,-2-3 0,2-3 0,2-1 0,1-4 0,-1 0 0,-2-1 0,-2 1 0,0-1 0,1-1-68,-1-2 1,-1 2-1,3 1 1,-3 0-1,-1 1 1,-1-2-1,1 1 1,-3-4-1,1-1 1,1-2-1,0-1 1,2-3-1,-2-6-48,0-2 0,-1-3 0,-5 1 0,-1-1 0,1-3 0,0-1 0,0 2 0,-1-1 0,1 3 0,0-1 0,0 2 0,0-2 0,1 0 12,3 4 0,-1-7 1,7 3-1,1-5 1,0-2-1,0-1 0,-2 2 1,0 0-1,-1-1 1,-2-2-1,-1-2 1,-1 0-1,-1 3 53,-1 5 0,-4-3 1,0-1-1,-1-4 0,1-2 1,-3 0-1,0 1 0,-2-1 1,4-1-1,-1-2 0,1-2 1,0-1-1,2-2-245,4 0 0,2 4 0,-5-2 0,-1 3 1,1 7-1,-2 1 0,-3 4 0,-4-4 1,-4 0-1,-4-3 0,-2 4 0,-4-1 0,-1 2 63,0-4 0,-2-5 0,-8-1 1,-4 3-1,-2 4 0,-1-1 0,3 0 1,-2-1-1,-2 1 0,-2 2 0,1 1 1,0-1 95,-1 0 1,1 2 0,-2-2 0,-2 4-1,-3 1 1,-1 0 0,-3 0 0,-3 0-1,-2-2 1,-2 1 0,-3-1 0,-2 2-1,-3-1-800,-1-4 926,-3 3 0,1 1 0,-2 6 0,-1-1 0,-3 0 0,-3-3 0,-2-1 0,-2 0 0,-1 0 0,1 1 0,0-1 0,0 0 50,-3 0 0,-2 4 1,2 6-1,-2 0 0,-5 1 1,-4 3-1,32 19 0,-1 0 1,0 0-1,-2 1 1,1 0-1,-1 1 0,-1 0 1,1 0-1,-2 1 0,-1 0 1,-1 0-1,-1-1 1,-1-1-1,0 1 0,-1-1 1,0 1-8,0 1 1,0 0 0,0-2-1,0 0 1,-2 3 0,0 0 0,-1-1-1,1 0 1,0 1 0,-1 0 0,0 0-1,0 1 1,-1 1 0,0 0 0,-1 2-1,-1 0 1,-1 1 0,0 1 0,-2 0-1,0 0 1,-1 0 0,1 1 0,0-1-1,0 2 55,1 0 0,-1 1 0,-2 1 1,0 0-1,-2 1 0,0 0 1,0 0-1,1 0 0,-1 0 0,0 0 1,2 0-1,0 0 0,0 0 1,0 0-1,0 1 0,-1 0 0,-2 0 1,0 1-1,-2 1 0,0 0 1,-3 0-1,1 1 0,2 0 1,0 0-1,1 0 0,0 0-27,1 1 0,1 1 1,0-2-1,0 0 0,-2 1 1,0-1-1,0 2 1,0 0-1,1 0 0,1 0 1,0 2-1,0-1 1,0 0-1,1 0 0,-2 1 1,1-1-1,-2-1 1,1 0-1,0 0 0,1 0 1,0-2-1,0 1 0,1 1 1,-1-1-1,-1 2 1,-1 1 37,-1 1 1,0 1-1,0-2 1,-1 0-1,0 1 1,0 1-1,1-1 1,-1 0-1,-1-1 1,1 1-1,-1 1 1,-1-1-1,-1 1 1,0 0-1,0-1 1,0 1-1,0 0 1,0-1-1,2 0 1,0 0-1,-1-1 1,1 0 0,0-1-1,-1 0 1,-2 0-1,-1 0-36,-3 1 0,-1-1 1,6 0-1,-1 0 1,-7 0-1,0 1 1,-1-1-1,-1 2 1,23-3-1,-1 0 1,-1 1-1,-4 1 1,-2 0-1,0 1 0,-4 2 1,0 0-1,0 1-62,-3 1 0,0 2 0,0 0 0,-3 1 0,0 0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4/17/23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4/17/23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4/17/23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4/17/23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4/17/23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4/17/23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4/17/23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4/17/23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4/17/23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 fontScale="92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/>
              <a:t>Lecture 5:   </a:t>
            </a:r>
            <a:r>
              <a:rPr lang="en-US" sz="2800" i="1" dirty="0"/>
              <a:t>Binary search and recurrence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800" i="1" dirty="0"/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B: </a:t>
            </a:r>
            <a:br>
              <a:rPr lang="en-US" dirty="0"/>
            </a:br>
            <a:r>
              <a:rPr lang="en-US" dirty="0"/>
              <a:t>Binary search in sorted array</a:t>
            </a:r>
          </a:p>
        </p:txBody>
      </p:sp>
    </p:spTree>
    <p:extLst>
      <p:ext uri="{BB962C8B-B14F-4D97-AF65-F5344CB8AC3E}">
        <p14:creationId xmlns:p14="http://schemas.microsoft.com/office/powerpoint/2010/main" val="155212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C7D0-8898-457E-96FD-6F4D7D9A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6A67C-E7FC-4722-8E76-7552FEAF73F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Game show: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doors 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 </a:t>
                </a:r>
              </a:p>
              <a:p>
                <a:pPr lvl="2"/>
                <a:r>
                  <a:rPr lang="en-US" dirty="0"/>
                  <a:t>opening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door is equivalent to access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you are supposed to guess behind which door is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with every wrong guess, your reward money will be reduced.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6A67C-E7FC-4722-8E76-7552FEAF7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452DB68-08FA-4925-9E19-FA14DFD41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733801"/>
            <a:ext cx="7924800" cy="16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9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756B-6F52-4C21-B841-4A412107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2E179-F3A6-46AF-B686-52FAC65378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11049000" cy="2133600"/>
          </a:xfrm>
        </p:spPr>
        <p:txBody>
          <a:bodyPr/>
          <a:lstStyle/>
          <a:p>
            <a:r>
              <a:rPr lang="en-US" dirty="0"/>
              <a:t>If the numbers can be arbitrarily placed behind these doors </a:t>
            </a:r>
          </a:p>
          <a:p>
            <a:pPr lvl="1"/>
            <a:r>
              <a:rPr lang="en-US" dirty="0"/>
              <a:t>cannot do better than linear search </a:t>
            </a:r>
          </a:p>
          <a:p>
            <a:pPr lvl="1"/>
            <a:r>
              <a:rPr lang="en-US" dirty="0"/>
              <a:t>after opening each door, 42 can be in any of the remainder doors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23633-2D94-4D37-BFCF-D0295266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57490"/>
            <a:ext cx="8077200" cy="178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6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47A0-114C-422A-B8A0-525290B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list of numbers are sorted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input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sorted in </a:t>
                </a:r>
                <a:r>
                  <a:rPr lang="en-US" i="1" dirty="0">
                    <a:solidFill>
                      <a:srgbClr val="700000"/>
                    </a:solidFill>
                  </a:rPr>
                  <a:t>non-decreasing order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7513419-9A90-4A1B-AFC0-D8886639C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438400"/>
            <a:ext cx="8229600" cy="180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96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47A0-114C-422A-B8A0-525290B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list of numbers are sorted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Equivalently, the input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sorted in non-decreasing order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Which door to open first?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205EAF3-5702-44C7-9074-C00D6E828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286001"/>
            <a:ext cx="7924800" cy="16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47A0-114C-422A-B8A0-525290B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list of numbers are sorted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Equivalently, the input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sorted in non-decreasing order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Which door to open first? </a:t>
                </a:r>
              </a:p>
              <a:p>
                <a:pPr lvl="1"/>
                <a:r>
                  <a:rPr lang="en-US" dirty="0"/>
                  <a:t>Door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– the middle one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1D20719-32CF-49EB-8EB9-8260EC40F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325066"/>
            <a:ext cx="7848600" cy="17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9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47A0-114C-422A-B8A0-525290B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list of numbers are sorted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Equivalently, the input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sorted in non-decreasing order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45CC0D2-99E9-4728-AD81-23E93D466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66" y="2286001"/>
            <a:ext cx="7853822" cy="16764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72015F9-6C9D-407E-B2B5-7F336C7E16B6}"/>
              </a:ext>
            </a:extLst>
          </p:cNvPr>
          <p:cNvGrpSpPr/>
          <p:nvPr/>
        </p:nvGrpSpPr>
        <p:grpSpPr>
          <a:xfrm>
            <a:off x="2101738" y="4114801"/>
            <a:ext cx="7853822" cy="2139381"/>
            <a:chOff x="577738" y="4114800"/>
            <a:chExt cx="7853822" cy="21393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EB4C07C-646A-4C8F-8231-815E99EA1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738" y="4576741"/>
              <a:ext cx="7853822" cy="1677440"/>
            </a:xfrm>
            <a:prstGeom prst="rect">
              <a:avLst/>
            </a:prstGeom>
          </p:spPr>
        </p:pic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A3737314-FE1D-4689-9369-BA4F314982AD}"/>
                </a:ext>
              </a:extLst>
            </p:cNvPr>
            <p:cNvSpPr/>
            <p:nvPr/>
          </p:nvSpPr>
          <p:spPr>
            <a:xfrm>
              <a:off x="4114800" y="4114800"/>
              <a:ext cx="381000" cy="3647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599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38E1-90D6-4D22-B56D-1E0EF227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86CF-4DD8-4913-B3FB-13C257D407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pick the middle door</a:t>
            </a:r>
          </a:p>
          <a:p>
            <a:pPr lvl="1"/>
            <a:endParaRPr lang="en-US" sz="600" dirty="0"/>
          </a:p>
          <a:p>
            <a:r>
              <a:rPr lang="en-US" dirty="0"/>
              <a:t>Allows you to rule out half of the other doors.</a:t>
            </a:r>
          </a:p>
          <a:p>
            <a:pPr lvl="1"/>
            <a:endParaRPr lang="en-US" sz="600" dirty="0"/>
          </a:p>
          <a:p>
            <a:r>
              <a:rPr lang="en-US" dirty="0"/>
              <a:t>Pick door in the middle of what remains.</a:t>
            </a:r>
          </a:p>
          <a:p>
            <a:pPr lvl="1"/>
            <a:endParaRPr lang="en-US" sz="800" dirty="0"/>
          </a:p>
          <a:p>
            <a:r>
              <a:rPr lang="en-US" dirty="0"/>
              <a:t>Repeat, </a:t>
            </a:r>
            <a:r>
              <a:rPr lang="en-US" dirty="0">
                <a:solidFill>
                  <a:srgbClr val="700000"/>
                </a:solidFill>
              </a:rPr>
              <a:t>recursively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52097-1132-48A5-BB6A-BF14ADFC64D9}"/>
              </a:ext>
            </a:extLst>
          </p:cNvPr>
          <p:cNvSpPr/>
          <p:nvPr/>
        </p:nvSpPr>
        <p:spPr>
          <a:xfrm>
            <a:off x="2552700" y="4343400"/>
            <a:ext cx="7658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How to convert this strategy to a piece of code (an algorithm)?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0C4F97-1465-D328-B0FB-75685BFFE6F0}"/>
                  </a:ext>
                </a:extLst>
              </p14:cNvPr>
              <p14:cNvContentPartPr/>
              <p14:nvPr/>
            </p14:nvContentPartPr>
            <p14:xfrm>
              <a:off x="7943040" y="651960"/>
              <a:ext cx="2675520" cy="1417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0C4F97-1465-D328-B0FB-75685BFFE6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3680" y="642600"/>
                <a:ext cx="2694240" cy="143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405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9F95-2B5E-4FE3-BF85-67661167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 in sorted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2BE87C-AB23-49D4-B98E-65A9370BF14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 </a:t>
                </a:r>
              </a:p>
              <a:p>
                <a:pPr lvl="1"/>
                <a:r>
                  <a:rPr lang="en-US" dirty="0"/>
                  <a:t>a sorted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whose elements are in non-decreasing order as indices increase</a:t>
                </a:r>
              </a:p>
              <a:p>
                <a:pPr lvl="1"/>
                <a:r>
                  <a:rPr lang="en-US" dirty="0"/>
                  <a:t>a target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return the index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whose element equals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or </a:t>
                </a:r>
                <a:r>
                  <a:rPr lang="en-US" sz="2400" dirty="0">
                    <a:solidFill>
                      <a:srgbClr val="008000"/>
                    </a:solidFill>
                    <a:latin typeface="FiraMono-Medium-Identity-H"/>
                  </a:rPr>
                  <a:t>None</a:t>
                </a:r>
                <a:r>
                  <a:rPr lang="en-US" dirty="0"/>
                  <a:t> otherwise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2BE87C-AB23-49D4-B98E-65A9370BF1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82B26C-23C8-4015-AB93-B27F7CB35031}"/>
                  </a:ext>
                </a:extLst>
              </p:cNvPr>
              <p:cNvSpPr/>
              <p:nvPr/>
            </p:nvSpPr>
            <p:spPr>
              <a:xfrm>
                <a:off x="1600200" y="4343400"/>
                <a:ext cx="9296400" cy="15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Exercise: </a:t>
                </a:r>
                <a:br>
                  <a:rPr lang="en-US" sz="2200" dirty="0"/>
                </a:br>
                <a:r>
                  <a:rPr lang="en-US" sz="2200" dirty="0"/>
                  <a:t>Given a sorted array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, and two indices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dirty="0"/>
                  <a:t>, and we want to search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/>
                  <a:t> in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/>
                  <a:t>. </a:t>
                </a:r>
              </a:p>
              <a:p>
                <a:pPr algn="ctr"/>
                <a:r>
                  <a:rPr lang="en-US" sz="2200" dirty="0"/>
                  <a:t>Which element will you check first?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82B26C-23C8-4015-AB93-B27F7CB35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9296400" cy="1524000"/>
              </a:xfrm>
              <a:prstGeom prst="rect">
                <a:avLst/>
              </a:prstGeom>
              <a:blipFill>
                <a:blip r:embed="rId3"/>
                <a:stretch>
                  <a:fillRect b="-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FA75B4-B27F-36EC-95AA-DEEAD344F03B}"/>
                  </a:ext>
                </a:extLst>
              </p14:cNvPr>
              <p14:cNvContentPartPr/>
              <p14:nvPr/>
            </p14:nvContentPartPr>
            <p14:xfrm>
              <a:off x="7636320" y="62640"/>
              <a:ext cx="2826000" cy="1680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FA75B4-B27F-36EC-95AA-DEEAD344F0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6960" y="53280"/>
                <a:ext cx="2844720" cy="169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562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A682-566D-4146-9CD1-A1DF4F21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52115-F840-414A-9E8B-E6FF8025FBD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5257800" cy="5105400"/>
              </a:xfrm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import </a:t>
                </a:r>
                <a:r>
                  <a:rPr lang="en-US" sz="1800" dirty="0">
                    <a:solidFill>
                      <a:srgbClr val="0000FF"/>
                    </a:solidFill>
                    <a:latin typeface="FiraMono-Medium-Identity-H"/>
                  </a:rPr>
                  <a:t>math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def </a:t>
                </a:r>
                <a:r>
                  <a:rPr lang="en-US" sz="1800" dirty="0" err="1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start, stop):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solidFill>
                      <a:srgbClr val="BB2121"/>
                    </a:solidFill>
                    <a:latin typeface="FiraMono-Oblique-Identity-H"/>
                  </a:rPr>
                  <a:t>”””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solidFill>
                      <a:srgbClr val="BB2121"/>
                    </a:solidFill>
                    <a:latin typeface="FiraMono-Oblique-Identity-H"/>
                  </a:rPr>
                  <a:t>Assumes A is sorted. Searches A[</a:t>
                </a:r>
                <a:r>
                  <a:rPr lang="en-US" sz="1400" i="1" dirty="0" err="1">
                    <a:solidFill>
                      <a:srgbClr val="BB2121"/>
                    </a:solidFill>
                    <a:latin typeface="FiraMono-Oblique-Identity-H"/>
                  </a:rPr>
                  <a:t>start:stop</a:t>
                </a:r>
                <a:r>
                  <a:rPr lang="en-US" sz="1400" i="1" dirty="0">
                    <a:solidFill>
                      <a:srgbClr val="BB2121"/>
                    </a:solidFill>
                    <a:latin typeface="FiraMono-Oblique-Identity-H"/>
                  </a:rPr>
                  <a:t>) for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rgbClr val="BB212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i="1" dirty="0">
                    <a:solidFill>
                      <a:srgbClr val="BB2121"/>
                    </a:solidFill>
                    <a:latin typeface="FiraMono-Oblique-Identity-H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solidFill>
                      <a:srgbClr val="BB2121"/>
                    </a:solidFill>
                    <a:latin typeface="FiraMono-Oblique-Identity-H"/>
                  </a:rPr>
                  <a:t>”””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-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&lt;= 0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    	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return None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-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1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[start]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:  	return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	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else return None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      middle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math</a:t>
                </a:r>
                <a:r>
                  <a:rPr lang="en-US" sz="1800" dirty="0" err="1">
                    <a:solidFill>
                      <a:srgbClr val="666666"/>
                    </a:solidFill>
                    <a:latin typeface="FiraMono-Regular-Identity-H"/>
                  </a:rPr>
                  <a:t>.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floor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((start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+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stop)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/2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[middle]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middle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</a:t>
                </a:r>
                <a:r>
                  <a:rPr lang="en-US" sz="1800" dirty="0" err="1">
                    <a:solidFill>
                      <a:srgbClr val="008000"/>
                    </a:solidFill>
                    <a:latin typeface="FiraMono-Medium-Identity-H"/>
                  </a:rPr>
                  <a:t>elif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[middle]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&gt;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start, middle)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else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middle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+1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stop)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52115-F840-414A-9E8B-E6FF8025F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5257800" cy="5105400"/>
              </a:xfrm>
              <a:blipFill>
                <a:blip r:embed="rId2"/>
                <a:stretch>
                  <a:fillRect l="-692" t="-356" b="-1306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5555E8-8268-3C0F-87F2-09CB226C1703}"/>
                  </a:ext>
                </a:extLst>
              </p14:cNvPr>
              <p14:cNvContentPartPr/>
              <p14:nvPr/>
            </p14:nvContentPartPr>
            <p14:xfrm>
              <a:off x="1439640" y="1015200"/>
              <a:ext cx="9079560" cy="463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5555E8-8268-3C0F-87F2-09CB226C17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0280" y="1005840"/>
                <a:ext cx="9098280" cy="465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807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4781-9569-4BCE-B3A3-2C8EB0F99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Different types of time complexity analysis</a:t>
            </a:r>
          </a:p>
          <a:p>
            <a:pPr lvl="1"/>
            <a:r>
              <a:rPr lang="en-US" dirty="0"/>
              <a:t>Equipping us with ways to analyze performance of algorithms</a:t>
            </a:r>
          </a:p>
          <a:p>
            <a:pPr lvl="1"/>
            <a:endParaRPr lang="en-US" dirty="0"/>
          </a:p>
          <a:p>
            <a:r>
              <a:rPr lang="en-US" dirty="0"/>
              <a:t>Today and onwards</a:t>
            </a:r>
          </a:p>
          <a:p>
            <a:pPr lvl="1"/>
            <a:r>
              <a:rPr lang="en-US" dirty="0"/>
              <a:t>Algorithm design </a:t>
            </a:r>
          </a:p>
          <a:p>
            <a:pPr lvl="1"/>
            <a:r>
              <a:rPr lang="en-US" dirty="0"/>
              <a:t>Start with the Search problem in sorted array </a:t>
            </a:r>
          </a:p>
          <a:p>
            <a:pPr lvl="1"/>
            <a:r>
              <a:rPr lang="en-US" dirty="0"/>
              <a:t>Solving recurrence to obtain time complexity</a:t>
            </a:r>
          </a:p>
          <a:p>
            <a:pPr lvl="2"/>
            <a:r>
              <a:rPr lang="en-US" dirty="0"/>
              <a:t>Often arise from recursive algorithms </a:t>
            </a:r>
          </a:p>
        </p:txBody>
      </p:sp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C84A-A8D5-43FC-9CA9-AD2A3214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3357C0-EA3A-4F62-8DAC-53101D84401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05000" y="1295400"/>
            <a:ext cx="8229600" cy="146815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82E3B56-D7D9-4397-99A6-23F5FB0155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0" y="2961674"/>
                <a:ext cx="10668000" cy="3108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 What is the first call? </a:t>
                </a:r>
              </a:p>
              <a:p>
                <a:pPr lvl="1"/>
                <a:r>
                  <a:rPr lang="en-US" sz="2400" dirty="0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0, 1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  </a:t>
                </a:r>
              </a:p>
              <a:p>
                <a:pPr lvl="2"/>
                <a:r>
                  <a:rPr lang="en-US" dirty="0"/>
                  <a:t>(or in general, </a:t>
                </a:r>
                <a:r>
                  <a:rPr lang="en-US" sz="2100" dirty="0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sz="21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1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82E3B56-D7D9-4397-99A6-23F5FB015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961674"/>
                <a:ext cx="10668000" cy="3108960"/>
              </a:xfrm>
              <a:prstGeom prst="rect">
                <a:avLst/>
              </a:prstGeom>
              <a:blipFill>
                <a:blip r:embed="rId3"/>
                <a:stretch>
                  <a:fillRect l="-514" t="-17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F749ED-878E-C8C9-5627-7E27589D69E1}"/>
                  </a:ext>
                </a:extLst>
              </p14:cNvPr>
              <p14:cNvContentPartPr/>
              <p14:nvPr/>
            </p14:nvContentPartPr>
            <p14:xfrm>
              <a:off x="347040" y="1616040"/>
              <a:ext cx="8136720" cy="5040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F749ED-878E-C8C9-5627-7E27589D69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680" y="1606680"/>
                <a:ext cx="8155440" cy="50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2556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C:</a:t>
            </a:r>
            <a:br>
              <a:rPr lang="en-US" dirty="0"/>
            </a:br>
            <a:r>
              <a:rPr lang="en-US" dirty="0"/>
              <a:t>Correctness of binary-search</a:t>
            </a:r>
          </a:p>
        </p:txBody>
      </p:sp>
    </p:spTree>
    <p:extLst>
      <p:ext uri="{BB962C8B-B14F-4D97-AF65-F5344CB8AC3E}">
        <p14:creationId xmlns:p14="http://schemas.microsoft.com/office/powerpoint/2010/main" val="875838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94FF-94E6-43D8-A414-A61AF0B6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A57C-D21F-45AF-A0E4-3A0476BF80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we convince ourselves that such a recursive algorithm is correct? </a:t>
            </a:r>
          </a:p>
          <a:p>
            <a:endParaRPr lang="en-US" dirty="0"/>
          </a:p>
          <a:p>
            <a:r>
              <a:rPr lang="en-US" dirty="0"/>
              <a:t>Often by inductive thinking (</a:t>
            </a:r>
            <a:r>
              <a:rPr lang="en-US" dirty="0">
                <a:solidFill>
                  <a:srgbClr val="700000"/>
                </a:solidFill>
              </a:rPr>
              <a:t>bottom-up</a:t>
            </a:r>
            <a:r>
              <a:rPr lang="en-US" dirty="0"/>
              <a:t>):  </a:t>
            </a:r>
          </a:p>
          <a:p>
            <a:pPr lvl="1"/>
            <a:r>
              <a:rPr lang="en-US" dirty="0"/>
              <a:t>(1) Make sure algorithm works in the base case.</a:t>
            </a:r>
          </a:p>
          <a:p>
            <a:pPr lvl="1"/>
            <a:r>
              <a:rPr lang="en-US" dirty="0"/>
              <a:t>(2) Check that all recursive calls are on smaller problems, and that it terminates </a:t>
            </a:r>
          </a:p>
          <a:p>
            <a:pPr lvl="1"/>
            <a:r>
              <a:rPr lang="en-US" dirty="0"/>
              <a:t>(3) Assuming that the recursive calls work, does the whole algorithm work?  </a:t>
            </a:r>
          </a:p>
        </p:txBody>
      </p:sp>
    </p:spTree>
    <p:extLst>
      <p:ext uri="{BB962C8B-B14F-4D97-AF65-F5344CB8AC3E}">
        <p14:creationId xmlns:p14="http://schemas.microsoft.com/office/powerpoint/2010/main" val="285515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A6D3-C7AE-4561-869F-75D8BD63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Base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AD6053-6875-4F42-ABC9-8F0E217C38B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What is the Base case for </a:t>
                </a:r>
                <a:r>
                  <a:rPr lang="en-US" sz="2400" dirty="0" err="1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𝑠𝑡𝑜𝑝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)? </a:t>
                </a:r>
              </a:p>
              <a:p>
                <a:pPr lvl="1"/>
                <a:r>
                  <a:rPr lang="en-US" sz="2100" dirty="0">
                    <a:solidFill>
                      <a:srgbClr val="000000"/>
                    </a:solidFill>
                    <a:latin typeface="FiraMono-Regular-Identity-H"/>
                  </a:rPr>
                  <a:t>Base cases are when there are no more recursive calls</a:t>
                </a:r>
              </a:p>
              <a:p>
                <a:pPr lvl="1"/>
                <a:endParaRPr lang="en-US" sz="2100" dirty="0">
                  <a:solidFill>
                    <a:srgbClr val="000000"/>
                  </a:solidFill>
                  <a:latin typeface="FiraMono-Regular-Identity-H"/>
                </a:endParaRPr>
              </a:p>
              <a:p>
                <a:r>
                  <a:rPr lang="en-US" sz="2400" dirty="0"/>
                  <a:t>Base case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𝑠𝑡𝑜𝑝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stop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2200" dirty="0"/>
                  <a:t> , the algorithm returns </a:t>
                </a:r>
                <a:r>
                  <a:rPr lang="en-US" sz="2200" dirty="0">
                    <a:solidFill>
                      <a:srgbClr val="008000"/>
                    </a:solidFill>
                    <a:latin typeface="FiraMono-Medium-Identity-H"/>
                  </a:rPr>
                  <a:t>None. </a:t>
                </a:r>
              </a:p>
              <a:p>
                <a:pPr lvl="1"/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𝑠𝑡𝑜𝑝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/>
                  <a:t> ,  </a:t>
                </a:r>
              </a:p>
              <a:p>
                <a:pPr lvl="2"/>
                <a:r>
                  <a:rPr lang="en-US" sz="1900" dirty="0"/>
                  <a:t>this means there is only one element </a:t>
                </a:r>
                <a14:m>
                  <m:oMath xmlns:m="http://schemas.openxmlformats.org/officeDocument/2006/math">
                    <m:r>
                      <a:rPr lang="en-US" sz="17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7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</m:e>
                    </m:d>
                  </m:oMath>
                </a14:m>
                <a:r>
                  <a:rPr lang="en-US" sz="1900" dirty="0"/>
                  <a:t> to check</a:t>
                </a:r>
              </a:p>
              <a:p>
                <a:pPr lvl="2"/>
                <a:r>
                  <a:rPr lang="en-US" sz="1900" dirty="0"/>
                  <a:t>the algorithm returns this element if it is </a:t>
                </a:r>
                <a14:m>
                  <m:oMath xmlns:m="http://schemas.openxmlformats.org/officeDocument/2006/math">
                    <m:r>
                      <a:rPr lang="en-US" sz="19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900" dirty="0"/>
                  <a:t>, otherwise </a:t>
                </a:r>
                <a:r>
                  <a:rPr lang="en-US" sz="1900" dirty="0">
                    <a:solidFill>
                      <a:srgbClr val="008000"/>
                    </a:solidFill>
                    <a:latin typeface="FiraMono-Medium-Identity-H"/>
                  </a:rPr>
                  <a:t>None. </a:t>
                </a:r>
              </a:p>
              <a:p>
                <a:pPr marL="274638" lvl="1" indent="0">
                  <a:buNone/>
                </a:pPr>
                <a:endParaRPr lang="en-US" sz="2400" dirty="0">
                  <a:solidFill>
                    <a:srgbClr val="008000"/>
                  </a:solidFill>
                  <a:latin typeface="FiraMono-Medium-Identity-H"/>
                </a:endParaRPr>
              </a:p>
              <a:p>
                <a:r>
                  <a:rPr lang="en-US" sz="2400" dirty="0"/>
                  <a:t>So the base case is correct.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AD6053-6875-4F42-ABC9-8F0E217C38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8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8A939D-C191-7E29-F36F-51CCAAD87644}"/>
                  </a:ext>
                </a:extLst>
              </p14:cNvPr>
              <p14:cNvContentPartPr/>
              <p14:nvPr/>
            </p14:nvContentPartPr>
            <p14:xfrm>
              <a:off x="7691760" y="3095280"/>
              <a:ext cx="2221560" cy="86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8A939D-C191-7E29-F36F-51CCAAD876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2400" y="3085920"/>
                <a:ext cx="2240280" cy="88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3663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4475-923C-448A-9FEC-E836D4B1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Recursive steps -- 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0BFA-044F-4A29-A16D-ED885B608A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Does the procedure terminate? </a:t>
            </a:r>
          </a:p>
          <a:p>
            <a:pPr lvl="1"/>
            <a:r>
              <a:rPr lang="en-US" dirty="0"/>
              <a:t>Or could it get into infinite loop? </a:t>
            </a:r>
          </a:p>
          <a:p>
            <a:pPr lvl="1"/>
            <a:endParaRPr lang="en-US" dirty="0"/>
          </a:p>
          <a:p>
            <a:r>
              <a:rPr lang="en-US" dirty="0"/>
              <a:t>Yes, as each time, the size of the subproblem we consider is </a:t>
            </a:r>
            <a:r>
              <a:rPr lang="en-US" dirty="0">
                <a:solidFill>
                  <a:srgbClr val="700000"/>
                </a:solidFill>
              </a:rPr>
              <a:t>strictly smaller</a:t>
            </a:r>
            <a:r>
              <a:rPr lang="en-US" dirty="0"/>
              <a:t> till we reach the base case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770BEB-4E96-BCB6-5C3F-4B524B23D88D}"/>
                  </a:ext>
                </a:extLst>
              </p14:cNvPr>
              <p14:cNvContentPartPr/>
              <p14:nvPr/>
            </p14:nvContentPartPr>
            <p14:xfrm>
              <a:off x="5681520" y="3340800"/>
              <a:ext cx="1243440" cy="101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770BEB-4E96-BCB6-5C3F-4B524B23D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2160" y="3331440"/>
                <a:ext cx="1262160" cy="103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02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C55D-2023-4B67-875B-DBAF1A0F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Recursive steps --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36917-C9FB-464F-971C-5622BE264B0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 a specific call of </a:t>
                </a:r>
                <a:r>
                  <a:rPr lang="en-US" b="0" i="0" u="none" strike="noStrike" baseline="0" dirty="0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𝑠𝑡𝑜𝑝</m:t>
                    </m:r>
                  </m:oMath>
                </a14:m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FiraMono-Regular-Identity-H"/>
                  </a:rPr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assume that all recursive calls return correct answers</a:t>
                </a:r>
              </a:p>
              <a:p>
                <a:pPr lvl="1"/>
                <a:r>
                  <a:rPr lang="en-US" dirty="0"/>
                  <a:t>then does the algorithm </a:t>
                </a:r>
                <a:r>
                  <a:rPr lang="en-US" b="0" i="0" u="none" strike="noStrike" baseline="0" dirty="0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𝑠𝑡𝑜𝑝</m:t>
                    </m:r>
                  </m:oMath>
                </a14:m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FiraMono-Regular-Identity-H"/>
                  </a:rPr>
                  <a:t>)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latin typeface="FiraMono-Regular-Identity-H"/>
                  </a:rPr>
                  <a:t> return correct answer? </a:t>
                </a:r>
              </a:p>
              <a:p>
                <a:pPr lvl="1"/>
                <a:endParaRPr lang="en-US" dirty="0">
                  <a:solidFill>
                    <a:srgbClr val="000000"/>
                  </a:solidFill>
                  <a:latin typeface="FiraMono-Regular-Identity-H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Yes. </a:t>
                </a: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Then by Inductive argument, the entire algorithm is correct. 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We will not get into formal argument here, but it can be made precise and formal.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36917-C9FB-464F-971C-5622BE264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621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72B7-979A-4E04-AE2F-66365196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Intuitively, why it works: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8122-06A5-46B8-8B71-35C9B37A61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Show that it works for size 1 (base case).</a:t>
            </a:r>
          </a:p>
          <a:p>
            <a:endParaRPr lang="en-US" sz="800" dirty="0"/>
          </a:p>
          <a:p>
            <a:r>
              <a:rPr lang="en-US" dirty="0"/>
              <a:t> ⟹ will work for size 2 (inductive step).</a:t>
            </a:r>
          </a:p>
          <a:p>
            <a:endParaRPr lang="en-US" sz="800" dirty="0"/>
          </a:p>
          <a:p>
            <a:r>
              <a:rPr lang="en-US" dirty="0"/>
              <a:t> ⟹ will work for sizes 3, 4 (inductive step).</a:t>
            </a:r>
          </a:p>
          <a:p>
            <a:endParaRPr lang="en-US" sz="800" dirty="0"/>
          </a:p>
          <a:p>
            <a:r>
              <a:rPr lang="en-US" dirty="0"/>
              <a:t> ⟹ will work for sizes 5, 6, 7, 8 (inductive step) ..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611DC7-6CE2-812E-1709-435A994F9BFB}"/>
                  </a:ext>
                </a:extLst>
              </p14:cNvPr>
              <p14:cNvContentPartPr/>
              <p14:nvPr/>
            </p14:nvContentPartPr>
            <p14:xfrm>
              <a:off x="528120" y="1086480"/>
              <a:ext cx="9753120" cy="490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611DC7-6CE2-812E-1709-435A994F9B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760" y="1077120"/>
                <a:ext cx="9771840" cy="492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838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9120-FDEF-15D8-033C-CD970EAB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9E34-B05D-CDCF-82B0-1268BB314C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90D36-9649-409F-F36B-28A14B08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73480"/>
            <a:ext cx="653034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04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590800"/>
            <a:ext cx="10744200" cy="990600"/>
          </a:xfrm>
        </p:spPr>
        <p:txBody>
          <a:bodyPr/>
          <a:lstStyle/>
          <a:p>
            <a:pPr algn="ctr"/>
            <a:r>
              <a:rPr lang="en-US" dirty="0"/>
              <a:t>Part D: </a:t>
            </a:r>
            <a:br>
              <a:rPr lang="en-US" dirty="0"/>
            </a:br>
            <a:r>
              <a:rPr lang="en-US" dirty="0"/>
              <a:t>Time complexity analysis: Recurrence relations </a:t>
            </a:r>
          </a:p>
        </p:txBody>
      </p:sp>
    </p:spTree>
    <p:extLst>
      <p:ext uri="{BB962C8B-B14F-4D97-AF65-F5344CB8AC3E}">
        <p14:creationId xmlns:p14="http://schemas.microsoft.com/office/powerpoint/2010/main" val="2019377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A682-566D-4146-9CD1-A1DF4F21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52115-F840-414A-9E8B-E6FF8025FBD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5486400" cy="4937760"/>
              </a:xfrm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def </a:t>
                </a:r>
                <a:r>
                  <a:rPr lang="en-US" sz="1800" dirty="0" err="1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start, stop):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”””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Assumes A is sorted. Searches A[</a:t>
                </a:r>
                <a:r>
                  <a:rPr lang="en-US" sz="1800" i="1" dirty="0" err="1">
                    <a:solidFill>
                      <a:srgbClr val="BB2121"/>
                    </a:solidFill>
                    <a:latin typeface="FiraMono-Oblique-Identity-H"/>
                  </a:rPr>
                  <a:t>start:stop</a:t>
                </a: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) for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BB212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”””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-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&lt;= 0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    	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return None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-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1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[start]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:  	return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	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else return None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      middle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math</a:t>
                </a:r>
                <a:r>
                  <a:rPr lang="en-US" sz="1800" dirty="0" err="1">
                    <a:solidFill>
                      <a:srgbClr val="666666"/>
                    </a:solidFill>
                    <a:latin typeface="FiraMono-Regular-Identity-H"/>
                  </a:rPr>
                  <a:t>.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floor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((start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+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stop)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/2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[middle]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middle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</a:t>
                </a:r>
                <a:r>
                  <a:rPr lang="en-US" sz="1800" dirty="0" err="1">
                    <a:solidFill>
                      <a:srgbClr val="008000"/>
                    </a:solidFill>
                    <a:latin typeface="FiraMono-Medium-Identity-H"/>
                  </a:rPr>
                  <a:t>elif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[middle]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&gt;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start, middle)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else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middle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+1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stop)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52115-F840-414A-9E8B-E6FF8025F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5486400" cy="4937760"/>
              </a:xfrm>
              <a:blipFill>
                <a:blip r:embed="rId2"/>
                <a:stretch>
                  <a:fillRect l="-775" t="-492" b="-147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A842AA-CE46-663A-FC17-50E497BB2FD8}"/>
                  </a:ext>
                </a:extLst>
              </p14:cNvPr>
              <p14:cNvContentPartPr/>
              <p14:nvPr/>
            </p14:nvContentPartPr>
            <p14:xfrm>
              <a:off x="2476800" y="436320"/>
              <a:ext cx="3096360" cy="125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A842AA-CE46-663A-FC17-50E497BB2F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7440" y="426960"/>
                <a:ext cx="3115080" cy="12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640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2590800"/>
            <a:ext cx="9220200" cy="990600"/>
          </a:xfrm>
        </p:spPr>
        <p:txBody>
          <a:bodyPr/>
          <a:lstStyle/>
          <a:p>
            <a:pPr algn="ctr"/>
            <a:r>
              <a:rPr lang="en-US" dirty="0"/>
              <a:t>Part A:</a:t>
            </a:r>
            <a:br>
              <a:rPr lang="en-US" dirty="0"/>
            </a:br>
            <a:r>
              <a:rPr lang="en-US" dirty="0"/>
              <a:t>Motivation of binary search in sorted array</a:t>
            </a:r>
          </a:p>
        </p:txBody>
      </p:sp>
    </p:spTree>
    <p:extLst>
      <p:ext uri="{BB962C8B-B14F-4D97-AF65-F5344CB8AC3E}">
        <p14:creationId xmlns:p14="http://schemas.microsoft.com/office/powerpoint/2010/main" val="192917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A682-566D-4146-9CD1-A1DF4F21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52115-F840-414A-9E8B-E6FF8025FBD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5486400" cy="4937760"/>
              </a:xfrm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def </a:t>
                </a:r>
                <a:r>
                  <a:rPr lang="en-US" sz="1800" dirty="0" err="1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start, stop):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”””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Assumes A is sorted. Searches A[</a:t>
                </a:r>
                <a:r>
                  <a:rPr lang="en-US" sz="1800" i="1" dirty="0" err="1">
                    <a:solidFill>
                      <a:srgbClr val="BB2121"/>
                    </a:solidFill>
                    <a:latin typeface="FiraMono-Oblique-Identity-H"/>
                  </a:rPr>
                  <a:t>start:stop</a:t>
                </a: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) for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BB212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”””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-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&lt;= 0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    	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return None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-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1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[start]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:  	return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	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else return None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      middle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math</a:t>
                </a:r>
                <a:r>
                  <a:rPr lang="en-US" sz="1800" dirty="0" err="1">
                    <a:solidFill>
                      <a:srgbClr val="666666"/>
                    </a:solidFill>
                    <a:latin typeface="FiraMono-Regular-Identity-H"/>
                  </a:rPr>
                  <a:t>.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floor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((start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+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stop)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/2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[middle]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middle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</a:t>
                </a:r>
                <a:r>
                  <a:rPr lang="en-US" sz="1800" dirty="0" err="1">
                    <a:solidFill>
                      <a:srgbClr val="008000"/>
                    </a:solidFill>
                    <a:latin typeface="FiraMono-Medium-Identity-H"/>
                  </a:rPr>
                  <a:t>elif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[middle]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&gt;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start, middle)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else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middle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+1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stop)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52115-F840-414A-9E8B-E6FF8025F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5486400" cy="4937760"/>
              </a:xfrm>
              <a:blipFill>
                <a:blip r:embed="rId2"/>
                <a:stretch>
                  <a:fillRect l="-775" t="-492" b="-147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2D98D7-7FB3-3DF7-F710-6AEA073C6A14}"/>
                  </a:ext>
                </a:extLst>
              </p14:cNvPr>
              <p14:cNvContentPartPr/>
              <p14:nvPr/>
            </p14:nvContentPartPr>
            <p14:xfrm>
              <a:off x="580680" y="201960"/>
              <a:ext cx="11279520" cy="611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2D98D7-7FB3-3DF7-F710-6AEA073C6A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320" y="192600"/>
                <a:ext cx="11298240" cy="613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3923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E8B2-3E75-40FC-8783-75243531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FC00C-8DA5-487D-8B5F-85BD512D4DE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be the worst-case time complexity of </a:t>
                </a:r>
                <a:r>
                  <a:rPr lang="en-US" dirty="0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FiraMono-Regular-Identity-H"/>
                  </a:rPr>
                  <a:t>, start, stop) </a:t>
                </a:r>
                <a:r>
                  <a:rPr lang="en-US" dirty="0"/>
                  <a:t>for a range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We have the following </a:t>
                </a:r>
                <a:r>
                  <a:rPr lang="en-US" dirty="0">
                    <a:solidFill>
                      <a:srgbClr val="700000"/>
                    </a:solidFill>
                  </a:rPr>
                  <a:t>recurrence</a:t>
                </a:r>
                <a:r>
                  <a:rPr lang="en-US" dirty="0"/>
                  <a:t> relation</a:t>
                </a:r>
              </a:p>
              <a:p>
                <a:pPr lvl="1"/>
                <a:r>
                  <a:rPr lang="en-US" b="0" i="0" u="none" strike="noStrike" baseline="0" dirty="0">
                    <a:latin typeface="FiraMath-Regular-Identity-H"/>
                  </a:rPr>
                  <a:t>𝑇(𝑛) = </a:t>
                </a:r>
                <a:r>
                  <a:rPr lang="en-US" dirty="0">
                    <a:latin typeface="FiraMath-Regular-Identity-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latin typeface="FiraMath-Regular-Identity-H"/>
                </a:endParaRPr>
              </a:p>
              <a:p>
                <a:pPr lvl="1"/>
                <a:endParaRPr lang="en-US" b="0" i="0" u="none" strike="noStrike" baseline="0" dirty="0">
                  <a:latin typeface="FiraMath-Regular-Identity-H"/>
                </a:endParaRPr>
              </a:p>
              <a:p>
                <a:r>
                  <a:rPr lang="en-US" dirty="0">
                    <a:latin typeface="FiraMath-Regular-Identity-H"/>
                  </a:rPr>
                  <a:t>Note the recurrence relation does not give yet an explicit time complexity. We have to </a:t>
                </a:r>
                <a:r>
                  <a:rPr lang="en-US" dirty="0">
                    <a:solidFill>
                      <a:srgbClr val="700000"/>
                    </a:solidFill>
                    <a:latin typeface="FiraMath-Regular-Identity-H"/>
                  </a:rPr>
                  <a:t>solve it </a:t>
                </a:r>
                <a:r>
                  <a:rPr lang="en-US" dirty="0">
                    <a:latin typeface="FiraMath-Regular-Identity-H"/>
                  </a:rPr>
                  <a:t>to obtain a non-recursive formula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i="0" u="none" strike="noStrike" baseline="0" dirty="0">
                  <a:latin typeface="FiraMath-Regular-Identity-H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FC00C-8DA5-487D-8B5F-85BD512D4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56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73DB-3BB3-415D-A116-F8850AC3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0DB45-851C-421B-BC27-976E93C058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way is via the following strategy: </a:t>
            </a:r>
          </a:p>
          <a:p>
            <a:pPr lvl="1"/>
            <a:r>
              <a:rPr lang="en-US" dirty="0"/>
              <a:t>1. “Unroll” several times to find a pattern.</a:t>
            </a:r>
          </a:p>
          <a:p>
            <a:pPr lvl="2"/>
            <a:endParaRPr lang="en-US" sz="600" dirty="0"/>
          </a:p>
          <a:p>
            <a:pPr lvl="1"/>
            <a:r>
              <a:rPr lang="en-US" dirty="0"/>
              <a:t>2. Write general formula for 𝑘</a:t>
            </a:r>
            <a:r>
              <a:rPr lang="en-US" dirty="0" err="1"/>
              <a:t>th</a:t>
            </a:r>
            <a:r>
              <a:rPr lang="en-US" dirty="0"/>
              <a:t> unroll.</a:t>
            </a:r>
          </a:p>
          <a:p>
            <a:pPr lvl="1"/>
            <a:endParaRPr lang="en-US" sz="600" dirty="0"/>
          </a:p>
          <a:p>
            <a:pPr lvl="1"/>
            <a:r>
              <a:rPr lang="en-US" dirty="0"/>
              <a:t>3. Solve for # of unrolls needed to reach base case.</a:t>
            </a:r>
          </a:p>
          <a:p>
            <a:pPr lvl="1"/>
            <a:endParaRPr lang="en-US" sz="600" dirty="0"/>
          </a:p>
          <a:p>
            <a:pPr lvl="1"/>
            <a:r>
              <a:rPr lang="en-US" dirty="0"/>
              <a:t>4. Plug this number into general formula.</a:t>
            </a:r>
          </a:p>
        </p:txBody>
      </p:sp>
    </p:spTree>
    <p:extLst>
      <p:ext uri="{BB962C8B-B14F-4D97-AF65-F5344CB8AC3E}">
        <p14:creationId xmlns:p14="http://schemas.microsoft.com/office/powerpoint/2010/main" val="60485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5A08-1509-4E76-8B25-C156AF51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for binary-search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C436F-816B-460E-8841-6233200F19F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1049000" cy="5105400"/>
              </a:xfrm>
            </p:spPr>
            <p:txBody>
              <a:bodyPr/>
              <a:lstStyle/>
              <a:p>
                <a:r>
                  <a:rPr lang="en-US" b="0" i="0" u="none" strike="noStrike" baseline="0" dirty="0">
                    <a:latin typeface="FiraMath-Regular-Identity-H"/>
                  </a:rPr>
                  <a:t>𝑇(𝑛) = </a:t>
                </a:r>
                <a:r>
                  <a:rPr lang="en-US" dirty="0">
                    <a:latin typeface="FiraMath-Regular-Identity-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So the key relation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Very often, for simplicity,  we only write this as the recurrence relation, with the understanding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for constant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Another simplification: </a:t>
                </a:r>
              </a:p>
              <a:p>
                <a:pPr lvl="1"/>
                <a:r>
                  <a:rPr lang="en-US" dirty="0"/>
                  <a:t>We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so we don’t have to worry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is not integer at any moment.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C436F-816B-460E-8841-6233200F1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1049000" cy="5105400"/>
              </a:xfrm>
              <a:blipFill>
                <a:blip r:embed="rId2"/>
                <a:stretch>
                  <a:fillRect l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D395CB4-B28D-498B-981C-8696678CE0F4}"/>
              </a:ext>
            </a:extLst>
          </p:cNvPr>
          <p:cNvGrpSpPr/>
          <p:nvPr/>
        </p:nvGrpSpPr>
        <p:grpSpPr>
          <a:xfrm>
            <a:off x="3505200" y="1501677"/>
            <a:ext cx="6656990" cy="2331279"/>
            <a:chOff x="1981200" y="1501676"/>
            <a:chExt cx="6656990" cy="23312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7A4957-B499-4CEE-B0AD-4398E79E13C1}"/>
                </a:ext>
              </a:extLst>
            </p:cNvPr>
            <p:cNvSpPr/>
            <p:nvPr/>
          </p:nvSpPr>
          <p:spPr>
            <a:xfrm>
              <a:off x="1981200" y="1981200"/>
              <a:ext cx="2743200" cy="457200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E055899-E152-4C56-ADAE-ED7D92804E6F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2209800"/>
              <a:ext cx="1295400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A83B8B3-F318-4E6D-BB06-22B7EE2D0C23}"/>
                    </a:ext>
                  </a:extLst>
                </p:cNvPr>
                <p:cNvSpPr txBox="1"/>
                <p:nvPr/>
              </p:nvSpPr>
              <p:spPr>
                <a:xfrm>
                  <a:off x="6047390" y="1501676"/>
                  <a:ext cx="2590800" cy="2331279"/>
                </a:xfrm>
                <a:prstGeom prst="rect">
                  <a:avLst/>
                </a:prstGeom>
                <a:noFill/>
                <a:ln w="22225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700000"/>
                      </a:solidFill>
                    </a:rPr>
                    <a:t>Termination condition</a:t>
                  </a:r>
                  <a:r>
                    <a:rPr lang="en-US" dirty="0"/>
                    <a:t>. </a:t>
                  </a:r>
                </a:p>
                <a:p>
                  <a:r>
                    <a:rPr lang="en-US" dirty="0"/>
                    <a:t>In fact, for recurrence relations for time complexity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, we can always assume that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r>
                    <a:rPr lang="en-US" dirty="0"/>
                    <a:t> when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dirty="0"/>
                    <a:t> is a constant, </a:t>
                  </a:r>
                  <a:r>
                    <a:rPr lang="en-US" dirty="0" err="1"/>
                    <a:t>e.g</a:t>
                  </a:r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′=1, 2,3,4.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A83B8B3-F318-4E6D-BB06-22B7EE2D0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390" y="1501676"/>
                  <a:ext cx="2590800" cy="2331279"/>
                </a:xfrm>
                <a:prstGeom prst="rect">
                  <a:avLst/>
                </a:prstGeom>
                <a:blipFill>
                  <a:blip r:embed="rId3"/>
                  <a:stretch>
                    <a:fillRect l="-1399" t="-775" r="-466"/>
                  </a:stretch>
                </a:blipFill>
                <a:ln w="22225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2D049B-ED58-66AF-7793-48450DB55CC8}"/>
                  </a:ext>
                </a:extLst>
              </p14:cNvPr>
              <p14:cNvContentPartPr/>
              <p14:nvPr/>
            </p14:nvContentPartPr>
            <p14:xfrm>
              <a:off x="512640" y="1015200"/>
              <a:ext cx="11255040" cy="5718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2D049B-ED58-66AF-7793-48450DB55C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280" y="1005840"/>
                <a:ext cx="11273760" cy="57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89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Step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):  unroll several times to find a pattern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81" r="-963" b="-16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86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Step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):  find general formula for kth unroll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81" b="-16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…</a:t>
                </a:r>
              </a:p>
              <a:p>
                <a:r>
                  <a:rPr lang="en-US" b="0" dirty="0"/>
                  <a:t>on kth unroll: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05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Step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): # of unrolls needed to reach base case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81" t="-1840" b="-16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…</a:t>
                </a:r>
              </a:p>
              <a:p>
                <a:r>
                  <a:rPr lang="en-US" b="0" dirty="0"/>
                  <a:t>on kth unroll: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unrolling terminates when reaching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b="0" dirty="0"/>
                  <a:t>, </a:t>
                </a:r>
              </a:p>
              <a:p>
                <a:pPr lvl="1"/>
                <a:r>
                  <a:rPr lang="en-US" dirty="0" err="1"/>
                  <a:t>i.e</a:t>
                </a:r>
                <a:r>
                  <a:rPr lang="en-US" dirty="0"/>
                  <a:t>, 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1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Step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800" dirty="0"/>
                  <a:t>): Plug into general formula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81" b="-16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…</a:t>
                </a:r>
              </a:p>
              <a:p>
                <a:r>
                  <a:rPr lang="en-US" b="0" dirty="0"/>
                  <a:t>on kth unroll: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unrolling terminates when reaching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b="0" dirty="0"/>
                  <a:t>, </a:t>
                </a:r>
              </a:p>
              <a:p>
                <a:pPr lvl="1"/>
                <a:r>
                  <a:rPr lang="en-US" dirty="0" err="1"/>
                  <a:t>i.e</a:t>
                </a:r>
                <a:r>
                  <a:rPr lang="en-US" dirty="0"/>
                  <a:t>, 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50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6D8B-2F88-45BC-99A7-4CB7BFF7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9753600" cy="990600"/>
          </a:xfrm>
        </p:spPr>
        <p:txBody>
          <a:bodyPr/>
          <a:lstStyle/>
          <a:p>
            <a:r>
              <a:rPr lang="en-US" sz="3000" dirty="0"/>
              <a:t>How fast is this compared to linear-search?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EA4F4-3550-4961-B39C-6A55F558093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r>
                  <a:rPr lang="en-US" dirty="0"/>
                  <a:t> grains of sand are assigned a unique number, sorted from least to greatest.</a:t>
                </a:r>
              </a:p>
              <a:p>
                <a:r>
                  <a:rPr lang="en-US" dirty="0"/>
                  <a:t>Goal: find a particular grain.</a:t>
                </a:r>
              </a:p>
              <a:p>
                <a:endParaRPr lang="en-US" dirty="0"/>
              </a:p>
              <a:p>
                <a:r>
                  <a:rPr lang="en-US" dirty="0"/>
                  <a:t>Assume one basic operation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nanosecond.</a:t>
                </a:r>
              </a:p>
              <a:p>
                <a:endParaRPr lang="en-US" dirty="0"/>
              </a:p>
              <a:p>
                <a:r>
                  <a:rPr lang="en-US" dirty="0"/>
                  <a:t>Linear search: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317</m:t>
                    </m:r>
                  </m:oMath>
                </a14:m>
                <a:r>
                  <a:rPr lang="en-US" dirty="0"/>
                  <a:t> years.</a:t>
                </a:r>
              </a:p>
              <a:p>
                <a:r>
                  <a:rPr lang="en-US" dirty="0"/>
                  <a:t>Binary search: ≈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en-US" dirty="0"/>
                  <a:t> nanoseconds.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EA4F4-3550-4961-B39C-6A55F5580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78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5FA7-3C5B-4867-890E-015AFC9E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5335-6262-4A95-B940-DC0463D094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Note that binary-search requires a sorted input array!</a:t>
            </a:r>
          </a:p>
          <a:p>
            <a:pPr lvl="1"/>
            <a:r>
              <a:rPr lang="en-US" dirty="0"/>
              <a:t>So needs a preprocessing</a:t>
            </a:r>
          </a:p>
          <a:p>
            <a:r>
              <a:rPr lang="en-US" dirty="0"/>
              <a:t>Worthwhile when there are many queries</a:t>
            </a:r>
          </a:p>
          <a:p>
            <a:pPr lvl="1"/>
            <a:r>
              <a:rPr lang="en-US" dirty="0"/>
              <a:t>Or when we need to perform quick online queries</a:t>
            </a:r>
          </a:p>
          <a:p>
            <a:endParaRPr lang="en-US" dirty="0"/>
          </a:p>
          <a:p>
            <a:r>
              <a:rPr lang="en-US" dirty="0"/>
              <a:t>In practice, </a:t>
            </a:r>
          </a:p>
          <a:p>
            <a:pPr lvl="1"/>
            <a:r>
              <a:rPr lang="en-US" dirty="0"/>
              <a:t>Databases are often indexed (sorted) by certain keys </a:t>
            </a:r>
          </a:p>
          <a:p>
            <a:pPr lvl="1"/>
            <a:r>
              <a:rPr lang="en-US" dirty="0"/>
              <a:t>Most commonly, B-Trees are used for organizing databases. </a:t>
            </a:r>
          </a:p>
        </p:txBody>
      </p:sp>
    </p:spTree>
    <p:extLst>
      <p:ext uri="{BB962C8B-B14F-4D97-AF65-F5344CB8AC3E}">
        <p14:creationId xmlns:p14="http://schemas.microsoft.com/office/powerpoint/2010/main" val="22556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9A38-166C-48F0-91C0-0A78D901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E39D1-79D1-43F2-80DD-178E397F6B1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the general Search problem</a:t>
                </a:r>
              </a:p>
              <a:p>
                <a:pPr lvl="1"/>
                <a:r>
                  <a:rPr lang="en-US" dirty="0"/>
                  <a:t>Given an arbitrary array of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a target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check whether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contains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or not.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general Search problem</a:t>
                </a:r>
              </a:p>
              <a:p>
                <a:pPr lvl="1"/>
                <a:r>
                  <a:rPr lang="en-US" dirty="0"/>
                  <a:t>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theoretical lower bound</a:t>
                </a:r>
              </a:p>
              <a:p>
                <a:pPr lvl="1"/>
                <a:r>
                  <a:rPr lang="en-US" dirty="0"/>
                  <a:t>and linear-Search procedure achieves an optimal running time.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How can we do better? </a:t>
                </a:r>
              </a:p>
              <a:p>
                <a:pPr lvl="1"/>
                <a:r>
                  <a:rPr lang="en-US" dirty="0"/>
                  <a:t>Especially if we are going have many such search queries</a:t>
                </a:r>
              </a:p>
              <a:p>
                <a:pPr lvl="1"/>
                <a:r>
                  <a:rPr lang="en-US" dirty="0"/>
                  <a:t>What if there are special properties of input, say the input array is already sorted? We can do much better!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E39D1-79D1-43F2-80DD-178E397F6B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b="-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69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42B0-B0BB-E048-9782-30E81F45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lower bounds 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A786C2-4DD2-CFE4-483E-73889E02682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It turns out that a theoretical lower bound for searching in a sorted list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Hence the binary search procedure we just talked about has </a:t>
                </a:r>
                <a:r>
                  <a:rPr lang="en-US" dirty="0">
                    <a:solidFill>
                      <a:srgbClr val="00B050"/>
                    </a:solidFill>
                  </a:rPr>
                  <a:t>optimal</a:t>
                </a:r>
                <a:r>
                  <a:rPr lang="en-US" dirty="0"/>
                  <a:t> worst case time complexity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A786C2-4DD2-CFE4-483E-73889E026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188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E: </a:t>
            </a:r>
            <a:br>
              <a:rPr lang="en-US" dirty="0"/>
            </a:br>
            <a:r>
              <a:rPr lang="en-US" dirty="0"/>
              <a:t>More Recurrence examples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3E93D7-2B14-18AD-4D43-CDD8ED5C816B}"/>
                  </a:ext>
                </a:extLst>
              </p14:cNvPr>
              <p14:cNvContentPartPr/>
              <p14:nvPr/>
            </p14:nvContentPartPr>
            <p14:xfrm>
              <a:off x="1217160" y="129600"/>
              <a:ext cx="9524880" cy="6406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3E93D7-2B14-18AD-4D43-CDD8ED5C81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7800" y="120240"/>
                <a:ext cx="9543600" cy="64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1225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DA8A-9707-45CB-BAD5-8431D4A5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CDC3B-2FCB-4B57-9FFD-85C2A989570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CDC3B-2FCB-4B57-9FFD-85C2A9895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AF439B-79B7-2152-0E9B-DD7ABB5F0010}"/>
                  </a:ext>
                </a:extLst>
              </p14:cNvPr>
              <p14:cNvContentPartPr/>
              <p14:nvPr/>
            </p14:nvContentPartPr>
            <p14:xfrm>
              <a:off x="596520" y="1043280"/>
              <a:ext cx="9363600" cy="528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AF439B-79B7-2152-0E9B-DD7ABB5F00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160" y="1033920"/>
                <a:ext cx="9382320" cy="53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282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DA8A-9707-45CB-BAD5-8431D4A5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Examples/3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CDC3B-2FCB-4B57-9FFD-85C2A989570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/>
              </a:p>
              <a:p>
                <a:pPr marL="274638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−2∗3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−3∗3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−4∗3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/>
              </a:p>
              <a:p>
                <a:pPr marL="274638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=⋯=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274638" lvl="1" indent="0">
                  <a:buNone/>
                </a:pPr>
                <a:r>
                  <a:rPr lang="en-US" dirty="0"/>
                  <a:t>The process terminates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274638" lvl="1" indent="0">
                  <a:buNone/>
                </a:pPr>
                <a:r>
                  <a:rPr lang="en-US" b="0" dirty="0"/>
                  <a:t>It then follows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74638" lvl="1" indent="0">
                  <a:buNone/>
                </a:pPr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CDC3B-2FCB-4B57-9FFD-85C2A9895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C3345A-8F66-8183-4C8A-B91666786EEC}"/>
                  </a:ext>
                </a:extLst>
              </p14:cNvPr>
              <p14:cNvContentPartPr/>
              <p14:nvPr/>
            </p14:nvContentPartPr>
            <p14:xfrm>
              <a:off x="1372320" y="1549440"/>
              <a:ext cx="9887760" cy="197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C3345A-8F66-8183-4C8A-B91666786E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2960" y="1540080"/>
                <a:ext cx="9906480" cy="19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9939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DA8A-9707-45CB-BAD5-8431D4A5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CDC3B-2FCB-4B57-9FFD-85C2A989570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74638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74638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=⋯=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process stops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b="0" dirty="0"/>
                  <a:t>. </a:t>
                </a:r>
              </a:p>
              <a:p>
                <a:pPr lvl="1"/>
                <a:r>
                  <a:rPr lang="en-US" b="0" dirty="0"/>
                  <a:t>In this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+1=2.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then have that </a:t>
                </a:r>
              </a:p>
              <a:p>
                <a:pPr marL="274638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∗3+⋯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b="0" dirty="0"/>
              </a:p>
              <a:p>
                <a:pPr marL="274638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CDC3B-2FCB-4B57-9FFD-85C2A9895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A6D966-6DE4-9B89-935A-A2AABC790D5A}"/>
                  </a:ext>
                </a:extLst>
              </p14:cNvPr>
              <p14:cNvContentPartPr/>
              <p14:nvPr/>
            </p14:nvContentPartPr>
            <p14:xfrm>
              <a:off x="279360" y="1161000"/>
              <a:ext cx="6407280" cy="460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A6D966-6DE4-9B89-935A-A2AABC790D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000" y="1151640"/>
                <a:ext cx="6426000" cy="46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176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3708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0A54-0D25-4B24-ACB0-A117BB58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CA3D-9190-4486-B607-B52805B7F8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Large data sets are often stored in </a:t>
            </a:r>
            <a:r>
              <a:rPr lang="en-US" dirty="0">
                <a:solidFill>
                  <a:srgbClr val="700000"/>
                </a:solidFill>
              </a:rPr>
              <a:t>databases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the same database, one can make multiple queries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</a:t>
            </a:r>
            <a:r>
              <a:rPr lang="en-US" dirty="0">
                <a:solidFill>
                  <a:srgbClr val="700000"/>
                </a:solidFill>
              </a:rPr>
              <a:t>Search</a:t>
            </a:r>
            <a:r>
              <a:rPr lang="en-US" dirty="0"/>
              <a:t> for a specific entity, find </a:t>
            </a:r>
            <a:r>
              <a:rPr lang="en-US" dirty="0">
                <a:solidFill>
                  <a:srgbClr val="700000"/>
                </a:solidFill>
              </a:rPr>
              <a:t>Maximum</a:t>
            </a:r>
            <a:r>
              <a:rPr lang="en-US" dirty="0"/>
              <a:t> in salary, or </a:t>
            </a:r>
            <a:r>
              <a:rPr lang="en-US" dirty="0">
                <a:solidFill>
                  <a:srgbClr val="700000"/>
                </a:solidFill>
              </a:rPr>
              <a:t>Range queries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9DA63-7B7B-467B-A84D-0A761FA7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1676400"/>
            <a:ext cx="3838455" cy="32838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ECCA8B-D68B-4AD0-B301-D070E06133AB}"/>
              </a:ext>
            </a:extLst>
          </p:cNvPr>
          <p:cNvSpPr/>
          <p:nvPr/>
        </p:nvSpPr>
        <p:spPr>
          <a:xfrm>
            <a:off x="6858000" y="28194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Query: </a:t>
            </a:r>
          </a:p>
          <a:p>
            <a:pPr algn="ctr"/>
            <a:r>
              <a:rPr lang="en-US" dirty="0"/>
              <a:t>What is the name of the student with PID A8172? </a:t>
            </a:r>
          </a:p>
        </p:txBody>
      </p:sp>
    </p:spTree>
    <p:extLst>
      <p:ext uri="{BB962C8B-B14F-4D97-AF65-F5344CB8AC3E}">
        <p14:creationId xmlns:p14="http://schemas.microsoft.com/office/powerpoint/2010/main" val="177266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BC5B-C65F-444E-89FD-B3204238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+ 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019D-6967-4D7A-86F0-351C471496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general </a:t>
            </a:r>
          </a:p>
          <a:p>
            <a:pPr lvl="1"/>
            <a:r>
              <a:rPr lang="en-US" dirty="0"/>
              <a:t>We would like to organize data so that they can support many such queries efficiently.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Time taken to prepare / organize data into a form that is easier for later queries is call </a:t>
            </a:r>
            <a:r>
              <a:rPr lang="en-US" dirty="0">
                <a:solidFill>
                  <a:srgbClr val="700000"/>
                </a:solidFill>
              </a:rPr>
              <a:t>pre-processing time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Time taken to answer queries is called </a:t>
            </a:r>
            <a:r>
              <a:rPr lang="en-US" dirty="0">
                <a:solidFill>
                  <a:srgbClr val="700000"/>
                </a:solidFill>
              </a:rPr>
              <a:t>query time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Often it is worthwhile to spend pre-processing time if the query time is significantly reduced and there are many queries to be performed. </a:t>
            </a:r>
          </a:p>
        </p:txBody>
      </p:sp>
    </p:spTree>
    <p:extLst>
      <p:ext uri="{BB962C8B-B14F-4D97-AF65-F5344CB8AC3E}">
        <p14:creationId xmlns:p14="http://schemas.microsoft.com/office/powerpoint/2010/main" val="241656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1D15-961E-43D1-91EF-B0CCDE2D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27FBB-E3B8-4A4C-97F5-DCFCE0599BF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1430000" cy="1143000"/>
              </a:xfrm>
            </p:spPr>
            <p:txBody>
              <a:bodyPr/>
              <a:lstStyle/>
              <a:p>
                <a:r>
                  <a:rPr lang="en-US" dirty="0"/>
                  <a:t>Suppose we have a database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we wish to perform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Search queries.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27FBB-E3B8-4A4C-97F5-DCFCE0599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1430000" cy="1143000"/>
              </a:xfrm>
              <a:blipFill>
                <a:blip r:embed="rId2"/>
                <a:stretch>
                  <a:fillRect l="-480" t="-4787" r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21112F-CB9F-47F6-A1E3-016ED64EA06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2286000"/>
                <a:ext cx="4876800" cy="40386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Strategy 1:  Brute force</a:t>
                </a:r>
              </a:p>
              <a:p>
                <a:pPr lvl="1"/>
                <a:r>
                  <a:rPr lang="en-US" sz="2000" dirty="0"/>
                  <a:t>Pre-process: </a:t>
                </a:r>
              </a:p>
              <a:p>
                <a:pPr lvl="2"/>
                <a:r>
                  <a:rPr lang="en-US" sz="1700" dirty="0"/>
                  <a:t>none,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700" dirty="0"/>
              </a:p>
              <a:p>
                <a:pPr lvl="1"/>
                <a:r>
                  <a:rPr lang="en-US" sz="2000" dirty="0"/>
                  <a:t>Search:   </a:t>
                </a:r>
              </a:p>
              <a:p>
                <a:pPr lvl="2"/>
                <a:r>
                  <a:rPr lang="en-US" sz="1800" dirty="0"/>
                  <a:t>Linear-Search: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2"/>
                <a:endParaRPr lang="en-US" sz="700" dirty="0"/>
              </a:p>
              <a:p>
                <a:r>
                  <a:rPr lang="en-US" sz="2400" dirty="0"/>
                  <a:t>Total time: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sz="1600" dirty="0"/>
              </a:p>
              <a:p>
                <a:r>
                  <a:rPr lang="en-US" sz="2300" dirty="0"/>
                  <a:t>If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2300" dirty="0"/>
                  <a:t>total time is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21112F-CB9F-47F6-A1E3-016ED64E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2286000"/>
                <a:ext cx="4876800" cy="4038600"/>
              </a:xfrm>
              <a:prstGeom prst="rect">
                <a:avLst/>
              </a:prstGeom>
              <a:blipFill>
                <a:blip r:embed="rId3"/>
                <a:stretch>
                  <a:fillRect l="-622" t="-90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1322BF3-79F8-48B4-8CB2-3EC03B46E18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729248" y="2286000"/>
                <a:ext cx="4876800" cy="40386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Strategy 2:  Pre-sort</a:t>
                </a:r>
              </a:p>
              <a:p>
                <a:pPr lvl="1"/>
                <a:r>
                  <a:rPr lang="en-US" sz="2000" dirty="0"/>
                  <a:t>Pre-process: </a:t>
                </a:r>
              </a:p>
              <a:p>
                <a:pPr lvl="2"/>
                <a:r>
                  <a:rPr lang="en-US" sz="1800" dirty="0"/>
                  <a:t>Sort,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700000"/>
                  </a:solidFill>
                </a:endParaRPr>
              </a:p>
              <a:p>
                <a:pPr lvl="1"/>
                <a:r>
                  <a:rPr lang="en-US" sz="2000" dirty="0"/>
                  <a:t>Search: </a:t>
                </a:r>
              </a:p>
              <a:p>
                <a:pPr lvl="2"/>
                <a:r>
                  <a:rPr lang="en-US" sz="1800" dirty="0"/>
                  <a:t>Binary-search: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/>
              </a:p>
              <a:p>
                <a:pPr lvl="2"/>
                <a:endParaRPr lang="en-US" sz="800" dirty="0"/>
              </a:p>
              <a:p>
                <a:r>
                  <a:rPr lang="en-US" sz="2400" dirty="0"/>
                  <a:t>Total time: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sz="2300" dirty="0"/>
                  <a:t>If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2300" dirty="0"/>
                  <a:t>total time is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1322BF3-79F8-48B4-8CB2-3EC03B46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9248" y="2286000"/>
                <a:ext cx="4876800" cy="4038600"/>
              </a:xfrm>
              <a:prstGeom prst="rect">
                <a:avLst/>
              </a:prstGeom>
              <a:blipFill>
                <a:blip r:embed="rId4"/>
                <a:stretch>
                  <a:fillRect l="-622" t="-900" b="-30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11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1D15-961E-43D1-91EF-B0CCDE2D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27FBB-E3B8-4A4C-97F5-DCFCE0599BF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1430000" cy="1143000"/>
              </a:xfrm>
            </p:spPr>
            <p:txBody>
              <a:bodyPr/>
              <a:lstStyle/>
              <a:p>
                <a:r>
                  <a:rPr lang="en-US" dirty="0"/>
                  <a:t>Suppose we have a database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we wish to perform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Search queries.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27FBB-E3B8-4A4C-97F5-DCFCE0599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1430000" cy="1143000"/>
              </a:xfrm>
              <a:blipFill>
                <a:blip r:embed="rId2"/>
                <a:stretch>
                  <a:fillRect l="-480" t="-4787" r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21112F-CB9F-47F6-A1E3-016ED64EA06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2286000"/>
                <a:ext cx="4876800" cy="40386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Strategy 1:  Brute force</a:t>
                </a:r>
              </a:p>
              <a:p>
                <a:pPr lvl="1"/>
                <a:r>
                  <a:rPr lang="en-US" sz="2000" dirty="0"/>
                  <a:t>Pre-process: </a:t>
                </a:r>
              </a:p>
              <a:p>
                <a:pPr lvl="2"/>
                <a:r>
                  <a:rPr lang="en-US" sz="1700" dirty="0"/>
                  <a:t>none,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700" dirty="0"/>
              </a:p>
              <a:p>
                <a:pPr lvl="1"/>
                <a:r>
                  <a:rPr lang="en-US" sz="2000" dirty="0"/>
                  <a:t>Search:   </a:t>
                </a:r>
              </a:p>
              <a:p>
                <a:pPr lvl="2"/>
                <a:r>
                  <a:rPr lang="en-US" sz="1800" dirty="0"/>
                  <a:t>Linear-Search: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2"/>
                <a:endParaRPr lang="en-US" sz="700" dirty="0"/>
              </a:p>
              <a:p>
                <a:r>
                  <a:rPr lang="en-US" sz="2400" dirty="0"/>
                  <a:t>Total time: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sz="1600" dirty="0"/>
              </a:p>
              <a:p>
                <a:r>
                  <a:rPr lang="en-US" sz="2300" dirty="0"/>
                  <a:t>If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2300" dirty="0"/>
                  <a:t>total time is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21112F-CB9F-47F6-A1E3-016ED64E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2286000"/>
                <a:ext cx="4876800" cy="4038600"/>
              </a:xfrm>
              <a:prstGeom prst="rect">
                <a:avLst/>
              </a:prstGeom>
              <a:blipFill>
                <a:blip r:embed="rId3"/>
                <a:stretch>
                  <a:fillRect l="-622" t="-90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1322BF3-79F8-48B4-8CB2-3EC03B46E18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729248" y="2286000"/>
                <a:ext cx="4876800" cy="40386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Strategy 2:  Pre-sort</a:t>
                </a:r>
              </a:p>
              <a:p>
                <a:pPr lvl="1"/>
                <a:r>
                  <a:rPr lang="en-US" sz="2000" dirty="0"/>
                  <a:t>Pre-process: </a:t>
                </a:r>
              </a:p>
              <a:p>
                <a:pPr lvl="2"/>
                <a:r>
                  <a:rPr lang="en-US" sz="1800" dirty="0"/>
                  <a:t>Sort,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700000"/>
                  </a:solidFill>
                </a:endParaRPr>
              </a:p>
              <a:p>
                <a:pPr lvl="1"/>
                <a:r>
                  <a:rPr lang="en-US" sz="2000" dirty="0"/>
                  <a:t>Search: </a:t>
                </a:r>
              </a:p>
              <a:p>
                <a:pPr lvl="2"/>
                <a:r>
                  <a:rPr lang="en-US" sz="1800" dirty="0"/>
                  <a:t>Binary-search: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/>
              </a:p>
              <a:p>
                <a:pPr lvl="2"/>
                <a:endParaRPr lang="en-US" sz="800" dirty="0"/>
              </a:p>
              <a:p>
                <a:r>
                  <a:rPr lang="en-US" sz="2400" dirty="0"/>
                  <a:t>Total time: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sz="2300" dirty="0"/>
                  <a:t>If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2300" dirty="0"/>
                  <a:t>total time is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1322BF3-79F8-48B4-8CB2-3EC03B46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9248" y="2286000"/>
                <a:ext cx="4876800" cy="4038600"/>
              </a:xfrm>
              <a:prstGeom prst="rect">
                <a:avLst/>
              </a:prstGeom>
              <a:blipFill>
                <a:blip r:embed="rId4"/>
                <a:stretch>
                  <a:fillRect l="-622" t="-900" b="-30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BEA103-69C6-4836-8717-71BC970AC8B6}"/>
                  </a:ext>
                </a:extLst>
              </p:cNvPr>
              <p:cNvSpPr/>
              <p:nvPr/>
            </p:nvSpPr>
            <p:spPr>
              <a:xfrm>
                <a:off x="3390900" y="5562600"/>
                <a:ext cx="57150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 general, Strategy 2 pays off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BEA103-69C6-4836-8717-71BC970AC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0" y="5562600"/>
                <a:ext cx="5715000" cy="838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12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CB43-2C57-4AAF-9D91-0D33F28B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+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C4BA0-A101-4CBA-8E2D-A15FE3DA64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there are many queries, then often, performing a preprocessing pays off if that makes answering the queries more efficient. </a:t>
            </a:r>
          </a:p>
          <a:p>
            <a:endParaRPr lang="en-US" dirty="0"/>
          </a:p>
          <a:p>
            <a:r>
              <a:rPr lang="en-US" dirty="0"/>
              <a:t>Furthermore, often queries have to be done </a:t>
            </a:r>
            <a:r>
              <a:rPr lang="en-US" dirty="0">
                <a:solidFill>
                  <a:srgbClr val="700000"/>
                </a:solidFill>
              </a:rPr>
              <a:t>online</a:t>
            </a:r>
            <a:r>
              <a:rPr lang="en-US" dirty="0"/>
              <a:t>, while preprocessing can be done </a:t>
            </a:r>
            <a:r>
              <a:rPr lang="en-US" dirty="0">
                <a:solidFill>
                  <a:srgbClr val="700000"/>
                </a:solidFill>
              </a:rPr>
              <a:t>offline</a:t>
            </a:r>
          </a:p>
          <a:p>
            <a:pPr lvl="1"/>
            <a:r>
              <a:rPr lang="en-US" dirty="0"/>
              <a:t>Hence sometimes, even if we don’t have many queries, it still pays off to do preprocessing to support fast online queries for users.  </a:t>
            </a:r>
          </a:p>
        </p:txBody>
      </p:sp>
    </p:spTree>
    <p:extLst>
      <p:ext uri="{BB962C8B-B14F-4D97-AF65-F5344CB8AC3E}">
        <p14:creationId xmlns:p14="http://schemas.microsoft.com/office/powerpoint/2010/main" val="54996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21236</TotalTime>
  <Words>2504</Words>
  <Application>Microsoft Office PowerPoint</Application>
  <PresentationFormat>Widescreen</PresentationFormat>
  <Paragraphs>345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Origin</vt:lpstr>
      <vt:lpstr>1_Custom Design</vt:lpstr>
      <vt:lpstr>Custom Design</vt:lpstr>
      <vt:lpstr>DSC40B: Theoretical Foundations of Data Science II </vt:lpstr>
      <vt:lpstr>Previously</vt:lpstr>
      <vt:lpstr>Part A: Motivation of binary search in sorted array</vt:lpstr>
      <vt:lpstr>PowerPoint Presentation</vt:lpstr>
      <vt:lpstr>Search in Database</vt:lpstr>
      <vt:lpstr>Preprocessing + Queries </vt:lpstr>
      <vt:lpstr>An example</vt:lpstr>
      <vt:lpstr>An example</vt:lpstr>
      <vt:lpstr>Preprocessing + Queries</vt:lpstr>
      <vt:lpstr>Part B:  Binary search in sorted array</vt:lpstr>
      <vt:lpstr>PowerPoint Presentation</vt:lpstr>
      <vt:lpstr>PowerPoint Presentation</vt:lpstr>
      <vt:lpstr>If the list of numbers are sorted </vt:lpstr>
      <vt:lpstr>If the list of numbers are sorted </vt:lpstr>
      <vt:lpstr>If the list of numbers are sorted </vt:lpstr>
      <vt:lpstr>If the list of numbers are sorted </vt:lpstr>
      <vt:lpstr>Strategy </vt:lpstr>
      <vt:lpstr>Search Problem in sorted array</vt:lpstr>
      <vt:lpstr>Binary Search Algorithm </vt:lpstr>
      <vt:lpstr>Example</vt:lpstr>
      <vt:lpstr>Part C: Correctness of binary-search</vt:lpstr>
      <vt:lpstr>Correctness </vt:lpstr>
      <vt:lpstr>(1) Base case</vt:lpstr>
      <vt:lpstr>(2) Recursive steps -- termination</vt:lpstr>
      <vt:lpstr>(3) Recursive steps -- correctness</vt:lpstr>
      <vt:lpstr>Intuitively, why it works: </vt:lpstr>
      <vt:lpstr>PowerPoint Presentation</vt:lpstr>
      <vt:lpstr>Part D:  Time complexity analysis: Recurrence relations </vt:lpstr>
      <vt:lpstr>Best Case? </vt:lpstr>
      <vt:lpstr>Worst Case? </vt:lpstr>
      <vt:lpstr>PowerPoint Presentation</vt:lpstr>
      <vt:lpstr>Solving Recurrence</vt:lpstr>
      <vt:lpstr>Recurrence for binary-search</vt:lpstr>
      <vt:lpstr>Step (1):  unroll several times to find a pattern</vt:lpstr>
      <vt:lpstr>Step (2):  find general formula for kth unroll</vt:lpstr>
      <vt:lpstr>Step (3): # of unrolls needed to reach base case</vt:lpstr>
      <vt:lpstr>Step (4): Plug into general formula</vt:lpstr>
      <vt:lpstr>How fast is this compared to linear-search? </vt:lpstr>
      <vt:lpstr>Remarks</vt:lpstr>
      <vt:lpstr>Theoretical lower bounds  </vt:lpstr>
      <vt:lpstr>Part E:  More Recurrence examples</vt:lpstr>
      <vt:lpstr>Examples</vt:lpstr>
      <vt:lpstr>Examples/3 </vt:lpstr>
      <vt:lpstr>Examples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Wang, Yusu</cp:lastModifiedBy>
  <cp:revision>1288</cp:revision>
  <dcterms:created xsi:type="dcterms:W3CDTF">2006-08-16T00:00:00Z</dcterms:created>
  <dcterms:modified xsi:type="dcterms:W3CDTF">2023-04-20T22:27:51Z</dcterms:modified>
</cp:coreProperties>
</file>