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3"/>
  </p:notesMasterIdLst>
  <p:sldIdLst>
    <p:sldId id="256" r:id="rId4"/>
    <p:sldId id="836" r:id="rId5"/>
    <p:sldId id="779" r:id="rId6"/>
    <p:sldId id="785" r:id="rId7"/>
    <p:sldId id="812" r:id="rId8"/>
    <p:sldId id="813" r:id="rId9"/>
    <p:sldId id="814" r:id="rId10"/>
    <p:sldId id="815" r:id="rId11"/>
    <p:sldId id="816" r:id="rId12"/>
    <p:sldId id="817" r:id="rId13"/>
    <p:sldId id="819" r:id="rId14"/>
    <p:sldId id="818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30" r:id="rId24"/>
    <p:sldId id="828" r:id="rId25"/>
    <p:sldId id="829" r:id="rId26"/>
    <p:sldId id="831" r:id="rId27"/>
    <p:sldId id="832" r:id="rId28"/>
    <p:sldId id="833" r:id="rId29"/>
    <p:sldId id="834" r:id="rId30"/>
    <p:sldId id="835" r:id="rId31"/>
    <p:sldId id="811" r:id="rId32"/>
  </p:sldIdLst>
  <p:sldSz cx="12192000" cy="6858000"/>
  <p:notesSz cx="6858000" cy="9144000"/>
  <p:embeddedFontLst>
    <p:embeddedFont>
      <p:font typeface="Bookman Old Style" panose="02050604050505020204" pitchFamily="18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mbria Math" panose="02040503050406030204" pitchFamily="18" charset="0"/>
      <p:regular r:id="rId44"/>
    </p:embeddedFont>
    <p:embeddedFont>
      <p:font typeface="Gill Sans MT" panose="020F0502020204030204" pitchFamily="34" charset="0"/>
      <p:regular r:id="rId45"/>
      <p:bold r:id="rId46"/>
      <p:italic r:id="rId47"/>
      <p:boldItalic r:id="rId48"/>
    </p:embeddedFont>
    <p:embeddedFont>
      <p:font typeface="Wingdings 3" pitchFamily="2" charset="2"/>
      <p:regular r:id="rId49"/>
    </p:embeddedFont>
  </p:embeddedFontLst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7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17178 2676 27903,'-2'-22'-1425,"-1"1"1,-2 2-1,0-2 1,1 0-1,-1-1 1,0 3 1781,-1 3 0,4-2 0,-3 9 1,2-3-1,0 4 0,-4 7 0,1 7 1,-4 5-1,-1 7 0,-5 4 0,-1 7 1,-4 5-1,-3 2 0,-2 4-526,2 2 1,-1 1 0,6 0 0,1-1-1,4-2 1,4-3 0,5-2 0,4-3-1,2-2 1,6-3 0,7-3 0,8-6-1,5-7-1229,2-6 1516,6-4 0,-4-1 1,2-1-1,-1-4 0,0-6 1,2-7-1,-2-6 1,-3-4-1,-4-4 0,-2-4 1,-3 0-1,-2-4 0,-2-2 1,-2-1 0,1 0 0,-7 0 0,-3 1 1,-7 2-1,-6 3 0,-8 4 1,-5 6-1,-4 7 0,-3 8 1,0 4-1,-1 1 0,0 4 1,0 3-1,2 5-6348,3 4 5644,3 11 0,1 2 0,-3 7 0</inkml:trace>
  <inkml:trace contextRef="#ctx0" brushRef="#br0">16430 3727 9336,'0'-21'0,"1"-2"0,2-1 440,2 0 1,2 0 0,-4-4-1,3-1 1,2-1 0,2-2-1,-2-2 1,-3 2 0,-4 2-1,-1 1 1,0 2 0,-1 3-1,-4 6 1,-6 7 0,-7 6-470,-6 4 0,-10 13 1,-4 9-1,-5 11 1,-3 11-1,-2 10 0,3 8 1,3 6-1,7 2 1,5-2-1,7-5 1,7-3-1,7-3-124,4-3 1,7-5 0,7-11-1,10-10 1,7-11 0,4-10-1,4-6 1,3-5 0,1-7-1,-1-9 1,-2-9 0,-3-6-1,-2-5 342,-1-6 0,-7 3 0,-2-4 1,-6 3-1,-3 3 0,-3 4 0,-1 6 1,-4 6-1,-3 10 0,-3 12 1,-2 13 70,2 12 0,1 11 1,2 3-1,0 2 1,2 3-1,2 0 1,6-2-1,3-4 1,3-4-1,3-3 1,5-1-1,5-4 1,3-2-261,1-8 0,7 3 0,-3-7 0</inkml:trace>
  <inkml:trace contextRef="#ctx0" brushRef="#br0">17393 2820 8207,'-22'0'0,"3"0"526,3 0 1,2 0 0,-1 0 0,4 0 0,6 0 0,12 0-1,10-2 1,14-2 0,10-6 0,10-3 0,7-1 0,4-2 0,7-2-281,6-1 0,-35 7 0,2-1 0,2 1 0,1 0 0,1-2 0,1 0 0,0 0 1,2 0-1,1-1 0,0 1 0,3-1 0,0 1 0,1 0 0,1-1 0,0 1 0,0 1 1,-1 1-1,-1 0 0,-2 2 0,-1-1 0,-4 2 0,-1-1-785,-3 1 0,-1-1 1,37-9-1,-9 6 1,-8 2-1,-12 1 0,-9 1 1,-6-1-1,-7 2 1,-6 0-1,-7 0-217,-4-3 0,-5-2 0,-9-1 0,-2-1 0,0 1 1,-1 0-1,4-1 0,1 1 0,2-1 0,0 1 1450,0 0 1,2-1-1,3 2 1,3 2 0,1 3-1,1 0 1,3 2-1,4-1 1,6 4 0,1 2-1,1 1 1,6 0 0,4 0-323,2 0 0,3 4 1,-7 3-1,-1 1 1,-2 3-1,-1 2 1,-2 1-1,-3 2 1,-6 2-1,-7 3 0,-6-1 1,-3 3-1,-4-1-445,-3 4 0,-9-6 0,-10 1 1,-3-2-1,-2 1 0,2-3 1,1-2-1,4-6 0,1-4 0,2-3 1,0-2-460,-1 0 1,3-7 0,7-4 0,4-5 0,1-5 0,0-3 0,2-5 531,1-2 0,9-9 0,1 3 0</inkml:trace>
  <inkml:trace contextRef="#ctx0" brushRef="#br0">19868 2691 10145,'-10'-16'0,"2"-2"0,2-1 470,3 1 1,1 10 0,2 10-1,0 12 1,0 15 0,0 13 0,0 9-1,0 6 1,-1 6 0,-4 4 0,-5 5-1,-4 6 1,5-36 0,0 1-417,0 2 0,-1-1 1,0-2-1,1-1 1,-5 31-1,-1-11 1,2-10-1,4-16 1,4-15-1,5-24 1,6-12-244,9-9 0,1-2 1,8-4-1,3-1 0,3-1 1,4 1-1,-1 3 0,1 3 1,0 4-1,-1 1 0,1 5 1,-2 5-1,-4 8 526,-2 6 1,-10 7 0,-2 9 0,-7 5 0,-6 3 0,-2 2-1,-4 0 1,-6-1 0,-7 1 0,-6-2 0,-3-3 0,-2-4 0,1-6-1,-3-5-273,-2-4 0,2-3 0,-2-2 0,4-2 0,3-4 0,4-7 1,1-6-1,4-5-64,1-6 0,1-12 0,1-9 0</inkml:trace>
  <inkml:trace contextRef="#ctx0" brushRef="#br0">19739 2374 8108,'-13'-6'0,"3"-4"0,5-3 0,5-1 441,5 0 0,10 6 1,9 3-1,6 3 0,8 2 1,10 0-1,7 0 0,4 2 1,3 3-1,5 3 0,5 1 1,3 1-1,2 1 0,-2 2 1,0 1-379,2 0 1,-34-8-1,0-2 1,5 1-1,0 0 1,2-1-1,1 1 1,1 0-1,0 0 1,1 0 0,1-1-1,1 1 1,0 0-1,3 0 1,1 0-1,1-1 1,0 1-1,-1 1 1,0-1 0,-4 1-1,-1 0 1,-5-1-1,-1-1 1,-4 0-1,-1-1 1,35 1-923,-4 1 0,-22 0 1,-10-5-1,-13 0 1,-10 0-1,-5-2 1,-6-1 858,-8-2 0,-13-12 0,-9 1 0</inkml:trace>
  <inkml:trace contextRef="#ctx0" brushRef="#br0">22026 2345 8108,'5'-14'0,"0"0"2585,-2-1-2132,5 1 0,-5 1 0,7 2 0,1 3 1,2 1-1,1 4 0,0 3 0,2 5 0,2 6 1,3 5-1,1 5 0,2 1 53,-2 4 1,6 6 0,-6 3 0,-1 2 0,-5 1 0,-7-1 0,-2-2 0,-4-1 0,-3-1 0,-6-2 0,-9-4 0,-9-5 0,-6-3-630,-4-6 1,-4-5 0,4-8 0,2 0 0,4-1 0,2-6 0,4-7-1,1-9 1,3-4 0,4-3 0,4-4 0,5-4 122,4-4 0,1-1 0,0 0 0</inkml:trace>
  <inkml:trace contextRef="#ctx0" brushRef="#br0">23263 1957 10842,'0'-32'0,"0"1"405,0 4 0,-6 8 1,-4 2-1,-2 4 1,-3 5-1,-1 1 1,-1 4-1,-4 3 1,0 5-1,-1 5-48,-1 2 1,6 4-1,-2 3 1,3 5 0,1 4-1,1 0 1,1 1-1,2 0 1,3 0 0,1 0-1,4-1 1,2 1-1,2 0 1,6-2 0,7-1-810,8-2 1,6-7 0,2 2 0,3-3 0,6-3 0,2-2 0,1-3 0,-2-1-1,-3-2 452,-2 1 0,5-5 0,-3 6 0</inkml:trace>
  <inkml:trace contextRef="#ctx0" brushRef="#br0">22256 2834 8485,'-13'-6'0,"2"-4"0,3-2 502,2-3 0,1 1 1,7 1-1,2 2 1,6 3-1,3 0 1,1 2-1,1-1 1,-1 4-1,0 1-502,1 2 0,-1-6 0,1-2 0</inkml:trace>
  <inkml:trace contextRef="#ctx0" brushRef="#br0">22429 2748 8054,'-8'-14'641,"3"-1"0,4 6 1,1-1-1,0-1 1,-2-2-1,-1-1 1,-2-1 1033,2 1 0,1 8 0,1 4-1119,-4 5 1,3 4 0,-4-4-1,1 3 1,2 1 0,4-1-1,7-1-478,5 1 1,2-3 0,0 7 0,5 1 0,4 2-1,4 1 1,6 1 0,4 1 0,6 3 0,3 5-1,8 3 1,6 2 0,7 1 0,-31-14 0,1 0-108,3 1 0,0 0 0,5 2 0,1 0 0,2-1 0,2-1 0,3 1 0,-1-1 0,1 1 0,0 0 1,-3-2-1,0 0 0,-3-1 0,0 0 0,-1-1 0,0 1 0,0-1 0,0 1 0,1-1 0,-1 0 1,-2 0-1,-1 0 0,-3-2 0,-2 1-3,32 11 1,-3-5 0,-4 4 0,-1-3 0,-3 0 0,-5-1 0,-4 0 0,-5-3 0,-1-3 0,-4-5 0,-2-2 0,-7-3-1,-7-1-788,-5-2 1,-6-2 0,-3-2 0,-3-6 0,-1-3-1,-3-1 1,3 1 0,1 2 0,1 1 0,1 1 0,-1-1-1,-1 0 966,-3-1 0,2-2 1,-3-1-1,0 0 0,-4-1 1,-5 3-1,-5 0 0,-3 4 1,-2 2-1,-3 3 1,-3 1 365,-1 2 1,-2 7-1,-3 2 1,3 6-1,4 2 1,4 4 0,2 1-1,1 4 1,2 1-1,3 2 1,2 0-1,3-1 1,1 1 0,4 0-354,2 0 0,4-7 0,7-3 0,1-4 0,1-6 1,4-4-1,0-3 0,0-4 0,-4-4 0,-1-10 1,-1-12-1,-3-8-675,-2-6-286,-4-1 1,-7-5 0,-4 0 0,-6 2 0,-5 1 0,-5 5 801,-1 6 0,-9 1 0,-6 10 0</inkml:trace>
  <inkml:trace contextRef="#ctx0" brushRef="#br0">24731 4259 7866,'13'-19'0,"-2"-2"511,-2-1 1,-5 2 0,0-2 0,-4 1-1,-4 2 1,-8 0 0,-7 1 0,-8 4 0,-7 4-1,-2 4 1,-4 3 0,0 3 0,0 6-1,3 8 1,2 9-322,3 4 0,3 7 0,5 1 1,5 2-1,5 3 0,2 1 1,4 2-1,2-1 0,3-4 1,1-4-1,4-5 0,3-5 1,6-4-1,5-2-425,3-4 1,7-3 0,-3-11 0,6-1 0,6-4 0,7-6 0,4-7 0,2-7 0,2-7 0,4-8 0,7-10 0,-27 20 0,-1-2 0,2-6-1,0-2 32,1-6 1,0-1-1,4-6 1,-1-3-1,1-6 1,0-2-1,1-2 1,-1-1-1,0 0 1,-2 0-1,-1 3 1,-2 3-1,-4 8 1,-1 4-1,-5 9 1,-2 5-1,12-15 1,-14 20-1,-15 14 541,-15 9-222,-4 12 1,-14 11 0,3 13 0,-3 9 0,-4 9 0,-1 7 0,-3 8 0,-2 10 0,18-32-1,0 0 1,0 2 0,0 1 0,0 0 0,-1 0 0,1 1 0,-2 0 0,1 2 0,-1-1 222,-1 3 0,1 0 1,-1 1-1,1 0 0,-1-1 1,2 0-1,1-4 0,1 0 1,3-5-1,1 0 1,-6 28-1,5-8 0,6-8 1,4-9-1,3-12 0,4-9-1292,3-5 0,3-8 953,6-3 0,7-10 0,1-3 0</inkml:trace>
  <inkml:trace contextRef="#ctx0" brushRef="#br0">17019 6489 10833,'-9'0'848,"1"-2"0,0-1 1,1-3-750,1-2 1,1-2 0,5-4-1,0-2 1,0-2 0,0-1-1,2 0 1,3-2 0,6-3 0,5-1-1,5-1 1,1 4-86,4 1 1,2-3 0,4 5 0,2 1 0,-1 4 0,1 4 0,0 5 0,-2 4 0,-4 4 0,-2 5 0,-4 8 0,-1 5 0,-5 4 0,-3 4 96,-4 5 1,-5-2 0,0 4 0,-4 1 0,-4-2 0,-8 1-1,-4-5 1,-4 0 0,-3-4 0,-2-3 0,-2-5 0,-2-3-1,0-3 113,0-3 1,0-4 0,1-6-1,-1-2 1,0-2 0,2-8 0,3-5-1,5-7 1,3-5 0,1-5-1,3-4 1,2-2-469,5 2 0,4-4 0,2 5 0,6 1 0,5 2 0,8 5 1,0 5-1,3 7 0,-1 6 0,2 6 0,0 3 0,0 4 1,0 3 296,-2 4 1,1 6 0,-6 4 0,1 5 0,-4 3 0,-4 3 0,-4 2 0,-2 2 0,-4-1 0,-5 1 0,-5 0 0,-4-3 0,-4-2 0,-3-5 42,-1-5 0,-2-3 0,-5-3 0,1-3 0,0-5 0,3-4 0,2-4 0,3-7 0,4-7 0,4-7 0,8-3 0,2-4 0,4-1-207,2-3 1,4 5 0,7-2 0,1 6 0,1 7 0,4 3 0,2 2 0,1 1 0,0 3 0,-2 5 0,-1 5 0,-4 5 49,-1 5 1,-1 4-1,-3 4 1,-2 3 0,-5 1-1,-4 4 1,-1 1-1,-1 0 1,-4-3 0,-5-5-1,-2-3 231,-3-2 0,1-6 0,-1-4 0,3-9 1,2-8-1,5-6 0,4-3 0,1-6 1,0-2-1,1-4 0,4 4 0,3 3-1238,0 3 0,5 8 0,-4 3 1068,4 11 0,-5 22 0,-1 10 0</inkml:trace>
  <inkml:trace contextRef="#ctx0" brushRef="#br0">17048 7511 8122,'23'-7'0,"-3"-2"311,1-4 0,0 3 0,5 1 1,-4-1-1,0 1 0,-1-1 1,0 0-1,-4 1 0,-2-1 1,-4 1-1,-3-1 0,-2 0 0,-2-1-29,-3-2 0,-1-1 1,-1 0-1,-4 1 1,-6 2-1,-5 3 0,-5 0 1,-2 1-1,-2 1 1,-2 4-1,-2 5 1,0 7-1,0 4-439,1 6 1,-1-3-1,0 7 1,0 2-1,2 3 1,3 3-1,5 3 1,5 0-1,2 2 1,4-2-1,2 0 1,4-3-1,6-3 189,5-5 0,4-4 0,3-7 0,2-3 0,2-5 0,3-5 0,2-7 0,2-7 0,1-9 0,-3-5 1,-1-4-1,0-3 0,-1-1 121,-4 1 0,-3 2 1,-2 5-1,-1 4 1,-4 5-1,-4 7 1,-3 8-1,-2 12 1,0 10-1,0 4 1,0 4-293,0 1 0,5 2 1,1 0-1,2-2 1,3-3-1,2-5 1,1-3-1,1-3 1,-1-4-1,1-6 139,-1-6 0,0-5 0,1-6 0</inkml:trace>
  <inkml:trace contextRef="#ctx0" brushRef="#br0">17163 6460 8310,'0'-33'0,"2"-1"2033,3 2-1696,-4 2 0,12 1 0,-3 2 0,2 3 0,3 5 1,-1 3-1,1 3 0,-1 3 0,0 6 0,-1 4 0,-2 4 1,-1 8-1,1 4 0,0 4 0,1 3 0,-4 2 0,-2 2-324,-3 2 1,-1 0 0,-4 0 0,-3 0-1,-6-2 1,-5-3 0,-5-5 0,-1-3-1,-2-3 1,0-2 0,0-3 0,0-2-1,2-3 109,3-1 1,-2-10 0,3-6 0,5-9-1,7-4 1,4-2 0,4-1 0,3-2-1,6-2 1,7 4 0,6 3 0,3 4 0,0 4-49,-3 6 1,3 5 0,-5 8 0,1 0-1,-4 2 1,-5 3 0,-4 6 0,-5 7 0,-5 4-1,-5 2 1,-6 0 0,-5 0 0,-5-2-1,0-1-249,0 0 1,-3-10-1,5 2 1,2-5 0,1-5-1,3-4 1,3-7 0,6-8-1,2-5 1,4-5 0,1-3 368,2-4 1,4 7-1,-3-1 1,2 5-1,2 4 1,-2 2 0,-2 3-1,-1 2 1,0 5-1,0 4 1,0 9-331,-1 4 1,1 5-1,-6 3 1,-4 5 0,-3 1-1,-2 1 1,1-4-1,-1 1 1,0-2 0,1-1-1,-2-2 1,0-2 0,-1-3 135,3-4 0,-7 10 0,-7-3 0</inkml:trace>
  <inkml:trace contextRef="#ctx0" brushRef="#br0">16502 8115 7834,'14'0'-395,"0"0"1,1 0 0,-1 0 394,0 0 0,1-6 0,-1-2 0</inkml:trace>
  <inkml:trace contextRef="#ctx0" brushRef="#br0">6416 1827 8903,'0'8'562,"2"-1"1,1-9 0,2-4-1,0-7 1,-1-6 0,1-4 0,0-2-1,0-2 1,0-4-498,-2-2 0,-2 1 0,-1-7 1,0-1-1,-1-1 0,-4-1 0,-5 4 1,-2 4-1,-3 5 0,1 5 0,-2 7 1,-3 6-1,-4 9 0,-1 10-283,0 11 0,2 15 0,-4 9 0,4 7 0,3 2 0,5 1 0,4 1 0,4 2 0,2 2 0,3-2 0,4-3 1,5-7-1,6-4 350,2-4 1,0-8 0,-1-2-1,-1-12 1,0-8 0,1-4 0,-1 1-1,-1-3 1,-2-5 0,-1-7-1,1-3 1,2-3 0,1-3 49,1-5 0,-1-5 0,0-3 0,1-3 0,-1-2 0,0-3 1,1 0-1,-1 2 0,-1 4 0,-2 6 0,-3 4 0,0 4-242,0 4 1,-5 12 0,2 8 0,-5 14 0,-3 9 0,-2 5 0,0 3 0,1 1 0,-1-1 0,2-2 0,3-1 13,4-3 1,0 3 0,5-10-1,4 1 1,3-2 0,5-4 0,0-1-1,1-5 1,0-3 0,2-4-1,0-3 1,-1-1 0,-1-1-1585,0-4 0,-4-2 0,0-4 1,-6 2 1629,-2-3 0,0 0 0,4-3 0</inkml:trace>
  <inkml:trace contextRef="#ctx0" brushRef="#br0">6287 2575 8367,'-29'-6'385,"0"-3"0,9-4 0,5-2 1,9 1-1,6 1 0,6 2 1,7 1-1,6-1 0,5-2-138,6-1 1,-1 0 0,6-1 0,-1 1-1,1 1 1,2 2 0,1 3 0,1 1 0,-1 4-1,2 2 1,2 1 0,1 0 0,0 0 0,2 0-1,1 0-458,2 0 0,-2 4 0,-6 1 0,-5-2 0,-4-1 0,-7-2 0,-7 2 1,-9 1-1,-14 2 0,-15-1 51,-11 3 1,-11-4-1,-10 5 1,-4-2-1,-6-1 1,-2 0-1,-2 0 1,1-2-1,1-1 1,1-2-1,-2 1 1,2 2 585,0 2 1,8 0 0,10-3-1,6 1 1,6 3 0,9 2-1,10 2 1,17-1 0,14-1-1,13 0 1,9-1-146,9-1 1,4-1-1,8-5 1,2 0-1,1-2 1,0-2-1,1-6 1,-1-1 0,0 0-1,-1 1 1,-3-1-1,-9 0-668,-7 1 1,-12-1 0,-8 6 0,-2 3 386,-8 6 0,-16 10 0,-12 8 0</inkml:trace>
  <inkml:trace contextRef="#ctx0" brushRef="#br0">17149 3093 9495,'-13'-14'263,"4"0"1,2-5 0,7-1 0,0 3 0,0 1 0,2 1 0,1 1 0,2 0 0,0 1 0,-1 2 0,3 3 0,1 1 0,3 6 252,2 4 1,-1 5 0,0 8 0,-3 1 0,4 4 0,3 2 0,3 4 0,0 5 0,2 6 0,3 4 0,3 1 0,2 0 0,0 2 0,1 3-365,4 4 1,4 0-1,9-1 1,2 0 0,2 0-1,4 3 1,1 2 0,-1 0-1,0-1 1,-4-4-1,-1 0 1,-4 0 0,-1 2-1,-4-2-180,-2-3 1,1-3-1,-5-2 1,0 0 0,0 0-1,-3-1 1,-2-4 0,-1-4-1,0-4 1,0-1 0,0 0-1,-2-2 1,-2-2 43,-1-1 0,-5-4 0,4 2 1,-2-1-1,-4-4 0,-2-1 0,-4-1 1,-3-1-1,0 1 0,-2-1 0,1 0 1,-4 1-3465,-2-1 0,6 1 3439,2-1 0,10 0 1,4 1-1</inkml:trace>
  <inkml:trace contextRef="#ctx0" brushRef="#br0">18890 4662 8411,'-2'-15'858,"-3"1"1,2 0-1,-6-1 1,-3 2 0,0 5-1,-3 8 1,1 8 0,-1 7-1,1 6-580,0 7 1,-1 3 0,2 9 0,2 3 0,3 5-1,2 3 1,3 2 0,1 0 0,2-2 0,2-3-1,4-5 1,8-5 0,7-3 0,5-4-91,3-6 1,-4-6 0,9-9 0,-4-5 0,-3-4 0,-1-4 0,-4-5 0,-1-8 0,-5-4 0,-3-6 0,-5-1 0,-2-4 0,-3-1-280,-1-1 1,-4-6-1,-2 4 1,-6 0-1,-3 2 1,-1 4-1,-1 5 1,1 3-1,0 5 1,-1 5 0,-1 6-1,-1 5 1,-2 5-9741,1 4 9227,8 17 1,-2-2 0,4 11 0</inkml:trace>
  <inkml:trace contextRef="#ctx0" brushRef="#br0">19336 5180 8105,'-23'0'0,"4"-2"932,3-3 0,2-1 0,1-5 0,5 3 0,10 3 1,9 5-1,8 5 0,5 1-339,6 1 1,1 2-1,7-4 1,2-2 0,2 0-1,1 2 1,1 3-1,3 2 1,2-1 0,3 3-1,2 0 1,2 3-1,5 1 887,6 3-1649,0-3 0,-27-4 1,0 1-1,37 7 1,-37-11-1,1 1 1,1 0-1,1-1 1,-1 0-1,1 0 1,-2-2-1,-1 0 1,35 3-1,-6-2 1,-8-2-1,-5 0 1,-7-2-589,-4-3 1,-7-1 0,-12 0 0,-4 0 0,1 0 0,-3-1-1,1-4 1,-3-5 0,-2-4 0,-2-5 0,1-5 0,-1-5-1,0-3 584,1-2 1,-6 1 0,-1 4 0,-1 0 0,-4 0 0,-2 2 0,-1 3-1,0 5 1,-1 5 0,-4 4 0,-5 5 0,-2 4 0,-4 2 898,-3 4 1,1 5 0,-6 9-1,-2 5 1,1 3 0,-1 2-1,4 0 1,1-1 0,2 3-1,1 1 1,2 1 0,5 1-1,3-1-593,5 1 0,1 1 0,4-3 0,4 3 0,9 0 0,9 1 1,6-4-1,5-4 0,2-4 0,1-6 0,1-7 0,-3-6 55,0-3 1,-3-9 0,-6-4 0,-3-7-1,-4-7 1,-6-7 0,-4-5 0,-4-3-1,-1-2 1,-2-2 0,-5-1 0,-6 2 0,-4 3-1,-3 3-1747,1 2 0,-7 8 0,-3 9 0,-5 7 0,-3 6 1559,-1 4 0,-14 7 0,3 2 0</inkml:trace>
  <inkml:trace contextRef="#ctx0" brushRef="#br0">21206 5525 7963,'-14'0'345,"-1"0"1,2-2-1,2-1 1,2-3 172,-3-2 1,6 3-1,3-3 1,6 2 0,7 3-1,1-1 1,2 1 0,-1-2-1,4 1 1,2-1 0,3-2-1,3-1 1,5-3-327,4-2 0,-1-3 0,6-3 0,4-5 0,4-3 0,9-2 1,4-1-1,5-4 0,1-4 0,4-4 0,-33 21 0,0-1 0,1 1 1,1-1-1,0 1 0,-1-1-89,-1 0 0,-1 1 1,35-16-1,-8 3 0,-1 2 1,-3 0-1,-6-1 0,-2 1 1,-2 2-1,0 1 0,0 0 1,1 0-1,2-1 0,2-2-177,0-2 1,0-1-1,4 3 1,1-3-1,-1 0 1,3 0 0,0 3-1,3 1 1,-1 1-1,0-1 1,-1 1 0,-3 3-1,-4 1 92,0 4 1,-3-4 0,1 6-1,-3-1 1,-4 0 0,-4 2 0,-2 0-1,1-1 1,0 1 0,0 0 0,-2-2-1,0 1-14,-1-1 0,0-3 1,-5 3-1,2 0 1,-3 0-1,0 4 1,-2 1-1,-1 0 1,0-2-1,-3-1 1,-2 3-1,-3 3 0,-2 4 37,-2-2 0,3 3 1,0 0-1,-1 0 1,-2 1-1,0-1 0,1 0 1,4-1-1,0-1 1,1 2-1,-1 0 1,0 0-1,-2-3-310,2-2 0,-5-1 1,3-1-1,-5 1 0,-6 1 1,-8 4-1,-9 4 1,-9 3 268,-6 2 0,-3 7 0,-2 1 0</inkml:trace>
  <inkml:trace contextRef="#ctx0" brushRef="#br0">17106 3022 16579,'-15'0'126,"1"0"1,1 1-1,4 4 1,2 3-1,2 2 1,1 1-1,2 3 1,4 5-1,4 4 24,2 2 0,2 4 0,4 3 0,2 3 1,2 2-1,2 3 0,3 3 0,2 5 0,4 5 1,3 4-1,3 4 0,0 5 0,4 6 0,-20-32 1,0 1-170,1 3 1,0 0 0,2 2 0,-1 1 0,-3-2 0,-1 1 0,1 1 0,0 2 0,0 2 0,0 0 0,-1 2 0,0 1 0,-1 1 0,0-1 0,-2-2-1,-1 0 1,1-3 0,1-1 0,0 0 0,0-1 0,2 0 0,1 0 0,0 0 0,0 0-40,-1-2 1,1 0 0,1 0 0,2-1-1,-2-5 1,0-1 0,2 0 0,0-1 0,0 1-1,1-1 1,-1 0 0,-1 0 0,0 0 0,-1-1-1,14 33 1,-4-2 0,-3-3 0,-4 0 0,-1-5-1,-4-4-44,-1-7 1,-1-4-1,-3-2 1,0-4-1,-3-2 1,1-3-1,-1-1 1,-1-3-1,-1-3 1,-2-3-1,-1 0 1,3-4-1,-1-3-2213,1-2 1,4-4-1,-2-2 2231,4-2 0,2 6 0,-1-4 1</inkml:trace>
  <inkml:trace contextRef="#ctx0" brushRef="#br0">18487 6331 11523,'0'-15'0,"-2"3"0,-1 0 0,-2 3 0,1-2 0,-1-2 0,-2 0 0,1 2 0,-2 3 364,0 2 1,-2 2 0,-4 9 0,0 6 0,-1 8 0,-1 10 0,-1 8 0,-1 5 0,4 1 0,4 0 0,4 0 0,2-1-259,3-4 1,7 2-1,5-8 1,9-5-1,7-6 1,6-5-1,4-3 1,3-4-1,2-7 1,1-9-1,-2-8 1,-1-6-1,-4-5 1,-6-1-183,-8-2 1,-6-1 0,-6-2 0,-5-3 0,-5 0 0,-7-1 0,-7 6 0,-9 3 0,-4 6 0,-3 3 0,-2 7 75,-2 3 0,-6 10 0,4 6 0</inkml:trace>
  <inkml:trace contextRef="#ctx0" brushRef="#br0">18674 6547 9127,'-6'0'408,"7"0"1,10 0-1,8 0 1,4 0-1,2 0 1,3 0 0,2 0-1,4 1 1,6 4-1,4 5 1,6 2 0,1 4-156,3 4 0,7 0 0,3 6 0,0-2 0,0 0 0,-2 0 0,1 0 0,-1 0 0,-3 0 0,-5-3 0,-6-4 0,-1-4-1040,1 0 0,-4-5 0,4 0 0,-3-2 0,-2-3 0,-1-3 1,-2-4-1,-2-6 0,-1-4 787,-5-6 0,2 4 0,-12-4 0</inkml:trace>
  <inkml:trace contextRef="#ctx0" brushRef="#br0">20185 6734 8125,'-2'-13'306,"-3"2"1,-3 1-1,-3-1 1,-2-2 0,-4 0-1,-3 4 1,-2 2 0,-2 3-1,-5 0 1,-3 6 0,0 6-37,2 5 0,3 3 0,3 1 0,5 4 0,4 1 1,6 4-1,4 1 0,5 2 0,6 0 0,9-2 0,7-1 1,7-4-1,4-1-243,6-4 1,2-1 0,2-3 0,2-3 0,0-6-1,0-4 1,-5-4 0,-5-8 0,-8-4 0,-6-6 0,-7-3-1,-4-6 1,-7-1 0,-6-1-11,-7-1 0,-9-4 1,-7 4-1,-4 2 1,-5 3-1,0 5-17,0 5 0,-5 3 0,3 2 0</inkml:trace>
  <inkml:trace contextRef="#ctx0" brushRef="#br0">20242 6978 8646,'2'-14'0,"1"0"278,2-1 1,11 1 0,1-1 0,7 1-1,8 0 1,5-2 0,9-4 0,10-2-1,10-2 1,6 2 0,4-1 0,-34 12 0,0 0-1,2-2 1,1 0 0,3 0 0,0-1-1,1 0 1,0 1 0,0 0 0,1 0-69,0 1 0,0 0 0,-1 3 0,0-1 0,4-1 0,-1 0 0,-1 0 0,-1 1 0,-2 1 0,0 0 0,-3 1 0,0 0 0,-3 1 0,0 0 0,38-7 0,0-1 0,-3 3 0,-4 0 0,-9 4 0,-8 2-1217,-8 3 1,-3 1 0,-3 2 0,-4 0 0,-6 0 0,-7 0 0,-5 2 0,-4 1 1006,-2 2 0,0 0 0,1-5 0</inkml:trace>
  <inkml:trace contextRef="#ctx0" brushRef="#br0">22544 6288 8031,'-6'-20'229,"-4"1"1,2 0-1,0 5 1,2-1-1,1 3 1,-2 2-1,-2 5 1,-4 4-1,-1 2 1,-1 6-1,1 7 1,0 10-1,-1 8 41,1 6 1,-1 5 0,3 4 0,0 2 0,4 1-1,2-1 1,3-1 0,3 0 0,5-1 0,6-6-1,6-6 1,7-6-16,4-5 1,5-8 0,2-8 0,0-1 0,2-6 0,-2-4-1,2-8 1,-2-7 0,0-7 0,-3-7 0,-3-7 0,-5-2-1,-6-4 1,-7-5-368,-6-7 1,-4-1 0,-2-4 0,-7 3 0,-10 1-1,-11 2 1,-4 5 0,-4 10 0,0 10 0,-1 12 111,1 8 0,-4 4 0,4 7 0</inkml:trace>
  <inkml:trace contextRef="#ctx0" brushRef="#br0">22573 6374 7985,'-8'0'1063,"0"-2"0,5-2 0,-2-6-774,2-3 1,1-1 0,2-1-1,2-1 1,2-1 0,8-4 0,4-1-1,4-4 1,3-3 0,2-3-1,2-3 1,2-3 0,2-5 0,1-5-1,3-3-259,2-4 0,1-7 1,3-5-1,-1-2 1,-1 0-1,1 2 1,1 0-1,2 0 1,1 3-1,-1 3 1,0 7-1,-1 1 1,-3 2-1,0-5 13,1-5 1,-5 2 0,-1-3 0,-4 2 0,-1 3 0,-1-2 0,1 0 0,2-1-1,1 6 1,1 3 0,1 3 0,1-2 81,3-2 1,-3 2 0,1 4 0,-3 4 0,1 4-1,-2-1 1,-2 3 0,-1 2 0,0 4 0,1 1-1,2 0 1,3-1 0,2-2-43,3-2 1,-3-4 0,-1 4 0,1 2 0,-2 2 0,0 3 0,-3 3 0,-1 5 0,-2 3 0,-1 1 0,0 1 0,-4 1 0,-5 2-209,-3 1 0,-2 7 1,-1-3-1,-2 1 1,-3-2-1,0 1 0,0 0-219,3 2 0,-4 4 1,-3 5 343,-2 5 0,-15 3 0,-3 1 0</inkml:trace>
  <inkml:trace contextRef="#ctx0" brushRef="#br0">17106 6432 15383,'-15'-12'-94,"1"-2"0,4-4 0,2 2 0,2-1 1,3-4-1,3 0 0,5 0 0,4 5 1,4 5-1,3 6 254,3 4 1,-3 9-1,2 8 1,-5 13 0,-6 14-1,0 14 1,-4 12 0,-3 8-1,-5 3 1,1-38-1,-1 0 1,-1 4 0,-1 0-1,0 2 1,0 1 0,-1 1-1,1-1 1,0-1-1,0-1 1,0-2 0,-1-1-159,1 0 1,0-2-1,-7 32 1,-1-8-1,-1-12 1,-1-13-1,-4-10 1,0-12-1,-1-8 1,1-8-1,0-7 1,4-11-1,2-7 1,4-9-38,1-7 0,7-7 1,0-12-1,6-4 0,8-5 1,7-7-1,-7 34 1,2 0-1,0-3 0,1 0 1,0 1-1,1-1 0,0 1 1,0 1-1,17-34 1,3 10-1,1 13 75,-1 10 1,3 20 0,-4 19 0,-2 20 0,-2 20 0,-1 18 0,-2 14 0,-14-30-1,-2 0 1,-1 2 0,-2 1 0,-2 0 0,-1 0 0,-2 1 0,-1-1 0,-2 0-1,0 0 1,-2 0 0,-1 0 163,-1 1 0,-2-1 0,-15 35 0,-6-6 1,-6-8-1,-3-6 0,1-9 0,3-12 0,2-16 1,1-13-1,2-8 0,3-7 0,5-9 1,3-14-178,1-16 1,1-14-1,1-16 1,8 34-1,1-1 1,1-2 0,1-1-1,1-3 1,0 0-1,1 0 1,0-1 0,1-2-1,0-1 1,1-3-1,2 0 1,2-4 0,3 0-1,1 0 1,4 2-1,0 2 1,4 3 0,0 7-1,4 4-211,0 6 1,2 5 0,25-12-1,6 19 1,-4 14 0,-1 15-1,-6 16 1,-5 15 0,-9 16-1,-6 10 1,-5 10 0,-8 8-1,-9-38 1,-2 0 0,-4 2-1,-2-1 518,-1 0 1,-3 0 0,-3 3 0,-3 1 0,-3-1 0,-2 1 0,-1-1 0,-1-1 0,-1-2 0,-1-2 0,0-1 0,0-1 0,1-5 0,0-1-1,-16 21 1,8-15 0,10-17-519,6-17 1,11-16-1,13-28 1,2-10-1,-1-10 1,3-10-1,0-6 1,-5 34-1,1-1 1,0-3-1,0 0 1,0-3-1,1 0 1,1-1-1,-1 1 1,0 1-1,0 1 1,-1 4 0,0 2-291,6-28 0,-1 21 0,-2 15 0,-3 18 0,-1 20 0,-4 21 0,-3 20 0,-6 15 0,-7 13 1,4-33-1,0 1 0,0 1 0,1 0 471,-1 0 0,2 0 0,-1-1 1,1 0-1,0 0 0,0 0 0</inkml:trace>
  <inkml:trace contextRef="#ctx0" brushRef="#br0">15854 2719 14208,'-24'-19'0,"0"2"0,-1 2 0,-3 4 1052,0 0 0,-3 4 0,-1 1 0,-1 1 0,2-1 0,4-1 0,5 1 1,3 1-658,6-1 0,18 4 0,15-3 1,12 4-1,13-1 0,9-1 1,9-2-1,2 2 0,4 1 0,1 2 1,1 0-1,-3 0 0,0 2 1,0 1-1,1 4-529,-2 1 1,-3-4 0,-6 4 0,-2 0-1,-4-1 1,-4 1 0,-4-2-1,-8 1 1,-5-4 0,-7-2 0,-4-1-1,-2 0 1,-4-1-526,-4-4 0,1 2 0,-6-7 0,-2-1 1,-1-2-1,-2-3 0,-2-1 0,-3-4 0,-6-1 1,-6-6-1,-7-2 0,-5-4 0,-3 2 737,-2 2 1,-4 1 0,4 2 0,2 3-1,2 5 1,3 3 0,3 3 0,5 4 0,6 5 203,8 8 1,13 4-1,16 8 1,5 1 0,3 6-1,1 2 1,-2 5 0,-4 2-1,-5 4 1,-2 2 0,-8 4-1,-5 2 1,-6 4-836,-1 5 1,-12 3-1,-11 2 1,-12 1 654,-13 3 1,18-26 0,-1 0 0,-2 4 0,1 0 0</inkml:trace>
  <inkml:trace contextRef="#ctx0" brushRef="#br0">25767 3755 15136,'-52'-14'0,"5"1"91,2 4 1,-5 2 0,-1 7 0</inkml:trace>
  <inkml:trace contextRef="#ctx0" brushRef="#br0">24616 3309 22391,'11'-5'0,"2"-1"0,4 0 197,4-1 0,9-2 0,10 2 1,7 1-1,7-2 0,8 2 0,9-1 1,5 4-1,4 1 0,-38 2 0,0-1-87,0-2 0,0 1 1,2 1-1,0 0 1,1-1-1,1 0 1,2 0-1,0 2 1,2 0-1,-1 0 1,2 0-1,-1 0 1,0 0-1,1 0 1,0 0-1,0 0 1,0 0-1,0 0 1,-1 0-1,-1 0 1,-2 0-1,-2 0 1,-3 0-1,-1 0 1,37 0-1,-3 0 1,-3 0-451,-5 0 1,-9 0-1,-12 0 1,-7 0-1,-11 0 1,-7 0 0,-8 0-1,-10 0 1,-13 0-1,-12 0-1862,-10 0 1,-6 0 2206,-10 0 1,-3 0-1,-7 0 1</inkml:trace>
  <inkml:trace contextRef="#ctx0" brushRef="#br0">25421 2978 10035,'-8'-27'0,"4"3"0,2 3 177,2 1 0,0 4 1,0-4-1,0 4 1,0 2-1,0 0 0,2 1 1,1 2-1,3 3 1,2 1 303,3 4 0,-6 3 0,-6 5 0,-12 6 1,-11 8-1,-10 8 0,-9 7 0,-8 3 1,-7 4-1,-2 4 0,-4 3 0,1-2 1,4-1-1,8-2-413,5 1 1,10-3 0,8-1 0,9-3 0,9-2 0,12-3 0,10-2 0,11-2 0,5-3 0,6-2 0,4-3 0,4-2 0,3-2 171,3-2 0,-2 2 1,7 2-1,0 1 0,-1 0 1,-1 0 19,-1 1 0,11 12 0,-2-2 0</inkml:trace>
  <inkml:trace contextRef="#ctx0" brushRef="#br0">17149 2935 21855,'0'-14'-2592,"2"4"1,1 1 3091,2-3 1,1 0 0,-3-3-1,3 2 1,2 2 0,4 2 0,0-1-1,3 0 1,-1 3 0,1-1-1,-1 1 1,2-1-434,3 0 1,-3 5 0,5-3 0,-2 1-1,2-2 1,1-1 0,2-1 0,-1 1-1,-3 1 1,0 3 0,0-1 0,1 0-1,2 0-126,-1 0 1,-4 1-1,2 4 1,-1 0-1,2-2 1,2-1 0,1-2-1,0 2 1,0 1-1,1 2 1,4 0-1,3-1 147,1-4 0,14-3 0,-2-7 0</inkml:trace>
  <inkml:trace contextRef="#ctx0" brushRef="#br0">24457 3712 12837,'16'5'-315,"4"0"1,-3 1 0,7-3 0,2 4 0,1-1 0,2 1 0,-1-4 0,1-2 0,0-1 0,0 0 289,0 0 1,-5 0 0,-2 0 0,-1 0-1,-4 0 1,-1 0 0,-3-1 839,-3-4-848,-4-3 1,-12 0-1,-2 2 1,-2 1-1,0 0 1,-1 2-5,-2 1 1,-1 2 0,0 0 0</inkml:trace>
  <inkml:trace contextRef="#ctx0" brushRef="#br0">17437 2345 22955,'0'-9'-464,"0"-1"1,0-1 0,1-2 0,4-1 0,5-1 0,2 1 728,3 0 0,1-6 0,3 0 0,5-3 0,5-1 0,4 0 1,6 0-1,2-1 0,4-2 0,3-2 0,3 0 0,2 0 1,0 0-1,1 2-154,2 3 1,-3-1 0,-1 5 0,4 1-1,3 0 1,4-2 0,-1 1 0,1-3 0,0 2-1,5-1 1,5 1 0,5-1 0,-37 11-1,0-1-58,0 0 1,0-1-1,-1 1 1,1 2-1,2-2 1,0 1-1,1 0 1,0 0-1,1 0 1,0 1-1,1-1 1,1 0-1,0 0 1,0 1-1,1-1 1,0 1-1,0 1 1,0 0-1,0 1 1,1 0-1,1 1 1,-1 0-1,2 0 1,-1 0-1,0-1 1,-1 1-26,1 0 1,-1 0 0,0 0 0,0 1 0,0 0 0,-1 1 0,-1 0 0,1 0 0,-1 1 0,0-1-1,-1 0 1,1 0 0,0 1 0,0 0 0,-1 0 0,1 0 0,0 1 0,0 0 0,-1-1 0,1 1-1,-1 1 1,0 1 0,-1 0 0,0 1 93,-1 0 1,0 0-110,-1-4 0,0 1 1,3 2-1,1 1 0,0-3 1,0 1-1,1 1 1,0 0-1,0 2 0,0 0 1,1 0-1,-1 1 1,2 1-1,0 0 0,0 1 1,0 0-1,0 1 1,-1 0-1,-1 0 0,-1 0 1,-4-1-1,-2 1 1,35 6-34,-8 2 0,-1 3 0,5 2 0,-1 1 0,-4 0 0,-3 0 0,-2 2 0,2 1 0,2 2 0,2 0 0,3 0 0,2 0 0,2 0 58,2 0 0,0-1 1,-7 2-1,-1-1 0,-4 2 1,1-1-1,1 1 1,3-2-1,2 2 0,-3 1 1,-3 0-1,-6-2-100,0-1 0,-5-1 0,-2 2 0,-6-2 0,-7-2 0,-5-4 0,-2-1 0,-1-1 0,-3-3 0,-5-1 0,-3-3 0,-5 0 0,-3 0 0,-4 2-1079,2-2 1,-3 5 0,0-4 621,-1 4 1,-2 2-1,-5-1 1</inkml:trace>
  <inkml:trace contextRef="#ctx0" brushRef="#br0">24573 1842 20577,'4'-32'-169,"1"3"1,6 10-1,-1 1 1,3 5-1,1 5 1,0 2 0,1 3-1,-1 3 1,1 5-1,-1 4 1,0 4 0,1 1-1,-1 1 296,1-1 1,-1 7 0,2 3 0,2 3 0,1 2 0,-3 0 0,-4-1 0,-2 1 0,1 0 0,2 0 0,0-2-1,-4-2 1,-4-2-544,-3-2 0,-2-1 0,-2 0 0,-6 2 0,-11 2 0,-16 0 0,-16 2 515,-16 1 1,23-7-1,-2 1 1,-5 2-1,0-1 1</inkml:trace>
  <inkml:trace contextRef="#ctx0" brushRef="#br0">18415 3165 22270,'-6'-28'-1933,"-4"-1"0,-1 5 0,0 1 0,3 3 2049,1 2 1,4 10 0,8 7 0,4 7-1,4 5 1,2 7 0,1 2 0,1 6-1,4 1 1,1 2 0,4 1 0,1 2-144,2 2 0,0 1 15,-1-1 1,6 2 0,3 8 0,3 0 0,6 3 0,4 2-1,2 2 1,1 4 0,0 1 0,1 1 0,1-1 0,-3-1-1,-2-4-1,-1-2 0,-4-1 0,3-6 0,-3-4 0,-2-6 0,0-5 0,0-4 0,2-1 0,1-1 0,4 0 0,3-5 0,6-3 0,6-4 172,6 2 1,1-3-1,0 0 1,1-1-1,2-3 1,0 3 0,-1 1-1,-2 1 1,1-1-1,1-1 1,0-4 0,-3 0-1,1 0-151,0 2 1,-5 0-1,1-5 1,0-2 0,3-2-1,2-8 1,2-4-1,4-4 1,-1-3 0,-38 11-1,0-1 1,0-1-1,0 1 1,1-2 0,1 1-1,0-1 1,1 1-53,0 0 1,0-1 0,-3 1 0,0-1 0,-1 1 0,-1 0 0,34-14 0,-5 3 0,-6 3 0,-9-1 0,-9 2 0,-7 1 0,-6 0 0,-3 1 0,-1 2-373,-2 4 1,-8-2-1,0 7 1,-5-1 0,-2-1 438,-1-1 1,5-2-1,-5-1 1</inkml:trace>
  <inkml:trace contextRef="#ctx0" brushRef="#br0">22400 3640 10390,'0'-24'0,"2"3"0,4 4 0,7 6 145,4 3 0,9 3 1,0 5-1,6 0 1,6 0-1,4 0 1,1 0-1,0 1 0,0 3 1,0 0-1,-1 1 1,-2 0-1,-4 1 40,0 2 0,-9 0 0,-8 4 1,-5-3-1,-2 4 0,-4 3 0,-5 5 1,-11 0-1,-15 3 0,-13 1 0,-11 9 1,-7 6-1,-7 9-1051,28-22 0,-1 1 902,-1 3 1,0 2 0,-7 2 0,-1 1 0,-1 4-1,0 0 1</inkml:trace>
  <inkml:trace contextRef="#ctx0" brushRef="#br0">16904 3755 19379,'2'-27'-4078,"3"3"3584,-4-3 1,11 9 676,-8-6 1,8 5 91,-3-5 1,2 7 1,-1-3 1,3 11 337,-4 4 0,-2 2 220,-3-2-401,-2 4 107,-2 1 1,0 9-427,0 10 0,-2-1 0,-1 6 0,-2 3 0,1 3 0,-1 6 0,0 0-217,2 4 76,1 8 1,4-1 0,1 5 0,3 4 0,1 5 0,1 6-1,0 7 1,-3-34 0,1 1 0,0 4 0,1 1 0,0 4 0,0 0-1,0 1 1,1 1 0,-1 1 0,0-2-3,0-1 0,0 0 0,2-3 1,2 0-1,-1-4 0,0-1 1,1-1-1,1-1 0,12 35 0,0-6 1,0-7-1,1-3 0,2-1 1,2 1-1,0 2 0,0 3-88,-1 1 1,1 3-1,0 2 1,0 0 0,0-1-1,-1 0 1,1-4 0,0 1-1,0-1 1,-1 4 0,1 0-1,2 1 1,1-1 14,1 1 1,2-4 0,-1 1-1,4 0 1,4-3 0,-1-3 0,-1-5-1,0 0 1,3-4 0,4 0-1,-1-8 1,-1-2 0,0-4 72,3 2 1,-2-3 0,7 1-1,1 1 1,0-1 0,1 1 0,-2 1-1,1 3 1,2 3 0,1 0 0,1-2-1,-1-6 1,3-3-28,2-3 0,2-3 0,5-4 0,-1-2 0,4-2 0,3-4 1,2-1-1,0-3 0,-2-3 0,-3-6 0,-5-2 0,-1-2 0,-1 2-24,4 2 0,-4 0 1,1 4-1,-2 0 0,-2-2 1,2 2-1,2 0 1,1 3-1,-2 2 0,1 1 1,0 1-1,4-3 65,5-2 0,-3 1 1,1-6-1,-4-2 1,0-1-1,3-2 1,1 0-1,1-2 0,-5-1 1,-4-2-1,-2 0 1,-1 1-1,0-1-63,-1 2 1,-2 1 0,-1 2 0,-1-2 0,4-2 0,5-6 0,4-3 0,0-3 0,-1-1 0,0-2 0,1-1 0,2 0 0,-2-3-20,-3 1 0,2-5 0,-6 4 0,-1-2 0,0-1 0,-1-3 0,-4 1 0,-2-4 0,-1 0 0,2-4 0,2-2 0,-1-4 197,1-1 0,-1-5 0,1-1 1,-1-2-1,1-2 0,0 0 0,-1 0 1,1-1-1,-1-2 0,-27 27 0,-1-1 1,2 0-1,-1-1 0,1 0 0,0 0 1,0 0-1,-1 1-122,0 0 1,-1 1 0,29-29 0,-29 29 0,1-1 0,0-1 0,-1 0 0,1-2 0,-1 0 0,-1 1 0,0-1 0,0 1 0,-1 0 0,-1 0 0,0 0 0,1-1 0,-1-1 0,1-1 0,-1 1 0,-1 0 0,-1 1 0,21-30 0,-6 4-96,-4 2 0,-2-1 0,-4 1 1,-2 1-1,-3 5 0,-3 6 1,-2 6-1,0 4 0,-1 3 1,-2 4-1,-2 4 0,-1 3-208,-3 0 0,1 5 0,-6-3 0,-4 4 1,-4 6 404,-7 4 0,-2 8 1,-3 5-1,-1 3 1,-4 5-1,-8 2 1,-5 3-1,-4 4 1,-3 6-1,-3 4 1,-5 0-1,-5 2 1,-1 0-192,1 3 0,-3-4 0,5 1 0,-2-2 0,2-1 0,3-1 0,7 1 0,7-4 0,8-2 0,9-6 0,6-1 110,6-4 0,3-7 0,2-4 0</inkml:trace>
  <inkml:trace contextRef="#ctx0" brushRef="#br0">24644 5496 9064,'0'-20'0,"0"-3"0,2 1 0,3 4 220,4 7 1,6 5-1,2 9 1,4 5-1,0 8 1,1 3-1,1 3 1,1 1-1,0 2 1,-2 2-1,0 4 1,-1 1-1,2 3 1,-1 2-2698,4 3 2477,-6 1 0,14 9 0,-4 1 0</inkml:trace>
  <inkml:trace contextRef="#ctx0" brushRef="#br0">17408 2173 15720,'1'-15'0,"3"1"-825,0-1 990,8 1 1,-9 0 0,6-1-1,3 3 1,0-1 0,3 0 0,1-3-1,1 0 1,4 0 0,2 2-1,1-2 1,-1-2 0,1-1 0,2 1-1,1 2 1,4 0 0,1-1-35,1-3 1,6 1 0,-6 7 0,1 0 0,-1 3 0,4-1 0,1 1-1,2 1 1,-3 0 0,-2 1 0,0-1 0,2 0 0,2-3 0,-3 0-82,-2 1 1,1-3-1,0 4 1,2-4-1,3-1 1,2-1-1,1 1 1,0 1 0,0 2-1,2 1 1,3-1-1,3-2 1,2 1 71,-1 2 0,-5-3 0,2 4 0,-1-4 1,0-2-1,0 3 0,0 0 77,0 3 0,6-1 0,-1-3 0,3 4 0,2 2 0,-1 3-216,1-1 1,1 0 0,2 3 0,1-1 0,-1-2 0,-2 2 0,-2 0 0,3 0 0,0-4 0,3 1 0,-3 0 0,0 1 0,-3 0 106,1 0 1,-1 0 0,1 5 0,-1 0 0,1 0 0,-1 0 0,3 0 0,0 0 0,3 0 0,-1 0 0,0 0 0,2 0 0,2 0 15,3 0 1,-6 0-1,1 0 1,-1 0 0,-1 0-1,0 0 1,1 0 0,-1 0-1,-3 0 1,-3 0-1,-3 0 1,1 0 0,2 0-95,2 0 1,-1 0-1,1 0 1,-2 0-1,0 0 1,-2 0-1,0 2 1,-2 1 0,-3 2-1,1-2 1,1 0-1,2 1 1,-1 2 41,1 2 0,-5-5 0,3 4 0,0-1 0,1 2 0,0 2 0,1-1 0,-2 1 0,0-1 0,1 1 0,0 0 0,1-1 0,-2 1-56,-1 1 1,3-3-1,-6 2 1,-2-1-1,-5 1 1,-5-1-1,-1 1 1,-1 0 0,-1-1-1,-1 2 1,-2 2-1,1 1-26,4 1 0,-2-1 1,6 1-1,2-1 1,1 0-1,3 1 0,0-1 1,3 2-1,1 2 1,-4 1-1,-2-1 0,-5-2 1,-2-2 21,-3 0 1,0 1 0,-2-1-1,1 0 1,-6-1 0,-1-2 0,-1-1-1,2 3 1,1 3 0,-1 3 0,-1-1-1,2-2 1,1 0-75,2 3 0,3-3 0,-2 5 0,-3-2 0,0 0 0,-1 0 0,0 0 1,-4 0-1,-1-1 0,-2-2 0,0-2 0,0 1 68,-1-1 1,3 1 0,-1-3 0,1 0-1,2-3 1,-1 2 0,4 2 0,1 2 0,2-1-1,-1 0 1,1 1 0,0-1 0,0 0-79,-1 1 1,-5-1 0,-4-1-1,-3-2 1,-3-1 0,-2-1-30,-1-1 1,-9-1-1,-1-7 1,-9 0 0,-9-2-1,-8-1 166,-6-2 0,-4 0 0,-8 5 0</inkml:trace>
  <inkml:trace contextRef="#ctx0" brushRef="#br0">24558 1784 9439,'0'-19'0,"0"0"0,0 1 650,0 2-430,0 8 1,0 3 0,2 10 0,3 5-1,4 3 1,6 3 0,2 1 0,4 4-1,1 0 1,4 1 0,1 0 0,2 4-1,0 1 1,-1 2 0,0 0 1350,-5 0-1573,5-1 0,-8 6 0,4-1 0,-4-1 0,-4-1 0,-4-4 0,-2 0 0,-5-1 1,-5 1-1,-7-3 0,-9 0 0,-9-3 83,-7-1 0,-15 6 1,0-4-1,-11 2 1,-9-1-1,28-12 1,-2 0 110,-4 0 0,-3 1 0,-14 2 0,-4 2 0,-7 2 1,-1 1-1</inkml:trace>
  <inkml:trace contextRef="#ctx0" brushRef="#br0">17221 2834 11295,'-5'-9'0,"0"-1"0,2-1 743,1-2 0,4 5 1,3 5-1,4 5 1,4 3-1,2-2-359,-1-2 0,5-1 0,2 0 0,1 0 0,4 0 0,3 0 1,6 0-1,6 0 0,7 0 0,4-1 0,3-2 0,6-4 1,6 1-1,4-2 0,1 0-226,0-3 1,6 3 0,-38 3 0,1 0 0,2-1 0,-1 1 0,1-1 0,-1 1-1,-1-1 1,-1 0 0,36-3 0,-6-1 0,-5 1 0,1-1 0,-2 0 0,-2 1 0,-4-1-1,-5 1-64,-4 1 1,-1-5 0,-6 3 0,-4-3 0,-6 1 0,-6 1 0,-7 3 0,-5 0 0,-4 0-269,-6-4 0,-8 6 0,-8 1 0,-7 4 1,-9 1-1,-11 0 0,-7 1 0,-10 4 1,-8 5-1,-10 2 0,-4 3 0,37-7 1,-1 0-1,-1 0 0,0 1 92,-3 1 1,0-1 0,0 2 0,-2-1 0,-2-1 0,-1 0 0,1 1 0,0 1 0,-1-1 0,1 0 0,0 2-1,-1-1 1,1-1 0,0 1 0,1-1 0,0 0 0,4-1 0,1 0 0,-32 7 0,16-2 0,12 1 0,9-3 413,11-2 1,13-4 0,15-6 0,10 0 0,7 0-1,11 0 1,8-1 0,12-2 0,8-5 0,8-4 0,7-3-69,4-1 1,-34 7-1,1 0 1,-1 0-1,-1-1 1,3-2-1,1 0 1,1-2 0,1 1-1,1-2 1,2 1-1,0-1 1,1-1-1,0 1 1,1-2-1,-1 1 1,0-1 0,0 1-1,-1 0 1,-1 1-1,-1 0 1,-4 1-1,-2 0 1,30-8-350,-17 8 1,-12 4 0,-18 7-1,-8-2 1,-10 2 0,-12 1 0,-12 4-1,-11 3 1,-11 4-156,-11 4 1,-8 3-1,-15 2 1,-1 2-1,-1 3 1,-1 2 0,0 1-1,38-13 1,0-1-1,-1 1 1,0 0 0,-1 0-1,0 1 1,1 1-1,0-1 1,-36 13 0,4-1 406,5-4 0,11-1 0,12-8 0,14-4-1,14-4 1,18-3 0,12-2 0,12-2 0,7-3 104,10-4 1,12 1 0,7-2-1,0-3 1,4-3 0,4-3 0,7 0-1,1-2 1,1-1 0,-4-2-1,-3 1 1,-5 3 0,-5 2-304,-3 2 0,-15 3 0,-11 4 0,-14 4 0,-12 3 1,-12 2-1,-6 0 0,-5 0 0,-3 0-507,-5 0 0,3 0 0,2 0 0,3 0 0,1 0 0,2 2 458,4 3 1,2 3-1,7 6 1</inkml:trace>
  <inkml:trace contextRef="#ctx0" brushRef="#br0">19739 2417 10937,'-7'-22'0,"-1"3"0,0 3 627,3 1 0,5 2 1,5 4-1,5 4 1,3 4-1,3 1 1,1 0-1,4 0 0,1 1 1,4 2-1,3 2-319,4-2 1,4 5 0,8 0 0,1 2-1,4-2 1,1 0 0,5 0 0,3 3-1,5 0 1,1 0 0,3-1 0,-1 1 0,1 2-1,4 1-224,3 1 0,2-1 0,-5 1 0,0-1 1,2 0-1,-1 1 0,-1-1 0,-5 0 1,-3 1-1,-3-1 0,-4-1 0,-4-2 1,-5-3-104,-6-1 0,-6-3 0,-8-4 0,-4 0 0,-5 0 0,-5-1 0,-4-4 0,-7-3-61,-6 0 0,-12-3 0,-10 4 0,-7-1 0,-7-3 1,-4-2-1,-6-1 0,-9 1 0,-9 1 0,-6 0 1,-4 0-1,2 0 0,1 0 0,4-1 37,3-2 1,-2 3 0,7 2 0,2 4 0,8 1 0,9 0 0,7 2 0,9 0 239,8-2 1,13 3-1,15-1 1,6 5-1,4 2 1,5 1 0,5 0-1,4 0 1,5 0-1,6-1 1,4 3 129,4 1 1,4-5-1,2 3 1,1-1 0,3 0-1,7-2 1,3 0 0,2 1-1,-7 0 1,-5 0 0,-9-1-1,-5 0 1,-8 2-970,-4-2 0,-7 3 0,-6 1 0,-3 1 1,0 3 532,0 2 1,3 1 0,5 0 0</inkml:trace>
  <inkml:trace contextRef="#ctx0" brushRef="#br0">22558 2719 19847,'-1'-14'-653,"-4"0"1,3-1 0,-2 1 0,2-1 0,4 3 0,2 4 0,4 8 790,0 8 1,5 1 0,-3 4 0,3 3 0,1 0-1,0 0 1,2 0 0,3 2 0,5 2 0,4 1 0,2 2-1,4-3 1420,4 1-1495,3 5 1,4-9 0,3 7 0,7 2 0,4 1-1,5 2 1,0 1 0,1 4 0,-1 2 0,-2 3 0,-4-2-1,-5 1 1,-4 0-165,-2 2 1,-3 3 0,-2-9 0,-2-2-1,-3-2 1,-1-2 0,1-3 0,3-2-1,0-3 1,0-2 0,-3-2 0,0-3-1,-1-2 260,4-2 0,-4-4 1,-1 3-1,-2-1 0,1-3 1,-1 1-1,-1 0 0,-1 0 1,-6 0-1,-2-1 1,-6 0-274,-1-3 0,-6-1 0,-4 0 0,-4 0-2,-9 0 0,-10 7 0,-5 1 0</inkml:trace>
  <inkml:trace contextRef="#ctx0" brushRef="#br0">17163 3252 13934,'-12'-15'0,"0"1"0,3 0-20,-2-1 0,4 1 1,2-1-1,4 1 185,1 0 0,0 4 0,0 0 0,1-1 1,3-2-1,2 1 0,0 0 0,2 3 1,0-2 2055,4-2-1720,-6-1 0,2 6 1,-5 4-1,3 8 1,1 5-298,-1 4 0,5 1 1,-1 1-1,3 1 0,1 1 1,1 4-1,-1 1 0,0 4 1,2 1-1,2 2 0,3 0 1,0 1-1,1 2 23,0 2 0,7 6 0,5-2 1,-1 2-1,2 0 0,4-2 1,2 2-1,2 2 0,1-1 0,-1-1 1,0-1-1,0-1 0,0 0-182,0 1 0,-6-1 0,-3 4 1,-4-2-1,-1-2 0,0 0 1,-1 1-1,1-2 0,-2-1 1,-1 0-1,-2-1 0,2-3 1,1-2-292,1-1 1,-4 0 0,-1-2 0,-2-3 0,-4-5 0,-1-3 158,-1-2 1,-9-7 0,-6-7 0,-10-8 0,-7-7 0,-7-2 0,-3-6 0,-2-2 0,-2-6 0,0-1 0,-5-3 0,0-3-193,-4-4 1,3-6 0,0-1 0,-1-2 0,-2-4-1,-5-2 1,2-4 0,1-1 0,4 1 0,-2 3-1,0 6 1,0 5 0,5 7 438,4 7 0,1 9 0,11 6 0,1 5 0,4 7 0,6 4 0,8 9 0,10 6 0,7 6 0,7 5-66,3 3 0,8 8 0,4 3 0,2 6 0,3 2 0,-1 2 0,0 0 1,3 1-1,5 6 0,-22-26 0,2 1 0,0 1 0,1 0 0,3 1 0,-1-1 1,1 0-1,1 0-31,0 0 0,-1 0 0,0 4 1,-1 1-1,-3-4 0,-1 0 0,18 25 1,-11-2-1,-9-8 0,-4 0 1,-6-9-1,-7-4 0,-6-9 0,-5-2-111,-5-6 0,-4-7 0,-9-7 1,-3-8-1,-1-7 0,-5-9 1,-4-5-1,-4-6 0,-2-5 1,-3-7-1,-1-9 0,-2-8-179,0-6 1,21 32 0,0 0 0,1-1 0,-1 0 0,1 0 0,-1 0 0,1 0 0,0 0 0,-17-34 0,6 6 0,7 11 0,7 18 167,7 17 0,4 20 0,7 23 0,2 7 1,4 7-1,7 2 0,8 2 0,5 2 1,6 3-1,4 5 0,9 1 0,6 1 0,5-3 436,2 3 1,1-1-1,2 0 1,1-3-1,-5-1 1,-7-4 0,-12-2-1,-7-6 1,-9-4-1,-7-6 1,-11-5 0,-7-9-603,-6-8 0,-6-4 0,-2-2 0,-4 0 0,-2-2 1,-2-2-1,-2-8 0,-2-4 223,0-3 0,-6-6 0,-2 2 0</inkml:trace>
  <inkml:trace contextRef="#ctx0" brushRef="#br0">19077 5137 15727,'-10'-7'-353,"1"-2"0,-1-4 0,-3-2 1,2 1-1,1 0 0,1-1 1,1 1-1,3-1 874,3 1 0,2 5 0,2 1 0,3 1 0,6 4 0,7 1 0,6 2 0,4 2 0,6 1 0,4 4 0,5 1 0,7 3 2636,8 1-3057,-1 3 0,20-1 1,0 2-1,-36-6 0,1-1 1,1 2-1,0 1 0,0 0 1,0 0-1,0 0 1,1 0-1,-1 0 0,0 1 1,-1 0-1,1 0 0,-2-1 1,-1 0-1,37 7 1,-5-1-92,-5 1 0,-8-8 1,-9 3-1,-7-2 0,-11-3 1,-10-1-1,-9-1 0,-8-4 1,-12-2-369,-9-1 1,-8 0-1,-11 0 1,-8-1 0,-8-4-1,-5-5 1,-3-2-1,-3-4 1,-4-2 0,-1-3-1,1 1 1,2-3-1,2 1 396,-2-4 1,11-1-1,2-2 1,10 0-1,9 2 1,6 3-1,8 5 1,9 5-1,9 4 1,8 5-1,6 4 1,5 2 88,5 4 1,5 8 0,5 6 0,4 0 0,4 0 0,2 2 0,4 2 0,4 1 0,0 0 0,3 0 0,2 0 0,4 0 0,0-2 66,-2-1 0,-8-2 0,-3-3 0,-6 0 1,-9 0-1,-12-5 0,-13-3 0,-15-5 0,-9-1 1,-11-2-491,-9 0 0,-9 0 0,-14-2 0,-4-3 1,-4-4-1,-5-4 0,-4-1 0,34 6 0,0 1 1,-1 0-1,0 0 0,0 0 0,1-1 1,-33-6-1,11 0 0,10-1 479,6 1 1,14 1-1,15 4 1,19 4-1,16 3 1,13 4 0,8 3-1,6 3 1,6 1 164,9 1 0,6-1 1,8 6-1,0-1 1,1 0-1,4-1 0,-36-7 1,0-1-1,0 0 1,1 0-1,-1 1 0,1-1 1,38 6-1,-4 1 1,-4-3-1,-8 1-658,-9-2 0,-15 3 1,-24-6-1,-10-2 1,-11-1-1,-8-2 344,-6 0 0,3 0 0,-4 0 0</inkml:trace>
  <inkml:trace contextRef="#ctx0" brushRef="#br0">21738 5280 8465,'-28'0'0,"0"0"0,4 0 458,5 0 0,-2 2 1,2 1-1,2 2 1,2 0-1,4 0-98,1-1 1,15 0-1,5-9 1,12-5-1,9-3 1,4-1 0,2 0-1,4-1 1,4-1-1,4-1 1,3-4 0,4-1-1,3-4 1,3-1-302,-1-2 0,9-1 1,4-6-1,-34 15 0,1-1 1,4-2-1,1-1 0,3-2 1,1 1-1,2 0 0,0-1 1,1 1-1,0 0 0,0 0 1,1 0-1,0 1 0,1 1 1,-2 0-1,1 1 0,-4 1 1,-1 1-1,-5 3 0,-2 1-347,35-10 1,-20 1 0,-7 7-1,-12 2 1,-9 1 0,-11 1-1,-10 1 1,-7-1 0,-2 3-1,-6 2 99,-7 5 1,-7 4 0,-9 1 0,-4 0 0,-6 1 0,-6 6 0,-8 5-1,-7 8 1,-6 2 0,-2 5 0,0 4 0,2 2 0,-2 1 58,-1 1 0,32-17 0,-1 1 1,1 2-1,-1 2 0,1 0 0,0 1 1,-1 0-1,1 0 0,0-1 0,-1 0 1,2 0-1,-1-1 0,3-1 0,0-1 1,-26 19-1,15-7 0,14-8 1,13-8 550,7-5 1,8-8-1,8 0 1,8-6-1,5-6 1,9-4-1,6-3 1,8-3-1,6-5 1,7-5 0,3-3-1,4-3-340,8-2 1,-1-1 0,-29 16-1,0 0 1,1 1 0,-1-1-1,2 0 1,0-1 0,4-1 0,2-1-1,2-3 1,1 0 0,3-2-1,0-1 1,0 1 0,0 1-1,-2 1 1,-1 2 0,-2 1 0,0 2-1,-2 1 1,0 1 0,-3 1-1,-1 1-240,31-14 1,-5 9-1,-19 3 1,-3 3-1,-4 1 1,-5 2 0,-6 1-1,-8 3 1,-4-2-1,-9 0-62,-9-1 1,-4 6-1,-22 3 1,-4 5 0,-9 5-1,-5 4 1,-6 6 0,-1 4-1,-5 5 1,-5 5-1,-6 3 1,-3 3 0,33-17-1,0 1 155,-1 0 0,-1 2 1,-3 3-1,-2 1 1,-5 3-1,-1 2 0,-3 3 1,-1 1-1,-5 3 1,0 1-1,-3 2 0,1 1 1,-3 2-1,0-1 1,2 1-1,1 1 0,1-2 1,3 0-1,6-2 1,3-1-1,7-7 0,3 0 1,-16 14-1,17-16 511,12-7 1,12-11 0,11-8-1,9-9 1,6-10 0,9-7-1,8-5 1,10-3 0,7-4 0,7-6-354,7-6 1,-27 22-1,2 1 1,3-3-1,0-1 1,1 0-1,0 0 1,2-1 0,1 0-1,1-1 1,2-1-1,3-1 1,1 0-1,3-3 1,1 1-1,4-2 1,0 1 0,2-1-1,0 1 1,1 1-1,0 0 1,-2 2-1,0 0 1,-1 2-1,-1 1 1,-2 1 0,-1 1-263,-3 1 0,-1 0 0,-3 3 0,-2 1 0,-3 2 0,-2 0 0,-1 0 0,-1-1 1,34-16-1,-5 2 0,-7 4 0,-5 2 0,-9 4 0,-4 5 0,-6 3 0,0 4-163,-4 2 196,-8 4 1,-8 1 0,-10 0 0,-6 2 0,-11 1 0,-10 4 0,-8 3-1,-4 4 1,-6 4 14,-2 1 1,-9 6-1,-3 2 1,-4 3-1,-4 7 1,-4 2 0,-4 3-1,32-18 1,-1 0-1,-3 3 1,0 1-1,-4 2 1,-1 1 0,-4 2-1,-1 0 1,-2 1-1,-1 1 1,-2 1-1,0 1-121,0 1 0,-1 1 0,-1-1 0,1-1 0,1 0 0,1 0 0,5-3 1,1 0-1,8-5 0,1 0 243,-27 17 0,8-9 0,1 3 0</inkml:trace>
  <inkml:trace contextRef="#ctx0" brushRef="#br0">4676 13841 16266,'4'-20'0,"3"-3"0,2 1 0,6 3 206,2 3 0,9 6 0,-1 2 0,6 2 0,2 3 0,1 3 0,-1 3 0,3 3 0,0 2 0,3 2 0,-1-1 0,1 1 0,0 1 0,3 2 0,1 1 0,0-1-108,1-3 0,-1 2 1,1-2-1,4 3 1,4 0-1,0-2 1,-1-2-1,1 1 1,-1-2-1,5-2 1,1-1-1,2 0 1,-3-2-1,2-1 1,1-2 81,3 0 0,10 0 0,-3 0 0,-2 0 0,0 0 0,-3 0 0,3 0 1,1 0-1,0 0 0,-2 0 0,-2 0 0,0 0 0,1 0-112,4 0 0,-5 1 0,-2 3 0,-3 0 0,1 0 0,2-3 0,3-1 0,3 0 0,-3 0 0,1 0 0,-2 0 0,1 0 0,1-1-2,2-4 0,-4 3 0,0-3 0,-1 4 1,1 1-1,-2 0 0,-1 1 0,-7 4 0,-3 5 1,-4 1-1,-3 0 0,-1-1 0,1 1-48,-1 2 0,-2 1 0,-1-1 0,0-2 0,3-3 0,4-2 0,-1-2 0,-1-3 0,-2-1 0,0 0 0,0 0 0,1 0 30,-1 0 1,-2 0-1,-1 0 1,-1 0 0,-1 0-1,0 0 1,1 0-1,-1 0 1,0 0 0,1 0-1,1 0 1,0 0-1,-2 0 440,-4 0 0,1 0 0,0 0 0,2 0 0,3-1 0,1-3 0,1-2 1,-2 0-1,0-2 0,1 0 0,3-2 0,-3 1 451,1-1-939,6 0 0,-7 1 0,4 1 0,-4 0 0,-4 1 0,-2 1 0,-1 3 0,-2 1 0,-3 2 0,-4 0 0,-2 0 0,-1 0 0,0 0 0,-2 0 0,2 0 0,-1 0 0,-2 0 0,0 0 0,0 0 0,1 0 0,0 0 0,3 0 0,1 0 0,-2-1 0,0-3 0,1 0 0,-6-6 0,3 4 0,-8-1-259,-7 1 0,-6 1 0</inkml:trace>
  <inkml:trace contextRef="#ctx0" brushRef="#br0">15221 13913 20083,'-2'-14'-994,"-2"0"1,2 4 0,-3 0-1,5 1 1,7 1 1185,7 3 0,0 3 1,7 2-1,0 0 1,3 0-1,2 0 1,1 0-1,0 0 1,3 0-1,-1 0 1,-2 0-1,-4 0 0,-1 0 1,-1 0-1,0 0 1,-4 0-670,-1 0 0,-3 2 0,-2 3 308,-1 4 0,-1 4 0,6 2 0</inkml:trace>
  <inkml:trace contextRef="#ctx0" brushRef="#br0">17063 14043 24481,'0'-14'-297,"0"-1"0,0-4 0,0 0 0,1 1 0,4 4 0,5 3 0,4 1 0,4 0 0,1 1 0,0-1 0,0 1 0,0-1 0,0 2 0,1 2 371,-1 2 1,2-2-1,-2 1 1,3 2 0,2 1-1,0 2 1,2 0 0,2 0-1,4 0 1,4 0 0,0 0-1,4 2 1,2 1-176,1 2 1,5 1 0,0-2 0,-2 0 0,-1 0 0,-2-3 0,0-1 0,-1-1 0,-4-3 0,-6 0 0,-6 0 0,-7 3 0,-3 1-2097,-2 0 2159,-6 0 0,-8 0 0,-8 0 0</inkml:trace>
  <inkml:trace contextRef="#ctx0" brushRef="#br0">19926 12144 8276,'-2'-8'556,"-1"1"-223,-2 1 0,2 4 0,8-3 0,4 4 0,4 1 0,1 1 0,1 3 0,1 0 0,1 0 0,4-3 0,0-1 0,1 0 0,1 0-47,2 0 0,2 0 0,4 0 1,1 0-1,1 0 0,-1 0 1,0 0-1,0-1 0,2-3 1,-4-2-1,-3 0 0,-4-2 0,-1 1-1401,0 1 0,-4-4 0,1 6 1,-6 0-1,-8 4 1115,-10 5 0,-6 3 0,-4 6 0</inkml:trace>
  <inkml:trace contextRef="#ctx0" brushRef="#br0">19897 12086 8276,'-23'0'0,"4"0"196,3 0 133,2 0 0,1-3 1,5 3-1,8 6 1,8 5-1,5 2 1,1 0-1,2 0 1,2 3 48,1 0 1,5 1 0,-5 1 0,0 3 0,1 1 0,0 4 0,1 3 0,1 4 0,-1 4 0,0 3 0,-2 1 0,0 6 0,1 2-188,-3 6 1,-1-1 0,-1 2-1,-1-2 1,0 2 0,1-3-1,-1-2 1,-1-4 0,-2-1-1,-3 0 1,0 2 0,-2-1-1,1-3-82,-4 0 1,0-1 0,0-2 0,2-2-1,-2-6 1,-1-2 0,-2-3 0,-2 3 0,-1-1-1,-3 0 1,-1-4 0,-1-4 0,2-4-296,0-2 0,-12-2 1,0-1-1,-2-3 1,1-5-1,1-4 0,0-1 1,-2 0-1,-1 0 1,-2-1-1,3-4 0,-3-5 48,1-3 0,4-1 0,-2-2 0,0-2 0,1-2 0,2-3 0,2-1 0,4 0 0,3 0 0,2-1 0,2-2 0,3-2 0,1 2 335,0 3 0,0-4 0,1 5 0,4-5 0,5-2 0,4 0 0,4-1 0,3 4 0,-1 1 0,3 2 1,-3 2-1,3 1 0,-2 2-477,-1-2 1,4 10 0,-4-3 0,-1 1 0,0 2 0,0 1-1,-1 4 1,-2 1 0,-2 0 279,0 2 0,1-5 0,-1 0 0</inkml:trace>
  <inkml:trace contextRef="#ctx0" brushRef="#br0">21192 12029 8206,'-15'-15'286,"1"7"0,-1 3 0,1 5 0,0 7 0,-1 7 1,1 9-1,0 5-76,-1 6 0,1 7 1,1 11-1,2 2 0,1 8 1,1 7-1,1 8 0,1 3 1,5-40-1,-1 1 0,1 1 1,0-1-1,0 2 0,0-1 1,1 1-1,-1-1 0,1-1 1,-1-1-1,-3 36-26,2-8 0,1 3 0,4-6 1,3 1-1,4-4 0,4-4 0,3-6 1,3-4-1,5-3 0,2-2 0,0-1 1,-4-4-2875,-1-4 2040,4-10 1,-9 1-1,3-5 1,-3-3 649,-1-1 0,-1-2 0,1 1 0</inkml:trace>
  <inkml:trace contextRef="#ctx0" brushRef="#br0">21652 12748 8086,'-16'-51'0,"0"3"247,2 3 0,-4 10 1,8 8-1,-2 11 0,-1 11 1,2 10-1,3 9 0,0 10 1,1 8-1,1 6 1453,3 4-1617,1 1 1,4 7 0,1 1 0,3 0 0,2-1 0,4-2 0,2-2 0,3-3 0,4-3 0,0-3 0,1-4-1,-1-5 1,2-8 0,-1-5-7,4-4 0,-6-8 0,1 0 0,-2-7 0,0-9 1,-1-6-1,-2-4 0,-2-4 0,1-5 0,-1-6 1,1-4-1,-1-1-178,0 0 1,1-5-1,-2 0 1,-2 0-1,-3 0 1,0-2-1,-2 2 1,0 2-1,-2 6 1,-3 5-1,-1 8 199,0 6 0,0 13 0,0 8 0,0 10 0,0 9 0,0 8 0,0 5 0,2 1 0,1 3 1,3 2-1,1 2 0,1 0-102,0-2 1,-3-4-1,4 3 1,2-1 0,2 0-1,0-1 1,-2-3 0,-1-2-1,1-1 1,2 0 0,1-1-1,1 1 4,-1 0 0,0-7 0,1-1 0</inkml:trace>
  <inkml:trace contextRef="#ctx0" brushRef="#br0">22530 13079 8599,'-8'1'433,"1"3"0,2 2 1,1 2-1,0 3 0,3 2 1,1 3-1,0 2-433,0 1 0,0 6 0,0-2 0</inkml:trace>
  <inkml:trace contextRef="#ctx0" brushRef="#br0">22976 12705 7995,'1'-29'0,"2"2"305,2 3 0,6-2 0,-3 7 0,2 2 0,0 1 1,1 3-1,2 5 0,1 9 0,-1 12 0,-4 10 0,-2 4 1,-3 3-122,1 4 1,0-2-1,-5 6 1,0 2-1,0 0 1,0 0-1,0-3 1,0-1 0,2 0-1,1 0 1,3 0-1,2-1 1,3-5-113,2-4 1,2-1 0,-1-4 0,2-2 0,2-3 0,2-8 0,1-5 0,0-3 0,-2-1 0,0-4-1,0-6 1,-1-7 0,0-6-46,1-3 1,-3-3 0,3-2 0,-5-3 0,-2-1 0,-4 0 0,0-1 0,-2-3 0,0-2 0,-2 1 0,-3 1 0,-2 3 0,-4 2-169,-5 3 0,2 1 0,-1 4 1,-1 3-1,2 5 0,5 5 0,6 3 1,7 3-1,4 1 0,4 4 50,1 1 1,6 2-1,-1 0 1,3 0 0,1 0-1,-3 0 1,-1 0 0,0 0-1,-1 0 1,-3 0 0,0-1-1,-1-2 1,-2-2-1292,-1 2 0,-6 1 1,-1 0 1381,3-2 0,0-4 0,3-7 0</inkml:trace>
  <inkml:trace contextRef="#ctx0" brushRef="#br0">23752 11827 8097,'0'-14'226,"0"-1"0,7 7 1,2 4-1,4 2 1,2 4-1,1 4 0,1 8 1,4 9-1,1 5 1,4 8-1,1 5 0,3 7 1,2 3-1,2 5-39,-2 5 1,-2 0-1,-1 6 1,0 2 0,0 1-1,-2 4 1,-3 1-1,-5 3 1,-5 0 0,-4 1-1,-5-6 1,-5-6-1,-5-7-343,-5-6 1,-4 0 0,-5 7 0,-5 0 0,-3-5 0,-2-5 0,0-3 0,-1 1 0,-2 1-1,-3 0 1,-1-3 0,0 1 0,1-1 155,-1-6 0,3 9 0,4-5 0</inkml:trace>
  <inkml:trace contextRef="#ctx0" brushRef="#br0">24702 12446 8137,'0'-15'0,"0"1"264,0 0-5,0-1 0,2 7 0,2 3 0,6 4-59,3 1 1,6 0 0,2 0-1,3 0 1,5 0 0,4 0-1,4 0 1,3 0 0,1 0 0,3 0-1,-3 0 1,-1 0 0,-3 0-1,-2 1 1,-5 3 0,-4 0 0,-7 0-1084,-3-3 1,-3 1 882,-4 3 0,-9 3 0,-8 6 0</inkml:trace>
  <inkml:trace contextRef="#ctx0" brushRef="#br0">24731 12690 9552,'16'0'249,"3"0"0,0 0 1,8 0-1,5 0 1,3-1-1,7-2 1,3-4-1,3-1 1,0-1-1,-2-1 1,-1 2-1,-7 0 1,-4 2-1,-9-2-1507,-2 0 0,-4 4 1258,-5 0 0,1-4 0,-1 0 0</inkml:trace>
  <inkml:trace contextRef="#ctx0" brushRef="#br0">5654 15165 17777,'-24'-6'0,"1"-4"0,3-1-59,2 1 1,7-1-1,1 5 1,-1-1 0,-2-1-1,-1 2 254,0 0 1,1-1 0,3 2 0,7-3 0,6 0 0,7 4-1,3 0 1,3 1 0,4-2 0,7 2 4361,5 2-4483,2 1 1,1 0 0,4 0-1,2 0 1,4 0 0,1 0-1,5 0 1,4 0 0,5 0-1,6 0 1,8 0 0,4 0-1,3 0 49,1 0 0,-2-2 1,-39 1-1,1-1 0,38-5 1,-2 1-1,-3 0 0,-1 1 1,-2 0-1,1 0 0,1 2 1,-1 2-1,-2 1 0,-1 0-92,0 0 1,9 0 0,2 0 0,-39 0 0,-1 0 0,41 0 0,-5 0 0,-2-2 0,0-1 0,2-2 0,-4 2 0,-4 1 0,-5 2-9,0 0 0,-3 0 1,4 0-1,-1 0 1,-3 0-1,0 0 1,-1 0-1,4 2 1,0 1-1,2 2 0,-2 0 1,1-1-1,1 1 13,2-2 1,8-1-1,0-2 1,1 0-1,0 0 1,1 0-1,4 0 1,-40 0-1,0 0 1,1-1-1,-1 0 1,38-3-1,-3-4 1,-2 0-1,5 1 40,-38 4 0,1 0 1,30 1-1,7-3 1,-3 4-1,-4-1 1,4-1-1,1-2 1,-37 3-1,0-1 1,39-1-1,-2-1 1,-1 2-1,0 1 1,-1 2-74,1 0 1,0 0 0,-5 0 0,-2 0 0,0 0 0,-1 2 0,0 1 0,-4 3 0,-1 2-1,0 2 1,2-2 0,3-3 0,-1-4-53,-1-1 0,2 5 0,-5 0 1,2-2-1,1-1 0,0-2 1,-2 1-1,1 2 0,-2 4 1,1 1-1,-1 1 0,-1 1-4,-7-1 0,0 1 1,-8 4-1,1 1 0,2-1 1,4-1-1,-1-2 0,2-1 1,0-1-1,3 1 0,2-2 1,3-2-1,0-2 64,0-3 1,4-1 0,0 0 0,2 0-1,2 0 1,0 0 0,1 0 0,2 0-1,4 0 1,1 0 0,-39 0 0,1 0-1,0 0 1,0 0 0,2 0 0,-1 0-1,0 0 1,0 0-32,0 0 1,0 0 0,2 0 0,0 0 0,-1 0 0,0 0 0,-2 0 0,-1 0 0,41-1 0,-4-3 0,2 0 0,-2 0 0,-1 3 0,-5 1 0,-3 0 0,-1 0 35,3 0 1,5 0 0,1 0 0,-2 0 0,-3 0 0,-3-2 0,-2-3 0,0-3 0,-1-1 0,-6-1 0,-5-1 0,-7-2-1,-4-1-32,0-1 0,-14 6 1,-6-1-1,-6 1 1,-9 1-152,-9 3 0,-9 3 1,-20 2-1</inkml:trace>
  <inkml:trace contextRef="#ctx0" brushRef="#br0">26400 6072 8267,'9'-5'43,"1"0"0,4-4 0,7 4 0,1 2 120,4 1 0,6 2 1,3 2-1,2 1 1,3 3-1,0 1 1,0 1-1,-3-2 0,-1 0 1,-1-2-1,1-1 1,-6 0-1,-4 2-163,-7-2 0,-3-1 0,-2-2 0</inkml:trace>
  <inkml:trace contextRef="#ctx0" brushRef="#br0">26328 6173 8377,'-19'14'0,"1"0"0,4 1 584,2-1-334,9 0 0,0 7 0,11 3 0,8 3 0,5 4 0,6 1 1,5 3-1,5 0 0,1 2 0,0-2 0,2 3 0,0 1 1,-1 2-1,-6-1 0,-4 2-164,-5-1 1,-3 3 0,-8-1-1,-4-2 1,-4-2 0,-5-4 0,-5-2-1,-4 3 1,-6-3 0,-4-1-1,-5-6 1,-5-4 0,-3-4-164,-1-2 0,-7-3 0,3-4 0,0-4 0,2-5 0,1-5 0,1-6 0,3-7 0,4-7 0,7-7 0,4-7 0,6-2 0,4-4 122,3-3 1,14 8-1,4-1 1,4 4 0,8 5-1,2 3 1,5 5 0,0 5-1,2 5 1,0 4 0,3 5-1,3 4-45,5 1 0,3 0 0,7 0 0</inkml:trace>
  <inkml:trace contextRef="#ctx0" brushRef="#br0">27320 6561 8773,'8'-22'0,"-3"1"618,-3 0 1,-4 7 0,-1 1 0,-3 13-1,-2 13 1,-2 9 0,0 7 0,2 3 0,0 3-660,0 2 1,5 1 0,-2 4 0,4-2 0,1-2 0,0 2 0,0 0 0,0 0 0,1-3 0,3-2 0,2-2 0,0 1 40,1 0 0,4-7 0,-3-6 0</inkml:trace>
  <inkml:trace contextRef="#ctx0" brushRef="#br0">27853 6633 9662,'-11'-19'0,"-4"0"0,-1 3 250,0 4 0,2 6 0,-1 6 0,-1 0 0,-1 2 1,-2 2-1,-1 8 0,1 4 0,0 4 0,2 4 0,1 5 1,3 2-1,3-3 0,5-2-233,4-1 0,1 1 0,0-2 1,0-5-1,1-3 0,4-3 0,5-3 1,3-6-1,1-2 0,0-2 0,1-2 1,-1-4-1,2-7 113,3-4 1,-3-7-1,3 3 1,-3-2 0,-1-1-1,-1 0 1,1 2-1,-1 1 1,0 4 0,-1 1-1,-2 3 1,-1 2-233,1 1 1,-4 9 0,-1 1 0,-1 9 0,-1 9 0,0 6 0,-3 1 0,-1 1-1,0-2 1,0 1 0,0 1 0,0 0 0,0-2-3705,0 1 3806,0-4 0,0 6 0,0-4 0</inkml:trace>
  <inkml:trace contextRef="#ctx0" brushRef="#br0">28184 6878 8134,'-8'1'863,"3"4"0,3 5 1,2 2-645,0 3-219,0-1 0,0 1 0,0-1 0</inkml:trace>
  <inkml:trace contextRef="#ctx0" brushRef="#br0">28572 6849 8134,'5'-27'0,"1"1"0,1 2 0,1 0 540,0 2 1,-5 1-1,2 7 1,-5 1-1,-5 3 1,-5 5 0,-4 5-1,-4 7 1,-1 7-1,2 7 1,1 3-584,1 0 1,6 0 0,1 5-1,1-1 1,4 0 0,1-3-1,2-2 1,0-3 0,0-2-1,0-2 1,2-2 60,3 1 1,3-7 0,6-4 0,1-4 0,1-4-1,1-8 1,2-4 0,0-6 0,1-3 0,-1-7-1,0-5 1,0-6 0,0-7 0,-1-6 429,-2-8-498,-2-5 1,-6-11-1,-5 39 1,-1-1 0,-1 0-1,0 0 1,-1-35 0,0 11-1,0 17 1,0 12 0,0 18-1,0 16-46,0 17 0,-2 12 0,-1 9 1,-2 6-1,2 7 0,1 3 0,2 4 1,0 1-1,0 1 0,2-1 1,1-3-1,4-3 0,1-2-308,3 0 1,1-1-1,3-5 1,-1-4-1,-1-4 1,-2-5 403,-1-5 0,6 9 0,6-2 0</inkml:trace>
  <inkml:trace contextRef="#ctx0" brushRef="#br0">29119 6331 8070,'14'-8'0,"1"1"368,-1 1 1,2 6 0,2-2 0,2 9 0,1 6 0,0 7 0,-4 6-1,-1 4 1,-1 2 0,-1 5 0,1 3 0,-3 3 0,-2-1-320,-5-2 0,-4-3 1,-2 3-1,-4-4 1,-5-2-1,-4-7 1,-4-5-1,-1-2 0,2-1 1,2-2-1,4-2 1,3-4-50,2-1 0,-6-1 0,4 6 0</inkml:trace>
  <inkml:trace contextRef="#ctx0" brushRef="#br0">29565 6662 8047,'16'-7'0,"1"-4"2241,3-6-1933,5 1 1,-4-4-1,3 9 1,-3 3-1,-2 2 1,0 1-1,-1 0 1,-2 0-1,-2 2 1,-1 3 0,-4 5-1497,-4 5 1188,-3 2 0,-9 3 0,-1-1 0</inkml:trace>
  <inkml:trace contextRef="#ctx0" brushRef="#br0">29594 6834 10298,'9'-6'0,"-1"-4"0,0-1 0,0 0 0,3 3 0,2 0 0,1 0 0,2-2 0,2 1 882,1-1 1,5 5-1,-3-3-882,1 2 0,9-5 0,6 3 0</inkml:trace>
  <inkml:trace contextRef="#ctx0" brushRef="#br0">30543 6302 8659,'2'-22'0,"2"1"0,6 3 0,3 2 560,1 4 0,5 2 1,1 0-1,-1 6 1,0 2-1,2 2 0,1 0 1,2 2-1,0 2 1,-2 6-1,-1 1 0,-2 0 1,1-1-305,-1 1 1,0 2 0,-5 1 0,-1 1 0,-2-3 0,-3 0 0,-1-3 0,-4 2 0,-1 2 0,-4 2 0,-3-1 0,-6 0 0,-7 1-791,-6-1 0,-4 1 0,-4-1 1,-2 0-1,2 1 0,3-1 0,4 0 1,2 1-1,3-2 0,2-2 1,4-2-1,2 1 424,3-2 1,7 3-1,4-6 1,9-2-1,7 0 1,1 1-1,2 0 1,3 1-1,3 0 1,0 1-1,-2 2 1,-1 4 594,2 0 0,-4 4 0,1 4 1,-2 2-1,-4 2 0,-2 0 1,-6 1-1,-4 4 0,-5 3 0,-5 0 1,-6-3-1,-8-3 0,-10-2-292,-8-2 0,-9 5 0,-4-5 1,1 1-1,-2-4 0,1-3 1,-1-2-1,1-1 0,2-3 1,7-5-1,4-4 0,3-1 1,-1 0-194,-1 0 0,-3-13 0,-4-3 0</inkml:trace>
  <inkml:trace contextRef="#ctx0" brushRef="#br0">29565 1626 8965,'9'-23'0,"-1"4"0,0 3 600,0 2 1,-4 0 0,0-1 0,-4 2-1,-4 4 1,-8 4 0,-4 3 0,-3 4 0,0 3-1,0 6-566,0 7 1,-5-1 0,4 7 0,3 0 0,1 0 0,2 0 0,1 2 0,3 1 0,5 0 0,4-1 0,1-4 0,0 0 0,0-1 0,1-2 41,4-6 0,8-5 0,8-10 1,1-2-1,4-6 0,-1-4 1,1-4-1,-2-3 0,0-1 1,0-4-1,-2 1 0,-1-1 1,-5 2-1,-3 0-66,-4 2 1,-6-4-1,1 7 1,-9 3 0,-10 5-1,-8 5 1,-9 1 0,-7 0-1,-1 3 1,2 6 0,4 5-1,4 4 1,3 3-327,3 3 0,9-3 0,11 3 0,2-3 0,4-1 0,2-3 0,6 0 0,3-4 1,3-2-1,1-3 0,2-1 0,-1-2 0,-2 0-397,-2 0 0,-4 0 0,0 0 713,1 0 0,2 0 0,1 0 0</inkml:trace>
  <inkml:trace contextRef="#ctx0" brushRef="#br0">29363 1698 8395,'-4'-19'474,"-1"-1"1,-2 1 0,4 5 0,0 1 0,6 5-117,10 8 0,3 5 0,8 6 0,0-1 0,0 1 0,0 2 0,0 1 0,0 0 0,-2 1 0,-3-1 0,-4-1 0,-6-2 0,-5-3 0,-11-1-649,-10-4 0,-9-2 1,-3-1-1,0 0 1,2 0-1,3-1 1,5-2-1,3-4 1,3-1-1,4-3 1,4-2-151,3-1 1,9 6-1,2 1 1,4 3 0,2-1-1,-3 3 441,-2 5 0,3 5 0,-5 7 0</inkml:trace>
  <inkml:trace contextRef="#ctx0" brushRef="#br0">29536 1770 8324,'-22'-5'0,"4"-1"0,5-1 0,5-1 533,2 0 0,-4 3 1,7-3-1,5 4 0,6 5 1,3 7-1,0 3 1,-3 1-1,-2-3-443,-2 2 1,2-3 0,-3 2-1,-4 0 1,-7-2 0,-5-4-91,-2-2 0,1-2 0,0 0 0</inkml:trace>
  <inkml:trace contextRef="#ctx0" brushRef="#br0">30011 2129 8588,'21'0'403,"-4"0"0,9 0 1,4 0-1,7 0 1,6 2-1,5 3 1,5 3-1,1 0 1,0-2-1,-2-1 1,-3 0-1,-1-2 1,-2-1-75,-2-2 0,-4 0 0,-12-2 0,3-3 0,1-4 0,1-4 0,-1-2 1,-3-1-1,-3-3 0,-4-5 0,0-4 0,-2-4 0,-5-2-374,-7 2 1,-4 2-1,-8 2 1,-5 3-1,-12 2 1,-11 3-1,-11 2 1,-8 4 0,-7 4-1,-2 5 1,-3 4-1,4 2 1,5 4-1,6 6-220,3 7 1,2 4 0,3 9 0,5 2-1,8 6 1,4 4 0,6 3 0,1 4-1,3-1 1,3 1 0,5-4 0,4-1 558,1-2 1,0 0 0,1-1-1,4-4 1,5-4 0,4-4 0,5-3-1,5-1 1,3-4 0,2-1-1,2-3 1,2-2 0,6-4-6,2-2 1,2 1-1,0-6 1,1-2 0,-1-1-1,0-4 1,-1-3-1,-3-3 1,-3-1 0,-4-1-1,-7 1-289,-2 1 0,-4-5 0,-5 5 0</inkml:trace>
  <inkml:trace contextRef="#ctx0" brushRef="#br0">30903 2892 8304,'-15'-13'0,"1"2"0,0 3 77,-1 2-77,1-6 0,-7 4 0,-1-6 0</inkml:trace>
  <inkml:trace contextRef="#ctx0" brushRef="#br0">29392 1856 8288,'5'-24'0,"0"2"1557,-2 1-1088,5 2 1,-6 4 0,2 4 0,-5 6-1,-7 12 1,-8 10 0,-5 12 0,-5 8 0,-2 4-1,-4 4 1,-5 5-397,-5 7 0,2 7 0,17-28 0,-2 0 0,2 1 0,0 0 0,-1 2 0,0 0 0,-2 3 1,-1 1-1,-1 3 0,-1 1 0,-1 0 0,-1 1 0,0 1 0,0-2 0,1-2 0,1-2 1,1-3-1,1-1 0,4-4 0,0-2 0,-19 30-58,4-4 1,12-13 0,2-4 0,7-5 0,4-7 0,2-3 0,3-3 0,1 0 0,4-1 163,2-4 0,1-11 0,0-8 0,0-8 0,1-3 1,2-1-1,4 4-57,1 2 1,1-4-1,7 6 1,2 0 0,3 1-1,0 0 1,1-2-1,0 2 1,5 1 0,4 2-1,4 2 1,0 1 769,0 2-789,12 6 0,-7-3 0,11 7 0,0-1 1,0 0-1,5 2 0,5 2 0,8 3 0,6 1 1,-36-9-1,2 0 0,-1-1 0,1 1 1,0 0-1,0 0 0,-1-1 0,1 0-288,-1 0 1,0 1 0,1 1 0,0 0 0,31 13 0,-7-2 0,-6-2 0,-8-3 0,-6 0 0,-6-1 0,-4-2 0,-5-2 0,-3-4-1,-4-1 1,-1-1-752,0 1 1,-4-5 0,1 3 0,-3-2 935,-1-3 0,-14-1 0,-3-2 0</inkml:trace>
  <inkml:trace contextRef="#ctx0" brushRef="#br0">29536 1914 9201,'-13'-29'0,"4"2"0,2 4 500,1 9 0,4 9 1,-3 15-1,4 9 1,2 8-1,3 8 1,2 8-1,2 9 1,2 4-1,-1 1 1,1 2-1,3 5 0,3 7-212,3 4 0,-7-34 0,1 1 0,-1-2 0,0 1 1,1 2-1,0-1 0,0 1 0,-1 0 0,0 1 0,-1-1 1,-1-1-1,1 0 0,-2-1 0,-1 0 0,8 37 0,-1-1 1,-1 0-1,-1-2 1206,-4-2-2025,4-7 0,-5-4 1,7-7-1,-1-4 1,0-2-1,-1-5 0,-2-8 1,-1-8-1,-1-6 1,-2-6 530,-7-5 0,-13-5 0,-9-6 0</inkml:trace>
  <inkml:trace contextRef="#ctx0" brushRef="#br0">28399 3237 8255,'-6'-22'0,"-2"3"0,-2 3 490,1 1 0,4 7 0,-5 4 0,-1 4 0,0 4 1,0 8-1,1 4 0,1 6 0,-1 4 0,2 4 1,2 0-238,3 1 1,1-1 0,2 2 0,2 2 0,2-2 0,6-4 0,3-4 0,3-4 0,3-4 0,5-4 0,3-2 0,0-5 0,-3-4-1,-5-1-94,-3 0 0,-1-6 0,-1-5 0,-1-5 1,-3-5-1,-6-1 0,-4-4 0,-6-1 1,-7-2-1,-6 2 0,-3 1 0,-2 2-1120,1-1 0,-2 4 0,4 2 0,0 3 0,0 3 1,4 3 960,1 6 0,1 15 0,1 5 0</inkml:trace>
  <inkml:trace contextRef="#ctx0" brushRef="#br0">29781 3755 8466,'14'-14'0,"0"-2"592,1-3 1,-1 6 0,-1-5 0,-4 1 0,-5 2 0,-8 3 0,-5 4 0,-4 1 0,-1 4 0,-2 1 0,-2 2 0,1 2 0,2 3-475,4 4 0,8 6 0,-2 2 1,3 4-1,2 2 0,2 2 0,3 1 1,4-1-1,6-2 0,2-3 1,4 0-1,2-3 0,2-1 201,2-3 1,2-8 0,0 0-1,0-5 1,-1-7 0,0-6-1,-4-6 1,-5-5 0,-5-5-1,-4-4 1,-6-4 0,-2-3-1,-4-1-404,-2-3 1,-11 3-1,-9 3 1,-4 6 0,-4 6-1,-4 8 1,1 7 0,-2 6 84,1 4 0,-3 7 0,-4 2 0</inkml:trace>
  <inkml:trace contextRef="#ctx0" brushRef="#br0">15077 460 8277,'0'-44'0,"0"-3"-59,0-1 1,0 2-1,0 6 1,0 3 0,-1 2-1,-4 3 1,-6 2 0,-7 3-1,-6 3 94,-3 4 1,-8 11 0,-5 4 0,-7 3 0,-7 4 0,-7 4 0,-7 10 0,-8 12 0,35-10 0,-1 2 0,-1 2-1,-2 2 1,-1 2 0,0 1 0,-1 1 0,-1 2 0,0 0 0,-1 2 0,-1 1 0,1 1-101,-1 1 1,-1 0-1,-2 4 1,-1 1-1,-1 0 1,1 1-1,0 1 1,1 1 0,2 0-1,0 0 1,2 0-1,0 1 1,1-1-1,0 2 1,0 0-1,0 2 1,2 2 0,1 0-1,2 1 1,2 1-1,3-2 1,2 1-1,2-1 1,3 1 0,2 0-1,2 1 100,1 1 0,2 1 1,0 0-1,0 1 1,1 2-1,1 0 1,2-1-1,0 0 1,1 1-1,2 0 1,0 1-1,2 0 1,-1 1-1,1 0 0,1 2 1,1-1-1,0 0 1,1 0-1,1-1 1,1-1-1,1-1 1,2 0-1,2 0 1,2 0-1,1 1 1,1 0-1,0-1 0,2 1-57,-2-2 1,2 0 0,2-1 0,2-1 0,1-2 0,2-1-1,2 1 1,2-1 0,2 0 0,1 1 0,1-1 0,0 0 0,1 0-1,1-1 1,0 0 0,-1 0 0,2-1 0,-1 0 0,0 1 0,1-1-1,1 3 1,0-1 0,1 2 0,-1 0 30,2 1 0,0 0 0,0 0 0,0-1 0,2-1 1,0-1-1,2 1 0,1 0 0,2 2 0,0 0 0,1 1 1,0 0-1,1 1 0,1-1 0,-1-1 0,0 0 0,0-2 1,0 0-1,2-1 0,0 1 0,1-1 0,1 0 0,1 1 1,1-1-1,0 0 0,0-1-33,-1-1 0,1 0 0,0 1 0,0 0 0,0-4 0,1 1 0,1-1 0,0 1 0,0-1 0,1 1 0,-1-1 1,2-1-1,-2 0 0,1-1 0,2-1 0,0-1 0,0 0 0,0-1 0,2 2 0,0 0 0,0-1 0,0 1 1,1 0-1,0 0 0,-1-1 0,0 0 28,0-1 1,1 0-1,3 2 1,0-1-1,1 0 1,0 0-1,1 0 1,0-1-1,2 0 1,0-2-1,-1-1 1,0 0-1,1 0 1,0 0-1,0 1 1,0 0-1,2 2 1,-1 0 0,2 1-1,-1 0 1,1-2-1,0 0 1,1-1-1,0-2 1,1-3-1,1-1 0,1-2 0,1-1 0,1 2 0,1-1 0,-2-4 0,0-2 0,1 0 0,1 0 0,-2-2 0,1-1 0,1 0 0,-1-1 0,1 0 0,1 0 0,1 1 0,1-2 0,2 0 0,-1-1 0,1 1 0,0-1 0,1-1 0,-1 1 0,1 0 0,0 1 0,0-1 0,1 1 9,0 0 0,1 1 1,2 1-1,0 0 1,2 0-1,1 0 1,-2-2-1,1 0 1,-2-2-1,1 0 1,0-1-1,0 0 1,0-1-1,1 2 1,0-1-1,0 1 1,0-1-1,-1 0 1,0-1-1,0-1 1,0-2-1,-1-2 1,2-1-1,-1-2 9,2-1 1,-1-1 0,2-2-1,0-1 1,-3 2 0,-1 0-1,0 0 1,-1-1 0,0-2-1,0 1 1,0-1 0,0-1 0,2 0-1,0 0 1,-1 0 0,1 0-1,-1 0 1,0 0 0,-2 0-1,-1 0 1,0 0 0,0 0 0,0 0-1,1 0 1,1 0 0,0 0-26,1 1 1,0-2-1,-3-1 1,-1-2-1,0 0 1,0-2-1,-1 0 1,0 0-1,1-2 1,-1 0-1,-1-1 1,0-2-1,-1 0 1,0-2-1,-2 0 1,-1-1-1,-2 0 1,-1-2-1,0 0 1,-1-2-1,0 0 1,-1-2-1,1-1 1,-1 0-1,0 0 1,0-1 62,-2 1 1,0-1 0,0 1 0,-1-1 0,-2 0 0,0 1 0,1-1 0,1 1 0,0-2 0,1 1 0,0-1 0,0-1 0,-1 1 0,1-2 0,-3 2 0,1 0 0,-2 1 0,0-1 0,-1 1 0,-1 0 0,1-2 0,-2 0 0,-1-2 0,-1-1 0,-2-1 0,0 0-158,-4 0 0,0-2 1,-3 1-1,-1-1 1,-2-1-1,-2-2 0,-2-2 1,-3-2-1,-2-2 1,-2-2-1,-3-1 0,-2 0 1,-2-1-1,-1 1 1,-3 0-1,0 1 1,-1 0-1,-1 0 0,-1 0 1,-1 1-1,8-40 1,-1 3-1,-1 4 269,0 1 0,6 6 0,0 2 0,1 2 0,1-1 1,1 3-1,2 0 0,3 1 0,0-3 0,1-4 0,0 1 1,1 1-1,2 0-188,2-3 0,6 0 1,-3 0-1,1 1 1,0 7-1,2 1 0,2 4 1,3 1-1,3 5 1,6 5-1,5 5 1,5 4-1,2 4 42,2 1 0,-30 14 0,1 1 0,1 0 0,0 1 0,1 1 0,-1 0 0,1 2 0,0 1 0,0 1 1,-1 0-1,2 1 0,0-1 0,-2 1 0,1 0 0,39-6 0,-6 2 0,-1 3 0,1 2 0,4 3-60,2 1 0,-5 2 0,3 0 0,1 0 0,2 2 0,-38-1 0,1 1 0,0 0 1,1 1-1,1-2 0,-1 1 0,1-1 0,-1 1 0,1-1 0,-1 1 0,2 1 1,-1-1-1,1 0 0,0-1 76,2 0 1,0 0 0,-3-2-1,1 0 1,-2 0 0,1-1 0,-2 0-1,0-1 1,0 1 0,0 1 0,1 0-1,1 0 1,1 1 0,0 0-1,0 0 1,0 0 0,-1 0 0,-1 0-1,0 0 1,-2 0 0,1 0 0,-1 0-1,1 0 1,0 0 0,0 0 0,1 0-55,1 0 0,-1 0 1,1 0-1,-1-1 1,-1-1-1,0-1 0,1-1 1,0-2-1,1 0 1,1 0-1,0-1 1,0-1-1,1 0 0,1 0 1,1 0-1,-1-1 1,2-2-1,-1 1 0,1-1 1,0-1-1,2-1 1,0-1-1,1-1 1,1 0-1,-1-2 0,0 0-12,-1 1 0,0 0 0,-2 0 1,0 0-1,0 1 0,-1-2 1,0 0-1,1-1 0,-2 1 1,1-1-1,-3 0 0,0 1 0,-3 0 1,0 0-1,-3 0 0,-1-1 1,-1-1-1,-1 0 0,-1-2 1,-2 0-1,31-22 0,-7-2 0,-8-1 41,-5-2 1,2-11 0,0 0 0,-1-5 0,-24 30-1,0-1 1,0 0 0,0 0 0,2-2 0,0 0 0,0-1-1,1-1 1,1-2 0,0-1 0,1-1 0,0 0-1,0-1 1,0 0 0,0 1 0,-1 1 0,-1 0 0,0 1 13,1 1 0,1 0 1,0 0-1,0 0 0,0 3 1,0-1-1,-2 0 0,0-1 1,-1 2-1,-2-1 1,0 1-1,-1 1 0,-1 0 1,0 0-1,-1 0 0,0 0 1,15-36-1,-3 1 1,-5 3-1,-1-1 0,-2-3-5,-1-3 0,-14 32 0,-2 0 0,1 1 0,-1 0 0,-3 2 0,-2-1 0,0-41 0,-2 2 0,0 38 0,0 0 1,0-2-1,0 0 0,0-1 0,0 0 0,-1 3 0,0 0 0,-2-37 0,-5 6-53,-5 1 0,0 1 0,-10 4 0,-3 5 0,-3 3 0,-4 1 0,-7 1 0,-8 1 0,-8 3 0,-8 5 0,29 25 0,-2 1 0,-4 0 0,-3 1 1,-4-1-1,-3-1-120,-5-1 1,-1 0 0,-4 2 0,0 1 0,-5-2-1,-1 1 147,-2 2 0,-1 0 0,-5 1 0,-2 0 0,22 5 0,0-1 0,-1 1 0</inkml:trace>
  <inkml:trace contextRef="#ctx0" brushRef="#br0">29550 1626 8365,'15'-15'830,"-1"1"1,1 1-1,-3 2 1,-2 2-602,-5-3 0,-10 6 0,-5 1 0,-2 4 0,-4 1 0,-2 1 0,-1 4 0,1 5 0,1 2 0,-1 4 0,-1 2 0,1 1 0,2-1-276,2-2 1,0-2 0,-1 0 0,2 1 0,2-1-1,3 1 1,0-3 0,2 0 0,1-4 0,8-2-1,8-3 91,7-1 0,8-9 1,-4-2-1,2-4 1,0-1-1,0-1 1,-2 1-1,-3-1 0,-3 1 1,-3 0-1,-2-1 1,-3 1-715,-1-1 742,-2 1 0,-7 1 0,-4 4 0,-7 4 0,-5 3 1,-1 2-1,0 0 0,0 2 0,1 3 0,2 4 1,2 4-1,1 1 0,3 1 133,5-1 1,-1 1-1,1-1 1,2 0-1,3-1 1,5-3-1,4-5 1,4-5-203,2-5 1,-1 2 0,-1-7 0,-2 0 0,-1 1 0,-1-1 0,-1-1-1,-1-2 1,-3-1 0,1-1-240,-2 1 0,-7 1 0,-6 4 0,-4 4 1,-4 5-1,-1 5 0,1 4 0,2 4 0,2 1 1,0 2-1,1 2 0,3 1 0,5-1 162,4-2 0,2-3 0,4-2 0,5-3 0,3-2 1,1-3-1,0-1 0,2-2 0,2-2 0,1-2 0,-3-6 1,-3-3-1,-5-1-309,-2-1 0,-1-4 0,-5 0 1,0 1 382,0 2 0,-6 8 0,-2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5567 8101 25373,'0'-10'-2995,"0"0"1,0-1-1,0-2 3025,0-1 1,2 6 0,3 3 0,4 4-1,4 1 1,2 0 198,-1 0 0,5 0 0,2 0 0,1 1 1,4 2-1,1 2 0,2 0 0,1 0 1,2 0-1,2-2 0,-1 0 0,1 0 1,1 2-1,2 0-84,3 1 1,-3-4 0,1 3 0,0-4-1,2-1 1,0 0 0,2 0 0,-2 0-1,1 0 1,1 0 0,1 0 0,0-1-1,-1-3-41,-4 0 0,2-6 0,-5 5 0,2 0 0,3 1 0,0-3 0,-2 1 1,-4-1-1,-2 4 0,0 2 0,1 1 0,-1 0 0,-1 0-94,-2 0 1,-1 4 0,1 1-1,0 0 1,-2 0 0,-1 0-1,-2-2 1,1-2 0,2-1-1,2 0 1,0 0 0,0 0-1,-1 0 28,1 0 1,0 0-1,0 0 1,0 0-1,-1 0 1,1 0 0,0 0-1,0 0 1,-2 0-1,-2 0 1,-2 0 0,-1 0-1,-1 2-83,0 3 1,3-4-1,-5 6 1,0-2-1,0-1 1,2 0-1,1-3 1,4-1-1,0 0 1,-1 0-1,-1 0 1,2 0 193,1 0 0,2 5 1,-1 0-1,1-2 1,0-1-1,0-1 0,0 2 1,-1 4-1,1-1 1,-2 1-1,-1-4 1,-2 0-1,1 0-79,3 2 0,-4 0 1,-1-5-1,3 0 1,0 0-1,-1 0 1,-1 0-1,2 0 1,1 0-1,2 0 0,0 0 1,1 0-1,2 0-46,1 0 0,3-2 1,-4-1-1,3-2 1,1 2-1,3 1 1,-1 2-1,-1 0 1,-2-1-1,-1-2 0,-1-2 1,2 2-1,1 1-15,-1 2 1,-2 0 0,-4 2 0,2 1 0,0 2 0,3-1 0,-2 1 0,-2 0 0,-1 0 0,2 0 0,1-1 0,1 0 0,1-3 21,1-1 0,-3 0 0,6 0 0,2 0 1,2 0-1,1 0 0,0 0 0,-1 0 0,-1 0 1,1 0-1,2 0 0,1-1 0,-2-3 63,-4 0 0,2-1 1,-4 5-1,1 0 1,-1 0-1,0-2 1,-2-1-1,2-2 1,-2 2-1,2 1 1,0 2-1,1 0-62,-1 0 1,4-4-1,-4-1 1,1 2-1,-1 1 1,-2 2-1,-3 0 1,0 0-1,0-2 1,2-1-1,-2-2 1,-2 2-1,1 2 22,2 1 1,2 0 0,5-2 0,-1-1 0,1-2 0,1 2 0,4 0 0,1-1 0,2 0 0,0-1 0,0 0 0,0 0 0,0 2 3,2 1 0,-6 1 1,4-2-1,-3-2 1,-3 2-1,-2 1 0,-4 2 1,0 0-1,-5 0 1,0 0-1,-2 2 0,-1 1 1,0 2-78,-4-2 1,1 3 0,-4-1-1,1 0 1,4 0 0,1-1 0,2 0-1,0-1 1,-1 0 0,1 2-1,2-2 1,0-1 18,3-2 0,0 0 0,-6 1 1,1 2-1,0 2 0,0-2 0,0-1 1,-1-2-1,1 0 0,0 0 0,0 0 1,-1 0-1,1 0 71,0 0 1,1 0 0,2 0 0,3 0 0,1 0 0,-1 0 0,-2 0 0,1 0 0,1 0 0,2 0 0,1 0 0,-1 0 0,-2 0-67,0 0 1,-3-5-1,5 0 1,0 1 0,-2-1-1,0-2 1,-3-1 0,-2-1-1,1-1 1,-1 1-1,1-1 1,-4 0 0,0 1-40,0-2 1,2 3-1,-2 0 1,-1 0-1,-2 0 1,0-2-1,0 0 1,0 1-1,0-2 1,-2-2-1,-3 0 1,-1 2-1,-1 1-81,2-1 1,1-2 0,-8-1 0,0 0 0,-3 1 0,2 2-1,2 1 1,2-1 0,-3-2 0,-2-1-155,-5-1 0,1 6 1,-1-1-1,-3-1 0,-4-2 1,-4-1-1,-2-1 1,-4 3-1,1 0 0,-2 3 1,1-2 157,-4-2 1,-2-2 0,4 3 0,-1 0 0,-1 3 0,-1-1 0,-4 1 0,-1 1 0,-4 1 0,-1 4 0,-4 1 0,-1 2-1,-3-1 80,-2-4 1,4 3-1,-4-2 1,0 2-1,1 2 1,-4 0-1,0 0 1,1 0-1,4 0 1,2 0-1,-3 0 1,1 0 9,0 0 0,2 0 0,4 0 1,0 0-1,-1 0 0,-2 0 1,-2 0-1,2 0 0,2 0 1,1 0-1,0 0 0,0 0 1,1 0 25,-1 0 1,-5 0 0,1 0 0,-1 0 0,1 0 0,-3 0 0,1 0 0,-2 0-1,2 0 1,-1 0 0,0 0 0,1 0 0,2 0 41,-3 0 0,6-2 0,-3-1 1,2-2-1,2 2 0,1 0 1,-1 0-1,0-2 0,-1 0 1,-2 0-1,-3 1 0,-1 0 38,1 3 0,-5-4 0,2-1 0,-4-1 0,-1 1 0,0 1 0,0 0 0,0 1 0,0 0 1,-1 1-1,1 0 0,2-2 0,1 2 25,1 1 0,1 1 0,-4-2 0,2-2 1,4 2-1,-1 1 0,2 2 0,-2 0 1,2 0-1,0 0 0,3 0 0,1 0 1,2 0 22,1 0 0,-1 0 0,0 0 1,0 0-1,-1 0 0,-2 0 1,-3 0-1,0 0 0,0 0 0,1 0 1,-1 0-1,-2 0 0,-1 0-142,-1 0 1,3 0 0,-4 0 0,3 0 0,2 0 0,1 0 0,-1 0 0,-2 0 0,0 0-1,2 0 1,2 0 0,-3 0 0,0 0-27,-4 0 1,-2 0-1,-1 0 1,0 0 0,-2 0-1,-1 0 1,-2 2-1,0 1 1,0 2 0,0-1-1,0 1 1,0 0-1,0 0 16,2 1 0,-1-4 1,1 2-1,-4-2 1,1-2-1,-2 2 1,1 1-1,1 2 1,2-2-1,1-2 1,0 1-1,-2 1 1,1 2 8,2-2 0,-4 0 0,-4 1 0,-1 0 0,-1 0 1,4-3-1,2-1 0,2 0 0,1 0 0,0 0 1,-2 0-1,1 0 0,3 0-10,0 0 1,0 5-1,-4 0 1,-3-2-1,-2-1 1,2-2-1,0 0 1,-1 1-1,0 2 1,0 2 0,3-2-1,1 1 1,0-1 12,2 2 1,-4-1 0,2-4 0,2 0-1,1 0 1,3 0 0,2 0 0,2 0 0,0 0-1,1-1 1,2-2 0,1-2 0,-1 0 29,-2-1 0,5 4 0,-3-3 0,0 2 0,-3 0 1,-4-2-1,-1 2 0,0 1 0,0 2 0,1 0 0,2 0 1,2 0-1,-2 0-47,-2 0 0,5 0 1,4 0-1,1 0 0,-2 0 1,-2 0-1,-1 0 0,3 0 1,2 0-1,0 0 0,-1 0 1,-1 0-1,1-1 1,-1-3 43,2 0 1,2-1 0,1 5 0,0 0 0,0 0 0,-1 0 0,-2 0 0,-2 0-1,1 1 1,-1 3 0,1 2 0,-1 0 0,1 1 14,-1-4 0,-8 5 0,1 0 0,-7 0 0,-2-3 0,1-2 0,1 0 0,-2 2 0,-1-2 0,0 0 0,3 1 0,3 2 0,4 0-3,2 1 1,-2 4-1,4-3 1,-1 2 0,1-1-1,2 2 1,1 2 0,1 2-1,-1-1 1,4 0 0,2 1-1,4-1 1,1 2 0,-1 2-108,0 1 1,6 0 0,-1-5 0,3 1 0,1-1 0,1 1 0,0-1 0,1 0 0,2 1 0,3-1 0,1 1 0,2-1-115,-1 0 1,4-4 0,-2-1 0,2 3-1,2 0 1,0 3 0,0-1 0,2 1 0,2-1-1,6 0 1,3 2 0,1 2 0,2 0 274,3-6 1,2 3-1,5-6 1,-2 3-1,3-1 1,3-3-1,4-2 1,-1-3 0,3 0-1,0 1 1,3 0-1,-1 0 1,2-3-197,2-1 1,1 2-1,0 1 1,0 3-1,2 1 1,1 1-1,5 0 4,5 3 0,5 2 0,11 1 0</inkml:trace>
  <inkml:trace contextRef="#ctx0" brushRef="#br0">5237 6705 28183,'-10'-6'-1851,"0"-4"0,2-3 1,0 0-1,10 4 1,9 4 2052,7 3 0,7 2 0,-1 0 0,4 0 0,0 0 1,3 0-1,2-1 0,7-2 0,7-2 0,4 0 0,3 0 1,2-1-1,3-1 0,2-1-63,3 0 0,0 5 1,3-3-1,-3 1 0,-2 0 1,1 2-1,-1 0 0,0 0 1,-1-2-1,-5 2 0,-7-1 1,-4 1-1,-2-2-95,1 2 1,-1 2-1,0 1 1,0 0 0,0 0-1,2 0 1,1 0 0,2 1-1,-1 2 1,-3 2 0,0-2-1,0-1 1,3-2-1,1 0 34,-2 0 0,-1 0 1,-2 0-1,0 0 0,0 0 1,0 0-1,2 0 0,2-2 1,0-1-1,0-2 0,-2 2 1,-2 2-1,-2 1-67,-2 0 0,2 0 0,-4 0 0,1 0 0,-1 0 0,-2 0 0,-3 0 0,-1 0 0,-3 0 0,3 0 0,1 0 0,1 0 4,-1 0 0,0 0 1,2 0-1,4 0 1,2 0-1,0 0 1,-2 0-1,4 0 0,3 0 1,4-2-1,3-1 1,2-2-1,2 2 15,1 1 0,1 2 0,-1 0 1,-1-1-1,-1-3 0,-4 0 0,0 0 1,-1 3-1,1 1 0,0 0 0,2 0 1,-1 0-1,1 0 132,2 0 0,2 0 0,2 0 0,0 0 0,-1 0 0,1 0 0,3-2 0,4-1 0,3-2 0,1 2 0,2 0 0,-2 0 0,-1-4-152,-2-1 1,-1 5-1,1-3 1,-3 1-1,-2 0 1,2 0-1,2 1 1,2-1-1,1 2 1,-2 1 0,-3 0-1,-1-1 1,2-2-15,5 2 1,-7 2 0,5 1 0,-2-2 0,1-1 0,3-2 0,1 0-1,-2 0 1,-4 1 0,1-1 0,1 0 0,6-1 39,7-2 1,-6 3 0,-2-3 0,-2 1 0,0 3 0,2-1 0,0 0 0,-1 2 0,-3 1 0,-2 2 0,-2 0-1,-2 0 1,0 0-63,1 0 1,4 0 0,-3 0 0,1 0 0,4 0 0,2 0-1,0 0 1,0 0 0,-2 0 0,-2 0 0,3 0 0,4 0 0,2 0 50,-1 0 0,-1 0 1,-2 0-1,0 0 0,-2 2 1,-3 1-1,-4 2 1,-3 0-1,1-1 0,3 1 1,0 0-1,-2 0-40,-6 0 15,2-1 1,-7-4 0,7 2-1,-1 1 1,1 2 0,-1 0-1,1 0 1,1 1 0,3 0-1,4 1 1,-1-2 0,-2-1 34,-4 1 1,-2 2-1,2-4 1,2 2-1,2-2 1,-1-2-1,0 1 1,2 1-1,2 2 1,1-2-1,-2-1 1,-2-2-1,-3 0-8,3 0 0,-2 0 0,6 0 1,0 0-1,0 0 0,0 1 1,0 2-1,2 2 0,0-2 0,1-1 1,0-2-1,6 0 0,3 0-39,-36 0 1,-1 0-1,1 0 1,-1 0-1,0 0 1,-1 0 0,41 0-1,-1 2 1,-40-1-1,0 1 1,0 0-1,1 1 1,0-2 0,0 1-1,1-1 1,-1-1-1,38 0 1,-5 0-1,-3 2 1,2 1 0,1 2 14,2-2 0,-1 4 0,-4-3 1,0 1-1,0 0 0,0 0 1,-2-2-1,-1 0 0,0 0 1,3 2-1,5-2 0,1 1 1,0-1-2,-3 2 1,-6 1 0,-2-3 0,2 4-1,1-1 1,1 0 0,-3-1 0,-2 0 0,-1 1-1,1 1 1,1 1 0,-1-2-9,-4 1 1,-3-1-1,0-3 1,4 2-1,2 0 1,1 0 0,-4 1-1,-4 0 1,-4 2-1,-1-1 1,1 1 0,0-2-1,1 2 1,-3 0 1,1-3-1,5 3 1,-2 0-1,-4-2 1,-4 2 0,-1-1-1,-1-1 1,2-1-1,-2 0 1,-1-1 0,-2 0 20,1-3 0,4 1 1,1 1-1,1 2 0,1-2 1,-2-1-1,1-2 1,-2 0-1,0 0 0,0 0 1,-2 0-1,-1 0 1,-2 0-251,0 0 200,7 0 1,-1-2-1,4-1 1,-5-4-1,-3 1 1,-2-2-1,2 0 1,1-2-1,0 1 1,-2-1 0,-4 1-1,-1-1-11,3 1 0,0-1 0,-2-4 0,-2-1 0,0 1 0,1-1 0,-3-1 0,0-1 0,-4-4 0,-2 0 0,-1 0 0,-1 4 0,1-1-94,0-1 0,-7 3 0,-2-3 0,-4 1 0,-2 1 0,-1-4 0,-2 0 0,-3-1 0,-2 1 1,-1-1-1,0-1 0,0-2 0,-2-1-29,-1 2 0,-7 2 1,-2 4-1,-1-1 1,-3 1-1,-2 2 0,-3 2 1,-3 0-1,-3-1 1,-4 1-1,-1-1 1,-5-1-1,-1-1-820,-3-2 975,-4-1 1,8 6 0,-6 0 0,-2-1 0,0 1 0,0 0-1,2 1 1,-1 2 0,1 1 0,0 0 0,-1 1 0,1 1 6,0 1 0,6 1 1,-4 3-1,3-2 0,-1 0 1,2 0-1,2 1 0,1 0 1,-1 1-1,-2 0 0,-2-2 1,2 2-1,2 1-5,1 2 0,-1-1 1,-2-2-1,-2-2 1,2 2-1,2 1 0,1 2 1,-1 0-1,-2-2 1,-2-1-1,1-2 0,-2 2 1,-2 2 29,0 1 1,-9-2-1,2-1 1,0-2 0,-1 2-1,2 1 1,-2 2 0,-1 0-1,-1 2 1,4 1 0,3 2-1,0-2 37,-1-1 1,-1-2 0,2 0-1,2 0 1,-2 0 0,-2 0 0,-3 0-1,-1 0 1,-2 0 0,3 0 0,4 0-1,2 0 1,-2 0 1937,-5 0-1927,1 0 1,0 0-1,7 0 1,-1 0-1,-1 0 1,0 0-1,-1 0 1,2 0 0,1 0-1,3 0 1,-2 0-1,0 0 1,-1 0-80,1 0 0,-3 0 0,5 0 0,-2 0 0,-3 0 0,-1 0 0,-1 0 0,1 0 0,-1 0 0,-3 0 0,1 0 0,-1 0 0,2 0-17,0 0 1,-1 0-1,0 0 1,-3 0-1,-1 0 1,0 0-1,0 0 1,-1 0-1,-4 0 1,-4 0-1,-3 0 1,3 1-25,3 4 0,1-3 0,-6 4 0,-1-1 0,1 0 0,3-1 0,0 1 0,0 0 0,-3-2 0,-1-1 0,-3-1 1,2 3-1,2 0 46,2 0 1,-1-3 0,1 1-1,-1 1 1,1 2 0,-1 0-1,1-1 1,-1 1 0,0 0-1,2 0 1,2 0 0,1-2-1,1 0 11,0 2 0,-3-4 0,3 4 0,0-3 0,-1-1 0,-1 3 0,-2 0 0,-2 0 0,2-3 0,2-1 0,3 0 0,-1 0 4,1 0 0,0 0 0,-2 0 0,4 0 0,1 0 0,0 0 0,2 0 0,1 0 0,3 0 0,2 0 0,2 0 0,0 0 0,-1 0 9,1 0 1,1 0 0,-3 0 0,3 0 0,1 0 0,-1 0 0,-3 0 0,-2 0 0,-1 0 0,0 0-1,0 0 1,0 0 0,-1 0-17,1 0 0,0 0 1,0 0-1,-2 2 0,-3 1 1,-3 2-1,-2-2 0,1-1 1,-1-2-1,0 0 0,-1 0 1,-4 0 2,-3 0 1,4 0 0,4 0 0,-1 1-1,-4 2 1,-3 2 0,-2-2 0,-1-1-1,-2-2 1,1 2 0,-6 1 0,-2 2-1,-2-2 1,3 0-17,3 2 0,-3-4 1,-6 4-1,-1-3 1,1-2-1,4 0 0,4 0 1,3 0-1,-3 0 1,-4 0-1,-3 0 0,2 0 43,2 0 0,6 0 0,-2 0 0,-2 0 0,0 0 0,0 0 0,1 0 0,0 0 0,-4 1 0,0 3 0,1 0 0,4 0 0,2-3-2,1-1 1,3 0 0,-6 0 0,-2 0 0,3 0 0,-1 0 0,2 0 0,1 0 0,2 0 0,4 0 0,0 0 0,1 0 0,-1 0-2,-3 0 0,-4 0 0,6-1 1,4-3-1,2 0 0,1 0 1,-2 1-1,0 0 0,2-2 0,3 2 1,0 0-1,-1 0 0,-2-2-15,-2 2 1,0 1-1,2 0 1,3-1-1,0-2 1,1 2-1,-1 2 1,1 1-1,-1 0 1,0-2-1,-5-1 1,-3-2 121,-3 2-117,-1 1 0,4 2 1,-2-1-1,-1-3 0,0 0 1,-1 0-1,1 3 1,1 1-1,0 0 0,1 0 1,-4 0-1,0 0 1,0 0 8,3 0 0,-3 0 1,0 0-1,-1 0 1,-4 0-1,-1 0 1,-2 0-1,0 0 1,0 0-1,-2 0 1,-1 0-1,-2 1 1,2 3-17,2 0 1,1 1-1,-2-3 1,1 1-1,1 2 1,5 0-1,3-1 1,1 1-1,3-2 1,0-1-1,3-2 1,-1 0 26,1 0 0,1 0 0,0 0 0,2 0 1,-2 0-1,3 2 0,0 1 0,2 2 0,-5-2 1,-2 0-1,-1 0 0,3 2 0,2-2-17,3-1 0,-3 3 0,4-1 0,0 0 0,1-3 1,3-1-1,-1 0 0,-1 0 0,-3 0 0,0 0 0,3 0 1,3 0-1,2 0 35,0 0 1,0 0 0,1 0 0,2 0-1,2 0 1,-2 0 0,-2 0 0,1 2-1,1 1 1,1 2 0,-1-2 0,0-2 0,-1-1-47,-2 0 0,8 0 0,-7 2 0,4 1 0,2 2 0,0-2 0,-1-1 0,-1-2 0,1 0 0,3 1 0,2 3 1,0 0-55,-1 0 0,-6 4 0,4 0 0,-2 1 1,-1-1-1,0 0 0,-1 0 0,1 2 0,1-1 1,4-1-1,2 0 0,3-1 0,0 1-29,4 0 1,-1-3-1,4 4 1,0 1 0,0-1-1,4 1 1,1 1 0,1 0-1,1 1 1,0-3-1,-1 2 1,3 2 0,0 1-108,3 1 1,1-1 0,-2 1 0,4-1 0,1 0 0,0 1 0,2 1 0,1 1-1,2 3 1,0-3 0,0-1 0,0-1 0,2-1 124,3 0 1,1 1 0,5-1 0,-1 0 0,1-1 0,2-2-1,3-3 1,1 0 0,3-1 0,-1 1 0,2 0 0,1 1 0,2 1 53,0 0 0,0-6 0,3 6 0,-1 0 0,-2-2 0,1-2 0,1-1 0,-1 0 0,-1-2 0,2-2 0,0-1 0,-1 0 0,-1 0-90,2 0 0,1-1 1,2-2-1,-1-2 0,1 0 1,0 0-1,0 0 0,-1 2 1,1 2-1,0 1 90,0 0 1,-7 0 0,-1 0 0</inkml:trace>
  <inkml:trace contextRef="#ctx0" brushRef="#br0">12502 12863 27631,'0'-10'-9831,"0"1"10015,0 6 0,2-4 0,2 7 0,6 0 0,3 0 0,3 2 1,3 1-5,5 2 1,3 0 0,2-5 0,0 0-1,1 0 1,2 0 0,2 0 0,-4 0-1,-5 0 1,-5 0 0,-4 0 1002,-2 0-1106,-6 0 1,-8 0 0,-11 0 0,-7 0 0,-6 0 0,-3 0 0,-2 0 0,1 0-1,-1 0 1,2 0 0,1 0 0,4 0 0,1 0 100,3 0 1,2 0-1,2 0 1,3 0 0,6 0-1,10 0 1,7 0 0,8 0-63,4 0 0,-2 0 0,2-2 0,2-1 0,1-2 0,0 2 0,-1 1 0,-4 2 1,-1 0-1,-4-1 0,-1-3-206,-1 0 0,-9-1 1,-6 5-1,-8 0 0,-5 0 1,-3 0-1,-3 2 1,-3 1-1,-2 1 0,1 0 1,1-3-1,1 1 381,0 3 0,-3-4 0,5 6 0,2-3 0,1 1 0,1-2 0,2 1 0,5-1-181,8 2 0,7 4 0,9-4 0,3-2 0,3-1 0,2-2 0,0 0 1,2 0-1,1-2 0,0-1 0,-3-2 0,-5 2-191,-3 1 0,-3 1 0,-2-2 1,-4-2-1,-6 2 0,-9 1 0,-8 2 1,-8 0-1,-4 0 0,-4 0 0,-3 0 1,-1 0 20,1 0 1,2 0 0,4 0 0,2 0 0,3 0 0,5 0 0,3 0 0,4 2 0,8 1 0,8 2-875,8-2 1044,2-2 1,5-1 0,2 0 0,0 0 0,1 0 0,-1 0 0,0 0 0,-2 0 0,0 0 0,0 0 0,-1 0 0,-2 0 124,-2 0 1,-1-1-1,-2-2 1,-1-2-1121,1 2 1,-6 1 651,-5 2 1,-5 2 0,-6 1 0,3 3 0,0 1 260,0-1 1,3 0 0,-5-2 0,-1 0-1,0 1 1,0 0 0,1 0 0,-1-2 48,-2-1 1,4-2 0,-1 0 0,-1 0-1,-2 0 1,-1 0 0,-1 0 0,1 0-131,0 0 0,4 0 0,0 0 361,-1 0 1,-2 0 0,1 1 0,0 2 0,3 2 0,-2-2-126,-2-1 1,3-2 0,1 0-219,-3 0 0,6 2 0,3 1 0,6 2 0,7-2 0,2-2 0,3-1 0,1 0 0,1 0 0,4 0 205,2 0 1,1 0-1,4-1 1,1-2 0,0-2-1,0 2 1,-1 1 0,1 0-1,2-1 1,-1-2 0,0 1-1,-4-1 1,-2 0-89,-2 2 0,-4-4 0,1 3 0,-3-1 0,-2 0 0,-1-1-2576,-3-2 2171,-4 11 0,-6-2 0,0 14 0</inkml:trace>
  <inkml:trace contextRef="#ctx0" brushRef="#br0">14343 12863 29730,'7'-8'-1763,"-6"0"0,6 5 0,-2-4 1875,-1-1 0,3 5 0,-2-1 0,4 2 1,4 2-1,0-2 0,0-1 0,-1-2 1,4 2-1,0 2 0,2 1 0,0 0 1,2 0-38,3 0 0,1 0 0,6 1 0,2 2 0,2 2 1,-1-2-1,1-1 0,1-2 0,2 0 0,3 0 0,1 2 1,2 1-1,0 1-29,1 0 1,-1-3-1,-2-1 1,-1 0 0,-3 0-1,0 0 1,-2 0 0,0 0-1,-3 2 1,-1 1 0,-3 2-1,0-2 1,-1 0-28,1 2 1,-4-3 0,7 2-1,-4-2 1,2 0 0,4 1 0,2 2-1,1-2 1,-3-2 0,1-1 0,1 0-1,0 0 1,0 0 8,-3 0 1,-1 0 0,-3 0-1,1 0 1,0 0 0,0 2 0,-2 1-1,-2 2 1,-1-2 0,2-1-1,1-2 1,2 0 0,-2 0-39,-3 0 0,5 0 0,-2 0 0,5 0 1,2 0-1,-1 0 0,1 0 0,-2 0 0,-2 0 1,0 0-1,2 0 0,0 0 3,-4 0 0,0 0 0,-5 0 0,1 0 0,0 0 0,0 0 0,0 0 0,0 0 0,1 0 0,2 0 0,2 0 0,0 0 0,1 0 177,4 0 1,-2 0 0,6 0 0,2 0-1,0-2 1,0-1 0,-3-2 0,-2 2 0,-1 0-1,-2 0 1,-2-2 0,-3 2 0,-1-1-124,-4 0 1,5 2 0,-4-4 0,1 1 0,0 0 0,1 2 0,2 1-1,4 2 1,1-1 0,1-3 0,1 0 0,-1 1 0,3 1-60,0 2 0,-2 0 1,3 0-1,-2 0 0,-3 0 1,-2 0-1,-1 0 1,0-2-1,0-1 0,-2-2 1,-2 1-1,-1-1 1,2 0 95,1 2 0,2-4 0,0 3 1,-1-1-1,1 0 0,0 0 1,0 2-1,-1 0 0,0 0 0,-3-2 1,-2 2-1,-1 1 0,-1 0-123,-1-2 1,1 2 0,-3-3 0,1 4 0,-1 1 0,-6 0 12,-7 0 1,-13 0-1,-14 0 1</inkml:trace>
  <inkml:trace contextRef="#ctx0" brushRef="#br0">4920 13654 25025,'-14'0'-1297,"6"-1"1,1-2 0,3-4 0,0 1 0,4-2 1609,4 0 1,7 5-1,-2-2 1,4 3-1,1 1 1,1-3-1,-1 0 1,1 0-1,1 3 1,1 1-1,2 0 1,1 0-1,-1 0 1,2 0-273,1 0 0,-3 5 1,5-1-1,2 1 1,-1 0-1,1 0 0,-2-2 1,1 0-1,3 0 1,2 2-1,2 0 0,3 0 1,0 0 22,0-2 0,10-2 1,-2-1-1,2 0 0,0 0 1,0 0-1,1 0 0,2 0 1,-2 0-1,-1 0 0,-3 0 1,-2 0-1,-4 0 4,-1 0 0,4 0 0,-6 0 0,1 0 0,1 0 0,3 0 0,2 0 0,0 0 0,-1 0 1,1 0-1,1 0 0,2 0 0,1-1-45,-1-4 1,0 3 0,0-2 0,-1 2 0,-1 2-1,-1 0 1,2 0 0,-4 0 0,0 0 0,-2 0-1,0 0 1,0 0 0,-1 2-56,-3 2 1,-2-2 0,0 4 0,2-1 0,4 0 0,-1 0 0,2 0 0,-1-1-1,4 1 1,3 0 0,4 0 0,2-2 55,3-1 1,-6-2 0,2 0 0,-2 0 0,-1 0 0,-2 0 0,-6 0 0,-5-2 0,-3-1 0,-1-4 0,1 1 0,0 0 0,1 1 101,4-2 0,-2 6 0,8-4 0,3 3 0,3 2 0,1 0 0,-3 0 0,0 0 0,0 0 0,3 0 0,1 0 0,-2 0 0,-3 0-151,-4 0 1,1 0 0,-7 0 0,-1 0 0,-2-1 0,-1-2 0,0-4 0,0 1 0,-2-2 0,-1 1 0,-3 1 0,3 1 0,1 0 133,2 1 1,0-1-1,0 3 1,-1-1-1,1-2 1,1 2-1,2 1 1,2 2-1,-2 0 1,-2 0-1,-1 0 1,0-1-69,0-4 1,-1 3-1,0-2 1,-4 0-1,-4 1 1,0-2 0,-1 2-1,-2 0 1,-1 0-1,0-2 1,2 2 0,1 0-1,0 0 33,2-2 1,1-2-1,6 4 1,-3-2 0,-1 2-1,2 0 1,1 0-1,2-2 1,-1 2 0,0 1-1,-3 2 1,-2 0-1,-3 0-71,-2 0 0,3 0 0,-2 0 0,-2 0 1,-1 0-1,-1 0 0,1 0 0,1 0 1,4 0-1,0 2 0,1 1 0,1 2 1,2-2-1,3-1 0,-1-1 0,-2 2 1,-1 2-1,2-2 0,1-1 1,0-2-1,-1 0 0,-4 2 1,1 1-1,-3 2 0,1-2 1,-2-2 14,2-1 0,-3 2 0,6 1 0,1 2 0,2-2 0,2-1 0,1-2 0,4 0 0,4 0 0,2 0 0,0 0 0,-3 0 27,-2 0 1,4 0 0,-4 0-1,0 0 1,0 0 0,-3 0-1,-2 0 1,-2 0 0,-1 0-1,0 0 1,3 0 0,1 0-1,-1 0-40,-1 0 1,6 0 0,2 0 0,1 1 0,1 2 0,1 2 0,0-2 0,-1-1-1,0-2 1,-1 0 0,-1 0 0,-2 0 0,-1 0-100,-1 0 132,1 0 0,-5 0 1,-2 0-1,-2-2 1,-1-1-1,2-2 1,1 2-1,2 2 1,0 1-1,-2 0 0,0 0 1,0 0-82,4 0 1,1 0-1,-4 0 1,1 0-1,1 1 1,2 2-1,2 2 1,-2-2-1,0-1 1,0-2-1,1 0 1,-1 0-1,0 0 176,2 0 0,-4-2 0,4-1 0,-2-2 0,0 1 0,3-1 0,0-1 0,0-1 0,-3 1 1,-1 3-1,-1-1 0,2 1 0,3-2-87,2 2 1,-5 2 0,3 1 0,0-2 0,2-1 0,1-2 0,1 2 0,1 0-1,1-1 1,4 0 0,1 0 0,1 1-40,-6-2 0,2 4 0,-4-6 0,4 3 0,2-1 0,0 2 0,-4 1 0,-1 0 0,-2-1 0,1-2 0,1 2 0,0 2 1,0 1-8,-2 0 0,0 0 0,7-5 0,2 0 0,0 2 0,0 1 0,-2 2 0,-2 0 0,2-1 0,1-3 0,2 0 0,0-1 0,-2 0 0,-1 0 0,-4 2 0,-1 0 0,4 0 0,-3-2 0,-2 2 0,-4 1 0,0 2 0,2 0 0,-2 0 0,-5 0 0,-4 0 0,-1 0 0,2 0 0,-3 0 0,-1 0 0,-2 0 0,-2 0 0,0 0 0,2 2 0,1 1 0,4 3 0,1 1 0,2-1 0,-1-1 0,1 0 0,0-1 0,0 6 0,0-5 0,-1-2 0,3 0 0,1 0 0,1 2 0,1-2 0,-1-1 0,3-2 0,0 0 0,4 0 0,2 0 0,1 0 0,0 0 0,0 0 0,0 0 0,2 0 0,2 0 0,1 0 0,-2 0 0,-1 0 0,-2 0 0,2 0 0,1 0 0,0 0 0,-3 0 0,-3 0 0,-1 0 0,4-2 0,-1-1 0,-4-3 0,-3-1 0,-1 1 0,-1 1 0,1 0 0,-1 1 0,2 0 0,2 3 0,2-1 0,-3-3 0,6 4 0,-4-4 0,2 3 0,0 2 0,-3 0 0,0 0 0,0 0 0,1 0 0,-1 0 0,-2 0 0,-2 0 0,1 0 0,6 0 0,-3 0 0,1 0 0,0 0 0,1 0 0,-1 0 0,1 0 0,1 0 0,1 0 0,1 2 0,-2 1 0,-4 2 0,0-2 0,3-1 0,-2-1 0,2 3 0,-3 0 0,1 0 0,0-3 0,3-1 0,0 0 0,0 0 0,-2 0 0,1 0 0,1 0 0,3 0 0,-10 0 0,7 0 0,-5 0 0,1-1 0,0-3 0,4 0 0,0 0 0,0 3 0,-1 1 0,1-2 0,1-1 0,2-2 0,0 2 0,1 1 0,0 2 0,3-1 0,2-2 0,1-2 0,-1 2 0,-2 1 0,-1 2 0,0 0 0,4-2 0,0-1 0,1-2 0,0 2 0,2 0 0,3 0 0,-1-2 0,0 2 0,1 1 0,-3 2 0,-1-1 0,-1-3 0,4 0 0,-1 0 0,0 3 0,-1 1 0,0-5 0,5 0 0,1 0 0,0 1 0,0-1 0,-3 2 0,-2 0 0,-1-1 0,1-2 0,2 0 0,2-1 0,-4 2 0,-3-1 0,4 3 0,-3-5 0,3 0 0,-2 1 0,-5 1 0,-4 1 0,-2 0 0,-2 1 0,-2-1 0,1 0 0,-1 0 0,-1 0-43,-2-1 1,-6 3-1,-5-5 1,1 1 0,1 3-1,-1-1 1,-2-2 0,-1 1-1,-1 0 1,0 1-1,-2 0 1,0 0 0,2 2-62,1 1 1,-3 2 0,4 0 0,-2-1 0,-2-2 0,0-2 0,0 2 0,0 1 0,0 2 0,1 0-1,-3-2 291,-1-2 0,-6 2 1,-1-3-1,1 2 0,0 0 1,-1-2-1,2 2 0,2 1 1,2 2-188,-1 0 0,0 0 0,1 2 0,-1 1 0,-1 3 0,-2 1 0,-1 1 0,1-2 0,2 2 0,-1 0 0,0 3 0,-3 2 0,2 2 0,-3-1 0,0 0 0,-1 2 0,-2 2 0,-1 1 0,1 0 0,-2 1 0,-1 0 0,-2 3 0,0 2 0,0 2 0,0 2-206,0 0 0,0 0 0,0 0 0,0-1 0,0 3 1,0 1-1,0 1 0,0 1 0,0-1 0,0 1 1,0-2-1,0-2 0,0-1 84,0 0 0,0 0 0,0 1 1,-2 2-1,-1 2 0,-3-1 1,-1 1-1,-1-1 0,2-1 1,-2 0-1,0 0 0,-2 3 1,-1 2-114,-3 3 0,7-3 0,-7 1 0,1 2 1,0 0-1,1 0 0,0-3 0,3-2 0,-2-1 1,-2-1-1,-1 1 0,-1-2 95,1-2 0,-1-1 0,3 0 0,0-1 0,3 1 0,-1-2 0,1-1 0,1-2 0,0 2 0,1-1 0,-1 1 0,2-4 0,-1 0-2548,4 1 2488,-5-6 1,7 9 0,-6-5 0,2 0 0,1-1 0,0-2 0,1 0 0,0-1 0,-2 2 0,0-1 0,1-2 0,-1 0-288,2 3 1,-1-3 0,1 3 0,-1-3 0,-1-3 0,-2-3 588,-2-6 1,-4-2 0,-1-4 0,-1-1 0,-1-3 0,-1-2 0,-4-3 0,0-2 0,-1-2 0,-1 1 0,-2 0 0,-2-1-53,-2 1 0,-2 0 0,-1-1 1,-3 1-1,-2-1 0,-1 3 1,0 2-1,1 4 0,0 1 1,0-2-1,-3 1 0,1-2 1,-1 2 720,1-1-673,1 2 1,-5 1 0,-1-1 0,1 2 0,2 1-1,1 2 1,1 0 0,1 0 0,0 0 0,1 0-1,0 0 1,2 0-34,0 0 0,0 0 0,3 0 0,-3 0 0,-1 0 0,1 0 1,2 0-1,-3 0 0,-2 0 0,-3 0 0,-1 0 0,2 0 0,2 0 72,-2 0 1,3 0-1,0 0 1,2 0 0,1 0-1,1 0 1,-1 0-1,1 0 1,-2 0 0,-4 0-1,-2 0 1,-3 0 0,1 0-4,0 0 0,-6-5 0,-3 0 0,1 2 1,2 0-1,1 0 0,0-2 0,1 2 0,3 1 1,2 2-1,2 0 0,3 0 0,1 0 1,-1 0 0,3-5 0,-2 1 0,-1 0 0,2 1 0,-2-2 0,0-3 1,-1 0-1,-1 2 0,3 1 0,-1-1 0,2-1-47,-1 1-104,-4 1 0,10 4 0,-3-2 0,4-2 0,2 2 0,1 1 0,-1 2 0,1-2 0,1-1 0,1-2 0,-2 2 0,-3 0 45,-3-2 0,2 4 0,3-6 1,-4 2-1,0-1 0,-3 0 1,0-2-1,1 1 0,-1-1 1,-1 0-1,-2-1 0,-1 1 1,0 1-45,-1 1 1,6 4-1,-4-3 1,0 4-1,2 1 1,-2 0 0,2 0-1,-2-2 1,2-1-1,-2-2 1,2 2-1,0 1 1,1 1 41,-1-4 0,0 2 0,-7-5 1,1 0-1,-4 1 0,0-1 1,1 2-1,0 0 0,0 1 1,-3 0-1,-1 0 0,2 2 0,1 0-6,2-2 0,-2 3 0,1-2 1,-1 0-1,3 1 0,1-2 1,-1 2-1,-1 2 0,0-1 1,0-1-1,0-2 0,1 2 268,4 1-278,-4 2 1,2 0 0,-5 0-1,5 0 1,2 0 0,1-1-1,-3-2 1,-1-2 0,-2 2 0,1 1-1,2 2 1,2 0-16,-2 0 1,-2 0 0,-1 0 0,0 0 0,1 0 0,2 0 0,2 0 0,-2 0 0,0 0 0,0 0-1,2-2 1,-2-1 0,-2-2 8,-1 2 1,5 2-1,-1 1 1,1 0-1,0 0 1,-1 0 0,1 0-1,1 0 1,3 0-1,2 0 1,1 0 0,-3 1-1,2 2-43,2 2 1,1 0 0,0-5 0,0 0 0,-1 0 0,-2 0 0,-2 0 0,2 0 0,2 2 0,1 1 0,-1 2 0,0-2 16,1-2 1,-3 1 0,9 1 0,1 2 0,1-2 0,0 0-1,-1 0 1,0 2 0,1-2 0,2-1 0,-2 0 0,0 1 0,-1 2-198,-1-2 203,-1-2 1,0 4-1,0 0 1,-1-2-1,-1 0 1,1 1 0,1 0-1,-2 0 1,-1-1-1,-2 0 1,2 2 0,1-2 4,2-1 1,5 2 0,-5 1-1,-1-2 1,-1 1 0,1-1-1,1 2 1,0-2 0,0-2-1,0-1 1,0 2 0,0 1-1,1 2 21,3-2 0,-6-1 1,2-1-1,-3 3 1,-2 0-1,0 0 1,1-3-1,-1 1 1,-2 1-1,-1 2 1,-1-2-1,1 0-24,1 2 1,1-3 0,-2 4 0,-1-1-1,1 0 1,1-1 0,2 1 0,1 0 0,1-2-1,1-1 1,2-2 0,0 0 0,0 0 49,0 0 0,0 0 1,-3 0-1,1 0 1,2 0-1,-1 0 1,-4 0-1,-3 0 1,-2 0-1,2 0 1,2 0-1,0 0 1,-2 0-54,-2 0 1,1 1 0,4 3 0,-2 0 0,-1 0 0,-1-3-1,-1-1 1,1 2 0,-1 1 0,1 2 0,-1-2 0,-1-1-1,-2-1 56,-3 4 0,3-3 1,-1 2-1,0-2 0,-1-2 1,1 2-1,-2 1 1,-2 2-1,1-2 0,-1-2 1,1-1-1,-4 0 0,0 0-31,0 0 1,1 5 0,-3 0 0,-2-2 0,-1-1-1,1-2 1,1 0 0,0 0 0,-2 0 0,-1 0 0,-2 0-1,2 0 4,3 0 1,2 4-1,-1 1 1,-2-2-1,-1-1 1,1-2-1,2 0 1,3 0 0,-1 0-1,-3 0 1,-3 0-1,-2 0 1,2 0 14,1 0 1,-4 0-1,1 0 1,-3 0-1,-1 0 1,1 0-1,3 0 1,4 0 0,-1 0-1,-1 0 1,0 0-1,3 0 1,1 0 14,-1 0 0,-3 0 0,-5 0 0,4 0 0,2 0 1,2 0-1,-2-2 0,-1-1 0,-1-2 0,-1 2 1,2 2-1,0 1 0,-1 0-18,-2 0 1,-2 0-1,0 0 1,3-2 0,4-1-1,1-2 1,-2 2 0,1 0-1,-1 0 1,4-2 0,-1 2-1,1-1 1,-3 1-29,-3-2 1,6 1 0,-2 4 0,3-2 0,1-1 0,-3-2 0,-1 2 0,3 0 0,4-1 0,3-2 0,-1 0 0,1-1 0,-1 2 13,0-1 0,-1 4 1,0-4-1,1 1 0,-1 0 1,-1 1-1,-2-1 0,-1 0 1,1 2-1,0 1 1,0 1-1,0-3-10,0 0 0,-1-3 0,1 4 1,2-2-1,-1 2 0,2 0 1,-1 0-1,2-2 0,1 2 1,1-1-1,-3 1 0,0-2 1,0 2 1,2 2 0,4 1 0,-2 0 0,-1-2 0,2-1 1,-1-2-1,4 2 0,2 1 0,1 2 0,-1-1 0,0-3 1,-1 0-1,4 0-27,0 3 0,0 1 1,-2 0-1,0 0 0,2 0 1,1 0-1,2 0 1,-1 0-1,-4 0 0,-3 0 1,0 0-1,3 0 0,4 0-9,-1 0 1,4 0 0,-2 0 0,-2 1 0,1 3 0,-1 0 0,2 0 0,0-3 0,0-1 0,2 0 0,-1 0 0,1 2 12,-4 3 1,-1-4 0,-2 4-1,1-3 1,-1-2 0,-1 1 0,-2 2-1,-4 2 1,1-2 0,0-1 0,3-2-1,2 0 1,3 0 49,3 0 1,-7 0-1,6 0 1,1 0 0,0 0-1,3 0 1,-1 0-1,1 0 1,-2 0 0,3-2-1,-1-1 1,3-2-1,2 1 1,2-1-39,-1 0 1,1-5-1,0 4 1,-1-2-1,1-2 1,0 1 0,-1 1-1,1 0 1,-1 2-5,1-1 0,4-2 1,2 2-1,0 1 0,2-2 1,0 0-1,2-3 1,3-2-1,1-2 61,0 1 1,0 4 0,0 1-1,0-2 1,1-1 0,3 1 0,0 2-1,0-3 1,-1 0 0,0-3 0,2 1-1,-2-1 4,-1 1 1,2-7 0,1-1 0,-2-2 0,1 0 0,-1-3 0,2-4 0,-1-2 0,1-1 0,0-1 0,-2-3 0,-1-4 0,-2-1-132,0 0 1,0 0-1,0-2 1,0-1 0,0-2-1,0 1 1,0 4-1,0 3 1,0 3 0,0 4-1,0 4 1,0 5-1,-2 5-1687,-3 6 0,2-1 1,-6 6 1778,-3 0 1,6 14 0,0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11394 4331 8128,'0'-15'521,"0"1"0,0 0 1,0-1-1,-1 3 0,-3 0 1,0 3-1,-1-2 0,0-2 1,-1 0-143,-2 3 0,3 4 1,-3 4-1,0-1 0,0-2 1,-3 2-1,-2 3 0,-2 5 1,1 5-1,0 2 0,-1 3 1,1 1-1,1 1 0,2 3 1,3-1-1,2 0-520,2 0 0,-2 5 1,1-3-1,2 0 0,1-1 1,4 0-1,1-1 0,4 0 1,1-1-1,3-2 0,2-2 1,3 0-1,1 1 0,2-3 35,-1-2 1,4 1 0,1-6 0,1-2 0,0-1-1,0-2 1,0 0 0,0 0 0,-1-3 0,1-5-1,0-7 1,0-2 0,-1-4 287,-4-3 1,-3-3 0,-3-2 0,-2 0 0,-3 0 0,0 1 0,-2-1 0,1 0 0,-6-1 0,-4-2 0,-6-2 0,-6 4 0,-2 4-253,-3 7 0,-5 3 0,-1 3 1,-4 2-1,-2 3 0,3 2 1,4 4-1,1 5 0,0 7 1,1 4-1,4 5 70,6 5 0,-8 4 0,5 0 0</inkml:trace>
  <inkml:trace contextRef="#ctx0" brushRef="#br0">11279 6187 8609,'2'-19'0,"1"-2"0,2-1 868,-2-4 0,-2 5 0,1 0 1,1 2-1,2 0 0,-2 1-154,-1 2 0,-2 10 0,0 6 0,0 10 1,0 6-1,0 6 0,0 4 0,0 6 1,0 3-1,0 5-492,0 1 0,0 4 0,0 3 0,0 3 0,0 2 0,0 0 0,0 1 0,0 2 0,0 3 0,0 2 0,0 0 0,0-5 0,0-7-193,0-4 1,5-2 0,-1-1-1,0-6 1,-3-7 0,-1-8 0,2-7-1,1-2 1,2-6-198,-2-4 1,-1-7 0,-2-13-1,-2-4 1,-1-4 0,-2-6-1,2-3 1,1-5 0,2-3 0,0-3-1,0-4 1,0-1-56,0-3 1,2 2-1,1 1 1,3 0-1,1 2 1,1-3 0,-2 4-1,1 2 1,-3 6-1,1 3 1,0 7-1,-2 3 1,-1 4 367,-2 3 1,-2 7 0,-3 8-1,-4 3 1,-2 6 0,1 4-1,4 9 1,1 9 0,0 9-1,0 6 1,0 7 81,1 5 0,-1 3 0,3 3 1,-1 4-1,-3 2 0,-1 2 1,1-1-1,1-2 0,0-3 0,0-2 1,2-3-1,2-5-206,1-8 0,0-13 1,0-10-1,0-8 1,1-7-1,2-10 1,2-7-1,-2-9 1,-1-8-297,-2-8 1,0-11 0,2-8 0,1-8-1,2-8 1,-1-1 0,1-1 0,0 4 0,0 3-1,0 6 1,1 8 0,0 12 304,1 10 1,-2 17 0,-5 14 0,0 11 0,0 10 0,0 9 0,0 7-1,0 6 1,0 5 0,0 2 0,0 1 294,0 0 1,-2 4 0,-1 5 0,-2 3 0,2-3 0,1 0 0,1-5 0,-3 0 0,0-6 0,0-4 0,3-8 0,1-7 0,0-6 0,0-5-550,0-3 0,-2-8 0,-1-4 0,-2-8 0,2-5-1655,1-4 0,2 3 0,0 1 1,0-2-1,0-2 1879,0-2 0,-6 1 0,-2 0 0</inkml:trace>
  <inkml:trace contextRef="#ctx0" brushRef="#br0">10977 6993 8405,'-14'-15'0,"-1"2"0,1 2 946,-1 2 1,6 4 0,2-3 0,6 2 0,7 2 0,7 4-1,5 4 1,1 2-399,-2 2 1,1 2-1,0 4 1,1 2 0,-2 1-1,-1 4 1,0 0-1,2 1 1,1 1 0,-1 1-1,-2 0 1,-2 1-1,0 4-361,1 3-1,-6 6 1,1-4 0,0 0 0,-1-1 0,-1 2 0,0-1 0,-2-2 0,1-7 0,-4-2 0,-1-6 0,-2-1 0,1-3-223,4-3 1,-2-4-1,5-7 1,0-6-1,-1-6 1,1-6-1,-2-5 1,2-5-1,0-4 1,2-4-1,-1-3 31,1-1 1,-1-7-1,6-2 1,-1-1 0,1-3-1,-1-2 1,0 0-1,1 3 1,-1 5 0,0 3-1,1 4 1,-2 4-1,-2 6 74,-2 6 1,-5 12 0,0 2 0,-2 8-129,-2 9 0,-6 7 0,-2 4 0,-2 6 0,0 2 0,-1 7 1,-2 5-1,-1 6 0,-2 5 0,-1 2 0,-3 1 0,4-1-1448,5-1 1425,-2-1 0,5-2 0,-4-2 1,2-8-1,4-4 0,1-4 36,0-4 1,0-16 0,5-13 0,0-6 0,2-5 0,1-4 0,2-5 0,-2-6 0,0-4 0,0-2 0,4-2 0,-1-3 0,2-1-140,0 0 0,-5 6 1,4 3-1,-2 5 0,-1 6 1,0 3-1,-3 9 0,-1 11 1,-1 15-1,-4 10 0,-3 7 152,0 2 1,-5 6 0,3-4 0,-1 3 0,0-2 0,3-2 0,0-3-1,2-2 1,-2-3 0,1-1 32,1-2 0,1 0 0,5 5 0</inkml:trace>
  <inkml:trace contextRef="#ctx0" brushRef="#br0">11739 5755 8420,'-14'-5'0,"0"-1"62,-1-2 187,1 5 1,4-5 0,2 3 0,0-3 0,2-1 0,0-1 0,2-1 122,3-2 0,6-1 0,1-1 0,0 1 0,2-1 0,-1 1 0,1 1 0,-2 2 1,2 3-1,-2 0 0,2 2 265,0-1 0,-3 4 0,6 6 0,4 4 0,2-1 0,3 0 0,0-1 0,4 0 0,5 0 0,3 0 0,3-1 0,2 3-437,3 1 0,-3 0 1,0 3-1,-1 0 1,1 4-1,1 2 1,-1 1-1,-3-1 0,-4 1 1,-1 1-1,0 0 1,-1 0-1,1 1-110,0-3 0,0-1 0,0-1 0,1 1 1,2 0-1,1 0 0,-1-4 0,-1 1 1,-2 0-1,-1 0 0,1-2 0,-2-3 1,-1 0-1,-2 0 54,1 3 0,3-3 1,-1 0-1,-2 0 1,-2 0-1,-1 2 0,-1-1 1,1 1-1,1 1 1,2 0-1,2 0 0,2-1 1,0 1-72,0 2 1,4 1 0,1 1-1,-2-1 1,-2-1 0,-1-2-1,0-1 1,0 1 0,-1 2 0,0-1-1,-3 0 1,-1-3 0,2 2-74,1 2 0,-3-3 0,-2-2 0,1 0 0,-1 0 0,4 1 0,-1 1 0,1 0 0,-2 1 0,1 0 0,1 0 0,-1-1 0,-1 1 0,2 2 0,-4 1 0,1-1 0,-1-2 0,-1-1 0,1 1 0,1 0 0,2 0 0,1-1 0,-1-1 0,1 1 0,1-2 0,0-2 0,5 6 0,-14-9 0,4 6 0,1 1 0,-3 0 0,1-1 0,-3 1 0,-2-1 0,-4 1 0,0 1 0,-3 0 0,2 1-217,2-3 0,-3-6 0,-1 4 1,3-2-1,0-1 0,3 0 0,-1-3-1667,1-1 1,-9-1 0,-4-4 0,-7-5 0,-3-3 1883,-3-1 0,-2-7 0,-2-1 0</inkml:trace>
  <inkml:trace contextRef="#ctx0" brushRef="#br0">14070 6029 8432,'-9'-24'0,"1"1"0,1 3 2605,4 2-1810,1 8 1,4 6-1,3 7 1,4 3 0,4 2-1,3 3 1,2 4 0,2 2-1,3 4-312,2 1 0,3-2 1,0 4-1,1 0 0,0 0 1,0 0-1,-1 1 0,1 2 1,0 2-1,0 0 0,0 0 1,-2-1-1,-2 0-197,-1-4-444,-6 9 1,3-15 0,-7 6-1,-1-5 1,-4-2 0,-4 3-1,-3-3 146,-2-1 0,-7-8 1,-2-1-1,-6-1 1,-2 2-1,-2 2 1,0-2-1,-2 0 1,-5 0-1,-6 3 1,-6 2 24,-4 1 0,-1 0 0,-2 1 0,-3-1 0,-4 2 0,-3 0 0,4 0 0,6-5 0,7-1 0,3-4 0,3 1 0,3-4 296,5-2 0,3-2 0,7-4 0,0-5 1,1-2-1,2-1 0,1 2 0,-1 1-3586,-2-1 0,3 5 0,1 1 3128,-2 3 1,4 2-1,1 0 1</inkml:trace>
  <inkml:trace contextRef="#ctx0" brushRef="#br0">14056 6043 8360,'0'-37'0,"0"2"622,0 0 1,0 11 0,-2 2 0,-3 9 0,-4 11 0,-4 9 0,-1 9 0,-1 6 0,-1 8 0,-1 7-197,-3 5 1,1 6-1,5 1 1,-1 1-1,1 1 1,1-2 0,2 1-1,2-4 1,-1-1-1,2-2 1,2 0-1,1-3 1,0-4-689,2-8 0,1-8 1,2-1-1,0-3 1,-1-3 261,-4-4 0,3 4 0,-4-5 0</inkml:trace>
  <inkml:trace contextRef="#ctx0" brushRef="#br0">11552 7597 8113,'0'-10'293,"-1"1"0,-2-2 0,-2-2 1,2-2 128,1 1 1,2 0-1,0-1 1,0 1 0,0-1-1,0 1 1,0 0-1,-2 1 1,-2 3 0,-8 6-167,-5 2 1,-1 2-1,-6 0 1,-1 0-1,-2 2 1,-4 2-1,-1 6 1,-3 1-1,0 0 1,-2-1-1,0 1 1,-1 2 0,1 1-1,2-1 1002,0-3-1178,5 2 1,-6-4-1,8 7 1,-1 1-1,0 1 1,0 3-1,2-1 1,1 2-1,4 3 1,1 3-1,4 1 1,2 1 43,6 0 1,-2 0 0,6-2 0,2-1 0,1-2 0,2 1 0,0 2 0,0 2 0,2 0 0,2-2 0,4-1 0,2-2 0,0 1 29,1 2 1,2 2 0,1-2 0,0-1-1,1-2 1,-1 1 0,0 3 0,1-1-1,-1-2 1,1-2 0,-1-1 0,0-1-1,1 1-62,-1 1 1,5-6 0,1 2 0,-3-3-1,1-1 1,-1-2 0,2-2 0,-1-2 0,0 1-1,-1 0 1,4-2 0,0-2 0,1-1 0,-1 0-101,0-1 1,4 1 0,-1-5 0,3 0-1,2-1 1,-2-3 0,-1-2 0,-4-2-1,1-3 1,-1 0 0,2-1 0,-2 3-1,-2-2-19,-4-2 1,3-2 0,0 3 0,0 0 0,0 3 0,1-2 0,-1-2 0,0-2 0,2 1 0,-1 0-1,1-1 1,-2-1 0,1-1-25,-1-2 0,0-2 0,-5 3 0,-1-1 0,-2 0 0,-1-2 0,0-1 0,-1-2 0,-1 0 0,0-2 0,0-1 0,2-2 0,-2 0 143,-4 1 0,3-1 0,-2 0 0,-2 0 1,-2 1-1,-1-1 0,0 0 0,0 0 1,0 0-1,-1 2 0,-2 2 0,-4 1 188,-1-2 1,-1 4-1,-6-2 1,1 0 0,0 0-1,-1 0 1,1 0 0,-1 0-1,1 1 1,0 3 0,-1 0-1,1 1 1,-1 0-223,1 2 0,-2 1 0,-2 3 0,-1 3 0,0 4 0,-2 1 0,-4 0 0,-6 2 0,-4 3 0,0 5 0,-2 4 0,2 4 0,0 3-945,3 3 0,2-3 0,2 3 0,3-1 0,2 0 0,4 1 1,5-2-1,3-1 0,1 0 887,2 4 0,2 2 0,6 7 0</inkml:trace>
  <inkml:trace contextRef="#ctx0" brushRef="#br0">9697 8345 8454,'-15'0'0,"1"0"1567,-1 0 0,6 0 0,2 0-1105,6 0 1,4 0 0,11-1 0,2-3 0,2-2 0,1-2 0,-1-3 0,-2-2 0,-2-3 0,0-2 0,1-2 0,-2-1 0,-2-2-104,-2 1-417,-5 5 0,7-9 0,-5 5 0,1 0 0,-1 1 1,-3 2-1,-1 5 0,-2 8 169,0 10 0,5 13 0,-1 7 1,0 6-1,-1 4 0,0 2 1,2 3-1,0 1 0,-1 1 1,1-2-1,0-3 0,0-1 0,0-1-227,-2 1 1,-2-3 0,-1-6 0,2-1-1,1-4 1,2-1 0,0-5 0,0-3-1,1-5 1,2-2 0,3-3 115,2-1 0,1-8 0,1-2 0</inkml:trace>
  <inkml:trace contextRef="#ctx0" brushRef="#br0">15149 5453 8989,'-14'0'1893,"-1"0"0,6 2-1394,-1 3 0,9-4 0,1 4 0,6-5 0,4-3 0,-1-4 1,2-1-1,1-3 0,-1-2 0,-2-1 0,3-2-487,0-3 1,4 1 0,2-6-1,1-1 1,-1-3 0,-2-2 0,-2-2-1,0-1 1,1 2 0,-2 4-1,-4 5 1,-2 2 0,-3 6-89,1 3 0,0 9 0,-5 4 0,-2 11 1,-1 11-1,-3 8 0,-1 6 0,1 4 0,1 1 1,0 1-1,1 3 183,0 1 0,1 0 1,0-5-1,-2 0 1,2 0-1,1 0 1,2-1-1,0-4 1,0-4-1,0-5 1,0-4-1,2-2 0,1-3-693,2-2 0,1-4 1,-1-4-1,5-5 586,3-4 0,1-7 0,0-2 0</inkml:trace>
  <inkml:trace contextRef="#ctx0" brushRef="#br0">11337 7467 7971,'0'-14'0,"-7"0"0,-1-1 0</inkml:trace>
  <inkml:trace contextRef="#ctx0" brushRef="#br0">11265 5755 8366,'-8'-8'2462,"-3"-4"-2746,6 2 284,6 4 0,7 6 0,7 8 0</inkml:trace>
  <inkml:trace contextRef="#ctx0" brushRef="#br0">11351 6086 8129,'-14'0'3832,"-1"0"-3892,7 0 1,3 0 0,10 0 59,5 0 0,-4 0 0,1 0 0</inkml:trace>
  <inkml:trace contextRef="#ctx0" brushRef="#br0">11639 7568 8169,'0'-14'-336,"0"4"0,1 1 0,4-3 0,5 0 0,3-3 348,1 1 0,0 1 1,-1 2-1,-2 3 1,-1 0-1,1 0 1,0-3 200,-1-2 1,-4 3 0,-7 2 0,-3 4-214,0 5 0,-8-1 0,4 7 0</inkml:trace>
  <inkml:trace contextRef="#ctx0" brushRef="#br0">11509 5050 8230,'-14'-14'201,"-1"-1"1,3 1 0,1 1 0,3 2 217,1 2 0,1 1 0,3-4 0,-4 3 0,-1-2 0,-3-2 0,-2 0 0,-1 3 0,-1 4 0,-1 1 0,-1 0 0,-4 2-248,-1 2 1,-2 2 0,-5 2 0,-1 4 0,-2 1 0,-2 5 0,0 3 0,1 3 0,-1 0 0,2 2 0,2 1 0,1 2 0,0 0-123,1 2 0,0-1 0,3 1 0,2-2 0,3 0 0,1 0 0,-1-2 0,1 1 0,2-3 0,2 3 0,4-3 0,1 3 0,-1-2 91,-2-1-90,5 6 0,-3-4 0,5 6 0,-1-1 0,1-2 0,3 2 0,0-1 0,-1 1 0,0-1 0,0-1 0,3-2 0,2-2 96,4-4 1,2 1 0,5-1-1,1 2 1,3-1 0,0-2 0,2-2-1,-1 1 1,4-1 0,2 2 0,1 2-1,0 1 1,-1-1-101,3-2 0,1-2 0,2 0 0,-2 1 0,-1-1 0,-4 0 0,1 2 0,-3 0 0,3 2 0,-3-2 0,3 0 0,-2-3-68,-1-2 1,1-3 0,-2 3 0,5-1-1,4-1 1,0-1 0,1-3 0,0-3-1,1-2 1,2 0 0,2 0 0,-2-2-1,-2-3 77,-1-4 1,0 1 0,-1-2 0,0-1 0,-4-2 0,-4-1 0,0-1 0,0 1 0,1-2 0,0-2 0,-2-1-1,0 0 1,2 0-108,1 0 0,-2-7 0,2 2 0,-1-3 0,-2-2 1,0 0-1,0-1 0,-1-2 0,-4-1 0,-4 1 1,-5 1-1,-4 2 0,-1-1 0,0-2 187,0-2 0,-1 1 0,-3 4 1,-2-1-1,-2-2 0,-2-2 0,1 1 1,-1-1-1,1 0 0,-1 3 0,1 0 1,-1 2-115,2 1 1,-5 4 0,4 1-1,-4 1 1,-2-1 0,1-1-1,-2 2 1,-3 3 0,-5 3-1,-3 2 1,-2-1 0,-1 1-1,-4 1-96,-4 3 0,-4 4 0,-1 6 1,0 0-1,0 2 0,-1 2 0,1 6 1,0 4-1,2 4 0,1 3 0,3 0 1,2-1-1,3-1-159,1 2 1,4-5 0,2 5-1,2-2 1,2 0 0,4-1-1,1-2 1,3-2 0,2 2-1,3 2 1,1 1 0,4-1-1,2-2-852,1-2 1,0 5-1,0 2 1,1 1-1,4 4 1086,5 1 0,2 8 0,3 2 0</inkml:trace>
  <inkml:trace contextRef="#ctx0" brushRef="#br0">11322 6115 8515,'-5'-14'0,"1"-1"0,-1 1 360,-2-1 0,6 6 1,-4-1-1,3 2 1,2 7-1,2 9 1,1 9-1,4 7 1248,1 7-1569,-5-3 1,8 16 0,-5-3 0,1 5 0,-1 2-1,-1 2 1,0 3 0,0 4 0,-2 4 0,-2 1-1,-1-1 1,0-3 0,0-4-202,0-1 1,0-8 0,0-4-1,0-10 1,0-15 0,0-15-1,0-17 1,0-13 0,0-11-1,0-8 172,0-9 1,-4-2 0,-1-10-1,0-3 1,0-5 0,0-3-1,4 40 1,-1-1 0,1-38 0,1 8-1,0 10 1,0 11 0,0 13 199,0 10 0,0 16 1,0 17-1,1 17 1,2 15-1,2 13 1,-2 12-1,-1 5 1,-2 6-1,0 1 1,0 5-1,0 2 426,0-41 1,0 1-627,-3 2 1,0 0 0,1 29 0,-4 6-1,1-3 1,0-1 0,2-7 0,1-12-1,2-15 1,0-9-113,0-10 0,-1-22 0,-3-12 0,0-12 0,0-11 0,3-9 0,1-8 0,0-11 0,0-7 0,0-5 0,0-2 0,0 3 87,0 6 0,0 5 1,0 12-1,0 10 1,0 10-1,0 15 0,0 15 1,0 17-1,0 12 1,0 12-1,0 8 1,0 8 47,0 5 1,0 3 0,0-3 0,0 3 0,0 0 0,0 0-1,0-4 1,0 0 0,0-4 0,0-4 0,0-5 0,0-7-1,0-8 1,-2-5-1811,-3-3 1,4-15-1,-6-4 1777,1-11 0,-2-13 0,-6-4 0</inkml:trace>
  <inkml:trace contextRef="#ctx0" brushRef="#br0">11006 6935 8226,'-15'-29'0,"1"1"796,0-1 0,-1 5 1,2 1-1,4 3 1,4 5-1,5 9 1,3 12-418,2 10 1,11 7-1,-2 7 1,2 4-1,2 4 1,1 4-1,3 1 1,2 0-1,-1 0 1,-1 0-1,-1 0 1,0 0-1,-2 1-61,2-1 1,-5-5 0,3-1 0,-3-2 0,-2-3 0,1-2-1,-3-2 1,0-4 0,-4-5 12,-2-3-262,-1-8 0,-5-3 1,0-10-1,1-6 1,3-5-1,2-5 1,0-2-1,2-4 1,0-5-1,4-6 1,0-4-1,3-1-11,-1 0 0,5-5 0,1-1 0,-1-3 0,0 0 0,0 0 0,-1 4 0,-2 5 0,-2 5 0,0 4 0,1 6 0,-2 4-3010,-4 4 0,-2 12 2952,-7 8 0,6 20 0,2 10 0</inkml:trace>
  <inkml:trace contextRef="#ctx0" brushRef="#br0">11279 5669 23134,'-13'-2'-715,"2"-1"1,3-3 0,2-2-1,3-3 1,1-2 1041,2-2 1,0 1 0,2 0-1,2 1 1,6 3 0,3 5 0,3 4-1,1 1 1,2 0 0,1 1-1,-1 4-381,0 5 0,5 7 0,-3 3 1,1-1-1,4 2 0,1 1 1,2 2-1,-1 0 0,1 0 0,2 0 1,1 0-1,3 0 0,1 0 210,4 0 0,7-2 0,1 4 0,0-4 0,1-1 1,4-2-1,5 0 0,1 0 0,0-1 0,-5-2 1,-1-2-1,-3 1 0,1-1 10,0 1 0,0-1 0,3 0 0,-1-1 0,1-2 1,2-1-1,0 0 0,-1-2 0,-3-2 0,1-1 0,0 0 1,0-1-1,-2 1 27,-5 0 0,2 1 1,-9-2-1,2 2 0,2 2 1,-1 1-1,-2 1 0,-3 0 1,-1-1-1,-1 1 0,2-1 1,-2 3-1,1-1-205,-4-2 1,-2 4-1,-1-5 1,1 2 0,2-1-1,2 1 1,-2 0 0,-2-1-1,0 1 1,2-1 0,2 1-1,-1 0 1,1-1-94,0 1 1,-1-5-1,-3 3 1,2 0 0,2-2-1,-2 0 1,-3-3-1,-5-1 1,-5-2 0,-3 0-522,-2 0 1,-1 2 0,-5 1 0,-8 2-558,-8-2 1,-5-2 0,-1-1-1,0-1 1305,-1-4 1,1-3-1,-1-6 1</inkml:trace>
  <inkml:trace contextRef="#ctx0" brushRef="#br0">13941 6000 11361,'0'-19'0,"0"0"173,0 1 0,0 2 1,0 5-1,1 6 1,4 10-1,5 6 0,2 3 322,3 1 1,1 4 0,1 2-1,4-1 1,2 3 0,4-1 0,3 2-1,4 0 1,-1 0 0,1 2 0,-1 1-1,1 2 1,1-1 0,2 1-365,0 0 1,-2 0-1,-6 0 1,-1 1-1,0 0 1,-5 1-1,-3-6 1,-6-2 0,-3-6-1,-3-1 1,0-3-1,-1-2 152,-1-1 1,0-7 0,-1 2 0,2-4-277,-4-1 0,-11 5 1,-18 2-1,-6-1 1,-8 2-1,-6 0 1,-8 2-1,-7-1 0,-5 1 1,-1 1-1,0 2 1,-3 1-1,-4 2-725,-3 3 1,36-8 0,-1 1 746,1 1 1,1 2 0,0 3 0,1 0 0,0 0 0,0 0 0</inkml:trace>
  <inkml:trace contextRef="#ctx0" brushRef="#br0">6531 13942 8426,'5'-14'0,"2"-1"0,-1 1 595,0 0 0,4 4 1,-4 0-1,1-1-243,-1-2 0,-1 4 1,-3-1-1,1-1 0,2-2 1,-2-1-1,-2-2 0,-1-2 1,0-2-1,0-1 0,0-2 1,-1 1-1,-2-2 0,-4 0 1,-1 2-1,-3 1 0,-2 2 1,-3 1-352,-3 4 1,1 3-1,-6 11 1,0 3-1,0 6 1,1 12 0,-3 9-1,0 10 1,1 7-1,2 6 1,3 3-1,4 1 1,4 1-104,8-1 0,2-6 0,2-4 1,2-6-1,2-6 0,6-3 1,3-8-1,1-4 0,1-9 1,-1-3-1,0-5 0,1-1 1,-1-2-1,2-4 185,3-5 1,-3-2 0,3-13 0,-1-2 0,0-3 0,1-3 0,-2-3 0,1-2 0,-2-1 0,0 0 0,-3 2 0,-2 4-16,-3 5 1,-2 8 0,-6 3 0,0 11 0,0 15 0,2 11 0,1 6 0,2 2 0,-2 1 0,-1 2-174,-2 2 1,1-1-1,3-6 1,0-1-1,1-4 1,0 1-1,0-3 1,-2 1-1,0-3 1,0-2-1,4-3 1,-1-2 104,0-2 0,12 1 0,-2 4 0</inkml:trace>
  <inkml:trace contextRef="#ctx0" brushRef="#br0">7049 14000 16987,'0'14'-437,"0"1"0,0-1 437,0 0 0,0 7 0,0 1 0</inkml:trace>
  <inkml:trace contextRef="#ctx0" brushRef="#br0">8100 13712 8244,'14'-14'520,"0"-1"1,-1 1 0,-2 1-1,-3 2 1,-1 1 0,-4-1-1,-1-2 1,-2-1 0,0-1-1,-2 1 1,-3 0 0,-4-1-1,-6 3 1,-2 0 0,-4 4-153,-2 2 1,-1 1-1,-6 8 1,-2 5 0,-1 8-1,1 5 1,1 5 0,2 2-1,1 6 1,0 3 0,4 1-1,7 1 1,6 1-536,6 1 0,3-3 0,2-1 0,0-2 1,3-3-1,5-1 0,7-4 0,2-2 1,4-2-1,2-4 0,1-6 0,0-7 1,0-4-1,1-2 238,4 0 1,-8 0-1,7-2 1,-2-3 0,-2-4-1,0-6 1,0-2 0,0-2-72,0 1 0,-6-4 0,2-1 0</inkml:trace>
  <inkml:trace contextRef="#ctx0" brushRef="#br0">4805 13439 8436,'10'-16'0,"-2"-2"822,-2-1 0,-1 0 0,-5 4 0,0 1 0,-2 1 0,-3 3 0,-6 4 1,-6 1-580,-7 1 1,-5-1-1,-5 6 1,-4 4 0,-4 6-1,-1 7 1,0 6 0,0 3-1,1 2 1,4 0 0,6-2-1,6-2 1,9-2 0,6-1-1,6-1-617,3 0 0,4-2 0,4-5 0,9 1 1,7-1-1,7 0 0,3-1 0,1-2 0,1-1 1,-1 1-1,1 2 0,0 1 0,-2 1 613,-4-1 1,3 1-1,-12 1 1,-2 1-1,-1 2 1,-3-1 0,-3-1-1,-7 1 1,-8 1-1,-8 0 1,-7 2-1,-6 2 1,-6 1 140,-3 0 0,1-7 1,-4 2-1,-2-3 1,0-3-1,0-3 1,3-6-1,2-2 1,3-2-1,2-2 1,3-4-1,3-8 1,4-9-2337,5-4 1,7-6-1,4-3 1,8 1 1955,5 0 0,10 1 0,4 6 0</inkml:trace>
  <inkml:trace contextRef="#ctx0" brushRef="#br0">4920 12949 9029,'-14'-1'0,"-1"-2"0,-1-1 383,-3 6 0,2 11 0,-6 14 0,1 10 0,-1 12 1,-2 10-1,-2 10 0,-2 5 0,14-35 0,1 0 0,0 2 1,-1 0-1,1 1 0,0 0 0,-1 1 0,1-1 1,0-2-1,-1-2 0,-14 34-393,0-5 0,1-4 0,1 2 0,3-2 0,4-9 0,4-8 0,4-7 0,2-4 0,5-5 0,4-4 0,4-7 0,5-4 10,6-6 0,10-2 0,-1-7 0</inkml:trace>
  <inkml:trace contextRef="#ctx0" brushRef="#br0">5179 14014 8332,'-10'0'807,"1"0"0,-1 2 0,1 1 0,-1 3 0,-1 2 0,-2 5 0,-1 3 0,1 5 0,2 1 1,0 4-282,-5 1 0,1 2 1,-4 1-527,3 4 0,2 2 0,-1 8 0</inkml:trace>
  <inkml:trace contextRef="#ctx0" brushRef="#br0">5870 14230 15437,'-5'-14'-197,"-2"1"1,1 2 0,0 1 0,2-1 0,3-2 0,2 0 0,3 2 0,2 3 357,2 2 1,-3 1 0,4 5 0,1 1 0,0 4 0,-2 6 0,-2 5 0,-1 5 0,0 0 0,-1 1 0,0-1-1,-3 2 1,1-3-93,3 1 1,-4-2-1,4-4 1,-3-1-1,-2 0 1,1 1-1,2-1 1,2 1-1,-2-1 1,1 0 15,0 1 1,0-6 0,5-1-1,2-1 1,2-4 0,1-1 0,1-2-1,-1 1 1,1 2 0,-1 2 57,0-2 1,7-1 0,2-2 0,2 0 0,2 0 0,5 0 0,2 0 0,3 0 0,-1-2 0,4-1 0,2-2 0,-1 2 14,-2 2 1,2-4 0,-2 0 0,2 2 0,1 0 0,-2-1 0,-3 0 0,-2 0 0,-3 1 0,0 0 0,0-2 0,1 0 0,-1 1 793,-1-1-992,-3 0 0,3 3 0,-1-1 0,1-2 1,-6 2-1,-3 2 0,-2 1 0,-1 0 0,0 0 1,-1 0-1,-2 0 111,-2 0 1,-4 0-1,-1 0 1,2 0-1,2 0 1,2 0-1,-1-2 66,0-3 0,1 4 0,-3-6 0,0 2 0,-4-1 1,0 0-1,-2-2 0,0 0 0,-2-4 0,-3 0 0,-1-3 1,0 1 59,0 0 1,-1-6 0,-4 0-1,-5-3 1,-3-2 0,-1-3 0,-2 0-1,-1-1 1,-3 0 0,3 0-1,1 2 1,1 2 0,1 1-713,0-2 0,1 4 0,2-1 0,1 2 0,0 4 1,1 2 416,-1 6 1,1 2 0,-6 7-1</inkml:trace>
  <inkml:trace contextRef="#ctx0" brushRef="#br0">11883 8173 21027,'-4'-15'-536,"-1"1"0,-5-1 0,5 1 0,2 0 0,2-1 917,1 1 1,1 6-1,4 3 1,5 3-1,2 2 1,3 2 0,1 1-1,1 4 1,4 1-1,0 3 1,1 2 0,2-1-96,7-2 0,1 3 0,9-4 0,5 4 0,4 3 0,4 2 0,4 1 1,3-2-1,1 1 0,0 0 0,1 1 0,-1 0 0,-1 2-214,-2 3 0,-3 1 0,-3 1 0,-5-4 0,-4 1 0,1-3 0,1 1 0,2-2 0,-1-1 0,-2-2 0,-4-3 0,-1 0 0,-3-2-80,-2-2 0,-6 3 0,-7-6 0,-1 0 0,-3 1 0,-4-2 0,-3-1 0,-3 3 0,0-1-348,0 1 1,-6-3 0,-4-4 0,-9-1-1,-8-4 1,-4-5 0,-4-4 0,-5-4-1,-5-2 1,-1-3 0,0-1 351,-2 2 1,-2-4-1,-1 5 1,0-1 0,0-3-1,-2-1 1,-3 0 0,-5 2-1,-4-1 1,-4-1 0,-3 1-1,-2 2 12,-2 2 0,-3 2 0,-2 5 0,-1 1 0,2 4 0,8 2 1,7 2-1,6 1 0,3-1 0,5 0 0,6 0 0,6 2 426,9 1 1,12 2 0,10 0 0,10 0 0,8 2 0,4 1 0,2 4-1,2-1 1,2 2-116,4 0 0,8-3 0,-1 4 0,2 2 0,2 2 0,1 2 0,0-3 0,4 1 0,3 0 0,2 3 0,0 0 0,1 0 0,4 0-239,4 3 1,2-1 0,2 4 0,-7 1-1,-5-3 1,-1 1 0,0-3 0,-2-2-1,-3 0 1,-5 1 0,-3 2 0,-2-1 0,1-2-81,-1-2 0,-6-1 0,2-2 0,-4-1 0,0 1 0,2 2 0,2 0 0,-4-2 0,-3-1 0,-4-1 0,-1 1 0,-1-1-114,0 2 1,-2-3 0,-5 0 0,2 0 0,2-1 0,1 1 0,-1-2 0,-1 2-1,1-1 1,1 1 0,-2-2 0,1 0 0,0-1-13,1 2 0,0-6 1,-5 6-1,1-3 1,-1 1-1,1-2 0,-3 1 37,-2 0 1,-2-2-1,-3 3 1,4-4 0,4-1-1,2 0 1,-1 0-768,0 0 1,-4 0 0,-1 0-5903,3 0 6735,-6 0 1,0 0-1,-6 0 1</inkml:trace>
  <inkml:trace contextRef="#ctx0" brushRef="#br0">13869 8403 27996,'-24'-5'0,"1"-1"-23,3-2 1,0 3 0,6-3 0,0 1-1,2 4 1,8 3 0,8 3 283,8 2 0,2 6 1,0-1-1,1 3 0,-1 1 1,1 0-1,-1 2 1,0 2-1,2 3 0,2 0 1,1 1-1,0 0 1,2 4-145,3 1 1,-2 2-1,2 0 1,2-1 0,1 1-1,2 0 1,-2 0-1,-1 0 1,-2-1 0,0 0-1,0-4 1,-2-5 0,-1-3-129,-4-2 1,-1 0 0,-1 1 0,-1-1-1,0-1 1,-1-2 0,-3-1 0,-4-1 0,-1 1-156,0 0 0,-7-2 1,-7 1-1,-6-4 1,-2-2-1,-4 0 1,0 2-1,-1-2 1,1-1-1,-1-2 1,-1 0-1,-2 0 194,-3 0 0,0 2 0,-1 1 0,-1 2 0,-2-1 0,-5 1 0,-3 2 0,-5-1 0,-1 2 0,-2 0 0,1 2 0,4-1-309,3 1 0,10-2 1,0 3-1,6-2 1,6 1-374,10-2 0,3-2 0,13-4 1,0 3 370,0 4 0,-5 4 0,4 2 0</inkml:trace>
  <inkml:trace contextRef="#ctx0" brushRef="#br0">15451 8978 13122,'-1'-14'0,"-3"-1"353,0 1 0,-3 0 0,2-1 0,-3 1 1,-3-2-1,-1-2 0,-4-2 0,-2-3 75,-3-2 0,4-3 0,-7 0 0,-2 0 1,-1 3-1,0 3 0,1 2 0,2 6 0,-1 4 1,-3 4-1,0 3 0,-3 3 0,-1 5 1,-1 4-1,-1 4 0,1 3-464,-1 3 1,0-1 0,6 4 0,-1 0 0,0 1 0,0 1 0,1 0 0,0 0 0,3 1 0,2 1 0,1 0 0,1-3 0,0 3 44,4 1 0,1 0 0,2-1 0,1-2 0,2 2 0,3 1 0,1 2 0,4-1 0,1 1 1,2 0-1,2 0 0,3-1 0,4 1 140,4 0 1,-3 0-1,-1 0 1,2-1-1,2 1 1,2 0 0,-1-2-1,0-1 1,1-4-1,-2 0 1,-1 1 0,1 1-1,3-2-27,0-3 0,2 2 1,1-2-1,5 0 1,3 1-1,2-1 0,0-3 1,1-3-1,2-5 1,3 0-1,2-2 0,1 0 1,1-2-25,-1-3 0,0-1 0,6 0 0,-3 0 0,-1 0 0,-3-1 0,-2-3 0,-1-2 0,-1-2 0,1-3 0,-2 0 0,-2-2-74,-1-2 1,0 4 0,-1-8 0,1 3 0,-2 2 0,-1-1 0,-4 1 0,1-2 0,-3-3-1,1-4 1,-3-1 0,-2 0 0,-2-3-35,1-5 1,-6-1 0,-1-9 0,-1-3 0,-4 1 0,-2-1 0,-1 2 0,-1-2 0,-2 0 0,-5 0 0,-4 5 0,-4 4 0,-1 2-121,-4-1 0,-6 0 0,-7-4 0,2 6 0,0 2 0,0 3 0,-3-1 0,0 2 0,-2 3 0,2 4 0,0 6 0,1 3 1,-1 3 10,-3 2 1,3-1 0,1 4 0,2-2 0,0 2 0,-3 1 0,0 4 0,0 1 0,3 4 0,0 1-1,0 3 1,-2 1 151,2 3-59,2-1 0,3 2 1,1 2-1,4 3 0,-1 1 1,2 4-1,1 1 0,2 2 1,2-1-1,3 1 0,2 1 1,2 2 84,-3 2 1,4 0 0,0-4 0,2 2 0,1 1 0,0-1 0,1 0 0,0 0 0,4 2 0,4-2-1,2 0 1,2 0 0,3 1 46,2-1 1,1 4 0,1-3 0,-1-1 0,2-1 0,2-3 0,2 1 0,1-2 0,2-3 0,-1-3 0,2-2 0,0-1 0,0-4-38,2-3 0,-2-3 1,3 4-1,3-4 0,2-2 1,2-3-1,1-1 0,0-2 1,2 0-1,-2 0 0,0-2 1,-3-3-1,-2-4-92,-1-4 0,2-1 0,-1-1 1,0 1-1,-3-2 0,-1-2 1,-2-3-1,0-1 0,2-3 0,-1-3 1,-1 0-1,-5-3 0,-3-2-65,-1-6 1,-1-2 0,0-2 0,-1-2 0,-2-2 0,-3-2-1,-1-2 1,-4-4 0,-3 1 0,-5 1 0,-6 7 0,-5 4-1,-5 4 104,-1-2 1,3 5 0,-5 3-1,-2 5 1,-3 4 0,-3 1-1,-3 3 1,0 1 0,-2 5-1,2 2 1,-3 3 0,-2 3 0,-5 4-959,0 1 0,1 0 0,-1 0 0,-2 1 0,-1 6 0,4 5 0,2 8 961,4 2 0,6 8 0,-3 7 0</inkml:trace>
  <inkml:trace contextRef="#ctx0" brushRef="#br0">14746 10431 12425,'-9'-14'84,"-1"0"0,7-1 0,-2 1 0,4 0 0,2 1 0,4 2 0,6 1 0,7-1 0,6-2 283,3-1 0,2-1 1,-1 2-1,1 2 0,0 3 1,1 2-1,2 1 1,0 0-1,-3 0 0,-5 4 1,-3 2-1,-2 6 0,0 1 1,-1 3-1,-4 3-446,-3 6 1,-7-4 0,0 4 0,-2 1 0,-2 2 0,-2 0 0,-2 0-1,-6-1 1,-3 1 0,-3 2 0,-1 2 0,-4 1 0,-2-3 16,-2-1 1,-1-5-1,1 5 1,1 0-1,0-1 1,1-4 0,4-3-1,5-2 1,3 1 286,1-1 0,8-1 0,4-4 1,9-4-1,8-3 0,2-2 1,3 0-1,2 0 0,4 0 0,0 0 1,2 0-1,2-2 204,4-3 0,2 4 1,-1-4-1,-6 2 1,-2 0-1,-3-2 0,1 2 1,-2 1-1,-4 0 1,-7-1-1523,-5-2 1,-10 1 0,-1 4 0,-7 0 0,-6 0 975,-2 0 0,-5 0 0,-3 0 0</inkml:trace>
  <inkml:trace contextRef="#ctx0" brushRef="#br0">6949 13079 8308,'0'-14'0,"0"-1"567,0 1 1,-2 7 0,-3 9-1,-6 11 1,-7 9 0,-6 8-324,-3 9 0,-3 1 1,-4 14-1,-2 4 1,-3 4-1,1 4 1,-2 2-1,19-32 1,0 0-1,0 2 1,-1 1-1,0 1 1,1 0-1,0 1 1,0 0-1,2-2 1,0 1-1,2 0 0,1-1 1,-15 34-179,2-4 0,2 3 1,2-8-1,2-5 0,2-3 1,4-5-1,1-3 1,2-5-1,-1-4 0,2-6 1,2-2-1,3-4 1,0-3-1,2-5-794,-1-3 0,3-6 0,2-2 0,-1-4 0,-4-4 728,-1-3 0,-1-8 0,-6 3 0</inkml:trace>
  <inkml:trace contextRef="#ctx0" brushRef="#br0">8805 14187 7893,'0'-15'328,"0"6"1,0-1 472,0-1 1,4-2-1,3 0 1,-1 2 0,1 5-1,-4 4 1,-3 9 0,-3 4-1,-4 5-793,-1 3-448,-1-3 0,-4 10 0,2-7 0,3-2 440,1-1 0,-4-1 0,3-1 0</inkml:trace>
  <inkml:trace contextRef="#ctx0" brushRef="#br0">9164 13971 8161,'10'-6'350,"-1"-4"1,1 4 0,4-1 0,1 2 0,-1-1 0,1-2 0,-1-2-1,2 1 1,1-1 0,4-1 0,0-2 0,1-1 0,-1-1-206,0 1 1,0 0 0,-5-1-1,1-1 1,-2-1 0,-1-4 0,-4 0-1,-2-1 1,-5 1 0,-2-1-1,-1 1 1,0 0 0,-1 3 0,-4 2-141,-4 2 0,-9 6 0,-3 3 0,-1 5 0,-5 5 0,-4 6 0,-2 7 0,-1 6 0,2 1 0,2 1 0,4-2 0,4 2 0,4 2 0,2 4 38,2 2 0,1-1 0,3-4 0,6 0 0,4 0 1,3 1-1,5 2 0,3 0 0,5-3 0,2-4 1,1-1-1,2 0 0,1-1 193,4-2 1,-4-7-1,2-6 1,1-2-1,4-2 1,3-3-1,2-2 1,-2-4-1,-2-5 1,-1-4-1,0-4 1,-1-3-1,1 1 1,-2-3-9390,-3 1 9153,-3 4 0,-6-9 0,-1 5 0</inkml:trace>
  <inkml:trace contextRef="#ctx0" brushRef="#br1">15020 7352 8156,'0'-14'475,"0"0"0,0-1 1,0 1 138,0-1 1,0 1 0,0 3 0,0 8 0,0 11 0,0 9 0,0 4-1,0 1 1,0 2-246,0 7 0,0-2 0,0 6 0,0-2 0,0 2 0,0 2 0,0 3 0,0 2 1,0 3-1,0 1 0,0 3 0,0 1 0,0 1 0,0-1-255,0-1 1,0 1 0,0-4-1,0 2 1,0-1 0,0-4-1,0-3 1,0-4 0,0 1-1,0-3 1,0-2 0,0-7 0,0-1-249,0-1 1,0-6 0,0-1 0,0-9 0,0-14-1,0-9 1,0-8 0,0-3 31,0-2 1,0-6-1,0-3 1,0-4 0,1-1-1,2-2 1,4-3 0,-1-3-1,1 0 1,-3 1 0,1 1-1,2-4 23,1-3 1,-5 5 0,2 1-1,-4 3 1,-1-1 0,0 1 0,0 4-1,0 5 1,0 6 0,0 6-1,0 7 1,0 3 310,0 2 1,0 7 0,0 9 0,0 11-1,0 9 1,0 5 0,0 3 0,0 4 597,0 4-853,-6 4 0,4 6 0,-3 1 0,4 1 1,1 0-1,0-4 0,0-1 0,1-2 1,3 0-1,0 0 0,0-1 0,-3-4-36,-1-4 1,0 1-1,0-2 1,0-2 0,0-6-1,0-5 1,0-4-1,0-2 1,0-3 28,0-6 0,0-2 0,0-14 0,0-3 0,0-6 0,0-2 0,0-5 0,0-5 1,0-8-1,0-5 0,0-4 0,0-4 35,0-6 1,0 0-1,0-9 1,2 0 0,1-3-1,3-1 1,1 2 0,-1 3-1,-1 6 1,0 8 0,0 10-1,-2 10 1,-2 7 0,-1 7 327,0 3 1,0 9 0,0 9 0,2 11 0,1 9-1,2 7 1,-2 6 0,-1 10-379,-2 11 0,0 3 0,0 8 1,0 2-1,0 1 0,0 4 0,-2 1 1,-1 0-1,-2-5 0,0-6 1,1-6-1,-1-4 0,2-4-122,1-5 1,2-7 0,0-14 0,0-8-1,0-10 1,0-12 0,0-10 0,0-8 149,0-3 1,0-13 0,-2-5-1,-1-4 1,-2-7 0,2-4-1,2-4 1,1 1 0,0-3-1,0 0 1,0-2 0,0-1-30,0 2 0,0 4 0,0 11 0,1 4 1,2 5-1,2 6 0,-2 8 0,-1 11 136,-2 12 1,0 9 0,0 16 0,0 7-1,0 6 1,0 8 0,0 6 0,0 7-1,-2 5 1,-1 4 0,-2 5 0,1 2-1,-1 0-186,0-2 1,-6 5-1,3 4 1,0-2-1,1-5 1,3-9 0,-1-5-1,2-7 1,1-7-1,2-7 1,0-10-2,0-7 0,5-10 0,0-7 0,-2-8 0,-2-6 0,-1-6 0,0-4 0,0-4 0,0-8 0,0-5 0,0-9 0,0-6 68,0-8 0,0 0 0,0-3 0,0-1 0,0-3 0,0-2 0,0-1 0,0 2 0,0 8 0,2 10 0,1 12 0,2 10 32,-2 7 0,4 15 0,-3 5 1,0 12-1,-3 7 0,-1 7 0,2 6 1,1 8-1,2 5 0,-2 8 0,-1 5 4,-2 6 0,0 2 0,0-2 0,0 2 0,0 4 0,-2 2 0,-1 4 0,-2-4 1,0-2-1,0-5 0,1-4 0,0-8 0,3-8-105,1-13 0,0-11 1,0-12-1,0-10 0,0-8 1,-2-9-1,-1-2 1,-2-7-1,0-3 24,-1-5 1,3-8 0,-5-7 0,1-5 0,3-8 0,-1-2-1,0-2 1,2 0 0,1 0 0,4 2 0,1 3 0,3 8-1,1 9 3,-1 12 1,1 12 0,-4 10 0,2 10 0,-2 11 0,-2 7 0,-1 7 0,0 5 0,0 4 139,0 0 1,0 9 0,0 6 0,0 9-1,0 3 1,0 3 0,0 1 0,0 5-1,0 6 1,0 6 0,0 0 0,0 1-1,0 0 1,0-2-377,0-2 1,0-15 0,0-10 0,2-11 0,1-8 0,4-7 0,1-9 306,3-12 0,-5-13 0,1-11 0</inkml:trace>
  <inkml:trace contextRef="#ctx0" brushRef="#br0">15408 6892 18353,'-9'-13'0,"1"2"-144,1 1 0,2 6 1,5-6-1,0-1 1,2 0 541,3 1 1,3 4 0,6 6 0,0 0 0,2 0 0,2 0 0,1 0 0,0 0 0,1 0 0,0 0 0,3 1 0,2 4 0,3 5 0,0 1 0,3 2 0,1-1 0,3 4-179,2 0 1,1 2 0,5 0 0,0 2 0,-1 1 0,-2 1 0,0-1 0,3 2 0,2-3 0,-2 3 0,-2-2 0,3-1 0,4-2 12,3-2 0,0 3 0,3 0 0,-3-1 0,0-2 0,-1-2 0,0-1 0,-4-2 0,-1-1 0,-2 1 0,-2 2 0,-1 1 0,-3 1-169,-2-1 0,4 0 0,-6 1 0,-1-1 1,0 1-1,0-3 0,0 0 0,-3-3 1,-2 2-1,2 2 0,4 1 0,3 1 1,-1-2 69,-3-4 1,4 4-1,3-5 1,1 2-1,0-1 1,-3 1-1,-2-1 1,-3-1-1,-4-1 1,-2-2-1,-4-1 1,-1 3-135,-3 1 0,3-3 0,-2 3 0,-2-2 0,-1-1 0,0 0 0,2 1 0,3 0 0,1 1 0,4-2 0,1 1 0,2 2 0,-1 0 0,1-3 0,0 3 0,0-7 0,-2 4 0,-3-3 0,-3-2 0,-2 0 0,0 0 0,-1 0 0,-2 0-421,-8 0 0,-2-2 0,-8-1 1,-2-2-1,-6 2 0,-3 1 469,-1 2 0,-1-6 0,1-2 1</inkml:trace>
  <inkml:trace contextRef="#ctx0" brushRef="#br0">17696 7252 26811,'8'-7'-119,"-2"4"1,-4-5 0,1 3 0,2 7 0,-2 6 0,0 5 0,0 3 0,4 1-1,1 4 1,3 1 0,2 2 0,1 0 0,2 0 247,3 2 1,2 1 0,6 3 0,0 2 0,4 2 0,-1-2 0,2-2 0,0-1 0,1 2 0,-2-1-1,-4 0 1,-5-3 0,-2-1-342,-8-4 1,3 1-1,-7-6 1,0 3 0,-3-3-1,-4-1 1,-1-1 0,0-1-1,-1-1 1,-3-2 0,-2-3-1,-2 0 1,-3-2 377,-2 1 1,-3 2-1,-2-4 1,-2-2-1,-3-1 1,-2-1-1,-2 3 1,-4 0-1,-1 0 1,-3-1-1,0 0 1,-2 2-1,-1-2 1,-4-1-890,1-2 1,-6 0-1,10 1 1,-1 2-1,1 4 807,2 1 1,-5-5 0,3 3-1</inkml:trace>
  <inkml:trace contextRef="#ctx0" brushRef="#br0">19005 7640 15637,'16'-14'0,"1"-1"-83,3 1 0,-1 4 0,-5 1 0,1-1 0,-1 1 0,0 1 0,-1 0 0,-2 0 199,-1-4 1,-7 4 0,3-1 0,-1-2 0,-2-2 0,-3-2 0,-4 3 0,-4 1 0,-4 1 0,-2 0 0,-3 1 0,-4 1 0,-2 0 0,-2 1 205,-2 1 0,-2 1 0,-2 5 0,-1 0 0,-3 0 0,-1 2 0,-3 3 0,1 3 0,-1 1 0,-1 1 0,-1 1 0,-2 2 0,0 3-308,-1 3 1,6-3 0,1 5 0,1-2 0,2 2 0,2-1 0,5 3 0,1-1 0,4 4-1,3 1 1,3 2 0,3-1 0,3 0 29,6-4 0,2 3 0,2-2 0,0 4 1,0 2-1,0-4 0,0 0 0,0 0 0,2 3 1,1 2-1,3 2 0,1-2 0,1-2 59,-1-1 0,1 1 0,4 2 0,-3 2 0,1-2 0,-1-3 0,1-4 0,1-1 0,2 2 1,1 1-1,2 0 0,2-3 1239,1-5-1240,0 4 1,2-2-1,3 3 1,3-5-1,4-3 1,1 0-1,3 1 1,2 1 0,3-4-1,1-4 1,1-2-1,-2-2 42,-2 1 1,0-3 0,4-4 0,-2 0 0,-3-1 0,-2-2 0,-3-4 0,-2-1-1,-1-1 1,0-1 0,-2 1 0,-2-4 0,-1-3-113,2-3 1,1-5-1,2 3 1,-2-2-1,-1-4 1,-2-5-1,0-5 1,-2-1-1,-1 0 1,-2-4-1,-1-3 1,-4-4-1,-4-1 1,-2 1-82,0 2 1,-5-2 0,0 1-1,-6 2 1,-7 1 0,-3 3-1,-1 2 1,-2 2 0,-2-2-1,-2-2 1,-3-1 0,-2 0-1121,-3 0 1152,0 6 1,4 0 0,0 5 0,-2-1 0,-1 2 0,-2 6-1,0 6 1,1 3 0,-3 1 0,-1 2 0,-3 4 0,0 4-1,0 2-431,3-2 0,1 3 0,3-2 0,1 4 1,3 3-1,4 3 0,4 2 0,4 3 1,0 2-1,4 3 274,2 3 1,1 4-1,5 6 1</inkml:trace>
  <inkml:trace contextRef="#ctx0" brushRef="#br0">20113 7050 25289,'0'-9'-3558,"0"-1"1,0-1 3897,0-2 0,0 3 0,0 1 0,1-1 0,4 1 0,5 1 0,2 1 0,3 4 0,-1 2 148,1 1 0,-1 0 0,0 0 0,1 0 0,-1 0 1,0 1-1,1 2 0,-2 4-610,-4 1 0,-2-4 1,-6 4-1,2 0 1,2 0-1,-2 4 1,-1 0-1,-2 3 1,0-1-1,0 1 5,0-1 0,0 0 1,0 1-1,0-1 1,0 1-1,-2-3 0,-1 0 1,-2-3-1,2 2 1,0 2-1,0 1 181,-2 1 1,-1-2 0,2-2 0,-2-3 0,0 0 0,-2 0 0,0 1 0,-2 1 0,0 0 0,1-1 0,-2 1 0,-2-1 0,-3 1-80,-3-2 1,-2 5 0,-5-4 0,2 4 0,-1 0-1,-2-2 1,-2-1 0,0 1 0,2 2 0,3-1-1,5 0 1,3-3 0,1 1 0,3-1 40,2 1 1,4-5 0,7 4-1,4 1 1,5-2 0,2-3-1,4-4 1,2-1 0,3 0 0,0 0 398,-1 0 1,6 0-1,-1 0 1,6 0-1,2 0 1,-1 0-1,-1 0 1,-2 0-1,1 0 1,2 0-1,1 0 1,-1 0-1,-1 0-67,-2 0 1,-5-1-1,-2-2 1,-1-2 0,-4 2-1,-2-1-5839,-6 0 4519,-2 2 0,-9-4 1351,-3 6 1,-9 6-1,-8 2 1</inkml:trace>
  <inkml:trace contextRef="#ctx0" brushRef="#br0">10344 14129 8181,'10'0'307,"-2"2"0,-2 3 0,-3 4 0,-3 4 1,-3 1-121,-2 1 1,-4 1-1,2 1 1,-2 3-188,-7-3 0,1-1 0,-6-1 0</inkml:trace>
  <inkml:trace contextRef="#ctx0" brushRef="#br0">11121 13539 8028,'-2'-12'2121,"-3"2"-1406,4-3 1,-6 10-1,7-7 1,0-1-1,0-2 1,0-1-1,0 0-519,0-1 0,0 1 0,0-1 0,-1 1 0,-4 1 0,-5 4 0,-2 4 0,-4 3 0,-4 2 1,-5 2-1,-7 3 0,-5 6 0,0 6-529,4 7 1,2 8 0,3 4 0,1-1 0,4 0-1,9-2 1,7-1 0,6-1 0,1-4 0,1-1-1,6-4 1,6-4 0,6-7 410,3-6 0,-3-4 0,4-1 0,-3 0 1,-2-1-1,-2-4 0,-2-6 0,1-5 0,1-5 1,0 0-1,0 0 0,-3 2 0,-1-2 279,1-3 0,1 2 0,-1 0 0,-2 1 0,-3 3 1,-1 2-1,-2 2 0,-1 4 0,1 9 805,-2 10-1040,-1 14 1,-2 4-1,0 8 1,0 2-1,0 3 1,0 3-1,0 5 1,0 5-1,0 2 1,0 3-1,0 0 1,0-1 139,0 1 0,-2-7 0,-1-3 1,-2-3-1,1-4 0,-1-1 1,-2-3-1,1-2 0,-2-5 1,0-4-1,-2-7 0,1-3 1,-1-3-1,-1-2-70,-2-1 1,-3-7 0,-1 2 0,-4-4 0,-1-1 0,-2 0 0,0 0 0,-2 0 0,-3-1 0,-3-4 0,0-5 0,2-1-1475,1 2 1,0-6-1,1 2 1,0-6-1,5-2 1,5 1 1281,7 2 0,-2-4 0,5-1 0</inkml:trace>
  <inkml:trace contextRef="#ctx0" brushRef="#br0">15710 6964 18125,'-9'-13'0,"1"2"-139,1 1 0,2 1 1,7-6 624,3 1 0,-2 6 1,7 5-1,1 4 0,0 6 1,0-1-1,-1 2 0,3-1 1690,4-1-2033,6 5 0,7-8 0,3 7 0,7 1 0,7 2 0,7 3 0,5 1 0,5 4 0,3 2 0,4 2 0,-1 1 0,-4-1-74,-6-1 1,-9 0-1,-3 4 1,-3-3-1,-3-3 1,-4-1-1,-3-3 1,-1-2-1,1-2 1,2 1-1,3-1 1,1 0-1,2 1 105,1-1 0,4-4 0,0-1 0,-2 3 0,-1-1 0,-4 0 1,-1-3-1,-3 0 0,-2-2 0,-4 2 0,-4-1 0,-5-1 0,0-1-170,1 1 1,-6 1-1,4 4 1,-2-3-1,1 0 1,-3 0-1,1 3 1,-1 0-1,4 0 1,0-1 0,1 1-1,-1 0 1,1 1 92,1-3 0,-1-1 1,4 3-1,-4-3 1,1-1-1,-3-4 0,1-1 1,-2-2-1,0 0 1,1 0-1,-4-2 18,-5-3 0,0 2 0,-8-5 1,-4 0-1,-9 2 0,-8-1 0,-6 4 6,-3 1 1,-14-4 0,-4-2-1</inkml:trace>
  <inkml:trace contextRef="#ctx0" brushRef="#br0">8488 13180 10233,'0'-16'0,"0"-2"129,0-1 0,2-2 0,1 3 0,2-2 1,-2-1-1,0 0 0,0 2 0,2 0 0,-2 0 1,0 1-1,1 2 0,0 2 0,0-1 160,-3 1 0,-1 7 0,-1 7 0,-3 10 0,-2 8 0,-2 6 1,-5 3-1,-3 3 0,-3 4 0,0 4 0,-2 5 0,-4 4 1,-6 2-1,-2 2 0,-1 2-229,-1-2 0,-4 10 0,-8 0 1,21-28-1,0 1 0,1 2 0,-1 1 1,1 0-1,1 0 0,0 0 1,0 0-1,0-2 0,1 1 0,1 0 1,1 0-1,-17 33 0,4-7 1,7-9-1,6-6-34,5-4 0,4-6 1,0-4-1,3-4 1,-1-5-1,2-5 0,2-3 1,1-2-1,0 1 1,0-2-1,1-2-1105,-1-2 0,-2-5 1,4 2 1123,-2 0 1,-6 2 0,3 7 0</inkml:trace>
  <inkml:trace contextRef="#ctx0" brushRef="#br0">8905 14417 10539,'0'-14'0,"0"-1"240,0 1 0,0-1 1,0 1-1,0 0 0,2-1 1,1 1-48,2 0 0,1 6 0,-3 4 0,4 6 0,-1 6 0,1 3 0,-3 5 0,1 0 0,2 2 0,-1-1 0,0 4 0,-1 1-198,2 4 0,-6-4 0,6 1 0,-3-1 0,1-1 0,-2 1 0,-1-1 0,0 0 0,1-4 0,2-1 0,-2-1 193,-2-1 1,-1-7 0,0-7 0,2-7 0,1-2-66,2-1 0,6 2 0,-1-3 0,2 3 0,3 1 0,-1 4 0,1 2 0,1 1 0,1-2 0,4-1 0,1-2 19,4 2 1,1 1-1,2 2 1,0 0-1,1 0 1,2 0-1,3 0 1,2 0 0,1 0-1,-1 0 1,-2 0-1,0 0-42,4 0 1,-2-5 0,-1 1 0,-1 0 0,-3 3-1,-1-1 1,-4-1 0,-1-2 0,-4 2 0,-1 1-1,-4 1 1,-1-2 0,-1-2-122,-1 2 1,-4 1-1,-1 2 1,2 0-1,2 2 1,2 1-1,-1 2 1,0-2-1,1-2 131,-1-1 1,1 0 0,-1 0 0,-1-1 0,-2-2 0,-1-2 0,1 0 0,2 0 0,-1-1 287,-2-2 0,-4 3 0,-6-4 0,0-3 0,0 0-134,0-3 0,0 6 0,0-1 0,0-1 0,0-2 0,0-1 0,0-1-450,0 1 0,-1-1 1,-3 1-1,0 0 1,-1 1-1,0 2-217,0 1 1,1 8-1,4 2 1,0 8-1,0 5 1,0 2 465,0-1 0,-5 0 1,0 1-1,2-1 1,1 1-1,2-1 0,-1 0 1,-3 1-1,0-1 1,0 1-1,1-1 0,0 0-43,-2 1 1,-1-1 0,3 0 0,-2 1 0,0-2 0,0-2 0,-1-3 0,-1 0 0,1 0 0,1 1-537,-1-1 0,3-1 411,-7-7 0,5 0 218,-4 0 49,5 0 0,-4 0 0,4 0 1,-4-2-1,-2-1 0,0-2-146,-1 2 1,-2 1 0,-1 2 0,0-1 0,-1-2-1,1-2 1,-2 2 0,-2 1 0,-2 2 0,-3-2-1,-2-1 1,-3-2 0,0 2-81,-1 2 0,-6-4 1,-4-2-1,-2 1 1,-2 0-1,-2 2 1,-1 3-1,-4-1 1,0-1-1,1-2 1,3 2-1,2 0 0,4 0 37,2-2 1,1 0-1,-1 5 1,4 0 0,4 0-1,3 0 1,1 0-1,2 0 1,-1 0 0,-1 0-1,0 2 1,4 1-1,0 2 1,1-1 147,0 3 0,2-6 0,5 4 1,1-5-1,3-5 0,7-4-59,6-4 1,0 4 0,7-1 0,1-1-1,2-2 1,1 0-245,1 4 0,-6-3 0,-1 6 0,-1-2 1,-4-3-1,0-2 0,0-1 0,2-1 0,-2 1 137,-1-1 1,3 1 0,0 0 0,-2-1 0,-2 1 0,-1 0-1,0-1 1,2 1 0,1-1 44,2 1 1,0 8 0,-5 6 0,0 8 0,1 6-1,2 5 1,2 5 0,-2 2 0,-1-1 0,-2-1 0,2 2-1,1 3 124,2 4 1,-1-7 0,-2 3 0,1-4 0,4-1 0,-1-2 0,2-1 0,-2-2 0,2-1 0,-1-2 0,1-3-23,0 0 0,-3-7 1,4-1-1,2-4 0,2-1 1,2 0-1,-1-1 0,0-2 1,1-4-1,-1 1-94,0-1 1,2 1-1,2 3 1,3-2 0,1 0-1,4 0 1,1 1-1,2 0 1,0 3 0,1 1-1,3 0 1,6 0 0,2 0 65,3 0 1,-1 0 0,0 0 0,0 0 0,-1 0 0,-4 0 0,-3 0 0,-1 0 0,-2 0 0,-2-2 0,-3-1 0,0-3 1036,-1-2-1113,-7 4 1,4-4 0,-6 5 0,4-2 0,0 2 0,-1 0 0,-2 0 0,0-2 0,-1 2 0,4 1 0,0 2 0,0 0-228,-4 0 0,4 0 0,-2 0 0,-1 0 0,-2 0 1073,-2 0 0,-6-1 0,-5-3 0,-4-2-852,-4-2 1,-6 5 0,3-4-1,-2 3 1,2-3 0,0 1 0,0-2 50,-3 0 1,5 3-1,-1-3-236,1 2 1,-2-12 0,-7 2-1</inkml:trace>
  <inkml:trace contextRef="#ctx0" brushRef="#br0">14703 9396 26822,'8'-15'-1219,"0"7"0,-5 2 0,1 1 1,-6 0-1,-6 2 1487,-5 1 1,-1 4-1,-1 1 1,1 4-1,0-1 1,-1 2-1,1 0 1,-1 2-1,1-1 1,0-1-1,-2 0 1,-4 0 0,-3 3-129,-5 2 0,0 1 0,-1 1 0,-2-1 0,-1 1 0,-3-1 0,0 0 0,-2 1 0,1 1 0,-6 1 0,-3 3 0,-4-1 0,-1 0-55,1 0 0,-6 2 1,2-4-1,-4 4 0,-4 2 1,-1 1-1,1 0 0,2 0 1,3 1-1,2 1 0,3-1 1,1-2-1,5-3-10,5-2 1,0-2 0,5 0 0,-2 2 0,-1 1 0,0-3 0,1-3-1,0-4 1,0 2 0,-3 2 0,0 2 0,0 1 0,2 1-73,-2 2 1,-1 0 0,-3-3 0,1 2 0,0 1 0,0-1 0,0-2 0,0 0 0,1 1 0,4 3 0,4-4 0,4-4 0,1-2 47,0 1 1,-3 0 0,2 0-1,3-1 1,-1 0 0,3-1-1,-2 1 1,1-1 0,-1 1 0,1 0-1,1 1 1,1 0 0,0 0-39,-2-1 0,5-2 0,2 3 0,3-3 0,2-2 1,3-2 210,6-3 0,2-1 1,11-1-1,0-3 1,1-2-1,6-2 1,2-2-1,2 1 1,2-1-1,3-1 1,5-3-1,3-4-275,2-1 0,1-2 0,-2 3 0,6-2 0,4-3 0,5-1 0,5 0 0,4-1 0,5-4 0,6-3 0,3-2 1,-33 18-1,0-1 0,0-1 0,0 1 35,0-2 0,-1 1 1,35-14-1,-4-2 0,-5 4 1,-2 1-1,-2 2 0,-4 2 1,-4 2-1,-5 1 0,-1 1 1,-3 0-1,-2 4 0,-4 1-29,-1 1 0,-1 6 1,-5-1-1,0 0 1,-1 1-1,1 1 0,-2 0 1,-1 1-1,-4-1 1,1 2-1,-3-2 1,1 2-1,-3-1-280,-2 4 332,-2 1 0,1-2 0,-4-1 1,-6 2-1,-10 1 0,-6 2-82,-4 0 1,-7 5 0,-5 1 0,-7 1 0,-3 1 0,-3 0 0,-1 3 0,-4 2 0,-1 1 0,-2 0 0,0 1 0,-3 1 83,-7 3 1,-1-1-1,-8 6 1,-2 1 0,-3 2-1,34-12 1,-1-1-1,-1 1 1,0-1 0,0 0-1,0 1 1,2-1 0,0 0-1,-34 15 1,5-2-1,3-1 1,3-2-18,3 2 0,9-6 0,12-1 0,2-1 0,3 0 0,2 1 1,2-2-1,3-1 0,2-3 0,3-2 0,1-1 0,-1 1 0,1 0 3,2-1 0,1 1 0,0-4 0,-2-1 1,-1 2-1,1-2 0,2 1 0,2-4 0,-1-1 241,1-2 0,5 0 0,1-2-2083,1-3 1,4-1 1604,8-4 1,3-3-1,6 5 1</inkml:trace>
  <inkml:trace contextRef="#ctx0" brushRef="#br0">12387 9813 28454,'0'-15'-1270,"1"3"1,4 2-1,3 7 1,-1 6-1,-6 7 1307,-4 2 0,-8 3 0,1 1 0,-3 1 0,-1 4 0,-2 2 0,-1 2 1,-3 2-1,1 0 0,0 1 0,-2-1 0,-1 3 0,-2 2-30,1 3 1,-4-4-1,3 2 1,-3-2-1,-2-3 1,1 1-1,0 0 1,4-2-1,4-3 1,0-5-1,1-3 1,2-1-1,1-1-122,1 0 0,7 1 0,4-1 0,4-1 1,6-3-1,7-4 0,4-1 0,1 0 0,-1-2 1,1-2 506,1-1 1,2 0 0,-3 0 0,2 0-1,1 0 1,0 0 0,-2 0 0,2 0-1,3 0 1,1 0 0,1 0 0,0 0-1,2-1-282,4-4 1,7 3 0,-4-2 0,2 2 0,3 2 0,1 0 0,2 0 0,1 0 0,-3-2 0,-3-1 0,-6-2 0,-6 2 0,-7 2-1,-3 1-523,-1 0 0,-9-5 0,-6 0 0,-8 2 429,-5 1 1,-8 9 0,-1 1 0</inkml:trace>
  <inkml:trace contextRef="#ctx0" brushRef="#br0">11797 9971 16389,'-14'-6'0,"-1"-2"-93,1 0 1,4-4 0,1 6 0,-4-2 0,-3-2 0,-3 2-1,0 2 1,-2 1 0,-3-1 344,-3-2 0,-2 5 1,-2-4-1,-1 3 1,-3-1-1,-1 2 0,-3 1 1,1 2-1,-1 0 1,-1 0-1,-1 0 1,-2 0-1,0 2 0,-1 1 1,3 3-102,3 2 1,-4 2 0,4 4 0,-2 0 0,0 2 0,3 2 0,2 3 0,3 0 0,1 1 0,4 0 0,3 4 0,5 1 0,3 2-197,2 0 0,-1-1 1,2 1-1,4 0 0,4 1 1,4 2-1,1 2 0,0 0 1,0-1-1,1 1 1,2-1-1,4 1 0,-1-1 84,0-1 1,1-1 0,-4-2 0,3-1-1,2 1 1,4 0 0,0 0 0,1-1-1,0 1 1,0 0 0,3 0 0,0-2 0,1-2-1,1-1 85,1 2 0,7-4 0,-2 1 0,3-1 1,2-1-1,-1 0 0,1-4 0,0-1 1,0-1-1,-1-1 0,1-1 0,2-2 0,1-1-12,1 1 1,1-3 0,-5 0 0,-1-2-1,3-1 1,1 0 0,1 0 0,-1-2 0,0-2-1,0-1 1,2 0 0,-2 0 0,-2 0 14,-1 0 1,0-6 0,-1-4 0,3-4 0,1-4 0,1-1 0,1 0 0,-1-2 0,1-1 0,0-2 0,-1 0 0,1-2-148,-2-1 0,-7 3 0,-2 0 0,-3-3 0,-4-3 1,-4-5-1,-6-1 0,-1 0 0,0-1 0,-2-3 0,-3-2 1,-5-1-1,-3 0-1467,0 0 1471,-5 0 1,5-2-1,-6 0 1,1 0 0,2 5-1,1 2 1,-1 3 0,-3-2-1,-4 2 1,-3 0 0,-1 3-1,-4 3 1,-1 3-12,-2 2 0,-4 2 0,-2-2 1,-4 5-1,-4 3 0,-3 1 1,-2 3-1,-2 2 0,-1 5 1,0 4-1,3 1 0,3 0-578,2 0 1,2 6 0,2 2-1,6 2 1,4 1 0,5 3 0,5 5 583,3 4 1,1 7-1,1 7 1</inkml:trace>
  <inkml:trace contextRef="#ctx0" brushRef="#br0">9394 10216 23660,'8'-15'154,"5"6"0,-3 1 0,3 0 0,1 1 1,0 1-1,2 1 0,3 0 0,4 0 0,2 2 1,3 0-1,2 0 0,2-2 0,2 2 1,-1 3-1,-1 3-230,-2 2 1,-2 6 0,-3-1-1,-2 2 1,-3 3 0,-4-1-1,-4 1 1,-8-1 0,-2 0 0,-4 2-1,-2 2 1,-6 3 0,-3 0-84,-1-1 0,-7 1 1,-3-3-1,-3 1 1,0 0-1,1 0 1,4 0-1,1-3 0,3-3 1,4-3-1,3-1 1,3 1 106,1 0 0,4-2 1,10 1-1,5-2 1,8-3-1,2 1 1,4 0-1,1 0 0,1 1 1,1 2-1,-2 2 1,-3-1 268,-4 1 1,0 0-1,-2 4 1,-5 0 0,-8 1-1,-9-1 1,-7 0 0,-6-1-1,-6-2 1,-1-1 0,-1 0-196,-6-2 1,7 3 0,-5-6-1,2-1 1,0 1 0,-2 0-1,1-2 1,-1-1 0,2-2 76,3 0 1,-10 0-1,4 0 1</inkml:trace>
  <inkml:trace contextRef="#ctx0" brushRef="#br0">11998 14100 8452,'15'-11'0,"-2"-3"0,-2-1 265,-2 4 0,-5 6 1,-1 10-1,-6 6 1,-7 5-1,-4 5 1,-4 0-303,-1 0 0,-2 0 1,3-4-1,-1 2 0,2-1 1,1 0-1,0-1 0,-2 2 1,-1-1-1,1-2 37,2-2 0,2 7 0,0 1 0</inkml:trace>
  <inkml:trace contextRef="#ctx0" brushRef="#br0">12646 13525 10760,'-24'0'0,"1"0"0,3 0 37,2 0 1,1 3-1,-1 5 1,0 8 0,6 5-1,4 4 1,3 4-1,0 5 1,3 3 0,7 1-1,8 0 1,5 1-1,1-1 1,0 0 0,0 1 1362,-1-2-1407,-2-2 0,-2-6 0,-1-2 0,-4-2 1,-4-1-1,-3 0 0,-2-1 0,0-4 0,-2-5 0,-3-4 13,-4-5 1,-4-5 0,-1-5 0,1-6 0,3-5 0,5-4 0,4 3 0,1 1-1,0 0 1,1-2 0,4-1 0,5 2 1,3 1 139,1 1 0,5 6 1,2-1-1,0 0 1,1 2-1,1 4 1,2 0-1,2 1 1,0-2-1,-1 4 0,-2 2 1,0 6-1,0 1 39,0 3 0,-6 2 0,1 1 0,-3 1 0,-3-1 0,-4 2 1,-4 1-1,-4 3 0,-2-3 0,-4 1 0,-4-1 0,-6 3-336,-4-3 180,-3-1 0,-9-1 0,-1-1 0,-1 0 0,-1-1 0,-1-2 0,-3-3 0,-2-1 0,0-4 0,1-3 0,1-5 0,0-4 0,2-4-397,6-2 1,4-1 0,12-1-1,1-2 1,4 1 0,4 0-1,5 1 1,5-2 0,6 1 362,6 2 1,6-5 0,6-1 0</inkml:trace>
  <inkml:trace contextRef="#ctx0" brushRef="#br0">12631 13194 8466,'-27'-14'0,"2"-1"204,1 1 0,6 1 1,-1 3-1,3 6 0,3 4 1,4 4-1,4 8 1,3 5-1,2 7 0,2 3 1,3 4-1,3 2 64,0 6 1,4 2-1,-2 2 1,1 2 0,0 2-1,-1 2 1,1 1-1,2-1 1,0-1 0,-2 2-1,-3-1 1,0-1-1,-2-5-133,1-1 0,-3-7 1,-4 0-1,0-3 1,0-1-1,0-6 1,0-2-1,0-6 1,0-1-112,0-1 0,0-9 0,0-6 0,-1-6 0,-2-4 0,-2 0 0,0-1 0,0-2 1,-1-1-1,-1 0 0,1-1-629,3 1 0,-4 0 1,1-1-1,0 1 0,-1-1 605,4 1 0,14 6 0,5 2 0</inkml:trace>
  <inkml:trace contextRef="#ctx0" brushRef="#br0">13667 14086 8542,'0'-14'0,"0"-1"329,0 1 1,0 3 0,-1 8 0,-3 11 0,-2 9-1,-2 5 1,-3 4 0,-2 1 0,-1 2 0,-2 1-564,-3 4-47,-4-4-21,1 5 1,-12 7 0,4 3-1</inkml:trace>
  <inkml:trace contextRef="#ctx0" brushRef="#br0">15523 9237 11904,'-5'-14'0,"-1"1"777,-2 3 1,3 4 0,-4 6 0,-3 2 0,1 2 154,2 6 0,2-2 1,9 0-439,3-2 0,3-1 0,6-3 1,0 1-1,1 2 0,-1 0 0,2-1 1,2 1-1,1 0 0,-1 0 0,-2 1 1,0 1-193,3-1 0,-2 4 0,6-4 0,-1 0 0,0 2 0,2 0 1,0 2-1,0 0 0,2-1 0,1 2 0,2 1 0,0-1 1,-1-2-78,1 2 1,0-3-1,-2 0 1,-1 0-1,-4-1 1,0 1-1,-1-2 1,0 2 0,-3-1-1,-2 1 1,-2-2-1,0 2 1,1 0-185,-1 3 0,1-3 0,-1 2 0,0-1 0,2 1 0,2 0 0,1 1 0,-1 0 0,-1 0 0,1-3 0,3 0 0,1 0 27,4 3 1,-6-3 0,1 0 0,-2 0-1,2-1 1,0 1 0,0-2 0,-4 2-1,-1-2 1,-1 2 0,1 0 0,1 4 0,2-1-69,-1-2 0,0 4 0,-1-3 0,4 3 0,0 1 0,1 0 0,-1-1 0,1-2 0,1-1 0,4 0 0,3-1 0,4-1 0,-2 0 0,-2 0 0,-1-5 0,1 4 0,2-2 0,0-1 0,-3-1 0,-5 1 0,-3-1 0,-2 2 0,0-1 0,0 1 0,-1 2 0,-2 1 0,-2-4 0,1 4 0,-1 0 0,0-1 0,1 1 0,1 0 0,1 1 0,4 1 0,1-2 0,2 0 0,0-2 0,-1 2 0,-2 0 0,4-3 0,-2 3 0,-1 0 0,-3-1 0,-3-1 0,-2-3 0,1 0 0,-1 1 0,1 2 0,-1 0 0,0 2 0,1 0 0,-1-3 0,1 3 0,-1-1 0,0-3 0,1 1 0,-1 0 0,0-2 0,1-1 0,-1-2-4574,-6 0 4025,-1 0 0,-14 6 0,-1 2 0</inkml:trace>
  <inkml:trace contextRef="#ctx0" brushRef="#br0">17480 9755 27450,'14'-14'-452,"1"-1"0,-1 3 1,-1 0-1,-2 4 0,-3 4 1,-2 5-1,-2 7 725,-3 5 0,1 1 0,1 1 0,3-1 0,2 1 0,4 1 0,2 1 1,5 2-1,3-1 0,4 0 0,1-1 0,4 4 0,-1 0-159,0-1 1,1 4-1,1-3 1,1 2 0,-1 2-1,-3 1 1,-5-1-1,-3-2 1,-4-1 0,-1-1-1,-3 1 1,0-1-1,-2 0-317,-1-4 1,1-1-1,-6-1 1,-1-2 0,1-2-1,0-2 1,0 1-46,1-2 1,-4 5 0,1-5-1,-6 0 1,-7-2 0,-4-1 0,-4 0-1,-1-2 409,1-1 1,-4-1-1,-2 2 1,-3 2 0,-2 0-1,0 0 1,1-1-1,-3 1 1,-2 0 0,-4 1-1,-3 2 1,-2 2 0,-2 0-214,-1-1 0,0-1 0,4 3 0,1-3 0,4-1 0,4-2 0,7-1 0,3 1-1661,4-2 0,10 1 1738,8 0 1,13 11 0,9 7 0</inkml:trace>
  <inkml:trace contextRef="#ctx0" brushRef="#br0">19019 10072 13194,'-5'-15'0,"-1"3"0,-2 0 473,-3 3 0,-2 4 0,-1-3 0,-1 0 0,-1 2 0,-1-1 0,-4 2 1,-1 1-1,-2-1 0,0 0 0,1 0 0,1 0-106,-1 2 1,6 2 0,-2 1 0,1 0-1,1 0 1,-3 0 0,3 0 0,1 1 0,1 4-1,1 5 1,-2 2 0,-2 3 0,-1-1-352,2 1 0,1-1 1,0 0-1,-2 2 0,-1 2 1,1 3-1,2 0 0,0 1 1,-1-1-1,-2 1 0,1 0 1,2 4-1,2 1-8,-1 2 1,6 0 0,1 0 0,0-1 0,1 1 0,1 1 0,3 2-1,1 2 1,2-2 0,2-2 0,1-1 0,3-2 0,1-1-3,-1-2 0,4 0 1,-4 5-1,2-2 1,2-2-1,-1-1 1,1 0-1,-1 0 1,1 0-1,0 0 1,1 0-1,2-1 1,1-1 110,0 0 1,1 1 0,-1 1 0,2-3 0,2-2 0,2 0 0,1 0 0,2 0 0,-1 0 0,2-3 0,0-3 0,0-3 0,2-1 82,1-1 1,6 4 0,2-8 0,1 0 0,0-3 0,1-1 0,3 0 0,0-1 0,0-4 0,-3-5 0,0-3 0,-2-1 0,0 0-113,-3-1 1,-2-4 0,-1-2 0,0 1 0,0-3 0,-2 1 0,-2-2 0,-2 0 0,-1 0 0,-1-2 0,0-1 0,-4-2 0,-1-1-172,-1-4 1,-3-1 0,-2-6-1,-5-1 1,-4-3 0,-1 0-1,-1 1 1,-4 1 0,-6 1-1,-5 2 1,-5 3 0,-1 2 0,-4 2 23,-1-3 1,-7 6 0,-1-4-1,-2 4 1,-3 3 0,-1 1-1,-2 2 1,0 0 0,-1 2-1,1 3 1,0 4 0,1 4-1,3 3-472,0 2 0,6 1 1,-4 5-1,3 2 1,5 2-1,5 6 1,4 4-1,2 6 1,2 4 595,2 3 1,-1 8 0,1 2 0</inkml:trace>
  <inkml:trace contextRef="#ctx0" brushRef="#br0">18444 11568 18288,'-8'-14'390,"3"6"1,10 3-1,4 3 1,4 2 0,1 0-1,1 0 1,1 2 0,1 1-1,3 4 1,-1-1-1,0 2 1,0 0 0,-1 3-454,-2 2 1,-8 1 0,-3 1 0,-5-1 0,-5 0 0,-5 1 0,-4-1-1,-4-1 1,-3-2 0,1-1 0,-1 1 0,3 0-399,2-1 1,2 3 0,0-4-1,-1 2 1,2 1 0,4-3-1,4 2 1,5 1 0,5-1-1,4-3 815,4-2 1,3 5-1,2-1 1,1 3-1,0-1 1,0 0 0,0-3-1,-1 2 1,-2 2-1,-2 2 1,-1-1-1,-3 0 53,-5 1 0,-4-1 0,-2 1 0,-4-3 0,-6 0 1,-7-4-1,-6 0 0,-3 0 0,-4 1 0,-1-1 1,-1-3-1,-1-2 0,1 0-2643,-1 2 0,-6 0 1,3-5 2240,1 0 1,-12 0 0,3 0 0</inkml:trace>
  <inkml:trace contextRef="#ctx0" brushRef="#br0">14156 13208 11488,'0'-27'0,"0"3"0,0 5 336,0 3 0,0 10 1,0 6-1,0 11 0,0 11 1,0 12-1,0 6 0,0 5-33,0 2 1,0 0 0,0 6 0,2 1 0,1 2 0,4 1 0,1 1 0,1 1 0,1 2 0,-1 1 0,3-3 0,-1-4 0,0-9 0,-3-6 0,-2-6-477,-2-4 0,2-3 0,-1-3 0,-2-8 0,-1-9 122,-2-12 0,0-11 1,0-5-1,0-1 1,1-4-1,4-1 1,3-2-1,2 0 1,-1 1-1,2-1 0,2 0 1,1 0-1,1 2 191,-1 3 0,5-1 1,1 7-1,-1 4 1,0 2-1,0 1 1,0 0-1,1 1 1,-1 6-1,-2 2 1,1 2-1,-1 0 1,3 0-28,-3 0 0,-6 6 1,-1 4-1,1 3 0,0 1 1,-1 1-1,-4-1 0,-1 2 1,0 3-1,0 3 0,0 2 1,-1 0-1,0 0 0,-3 0-434,-1 0 1,0-4 0,0 2 0,0-1 0,0-4 0,0-1 0,0-1 0,2-1 0,1 0 295,2 1 1,6-1 0,-3 1-1</inkml:trace>
  <inkml:trace contextRef="#ctx0" brushRef="#br0">15092 14057 15305,'0'-11'62,"1"6"0,2 10 0,2 6 0,-2 5 1,-1 2-1,-2 3 0,0 1 0,0 5-2404,0 5 2233,0-1 1,0 17 0,0-4 0</inkml:trace>
  <inkml:trace contextRef="#ctx0" brushRef="#br0">9955 13151 14145,'-8'-21'-49,"4"-3"1,0-2 0,1 3-1,-1 3 1,0 4 0,3 2 0,-1 1-1,-1 2 1,-3 3 296,-2 2 1,-2 7 0,-4 9 0,-1 4 0,-1 7 0,-3 8 0,-5 7 0,-5 8 0,-3 4 0,-3 4 0,-3 6 0,-5 4 0,18-28 0,0-1 0,-2 3 0,-2 0-238,-2 3 0,-2-1 0,-1 2 0,-1 0 0,-1 3 0,0 0 1,1 1-1,-1-1 0,0-1 0,0 0 0,0 0 0,0 0 0,1-3 1,1 0-1,2-1 0,2-1 0,2-2 0,3-1 0,-18 31 0,7-4 1,11 0-1,6-2-1616,6-1 1,8-3 0,2-8 1501,6 1 0,5 0 0,7-5 0</inkml:trace>
  <inkml:trace contextRef="#ctx0" brushRef="#br0">10502 14662 16654,'8'-16'0,"-1"-2"0,-3-1 581,1 1 0,5 2 1,-5 2-1,-2-1 0,0 3 1,0 4-1,2 8 0,-2 8 1,-1 4-1,-2 3 0,1-1 3282,4 1-3985,-3 5 1,6 1 0,-5 5 0,2-4 0,-2-1 0,-1-2-1,-2 0 1,0 2 0,0 0 0,0 0 0,0-4 0,0-1 0,0 0-1,0 2-75,0 1 0,0 0 1,0-4-1,0-4 0,1-5 488,4-6 0,3-8 0,6 2 0,1-2 0,-1-2 0,2 1 0,3-1 0,4 0 0,1 1 0,0 1 0,1 1 0,2 3 0,2-1-213,0 0 1,0 0 0,1 5-1,0 0 1,2 0 0,-1 0 0,1 0-1,0 0 1,1 0 0,1 0 0,-2 0-1,-2 0 1,1 0 72,2 0 1,-3 0 0,2 0 0,-4 0 0,-4 0-1,0-1 1,0-3 0,-2 0 0,-1 0 0,-4 3-1,-1 1 1,-1 0 0,-1-2-6,0-3 1,1 4-1,-1-6 1,1 3-1,-3-3 1,0 1-1,-4-2 1,0 0-1,-2-3 1,0-2-1,-1-3 1,0-3-147,0-5 0,0 1 0,-4-1 0,2-3 0,2-3 0,-2-5 0,-1 0 0,0-1 0,1 3 0,1-1 0,0 1 0,-1 1 0,0 1 0,2 2 0,0 1 0,-5-1 0</inkml:trace>
  <inkml:trace contextRef="#ctx0" brushRef="#br0">19077 7626 20711,'1'-16'-778,"4"-3"0,-3 3 0,3-4 1,-4 4-1,-1 2 0,0 0 1,0-1 957,0 1 0,0-1 1,0 1-1,0 0 1,-1-1-1,-3 1 0,-2 1 1,0 2-1,-2 1 1,0 1-1,-4-1 1,0 2-1,-3 2 68,1 3 1,-1-1 0,-1 1 0,-1-2-1,-4 2 1,-1 2 0,-2 1 0,-2 0 0,-1 0-1,-3 0 1,-1 0 0,1 1 0,1 2-69,0 2 1,-4 6-1,-1-1 1,4 3-1,3 1 1,3 1-1,0-1 1,1 0 0,3 1-1,2-1 1,2 0-1,3 1 1,0 1-177,1 3 1,2-3 0,0 5-1,1-2 1,-1 2 0,1 1 0,-1 4-1,0-1 1,1 1 0,-1-2 0,1 1-1,-1 3 1,0 0 119,2 1 1,-3-5 0,5 0 0,0 0 0,-2 0-1,1 0 1,1 0 0,3 0 0,1-2 0,2 1-1,0-1 1,0 4 0,0-1-9,0-1 0,2 2 0,1-5 0,3 1 0,2 2 0,3 0 0,2-2 0,1-1 0,1-2 0,1 1 0,1-1 0,3-2 0,-3-1-74,-1-1 0,3-1 0,1 2 0,-1 0 1,0 2-1,0-4 0,0 0 0,0-2 1,2 2-1,2 2 0,1 2 0,0-4 1,-2-3 99,-1 0 0,4 2 0,-1 0 1,3-3-1,2-6 0,0-2 1,0-2-1,0 0 0,-1 0 0,1 0 1,-2-2-1,-1-1 0,-2-3 29,1-2 1,1 0 0,0-3 0,-4 1-1,0-1 1,-1 0 0,1-1 0,-1 3 0,0-2-1,-3-4 1,-1-2 0,1-4 0,1 0-290,-1 0 0,-2-4 0,-2 1 1,0-3-1,-1-2 0,-2-2 1,-1-2-1,-1-4 0,1-1 1,-2-1-1,0-1 0,-2-3 1,1-2 28,-4 2 0,0-2 1,0 10-1,2 0 1,-2 0-1,-3 3 0,-3 2 1,-3 1-1,-1 0 1,-1 0-1,0 1 0,-3-1 1,-2 0 23,-1 0 0,0 2 0,-2 1 1,-2 4-1,-3 0 0,1 1 1,-3 0-1,2 4 0,-1 1 1,0 1-1,-4 1 0,-1-1 1,-2 3 69,0 2 1,1-1-1,-3 6 1,-1 2 0,-1 1-1,1 2 1,0 0 0,0 0-1,-3 0 1,1 0 0,2 2-1,5 1 1,0 2-24,0-2 0,-2 5 1,2 0-1,1 2 0,4-1 1,-1 2-1,2 2 1,-1 2-1,1-1 0,1 2 1,0 2-1,1 2 0,0 1 1,0 1-136,-2 1 1,5 1 0,-2 3 0,6-1 0,4-2 0,0 1 0,1 1 0,1-1-1,3-2 1,1-1 0,2-1 0,0 1 0,0 1-163,0 2 1,0-2 0,0 1 0,2 0 0,1 0 0,2-1 0,-2 3-1,-2 0 1,-1-1 0,0-1 0,2 0 0,1 0 0,2-1-234,-2-3 0,-1 0 1,-2-6-1,0 0 1,0 1-1,0-1 1,0 0-1,0 1 1,0-1-1,0 2 467,0 3 1,0-3 0,0 5 0</inkml:trace>
  <inkml:trace contextRef="#ctx0" brushRef="#br0">18861 7669 9737,'-8'0'422,"2"-2"0,6-4 0,0-8 1,0-9-1,0-6 0,0-6 0,0-8 1,0-10-153,0-7 0,0-6 0,0-6 0,0 0 0,0-1 1,0-3-1,0 1 0,0 5 0,0 4 0,0 6 0,0-1 1,0 2-1,-2-2 0,-1 2 0,-2 1-141,2 6 0,-4-4 0,3 4 0,0 3 0,1 4 0,0 7 0,-2 3 0,2 3 0,1 1 0,1 4 0,-2 3 1,-2 3 197,2 0 0,1 9 0,2-6 0,0 1-305,0 1 0,-2 6 0,-1 7 0,-2 6 0,2 7 0,2 2-126,1 3 1,0-6 0,0 1 0,0 1 0,0 2 0,0 1 0,0 1 0,0-1-1,0 0 1,0 1 186,0-1 0,-5 1 0,0-1 1,2 0-1,1 1 0,2-1 0,0 1 1,-1-1-1,-3 0 0,0 1 0,-1 1 49,-2 3 1,6 2 0,-6 6 0,1 0-1,-2 5 1,-2 2 0,2 1 0,1-3-1,-1-2 1,-2-1 0,2-2 0,2-3-233,-1-5 0,6-11 1,-4-8-1,3-8 0,2-6 1,0-5-1,0-5 0,0-5 1,0-5-1,0-2-1788,0-1 1758,0-5 1,7 5 0,1-6-1,1 2 1,-1 2 0,0 4-1,0 2 1,2-1 0,-1 4-1,-1 4 411,-1 7 1,-3 8 0,-4 9 0,0 13 0,-1 8 0,-2 7 0,-4 3 0,-1 4 0,-3 6 0,-2 2 0,-1 4-190,0 3 0,-1 2 0,-1 4 0,-1-1 1,-3-1-1,3 1 0,1-2 0,3-1 0,2-5 1,3-5-1,0-7 0,1-4-147,1-5 0,1-11 0,7-13 0,1-10 1,3-6-1,1-5 0,1-3 0,0-4 1,3-6-1,2-1-142,1 0 0,-4-4 0,-1 4 0,3-2 0,0-3 0,3-1 0,-1-1 0,1 1 1,-1-1-1,0-3 0,1-1 0,-3 0 0,0 1 281,-3 3 0,-4 9 0,3-1 1,-2 5-1,-2 9 0,-3 10 0,1 15 100,3 11 1,-2 8 0,6 8-1,3 3 1,0 2 0,3 3-1,-1 1 1,1 2 0,-1 1 0,0-1-1,1 0 1,-1-1 0,0-2-136,1-2 1,-2-6-1,-2 1 1,-2-4-1,1-5 1,-2-5-1,-2-3 1,-1-4 0,-2-6-8434,-4-6 8384,1-16 0,-13 0 0,5-13 0</inkml:trace>
  <inkml:trace contextRef="#ctx0" brushRef="#br0">18962 5065 8193,'-7'-23'0,"-2"4"371,-4 3 1,-2 0-1,3-1 1,1-1-1,1 4 1,-1 4 0,-2 2-1,-1 2 1,-1-1-1,1 4 1,-1 1 0,1 4-1,0 1 140,-1 2 1,1 5 0,-1-4-1,-1 0 1,-1 2 0,-2 0 0,0 2-1,-1 0 1,1-1 0,0 4 0,0 3-1,-2 3 1,0 0-411,0 2 1,1 1 0,2 7 0,-3 0 0,1 1 0,-1 2-1,3 4 1,2 0 0,2 3 0,-1-1 0,3 0 0,2 1-1,5-2 36,4-4 0,1-3 0,0-1 0,0-2 0,1-1 0,4-4 0,5 1 0,1-2 0,0 1 0,-1-1 0,1 1 0,2-1 0,1 1 66,0 1 0,-4-4 1,0 3-1,1-1 1,1-2-1,3 0 0,-2 1 1,-1-1-1,1 0 1,3 2-1,0-1 0,0 1 1,0-3-156,3-2 1,2-2 0,5-1 0,-2-2 0,1-1 0,2-1 0,2-1 0,0-1 0,0-2 0,0-1 0,-1 0 0,1-3-54,0-1 0,0 0 0,-2 0 0,-2-1 0,-1-3 0,0-2 0,2-2 0,0-2 0,1 1 0,-3-1 1,0-1-1,-2-3 0,2-4 0,0-1-108,0 1 1,-5-3 0,4 2 0,-1 0 0,-1 0 0,-1-2 0,-2 0 0,-2-1 0,-2 0 0,1-2 0,-1 0 0,-1 0 118,-3-2 1,-2 0 0,-5 1 0,2 1 0,-2-3-1,-2-4 1,-1-2 0,0 1 0,0 1 0,0 3 0,-1-3-1,-4-1 1,-5-1 0,-2-1 6,-3-1 1,-1 5-1,-1-6 1,-4 3-1,0-1 1,-1 2-1,1 2 1,-1 1-1,-1 0 1,-2 2-1,-3 2 1,0 2 27,-1 3 0,-2 0 0,-2 6 0,-4 1 0,0 2 0,2 3 0,2 2 0,-3 2 0,0 3 0,-3 1 0,3 0 0,2 0 0,4 1-95,1 4 1,0 3 0,0 7-1,2-3 1,2 1 0,2 0-1,1 3 1,-1 1 0,-1 3-1,0 0 1,2 3 0,0 2-1,1 4-34,0 5 1,-4-4-1,2 5 1,1-1-1,3 1 1,3 0-1,1 2 1,1-2-1,-1 0 1,3-3-1,2-1 1,5-3-1,4 1 163,1 0 0,0 0 1,0 0-1,0-1 1,1 1-1,4 0 0,5 0 1,2-2-1,4-2 1,2-1-1,1 0 0,-1 0 1,-1 0-1,1 2 38,1 1 0,2-3 1,-3-2-1,2 1 0,1-1 1,1 2-1,1 0 0,1-1 1,0-3-1,0 0 0,1-1 1,3 0-1,0-2-171,1-1 0,1-6 0,2-2 0,2 0 1,0-2-1,-1 1 0,1-6 0,-2-2 0,-2-6 1,-1-1-1,0-3 0,-1-3-23,1-5 1,-2 1 0,-1-6 0,-2-1 0,1-4 0,1-3 0,0-2 0,-4 1 0,0-3 0,-1-2-1,0-3 1,-3-3 0,-3 1 0,-2-2 43,-3-2 1,1-5 0,-6-5-1,0 1 1,-1 1 0,1 3-1,-3-1 1,-5 2 0,-7 3-1,-4 5 1,-4 3 0,-3 3 0,-1 2-1,-5 3-210,-5 1 1,1 9 0,-2 3 0,1 3 0,-2 1 0,-2 3 0,-1 1 0,3 3 0,4 1-1,-1 4 1,-1 1 0,-1 2 246,1 0 0,-5 7 0,0 1 0</inkml:trace>
  <inkml:trace contextRef="#ctx0" brushRef="#br0">19623 4662 9427,'-6'-13'354,"-4"3"0,2-2 1,-1 2-1,-1-3 1,2-1-1,3-1 0,4 1 1,1 0-1,1-1 1,4 2-1,5 2 185,3 2 0,1 1 0,0-2 1,2 4-1,2 1 0,1 0 0,0 2 1,1 1-1,-1 2 0,0 0 1,0 2-1,0 3 0,-1 3 0,-2 1-536,-2 1 1,1 1-1,-3 7 1,0 1 0,-4 0-1,-2 0 1,-3 0-1,-3 1 1,-3-1 0,-3 2-1,-2-1 1,-4 1 0,0-2-1,-3 1-593,1-1 1,-2-2 0,0-6 0,0-3 0,3 0 0,0-1 0,4-1 678,4-3 1,7-1 0,12-2 0,0 0-1,1 0 1,1 0 0,1 0 0,4 0 0,1 0-1,2 2 1,0 1 0,-1 3 0,-2 2 242,-4 3 1,2 4 0,-3 2 0,-5 3-1,-3-1 1,-4 0 0,-3 2 0,-2 1-1,-4 2 1,-5 0 0,-4-2 0,-4-1 0,-2-2 599,-3 2-944,-1-5 0,-5 5 0,1-7 0,-1 1 0,0-2 0,-1-2 0,-2-3 0,-2-2 0,2-3 0,2-3 0,1-4 0,2-6 0,3-3-791,5-1 0,4-1 0,4-1 1,3-1-1,2-2 0,3 1 0,1 2 1,4 3 802,2 4 0,4-4 0,7 5 0</inkml:trace>
  <inkml:trace contextRef="#ctx0" brushRef="#br1">19134 8431 29379,'-12'-1'-1229,"2"-4"0,4-3 0,6-6 0,0-1 1,1 1-1,4 0 0,3-1 0,2 1 1349,-1-1 0,-4 6 0,3-1 0,-2-1 0,-1 0 0,0 0 0,0 1 798,-2-1 1,-2 6 0,1 3-1,3 6 1,3 0 0,1 1-1,1 0-610,1-2 1,2 4-1,1-3 1,1 1-1,-1 0 1,1 1-1,-1 1 1,2 1-1,2 0 1,1 1-1,-2 1 1,-1-2-1,-1 0-132,-1 0 0,-3-3 0,0 4 1,2 1-1,-2-2 0,2-2 0,0-1 1,0 2-1,-2-1 0,-1 2 1,1 0-177,2 3 0,-5-5 0,4 6 0,-4-6 0,2 2 0,-2 3 0,0 0 0,-2 1 0,2-3 0,-1 2 0,1 2-89,0 2 1,0-1 0,1 0 0,-2 1 0,-3-1 0,3 1 0,-1-1 0,2-1-1,-1-2 1,-1-1 0,-1-1 0,0 1 184,-1-1 0,3 1 0,-4 4 0,3 1 0,1-1 1,1 0-1,-2 1 0,1-1 0,-4 1 0,-2-1 1,1 0-179,3 1 1,-4 4 0,4 0 0,-3-1 0,-2-2 0,1-2 0,3 0-1,0 1 1,-1-1 0,-1 1 0,-2-1 0,0 0-78,0 1 0,5-1 1,0 1-1,-2-1 0,-2 0 1,-1 1-1,2-1 0,1 1 1,2-1-1,-2 2 0,-1 1 1,-2 3-24,0-3 0,0-1 1,0-1-1,0 1 1,0 1-1,0 2 0,0-1 1,-2-2-1,-1-2 1,-2 1-1,2-1 0,1 1 1,2-1 47,0 0 1,-1 1 0,-2-1 0,-4 0 0,1 2 0,-2 2 0,0 1 0,-2-1 0,1-2 0,1-2 0,0 1 20,0-1 0,3 0 0,-5 1 0,1-1 1,-1 0-1,2 1 0,0-1 0,0 1 1,-1-1-1,-1 0 0,2 1 0,0-1 1,2 1 44,-1-1 1,-2 0 0,4 1 0,0-1 0,0 1 0,-1 1 0,-2 1 0,-2 2-1,1-1 1,1-2 0,0-2 0,0 1 121,-3-1 0,3 0 1,-2 1-1,0-1 1,1 1-1,-1-1 0,1 0 1,-1-1-1,2-2 1,0-1-1,0 1 1,-2 2-1,1 0 31,-1-4 1,5 4-1,-4-3 1,-2 2 0,-2 3-1,-2-2 1,3-2 0,1-3-1,1 0 1,-1-2 41,-2 1 0,-1 2 1,-1-2-1,1-1 1,1 2-1,2-2 1,1 2 391,-1 0 1,6-4 0,4-1 0,5-5 0,4-4-274,4-2 1,0 3 0,3-3 0,-1 2 0,1 1 0,-1 0 0,0-1 0,1-1 0,1 1 0,1 1 0,2 0 769,-1 0-1001,-2-6 1,3 5 0,2-5 0,0 1-1,1-1 1,1 0 0,1-1 0,-1 3-1,0-2 1,-1-2 0,-1-1 0,0 1-16,-4 3 0,4-3 0,-3 4 0,-4-4 0,-3-1 0,1-2 0,0-2 0,1-1 0,-2 1 0,-3 2 0,-1 2 0,-3-1 0,3 1 0,-4-2 0,5-1 0,-2-3 0,-1 3 0,0-1 0,0 1 0,0-3 0,-1 1 0,1 0 0,-2 0 0,-1 0 0,-2-2 0,0 5 0,0-5 0,0 2 0,0-2 0,0 0 0,0-1 0,-2 1 0,-1-1 0,-2 1 0,2-1 0,0-1 0,0-1-49,-2 2 0,-1-5 0,2 4 0,-2-1 0,0 0 1,-1-1-1,2-1 0,1 1 0,-3 2 0,-1 1 1,-1-1-1,-1 0 0,1-1-102,-3 0 1,4 6 0,-1-3 0,-1 2 0,1-2 0,-1 0 0,0 1 0,1 2 0,1 2 0,0 0 0,0-1 0,-2-3 0,1 1-12,-1-2 0,0 5 1,-4-4-1,0-1 0,-2-2 1,-2-1-1,-1 2 1,1 0-1,2-1 0,2-1 1,0 2-1,-1 1 1,1 2-19,-1 0 0,1-2 0,-2 3 0,-2-1 1,-1 2-1,2 1 0,1 1 0,0 1 0,-2 1 1,-3 2-1,1 1 0,-1 1 58,3 1 0,2-5 1,2 5-1,-1-2 0,1 1 1,0-2-1,-1-1 0,3 1 1,2 2-1,4-1-431,-1 2 0,7-3 0,0 6 0,8 3 515,5 6 1,1-3 0,1 6 0,-1-3 0,0 3 0,1-1 0,-1 1 0,1-3 0,-1 1 0,0 2 0,1-1 0,1 2 311,3 0 1,-3-3 0,5 3-1,-2 0 1,2 0 0,1 1-1,2 1 1,0 0 0,0 1-1,0 1 1,0 3 0,0-1-1,0 1-201,-2-1 0,-1 5 0,-5 0 1,2-1-1,1-2 0,-3 0 1,-3 2-1,-4 1 0,2-2 0,2-1 1,2-1-1,-3-1 0,0 0-24,-3 1 0,1 1 1,4 1-1,0 3 1,1-1-1,-1 0 1,-1 2-1,-2 1 1,-1 4-1,-1-1 0,1 1 1,-2-4-1,-2 1-130,-2-1 0,-1-3 0,0 4 0,2-3 1,-2 0-1,0-1 0,0 0 0,2 0 0,-2 0 1,1 2-1,-1 0 0,3 1-1345,2 1 1223,-5 1 1,5 4-1,-4 1 1,0 2 0,0 1-1,-3 3 1,-1 0 0,0 2-1,0-4 1,0-1-1,-1-5 1,-3-1 0,0-2 184,0 0 1,-2-7-1,1 3 1,2-4-1,1-2 1,1 2-1,-2 2 1,-2 1-1,2-2 1,-1 1-1,1 0 1,-3 2-1,-1 1-213,1 0 1,-4 3 0,4-5-1,-2 0 1,-2 0 0,1 1 0,-1-3-1,-1-1 1,0-1 0,0-1 0,1-1-1,-1-2 1,-2-1-603,-1 1 0,-1 0 0,1 0 0,0-1 0,-1 1 941,1 2 1,-7 7 0,-1 3 0</inkml:trace>
  <inkml:trace contextRef="#ctx0" brushRef="#br0">19336 8187 27680,'0'-10'-7764,"0"1"8233,0 6 0,6 1 0,4 8 0,2 1 0,4-1 0,4-1 0,4 0 0,3-1 0,3 1 0,2 0 0,2 1 0,-2 1 0,-2-1 0,-1-1-285,0 1 0,-5-2 0,0 5 0,1 2 1,1 2-1,-1 2 0,-1-3 0,2 1 0,1 0 1,2 3-1,1 0 0,2-2 0,3-2 1109,2-3-1113,1 1 1,4 4 0,-2-1 0,-3-2 0,-2-1 0,-2-1-1,1 1 1,-2-1 0,-3 1 0,-5 0 0,-2-1 0,-1 2-233,0 2 0,3 0 0,-4-2 0,1-1 0,2 1 0,-1 2 0,4 1 0,1 1 0,2-1 0,-1 0 0,3 1 0,1-3 0,3 0 136,2-3 1,-5-1 0,1 3 0,-3-3 0,-1 0 0,0 0 0,0 2 0,0-2 0,-1-2 0,1-1 0,0 2 0,0-1 0,-1 2-85,1 0 0,0-3 0,0 3 0,0 0 0,1-2 0,2 2 0,1 0 0,-1 2 0,-3-1 0,-3 1 0,-2 1 0,1 0 0,3-1 0,-6 3 0,-1-5 0,-2 1 0,2-1 0,-1 0 0,3-1 0,-2 1 0,1-2 0,-1 2 0,0-2 0,-4 1 0,-1-2 0,-2-1 0,1 1 0,-1 2 0,1-4 0,-1 3 0,0 1 0,1 1 0,-1-2 0,1 0 0,-1-2 0,5-1 0,0 0 0,-1 2 0,-1-2 0,1-1 0,1-2 0,-1 0 0,-2 0 0,-2 0-1301,1 0 0,-4 0 1,-6 0 1230,-10 0 1,-13 0 0,-4 0 0</inkml:trace>
  <inkml:trace contextRef="#ctx0" brushRef="#br0">21465 8475 27651,'0'-15'130,"0"6"1,2 1-1,1 3 1,2 6 0,-1 7-1,3 4 1,2 0-1,4 1 122,2 3 1,4 2 0,1-2 0,3 1-1,2 3 1,3-1 0,0 2 0,1 1 0,2 2-1,1-2 1,1 1 0,-3-3 0,-1 3-348,0-1 0,-8 1 1,6 1-1,-3-4 1,-3 0-1,-1 0 1,-2 1-1,-2 0 1,-2-4-1,-1-1 1,-3-1-1,-4-1-583,1 1 1,-6-6 0,2-1 0,-6 0 0,-6-1 0,-4-1 0,-2-1 622,1 1 0,-2-3 1,-3 5-1,-5-1 0,-5-2 1,-3-1-1,-3 3 0,0-1 1,-2 1-1,0-3 1,-3 1-1,0 0 0,0 0 244,2 1 0,6-4 0,-1 3 0,2-4 1,4-1-1,3 0 0,5 0 0,3 0 0,1 0-684,1 0 0,6-1 0,5-3 0,4-2-5894,4-2 5988,6 5 1,-3-16-1,7 3 1</inkml:trace>
  <inkml:trace contextRef="#ctx0" brushRef="#br0">21594 8647 8822,'0'-19'0,"0"0"77,0 1 1,0 10-1,0 8 1,0 8-1,0 7 1,0 4-1,0 5 1,0 3-1,0 2 1,0 1-1,0 2 163,0 2 0,-1 1 0,-2-3 0,-2 2 0,2-3 0,-1 0 1,1-2-1,-2-1 0,1 1 0,-1 0 0,0-2 0,2-3 0,0-5-1034,-2-3 1,3 3 0,-2 1 0,2-3 831,2-1 0,0-1 1,0-1-1</inkml:trace>
  <inkml:trace contextRef="#ctx0" brushRef="#br0">23738 8475 15520,'-8'-15'0,"3"1"-212,4-1 0,1 1 0,0 0 0,0-1 0,1 1 0,4 1 0,5 2 859,2 1 1,3 2 0,1-3 0,1 2 0,4-1 0,0 0 0,1 2 0,-1 2 0,2 3 0,-1 1 0,2 2 0,-2 0 0,-3 0 0,-1 0 0,0 2-682,1 3 1,-2 3 0,-5 6 0,-3 0 0,1 1 0,-2-1 0,-2 1 0,-1-1 0,0 0 0,-4 1 0,-4-1 0,-6 0 0,-4 1-167,-2-1 1,-4 1-1,-2-1 1,-1 0-1,-4 1 1,-1-1-1,0 1 1,2-3-1,2 0 1,2-4-1,4 0 1,1-2 181,1 0 1,4 4-1,6-5 1,10-4 0,6-2-1,4-4 1,1 2 2731,3 1-2443,3 2 1,7 2-1,0 1 1,0 3-1,-1 2 1,1 4-1,0 0 1,-2 3-1,-1-1 1,-5 0 0,-4 2-1,-4 2-302,0 1 1,-7 2-1,-1-3 1,-4 1-1,-2-2 1,-4 1-1,-5 0 1,-4 1-1,-3-2 1,-4-1-1,-2-1 1,-2-1-1,-2 0 258,-2 1 1,0-6 0,2-1 0,1-1 0,2-4 0,-1-1 0,-1-2 0,1 0 0,2 0 0,1-2 0,1-1 0,0-4 0,4-1-1941,1-3 0,1 0 1,1 0-1,1 1 1801,4-1 0,-4-2 1,5-1-1</inkml:trace>
  <inkml:trace contextRef="#ctx0" brushRef="#br0">23019 8820 10100,'0'-14'0,"0"-2"0,1-2 120,4-1 1,-3 0 0,3 4 0,-2 1 0,0-1 0,2 1-1,-2-2 1,-1-3 0,-2-3 0,-2 1 0,-3 5 0,-4 5-1,-6 1 636,-4 2 0,1-3 0,-6 6 0,-3 0 0,-3 0 0,-4 1 1,1 0-1,-1 4 0,1 4 0,-1 2 0,0 2 0,1 3 1,1 2-622,2 1 1,1 1-1,0 1 1,0 1 0,2 3-1,1-1 1,2 1 0,-1 3-1,-1 1 1,2 0 0,4 1-1,0 3 1,0 2 0,-1 2-175,0 2 0,3 4 1,7-5-1,3 1 1,0 1-1,2 2 1,-1 0-1,4-2 1,2-2-1,1 3 1,0-1-1,0 0 1,0-3 113,0-2 1,4-1 0,3 0-1,1 0 1,3-2 0,3-2-1,4-1 1,1 2 0,0 0 0,1 1-1,-1-2 1,0 3 0,0-5 16,0 0 1,1 2 0,-6-2 0,0 1-1,2-2 1,2-1 0,1-3 0,-1-2 0,-1 0-1,2 1 1,4 1 0,1-4 125,0-3 1,0-3 0,4 3 0,1-3 0,0-1 0,0-4 0,0-1 0,-1-2-1,3 0 1,-1 0 0,0-2 0,-2-3 0,-1-3-87,0 0 1,2-9-1,0 2 1,-1-1-1,1-1 1,0-2 0,0-4-1,1-2 1,2-1-1,2-1 1,-1 0 0,1-4-108,-1-1 0,1-3 0,-5 3 0,-2-1 1,-3-1-1,-5 0 0,-3-1 0,-2-2 0,-1-1 1,-3 0-1,-6-1 0,-2-1 0,-4-1-82,-2-2 1,0 0 0,-5-1 0,-2 1-1,-2 2 1,0 1 0,0 1 0,2-1 0,-2 0-1,2 2 1,-2 4 0,1 4 0,-4 1 90,-4 0 1,3 7 0,-6 3 0,1 1 0,0 1 0,-5-2 0,-4 1 0,-4 4 0,-2 4 0,-3 4 0,0 1 0,0 0 0,2 2-145,-2 1 0,5 2 0,1 0 1,4 2-1,1 1 0,0 3 1,2 2-1,3 4 0,3 0 0,2 3 1,0-1-1,1 1 0,2-1-877,2 0 1,1 1-1,2-1 1,2 2-1,-1 2 1,2 1 725,3-2 1,-3 12 0,0 2 0</inkml:trace>
  <inkml:trace contextRef="#ctx0" brushRef="#br0">15926 13395 18601,'13'-19'0,"-2"0"0,-1 0 0,-1 0 63,-1 0 1,-1 4 0,-7 6 0,-2-1 0,-3 2 0,-4 3-1,-6 4 1,-4 1 0,-3 1 0,-2 4 4514,0 5-4554,0 2 1,-5 1 0,0-2 0,0-1-1,2 1 1,2 2 0,2 3 0,4 1-1,5 3 1,4-1 0,4 2 0,3 3-1,1 3 1,2 2-223,0-1 1,6 6 0,4 1-1,3 2 1,1 1 0,0 1-1,2-1 1,2 2 0,1 0-1,-1-2 1,-2-4 0,-3-4 0,-2-1-1,-2 0 209,3 0 1,-6-6 0,-1 0 0,-4-1 0,-1-1 0,0 0 0,-1-4-1,-4-1 1,-5-1 0,-2-2 0,-4-2 0,-2-3 0,-3-2-335,-1-3 1,-2-1 0,-3-2 0,-1-2 0,3-2-1,-2-6 306,1-3 0,-6-1 0,-5-1 0</inkml:trace>
  <inkml:trace contextRef="#ctx0" brushRef="#br0">15437 13827 10519,'0'-14'0,"0"-1"0,0 1 741,0 0 1,1-1 0,4 1 0,5 1 0,3 2-1,3 3 1,1 1 0,4 4 0,1 0 0,6 0-1,2-2-405,3 2 1,7 1 0,-1 2 0,2 2 0,3 1-263,-1 2 1,6 12 0,2-1 0</inkml:trace>
  <inkml:trace contextRef="#ctx0" brushRef="#br0">16430 13928 11182,'8'1'1073,"-5"4"0,-5 5 0,-4 3 1,-1 1-1,1 0 1214,3 1-2298,-5-1 0,0 7 0,-7 1 1</inkml:trace>
  <inkml:trace contextRef="#ctx0" brushRef="#br0">16991 13942 12781,'0'-14'36,"0"-5"0,0-1 0,1 3 0,2 1 0,4 3 0,1 2 1,3 1-1,2-1 0,1-2 0,1-1 126,-1 0 1,-1-1 0,-2 1 0,-3-1 0,0 1 0,-2 0 0,1 2-199,-4 8 1,-3 7 0,-3 14 0,-2 4 0,2 2-1,1 2 1,2 1 0,0-1 0,0-1 0,0 2-1,2-1 1,3 1 0,3-4 275,0-1-185,4 5 1,-2-10 0,7 3 0,3-5-1,-1-3 1,0-3 0,2-1 0,0-4 0,-1-3-1,0-5 1,-1-4 0,0-4-325,-1-1 0,-3-2 1,1-4-1,2-2 1,1-2-1,-3 0 1,-3-3-1,-3-4 256,1-2 1,2-7 0,1 3-1</inkml:trace>
  <inkml:trace contextRef="#ctx0" brushRef="#br0">17278 13252 12381,'-14'-20'0,"0"1"0,-1 2 366,1 1 0,6 1 0,5 2 1,6 4-1,6 4 0,6 3 1,4 4 175,5 3 0,3 3 0,4 8-443,2 3 1,4 3 0,6 7 0</inkml:trace>
  <inkml:trace contextRef="#ctx0" brushRef="#br0">18199 13899 8514,'-13'-14'0,"2"1"2477,2 3-1603,5 4 0,-4 7-874,4 4 0,-4 16 0,-7 9 0</inkml:trace>
  <inkml:trace contextRef="#ctx0" brushRef="#br0">11739 13065 17710,'0'-15'-515,"0"1"0,0-1 0,0 1 1,0 0-1,0-1 0,0 1 1,0-1-1,0 1 0,0 0 879,0-1 0,0 6 0,0 2 0,-1 7 0,-4 10 0,-5 7 0,-4 6 0,-5 2 0,-5 3 0,-3 2 0,-2 4-240,0 4 1,-6 3-1,-3 3 1,-4-1-1,-1 0 1,0 2 0,0 1-1,-1 2 1,1 0-1,0 2 1,0 1-1,0 0 1,1-2-50,4 1 0,-2-4 0,5 5 0,-2 1 0,-1-3 0,1 1 0,2-4 1,1-1-1,1-2 0,1 0 0,1-1 0,2-2 0,2-3-31,3-2 1,2-3-1,4-7 1,1-2 0,2-3-1,4-2 1,0-2-1,0-2 1,0-1 0,3-2-505,1-1 0,-2-5 1,4 4-1,2 3 336,1 0 0,2 9 0,0 1 0</inkml:trace>
  <inkml:trace contextRef="#ctx0" brushRef="#br0">12387 14388 9827,'-15'-14'0,"1"1"158,0 3 0,-1 4 0,1 6 1,1 2-1,4 2 0,4 6 0,3 4 1,2 4-1,0 3 0,2 0 0,3-1 1,6 0-1,5-1 2564,3 0-2632,0 6 0,2-9 1,3 5-1,3-2 0,2 1 1,0-3-1,1-1 1,2-1-1,1-1 0,1-1 1,0-2-1,1-3 1,0 0-1,2-2 0,-2 1 47,0-4 1,5-8 0,-2-4 0,4-6 0,1-2 0,0-4 0,0-2 0,-1-2 0,-2-2 0,-3-2 0,-2 0 0,-5 0-1,-4 1-143,-7-1 1,0 0-1,-3 0 1,-5 2-1,-3 1 1,-4 4-1,-3 1 1,-1 4-1,0 1 1,-1 3-466,-4 3 0,2-1-179,-7 6 1,7 2-1,-2 8-1107,3 5 1,2 2 1733,0 3 0,-6-1 1,-2 1-1</inkml:trace>
  <inkml:trace contextRef="#ctx0" brushRef="#br1">11207 10086 11813,'2'-14'0,"1"-2"24,2-3 1,6 3-1,-1-4 1,4 4-1,3 2 1,3 1-1,-3 2 1,-1 3-1,-1 0 980,-1 0 1,-4 5-853,-1-2 1,-6-3 0,4 0 0</inkml:trace>
  <inkml:trace contextRef="#ctx0" brushRef="#br1">11409 9899 29439,'9'2'-1410,"-1"2"1,-1 6-1,-4 3 1,-2 1-1,-1 1 1,-1-3 1795,-4-2 1,3 3 0,-1-5 0,5-2 0,3-6 0,-2-9 0,0-9-301,2-6 0,-4-3 1,4-5-1,-3-5 0,-2-8 1,0-6-1,0-8 0,0-8 1,-2-7-1,-3-4 1,-4-2-1,3 39 0,1 1 1,-1-1-1,0 0 0,-3-37-266,-2 4 1,-1 7 0,3 16 0,4 6 0,3 7 0,2 3 0,0 4 0,0 6 0,0 4 0,0 2 0,0-2 0,0 0 0,0 0 237,0 4 1,5 6 0,0 1 0,-2 2 0,-1 5-1,-2 8 1,0 7 0,0 7 0,0 7-281,0 6 0,1 5 1,4 8-1,5 3 0,1 4 1,0 4-1,-1 2 1,1-1-1,2 3 0,0 2 1,-2 3-1,-2 3 1,1-3 276,-2-1 0,-2-2 1,-6-6-1,0-3 0,0-7 1,0-6-1,0-8 0,0-6 1,0-7 18,0-3 1,0-9 0,0-7 0,0-10-1,0-6 1,0-5 0,0-3 0,0-6-1,0-7 1,0-5 0,-1-1 0,-3-1-84,0-4 0,-6-2 0,5-4 0,0 3 0,1 1 0,-1 4 0,2-1 0,1 1 0,2 0 0,0 2 0,0 6 0,2 1 0,1 0-41,2-3 0,4 5 0,-4 2 1,-2 2-1,-1 1 0,-2-2 1,-2-2-1,-3 2 0,-3 4 1,-1 4-1,1 5 0,0 3 177,0 1 1,5 9 0,-2 6 0,3 9 0,2 7 0,0 5-1,0 3-248,0 6 0,-1 1 0,-2 7 1,-4 4-1,1 3 0,-2 4 0,1 1 1,-1 1-1,2 0 0,-2 3 1,2 4-1,-2 3 0,1 3 157,1 1 1,1-3-1,5 2 1,0-3 0,0-6-1,2-6 1,1-7 0,2-9-1,-1-7 1,1-7 0,2-5 211,1-4 1,-5-5 0,2-10 0,-4-5-1,-1-4 1,0-5 0,0-5 0,0-5 0,0-5-1,0-4 1,0-5 0,0-5-287,0-5 1,0-4-1,0-4 1,0-1 0,2-1-1,1 1 1,2 0 0,0-1-1,-1 2 1,1 4 0,-2 6-1,-1 4 47,-2 4 1,0 5 0,0 1 0,-2 3 0,-1 6 0,-3 2 0,-1 2 0,-1 0 0,2 2 0,-2 1 0,2 3-208,-1 2 0,2 10 0,5 6 1,2 10-1,1 9 0,2 8 1,-2 7-1,-1 4 0,-1 7 0,3 6 1,0 6-1,0 6 213,-3 4 0,-2-2 0,-3 1 0,0 0 0,0 1 0,1 5 0,0 3 0,-2 0 0,2-3 0,1-3 0,2-2 1,0 0-1,0-3-149,0-7 1,5-1 0,2-8 0,-1-1 0,2-4 0,-2-5 0,2-6 0,-1-5 0,1-4 0,-2-2 0,2-6 388,0-3 1,-5-8 0,2-10 0,-3-8 0,-2-9 0,0-4 0,0-3 0,0-4 0,0-4 0,0-5 0,-2-5-321,-3-5 0,2-3 0,-5-3 0,0-4 0,2-5 1,-2-7-1,5 34 0,-1 0 0,0-1 0,0-1 1,1-1-1,0 0 0,0 0 0,0 0 0,1 2 1,0 0-1,1-32 0,1 17-713,0 17 0,0 14 0,0 25 0,0 15 0,0 16 0,0 13 0,0 10 0,0 11 763,0 10 1,0 6 0,0-37 0,0 0-1</inkml:trace>
  <inkml:trace contextRef="#ctx0" brushRef="#br1">13121 13122 10083,'-5'-14'0,"-2"1"0,1 2-511,0 1 1510,-6 7 0,4-3 0,-6 9 0,0 5 0,-1 8 0,-1 6 0,-3 7-863,-5 3 1,2 9 0,-4 3 0,-3 7 0,-4 5 0,-6 4-1,-5 6 1,19-30 0,-1 0 0,-2 1 0,0 1 0,-1 1-1,0 0 1,0 2 0,1 0 0,-2 1 0,0 1 0,1-1-1,-1 0 1,0-1 0,1 0 0,2-3 0,1-1 0,2-2-1,0-1-233,-17 28 1,6-4 0,-2-6 0,3-5 0,7-7 0,6-8 0,5-7 0,4-5 0,0-6 0,4-3-41,2-1 1,8-7-1,6 3 1</inkml:trace>
  <inkml:trace contextRef="#ctx0" brushRef="#br1">13869 14475 8134,'-5'-15'0,"-1"1"0,-1-1 344,1 1 1,-2 1-1,8 5 1,6 8 105,5 8 1,4 0 0,1 2 0,3 3 0,5 3 0,3 3 0,2 0 0,0 0 0,1 0 0,2 0 0,3 1 0,2-1 0,3-2 0,1-1 0,3-1-37,-1-1 1,5-1 0,1-3 0,1-6-1,1-4 1,0-6 0,3-8 0,2-9-1,0-6 1,-1-4 0,-4-5 0,-2-2-1,-2-2-179,-3-1 1,-2 8 0,-4-7 0,-4 5 0,-4 5 0,-1 2 0,-2 3 0,-4 3 0,-7 5 0,-7 3-922,-2 1 0,-4 2 0,-8 4 0,-5 6 0,-1 6 0,0 6 910,2 4 0,-7 8 0,-7 1 0</inkml:trace>
  <inkml:trace contextRef="#ctx0" brushRef="#br1">18717 10172 29873,'-10'-1'-2161,"1"-4"2271,6 3 1,-5-4 0,3 6 0,-5 0-1,-2 0 1,-3-2 4,1-2 1,-1 2 0,3-4 0,0 1 0,3-1 0,-2-1 0,-2 1 0,0 1 0,2 0 0,1-1 0,-1-2 0,-2-2-96,-1 2 0,4-5 0,1 4 0,-2-4 0,-2-1 1,-2-1-1,1 1 0,0-1 0,-1 1 0,1 0 1,-2-1-1,-2 1 0,-1-1-16,1 1 1,2 5 0,2-1 0,0-1 0,-1-2 0,1-1 0,0-1 0,-1 1 0,1-1 0,1 1 0,2 0 0,1-1-1,1-1 1,-1-1-3,0-3 0,7 0 1,-3 0-1,1-2 0,-1 0 1,-1 1-1,-1 0 1,2-1-1,-2-2 0,1 0 1,1 0-1,3 0 1,0 0-119,-2-2 1,3 4 0,-4-2-1,1-2 1,0-1 0,1-2-1,-1 1 1,0-1 0,2 0-1,0 0 1,-1 2 0,0 2 10,0 1 1,3 0-1,1-4 1,0 3-1,0 2 1,0 1-1,0 0 1,1-4-1,3 1 1,2-1-1,0 2 1,2-2-1,0-1 14,3-2 0,2 1 0,2-1 0,-1 0 0,0 0 1,1 2-1,-1 0 0,2 0 0,2-4 0,1 3 0,-1 0 1,-2 4-1,-2-1-11,0-2 1,1 0 0,-3 1 0,0 4 0,-3-1 0,4 1 0,3-2 0,3 1 0,-1 3-1,-2 0 1,0 1 0,1 2 0,3 1-25,-3 1 0,4 1 0,-2 1 1,-1 2-1,-1 1 0,1 1 0,1-1 1,-1 2-1,-2 0 0,-2 0 0,0-1 103,1 1 1,-2 0-1,-2 4-215,-2 0 0,-7-1 1,-2 5-1,-8 0 1,-5 1-1,-1 3 1,-1 0 332,1 0 0,0 4 0,-2 0 0,-2 1 0,-3 1 1,0 1-1,-1 2 0,1 1 0,-1 1 0,0-1 1,-2 0-1,0 2 0,0 2 7,-2 1 0,4 5 0,-2-3 0,0 1 0,0 4 0,0-1 0,0 1 0,0 0 0,1 2 0,1 3 0,1-3 1,0-2-1,4 0-21,1 1 0,-3 2 0,0-2 0,3-2 0,3-1 1,3 0-1,1 2 0,-1-1 0,2 3 0,2-3 1,2 2-1,3 1-85,1 0 1,-5 1 0,0 0-1,2 0 1,1-1 0,2 1 0,0 0-1,-1 0 1,-2 0 0,-2-1-1,2 1 1,-1 0 0,1 0 4,-2-1 1,1 1 0,4 0 0,0 0 0,0-2 0,1-1-1,4-2 1,3 1 0,2 1 0,-1-1 0,2-1 0,1 2-1,-1 1-64,-2 2 0,-1-5 0,4 0 0,-3 0 0,2 0 1,1 0-1,-1 1 0,-2 2 0,1 1 0,-1-3 1,1 1-1,3 1 0,3 2 29,3-2 0,2-2 0,-4 3 1,4-3-1,2-1 0,1 0 0,0-1 1,-2-4-1,-1-5 0,-2-3 1,0-3-1,-1 0 0,-4-1 483,-3-1 0,-6-1-482,5-5 0,-9 0 1,1-2-1,-7-1 1,-1-3-1,-2-2 1,1-3-1,-1-2 1,0-3-1,-3-2 1,-2-3-1,-1-1 1,-1-4-1,-1-1-41,-3-2 1,3-1-1,-4-2 1,0-1-1,1-1 1,0-1 0,0-4-1,-2-2 1,0-2-1,0-2 1,5-1-1,4-2 1,2 0-12,-1-2 0,5 4 0,1-5 0,3 1 0,2 2 1,0-1-1,0-3 0,0 0 0,0 0 0,2 1 1,3 2-1,4-2 0,4 1 188,1 0 0,2 2 1,3 7-1,5 3 1,4 2-1,0 3 1,3-1-1,2 2 1,4 2-1,1 1 1,1 0-1,-1 1 1,-1-1-97,-3 0 1,-1 5-1,-3 2 1,-2 1-1,-3 3 1,-2 2-1,-4 3 1,-3 4 0,-2 4-1,-1 5 87,-3 5 0,-4 9 0,-6 9 0</inkml:trace>
  <inkml:trace contextRef="#ctx0" brushRef="#br1">14962 12820 30908,'0'-14'-187,"0"-1"1,0 6 0,-1 4 0,-6 8 0,-7 15-1,-10 12 1,-8 13 231,-7 8 0,-4 13 0,20-28 0,-2 0 0,-1 4 0,0 0 0,-2 2 0,0 1 0,-1 0 0,0 0 0,0 0 0,1 0 1,-2 0-1,0-1 0,0 1 0,0-1 0,-2 0 0,1-1 0,1 1 0,0-1 0,0-1 0,2-2 0,1 0 0,1 0 0,1-2 1,1 0-1,0 0 0,0 0 0,0-1 0,1 0-62,-18 32 0,4-8 0,8-8 0,2-1 0,3-4 0,5-3 1,5-6-1,4-8 0,4-8-1799,-1-5 1,7-8 1998,0-4 1,13-8-1,9-4 1</inkml:trace>
  <inkml:trace contextRef="#ctx0" brushRef="#br1">15279 14877 17370,'-15'-9'0,"2"-1"368,4-1 0,4 3 0,10 0 0,6 0 1,8 2-1,10-2 0,6 0 0,5-2 1,2 0-1,6 1 0,4-2 0,9 0 1,1-1-1,2 3 0,-1-1 112,1 2 0,-4-5 0,4 5 0,-4-1 1,-9-1-1,-5-1 0,-4-2 0,-2 0 0,-4 2 1,-2 2-1,-7-1 0,-6 0 0,-5 2-755,-2 2 0,-1 0 0,-3 4 1,-6 2-5655,-2 6 5479,-2-1 0,0 8 1,0-5-1</inkml:trace>
  <inkml:trace contextRef="#ctx0" brushRef="#br1">18156 5597 16692,'5'-10'0,"0"1"-101,-2-2 0,5-2 0,0-2 1,1 3-1,-1 0 0,0 3 293,0-2 1,-4 3-1,2 0 1,-1 0 0,-2 1-1,-5 1 1,-6 3-1,-4 3 1,-4 5 0,-4 4-1,-5 4 1,-7 1-6,-7 1 0,-2 5 1,-4 3-1,-3 1 1,-5 0-1,-3 0 0,-3 0 1,-3 0-1,-5 0 1,-3 0-1,-4-2 0,-1 0 1,-3-1-101,38-11 0,0 1 0,0 2 0,0 0 0,-1-2 0,0 0 0,2 1 0,0 0 0,-38 12 0,0 2 0,1 1 0,0 1 0,3 1 0,4 0 0,4 0 0,2 0 0,-1-1 0,0 1-40,4 0 1,-1-2 0,13-3 0,2-5 0,-1-3 0,3-1 0,0-1-1,8 0 1,4 1 0,3-2 0,0-2 0,2-3 0,3-2 287,5-3 0,4 1 1,7-1-1,8 0-278,8-5 1,7-2-1,4-8 1,5 3 0,3-2-1,2-4 1,1-2-1,4-3 1,6 1 0,6 0-1,5-2 1,4 1-1,1-3 6,3 1 1,5 3 0,3-5 0,10-2-1,-36 13 1,1-1 0,1-1 0,2 1 0,0 0-1,1-1 1,1 1 0,0-1 0,2 1 0,0 0-1,-1-1 1,1 1 0,-1 0 0,0-1 0,-3 1-1,-1-1 1,-2 1 0,0 0 38,-3-1 0,0 1 1,0 0-1,0-1 1,35-14-1,-2 1 1,-7-1-1,-4 0 1,-7 2-1,-4 3 0,-9 5 1,-4 3-1,-6 1 1,-6 1 267,-6-1 0,-3 1 1,-3 0-1,-3-1-1762,-5 1 1265,-4 6 0,-2 2 0,-4 7 1,-6 4-1,-9 6 0,-7 5 0,-6 3 1,-6 0-1,-4 1 0,-5 0 1,-5 3-1,-4 1 146,-4-2 1,-6 5 0,3-3 0,-3 4 0,-7 2-1,35-14 1,-2 1 0,-1 2 0,0-1 0,-1 1-1,-1 1 1,1-1 0,0 0 0,-1 0 0,0 0-1,-1 1 1,1-1 0,-2 0 0,0 0 0,2 1 0,1 0-36,1 1 0,0 0 0,0-2 0,0 0 0,0 0 0,1 0 0,-3 1 0,0 0 0,-1 0 0,0 0 1,2 0-1,1 0 0,4-1 0,0-1 0,-31 17 0,8-3 0,8-1 0,10-3 0,10-1 0,7-3-71,7-4 1,3-4 0,5-4 0,6-2 0,10-7 0,8-6 2023,6-7-1892,10-2 0,3-8 1,7 0-1,5-3 1,4-2-1,4-2 1,8-4-1,5-1 1,5-1-1,2 1 1,2 0-1,-35 15 1,0 0-23,4-2 1,0 0-1,6-1 1,2 0-1,3 0 1,0 1 0,1 2-1,-1 1 1,-1 0-1,0 1 1,-2 1 0,0 0-1,-1 0 1,1 0-1,-2 1 1,1 1 0,-3 1-1,0 0 1,-3-1-1,-2 1 1,35-10 0,-7-1-1,-4 0-17,-2-4 1,-5 4-1,-9-2 1,-7-2 0,-3-1-1,-4 0 1,-2 1 0,-5 4-1,-5 3 1,-7 4 0,-4 4-148,-3 0 0,-9 6 0,-2 3 1,-12 7-1,-9 5 0,-7 4 1,-5 5-1,-6 2 0,-5 2-984,-2-1 1122,-8 2 1,2 5 0,-9-1 0,-5 1 0,-5 0-1,34-15 1,-1 1 0,-2 0 0,-2 0 0,-5 2 0,0 0-1,-8 2 1,-2 2 0,-5 1 0,-2 0 0,-4 3 0,-1 0-1,1 0 1,-1 1-40,1 1 1,1 1 0,1-1 0,3 1 0,2 1 0,2 2 0,4-1-1,2 2-380,3 1 1,3 1 0,2 1 0,2 0-1,8 1 1,0 0 0</inkml:trace>
  <inkml:trace contextRef="#ctx0" brushRef="#br1">16502 13136 24943,'9'-41'-751,"1"3"0,-7 4 0,3 10 0,-1 5 0,-2 4 1,-4 6-1,-9 7 984,-8 10 0,-4 3 0,-8 13 0,-4 4 1,-6 4-1,-6 6 0,-5 5 0,-4 7 0,-1 6 1,27-26-1,-1 0 0,1 1 0,-1 1 0,0-1 1,1 0-1,1 1 0,0 0 0,0 1 0,0 1 1,1 1-1,0 0-44,-1 1 0,1-1-333,1 0 1,0-1-1,-18 21 1,1 0-1,0-4 1,2-3-1,4-6 1,6-9-1,7-6 1,4-4-1,2-1 1,4-1-1,3 0 1,3-4-124,1-1 0,2 5 0,5 1 0</inkml:trace>
  <inkml:trace contextRef="#ctx0" brushRef="#br1">16861 14403 11068,'-9'-15'0,"1"1"0,1-1 108,4 1 1,1 0-1,2-1 1,0 1-1,0 0 194,0-1 0,2 9 1,1 6-1,4 8 1,1 4-1,1 3 1,1 1-1,1 1 1,3 4-1,6 2 1,0 1-1,3-2 1238,-1-3-1301,2 4 0,6-7 0,2 3 1,4-3-1,0-3 0,4-2 1,3-3-1,5-2 0,4-3 1,0-1-1,-1-4 0,1-3-57,-1-4 0,-5-2 0,2 0 0,-5 1 0,-4-1 0,-6-2 0,-2 0 0,-3 2 0,-1 0 0,-3-4 0,-3-2 0,-2-2 0,1-1-172,-3 1 1,-1-6 0,-1 1 0,-1-2-1,0 1 1,1 1 0,-2 0 0,-4 0 0,-2 1-1,-3 2 1,1 4-501,-2 1 0,-7 8 0,-4 5 1,-2 4 889,0 4 0,1 13 0,-6-2 1</inkml:trace>
  <inkml:trace contextRef="#ctx0" brushRef="#br1">22400 9467 6963,'0'-14'0,"0"0"-85,0-1 0,2 6 0,1-1 1,2-1-1,-2-2 0,-1-1 753,-2-1 1,-2 6 0,-3 1 0,-4 1-1,-6 6 1,-2 2 0,-6 6 0,-2 1-1,-7 5 1,-4 3 0,-5 4 0,-5 3-1,-9 1 1,-6 1-441,-6 4 0,-3-8 0,-4 8 0,-2-2 0,35-14 0,0 1 0,-2 0 0,0 1 0,-2-1 0,-1-1 0,-2 0 0,0-1 0,-2 1 0,1 0 0,-2 1 0,1 1 0,0 1 0,-1 1 0,0 2 0,0-1 0,0 1 0,0 1-189,0-2 1,1 0-1,-1 3 1,0 0-1,4-2 1,1 0 0,0 2-1,-1 0 1,0 1-1,0 1 1,1-1 0,1 0-1,1 0 1,0 0-1,4-4 1,0 0 0,2-1-1,1-2 1,-34 12-1,4-1 1,8-4 0,8-1 214,8-3 1,9-7-1,1-3 1,4-2 0,5-2-1,8-4 1,11-5-181,15-5 0,6-3 0,11-1 0,5-2 0,3-2 0,5-1 0,3 0 0,5-2 0,7-3 0,4-1 0,5-1 0,0 2-20,0-1 111,4-3 0,-1 0 1,9-1-1,-37 14 0,1 1 1,2 0-1,0-1 1,1 1-1,1-1 0,0 1 1,0 0-1,0-1 1,0 1-1,-1 0 0,-1 1 1,-2 0-1,0 0 0,32-9 1,-10 1 90,-7 3 0,-6 2 0,-4 4 0,0 0 0,-2 3 0,-6-1 0,-7 2 0,-6 2 0,-5 1 0,-4-1 1,-4-1-239,-2 1 0,-7 1 0,-2 5 0,-8 0 0,-5 0 0,-3 0 0,-3 2 0,-5 1 0,-5 3 0,-4 1-71,-6-1 1,-2 5 0,-4-1 0,-1 3 0,-4 1 0,-1 0 0,-3 1-1,-4 1 1,-3 1 0,-4 4 0,-4 0 0,-8 3 53,36-10 1,-1-1 0,-36 8-1,35-7 1,1 1 0,1-1-1,1 0 1,0 1 0,1 1-1,0 0 1,0 1 0,1 0 0,1-2-1,-35 16 1,5-4 0,6-1-1,7-3 1,4 1 0,4-1-1,4-4-197,10-3 1,3-2-1,10 1 1,2-2 0,2-2-1,6-2 362,4 3 1,10-8 0,6-2 0,6-7-1,7-1 1,4-2 0,2 0 0,3-3-1,7-4 1,7-2 0,6-4 0,4 0-1,5-1-111,6-1 0,5-1 1,-33 10-1,2 0 1,3-2-1,2 1 1,4-1-1,1 0 1,3-1-1,2-1 1,1 0-1,0-1 1,3-1-1,0 0 1,-2 0-1,0 0 1,-2 1-1,-2 0 0,-4 2 1,-1 0-1,-4 3 1,0 0-1,-1 1 1,-2 0-65,0 1 0,-1 0 0,33-10 1,-3-2-1,-8 4 0,-6 3 1,-4-1-1,-3-1 0,-1 2 1,-6 1-1,-5 3 0,-10 2 1,-9 3-1,-4 0-283,-1 0 1,-6 3-1,-1-5 1,-3 1 0,-8 1 119,-10 3 0,-8 3 1,-9 2-1,-4 2 1,-6 3-1,-4 4 1,-6 4-1,-1 1 1,-3 1-1,-4-1 1,-4 2-1,-5 2 1,-4 3-535,-1 1 745,0-5 0,33-3 0,-2 0 0,-1-2 0,-2 0 0,-3 1 0,0 1 0,-2 0 0,0 1 0,0 0 0,-1 0 1,1 1-1,-1 0 0,0 1 0,-1 0 0,1-1 0,0-1 0,1 1 0,0-1 0,2-1 0,1 1 0,4-2 0,1 1-16,-35 10 1,12 1-1,6-5 1,10-3-1,10-2 1,9-4-1,13-3 48,14-2 1,14-1-1,21-7 1,5-2 0,7-6-1,6-3 1,7-3-1,3-1 1,3-3 0,3 1-1,3-2 1,2-1-1,0-2 44,0 0 1,-31 12 0,1 0-1,2-2 1,0-1 0,1 1 0,1 0-1,1-1 1,0 1 0,0-1 0,1 1-1,0 0 1,1-1 0,0 1 0,0-1-1,-1 2 1,0-1 0,-3 1 0,-1 1-1,-2 0 1,-1 1 0,36-9-1,-3 0-102,-3 0 1,-10 4-1,-6-4 1,-7 4-1,-10 2 1,-5 0-1,-7 1 1,-5 2-190,-8 1 1,-7 2 0,-11-2 0,-4 6 0,-4 2 0,-2 2 0,1 0-1,0 0 1,-1 2 0,-1 1 0,-1 2 0,-4-1-36,-1 3 1,-1-4-1,-4 5 1,-2 0-1,-6 0 1,-5 3 0,-3 2-1,0 0 1,0-2-1,-4 0 1,-2 4 0,-6 2-1,1 1 267,-2-2 1,2 3 0,-1 0 0,6-1-1,6-2 1,11-4 0,11 0 0,11-4 0,10-4-582,8-5 579,11 1 1,4-13 0,6 3-1,-1-1 1,3 0 0,2 1-1,7-1 1,5-2 0,5 1-1,-1 2-31,1 5 0,4-3 0,-3 0 0</inkml:trace>
  <inkml:trace contextRef="#ctx0" brushRef="#br2">7697 4676 8486,'5'-14'-500,"-1"-1"510,1 1 0,-5 0 0,0-1 336,0 1 1,0-1 0,0 1 0,0 0 0,-1-1 0,-4 1 0,-5 1-1,-3 4 1,-1 2 0,-2 2 0,-2 1 0,-2 2 0,-3 5 0,-4 7-1,-3 4 1,-5 4-270,-2 1 0,0 6 0,-3-1 0,2 5 1,-2 5-1,0 3 0,0 1 0,3 0 1,2 2-1,1 2 0,1 3 0,1 1 0,5 2-14,6-2 1,5 4 0,3-1 0,2 3 0,3 0 0,1-1 0,6-3-1,2-3 1,6-3 0,2-2 0,6-2 0,2 0 0,3-1-24,0-3 0,-2-9 1,4-1-1,-1 2 1,-2 0-1,0-2 0,1-4 1,-1-1-1,2 1 1,1-3-1,2-1 1,0-1-1,2-1 8,1 0 0,1-4 1,3 0-1,1-1 1,3 1-1,0-2 1,2 0-1,1-2 1,4 1-1,1-3 1,-1 1-1,-2 0 1,-2-2-1,0-1-57,2-2 1,-3-5 0,0-1 0,-2-2-1,-3-4 1,-2-2 0,-1-4 0,0-2-1,0-3 1,-1-2 0,1-3 0,0 0 0,0-1 71,-1 0 1,-4-6-1,0-2 1,0-1-1,0-2 1,-1-3-1,-2-4 1,-4-1-1,-1 0 1,-3-1-1,-2-2 1,-3-4-1,-2-1 134,-2-1 1,-3 4 0,-2 2 0,-4 0 0,-5 1 0,-3 1-1,-3 4 1,-3 3 0,-5 6 0,-3 0 0,-2 6 0,-1 3-1,-2 4-179,-2 3 1,-5-4-1,0 3 1,-1 2 0,0 1-1,2 7 1,-1 3 0,1 5-1,1 1 1,1 4 0,0 3-1,1 4-2443,3 4 1726,2 8 1,1 1 0,2 7 0,3 0-1,5-1 1,3 1 698,1 0 0,1 0 0,0 0 0</inkml:trace>
  <inkml:trace contextRef="#ctx0" brushRef="#br2">7654 5194 16437,'9'-5'273,"1"1"0,-7-3 0,3 4 1,-1-3-1,2-2 0,-1-4 0,2 0 1,0-3-1,2 1 0,-1-2 1,1-2-436,1-1 0,0-5 0,0 5 0,-3 0 0,0 0 0,-1-1 0,1 3 1,-2 1-1,2 3 0,-2 7 0,1 9 0,-2 11 190,1 7 0,-4 8 0,2 6 0,-2 2 0,-2 3 0,0 1 0,0 2 0,0 1 0,0 0 0,0 3 0,0 1 0,0-2 0,0-1 288,0-2 1,0-2 0,0-1 0,0-3 0,-2-3-1,-1-5 1,-3-4 0,-2-1 0,-3-1 0,-2-3 0,-2-2-1,1-2 1,-2-3-426,-3-1 0,1-5 1,-6-2-1,-1-4 0,-2-1 1,-2 0-1,0-1 0,0-4 1,0-5-1,1-3 1,-1-3-1,0-3 0,2-5 1,1-1 108,2 1 0,7-10 0,-4 4 0</inkml:trace>
  <inkml:trace contextRef="#ctx0" brushRef="#br2">7999 4748 8128,'-8'0'1171,"1"-1"1,7-4 0,2-5-866,3-3 0,3 5 1,6 4-1,-1 0 1,-2 1-1,-1-2 1,1 2-1,0 3 1,-1 5-1,-5 5 0,-5 2-308,-5 3 1,-3-2 0,-7-2-1,1-3 1,0-2 0,-1-3 0,2-3-1,4-5 1,4-4 91,3-4 0,2-1 1,0-1-1,2 3 0,3 0 1,4 4-261,4 2 0,-5 3 1,-3 8 9,-3 4 1,-2-4-1,0-5 1,0-8-770,0-5 0,0 7 929,0 6 0,0 6 0,0 9 0</inkml:trace>
  <inkml:trace contextRef="#ctx0" brushRef="#br2">7682 5180 8656,'0'-8'-163,"0"-5"0,0 5 0</inkml:trace>
  <inkml:trace contextRef="#ctx0" brushRef="#br2">8143 4691 8255,'-15'0'891,"1"0"1,4-2-892,1-3 0,6-3 0,-4-6 0</inkml:trace>
  <inkml:trace contextRef="#ctx0" brushRef="#br2">8531 5410 8771,'0'-14'-1019,"0"4"1501,0 0 0,2 7 0,3-2 0,4 4-642,4 1 1,-3 0 2677,-1 0-697,-6 0 837,4 0-2601,-7 0 1,1 0-1,4 0 1,5 0-1,3 0 1,1 0 0,2 0-1,3 0 1,7 1 30,6 4 1,0-3-1,6 4 1,4-1 0,4 1-1,7 1 1,3 1 0,1-2-1,1 2 1,-1 0-1,1 2 1,1-2 0,2-2-1,-1-1-58,-4 0 1,2 1-1,-7-3 1,0 2-1,-4-2 1,-6-1 0,-4 0-1,-2 1 1,-1 2-1,-1-1 1,1 1-1,-2 1 1,-2 1-61,-1-1 0,1 1 1,2-4-1,2 2 1,-1-1-1,1 1 1,1 0-1,0-2 1,0-1-1,-3-2 0,-1 0 1,-2 0-1,1 0-10,3 0 1,-7 0-1,1 0 1,-3 0 0,-3 0-1,1 0 1,-1 0-1,2 0 1,-3 0 0,1 0-1,-3 0 1,-2 0-691,-2 0 1,-4 0-1,-2-2 1,-2-3-1,-4-3-4627,-6 0 5350,3-4 0,-12 4 1,5-7-1</inkml:trace>
  <inkml:trace contextRef="#ctx0" brushRef="#br2">10387 5223 8493,'-17'-14'0,"1"1"990,3 3-613,2-3 0,-4 12 0,1-4 0,3 5 0,6 5 0,10 4 1,6 4-103,3 2 1,5-1 0,1 2-1,-3 1 1,-1 3 0,0-3 0,2 1-1,1-1 1,-2 3 0,-1-3-1,-1-1 1,-1-1 0,1-1-283,-1 0 1,0 2 0,1 2-1,-1 1 1,1-1 0,-1-2-1,0-2 1,1 0 0,-3 1-1,0-1 1,-4 1 0,-2-1 0,-3 0 55,-1 1 1,-10-1 0,-7 1 0,-9 1-1,-8 3 1,-7 3 0,-8 2 0,-6 0-1,-3 2 1,-1 1 0,-2 3 0,0 2 0,-1 2-567,5-2 1,7-2 0,0-1-1,4 0 1,8-1 516,7 1 0,0 0 0,7 0 0</inkml:trace>
  <inkml:trace contextRef="#ctx0" brushRef="#br2">24803 4360 8399,'-7'-24'0,"-1"1"458,0 2 1,-4 2 0,0 5-1,-4 0-181,-3-1 1,-2 2 0,2 4-1,-5 4 1,-5 3 0,-2 2-1,-5 0 1,0 2 0,-3 4 0,1 7-1,-1 6 1,1 4 0,1 2-1,4 2 1,2 4 0,3 1-179,-1 1 0,6 7 1,4-1-1,3 2 0,4 2 1,0 2-1,4 2 1,2 1-1,3 0 0,1-1 1,2 1-1,2-1 1,3-2-142,4-2 1,6-5-1,4-1 1,5-2 0,4-3-1,4-2 1,4-2-1,-1-3 1,2-2 0,-1-3-1,4-2 1,2-4 114,1-4 1,-1 1-1,-2-6 1,-2-2 0,3-1-1,4-4 1,3-3-1,-1-4 1,-3-6 0,1-2-1,1-4 1,4-1-1,-1-4 56,1-1 0,-2-7 0,-6 1 0,-2-1 1,-4 0-1,-1-1 0,-3 0 0,-3-2 1,-3 1-1,-4-4 0,-1-2 0,-5-1 0,-3 0 146,-4 0 1,-5-2-1,0-2 1,-2-2 0,-2-1-1,-2 2 1,-4 5 0,-7 3-1,-6 2 1,-5 1 0,-5 5-1,-4 7 1060,-4 5-1681,-2-2 1,-8 6 0,-3-3 0,0 4-1,1 6 1,1 2 0,0 3 0,-2-1-1,2 2 1,2 1 0,6 2 0,3 2-1,5 2-6261,2 6 6607,8 3 0,-6 14 0,6 3 0</inkml:trace>
  <inkml:trace contextRef="#ctx0" brushRef="#br2">24803 4489 8808,'-10'-19'0,"2"0"0,0 1 439,0 2 1,-1 7 0,-6-1 0,1 0 0,-2 2-1,-2 4 1,-3 2 0,-1 2 0,-2 0 0,0 0 0,2 2-1,-1 2 1,3 4 0,-1 2-435,3 0 1,7 1-1,3 6 1,2 3-1,2-3 1,3-1-1,1 0 1,0 2-1,1 1 1,4 0-1,5 0 1,4 2-1,4 0-62,1 0 0,7 4 0,-4-1 0,2 3 0,0 1 0,0-3 0,0-1 0,-2 0 0,-1 0 0,-3-2 0,-4-1 0,-3-3 0,-3-1 424,-1 3 1,-3-9-1,-4 3 1,-3-3-1,-5-1 1,-8-2-1,-3-2 1,-3-2-1,-1-3 1,-4-1-1,-3 0 1,-4-1-1,2-4-508,2-5 1,-2-3 0,1-3 0,4-1-1,2-4 1,2 0 0,4 0 0,5 4 0,4 1 140,5 1 0,4 1 0,1 0 0</inkml:trace>
  <inkml:trace contextRef="#ctx0" brushRef="#br2">25608 4518 8366,'-12'-19'324,"2"0"0,-1-1 1,6 6-1,2 0 112,1-1 1,9 7 0,4 3 0,6 4 0,9 2 0,4 4 0,7 5 0,3 3 0,6 1 0,6 0-1,7 2 1,6 2 0,6 3 0,2-1-317,4 1 1,-37-8 0,1 0 0,4-2-1,0 0 1,0 0 0,-1 1 0,0-2-1,-1 0 1,-2 0 0,1 0 0,-1-1-1,-1 1 1,2-1 0,0 1 0,-2 0 0,1-1-1,-1 1 1,0-1 0,32 9 0,-7-2-1,-9-3 1,-4-2-550,-3-2 1,-11-1 0,1 2 0,-9-4-1,-6-1 1,-5 0 0,-3-2 0,-1-1 0,-2-4-1,-4-3-526,-4-4 1,-3 1 0,-1-2 0,2-3-1,2-3 1,-2-4 0,-1-3 954,-2-2 0,0-9 0,0-3 0</inkml:trace>
  <inkml:trace contextRef="#ctx0" brushRef="#br2">27436 4561 8400,'0'-29'422,"-2"5"1,-1 2 0,-2 1-1,0 2 1,0 0 0,1 3-98,0 8 0,9 9 0,5 17 0,4 3 0,5 0 0,5 1 0,3 0 1,4 2-1,1 0 0,3 0 0,0 2 0,0 1 0,-3 0 0,-3-1-320,-5-2 0,-3-5 1,-8 3-1,-4-1 1,-4-2-1,-7 0 0,-9 1 1,-13-1-1,-13 0 1,-9 2-1,-8 1 1,-7 4-1,-8 1-5,-6 2 0,30-9 0,-3 1 0,-3 2 0,0-1 0</inkml:trace>
  <inkml:trace contextRef="#ctx0" brushRef="#br2">24846 5295 8391,'-19'-19'361,"0"-1"1,6 1 0,6 7 0,4 2 0,3 5-1,7 5 1,4 5 0,5 6 0,1 7 0,4 6-146,1 3 0,-2 3 1,4 4-1,1 4 1,2 4-1,2 3 1,0 2-1,1 6 1,4 6-1,3 9 1,-18-31-1,0 1 1,0 1-1,0 2 1,1-1-1,-1 1-209,-1 1 1,0-1-1,3 2 1,-2-1-1,-1 0 1,-2 1-1,-1-3 1,0 0-1,13 32 1,-6-8-1,-3-7 1,-4-3-1,-4-4 1,-2-4-1,1-6 1,-2-1-1,-2-4-288,-3 0 0,-1-1 0,-2-7 0,0-3 0,2-5 0,1-3 281,2-2 0,6-6 0,-3-1 0</inkml:trace>
  <inkml:trace contextRef="#ctx0" brushRef="#br2">25047 6820 8048,'-14'-19'0,"0"-2"0,1 0 781,3 0 1,4 2 0,7 7 0,4 2 0,5 5 0,3 5-451,1 5 0,7 8 1,4 7-1,6 3 1,2 4-1,-1 3 0,-1 4 1,-1-2-1,2-2 1,1-1-1,-1 0 1,-1-2-1,-4-1 0,-1-4-71,-2-1 0,-7-7 0,2-6 1,-3-5-1,-3-9 0,-2-12 0,-1-9 1,1-6-1,2-7 0,1-7 1,1-5-1023,-1-4 1,5-2-1,2 2 1,0 3-1,1 9 762,1 8 0,-6 3 0,4 10 0</inkml:trace>
  <inkml:trace contextRef="#ctx0" brushRef="#br2">25767 7309 8083,'0'-16'415,"0"-3"0,0-2 0,0-3 0,0 3 0,0 2 0,0-1 0,0-1 0,0 0 0,0 3 0,-2 2 0,-3 2 0,-4 1 0,-4 2-279,-2 1 0,-5 7 1,-4 0-1,-3 6 1,-4 8-1,-2 7 1,-4 8-1,0 6 1,2 6-1,1 3 1,1 3-1,1 0 1,1 3-1974,3 1 1840,-1 6 0,6-8 1,4 7-1,3 3 1,2 3-1,1 4 1,4-3-1,4 0 1,3-3-1,2 2 1,2 0-1,3-3 1,6-9 206,6-10 1,6-9-1,7-4 1,2-6 0,3-5-1,2-5 1,3-2-1,3-3 1,3-3 0,2-6-1,0-7 1,0-6-1,2-5 103,1-6 1,-3-1 0,2-6 0,-4 1 0,-6-1 0,-3-3 0,-5-2 0,-2-1 0,-3 0 0,-3 0 0,-6 0 0,-7-2 0,-6-3-237,-4-5 1,-4-3 0,-6-1-1,-12 1 1,-10 1 0,-7 4-1,-5 2 1,-4 4 0,0 5-1,0 8 1,2 6 0,2 7-1,2 3-1113,2 2 1,6 6 0,9 3 0,5 3 0,3 4 0,1 3 0,2 6 1035,4 7 0,2 10 0,7 9 0</inkml:trace>
  <inkml:trace contextRef="#ctx0" brushRef="#br2">25680 7640 7967,'-14'-29'378,"0"1"0,1 0 0,2 3 0,1 2 0,-1 3 1,-2 2-1,-1 4 0,-1 3 0,1 3 0,-1 1 1,1 7-1,0 7 0,-1 8-169,1 6 1,0 10-1,-1 5 1,2 3-1,2-1 1,3 1-1,2-1 1,3-1-1,1-2 1,2-5-1,2-3 1,2-6 0,6-3-267,3-5 0,1-9 1,2 1-1,2-5 0,2-6 1,3-7-1,1-6 1,0-4-1,-2-2 0,-1-2 1,-3-1-1,-2 3 0,-2 2-130,0 3 96,1 1 1,-6 6-1,1 3 1,-1 7 0,1 6-1,-2 8 1,0 5-1,0 5 1,5 0 0,3 1-1163,3 1 1,7-6-1,-2 2 1253,3-3 0,2-8 0,-1-1 0</inkml:trace>
  <inkml:trace contextRef="#ctx0" brushRef="#br2">28270 4921 8119,'10'-27'0,"-1"3"0,2 3 358,2 0 1,-3 3 0,-2-4 0,-2 0 0,-3 1 0,-1 0 0,-2 4 0,0 1-1,-2 1 1,-4 2 0,-8 4 0,-9 4-77,-4 3 0,-8 2 1,-4 2-1,-2 4 0,-4 9 1,-1 7-1,-2 7 0,1 5 1,3 5-1,2 6 0,4 5 1,4 1-1,5 3-320,5 2 0,4 2 0,7 1 0,3 2 0,5 1 0,7-1 0,6-4 0,8-2 0,6-3 0,7 1 0,3-3 0,2-5 0,-1-7-31,1-3 1,7-1-1,-1-7 1,5-3-1,0-7 1,3-5 0,0-8-1,3-4 1,0-6-1,2-8 1,0-9-1,-2-6 1,-2-4 317,-2-5 1,1-6-1,-4-4 1,-4-6-1,-3-7 1,-5-7-1,-17 30 1,-1-1-1,-1-4 1,-2-1 0,-1-1-1,-3-2 1,0-1-1,-2 0 1,-3 1-1,-1 1 1,-2 2-1,-3 0 1,-10-36-266,-9 5 0,-10 18 0,-6 9 0,-4 12 0,-3 11 0,-4 6 0,1 4 0,-1 6 1,4 4-1,3 3 0,3 4 0,1 3 0,1 6-2245,1 6 0,7 6 0,6 7 0,-2 4 2261,-1 4 0,-8 17 0,-2 4 0</inkml:trace>
  <inkml:trace contextRef="#ctx0" brushRef="#br2">28169 5266 8387,'13'-27'274,"-3"3"1,2-3 0,-4 3 0,2-2 0,-2 1 0,-2 2 0,-2 2 0,-4 4 0,-5 2 0,-5 6-9,-3 4 1,-1 5 0,-2 3-1,-2 4 1,-1 2 0,0 6-1,0 4 1,0 3 0,0 4-1,-1 1 1,3 2 0,2 0-235,4-1 1,3 1-1,-1 0 1,4-2-1,3-1 1,2-4-1,0-1 1,2-4-1,3-1 1,4-1 0,6-2-1,2-4 1,2-4 128,-1-3 1,4-4 0,1-3 0,1-3 0,-2-1 0,0 1-1,-1 0 1,2 1 0,-3 1 0,3 3 0,-1 1 0,2 2-162,-2 0 0,6 0 0,-6 0 0</inkml:trace>
  <inkml:trace contextRef="#ctx0" brushRef="#br2">26184 8029 8355,'-10'-13'0,"2"2"386,2 1 1,1 5 0,7-3 0,2 3-1,6 5 1,4 5 0,4 3 0,3 3-1,3 4-126,6 4 0,1-3 0,5 5 0,1 0 0,1 3 0,6 3 0,4 2 0,3 1 0,3 2 0,2 3 0,3 0 0,2 2 0,1-2-268,-1 0 1,3 4-1,-2-4 1,-3 0 0,-4-1-1,-9-6 1,-4-2-1,-6-2 1,-2-2 0,-5-3-1,-5-3 1,-3-1-1740,-4-1 1273,-1-6 0,-1-1 1,-1-7-1,0 0 0,-1-2 1,-3-3 473,-6-4 0,4-4 0,0-2 0</inkml:trace>
  <inkml:trace contextRef="#ctx0" brushRef="#br2">27335 8374 8763,'-13'-19'0,"3"0"0,4-1 702,0 0 1,6 7 0,0 3 0,8 13 0,6 9-1,4 4-489,1 3 1,6 3-1,-1 7 1,4 0 0,0-1-1,1 1 1,1 2 0,2 1-1,2 1 1,-4 1 0,-2-1-1,-4 1 1,-1-2-255,0-2 1,-2-6 0,-9-1-1,-2-3 1,-5-2 0,-4-2 0,-2-2-1,-6-1 1,-5-3 0,-8-4 0,-4-1-1,-4 0-396,-4-2 1,-10 3 0,1-1 0,-7-2 0,-4-1 0,0 0 0,1 1 436,3 2 0,3 6 0,2-3 0</inkml:trace>
  <inkml:trace contextRef="#ctx0" brushRef="#br2">28097 8719 8331,'0'-38'0,"-1"3"228,-4 4 0,2 6 1,-8 12-1,-4 3 1,-4 6-1,-3 4 1,-4 4-1,-1 6 1,-4 4-1,-1 7 0,-1 6 1,1 7-127,2 3 0,2 1 1,3 5-1,2 2 1,3 1-1,2 2 0,2-1 1,3-3-1,2 1 0,3 3 1,2 3-1,4 2 1,5-2-223,7-1 1,3 4-1,3-3 1,3 0 0,5-3-1,5-4 1,3-6 0,3-6-1,2-5 1,1-5 0,0-2-1,1-8 1,-1-5 194,-1-6 182,4-7 1,-4-4 0,5-7 0,-2-6 0,-4-2 0,1-7 0,-2-5 0,0-6 0,-3-5 0,-3-3 0,-5-5 0,-5-3 92,-3-4 0,-3-10 1,-3 1-1,-7-2 0,-8 1 1,-8 1-1,-6 0 1,-3 3-1,-4 8 0,-1 14 1,-2 11-1,0 11 1,1 6-1299,-1 3 1,2 8 0,1 3 0,4 5 0,1 5 0,2 6 947,-2 6 0,5 6 0,-5 6 0</inkml:trace>
  <inkml:trace contextRef="#ctx0" brushRef="#br2">27853 9021 8948,'1'-8'502,"4"4"0,6 2 0,5 2 0,5 2 0,0 1 0,1 3 0,1 1 0,1-1-297,-2-3 0,5 4 1,-4-3-1,1 0 1,-2-3-1,-1-1 1,-2 0-1,0 0 1,0 0-1,-1 0 1,-2-1-1,-2-3-594,1 0 1,-3-8-1,0 3 1,-4-4-1,-2-1 1,-4-1-1,-7 2 1,-8 4-1,-6 2 1,-5 3-1,-5-1 443,-3 2 1,-6 3 0,4 4 0,1 6 0,-1 3 0,0 1-1,4 2 1,3 2 0,4 3 0,4 1 0,5 4 0,4-1 114,4-1 1,1 3-1,7-3 1,1 2-1,3-1 1,2-1-1,3 0 1,2-1-1,2-4 1,-1-3-1,0-2 1,1 1-1,-1-1-908,1 1 0,-1-3 0,0-1 1,1-1 738,-1 1 0,7 2 0,1 1 0</inkml:trace>
  <inkml:trace contextRef="#ctx0" brushRef="#br2">27608 9726 8104,'-14'0'124,"4"0"0,1 0 0,-4 0 0,-5 0 0,-6 2 0,-3 3 0,-3 6 0,-5 7 108,-9 6 0,0 4 0,-9 6 1,-3 4-1,-3 4 0,-4 1 0,3 2 1,1 1-1,1 1 0,0-4 0,1-3 1,-1-2-1,2-1 0,2-5-115,1-7 1,5 3 0,-1-6 0,2 2 0,7-2 0,4-1 0,5-3 0,4-2 0,5-4 0,3 0 0,4-4 0,6 0-905,2 0 0,-2-7 1,4-1-1,2-8 1,1-6-1,4-4 678,2-1 0,3-7 1,4 4-1,-1-2 1,1 0-1,2-1 1,1-1-1,0 0 1,1 4-1,-1 1 1,0 2-1,1 0 462,-1 0 0,-4-1 0,-2 6 0,-3 1 1,-7 4-1,-8 6 0,-6 6 0,-6 6 1,-3 6-1,-7 4-45,-4 5 1,4 3 0,-1 2-1,4 0 1,3-1 0,4 1-1,1 0 1,4-2 0,2-1-1,6-4 1,4-1 0,3-2-1,2 0-316,0 0 1,7-4-1,4-7 1,5-2 0,6-3-1,4-1 1,4-2 0,2 0-1,3 0 1,4-2 0,4-2-1,3-4 1,2-2-662,-1 0 0,-3 2 0,-2-3 669,-4 2 0,4-1 0,-5-4 0</inkml:trace>
  <inkml:trace contextRef="#ctx0" brushRef="#br2">25465 10662 8110,'0'-24'191,"0"0"0,0 6 0,1-3 0,2 2 1,2 0-1,-2 1 0,-1 2 0,-2 2 0,-2 1 1,-2 2-1,-6 3 0,-3 2 0,-3 2 1,-3 3 47,-5 1 0,-5 6 0,-3 4 0,-3 3 0,0 3 0,-2 3 0,2 5 1,-2 5-1,2 3 0,1 1 0,6 1 0,4 1 0,3 2-293,3-1 0,2 6 0,4-4 0,2 4 0,5 1 0,4 0 0,2 0 0,6 1 0,5-3 1,8-3-1,4-2 0,4-4 0,6 0 98,3 0 1,1-10-1,5 5 1,0-4-1,0-6 1,2-1 0,2-2-1,1-1 1,-2-3-1,0-5 1,1-4 0,2-2-1,2-4 60,4-5 1,-4-9-1,0-3 1,-1-2-1,-2-2 1,-2-3-1,-3-3 1,-8 0-1,-6 2 1,-8 0-1,-4-4 1,-4-4-1,-2-4-169,-3-1 1,-8-7-1,-11-1 1,-5-3 0,-6 0-1,-4-1 1,-6 6-1,-3 2 1,-5 4 0,-1 2-1,-4 2 1,-2 7 0,-1 5 819,2 3-1081,1 6 1,1-2 0,-1 7 0,3 2 0,9 3 0,7 1 0,5 4 0,4 2 0,2 2 0,6 4 325,4 5 0,-3 2 0,0 3 0</inkml:trace>
  <inkml:trace contextRef="#ctx0" brushRef="#br2">25436 10561 8029,'-2'-14'0,"-1"-1"0,-2 1 295,2-1 1,0 7 0,0 5-1,-2 8 1,2 9 0,1 9 0,2 6-1,-2 4 1,-1 5 0,-2 4 0,2 1-1,2 0 1,1 2-207,0 3 0,1-5 0,2 2 1,2-7-1,0-2 0,0-4 0,1-4 1,1-4-1,-1-5 0,-1-4 1,1-7-103,4-8 0,3-8 1,1-10-1,2-2 1,1-3-1,4-1 1,2 0-1,2 0 0,1 0 1,-1 2-1,-1 3 1,0 4-1,0 4 14,0 1 1,-5 7 0,4-2 0,-2 5-1,-4 5 1,-2 5 0,-6 4 0,-4 4 0,-3 1-1,-2-1 1,-2-2 0,-3 0 157,-4 3 1,-9-3 0,-3 1-1,-1-4 1,-4-5 0,-1 0 0,-2-1-1,1 1 1,-1-2 0,0 0 0,0-3-1,0-1 1,2-4-275,3-2 0,-1-3 1,6-4-1,1 0 1,4-3-1,4-4 0,5-1 1,4 0-1,1-1 1,0 3-1,1 1 1,4 1-1,5 1 115,2 0 0,9-1 0,2 1 0</inkml:trace>
  <inkml:trace contextRef="#ctx0" brushRef="#br2">28572 9151 8365,'-14'0'364,"6"-6"1,5-2 0,6 0-27,6 3 1,10 3 0,7 2-1,6 0 1,6 2 0,4 1 0,1 3-1,2 2 1,1 4 0,4 0-1,1 4 1,2 2 0,-1 3 0,3 1-277,4 4 0,-6-4 0,4 2 0,1 2 0,1 1 0,5 3 0,0 0 0,1 1 0,-1-4 0,0 0 0,-3-1 1,0-1-1,-2-2-190,-2-2 0,3-2 0,-11-5 1,1-1-1,1-2 0,-3-3 0,-2 0 1,-6-2-1,-3 1 0,-7-4 0,-3-1 1,-3-2-1,0 0-116,-1 0 1,-2 0 0,-7 0 0,-3 0 0,-6 0 0,-11 0 243,-10 0 0,0-7 0,-5-1 0</inkml:trace>
  <inkml:trace contextRef="#ctx0" brushRef="#br2">30212 9482 7976,'-5'-23'0,"1"4"0,0 3 103,3 2 1,1 4-1,1 2 1,4 2-1,5 3 1,3 1 0,1 2-1,2 0 1,3 2-1,3 3 1,2 4 0,0 4-1,2 3 295,1 3 0,2-1 0,0 4 0,-2 0 0,-3 1 0,-5 1 0,-3 0 0,-2-2 0,-1-1 0,-3-3 0,-5-3 0,-5 0-395,-5-1 1,-10-1-1,-10-3 1,-7-4 0,-6-1-1,-6 1 1,-2 1 0,-4 1-1,1-2 1,-1 2-1,4 0 1,1 3-4,2 2 0,6 1 0,2 1 0</inkml:trace>
  <inkml:trace contextRef="#ctx0" brushRef="#br2">31205 9611 8363,'9'-28'246,"1"-1"0,-7 2 0,2 1 0,-3 4 1,-2 1-1,-4 3 0,-4 4 0,-9 4 0,-7 5 1,-6 4-1,-2 1 0,-2 0 0,-1 1-143,-2 4 0,0 10 0,-3 9 0,2 3 0,0 2 0,1-1 0,3 3 1,5 1-1,4 3 0,3 2 0,-1 1 0,4-1 0,1-2-124,6 0 1,2 2 0,0 4-1,6-1 1,2-3 0,2-2-1,2-1 1,1 0 0,3-1-1,4-1 1,4-2 0,5-2-1,2-3 28,0-1 1,9-1-1,-1 1 1,3-5-1,3-3 1,2-2 0,3 1-1,1-3 1,4-2-1,0-5 1,0-4 0,-4-1-1,-1-1 37,-1-4 1,-7-3 0,1-8-1,-2-3 1,-3-5 0,1-3 0,-2-2-1,-1-2 1,-4-2 0,-1-6-1,-3-4 1,-2-5 0,-4-4 175,-2-4 0,-4-4 1,-6 0-1,-1-3 1,-6 1-1,-7 0 1,-10 1-1,-6 7 1,-6 7-1,0 10 1,-4 5-1,0 7 1,1 4-1201,6 8 1,2 5 0,3 8 0,-1 0 0,2 4 0,1 4 979,2 6 0,0 16 0,-5 1 0</inkml:trace>
  <inkml:trace contextRef="#ctx0" brushRef="#br2">30874 9597 8309,'0'-22'280,"0"2"1,5 4-1,0 5 1,-4 6 0,-2 12-1,-4 9 1,0 9 0,0 6-1,-1 4-71,-2 2 1,5 1-1,-2 5 1,3 0-1,2 1 1,0-1-1,0-2 1,0-1 0,0-3-1,0-2 1,0-4-1,0-6 1,0-6-254,0-3 0,2-8 0,3-3 1,4-5-1,4-5 0,1-6 1,1-5-1,1-3 0,1 0 1,4 0-1,0-1-135,0 3 1,3 1 0,-7 1-1,-2 3 1,-4 0 0,-2 6-1,-1 4 1,-3 9 0,-3 6 241,-2 6 0,-2-2 1,-3 6-1,-3-1 1,-1-1-1,-1 1 1,1-1-1,-1 1 1,0-1-1,1 0 1,-1-2-1,1 0 0,-1 1-1870,2-3 0,-3 1 1807,6 1 0,-6-3 0,3 5 0</inkml:trace>
  <inkml:trace contextRef="#ctx0" brushRef="#br2">28773 5396 8575,'0'-15'605,"0"1"0,2 1 0,3 3 0,4 6-283,4 2 1,-2 4 0,2 2 0,3 6 0,2 3 0,3 3 0,3 3 0,4 5 0,4 3 0,3 2 0,2 0 0,3-1 0,2 3-233,1 2 0,5-1 1,1 7-1,3 1 1,2 1-1,0 2 1,1 1-1,-4-1 1,0-2-1,-1-1 1,-1-3-1,-4-2 1,-5-4-1,-7-4-522,-2-3 0,-2-7 0,-2 1 0,-3-7 0,-5-6 0,-3-3 0,-3-4-108,-4-3 0,-2 2 0,-9-5 0,-1 0 0,-4 2 0,1-2 540,0 0 0,-6-2 0,4-4 0</inkml:trace>
  <inkml:trace contextRef="#ctx0" brushRef="#br2">29795 5842 8883,'-10'-29'0,"2"2"0,2 3 0,3 4 376,1 5 1,2 5 0,2 2 0,3 3 0,4 7 0,4 6 0,1 6 0,2 4 0,4 2 0,2 3-201,0 2 1,5 3-1,-3 2 1,4 2-1,0 3 1,1 0 0,0 0-1,-2-3 1,-1-1-1,-4-1 1,-1 2-1,-4 0-336,-1-5 1,-8 1 0,-3-9 0,-5 0 0,-6-2-1,-9-2 1,-7-7 0,-7-5 0,-3-3 0,-4 0 0,-4 0-1,-5 0 1,0 0-292,0 0 0,4 0 0,1 0 0,3 0 0,2 0 0,3 0 0,3 0 451,5 0 0,-3 6 0,5 2 0</inkml:trace>
  <inkml:trace contextRef="#ctx0" brushRef="#br2">30831 6244 8270,'6'-28'0,"2"1"216,0 3 0,-1 8 1,-7 6-1,-2 0 0,-3 1 1,-6 1-1,-7 1 1,-6 4-1,-4 2 0,-4 1 1,-5 0-1,-1 1 1,-4 4-54,2 5 0,0 2 1,-1 4-1,1 2 1,3 3-1,2 1 1,3 4-1,1-1 0,4 1 1,2-1-1,2 4 1,2 3-1,4 0-173,1-1 1,6-3 0,2 1 0,2 0 0,3 0 0,3-1 0,4 1 0,6 0 0,4 0 0,4-2 0,3-1 0,1-3 0,4 1-160,1-1 1,2 4-1,1-5 1,2 1-1,2-2 1,-1-2-1,2 0 1,2-3-1,3-3 1,0-5 0,2-2-1,-2-3 297,1-1-11,-6-2 0,7-6 0,-5-4 1,1-3-1,-1-1 0,-2-1 0,-2-1 0,1-3 1,0-3-1,-2-2 0,-4 0 0,-2-2 1,-5-1-53,-5-2 0,0 1 0,-12-3 0,0-1 1,-3-1-1,-4-1 0,-7 0 0,-9-1 1,-6-1-1,-6-3 0,-2 1 0,-6-1 0,-2 1-137,-2 1 0,1-1 1,2 8-1,3 4 1,1 4-1,0 4 1,1 2-1,3 3 1,2 4-1,1 5 72,0 8 0,1 10 0,-1 8 0</inkml:trace>
  <inkml:trace contextRef="#ctx0" brushRef="#br2">30673 6532 8781,'0'-21'0,"0"-1"0,0 0 0,0 1 259,0 0 0,0 5 0,-2-3 0,-3 5 0,-4 2 0,-4 3 0,-2-1 0,1 2 0,-2 3 0,-2 4 0,-1 1 0,0 1 0,-2 4 0,-1 5 0,0 4-252,2 5 1,0-1 0,0 6 0,3 0-1,1 0 1,3-2 0,3 1 0,6-3 0,2 1-1,2-3 1,0-2 0,0-2 0,2-1-131,2-3 0,6 1 1,8-6-1,2-2 1,3-2-1,2-2 0,3-4 1,0-5-1,1-2 1,0-3-1,-2 1 0,-3-2 1,-5-2 270,-3-1 0,2-5 0,-2 5 0,-5 1 0,-3 2 0,-3 2 0,0 0 0,-2 1 1,-5 3-1,-6 7 0,-5 8-52,-1 9 1,0 2 0,1 8 0,2 2 0,1 2 0,-1 4 0,0 4 0,-1-1 0,3 2 0,-2-1 0,-1 3 0,1-1 0,2 0 154,-3 2 0,-5-4 0,-2-3 0,1-2 0,1-4 0,-1-3 0,-1-5 0,0-5 0,-2-3 1,-5-3-1,-4-1 0,-4-4 0,1-3-418,-2-5 1,3 2 0,-7-7-1,-2-1 1,-6-2 0,-5-1 0,-6-2 166,-4-3 0,-10-3 0,32 7 0,0 1 0</inkml:trace>
  <inkml:trace contextRef="#ctx0" brushRef="#br2">30845 6086 7663,'-8'-6'1265,"2"4"0,6-6 0,0 3-991,0-4 1,5-4 0,-1-1-1,0-1 1,-3 1 0,-1-2 0,0-2-1,0-2 1,0-3 0,0-4 0,0-3-1,0-7 1,0-3-201,0-5 0,0-9 0,0-5 1,0-10-1,0-8 0,0-4 0,1 38 1,0-1-1,0-1 0,1-1 1,0-1-1,1 0 0,-1-1 0,1 1 1,-1 2-1,0 1 0,3-34 0,-2 12-106,-1 13 0,3 7 0,0 6 0,-2 6 0,-3 9 0,-3 2 0,-2-1 0,2-3 0,-1-1 0,1 0 0,-2 3 0,2 2 0,2 1 3,1 0 0,0-2 1,0-4-1,0 4 1,0 5-1,0 3 1,0 2-1,0 0-125,0-1 0,-2 7 1,-1 5-1,-4 6 1,-1 7-1,-3 3 0,-2 1 1,-1 2 140,0 3 0,-2 3 0,-2 9 0,-3 1 0,-1 3 1,-4 0-1,1 0 0,-1-1 0,2-1 0,0 1 1,0-2-1,2-3 0,1-4-759,4-1 0,2-6 0,6 1 0,4-3 1,3-1 771,2-1 0,7 0 0,1 1 0</inkml:trace>
  <inkml:trace contextRef="#ctx0" brushRef="#br2">30716 4432 8496,'16'-23'0,"3"4"0,5 3 298,3 2 0,-1 6 0,1 3 0,5 3 0,1 4 0,4 3 0,0 4 1,1 6-1,-1 2 0,-3 2 0,-4-1 0,-1 0 0,-1-1-354,1 2 0,-2 1 0,-3-6 0,-4 0 1,-4 1-1,-4-1 0,-2 0 56,-5 1 0,3-1 0,0 1 0</inkml:trace>
  <inkml:trace contextRef="#ctx0" brushRef="#br2">31032 2978 8527,'-22'-24'72,"3"0"0,-2 5 0,2-2 0,1 4 0,2 6 0,0 1 0,-1 4 0,-3-2 0,3 1 0,1 1 0,0 4 0,-3 5 0,-5 7 0,-4 3 0,0 3 2112,-1 3-2134,0 3 0,-1 7 0,-2 0 0,0 1 0,3 2 0,5 3 0,3 1 0,4 0 0,2 1 0,4 3 0,3 2 0,2 1 0,3 0-88,1 0 1,4 5 0,2 0 0,6-1 0,3-4 0,3-3 0,1-4 0,4 1 0,1-2 0,4-1 0,1-5 0,2-5 88,0-4 1,-5 1-1,0-3 1,1-1-1,2-2 1,2-6-1,-2-2 1,1-2 0,-3-1-1,2 1 1,-1-3-1,3-5 1,1-5-1,4 0 1,4-5-1,-4 3 1,-1-4-1,1-4 1,-1-1-1,1 0 1,-1 0-1,-1-2 1,-3 0-1,-3-1 1,-2-1-1,-2-4 130,-3-5 1,-3 2 0,-1-5 0,-3 1 0,0-1 0,-4-3 0,0-6-1,-2-2 1,0 0 0,-2 1 0,-4 2 0,-5-2 0,-5-1 0,-3-1-154,-1 6 0,-7 4 0,-3 8 0,-4 0 0,-4 1 0,-2 0 0,2 4 0,3 7 0,4 4 0,2 5 0,3 0 0,2 2-762,2-1 1,6 4-1,1 8 1,-1 4-1,1 4 1,-1 2-1,-1 1 1,-2 1 733,-1 2 0,-1 7 0,1-4 0</inkml:trace>
  <inkml:trace contextRef="#ctx0" brushRef="#br2">31075 3079 8718,'0'-22'0,"2"3"13,3 3 178,-4 1 1,6 1 0,-9-1-1,-3 1 1,-4 0 0,-4 1-1,-1 3 1,-2 4 0,-2 1-1,-3 0 1,0 2 0,1 1-1,1 2-159,-2 0 0,3 7 1,-4 2-1,1 4 1,3 2-1,4 1 1,3 3-1,1 3 1,1 2-1,1 0 1,1 2-1,2 1 1,1 3-27,0 4 0,3-4 0,1 4 0,0-2 1,1 0-1,3 3 0,0 0 0,1 2 1,0-2-1,0 0 0,0-3 0,-1 0 1,1-2 28,-2-1 1,1 2-1,-1-12 1,2-2-1,-2-1 1,-2-1-1,-2-2 1,-4-4-1,-5-4 1,-2-3-1,-3-2-302,1 0 1,-1 0-1,1 0 1,0 0-1,-1-2 1,1-3-1,0-3 1,1-1 279,3-1 1,-3 0 0,5-4-1</inkml:trace>
  <inkml:trace contextRef="#ctx0" brushRef="#br2">30601 3381 9128,'-10'-14'0,"2"-1"0,2 1 326,2 0 0,4-1 0,5 3 0,5 0 0,4 4 0,5 2 0,7 1 0,4 0 1,6 1-1,0 0 0,4 3 0,2 1 0,-1 0-203,-2 0 1,1 0-1,-7 0 1,-1 0-1,-1 1 1,-3 3 0,0 0-1,-4 1 1,-4 2-1,0 1-161,-1 0 0,6 11 1,-2-3-1</inkml:trace>
  <inkml:trace contextRef="#ctx0" brushRef="#br2">30960 6834 8425,'0'-14'-93,"0"0"0,0 4 0,2 2 0,3 2 0,3 1 1,1 0-1,1 0 269,1 2 0,2 1 0,1 4 1,2 1-1,2 4 0,3 1 1,1 3-1,5 2 0,5 1 1,5 0-1,1 2 0,2 2 1,3 1-1,5 0 0,2 1-51,-1-1 0,4 5 1,-3-5-1,-1 0 1,2 0-1,-1 2 1,0 0-1,-4 0 1,-1-4-1,-2 1 1,0-1-1,-1 3 1,-4-3-1,-5-1-278,-2-2 1,-4-4 0,-3-2 0,-5 0 0,-3-2 0,-1 2 0,-1-1-272,0-1 1,-7-1-1,-7-5 1,-8 0-1,-3-2 1,-1-1 0,3-3-1,-2-1 424,-2 1 0,-2-5 0,-5-4 0,-3-7 0</inkml:trace>
  <inkml:trace contextRef="#ctx0" brushRef="#br2">32011 6950 7802,'-8'-15'0,"3"1"0,3-1 0,4 3 0,3 2 0,4 5 165,4 4 0,0 7 1,-2 4-1,-2 2 0,3 3 1,2 1-1,4 1 0,1 2 1,0 1-1,0 0 0,0 3 1,1 1-1,-1-2 0,0 1-126,-1-1 1,-3 0-1,-2 4 1,-2-2-1,-3 1 1,-1 1-1,-6 0 1,-4-4 0,-8 0-1,-7-1 1,-5 0-1,-6-3 1,-5-2-290,-4-2 0,-4-4 1,-3-1-1,1 2 0,-1 0 1,5 1-1,5-3 0,6 1 1,7-1 249,6 1 0,11 0 0,13 4 0</inkml:trace>
  <inkml:trace contextRef="#ctx0" brushRef="#br2">32687 7165 8568,'14'-6'0,"-1"-4"0,-2-2 94,-1-3 0,-7 1 1,0 1-1,-6 2 1,-8 3-1,-7 1 1,-6 4-1,-3 2 1,-2 1-1,0 1 1,1 4-1,-1 3 1,0 2-1,-1-1-46,-4 2 1,4 7-1,-2 3 1,5 1-1,4 2 1,1 2-1,1 1 1,0 3-1,4 2 1,2 2-1,6 1 1,2 2-26,1 3-51,4 8 0,-4-8 0,8 3 0,2-3 0,8-3 0,4-2 0,4-2 0,3-1 0,2-3 0,1-5 0,1-2 0,0-1 0,4 0 57,-1-3 0,2-2 0,0-2 0,3-1 0,2-4 0,3-2 0,1-3 0,2 1 1,1-2-1,-1-3 0,0-4 0,-1-6 109,-4-3 0,2-1 1,-7 0-1,-1-1 1,-1-1-1,-4-3 1,-3-5-1,-5-3 1,-3-2-1,-2-1 1,-1-4-1,-3-4 1,-5-5-31,-4-5 1,-1 1-1,-3-4 1,-5 0-1,-8 1 1,-5-1-1,-4 2 1,-4 1-1,-3 5 1,-3 4-1,-2 4 1,-1 5-1,1 2-517,3 4 0,9 12 0,1-3 0,0 4 0,1 3 0,6 5 0,4 6 0,5 7 0,0 2 0,2 4 0,-1 2 409,4 1 0,-5 7 0,0-4 0</inkml:trace>
  <inkml:trace contextRef="#ctx0" brushRef="#br2">32485 7568 8522,'-9'-13'0,"1"2"150,1 2 0,3-1 0,4-4 0,1-1 1,4 1-1,5 1 0,2 2 0,3 1 1,1-1-1,3 0 0,3 0-66,1 1 0,2 1 1,-4-4-1,0 2 0,0 1 1,-4 0-1,-1 1 1,-2 1-1,-1 0-156,-3 0 1,-10 5-1,-10-1 1,-3 8-1,-1 5 1,0 4-1,-1 3 1,3 2-1,0 1 1,4 0-1,0 2 1,2 1-1,0 2 84,2 0 1,3-5-1,1 4 1,0-1 0,0 0-1,0 2 1,1-1-1,4-4 1,5-3 0,3-2-1,3 1 1,1-3-1,2 0-180,-1-3 0,3-6 0,-2 2 0,0-3 0,0-2 0,2-2 1,0-3-1,0-4 0,-4-4 0,-1-1 0,-1-1 0,-3 1 168,-2 0 0,-4-6 0,-6 1 0,7-13 0,1 2 0</inkml:trace>
  <inkml:trace contextRef="#ctx0" brushRef="#br2">32888 7266 8221,'0'-14'0,"0"-1"0,-1 2 162,-4 4 1,-2 4-1,-2 10 1,6 4-1,4 4 1,6 2-1,-1-1-162,0 0 0,6 1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6747 9654 8079,'-8'-6'2053,"0"5"-1742,3-4 0,4 5 1,-4 6-1,3 7 1,4 6-1,1 3 0,2 4 1,-2 3-1,-1 4 1,-2 6-1,1 4 0,3 5 1,0 5 11,0 3 1,-3 6 0,-1 2 0,0 0 0,0 0 0,0-3 0,0-2 0,0-5 0,2-4 0,1-9 0,2-2 0,-2-6 0,0 1-422,2-2 0,-3-12 0,2 4 0,0-6 0,-1-4 0,2 1-958,-2-1 0,-2-7 1,-1-7-1,0-8-4201,0-5 5257,-6-2 0,4 1 0,-4 0 0</inkml:trace>
  <inkml:trace contextRef="#ctx0" brushRef="#br0">6459 10374 8079,'-14'-10'637,"0"1"0,1 4 0,2-3 0,3 0 0,3 2 0,7-1 0,6 6 0,4 4 1,3 6-154,-1 4 0,5 8 1,2 3-1,1 3 1,2 2-1,0 1 1,-1 2-1,-2 3 1,-4 1-1,1 0 1,-1 1-1,2 1 1,-1-1-498,-2-3 0,-2-4 0,1-1 0,-1-3 0,1-6 0,-1-5 0,0-4 1,1-3-1,-2-5 0,-2-6 0,-3-7 205,-2-3 0,1-1 1,-4-2-1,2-1 0,-1-4 1,1-2-1,1-2 1,2-4-1,2-3 0,0-3 1,-1 0-1,2-2 0,2 0-484,2-3 1,-1 0 0,0 0 0,1 3 0,-2 2 0,-2 3 0,-2 4-1,1 4 1,-2 4 0,-2 6 291,1 4 0,-6-2 0,6 4 0</inkml:trace>
  <inkml:trace contextRef="#ctx0" brushRef="#br0">7265 9381 12657,'-5'-14'0,"-1"-1"0,-2 1-49,-3 0 1,3-1 0,0 1 0,0-1 0,1 1-1,1 0 1,1-1 0,0 1 1029,1-1 1,-1 1-1,5 0-504,0-1 0,0 9 1,0 6-1,1 6 1,3 4-1,2-2 1,2 0-138,3 0 1,4 0-1,2 3 1,4-1 0,1 1-1,5 2 1,4 3 0,4 1-1,2 2 1,4-1 0,6 0-1,5-1-128,4 2 1,0 2 0,-1-3 0,-3 1 0,1-2 0,0-1 0,-2 0 0,-3 2 0,-5 1 0,-4-1 0,-3-2 0,1-2-1,3 1-94,2-1 0,-4 0 0,-1 1 0,0-1 0,-1 0 0,3 1 1,-3-1-1,0 1 0,-3-1 0,2-1 0,1 0 0,-1-2 1,-3 2 1280,-2-2-1300,-1 0 1,0 3 0,1 1 0,2 1-1,2 1 1,-3 3 0,0-3 0,-2-1 0,1-2-1,2 1 1,3-1 0,0 1 0,2-1 87,0 0 1,-4 1-1,6-2 1,-1-2 0,1-2-1,-1 1 1,0 0 0,1-1-1,-3 1 1,-2-1 0,-5 1-1,-5 0 1,-4-1-51,-2 1 0,-2-5 0,-2 3 0,-1-1 0,-2 0-880,-1-1 1,-8-1 0,-2-7 760,-8-2 1,-18-11-1,-4-7 1</inkml:trace>
  <inkml:trace contextRef="#ctx0" brushRef="#br0">8848 9482 28923,'0'-23'204,"0"4"0,1 5 0,4 4 0,5 5 1,2 4-1,3 2 0,1 4 0,3 5 0,5 4 1,3 5-1,2 4 0,1 1 0,2 0 0,3 1-162,2 3 1,-3 0 0,3 1-1,-1 0 1,-1-2 0,1-1-1,-3-2 1,1 1 0,-1 2-1,-2 1 1,-6-3 0,-4-2-1,-3-3-272,-4-2 0,4 3 0,-10-2 0,1 0 0,-1 0 0,-1 0 0,-4 1 0,-2-1 1,-1 0-1,0-1 0,-1-2 0,-4-2 0,-6 2 426,-7 3 0,-4-3 0,-8 2 1,-4-6-1,-4-2 0,-4 0 0,-1-1 1,0-1-1,0 0 0,-2-1 0,-2 1 1,-1-2-1,2 0-124,1-2 1,7 2-1,1 0 1,2 1-1,3-1 1,2-1-1,1 0 1,0 1-1,2 1 1,1 1-1,4 0 1,1 3-184,4 2 0,-6 1 1,1 0-1</inkml:trace>
  <inkml:trace contextRef="#ctx0" brushRef="#br0">6949 11453 29774,'0'-14'-1405,"0"-1"1,1 2 0,2 2-1,4 3 1,1 2 0,3 3-1,3 1 1804,6 2 0,-3 5 0,7 1 0,2 2 0,2 5 0,4 3 0,4 3 0,0 0 0,4 1 1,2 0-1,1 1 0,0 2 0,2-3 0,1 3 0,2-3-104,-1 1 0,-1 3 0,0-5 0,4 1 0,-1-1 0,3 2 0,-3-1 0,1 1 0,-4-3 0,0-1 0,1 1 0,1 1 0,-2-1-185,-1-2 1,-2-2-1,2 2 1,0 2-1,-2 1 1,-5-2-1,-3-1 1,0-1 0,1 1-1,0 1 1,0 3-1,-1-3-67,-3-1 0,0-2 0,1 1 1,4-2-1,0-2 0,-4-2 1,-2 1-1,-3 0 0,3-2 1,-1 0-1,1-2 0,-4 2 0,-2-2 36,-2 1 1,4 2-1,-5-4 1,1 0 0,-4 0-1,-3 0 1,0-2 0,1-2-1,3-1 1,-3 0 0,-1 0-1,-1 0 1,1 0 0,1 0-93,2 0 1,0 0 0,-4 0 0,1 0 0,1 0 0,3 0 0,-3 0 0,1 0 0,-2 2 0,0 1 0,-3 2 0,-1-2 0,0 0-1387,-3 2 0,-1-2 0,-5 7 0,0 0 0,-4-2 1744,-7-4 0,-11-2 1,-4-2-1</inkml:trace>
  <inkml:trace contextRef="#ctx0" brushRef="#br0">9006 11755 15416,'-13'-32'0,"4"3"0,2 7 849,1 4 1,4 9 0,-3 2-1,5 4 1,4 6 0,2 4 0,2 4-1,3 2 1,2 3 0,3 3-1,2 3-615,1 1 1,6 4 0,-2-3-1,1 3 1,0 2 0,1 0-1,4 1 1,3 2 0,2 3 0,-3 0-1,0 1 1,-1-3 0,2 1-1,2-1-310,-2-1 0,-3-1 1,-6-3-1,-3 0 0,-4-3 1,-4-2-1,-2-3 0,-5-1 1,-5 1-1,-5-3 0,-6-1 1,-7-1-1,-6 1 16,-3 0 1,-10-5 0,-6-2-1,-10 3 1,-7 0 0,-7 3-1,-5-2 1,-5-2 0,-3-2-1,39-4 1,0 0 209,0-1 0,1 0 0,-35 9 0,-4-5 1</inkml:trace>
  <inkml:trace contextRef="#ctx0" brushRef="#br0">9639 12734 14101,'-6'-23'0,"-2"4"0,-2 3 1000,0 2 1,1 6-1,-7 3 1,-2 3 0,-3 4-1,-1 3 1,-3 3 0,-4 3-1,-3 2-588,-2 3 0,-6 3 1,2-2-1,-2 4 1,0 0-1,2 0 0,-2-2 1,-2 0-1,-1 0 1,-2-1-1,-3-2 0,-5-2 1,-4 2-1,-7 2 1,-8 1-236,32-10 1,0 0 0,-38 7 0,-1 0 0,4 1 0,2 2 0,2-1 0,3-2 0,2-2 0,5 1 0,7 1 0,4 0 0,3 0 0,-1-4-103,1 1 1,7 0 0,2 1-1,-2-1 1,-2-2 0,-1-1-1,2 1 1,1 0 0,3 1-1,2-3 1,3 2 0,3 1 0,3-1-82,2-2 0,7-4 1,-2 3-1,3-2 1,1-1-1,1 0 0,0 1 1,-1 1-2028,1-1 1,7-1-4089,7-5 7356,7 0-1499,7 0 1,1-13 0,-1-3 0</inkml:trace>
  <inkml:trace contextRef="#ctx0" brushRef="#br0">7754 12820 29973,'-5'-14'-71,"1"-1"0,-3 2 0,3 4 0,-6 4 0,-4 5 1,-4 5-1,-1 6 0,0 5 0,-2 5 0,-2 1 0,-1 4 1,0 1 224,-1 2 0,3-1 0,-2 3 0,-2 1 0,0 1 0,1-1 0,2-1 0,3-1 0,0 2 0,1 2 0,-2-2 0,1-2 0,-1-3-209,3-3 0,2 2 0,2-6 0,1 1 1,2 0-1,3-3 0,2-2 0,2-2 1,3 0-1,2 1 0,4-2 0,5-4 231,3-4 1,3 1 0,3-1 0,5-2 0,3 1 0,3-1 0,5 2 0,7-2 0,4-2 0,2-1 0,2 0 0,4-1 0,7-4-605,6-5 0,-3 2 0,-2 0 1,-2 2-1,-3 1 628,1-1 1,-1 4 0,1-4-1</inkml:trace>
  <inkml:trace contextRef="#ctx0" brushRef="#br0">10214 12460 29947,'-1'-13'-1967,"-4"4"1,5-2 0,0 6 0,8 3 0,5 5 2304,1 7 0,5 3 0,2 1 0,2 1 0,4-1 0,5 0 0,6 1 0,4 1 0,1 1 0,2 4 0,1 0 0,3 1 0,1-1 0,1 0-36,0-4 1,-3 6 0,3-1 0,1 1 0,-3-3-1,2 0 1,0 0 0,4 1 0,1 1 0,0-1-1,-2 0 1,-3-3 0,-1-1-136,-4 2 1,2-3 0,-3 4 0,-5-4-1,-3-2 1,-5 2 0,0 2 0,-1 1-1,3-2 1,-2-1 0,-2 0 0,-1 2-100,0 1 1,6 0-1,2-4 1,1-1 0,1 0-1,1 1 1,1 1 0,2 0-1,-1 0 1,-2-3 0,-2-1-1,2 0 1,2-1 13,1-2 1,-2-1 0,-1 2 0,-1-4 0,-1-1 0,-1 0 0,-4 0 0,-4-1 0,-5 1 0,-5-2 0,-3-1 0,-1-2 0,-2 2-760,-4 2 0,-4-2 1,-10 3-7381,-4-4 8560,-4-1 0,-8 0 0,-1 0 0</inkml:trace>
  <inkml:trace contextRef="#ctx0" brushRef="#br0">12157 12834 29624,'6'-14'241,"4"0"1,2 6 0,3 4 0,-1 8-1,2 5 1,2 4 0,3 1 0,1 2-1,4 3 1,1 5 0,0 4 0,-2 0 0,-1 1-242,2 0 0,6 0 0,0 0 0,-3-1 0,-4 1 0,-1 0 0,0 0 0,-1-1 0,-3 1 0,-2 0 0,-2-2 0,-2-1 0,-1-4-214,-3-1 0,1-2 1,-6-5-1,-2 1 1,-1-1-1,-2 1 0,-2-3 1,-3 0-1,-4-3 1,-6 1-1,-2-1 1,-4 1-1,-2 0 205,-2-2 0,-2 3 0,-2-5 0,-1 1 1,-4-1-1,-4-1 0,-4-1 0,-3 1 0,-3-2 1,-4-1-1,-8-2 178,-7 0 1,-13 6 0,33-2 0,0 0 0</inkml:trace>
  <inkml:trace contextRef="#ctx0" brushRef="#br0">10387 10431 28739,'0'-14'-2453,"0"0"0,0-1 0,2 3 0,2 2 3359,6 5 0,4 4 0,4 2-576,1 4 1,5 3-1,-3 6 1,1 1-1,6 1 1,2 1-1,5 4 1,2 1-1,3 2 1,1 0 163,3 0 1,0-1 0,3 2 0,2-1 0,2 0 0,5 0-232,5 0 1,-7-1 0,2 1-1,-3-4 1,-3 1 0,1 2-1,-2-1 1,1-1-205,-4 0 0,-6-6 0,-3 6 0,1-2 0,1 1 0,2-3 61,-1-1 0,0-1 1,3-1-1,1 0 1,-1 1-1,0-1 2,0 1 1,-1-6-1,-2 1 1,-4 1 0,-1 0-1,-4 0 1,-4-1 0,-5 1-1,1 2 1,-1 1 0,2-1-1,0-2 1,-1-1-118,-3 1 0,6-3 0,-2 2 1,3-1-1,2 1 0,0-1 1,1 1-1,2 0 0,1-2 1,-1-2-1,-3-1 0,-5 0 1,-5-1-431,-3 0 0,-6-1 0,-4 0 0,-4 2 413,-8-2 0,-6-14 0,-2-5 0</inkml:trace>
  <inkml:trace contextRef="#ctx0" brushRef="#br0">12329 10791 27986,'-9'-29'-1044,"-1"1"0,7 5 1,0 6-1,6 7 1,7 10-1,4 8 1518,5 5 1,-3 1 0,5 1 0,-2 1 0,2 1 0,1 4 0,4 1 0,1 2 0,2 0 0,0 0 0,-1 2-1,3 1 1,1 2-390,1 0 1,1-1 0,-5 1 0,-2 0 0,-2 0-1,-2-2 1,-3-2 0,-2-1 0,-2 2 0,-3 0 0,-4-2-1,-4-5 1,-3-3-152,-2-2 1,-7 2 0,-2 2 0,-6 1 0,-4-3 0,-6-3 0,-7-4 0,-7 2 0,-4 1 0,-5-1 0,-5-2 0,-2 1 0,-5 0-1046,-2-1 1,-8 1-1,-7 3 1,2-2 1232,1-2 0,-4 1 0,-2 4 0</inkml:trace>
  <inkml:trace contextRef="#ctx0" brushRef="#br0">13523 11511 29175,'-6'-13'-1151,"-4"3"1,2-1 0,-1 5-1,-2-2 1,-2-2 0,-2 2 1422,1 3 0,3 2 1,6 0-1,10-2 0,6 2 1,5 1 48,3 2 0,-1 0 0,6 0 0,1 0 0,3 0 0,-1 0 0,-2 2 0,-1 3 0,2 4 0,-1 4 0,3 1 0,-1 1 0,2 1 0,-2 1-279,-2 3 1,-1-1-1,5-3 1,0 1-1,0 2 1,-2-1-1,-2 0 1,-1-1-1,2 2 1,0-1-1,-1 0 1,-3-1-70,-1 2 1,3 2 0,-5-2 0,-1 4 0,-2 1 0,-2-2 0,-1 0 0,-2-1 0,-1 2 0,0-1 0,-2 2 0,-2 0 0,-1-2-61,0-1 1,-1 5 0,-4-4-1,2 2 1,1 0 0,2 0 0,-2 0-1,-1 0 1,-2 2 0,0-1-1,0 1 1,0-2 0,0 1 0,0 2 39,0 2 1,-2 0 0,-1 0 0,-3 0 0,-2-1 0,-5 3 0,-3 2 0,-3 4-1,1 1 1,2-1 0,2 0 0,-2-2 0,-2 2 175,-1 0 1,0-5-1,4 1 1,2-2-1,2-3 1,2 1-1,-2-2 1,-1-3-1,1-4 1,3-4-1,0-2-430,0 0 0,3-1 0,-4-3 1,-2-6-1,-2-2 0,-2-4-699,1-2 1,0-4-1,-1-7 1,1 1 0,-1 0-1,3-1 1,1 2 598,1 4 1,0-4 0,-4 5 0</inkml:trace>
  <inkml:trace contextRef="#ctx0" brushRef="#br0">13739 12690 10003,'-1'-14'0,"-3"0"0,0-1 583,0 1 1,3 4 0,2 2-1,4 2 1,5 4 0,1 5 0,0 7-302,-1 3 0,-5 6 0,4 2 0,1 1 0,-1 4 0,-1 1 0,0 2 0,0 0 0,2-1 0,0 1 0,-2-2 0,0-1 0,0-2-181,3 1 0,-3 3 0,0-1 0,0-2 0,-2-2 0,2-1 1,-2-1-1,1 0 0,-2-4 0,-1-1 0,1-1 0,-2-1 0,-1 0 175,-2 1 1,6-9-1,4-6 1,1-8-146,-1-5 0,7-1 0,-2 0 1,2-2-1,4-4 0,5-2 0,4-2 1,5 0-1,2-1 0,5-1 0,2 0 1,4 4-1,-1 1 132,-3 4 1,0-6 0,-1 1-1</inkml:trace>
  <inkml:trace contextRef="#ctx0" brushRef="#br0">13667 11439 31093,'-14'-2'-1540,"0"-1"0,-1-2 1814,1 2 1,4 1 0,2 1 0,2-4 0,4-3 0,7 0 0,8 3-97,4 3 0,4 7 0,-2 2 0,5-1 0,3 2 0,4 0 0,1 3 0,3 2 0,2 1 1,3 1-1,3-1 0,5 1 0,5-1-139,3 0 1,1 6-1,1-1 1,1-2 0,3 1-1,4-1 1,1 3-1,-2-1 1,-1 0 0,-3 0-1,-2 0 1,-3 1 0,-2 0-40,-1 3 0,-6-4 0,-1 3 0,-3 1 0,-3-3 0,0 1 0,-3-2 0,-2 1 0,-1-1 0,-1 0 0,1 0 0,-1 0 0,1-1 0,1-2 0,-3-2 0,6 1 0,2-1 0,0 0 0,0-1 0,-1-2 0,1-1 0,1 1 0,2 2 0,-1 0 0,-4-2 0,-4-3 0,-4 0 0,-1 0 0,0 0 0,-2 3 0,-2-1 0,-2-1 0,-1 1 0,1-2 0,2 0 0,1-2 0,-1 2 0,-2-1 0,-1-1 0,-1-3 0,0-1 0,3-2 0,-5 0 0,-2 0 0,-1 0 0,-1 0-1139,-1 0 1,-8 0-1,-6 0 1,-8 0 1348,-4 0 0,-9 0 0,-1 0 0</inkml:trace>
  <inkml:trace contextRef="#ctx0" brushRef="#br0">15897 11856 21016,'2'-13'193,"3"4"0,4 4 1,4 5-1,1 5 1,1 4-1,-2 4 47,-4 1 1,6 1-1,-3 1 1,6 1 0,1 2-1,0 1 1,2-1 0,0 0-1,1 0 1,1 0 0,2 2-1,1 0 1,-1 0-216,-1-4 0,0-1 1,3 0-1,-1 2 1,-4 1-1,-1-1 1,-3-2-1,-2-4 1,-3 0-1,-2-3 1,-3 2-50,-2 2 1,-3-3 0,-6-1 0,-5 1 0,-3 0 0,-7-2 0,-2 0 0,-6-1 0,-3 5 0,-4-1 0,-6 0 0,-2-1-252,-2 1 0,-9 2 0,-5 1 0,-9 0 0,-6 1 0,-3-1 0,-3 1 319,-2-1 1,5 7-1,-3 1 1</inkml:trace>
  <inkml:trace contextRef="#ctx0" brushRef="#br0">13336 11050 24488,'2'8'-4103,"1"-5"4168,2-6 1,0-5-1,-5-6 1,1-1-1,3-1 1,0-3-1,0-5 1,-3-5-1,1-3 1,1-3-1,2-1 1,-2-6-1,-3-3 1,-3-4-88,-2-3 0,-6 1 0,1-3 0,-1 3 0,0 1 0,1 2 0,-1 0 0,0 0 0,0 2 0,1 3 0,0 3 0,1 2 0,-1-1 14,-1 2 1,5 2 0,-1 8 0,3 1 0,-1 2 0,0 0 0,0 2 0,0 3 0,1 3 0,-1 2 0,-2 1 0,1 2 67,0 1 0,-4 5 1,4-3-1,-1 0 1,-1 2-1,2-2-1172,-1 0 0,3 6 844,4 2 1,0 2 0,0 7-1,0 3 1,0 0 307,0 3 0,0-1 1,-2 1-1,-1 1 1,-4 1-1,1 2 0,-2 0 1,0 1-1,-3 0 1,-2 3-1,-1 1 0,-1 1-17,1 4 0,-1-8 0,0 8 0,-3-4 1,0-1-1,4-1 0,3-3 0,0-2 1,-1-2-1,3-2-5631,4 1 5728,3-7 1,2-8 0,0-8 0</inkml:trace>
  <inkml:trace contextRef="#ctx0" brushRef="#br0">13293 9798 7294,'0'-28'0,"0"0"0,0 4 1228,0 5 1,2 10 0,4 5 0,7 8-1,5 4 1,1 1 0,2 1 0,3 1-473,3 2 0,6 1 0,2 1 0,1-1 0,0 0 0,0 1 1,0-1-1,-1 1 0,1-1 0,-4 0 0,-2-1 0,-3-2 1,-3-1-1379,-5 1 0,-4-3 1,-4 0-1,-3 0 1,-2 0-1,-4 3 413,-5 2 0,-12 8 1,-7 1-1</inkml:trace>
  <inkml:trace contextRef="#ctx0" brushRef="#br0">13264 9928 26319,'0'-15'-1531,"0"1"1,0 5 0,0-1-1,-1-1 1,-4 0 1769,-5 1 0,2 4 1,-1 6-1,-2 0 1,0 1-1,-1 4 1,3 3-1,-2 3 1,-2 2-1,-2 3 0,1 1 1,0 3-1,-1 0 1,1 3-381,-1 2 1,6-2 0,1-1 0,0 1 0,0-3 0,-2 1 0,2-3 0,3-2 0,2-2 0,0 0-2517,-2 1 2272,0-7 0,12-2 0,1-6 0</inkml:trace>
  <inkml:trace contextRef="#ctx0" brushRef="#br0">13336 9885 18449,'15'-24'0,"1"1"0,1 3 0,3 2 655,-3 2 1,-1 8-1,-2 3 1,1 4-1,-1 1 1,1 0-1,-1 0 1,0 0 0,1 1-1,-1 2-941,1 2 1,1 6 23,3-1 1,3 9 0,7 4-1</inkml:trace>
  <inkml:trace contextRef="#ctx0" brushRef="#br1">13495 13223 7603,'4'-16'0,"3"0"0,-1 0 0,1 3 205,-4 0 1,-2 5 0,-1-1 0,-1-1-1,-4 2 1,-5 3 0,-2 2 0,-3 0 0,-1-2-1,-1 2-46,-2 1 0,-1 1 1,4-3-1,-1 0 1,-4 0-1,0 3 0,-1 2 1,1 3-1,-1 2 1,-1 2-1,-2 3 1,-1 2-1,1 1 0,1 1 1,0-1-1,0 1 1,0 1-1,0 1 0,0 4-86,0 1 1,6-2-1,-3 4 1,2 1-1,0 2 1,3 0-1,3-1 1,5-2-1,2 2 1,3 1 0,1 2-1,2-1 1,0-1-1,0-1 10,0-2 0,2 0 0,1 3 0,3-3 0,2-3 1,3-2-1,2 2 0,2 1 0,-1 2 0,0-1 0,2-4 1,2-2-1,1 1 58,-1 1 1,2 0 0,1-4 0,0-1 0,1 1 0,1-1 0,2 0-1,1-1 1,0-2 0,-3-3 0,3-1 0,1-4 0,4 0-30,2 2 0,-2-3 1,4 2-1,-2-2 1,1-2-1,-1 0 0,1-2 1,0-1-1,-2-3 1,-2-2-1,-1-2 0,-1 1-117,1-1 1,-2-1-1,-3-7 1,-3-1-1,-2 0 1,1-2 0,-4-3-1,-4-3 1,-4-2-1,0 0 1,-1-1 0,-1-4-1,-3-2 24,-1-1 0,-2 0 0,-2 5 1,-1-2-1,-3 3 0,-2 0 1,-4 4-1,0 1 0,-3 4 0,-1 0 1,-3-1-1,-5-2 0,-1-1 6,1 2 1,-4-1 0,4 4 0,-3-2-1,-1-1 1,-1 2 0,0 3 0,0 3 0,0 3-1,-1 2 1,-2 3 0,-1 1-264,1 4 213,1 2 0,2 1 0,1 1 0,-1 4 0,0 5 0,2 4 1,1 4-1,4 2 0,0 3 0,1 2 0,0 3 0,3 0-86,2 1 0,2 0 0,0 0 0,-1-1 0,1 1 0,-1 0 0,0 0 0,-3 0 0,-1-1 0,1 1 0,4 0 1,3 0-1,1-1 154,-1 1 1,3 5 0,0-1 0,1-1 0,4-1 0,2-3 0,2 1 0,4 0 0,6 0 0,5-2-1,5-3 1,1-5 0,4-3 175,1-1 1,7 2 0,-1-1 0,-1-5 0,0-1 0,0-4-1,3 1 1,0-4 0,2-2 0,-2-1 0,2 0 0,-2-1-1,2-4-205,0-5 1,0-2 0,3-3-1,-4-1 1,1-3 0,-2-5-1,2-3 1,-2-2 0,0-1 0,-3-2-1,-1-3 1,-4-2 0,-1-3-68,-2-2 1,-9-1-1,0 2 1,-9 1-1,-4 1 1,-4-1-1,-3 0 1,-6 2-1,-6 4 1,-7 2-1,-5 0 1,-6-3 73,-8-1 0,-1 4 0,-5-2 0,1 4 0,0 1 1,0 2-1,-2 3 0,-1 4 0,0 6 0,3 3 1,2 3-1,-2 2 0,-2 2-171,4 3 0,0 7 0,12 5 0,2 7 1,2 6-1,1 5 0,2 4 0,3 6 1,6 2-1,5 4 0,5 3 0,2 3 1,3 0 44,1-3 1,2 2 0,2-2 0,3 0 0,4 0 0,4-2-1,1-3 1,1-5 0,-1-1 0,1-2 0,-1 1 0,0-4 0,2-4 252,4-4 1,-3 2 0,7-7-1,2-3 1,1-3 0,2-5 0,1-2-1,2-3 1,3-1 0,2-2 0,1-2-1,-1-1 1,-3-3-601,-4-2 1,-1-7-1,-2-4 1,-2 0 451,-1-2 0,-6-1 0,3-7 0</inkml:trace>
  <inkml:trace contextRef="#ctx0" brushRef="#br1">13221 13985 17415,'7'8'-477,"2"-3"1,-1-2 0,2 1 0,-1 2 0,1 0 0,0 1 2132,1-4 1,-5 0-1350,-1 2 0,-3-5 0,-4 2-850,-3-6 1,2-5 0,-7 4 951,-1 2 0,5 0 0,-1-1 0,3-2 0,-3 0 76,-1-1-580,-1 2 0,-1 5 1,1 0-1,-1-1 1,0-2-212,1-2 0,4 0 1,-5 5-567,-1 0 0,5 2 1277,1 2-579,3-2 1,2 6 42,0-3 0,0-5 0,2 1-435,3-4 0,-4-3 1427,4 1 1,-3 2-420,-2-7-445,0 7 0,-2-3 419,-3 6-618,4 0 1116,-6 0-164,7 0 0,-1 0 593,-4 0-1239,3 0 0,-4 1 79,6 4 0,0-2-320,0 7-254,0-7 0,0 5 395,0-3 1,2-4-530,2 4 0,-2-2-247,3 2-419,-4-3-1683,-1 4 1,0-4 2870,0 3 1,7-4 0,1 6 0</inkml:trace>
  <inkml:trace contextRef="#ctx0" brushRef="#br1">10085 12892 28964,'0'-10'-3794,"0"1"0,2-1 4287,2 2 1,4 2-1,7 6 1,-1 0 0,1 1-1,-1 2 1,0 4 0,1-1-1,-1 2 1,0-1 0,2 1-291,4 0 0,-3 1 0,6 4 1,-1-2-1,0-1 0,2 1 1,0 2-1,0 1 0,2 1 0,1-1 1,0 0-1,-1 1 0,-2-2-130,1-4 1,1 9 0,-1-4 0,-1 2 0,2-2 0,0-2-1,-1-3 1,-1 2 0,2 2 0,1 2 0,0-1 0,-1 0-1,-2 1 1,3-1-29,5 1 1,-3-1 0,1 0 0,-4 1 0,-1-1 0,2 0 0,0-1-1,-1-2 1,-2-1 0,0 1 0,-2 2 0,-1 1 0,-2-1-6,1-3 1,0 3 0,-2-5 0,1 1 0,-1 1 0,-1 1 0,1 0 0,1 0 0,-1-1 0,-1 0 0,2-1 0,4 1 0,1-1 6,0-1 1,-5 5 0,3-3 0,1 2 0,-3 1 0,3-2 0,-2-1 0,-1 1 0,0 2 0,-1 0-1,0-2 1,0-1-127,2 1 0,-5-3 0,3 1 0,-1 3 0,-1-1 0,2 0 0,-1-1 1,0-1-1,-1 1 0,4-1 0,0 1 0,-1 0 0,0-1 0,0 2 197,4 2 0,-1-3 0,-1-1 0,1 1 1,-3-1-1,3 1 0,-3 0 0,1-1 0,-3-1 1,-1 0-1,1-1 0,1-1 0,-1-1-210,-2 1 1,-2-4 0,1 4 0,-1-1 0,0 0-1,1-2 1,-1 0 0,0 0 0,1 2 0,-1-2-1,1 1-1143,-1 0 1,0-2-1427,1 3 0,-14-8 2383,-5-2 1,-8-13-1,-2 2 1</inkml:trace>
  <inkml:trace contextRef="#ctx0" brushRef="#br1">12286 13698 22343,'-5'-20'-707,"1"1"0,-1 0 1,6 6-1,4 4 0,5 5 1,3 8-1,-1 5 984,-2 4 1,1 1-1,-4 1 1,0-1 0,3 1-1,0 1 1,-1 1-1,1 2 1,-1-1 0,1-2-1,1-2 1,2 1-1,1-1-140,1 0 1,-1 2 0,1 0-1,-1 0 1,0-3 0,1 0 0,-1 0-1,1 1 1,-1-1 0,0-2-1,-1-1 1,-2 1 0,-1 2-409,1 1 0,-3-4 1,0-1-1,-2 2 0,-4 1 1,-5-3-1,-8-2 391,-7-1 1,-1-3 0,-8 5 0,-5-1 0,-3-3 0,-5 3 0,-2 1 0,-3 1 0,-1 1 0,-4 1 0,1 2 0,-1 1 0,5 1-603,6-1 1,-1-4 0,6-1 0,2 3 527,2 0 1,1 3 0,0-1 0</inkml:trace>
  <inkml:trace contextRef="#ctx0" brushRef="#br1">10473 12158 23698,'10'-14'-936,"0"-1"0,-7 6 1,2-1-1,-5-1 1,-5-2-1,-5 0 1,-3 2 1026,-1 2 0,4 4 0,1-3 1,-1 0-1,1 1 0,-1 1 1,-1 1-1,-2 0 0,-1 1 0,-1 0 1,1 3-1,-2 1 37,-3 0 0,-2 0 1,-5 0-1,2 0 0,-1 1 1,-2 3-1,-4 2 0,-1 0 1,-1 1-1,-1-2 0,1-1 1,-1 3-1,2-1-83,2 1 0,1 2 1,2-4-1,1 0 0,4 1 1,-1 2-1,3 2 0,-1-1 1,3 1-1,2-1 0,2 1 1,0 1-1,-1 2-32,1 1 0,1 1 0,2-1 1,1 1-1,1-1 0,-1 0 0,2 2 1,0 2-1,0 1 0,-2-1 1,1-2-1,-1-2 0,-1 2-7,-2 3 1,4-1 0,1 4 0,0 1-1,1-1 1,1 2 0,3 0 0,1 0 0,2 2-1,0 1 1,0 1 0,2 0 0,2-3 52,6-1 0,1-1 0,0 2 1,1-1-1,2 0 0,4-1 1,-1-4-1,-1-2 0,-1 1 0,1 3 1,1-1-1,2 1 0,-1-3-51,-2-2 0,-2-2 0,2 2 0,2 0 0,1 0 0,0-3 1,0-2-1,2-1 0,2-2 0,1-2 0,0-3 0,0-1 0,1-2 1,4 0 159,4 0 0,-1 0 1,5 0-1,-2 0 1,-3 0-1,-1-2 1,-4-1-1,-2-3 1,-2-1-1,-1-1 1,-1 0-1,0-3 0,-2-2-223,2-1 0,-5-2 1,3-2-1,-2-1 1,1 0-1,3-2 1,0-1-1,1-2 0,-1 1 1,0 3-1,-4 1 1,1-2-68,1-3 1,-3 1 0,1 1 0,-4 1 0,-5 2-1,-1-2 1,-4-3 0,-2-3 0,-1-2 0,-1 1-1,-4-1 1,-5-2 0,-1-2 38,2-6 1,-4 4 0,3 0 0,-2 2 0,-3-1-1,1 2 1,-1 2 0,1 2 0,0 3 0,-1 2-1,1 1 1,-2 1 0,-2 1 144,-1 2 1,-5 2 0,3 2-1,-1-1 1,-4 1 0,-1 1-1,-2 2 1,-1 3 0,-2 1-1,-2 3 1,2-1 0,2 0 0,1 2-16,1 1 1,-1 2 0,-2 0 0,1 0 0,0 0 0,3 2 0,-1 1 0,1 3 0,-2 1 0,1 1 0,0 0 0,3 3 0,2 2-63,3 1 1,-1 1-1,3-1 1,-1 2 0,2 2-1,1 2 1,1 1-1,1 1 1,1 1 0,2 2-1,3 3 1,0 0 0,1 1-23,1 0 0,1 0 1,4-1-1,-3 1 0,0 0 1,0 0-1,3 1 0,1 2 1,0 2-1,1-2 0,3-2 1,2-1-1,2 0 74,3-1 1,2 0-1,1-3 1,1-1 0,1 0-1,1 0 1,3-2 0,-1-1-1,0-2 1,0 1 0,0-1-1,0-2 1,2-1 77,2-1 1,1-1 0,4-1 0,1-2 0,2-1 0,1-1 0,3-1 0,0-3 0,2-3 0,-1-2 0,4 0 0,2-2 0,-1-1 0,-2-3-66,-6-2 0,-2-2 1,-2-6-1,-2-2 0,-3-1 1,-5 0-1,-2-2 1,1-1-1,3-2 0,0 0 1,-1-2-1,-2 1 1,-2-1-233,-2 2 0,2-5 0,0-4 1,0-1-1,-5 1 0,-1-1 0,-4 1 1,1-3-1,-4 0 0,-1-3 0,-4 2 1,-3 1-1,-6 1 200,-7-1 1,1-4 0,-7 4 0,-2-1 0,-2 2 0,-4 3 0,-4 0 0,1 3 0,-1 0 0,0 5-1,1 2 1,2 6 0,-1 3-78,0 3 1,-4 7-1,5-2 1,-1 4-1,0 2 1,-1 4 0,0 5-1,0 3 1,3 1-1,2 2 1,2 2 0,3 2-1,1 1-18,-2 0 1,1 4 0,-1-2 0,4 1 0,-1 1 0,1 4 0,-2 3 0,2 0-1,2-1 1,3-3 0,-1 3 0,-1 2 0,3 4 169,5 0 1,0 4 0,6-2 0,2 2-1,1 1 1,5-2 0,5-3 0,8-2-1,7-3 1,5-2 0,6-3 0,4-1-1,6-4 103,2-1 1,7-2-1,-4-3 1,1 2-1,-1 1 1,-4-3-1,-5-3 1,-8-4-1,-5 3 1,-6 0-1,-3 3-447,-6-1 0,-7 7 1,2 1-1</inkml:trace>
  <inkml:trace contextRef="#ctx0" brushRef="#br1">6949 11827 24202,'-7'-14'-1690,"-2"-1"0,2 6 0,1 1 0,3 1 1463,3 4 1,-2 2 0,12 1-1,1 0 1,0-2 3422,-1-3-2870,-4 4 1,-4-6 0,2 9-1,6 1 1,3 2 0,1 0-1,1-1 1,-1 3-162,0 1 1,1-5 0,1 3 0,1-1 0,4 0 0,0 0-1,1 0 1,1-1 0,2 1 0,2 0 0,2 0 0,0 0 0,1-1-106,4 1 0,-4 1 0,5-2 0,-1 2 0,1 0 0,2 2 0,1-1 0,-1 1 1,-3-2-1,-4 1 0,-1-3 0,0 1 0,-2 0-12,-3-2 1,1 4-1,-6-1 1,1 0 0,-1 1-1,0-2 1,-1 1 0,-1 2-1,1 2 1,1-2-1,0 0 1,2 0-70,3 3 0,-2-3 0,2 0 0,2 0 0,1-2 0,2 2 0,0-1 0,-1 1 0,-1-2 0,-1 2 0,-2-2 0,2 1 0,-1-3 50,-1 3 0,3-1 1,-4 5-1,1-1 1,-2 0-1,0-1 0,-1-1 1,2 0-1,-3 0 1,3 2-1,-1-1 1,2-1-1,-2-1-5,-2-4 1,-4 3 0,0-1 0,1-2 0,2 1 0,-1-1 0,-2 3 0,-2 1 0,1 1 0,1-2 0,1 2 0,3-2 0,-3 2-77,-1 0 1,0-3 0,2 5-1,1-1 1,-2 1 0,-1-2 0,0 0-1,2 0 1,1 1 0,-1-1 0,-2-1-1,-2-1 10,0 4 1,1-4 0,-1 1 0,1-1-1,-1 2 1,0 2 0,1-2 0,-1 0-1,1-2 1,-3 2 0,0-2 0,-3 2 4,2 0 0,2-3 1,2 3-1,1 0 0,1 0 1,2 3-1,-1 1 1,-2-1-1,-2-3 0,1 0 1,-1-2-1,2 1 1,2-3-1,1 1 151,-2 0 0,-5 0 1,-3-5-1,2 0 0,2 1 1,1 2-1,1 2 295,-1-2-1062,-6-1 0,-3-2 0,-10 0 708,-4 0 0,-11-6 0,-2-2 0</inkml:trace>
  <inkml:trace contextRef="#ctx0" brushRef="#br1">6949 11870 24002,'8'-6'-243,"4"4"1,-2-4 0,3 1 0,1 0-1,1 2 1,1 2 0,1 1 296,2 0 0,5 6 0,-3 3 0,1 4 1,4 2-1,1-1 0,4 2 0,2 2 0,6 1 1,0 0-1,3 0 0,0 2 0,6 0 0,3 0 1,5-4-1,-2-1 42,2-2 1,-2 1-1,1-1 1,-4 1-1,-2-1 1,-1 0-1,0 1 1,0-1-1,0 1 1,2-1-1,1 2 1,0 2-1,-1 1-136,-1-2 0,-2 1 0,2-1 0,-3 3 0,-4-1 0,0 0 0,-2 0 0,1-1 0,-1-4 1,2-3-1,-4-1 0,0 0 40,-1-2 1,-5 0 0,2-5-1,-4 2 1,-3-2 0,-1-2-1,-4-1 1,1 2 0,-3 1-1,1 2 1,-3-2 0,-2 0-1,-2 1-863,0 0 240,1 8 0,-2-9 0,-2 5 0,-3 0 455,-2 0 0,5-5 0,-3 3 0</inkml:trace>
  <inkml:trace contextRef="#ctx0" brushRef="#br1">9351 12259 24333,'15'-5'0,"-1"-1"286,0-2 1,1 4-1,-1 0 1,1 2 0,-1 2-1,0 2 1,-1 2-1,-2 4 1,-3 2 0,-1 0-1,-4 1 1,-2 2-593,-1 1 0,5 0 1,0 1-1,-2-1 1,0 0-1,1 1 1,0 1-1,1 1 1,0 3-1,1-3 1,1-1-1,1-1 63,0-1 1,-3 0 0,3 1 0,-4-2 0,-5-4 0,-9-4 0,-7-3 0,-9-2 0,-8 0 458,-9 0 1,-6 0 0,-10 0 0,-5 1 0,-10 4 0,32-1-1,-2 2-105,-5-1 1,-1 2 0,-6 3 0,-2 1 0,-3 0 0,-1 0 0</inkml:trace>
  <inkml:trace contextRef="#ctx0" brushRef="#br1">7337 10949 15325,'-13'-24'0,"2"2"0,2 1 363,-3 4 0,0 6 1,-3 1-1,-1-1 0,-1 0 1,-3-1-1,1 4 0,-2 0 1,-3 2-1,-3-2-271,-2 0 1,1 5 0,-3-2 0,-2 3 0,-6 2 0,-2 0 0,-4 2 0,0 3 0,1 4 0,2 4 0,0 2 0,1-1-1,-1 0 1,4 1 0,4 1-132,4 3 0,1-3 0,0 3 0,2-1 1,2-1-1,2 2 0,3 1 0,2 0 0,2 3 1,2 1-1,-1-2 0,1 1 0,-1-1-14,1 3 0,1 1 0,2 0 0,3-2 0,2 0 1,1 0-1,0 0 0,0 0 0,2 0 0,2-1 1,1 1-1,0 0 109,0 0 0,1-1 0,2 2 0,4-2 0,1-2 1,1-2-1,1 0 0,-1 2 0,3-1 0,0 1 0,3-3 1,1-1-1,1 1 35,3 1 1,4 5-1,-4-5 1,3 1-1,2-1 1,2 0 0,2 0-1,0 0 1,0 0-1,0-1 1,1-2-1,2-2 1,0 1-1,-5-1 0,2-4 0,-5-2 0,1-2 0,1-1 0,-2 0 0,2 0 1,1-2-1,1-3 0,1-3 0,0-4 0,0 1 0,0-1 0,-2-4 0,-2 2 1,-1-4-1,2-2 0,1 1 1,0 0-1,-1-2 0,-2-2 1,1-3-1,3 1 0,-1-3 1,-2 1-203,-1-4 1,-1-1 0,2-2-1,-2-1 1,-3-2 0,-2-3-1,-2 0 1,-3-1 0,-2 3-1,-3-1 1,-2-1 0,-2 0-1,-3-2 50,-1 0 0,-1 4 0,-3-6 1,-2 1-1,-2 0 0,-5 1 1,-3 0-1,-5 2 0,-1-2 0,-4 2 1,-1 0-1,-3 3 60,-4 1 1,2 3 0,-6-1 0,-2 2 0,-2 3 0,-1 5 0,0 4 0,0 4 0,-2 3 0,-1 2 0,-2 4 0,2 5 0,1 7-74,2 3 1,3 6 0,0 2 0,0-1 0,5 3 0,3-1 0,3 2 0,0 2 0,0-1 0,2 2 0,1 1 0,3 2 0,-1 2 72,1 0 0,-4 5 0,5-1 0,-1 3 0,2-1 0,2 2 0,0 2 0,3 1 0,3-2 0,5-2 1,2-6-1,3-2 0,1-2 3,2-1 0,2-4 1,3-1-1,4-3 0,4-2 1,1 0-1,1-1 0,1 2 1,1 1-1,2-1 0,-1 2 1,-2 1-1,-2 2-3934,1-2 3837,-1 6 1,1 0-1,-1 9 1</inkml:trace>
  <inkml:trace contextRef="#ctx0" brushRef="#br1">6316 11395 11889,'4'-9'0,"3"1"40,1 1 0,-3-2 0,4 3 0,2-2 0,2-4 0,2 0 30,-1-3 0,-1 6 0,-2-1 0,-3-1 0,0 0 0,-2-1 0,2 3 0,-1-2 0,-1-2 0,-3-2 0,-1 1 21,-2 0 1,0-2 0,0-2 0,0-3 0,1-1 0,3-2-1,0 0 1,0 0 0,-1 0 0,0 0 0,2 0 0,0-2-1,-1-1-82,1-2 1,0 1 0,-5-1 0,0-1 0,0-2 0,0-4 0,0 1 0,0-2 0,0 1 0,0-4 0,-2-2 0,-1-1 26,-2 0 1,-4 4 0,4 3-1,0 1 1,0 3 0,1 1-1,0 2 1,3 2 0,1 3-1,0 3 1,0 1 0,1-3 0,3 1 21,0 3-52,1-4 1,-5 6 0,0-7 0,0 0 0,0 0 0,-1 1 0,-3 1 0,-2 1 0,-2-1 0,-2 0 0,1-2 0,-1 1-23,-1 4 1,3-2 0,0 2 0,2 1 0,1 2 0,0 2 0,0 0-1,2-1 1,2-1 0,1-1 0,0-2 0,0 1-31,0 2 0,0 6 0,0 1 1,0-2-1,0-2 0,0-2 0,0 1-661,0 0-259,0-1 0,0 9 1063,0 6 1,-7 13 0,-1 9-1</inkml:trace>
  <inkml:trace contextRef="#ctx0" brushRef="#br1">6920 8777 32504,'0'-15'-9831,"0"1"9406,0 6 1,0-5-1,0 4 1,-2-3-1,-3 1 1,-4 3-1,-6 0 1,-2 2-1,-4 0 713,-1 2 1,-7 3-1,-8 1 1,-3 0-1,-6 0 1,-4 1-1,-2 3 1,-1 2-1,2 0 1,0 2-1,-1-1 1,0 1-1,2-2 1,5 2-1,7 0 1,1 2-243,0-2 1,5 4-1,0-2 1,5 3-1,5 3 1,1 1-1,4 4 1,1 2-1,1 1 1,2 0 0,2-1-1,3 3 1,2 1-1,3 2-127,1 0 1,2-5-1,0 0 1,2 1 0,1 3-1,3 0 1,2-1 0,3-1-1,2-2 1,2 2 0,-1 1-1,0 2 1,1-1 119,-1 1 1,0 0 0,2 0 0,2-1 0,3 1-1,0 0 1,1-2 0,0-1 0,2-2 0,2 0 0,1 0-1,3-2 1,1-1 106,-1-4 1,4 1 0,1 0 0,2 1 0,1-2 0,0-1 0,1-1 0,-1-2-1,1-2 1,-1-2 0,2 1 0,0 0-73,-2-1 1,2-6 0,-5 2 0,1-3-1,0-2 1,-1 0 0,1-2 0,-4-1 0,-2-3-1,-1-2 1,-1-4 0,0 0 0,-3-3 122,-1 1 1,0-2 0,3-2 0,-1-1 0,-4 1 0,1 2 0,-3 2 0,3-2 0,-2-2 0,-1-1-1,-2 0 1,-2 0 0,-3-2-165,-4-1 1,3-7-1,-6-5 1,0 1 0,1-1-1,-4-1 1,-1-2 0,-2-3-1,-2-1 1,-1-2 0,-4 1-1,1 2-181,0 2 0,-6 1 0,3-1 0,-4 4 0,-1 4 0,-1 1 0,-1 0 0,-3 2 0,-5 1 0,-3 2 0,-3-1 0,-2-2 0,-4-2 99,0 0 1,-3 2 0,-4 1 0,0 4 0,0 1 0,-2 4 0,-1 1 0,-1 3-1,4 3 1,3 4 0,0 1 0,0 0 128,2 2 1,-2 1 0,5 2 0,0 0 0,-2 2 0,0 3 0,-1 3 0,-1 1 0,3 1 0,0 1 0,3 2 0,-1 3 0,1 2-147,1 1 0,-2 5 0,4-4 0,3 3 0,1 2 0,4 3 1,2 0-1,4 0 0,2-3 0,1 1 0,2 2 0,3 4 0,2 0-112,3-1 1,1-2 0,2-1 0,0 1-1,0 0 1,2 0 0,1-1 0,3 1-1,2 0 1,3 0 0,4 0 0,2-1-885,2 1 1110,1 0 1,0 0 0,4-1 0,2 1 0,1-2-1,0-1 1,4-2 0,1 0 0,3 0 0,3-2 0,4-1-1,-1-3 294,-2-2 0,4-4 0,-2 0 0,6-4 0,-1-2 0,-1-3 0,-2-1 0,0-4 0,0-3 0,1-4 1,-1-4-1,0-1 0,-2-1-251,-2 1 1,-2-1 0,-5 0-1,-1-3 1,-2-3 0,-5 0 0,-1-1-1,-3-2 1,1-5 0,-3-3 0,-2-1-1,-3-2-221,-4-4 0,-1-4 1,-5-3-1,2-4 1,-3 0-1,-4 1 1,-6 1-1,-3 0 0,-7 0 1,-1 2-1,-3 3 1,-2 3-1,-5 3 15,-3 2 0,-13-2 0,1 6 0,-6 6 1,-4 1-1,-2 3 0,-3 0 0,-2 5 1,-2 5-1,1 5 0,0 1 0,-1 0 0,1 5-2277,-2 8 2859,-1 8 0,-1 19 1,2 2-1</inkml:trace>
  <inkml:trace contextRef="#ctx0" brushRef="#br1">6445 9482 8383,'0'-15'0,"0"1"0,0 0-1295,0-1 1,5 6 0,1 1 1658,2 1 0,-5 4 0,2 8 0,-3 4 0,-2 4 0,0 2 0,0-1 0,0 0-506,0 1 1,0-1-1,0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7999 11741 8432,'-7'-15'490,"6"6"1,-4-1 0,2 1-192,-2 1 1,3 0-1,-4 4 1,1-2-1,-1 0 1,-2-1-1,-3 6 1,-2 4-1,-1 8 1,-2 7 0,-5 6-1,-6 3 1,-7 3-1,-3 4-68,-3 4 1,-1 4 0,-2 2-1,-1 3 1,0 1 0,-4 0-1,-7 1 1,-4 4 0,28-25-1,0 0 1,0 1 0,1 0-1,0-1 1,-1 1 0,1 0-1,0 0 1,-2 0 0,0 1-174,-1 1 0,0 0 0,0-1 0,1-1 0,-2 3 0,0 0 0,3-1 0,0 1 0,1-1 0,1 0 0,-1-1 0,1 1 0,-1-2 0,1 1 0,-29 26 0,7-2 0,6-3 0,5-1 0,4-4 0,0-1 13,4-2 1,7-8-1,2-6 1,3-8 0,2-5-1,2-2 1,2-1 0,-1-3-1,1-6-988,0-2 0,6-8 1,3-4-1,3-3 1,2-1-1,0-2 1,2-2 916,3-1 0,3 0 0,6 5 0</inkml:trace>
  <inkml:trace contextRef="#ctx0" brushRef="#br0">8013 11913 8137,'-16'-19'0,"-1"0"0,-2 1 1162,1 3 1,8 0 0,6 4-727,2 6 1,8 8 0,4 17-1,3 3 1,1 6 0,-1 5-1,-2 4 1,-1 5 0,1 5-1,2 5 1,-1 5 0,0 4-1,-3 7 1,2 6-288,-4-35 1,-1 1 0,2 5 0,0 0 0,1 1-1,0 1 1,1 2 0,1 0 0,-1 1 0,0 0 0,1 0-1,1 0 1,-1 1 0,0 0 0,1-1 0,0-1 0,0-1-1,0-1 1,-1-2 0,0-2 0,0-2 0,-1-1-1,6 36 1,-3-4-102,-3 1 1,-7-10 0,2 6-1,-4-3 1,-1-3 0,2 2-1,1-4 1,3-3 0,1-8-1,1-6 1,-2-6 0,2-4-1,0-3-690,3-4 1,-3-2 0,0-12 0,0-1 0,-1-5 641,-1-8 0,-1-6 0,-5-9 0</inkml:trace>
  <inkml:trace contextRef="#ctx0" brushRef="#br0">8301 11928 8334,'-6'-10'300,"-4"1"1,2 4-1,-2-3 1,-1 1 0,-2 4 50,-1 2 0,6 2 1,5 4-1,8 5 1,9 4-1,8 5 1,6 5-1,2 5 1,4 5-1,4 4 1,3 3-1,3 4 1,0 3-114,4 5 0,-1 5 0,-22-27 0,1 1 0,0 4 0,1 0 0,-1 3 1,0 1-1,2 0 0,-1 0 0,-2-2 0,1 0 0,-1-1 0,-1 0 1,1-2-1,0 0 0,0 0 0,1-1 0,1-2 0,0 0 0,1-1 1,0-1-1,28 24-36,-3-3 1,3 5 0,-2 2 0,-25-27 0,0 2 0,0-1 0,0 1 0,-3-1-1,-1 0 1,21 32 0,-3 3 0,-21-31 0,-1 0 0,1 2 0,0 1 0,-1 1 0,1 0-1,-1 0 1,1 0 0,-1-2 0,-1 1-166,0-2 0,-1-1 0,2 0 0,-1 0 1,17 34-1,1-4 0,-1-7 0,-2-5 1,-3-1-1,-1 2 0,-4-1 0,-2 0 1,-2-6-1,-1-5 0,-1-6-13,0-2 0,4 4 1,-1-6-1,2-2 1,0-4-1,-4-5 1,-1-1-1,-4-3 1,-1-4-1,-1-3 0,-1-1-1754,0 1 1,-6-6-1,-4-5 1,-8-8 1729,-5-5 0,-10-14 0,-4-4 0</inkml:trace>
  <inkml:trace contextRef="#ctx0" brushRef="#br0">8071 11741 8867,'-10'-13'0,"2"2"0,2 1 720,3-1 0,1 3 0,4-2 0,2 1 0,6 1 1,4 3-1,6 3-298,4 2 1,3 0 0,2 2 0,1 3 0,3 4 0,6 6 0,4 4 0,5 5 0,5 3 0,3 4 0,3 2-1,2 5 1,2 4 0,3 1 0,3 0 70,-34-21 1,0 0-1,32 21 1,0 0 0,0-2-1,2-2 1,0-6 0,0-2-1,-4-2 1,-1-2 0,-1-2-1,-1-1 1,-1 2 0,-2 1-378,-3 2 0,-8 4 0,1 1 0,-1 0 0,0-1 0,-2 2 0,-1 0 0,-2 2 0,1-2 0,0 2 0,3-2 1,-1 0-1,-3-3-116,-3-1 0,-1-2 0,4-1 0,0 0 0,0-4 0,-1-5 0,-2-2 0,-4 1 0,1 1 0,-2-1 0,-1-4 0,-7-3-4064,-6-1 1,-10-7 4063,-1 2 0,-1-4 0</inkml:trace>
  <inkml:trace contextRef="#ctx0" brushRef="#br0">7999 11395 8078,'-8'-28'0,"1"-1"0,3 2 529,-1 3 0,-2-2 0,4 7 0,-3 3 1,0 3-1,-2 5 0,0 2 0,-5 3-109,-5 1 1,1 4 0,-7 2 0,-2 6 0,-1 4 0,-2 6 0,0 4 0,2 3 0,2 2 0,2 1 0,2 2 0,4 1 0,2-1 0,6 0 688,4 2-1178,3-4 1,4 6-1,4-8 1,9 1 0,7 0-1,7 0 1,5-2 0,4-3-1,3-5 1,3-3 0,-1-3-1,0-4 221,0-4 1,0 2 0,-1-4-1,-4-5 1,-4-7 0,-4-9-1,-1-6 1,-2-3 0,-5-4 0,-7-2-1,-9-4 1,-4-1 0,-4-1-1,-3-1 4,-4-1 0,-17 2 1,-7 3-1,-9 0 1,-6 6-1,-6 3 1,-4 6-1,-1 5 1,5 8-1,3 8 0,4 11 1,4 12-290,5 7 0,4 10 1,12-2-1,7 2 1,9 0-1,4-1 1,4-1-1,4-1 1,10-5-1,10-5 1,8-5-1,4 1 1,5-2-1,3-2 296,1-6 0,-2-1 0,-4-7 0,1-2 0,-2-1 1,1-2-1,-2 0 0,-1-2 0,-3-2 0,0-8 0,-4-4 1,-7-4 4,-10-3 1,-1 4-1,-8-5 1,-4-3 0,-4-4-1,-8-2 1,-8-1-1,-10-1 1,-10-2 0,-8-1-1,-9 1 1,-5 4 0,-2 6-1,3 7-429,2 9 1,-1 8-1,11 14 1,3 13 0,7 11-1,9 7 1,8 3 0,7 1-1,4 2 1,7-3-1,6-4 1,10-6 170,10-4 1,4-1 0,14-12 0,4-5 0,1-7 0,2-4 0,2-4 0,1-3 0,2-4-1,-2-6 1,-3-4 0,-3-7 0,-4-4 79,-2-4 0,-11 1 1,-10 4-1,-7 2 0,-9 1 1,-10 4-1,-13 1 1,-9 4-1,-10 2 0,-5 6 1,-5 5-1,2 9 1,2 11-3196,5 11 3205,7 2 0,-1 19 0,6-3 0</inkml:trace>
  <inkml:trace contextRef="#ctx0" brushRef="#br0">13854 13913 8347,'-8'-14'-139,"-3"0"0,6-1 0,1 1 0,-3-1 0,-1 1 0,-1 0 0,-1-1 589,-1 1 0,-2 4 1,-1 2-1,-1 0 1,1 2-1,-2-2 1,-2 2-1,-3 1 0,1 6 1,-3 7-1,1 7 1,-2 6-1,2 6 1,2 6-196,4 4 0,7 6 1,1 5-1,3-1 0,7-3 1,7-1-1,9-1 1,6-2-1,5-3 0,4-4 1,7-5-1,5-8 0,3-5 1,0-4-24,1-2 0,-6-7 0,2-2 0,-6-8 0,-6-5 0,-4-3 0,-5-3 0,-5-5 0,-6-3 0,-7-3 0,-4-2 0,-2-4 162,0 0 0,-2-3 0,-2-4 0,-8 0 1,-5 0-1,-9-2 0,-4 0 0,-5 2 1,-1 6-1,0 7 0,1 6 0,-2 6 1,2 7-1152,-1 6 1,8 5 0,5 5 0,2 5 0,5 4 0,5 5-1,7 5 1,2 5 0,2 3 0,0 2 0,0-1 0,2 1-1,2-1-982,6-1 0,-2-1 0,1-4 0,1-2 0,0-1 1739,-1 2 0,-6-5 0,4 0 0</inkml:trace>
  <inkml:trace contextRef="#ctx0" brushRef="#br0">13739 14129 10933,'0'-14'0,"0"-1"0,0 1 0,0 0 0,-1-1 0,-3 1 0,0 0 0,0-1 0,3 1 656,1-1 1,0 9-1,0 6 1,0 11 0,0 12-1,0 10 1,0 9 0,1 7-1,3 9 1,2 9 0,2 10-488,-3-35 1,1 2 0,1 0 0,-1 0 0,0 4 0,1 1 0,-1 2 0,1 1 0,-1 2 0,0 2 0,2 3 0,0 0 0,0 2 0,0 0 0,0-1 0,0 0-1,0-4 1,-1 0 0,0-3 0,0-1 0,0-3 0,0 0 0,1-2 0,-1 0 0,0-3 0,0 0 0,0-3 0,1-1-223,6 32 1,0-12-1,1-12 1,-1-4-1,1-2 1,-3-4 0,0-6-1,-3-6 1,1-7-1,-1-3 1,1-3-1404,1-4 1,-4-5-1,-3-14 1,-2-9 0,-2-10 1455,0-9 0,-6-7 0,-2-13 0</inkml:trace>
  <inkml:trace contextRef="#ctx0" brushRef="#br0">13768 13985 9619,'-19'-11'0,"0"-5"0,3-3 581,4-2 0,6 2 0,6 5 1,0-1-1,2 2 0,4 4 1,8 2-1,9 3 0,6-1 0,3 3 1,3 4-1,2 6-241,2 5 0,3-1 0,4 12 0,4 2 0,6 3 1,1 3-1,6 3 0,1 0 0,6 3 0,-33-18 0,1-1 1,2 1-1,0 0 0,1-2 0,1-1 0,0-1 0,1 0-140,1-1 0,0-1 0,4 0 0,0-1 0,-1-1 0,0 0 0,0-1 0,0-1 0,-1-1 0,0 1 0,-2-1 0,-1 1 0,0 0 0,-1-1 1,0 1-1,-1-1 0,38 12 0,-4 2 0,-5 1 0,0 1 0,-1 2-144,-2 4 0,0-1 0,-7-6 1,-4-5-1,-2-3 0,-1-1 1,1 1-1,2 1 0,0 1 1,-5-4-1,-6-4 0,-7-4 0,-6-3-1443,-6-1 1,-1-2-1,-6 0 1,-1 0-1,-5-2 1,-10-1 1386,-13-2 0,-15-12 0,-12 1 0</inkml:trace>
  <inkml:trace contextRef="#ctx0" brushRef="#br0">14286 14057 8325,'-27'0'356,"3"0"0,3 0 0,7 0 0,-1 3 0,2 5 0,4 8 0,4 5 0,3 6 0,4 5 0,4 7 0,9 2 0,7 4 0,7 3 0,5 6-106,4 7 0,10 0 0,-23-28 0,1-1 0,0 1 0,1 0 1,-1 0-1,1 0 0,0 1 0,1 2 0,2 1 0,0 1 1,1 2-1,0 0 0,0 1 0,-1 0 0,-1-1 0,-1 1 0,-1 0 1,-1 1-1,-1 1 0,0 0 0,-2 1 0,0 0-98,-1 0 0,-1-1 0,3 2 0,-2-1 0,-3-3 0,-1 0 0,1 0 0,1 1 1,-1 0-1,0 1 0,0-2 0,0-1 0,0 0 0,1 0 0,-1-3 0,0 0 1,1-1-1,0 0 0,1-1 0,0 0 0,0 1 0,1 0 0,-1-1 0,-1 0 1,20 31-79,-1-9 0,-1 1 1,5-5-1,0 3 0,-1 0 1,-2-4-1,-3-4 0,-2-3 1,-2 0-1,1 1 0,-2 2 1,-5-2-1,-5-2-340,-1-6 1,-10-3-1,4-6 1,-2 0-1,-2-2 1,0-3-1,-3-5 1,-2-3-1,-2-2-2288,-3 1 0,-1-15 0,0-10 2554,0-11 0,-13-12 0,-3-4 0</inkml:trace>
  <inkml:trace contextRef="#ctx0" brushRef="#br0">12358 10388 8212,'-19'-24'286,"0"0"0,-5 7 0,3-1 0,-1 7 1,-4 6-1,-1 4 0,-4 2 0,-1 6 1,-3 9 27,-1 11 1,4 8 0,-2 8 0,5 0 0,5 2 0,7 1 0,5 2 0,8-1-1,2-3 1,5 0 0,7-3 0,9-1 0,7-1 0,4-1-180,4-1 0,1-2 0,5-6 0,-2-1 0,2 1 0,0-2 0,0-3 0,-3-6 0,-2-5 0,-3-5 0,-2-2 0,-3-3 0,-3-3 226,-4-5 0,-4-4 1,-2-12-1,0-8 1,-1-7-1,-3-6 1,-5-1-1,-4-2 1,-2-3-1,-4-6 1,-6-5-1,-7-4 1,-8 4-238,-6 5 1,-11-1 0,-10 7 0,-2 5 0,-3 8 0,0 11 0,2 8 0,4 7 0,4 5 0,5 6 0,6 4 0,10 2 0,11 4-1530,9 0 1,6 3 0,4 1-1,5 1 1,9 2 0,7-1-1,8 0 1247,4 1 0,8 3 1,8 7-1</inkml:trace>
  <inkml:trace contextRef="#ctx0" brushRef="#br0">12243 10748 8297,'-22'-6'744,"2"-4"1,3-3 0,-1-1 0,-1-1 0,1 1 0,3 1 0,2 2 0,2 3-97,1 2 1,8 1 0,2 5 0,8 0 0,7 0-1,4 0 1,5 0 0,5 0 0,3 0 0,3 1-1,2 3 1,3 0 0,3 0 0,5-3-449,4-1 0,4 0 0,3 0 1,5 0-1,8-1 0,8-3 1,-37 2-1,1 0 0,0-1 0,1 1 1,1-1-1,1 1 0,0 0 1,0-1-1,2 1 0,0 0 0,-1-1 1,0 1-1,-2-1 0,0 1-121,-2 0 0,-1 1 1,33-1-1,1 2 1,-2 0-1,-1 2 1,-1 1-1,-2 3 1,-1 1-1,-1-1 1,1-3-1,-1-1 0,1-2 1,-1 0-147,1 0 0,-1 0 0,0 0 0,-4 0 0,-1 0 0,-5 0 0,-3 0 0,-5 0 0,1 0 1,-5 0-1,0 0 0,-6 0-3,1 0 1,-2 0 0,0 0 0,-3 0 0,-2 0 0,-3-2 0,-2-3-1,-3-2 1,-1-3 0,-4 2 0,-1 0 0,-3 2 0,-4-2-714,-4 0 1,-4 3 0,-4-3-1,1 0 1,2 0-447,-2-3 0,5 4 0,1 1 0,4 1 1,2 0-1,-1 2 0,-1 0 0,-4-2 1300,-4-5 0,-10 2 0,-4 0 1,-4 0-1,-1 2 0,-1 0 1,1 1-1,-1 0 0,1 0 1,0 2-1,-1 1 0,1 4 544,-1 3 0,1 3 0,0 8 1,-1 3-1,1 5 0,0 5 0,-2 6 1,-4 8-1,-4 10 0,-3 9 0,-2 10 1,14-32-1,0 2 0,-1 3 0,0 1-548,0 4 0,-1 1 0,-3 2 0,0 2 1,1 5-1,1 0 0,-1 0 0,1 0 0,1-3 1,0 0-1,3-6 0,0-2 0,1-3 0,2-2 1,1-3-1,1-1 0,-7 35 0,3-7 1,3-11-1,5-9 0,2-8-948,-2-6 0,2-4 0,-5-3 0,2-3 0,3-5 881,1-3 0,-4-14 0,-2-4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15192 1137 8273,'-4'-48'0,"-1"1"532,2 6 1,1 4-1,2 8 1,0 2-226,0 3 1,2 10 0,2 10 0,6 8 0,1 8 0,0 11-1,-1 12 1,-1 11 0,-1 12 0,-3 9 0,-3 8 0,-2 7-1,0-40 1,1 0 0,1 2 0,0-1 0,0 0 0,0 0 0,0 1-1,0 0 1,-1 1 0,-1 1 0,0 1 0,0 1-378,1-1 1,-2 0 0,-1-1 0,-1-1 0,0-4 0,0 0 0,-5 34 0,-2-8 0,1-10 0,1-10 0,0-12 0,0-14-29,-3-13 0,4-16 0,3-18 0,2-9 1,2-11-1,0-14 0,0-8 0,0-12 1,0 36-1,0 0 0,0-5 0,0-1 1,0-3-1,0 0 0,1-3 0,0 0 0,0 1 1,1 0 101,0 0 1,1 1-1,2 2 1,1 0 0,-2 4-1,1 2 1,1 3 0,1 3-1,9-26 1,3 22 0,4 18-1,1 13 1,0 8 0,1 5-1,1 5 1,-1 5 459,-1 3 0,-1 6 0,2 0 0,-2 0 0,-4 0 0,-5 2 0,-4 0 0,-4 1 0,-1 1 0,0 2 0,-2 2 0,-5 2 1,-7 0-1,-7 0-878,-3-1 0,-7 1 0,2 0 0,-5 0 0,-3 0 1,-1-1-1,1 0 0,1-4 0,3-5 0,0-3 1,4-4-1,5-2 31,3-5 1,5-4 0,6 1 0,10 3 0,5 6 0,1 7 0,-2 6 733,3 3 0,2 6 0,4 3 0,1 0 0,-2 4 0,1 2 0,0-1 0,2-1 0,1-3 1,2-2-1,-3-3 0,3-1 0,-3-3-7609,1 1 7258,5-6 0,-4-3 0,7-5 0</inkml:trace>
  <inkml:trace contextRef="#ctx0" brushRef="#br0">15667 2129 8506,'-5'10'583,"0"0"0,1-6 0,4 6 1,1 0-1,6-2 0,5-4 1,8-2-1,2-4 0,5-2 0,4-8 1,2-4-1,1-4-335,1-3 0,-5-1 0,4-6 1,-5-2-1,-5-3 0,-5 0 1,-5-1-1,-4 3 0,-7-1 0,-6 2 1,-8 5-1,-7 8 0,-6 8 1,-3 6-376,-2 3 0,0 9 0,0 4 1,1 8-1,1 8 0,1 7 1,4 3-1,2 1 0,6 0 0,4 1 1,4 1-1,3 0 0,3 0 1,5-4-163,4 0 0,9-3 0,3-6 1,1-1-1,5-4 0,4-1 1,2-5-1,1-5 0,-1-6 1,2-3-1,2-4 0,3-3-6794,2-4 7083,1-11 0,0-8 0,0-9 0</inkml:trace>
  <inkml:trace contextRef="#ctx0" brushRef="#br0">16386 1986 8016,'2'-24'0,"1"0"0,2 0 419,-2 1 0,-3 7 0,-5 8 1,-6 2-1,-5 3 0,-5 3 0,-1 6 1,-4 10-1,-1 11 0,-1 12 0,-1 5 1,2 6-1,3-1 0,4 3-247,4-1 0,4-3 0,2 1 0,5-4 0,4-10 0,1-8 0,3-9 0,5-5 0,6-5 0,4-5 0,1-9 0,2-12 0,1-8 0,4-4-274,1-4 0,0-2 0,-1-9 0,-2-1 0,0-2 1,-2 1-1,-3 3 0,-3 2 0,-3 4 0,-3 6 0,-6 9 1282,-2 14-1251,-8 15 1,-2 23 0,-5 11 0,2 6 0,1 5 0,0 0 0,2-3 0,4-4 0,2-4 0,2-4 0,3-1 0,5-4 0,7-7-1307,1-10 0,6-1 1,4-10-1,4-4 1,5-11 1376,2-10 0,1-8 0,5-13 0</inkml:trace>
  <inkml:trace contextRef="#ctx0" brushRef="#br0">16861 1942 10953,'0'-14'0,"0"0"0,-1 1 0,-4 3 0,-6 7 0,-5 8 0,-4 9 0,1 10 0,0 8 0,0 8 246,1 7 0,2-3 0,4 4 1,2-3-1,5-3 0,5-2 1,5-4-1,5-2 0,4-7 0,5-8 1,5-8-1,3-6 0,2-3 1,0-4-703,0-3 0,1-7 1,2-11-1,1-2 0,-1-7 1,-1-3-1,-2-7 0,-1-4 1,0-7-1,-3-5 0,-3-7 1,1-10-1,-13 33 0,-1-1 507,-1-1 1,0 0-1,1-2 1,0-1-1,-5 2 1,0 1-1,0 2 1,1 1-1,3-30 1,-1 18-1,-4 23 1,-2 24-1,-1 23 1,-1 18-1,-4 13 1,-5 10 491,-2 8 1,-3 4 0,1 2-1,-1-2 1,1-1 0,1-4-1,2-1 1,2-3 0,-1-3-1,2-6 1,3-5 0,4-9-457,1-9 0,0-10 1,0-16-1,1-11 1,2-9-1,4-6 1,1-4-1,3-3 1,2-4-1,1 1 1,0-1-135,1 1 1,1 1 0,1 8 0,3 4 0,-3 6-1,-1 4 1,-1 6 0,-1 5 0,0 9 0,1 11 0,-1 7-1,0 9 1,1 3-321,-1 5 1,-4 1-1,-2-4 1,-2-4 0,-1-4-1,0-4 367,0-1 0,6-7 0,-3-1 0</inkml:trace>
  <inkml:trace contextRef="#ctx0" brushRef="#br0">18070 2115 8037,'-10'-16'0,"2"-2"2999,2-1-2566,1-6 1,5 2-1,0-4 1,0 2-1,0 1 1,0-2-1,-2-1 1,-1-2-1,-3 2 1,-2 5-1,-5 6 1,-5 6-1,-6 5 1,-4 8-1,-4 12-371,-2 12 1,-6 8-1,3 10 1,1 3-1,4 5 1,6 1-1,8-1 1,7-5-1,6-5 1,4-5-1,1-6 1,1-6-1,4-7-186,5-3 1,4-8 0,4-3-1,1-5 1,0-5 0,0-5-1,2-4 1,0-4 0,1-2-1,-1-1 1,1-2 0,-1 3-1,0-1 13,-3 3 1,-1 7 0,1 1 0,1 1 0,-1 1 0,-2 3 0,-2 5 0,2 5 0,1 4 0,3 4 0,-3 2 0,-1-1 0,-1 0-1944,-1 1 1,-1-6 0,-2-1 2053,-1-1 0,-1-2 0,6-5 0</inkml:trace>
  <inkml:trace contextRef="#ctx0" brushRef="#br0">18429 1281 8241,'-14'6'264,"4"5"0,1 13 1,-2 13-1,-2 12 1,0 15-1,2 10 1,6-34-1,0 1 0,0 2 1,-1-1-1,0 1 1,1-1-1,-1-1 1,1-1-1,-3 34 1,1-10 77,4-11 0,-3-18 0,1-8 1,2-8-1,3-11 0,4-13 1,8-9-1,4-7 0,4 0 1,3 1-577,2 2 0,-1-3 0,2 2 0,1 3 0,-1 5 0,-1 6 0,-2 4 0,-3 4 1,0 5-1,-3 8 0,-2 5 0,-6 4 442,-2 2 1,-4 2 0,-8 0 0,-6 0 0,-5-2 0,-5-3 0,-3-5-1,-5-3 1,-3-2 0,0-1 0,2-3 0,1-5 0,0-4 0,2-2-541,3-4 0,3-3 0,9-8 0,2-3 0,5-7 0,4-6 0,1-8 332,0-6 0,12-5 0,4-7 0</inkml:trace>
  <inkml:trace contextRef="#ctx0" brushRef="#br0">18731 1424 8037,'24'-33'0,"0"1"0,0 5 595,-1 6 0,-2 7 0,-9 6 0,-2 9 1,-5 14-1,-4 12 0,-1 9 0,-1 6 0,-4 3 1,-5 3-1,-2 5 0,-3 2-309,1 3 0,1 0 1,2-2-1,1-2 0,1-3 1,-1-1-1,0-4 0,1-3 1,1-4-1,3-6 0,3-3 1,2-2-1,0-3 0,2-4-3936,3-5 0,3 2 3650,6-9 0,7-2 0,1-1 0</inkml:trace>
  <inkml:trace contextRef="#ctx0" brushRef="#br0">19091 2144 8037,'16'-21'0,"3"-3"0,5-3 687,3-2 1,2 0 0,0 1-1,-2-1 1,-1 0 0,-2-1-1,0-2 1,-2-2 0,-4 4 0,-6 4-1,-4 7 1,-1 3-538,-4 2 0,-9 6 0,-9 3 1,-7 5-1,-5 5 0,-2 4 1,0 6-1,0 2 0,2 4 1,2 3-1,2 5 0,2 3 1,4 0-234,1-2 1,3-1-1,2 0 1,3-1 0,0 3-1,2-1 1,-1 0 0,4-4-1,3-4 1,5-4 0,4-2-1,4-2 1,3-1-166,3-3 1,2-4 0,5-6 0,-1 0 0,4-1 0,3-3 247,0 0 0,5-14 0,-1 2 0</inkml:trace>
  <inkml:trace contextRef="#ctx0" brushRef="#br0">20472 950 8392,'-13'-21'0,"2"-2"0,3-1 837,2 0 0,-5 12 0,0-1 0,-5 5 0,-5 8 0,-2 8 1,-2 13-1,-2 11 0,-4 11-515,-2 8 1,2 11 0,-1 5 0,5 4 0,5 2 0,1 4 0,12-36 0,0 0 0,1 1 0,0 0 0,2 1 0,0-1 0,0-1 0,2 0 0,-1 35 0,4 0 0,1 0 0,0 3 0,1-4-380,4-8 0,3-11 0,8-5 0,2 0 0,1-3 0,-2-2 0,-1-6 0,-1-3 1,-1-5-1,1-1 0,-1-4 0,0-3 0,1-5 0,-3-3 57,-2-2 0,3 1 0,-5-1 0</inkml:trace>
  <inkml:trace contextRef="#ctx0" brushRef="#br0">21364 1669 8030,'0'-24'502,"0"0"1,5 6 0,0-2-1,-2 1 1,-1-2 0,-2 0-1,0-1 1,0 1 0,0-2-1,-2 1-121,-3-4 1,-3-1 0,-6-2 0,-2 2 0,-3 3 0,-5 5 0,-3 5 0,-4 6 0,-1 9-1,-3 12 1,-2 13 0,-3 11 0,-1 10 0,-1 9 0,4 7 0,4 4-322,4 3 1,4 2 0,6-1 0,7-4-1,6-5 1,9-4 0,8-4 0,7-4 0,7-6-1,3-7 1,4-5 0,1-5 0,3-1-59,2-2 0,-5-11 0,1-1 1,-3-4-1,-2-4 0,-3-3 1,-1-2-1,0-4 0,0-5 1,-1-4-1,-1-4 0,0-3 1,2-1-3,-1-4 0,4-7 0,-5-4 0</inkml:trace>
  <inkml:trace contextRef="#ctx0" brushRef="#br0">21163 1899 9814,'-19'-8'0,"-1"2"786,3-1 0,7 4 0,9-5 1,7 2-1,10 3 0,5-1 0,4 1 1,4-2-1,3 2 0,2 2 1,-2 1-514,-2 0 0,-1 0 0,-2 0 0,-3 0 0,-3 1 0,-4 4 0,-1 6 1,-4 5-1,-4 5 0,-5 1 0,-3 6 0,-5 2-267,-5 4 1,-2 6 0,-3-4 0,1 1 0,-1-2 0,1-1 0,1-1 0,4-1 0,2-3 0,2-3 0,1-4 0,0-1 0,3-4 0,1-1-2873,0-1 0,0-1 0,1-1 2866,4-3 0,3 2 0,7-4 0</inkml:trace>
  <inkml:trace contextRef="#ctx0" brushRef="#br0">21925 2158 8004,'0'-9'1404,"0"2"0,0 6 0,0 7 1,0 5-1,0 5 0,-1 2 1,-2 3-633,-2 1 1,-2 0 0,4 4 0,-2-2-773,2 1 0,-5 9 0,0 3 0</inkml:trace>
  <inkml:trace contextRef="#ctx0" brushRef="#br0">22875 1727 8081,'0'-20'892,"0"1"1,0-5 0,0 5 0,-2 5-1,-3 9-595,-4 14 0,-4 12 0,0 13 1,2 4-1,3 4 0,2 1 1,3 0-1,1 0 0,2 0 0,0 1 1,2-3-1,2-2 0,6-6 1,3-4-1,1-5-129,0-5 1,1-5 0,1-4-1,1-5 1,3-4 0,-3-2 0,-1-6-1,0-5 1,2-8 0,3-4 0,1-4-1,2-6 1,0-3-364,0-3 1,-7-1 0,3-2 0,-3-2 0,1 0 0,-1 0-1,-2 7 1,-6 4 0,-2 9 0,-4 6 309,-1 11 1,-4 9 0,-1 18-1,-2 5 1,0 5 0,0 3-1,1 2 1,0-2 0,3 0-1,1-2 1,0 0 0,0-2 1633,0-1-2385,0-6 1,0 4 0,0-6 0,0-1-1,0 0 1,1-1 0,3 2 0,2-1 635,2-2 0,2-2 0,4 1 0</inkml:trace>
  <inkml:trace contextRef="#ctx0" brushRef="#br0">23594 2158 9461,'-8'7'556,"-3"-4"1,5 6 0,-1 3-1,1 0 1,3 3 0,1-1-1,2 1 1,2-1-557,2 0 0,4 7 0,7 2 0</inkml:trace>
  <inkml:trace contextRef="#ctx0" brushRef="#br0">24184 1827 7989,'8'-14'0,"-3"0"714,-4-1 0,4 6 1,2 1-1,-1 3 1,2 6-1,-2 9 1,1 8-1,-4 4 0,-1 2 1,-2 0-1,0 1 1,0 3-572,0 0 0,-5 4 1,0-1-1,0-4 1,0-1-1,1-4 1,0-1-1,3-2 1,1 0-1,0-1-1204,0-2 1159,6-8 0,7-4 0,8-8 0,0-8 0,1-4 0,0-4 1,4-3-1,0-2 0,-3-1 0,-3 1 0,-4 2 0,-2 2 0,-1 4 23,-4 1 1,4 8-1,-5 5 1,2 6-1,-2 6 1,0 4-1,-2 3 1,2 2-1,0 1-114,3-1 0,2-2 1,0-2-1,-2 0 1,-1-1-1,-1-2 0,1-3 1,-1-1-1,3-4 1,0-3-1,3-5 0,-2-6 517,-4-7 0,4 1 0,-5-7 0,2-3 0,-2-4 0,0-4 0,-2-2 0,2-3 0,-2 0 0,1 2 0,-4 4 0,-1 4 0,-1 3-4358,4 3 1,-3-2 3833,2 7 0,11 13 0,1 7 0</inkml:trace>
  <inkml:trace contextRef="#ctx0" brushRef="#br0">24889 1079 7989,'2'-29'591,"2"1"0,4 4 0,8 3 1,2 3-1,1 7 0,0 3 0,2 6 1,3 6-1,3 7 0,2 6 0,0 7 1,0 4-1,-1 2-68,1 4 0,-5 4 0,-1 8 0,-1 4 1,-1 1-1,-1 5 0,-2 3 0,-2 5 0,-2 0 1,-1 2-1,-2-1 0,-1 4 0,1 0-857,2-2 1,-5-3 0,-2-7 0,-1-1 0,0 0 0,-5-2-1,-6 1 1,-10-4 0,-5-1 0,-6-3 0,-5 3 0,-8 1-1,-7 4 334,-5-1 0,-4 0 0,-2 4 0</inkml:trace>
  <inkml:trace contextRef="#ctx0" brushRef="#br0">29148 1324 8104,'0'-29'540,"0"2"0,0 3 1,0 5-1,0 3 0,-2 1 1,-3 2-1,-4 4 1,-3 6-1,1 6-102,2 6 0,4 4 1,-3 2-1,0 1 0,0 1 1,-2 4-1,1 1 1,1 4-1,0 3 0,1 3 1,-1 3-1,2 0 1,-1 0-1,4-3 0,2-1 1,1-3-501,0 1 1,1 3 0,6-3 0,5-7 0,8-6 0,2-6 0,4-5 0,2-4 0,4-2 0,2-6 0,-2-7 0,-3-9 0,-4-5 376,-1-6 1,-6 2 0,-1-5 0,-4 1 0,-5 0 0,-1 0 0,-4 0 0,-3 1 0,-5 5 0,-5 3 0,-2 4 0,-3 3 0,1 2-1389,-1 2 0,-4 8 0,0 3 0,1 4 0,2 1 1,2 1 1072,0 4 0,-7 9 0,-1 9 0</inkml:trace>
  <inkml:trace contextRef="#ctx0" brushRef="#br0">30111 1237 9375,'8'-27'0,"-3"2"0,-3 2 698,-2 2 0,-2 1 0,-3 2 1,-6 1-1,-5 2 0,-4 6 1,-3 2-1,-4 4 0,-3 3 0,-4 5 1,0 4-1,2 4 0,2 3-698,3 3 1,3-1 0,2 4 0,7-1-1,7-2 1,3 0 0,1 2 0,0 2 0,4 1-1,4 0 1,2-2 0,2 0 0,3 1-154,2 2 1,1-2-1,1-1 1,-1 0-1,1 1 1,-1 2-1,2 3 1,1-1-1,3-2 1,-3-1-1,-1 2 1,-1 1-1,-1 0 3706,0-3-3287,1 3 1,-6-6 0,-1 3 0,-1-3-1,-6-2 1,-4-1 0,-8-4 0,-8-4-1,-10-2 1,-8-2 0,-4 0 0,-4-2-602,-3-3 1,2-1 0,-6-1-1,3-3 1,3-2 0,2 0 334,6-1 0,3-4 0,6 3 0</inkml:trace>
  <inkml:trace contextRef="#ctx0" brushRef="#br0">28658 1957 8189,'-14'0'0,"0"0"263,-1 0 1,-1 1 0,-3 4-1,-7 5 1,-5 4 0,-8 7-1,-4 8 1,-7 8 0,-7 6-82,-9 5 0,31-23 1,0 1-1,-2 2 1,0 1-1,-1 0 1,0 0-1,-2-1 0,0 0 1,0-1-1,0-1 1,1-2-1,0 0 1,0-2-1,1 0 0,-1-1 1,1 0-1,0-1 1,1 0-1,-33 15 1,9-5-1,13-7 0,13-6 1,9-4-899,7-3 0,11-4 0,8-7 716,8-4 0,18-10 0,4-7 0</inkml:trace>
  <inkml:trace contextRef="#ctx0" brushRef="#br0">28543 2058 8189,'27'-15'0,"-3"2"0,-4 4 205,-4 4 139,-2 3 1,-6 6 0,-3 4 0,-5 8-1,-5 6 1,-5 7 0,-4 4 0,-4 6 0,-1 4-1,2 3 1,-1 2 0,1 2 0,-3 1-84,3 0 1,6 3 0,3-6 0,1-1-1,4-4 1,1-5 0,2-4 0,0-5-1,0-4 1,0-2 0,0-3 0,2-4-2537,3-5 1,-2-6 0,7-10 2274,1-4 0,2-10 0,1-4 0</inkml:trace>
  <inkml:trace contextRef="#ctx0" brushRef="#br0">28874 2115 8397,'15'-8'0,"-1"3"0,2 4 0,2 1 533,1 0 0,0 8 0,-5 6 1,-1 10-1,-2 8 0,-3 6 0,0 4 1,-1 3-1,1 1 0,-2 4 0,2-1 1,0 2-1,5-1-571,4-1 1,1-1 0,4-6 0,-1-4 0,-3-6 0,-2-6 0,-2-7 37,0-3 0,-6-8 0,-1-2 0</inkml:trace>
  <inkml:trace contextRef="#ctx0" brushRef="#br0">29306 1986 8148,'6'-8'292,"-3"1"0,7 7 1,1 0-1,4 2 0,4 4 1,5 9-1,4 7 1,6 7-1,3 3 0,3 3 1,1 2-1,6 3 172,2 1 1,-2 2 0,2 1-1,1-1 1,1 0 0,2 0 0,-2 0-1,0-1 1,0-4 0,3-4-1,1-6 1,-2-4 0,-5-4 0,-4-4-465,-1-2 0,7 7 0,1 1 0</inkml:trace>
  <inkml:trace contextRef="#ctx0" brushRef="#br0">26702 2849 8236,'-8'-13'689,"-3"3"0,4-7 0,-1 4 1,-3 5-1,-2 3-483,-1 7 1,1 6-1,3 9 1,6 3-1,2-3 1,2 1-1,2-1 1,4 3-1,7-3 1,6-1 0,3-3-1,2-2 1,0-3-1,0-1 1,0-3-1,-1 1-266,-4 0 0,-3 0 1,-2-7-1,-1-3 0,-3-4 1,-4-4-1,-1-1 0,0-2 1,-4-4-1,-2-2 0,-4 0 1,0 2-1,0 4 60,0 2 0,1 0 0,4-1 0</inkml:trace>
  <inkml:trace contextRef="#ctx0" brushRef="#br0">28212 3093 8878,'7'-19'0,"1"0"658,0 2 1,-3 7 0,-10 5 0,-5 4 0,-3 1 0,-1 0 0,-2 0 0,-2 0 0,-1 1 0,3 4-510,5 5 0,5-2 1,7-1-1,4 1 1,5-1-1,2-1 1,3-3-1,-1-1 0,1-2 1,-1 0-1,0-2-1124,1-2 1,-7 0-1,-2-5 975,1-2 0,1-2 0,6-1 0</inkml:trace>
  <inkml:trace contextRef="#ctx0" brushRef="#br0">29421 3165 10781,'-14'-22'0,"-1"4"468,1 7 1,-2 5-1,-2 6 1,-1 0-1,0 0 1,0 1 0,1 4-1,4 5 1,4 3-1,4 1 1,4 0-1,5 1 1,7-2-293,3-4 0,6-2 0,2-7 1,-1 0-1,1 0 0,-3-2 0,-2-1 1,-2-4-1,-1-2 0,-3-6 1,-6-2-1,-2-1 0,-2 1 178,0-3 1,-6 4-1,-2-3 1,-2 3-355,0 2 0,1 0 0,-6-1 0</inkml:trace>
  <inkml:trace contextRef="#ctx0" brushRef="#br0">30011 3151 9772,'14'-16'0,"1"-2"0,-3-1 891,-2 2 1,-4 5 0,-7 4-1,-4 2 1,-5 3 0,-2 1-1,-3 4 1,2 3 0,4 4-972,4 4 1,3-3 0,4-1 0,3 1 0,4-1-1,6-1 1,4 0 0,5-1 0,3-1 0,3-1 79,4 1 0,3-4 0,6 4 0</inkml:trace>
  <inkml:trace contextRef="#ctx0" brushRef="#br0">30773 2950 9173,'0'-16'0,"0"-2"0,2-1 0,1 1 819,2 2 0,0-3 0,-5 0 0,-2 1 0,-1 2 1,-4 2-1,1 0 0,-2 1 0,0 2 0,-3 3 0,-2 1 1,-1 4 118,-1 1 0,1 9-938,0 2 0,-1 11 0,1 2 0</inkml:trace>
  <inkml:trace contextRef="#ctx0" brushRef="#br0">26428 3151 9104,'-6'-14'0,"-5"1"364,-7 3 1,1 4-1,-9 9 1,-4 7-249,-7 9 0,-13 13 0,-6 8 0,-6 6 1,29-20-1,1 1 0,-3 1 0,1 1 0,-1 2 1,0 1-1,-2 1 0,0 1 0,0 1 1,0 0-1,0 1 0,1-1 0,1-2 0,1 1 1,1-3-1,1 0 0,2-2 0,0 0 1,-25 25-1,5-4 0,5-7 0,10-10-694,8-6 1,6-9 0,7 1 0,3-4 564,6-6 0,13-9 0,14-8 1</inkml:trace>
  <inkml:trace contextRef="#ctx0" brushRef="#br0">26443 3122 9267,'5'-22'0,"1"4"204,2 7 0,-6 8 1,-2 12-1,-8 14 1,-7 10-1,-4 14 1,-5 7-1,-2 10 1,1 6-1,3 7 1,11-36-1,1 1 1,0 3-1,2 0 1,0 2-1,2 0-108,0 0 0,2 0 0,0 2 0,2-2 0,1-4 0,2-1 0,0 32 0,3-14 0,2-10 0,2-5 0,2-4 0,-1-4 0,-1-8 0,0-10-792,0-8 0,-5-8 0,2-12 1,-2-10-1,1-9 0,2-7 679,2-8 1,1-6-1,6-9 1</inkml:trace>
  <inkml:trace contextRef="#ctx0" brushRef="#br0">26558 3352 12049,'2'-8'-68,"2"5"0,6 6 0,3 9 0,1 7 0,0 10 1,2 9-1,4 8 0,4 7 0,3 5 0,2 2 381,-1 3 1,0 4-1,-5-5 1,-3-3-1,-4-4 1,-4-7 0,0-5-1,-4-5 1,-2-6-1,-3-6 1,-1-7 0,-4-5-1,-3-4-3888,-4-5 0,-4-5 3545,-1-5 0,-1-16 0,1-9 0</inkml:trace>
  <inkml:trace contextRef="#ctx0" brushRef="#br0">26860 3468 12003,'0'-23'0,"0"4"0,0 3 0,2 5 0,2 6 0,6 11 0,4 10 0,6 8 0,4 5 431,3 5 0,3-2 0,2 4 1,3 1-1,0 0 0,1 1 1,-4 1-1,-2-2 0,-1-1 1,-1 1-1,0 1-457,-4-1 1,9-2 0,-2-6 0</inkml:trace>
  <inkml:trace contextRef="#ctx0" brushRef="#br0">28112 3338 9813,'-13'-14'0,"2"1"0,1 3 0,-3 7 308,-4 6 0,-6 8 1,-5 13-1,-3 10 1,-2 8-1,-6 6 0,-2 6 1,-2 5-1,-1 3 1,3-1-1,1 0 0,3-2 1,2 0-1,3-4 1,3-6-694,5-7 0,3-6 1,7-8-1,0-4 1,-1-5-1,3-3 391,2-2 0,4-12 0,6-4 0</inkml:trace>
  <inkml:trace contextRef="#ctx0" brushRef="#br0">28054 3468 16764,'0'14'147,"0"2"0,0 3 1,0 7-1,0 6 1,-1 6-1,-3 4 0,-2 1 1,0 0-1,-2 0 1,1-1-1,1-2-1101,3-2 0,-4-12 1,1-1-1,-1-4 874,1-2 0,-5-12 0,3-9 0</inkml:trace>
  <inkml:trace contextRef="#ctx0" brushRef="#br0">28227 3540 9462,'6'7'0,"2"1"446,0 4 0,5-3 0,-5 14 0,2 1 0,-1 6 0,2 4 0,2 2 0,1 1 0,-1 1 1,-2 1-1,-1-1 0,0 1 0,-1-3-394,1-2 0,-5-8 0,3-4 0,-2-1 0,-1-4 0,0-1 0,1-3-30,2-3 1,2 2-1,4-4 1</inkml:trace>
  <inkml:trace contextRef="#ctx0" brushRef="#br0">29205 3439 11020,'10'-21'0,"-2"-1"425,-2-1 1,-3 9 0,-9 11 0,-9 7 0,-7 11 0,-7 7 0,-4 7 0,-6 5 0,-4 6 0,-3 4 0,-2 6-513,2 1 1,6-3 0,3 3 0,0 0-1,4-1 1,2-1 0,7-4 0,5-3 0,3-7-1,5-3 1,1-8 0,4-5 2,-1-6 0,3-8 0,4 1 0</inkml:trace>
  <inkml:trace contextRef="#ctx0" brushRef="#br0">29176 3511 12055,'15'1'317,"-3"4"1,0 5 0,-3 4 0,1 5-1,-1 5 1,-1 5 0,-1 5 0,-4 4 0,0 4-1,0 1 1,2 0 0,-2 0-438,-1 0 1,0-6 0,1-3 0,2-4 0,-1-3 0,3-3 0,1-5-1,1-3 1,1-3 37,1-3 1,8 2 0,4-4 0</inkml:trace>
  <inkml:trace contextRef="#ctx0" brushRef="#br0">30083 3424 14875,'0'-28'370,"0"5"0,-2 4 0,-3 11 1,-4 8-1,-4 10 0,-3 7 1,-3 9-1,-5 4 0,-3 7 1,-2 3-1,-2 6-364,-2 4 0,3 1 0,-4 2 1,5-5-1,4-4 0,2 0 1,1-3-1,1-2 0,2-6 1,4-4-1,4-5 0,2-5 1,-1-5-2954,1-4 0,4 1 2871,-5-6 0,1 6 1,-6-3-1</inkml:trace>
  <inkml:trace contextRef="#ctx0" brushRef="#br0">30054 3554 14410,'6'-8'394,"4"3"0,3 5 0,1 5 0,0 4 0,1 6 0,-1 4 0,1 3 0,-1 2 0,0 0 0,1 2-498,-1 1 1,5 2-1,-1 0 1,-4-2 0,-2-3-1,-1-3 1,2-2 0,1 0-1,0-3 1,1-3-2,-1-4 1,7-5 0,1 2 0</inkml:trace>
  <inkml:trace contextRef="#ctx0" brushRef="#br0">30888 3050 14366,'0'-19'302,"0"0"0,5 3 0,-2 11 0,-4 12 0,-9 9 0,-7 9 0,-7 7 0,-5 8 0,-3 6 0,-3 7 0,-2 3-201,-3 2 1,3 1 0,0 2-1,1-1 1,0-2 0,3-5-1,4-5 1,5-5 0,2-5-1,1-3 1,0-4 0,5-4-1,3-5-2439,4-1 1,6-2 2241,-2-4 0,-3 5 1,0 3-1</inkml:trace>
  <inkml:trace contextRef="#ctx0" brushRef="#br0">30816 3223 8822,'15'-5'0,"-1"0"369,1 2 1,-1 13-1,2 6 1,2 5-1,1 6 1,0 5-1,0 6 1,2 4-1,1 2 1,2 3-1,0 1 1,-1-2 0,-1-1-97,0-2 0,-2 0 0,4-1 0,-1-2 0,1-4 1,-1 0-1,-1-4 0,-1 0-273,0 1 0,4-2 0,-2 4 0</inkml:trace>
  <inkml:trace contextRef="#ctx0" brushRef="#br0">24932 4216 14064,'0'-15'-306,"0"1"490,0 0 1,-6 7 0,-5 10 0,-7 17 0,-8 16 0,-7 15 0,-9 10 0,19-28 0,0 1 0,-1 2 0,0 0 0,-1 2 0,0-1 0,0 3 0,-1-1 0,0 0 0,0 0 0,0 0 0,0-1 0,2-3 0,0 0 0,-16 28 0,9-9 0,8-6-575,7-3 0,0-9 0,11-4 0,2-6 1,2-7-1,2-4 0,4-4 0,5-3 0,2-2 1,4-4 455,4-5 0,2-12 1,7-7-1</inkml:trace>
  <inkml:trace contextRef="#ctx0" brushRef="#br0">24961 4403 8747,'10'-5'0,"-1"0"360,2 2 0,2 3 0,2 6 0,-1 9 1,-1 7-1,-2 9 0,-2 5 0,1 7 1,0 4-1,-1 1 0,2 1 0,4 3 1,2 0-177,3-1 1,0-6 0,-2-8 0,3-2 0,0-3 0,1-3 0,-1-5-1,-1-3 1,-2-4 0,0-1 0,-1-3 0,2-2-185,-1-3 0,4 5 0,1-5 0</inkml:trace>
  <inkml:trace contextRef="#ctx0" brushRef="#br0">26371 4590 9048,'-5'-10'0,"-1"2"297,-2 2 0,-2 7 0,-6 11 1,-3 7-1,-5 8 0,-2 7 0,1 2 1,1 4-1,-2 2 0,-1 1 0,0 0 1,1 0-1,4-1 0,1-2 1,4-5-586,1-5 0,3 1 0,2-12 1,3-1-1,1-2 0,2-4 288,-1-2 0,-2-10 0,-6-8 0</inkml:trace>
  <inkml:trace contextRef="#ctx0" brushRef="#br0">26299 4863 8492,'14'15'441,"1"1"0,-1 1 0,0 2 0,1 1 0,-1-1 0,1 2 1,1-1-1,1 1 0,2-3 0,-1-2 0,-2-2 0,-2 0-1071,1 1 1,4-2 629,0-4 0,7 4 0,-4-5 0</inkml:trace>
  <inkml:trace contextRef="#ctx0" brushRef="#br0">28975 1554 29811,'14'-5'-745,"1"0"1,5-6 0,3 3 0</inkml:trace>
  <inkml:trace contextRef="#ctx0" brushRef="#br0">29263 1496 18090,'14'-12'0,"0"0"-654,1 3 1,-1-1-1,-1-4 1,-2-2 0,-1-2-1,-1-1 1,-1 1 734,-3 2 0,2 2 0,-3 0 0,0-1 1,-3 1-1,-2 0 0,-4 1 0,-5 3 0,-4 4 1,-4 1-1,-3 0 0,-1 0 0,-4 1 0,-1-1 1,-3 2-1,-2 1 65,-2 2 0,-1 0 0,2 2 0,-6 2 1,-2 6-1,-2 3 0,-1 1 0,3 2 0,2 3 1,6 5-1,2 3 0,6 2 0,4 0 0,8 0-104,5 0 0,4-1 0,5 1 1,6 0-1,7 0 0,10-2 1,8-2-1,6-2 0,4-2 0,1-4 1,0-1-1,0-3 0,0-2 0,1-3 111,-1-1 1,0-3-1,-1-5 1,-4-4-1,-5-5 1,-2-2-1,-2-4 1,-2-2 0,-3-3-1,-5-1 1,-5-2-1,-3 0 1,-3 0-207,-1-2 0,-4-1 1,-8-2-1,-6 1 1,-6-1-1,-9 2 1,-4 3-1,-6 4 1,0 4-1,-4 2 1,-4 1-1,0 4 1,-1 4 4,3 3 1,4 4 0,0 3 0,4 4-1,5 4 1,5 3 0,7 3 0,6 4-1,6 1 1,3 0 0,2 0 0,2-2-1,1-3 174,2-3 0,6-1 0,0-3 0,5 0 0,3-4 0,1-2 0,-1-3 0,1-1 0,1-2 1,2 0-1,-3 0 0,3-2 0,-2-1-127,-1-2 1,0-6 0,-6 1 0,0-4 0,-1-4-1,-3-2 1,-6-1 0,-2 0 0,-2 3 0,-2 2-1,-2 2 1,-6 1 0,-4 2-25,-5 1 0,-4 7 1,-4 0-1,1 6 1,2 7-1,-1 3 1,-1 3-1,2 1 1,4 4-1,2 1 1,2 4-1,3 3 1,2 4-1774,3 6 0,2-1 1413,6 5 0,0 4 1,0 10-1</inkml:trace>
  <inkml:trace contextRef="#ctx0" brushRef="#br0">29248 1424 29556,'0'-14'-1639,"0"0"1,-1-1-1,-4 1 1,-5 1 0,-3 3-1,-1 6 1596,0 2 0,-1 2 1,1 0-1,0 0 0,-1 0 1,1 0-1,-1 2 0,-1 2 1,-1 6-1,-2 3 0,-1 1 1,1 2-1,-2 2 0,1 1-111,-1-1 0,2 2 0,4 0 0,1-3 0,1-1 0,2-1 0,3-1 1,3 0-1,7-1 0,7-3 0,9-6 316,6-2 1,3-2-1,4 0 1,0-2-1,5-1 1,-1-3-1,-2 0 1,-4-2-1,-5 1 1,-3-1-1,-4 0 1,-2-3 0,-6-2-144,-4-1 0,-11-2 0,-9-2 0,-8-1 1,-9 1-1,-7 2 0,-2 4 0,-4 0 1,-1 4-1,-1 2 0,4 3 0,5 1 1,2 4-265,4 3 1,4 4 111,4 10 1,-3 4 0,4 6 0</inkml:trace>
  <inkml:trace contextRef="#ctx0" brushRef="#br0">26400 2317 29210,'4'-10'-2414,"3"2"1,1 2 0,3 2 0,2 4 2565,1 5 0,1-3 0,-1 4 0,2 1 0,2 1 1,2 1-1,3 1 0,2 1 0,2 0 0,4 0 1,1-1-1,1 1 0,1 2 0,0 1 823,-1 1-901,7-1 0,-3-1 1,6-2-1,0-1 0,0 1 1,0 0-1,2 0 0,0-3 1,0-1-1,-5-3 1,-4 1-1,-4 2-25,-1 1 1,2-4 0,1 4-1,-4 0 1,-3-1 0,-3 1-1,2-2 1,3 2 0,3-2-1,3 2 1,2-1 0,3-1-1,3-3 14,5-1 0,-3-2 1,3 0-1,-4 0 1,-1 0-1,2 0 1,2 0-1,1 0 1,-2 0-1,-1 0 0,-2 0 1,2 0-1,1 0-70,2 0 1,5 0 0,-4 0-1,1 0 1,1 0 0,-2 0-1,1-2 1,-2-1 0,0-3-1,1-1 1,3-1 0,0 0-1,1-1 9,0 1 1,-7-3 0,2 6 0,-1 0 0,-3 0-1,1 1 1,-3 0 0,-1 3 0,-1-1 0,2-1-1,-1-2 1,4 0 0,0 1 76,0-1 0,-2-5 0,1 4 0,1-2 0,0-3 0,-3-2 0,-1-2 0,-1 1 0,2 0 0,-2-1 0,1 1 0,-1 1 0,2 2-104,-1 1 1,2 5-1,-1-4 1,-2-1-1,-3 1 1,-2 1 0,-3 0-1,0 0 1,0-2-1,1 1 1,-1-1 0,-1 0 23,-3 2 0,3-4 0,1 4 0,1 0 1,-1 1-1,-1 2 0,-3 1 0,3 0 0,1 1 1,0 0-1,-3-2 0,-5 2 0,-4 1 16,-2 2 1,3 0 0,-2 0-1,-2 0 1,-1 2 0,-1 1-1,-1 2 1,1-2 0,-1-1 0,0-1-1,1 3 1,1 0-45,3 0 1,-3-3-1,3 1 1,-3 1-1,-2 2 1,1 0-1,-1-1 1,-1 3-1,-2 1 1,-1 1 0,-1 1-1,1 0 1,-2 1-125,-2 2 1,1 1 0,-4 0 0,3 1-1,1-1 1,1 2 0,0 2 0,1 1-1,1 0 1,0 0 0,-1 2 0,1 0 0,-1 0-17,2-4 1,-3 1 0,0-1-1,0 4 1,-1 0 0,-1 0-1,-3-2 1,-1 0 0,-2 2-1,0 0 1,0 1 0,0-1-1,0 1-36,0 0 1,0-2 0,0 4 0,0 0 0,0 0 0,-2-2 0,-1 0 0,-3-1-1,-1 2 1,-1-3 0,2 3 0,-2-3 0,2 1 98,-1-3 0,-4-1 1,3 1-1,-1 1 0,-1-1 1,-1-1-1,-2 1 0,-1 3 1,-2 0-1,-2 1 0,-3-1 1,0 1-1,-1 0 86,0 4 0,-2-4 1,-5 1-1,-1-2 0,-2-4 1,-2-1-1,0 0 0,1 0 1,-1 0-1,1-3 0,-1-2 1,-1-1-1,-2-2 52,-3-2 1,4 4 0,-1-6 0,0 1 0,0 0-1,-4 0 1,-4-2 0,-5-1 0,1-2 0,-2 0-1,-1 0 1,-3 0 0,-5 0-80,-2 0 1,0 0 0,6 0 0,3 0 0,3 0 0,2 0 0,1 0 0,2 0 0,3 1 0,5 2-1,1 2 1,1-2 0,-1-1 77,4-2 0,-3 0 0,2 0 0,-1 0 0,0 0 0,-1 0 0,0 0 0,0 0 0,1 0 0,-1 0 0,-2 0 0,-1 0 1918,0 0-1752,6 0 1,-10 0 0,4 0-1,-2 0 1,0 0 0,2-2 0,-2-1-1,-2-2 1,-3 2 0,-1 2-1,-2 1 1,2-2 25,1-3 1,2 4 0,0-4-1,-2 3 1,-2 2 0,-1 0-1,2-1 1,0-3 0,-2 0-1,-3-1 1,-1 0 0,5-1 0,0-1-58,-1 1 1,2-4-1,-5 4 1,0 0 0,1-1-1,-1 2 1,0 1 0,-5-1-1,-3 0 1,-2 0 0,3-1-1,6-1 1,2-1-75,4 0 0,2 4 1,6-6-1,5-1 1,1-2-1,0-1 1,-2-1-1,2 1 1,2 1-1,-1 2 1,-1 1-1,-1-1 1,-1 0-91,-1 1 1,3-1-1,-6 6 1,-2 1 0,-2-1-1,-1-2 1,0 1-1,0-2 1,0 2 0,-1-2-1,1 0 1,0-4 0,-2 0-26,-3-3 1,5-1 0,-2-1 0,7-3 0,3 1 0,3 0 0,3-2 0,4 0-1,2-1 1,2 1 0,2-1 0,0 0-37,0-4 0,0 5 0,3 0 0,-2 2 1,-3-2-1,-1 1 0,-2-1 0,0 3 1,0 1-1,-2-1 0,-1-3 0,0 1 1,2-3-84,1 1 1,6-1 0,-1-2 0,4 1-1,6-2 1,4-1 0,3-2 0,2 1-1,4-1 1,5 0 0,10 0 0,9 0-1,5-1 71,5-4 1,9 6 0,2-4 0,1 5 0,-1-1 0,-2 4 0,-2 2 0,-4 3-1,-4 0 1,-7-1 0,-6 4 0,-3 5 0,-3 5-233,-2 0 0,-2 4 0,0-3 0,1 5 1,-1 5-1,-1 5 0,-2 2 0,-1 3 1,-1 1-255,-1 3 0,5 3 0,-5 7 0</inkml:trace>
  <inkml:trace contextRef="#ctx0" brushRef="#br0">23436 3151 29456,'5'-10'-269,"0"1"1,6 6 0,-2-2 0,6 3 0,2 4-1,2 3 1,1 3 0,-1 1 0,2 1 0,1 3 0,4 3 110,1 3 1,2 5-1,-1-3 1,1 1 0,1 4-1,2 1 1,4 1 0,0 1-1,3 0 1,-1-2 0,0-1-1,4-4 1,3 1 0,4-3-1,1 1 172,-1-3 1,6-2 0,-2-2 0,4 0 0,4 1 0,1-1 0,-1 1 0,-4-3 0,-2 0 0,-2-3 0,1 2 0,2 1 30,1-3 1,1 4 0,0-3 0,-1 2 0,1 1 0,-1-2 0,1-1 0,-1-1 0,1 1 0,-1-2 0,1 0 0,-2-2 0,-2 1-1,-1-4 12,1-1 1,4-2 0,3 0-1,1 0 1,-1 0 0,-2 0 0,-3 0-1,-2 0 1,-1 0 0,0 0 0,-1 0-1,0 1-42,-3 4 1,7-2 0,-2 5-1,4 0 1,-2 0 0,-2 3-1,1 1 1,1-1 0,3-2-1,1 3 1,3-1 0,1-2-1,1-2 35,4-1 0,0-4 1,-1 3-1,-2-4 1,0-1-1,-1 0 1,5 0-1,4 0 0,3 0 1,-2 0-1,-2 0 1,-1 0-1,2 0-26,3 0 1,-9 0-1,4 0 1,-1 0 0,-1 0-1,2 0 1,1 0-1,1 0 1,-2 0 0,-7 0-1,-2 0 1,-1 0-17,5 0 0,7 0 0,-1 0 0,-2 0 0,-3-1 0,-1-3 0,2-2 0,2 0 0,0-2 0,0 0 0,-2-2 0,-2 0 0,0 2 75,2 2 1,-4-4 0,1 6 0,-2 0 0,-4 1 0,3 0-1,1-2 1,3 2 0,-2 1 0,-1 1 0,-1-2 0,-1-2-81,2 2 0,-3-4 1,4 1-1,1-2 1,-2-2-1,1 1 1,-1-1-1,-2-1 0,-4-2 1,-5-1-1,-4-1 1,-1 3-1,0 0-19,0 3 0,-5-1 1,-4-3-1,1 2 0,1 2 1,1-1-1,-2 2 0,-2 2 1,0 1-1,1 0 0,-1 0 1,1 0-1,-3 1-12,-2 0 1,1-2 0,-1 1-1,-1 0 1,1-1 0,-1-2 0,-1-2-1,-1 2 1,-3 0 0,1 2-1,0-2 1,-2 2 0,-3-1 49,-5 4 1,-3 2 0,-1-1 0,-1-1 0,0-2-1,1 2 1,-1 1 0,-1 4 0,-2 1 0,-1 2 0,-1 0-1,1 1-230,0 3 0,-2 4 0,1 2 1,-2-1-1,-3 0 0,1 1 0,-2-1 1,-1 2-1,-4 2 0,-1 1 1,-3 0-1,-1 2 0,-1 1 24,0 1 1,-1 4 0,-4-3 0,2 3 0,1 2 0,-1 0 0,-2 1 0,-1 2 0,1 2 0,2-3 0,1 0 0,-1-2 0,-2-1 55,-1 1 0,0 0 0,-1-2 0,1-1 1,-1-2-1,-1 1 0,-1 1 0,-4-1 0,0-2 1,-1-1-1,1-1 0,-1 1 0,1-1 86,0 0 0,-3-2 1,5-4-1,0-1 1,-2 0-1,-1-1 0,-2-2 1,0-3-1,-3 0 1,-4-1-1,-4 1 0,-2-2 189,-3 0-144,-1 6 0,-4-9 0,-1 5 0,-4 0 0,0 0 0,1 3 0,3 0 0,1 0 0,2-3 0,-2 0 0,-1-1 0,-2 1 4,1 0 0,-2-5 0,-2 3 0,-4-1 0,-4 0 1,0 0-1,0 0 0,1 1 0,1 0 0,-3 2 1,0-1-1,-3 1 0,3-2-7,0 0 1,-2 4 0,-2-4-1,-1 1 1,-2-1 0,-1-3-1,3-1 1,-1-2 0,1 0-1,-4 0 1,-1 0 0,-1 0 171,4 0 0,-3 0 0,3 0 0,-2 0 0,2 0 0,5 0 0,2 0 0,3 0 0,-2 0 1,-2 0-1,-1-2 0,1-1 0,0-2-9,-1 2 1,1-3-1,-6-1 1,-2 1-1,-1-2 1,-4 2-1,-1-2 1,-3 1-1,1 1 1,4 3 0,5 0-1,4-1 1,4 0 17,4 0 1,-7 3-1,6 1 1,-2 0-1,-2 0 1,0 0-1,-3-2 1,-1-1-1,-2-2 1,0 0-1,-1 1 1,0-1-1,-4 2-133,-5 1 1,10 2 0,0 0 0,8 0 0,4 0-1,4 0 1,1 0 0,4 0 0,1 0 0,1 0-1,-3 0 1,-2 0 0,-1 0-39,1 0 0,-4-6 0,3-2 1,-1-2-1,-5 0 0,-1 1 1,-4-1-1,2 1 0,-4-1 1,1 0-1,-3 2 0,1 0 6,0 0 0,6 4 1,5-4-1,1 0 1,-1 0-1,0-2 1,0 0-1,1-1 1,-1-3-1,-2-4 1,0-1-1,-3 0 1,2 0-6,3 1 0,-3 2 0,4 3 0,-4 2 0,-2 3 0,1 0 0,-1 2 0,0-2 0,1 1 0,-1-1 0,2 0 0,4-3 0,4-2-19,3-1 1,0 0 0,-3-2 0,-3-3 0,0-5-1,3-4 1,3 1 0,2 2 0,0-1 0,0-1 0,0-4-1,1 1-8,4-2 1,-2 0 0,6 3-1,2 1 1,3-1 0,4 0-1,2 0 1,3 0 0,2 1 0,2-1-1,3 0 1,2 0 0,3 1-172,2-1 0,-1-2 1,4-1-1,-2-1 1,2 1-1,1 2 1,2-1-1,0-1 1,0-1-1,2 1 0,1 1 1,4 3-1,-1-1 57,0 0 1,6 0 0,-3 2 0,4 1 0,1 4 0,1 1 0,1 4 0,1 2 0,4 4 0,2 3 0,2 2 0,2 3 0,4 1-786,2 2 1,4 6-1,8 5 1,3 9 728,4 8 1,11 14 0,-30-16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9840 11324 7484,'-8'-10'-390,"4"0"678,2-1 1,-3-2-1,0-1 1,2 0-1,2-1 1,1 1-1,0-1 1,1 1-1,2 0 1,4-2-1,-1-2 1,2-1-1,-1 1 1,1 2-1,0 2 1,3 0-1,2-1 21,1 1 0,0 4 1,2 1-1,2-3 0,3 1 1,1 2-1,2 4 0,0 2 1,0-1-1,0 0 1,-2 2-1,-2 4 0,-3 4 1,-1 4-1,0 4-360,-3 4 0,-8 7 1,-1-1-1,-2 3 1,-4 4-1,-2 1 1,-6 1-1,-3-1 0,-1-1 1,-2-4-1,-2-2 1,-2-2-1,-1-2 141,0-4 1,-5-3 0,4-4 0,-2-5 0,2-4 0,1-2 0,3-4 0,2-6 0,4-7 0,2-7 0,5-6 0,4-4 0,1 0 0,0 0 44,0 3 0,6 1 0,2 3 1,2 1-1,-1 3 0,2 4 0,2 6 1,3 4-1,2 6 0,1 2 0,-2 4 1,-1 2-1,-3 6-306,-3 3 1,3 3 0,-5 1-1,0 4 1,-4 0 0,-2 1-1,-4 1 1,-2 1 0,-6 0-1,-3-2 1,-1-1 0,-1-4-445,1-1 1,-5-6 0,0-2 0,1-2 0,2-2 0,2-3 0,-1-2 0,1-3 0,1-2 614,4-2 0,2-2 0,7-4 0</inkml:trace>
  <inkml:trace contextRef="#ctx0" brushRef="#br0">9409 11870 8317,'-7'-14'334,"6"0"0,-4-1 0,3 1 0,2-2 0,0-2 0,-1-3 0,-2-1-96,-2-4 0,-2-1 0,4-2 0,-3 1 0,-2 1 0,-3 3 0,-2 3 0,-3 3 0,-3 2 0,-4 5 0,-2 5 0,-2 9 0,-4 10 0,-1 11 0,-1 9-173,-1 10 1,0 7 0,7 9 0,3 2 0,7 3 0,6 1 0,6 2 0,3-3 0,5-6 0,7-9 0,8-7 0,4-7 0,2-8-102,1-4 1,1-6-1,0-7 1,-2-5 0,0-4-1,0-4 1,-2-5 0,0-8-1,-1-5 1,1-4 0,-1-6-1,2-4 1,-3-5 22,1 0 0,-6 2 0,-6 0 0,1 4 0,-1 5 0,-1 5 0,-1 8 0,-4 11 1,-3 15-1,-3 12 0,-2 10 62,2 7 0,1-2 0,2 1 0,2 0 1,3-1-1,4-3 0,4-4 0,1-3 1,1-3-1,-1-5 0,0-4 0,1-4-3919,-1-2 3870,7-5 0,-5-4 0,5-8 0</inkml:trace>
  <inkml:trace contextRef="#ctx0" brushRef="#br0">10286 10993 8180,'-14'0'0,"0"0"0,-1 0 0,1 0 619,-1 0 0,1 0 0,0 0 0,1 1-389,3 4 1,12-3 0,14 1 0,11-6-1,13-9 1,10-4 0,9-4 0,5-4-1,6-7 1,-33 13 0,1 0 0,3-3-1,1 0 1,2-1 0,0-1 0,2 0 0,-1 0-1,1-2 1,-1 0 0,2 0 0,-1-1-1,1-1 1,0 0-100,1-1 1,-1 0 0,2-1-1,-1 0 1,-3 1 0,0 0-1,-3 2 1,0 0 0,-2 1-1,-1 2 1,-2 0 0,-1 1 0,0 0-1,0 1 1,0 0 0,-1 0-1,32-17 1,-6 4 0,-7 4-1,-8 3 1,-6 1-1921,-6 2 0,-12 11 0,-6 0 1789,-5 5 0,-20 10 0,-1 6 0</inkml:trace>
  <inkml:trace contextRef="#ctx0" brushRef="#br0">11941 9942 8292,'-23'-1'0,"4"-4"0,5-5 463,4-3 0,4-1 1,8 0-1,2-1 0,8 1 1,4 0-1,4-1 0,3 2 1,1 2-1,0 2 1,0-1-1,1 0 0,2 2 1,1 0-196,-4 0 0,3 5 1,-5-2-1,2 4 1,2 1-1,2 0 0,3 0 1,-2 0-1,-4 0 1,1 0-1,-1 0 0,-1 0 1,-5 0-3051,-3 0 2695,-1 0 1,-7 1 0,-3 4 0,-4 5 0,-1 3-1,-1 3 1,-6 1 0,-6 4 0,-6 1 0,-3 2-1,-2 0 1,0 0 0,0 0-288,-2-1 0,4 4 1,0-5-1,1 2 0,3-1 1,2-1-1,3-1 0,2 0 374,2-4 0,5-1 0,-2-2 0</inkml:trace>
  <inkml:trace contextRef="#ctx0" brushRef="#br0">12905 9583 8343,'-15'-15'457,"1"7"0,0 3 0,-1 4 0,-1 1 0,-1 1 1,-3 4-1,5 6 0,2 5 0,5 5 0,0 2 0,1 0 1,1 1-1,3 0 0,1 2-297,2 1 1,7 2 0,2-2-1,4-3 1,3-3 0,1-2 0,4-1-1,2-4 1,1-4 0,-2-4-1,-1-3 1,-2-1 0,0-2 172,-1 0 0,-2-7 0,-2-4 1,-1-5-1,-2-4 0,-3-3 1,-2-2-1,-2-3 0,-3 0 0,-2-1 1,-4 0-1,-5 2 0,-4 1-890,-5 2 0,3 7 0,-3-1 0,3 5 0,1 5 0,1 2 557,-1 3 0,1-5 0,0 0 0</inkml:trace>
  <inkml:trace contextRef="#ctx0" brushRef="#br0">12919 8633 9104,'-5'-38'0,"1"2"0,0 4 0,3 7 888,1 2 1,0 7-1,-2 13 1,-1 11-1,-2 11 1,0 7-1,1 6 1,-3 3-819,-1 5 1,3 2 0,-3 2 0,2 3-1,1 1 1,0-2 0,1-1 0,0-4 0,1-2-1,0-6 1,-2-4 0,2-5 0,1-5-129,2-3 1,2-8-1,3-6 1,4-8 0,6-10-1,4-5 1,5-3 0,3 0-1,2 1 1,0 1 0,1 1 116,4 0 1,-4 7-1,4 6 1,-4 2-1,-1 3 1,-2 3-1,-3 4 1,-5 6 0,-3 4-1,-3 5 1,-4 4-1,-5 1 1,-8 0-1,-5 1 343,-4 3 0,-3-6 0,-3-3 1,-5-3-1,-3-1 0,-2-1 1,0-1-1,0-4 0,1-4 1,-1-3-1,2-2 0,1 0-840,2 0 1,2-7 0,-2-4 0,5-5 0,4-5 0,4-1-1,3-2 1,2 2 0,4 1 437,5 0 0,5 5 0,7-5 0</inkml:trace>
  <inkml:trace contextRef="#ctx0" brushRef="#br0">13279 9870 8126,'-15'0'0,"3"-1"496,2-4 1,-3 3 0,5-4 0,-1 1-147,-1 0 1,13 1 0,2 5 0,8 2-1,6 4 1,5-1 0,3 2 0,2-1 0,0 1-1,1 0 1,2 3 0,3 1 0,0 3 0,2-1-276,0 1 0,1 1 1,6 3-1,0 5 0,3 3 1,1 2-1,-2 0 1,0 1-1,1 2 0,-1 1 1,-3-1-1,-3-1 1,-1-2-165,-3-1 0,9 1 1,-5 0-1,0-2 1,2-1-1,-1-2 0,4 0 1,0 0-1,-1-2 1,-2 0-1,-1-1 1,1 2-1,3-1 96,3 3 0,-8-2 1,3-1-1,-3 1 1,-2-3-1,1 3 1,1-1-1,0 2 1,-1-1-1,0-3 1,-1 0-1,1 0 1,-1 1 13,2 0 1,-3 0 0,-1-4 0,1 2 0,0 1 0,1-1-1,1 0 1,-3-1 0,0-2 0,-3-2 0,1 0 0,-1 1-1,-1-1-53,-1 0 1,-3-4-1,1 0 1,-2 1 0,-1 2-1,-4-1 1,-1 0 0,-3-3-1,-2 1 1,-4-1-1,0-1-1320,-3-1 0,-6-4 0,2-8 1352,-3-4 0,-9-4 0,-1-2 0</inkml:trace>
  <inkml:trace contextRef="#ctx0" brushRef="#br0">15739 10978 8126,'-13'-14'0,"2"1"0,3 2 275,2 1 0,2 7 1,9 0-1,5 6 1,3 7-1,3 2 0,1 3 1,2-1-1,1 2 1,-1 2 32,0 1 0,5 7 0,-5-4 0,0 2 1,0 0-1,1 1 0,-3 3 0,-1-1 1,-1-2-1,-1 1 0,-1 1 0,-4 2 0,-4-3-133,-3-4 0,-2 2 1,-2-5-1,-4-1 0,-7-2 1,-6-4-1,-5 0 0,-7-4 1,-5-2-1,-6-3 0,-1-1 1,0-2-1,0 0-1535,-1 0 1,1 0 0,2 0 1359,2 0 0,-2-7 0,4-1 0</inkml:trace>
  <inkml:trace contextRef="#ctx0" brushRef="#br0">16473 11252 8118,'-7'-10'190,"-2"0"0,-4 7 0,-1-2 0,-2 4 0,-4 1 1,-4 1-1,-3 4 0,-2 5 0,1 4 25,-1 5 1,5-1 0,2 6 0,1 2 0,3 1 0,4 1 0,4 3 0,5 1 0,4 1 0,2-1 0,4-1 0,5-4 0,4-2 0,4-2-75,1-2 1,5-2 0,-3-5 0,1-1-1,4-3 1,1-6 0,2-2 0,-1-2-1,3-2 1,1-2 0,1-8 0,-1-4-1,-1-6 1,-4-4 47,-3-4 1,-3-3-1,-9-1 1,-2-4 0,-5-4-1,-4-1 1,-2 0-1,-4 0 1,-6-1 0,-7 3-1,-7 2 1,-6 7-2387,-2 7 0,-1 4 2197,5 7 0,-6-1 0,-2 1 0</inkml:trace>
  <inkml:trace contextRef="#ctx0" brushRef="#br0">17624 10777 8207,'1'-21'0,"2"-1"0,2-2 391,-2 0 0,-1 6 0,-2-1 1,-2 3-1,-4 2 0,-7 1 1,-6 3-1,-3 5 0,-4 4 1,-1 1-1,-3 1 0,-1 6 1,1 6-1,3 6 0,1 3 1,4 4-255,3 1 1,3 3-1,3 2 1,2 2-1,3-1 1,1 1-1,4-1 1,1-1 0,2-1-1,0-2 1,0-1-1,2 1 1,3 0 104,4 0 0,4-7 1,2-3-1,1-4 1,3-4-1,3-3 0,2-2 1,0-3-1,2-1 1,1-4-1,2-1 1,-2-3-1,-2-2-730,-1-3 1,-1-2 0,1 0 0,-5 2 0,-3 1 0,-3-1 487,-4-2 0,-2-1 0,-7 0 0</inkml:trace>
  <inkml:trace contextRef="#ctx0" brushRef="#br0">16444 11395 8412,'-14'0'0,"-1"0"0,1 0 280,-1 0 1,1 0 0,0 2 0,-2 3 0,-2 6-1,-3 5 1,1 5 0,-1 0 0,5-1-338,5-2 1,-1-2-1,8-2 1,0 1 0,4-2-1,5-4 1,5-6-1,3-7 1,1-9 0,0-6-1,1-4 11,-1-2 1,5-3 0,0 0 0,-1 0 0,-2 3 0,-2 1 0,1-2-1,-1 1 1,-1 1 0,-3 5 0,-4 4 271,0 6 0,-10 9 1,-1 11-1,-6 8 1,-4 8-1,-1 7 0,-1 2 1,-3 3-1,3-2 1,1-4-1,1-2 1,1-3-1,1 0-124,4-4 0,2-4 0,6-7 0,-2-7 0,-1-9 0,6-11 0,6-7 0,5-4 1,1-4-1,0-3-69,1-2 0,4-4 0,0 4 0,-1 2 0,-2 2 1,-2 3-1,1 3 0,-3 8 0,-2 11 0,-7 15-14,-6 10 1,-10 9-1,-8 3 1,1 3 0,-3 0-1,2 1 1,1-6 0,2-3-1,0-3 1,3 0-1,-1-3 1,4-5-32,4-5 0,4-9 0,5-2 0,2-10 1,4-7-1,1-7 0,3-4 0,0-2 1,0-2-1,-1-2 0,-1 2 0,-1 2 199,-3 1 0,2 7 1,-3 3-1,0 6 1,-4 8-1,-5 12 0,-5 7 1,-3 7-1,1 1-352,2 4 1,-3-4-1,5 0 1,-1 1 0,1-2-1,1 1 1,4-1 164,2 0 0,-6 4 0,-1-2 0</inkml:trace>
  <inkml:trace contextRef="#ctx0" brushRef="#br0">12962 9726 8130,'-8'-6'0,"2"-4"0,1-2 0,0-3 334,2 1 1,2 4 0,1 1-1,0-2 1,0-2 0,0-2 0,0 1-115,0 0 0,-2 7 0,-1 7 0,-4 10 1,1 6-1,-2 5 0,2 1 0,-1 2 1,4 0-1,1-2 0,2-1 0,0-3-225,0-2 0,0-2 0,2 0 1,1 1-1,4-2 0,1-4 1,3-6-1,2-6 0,1-6 118,0-4 1,1-6 0,-1-1 0,-1 3-1,-2 2 1,-3 4 0,-2 2 0,-2-3-1,-4 1-932,-5 2 0,-2 4 819,-2 10 0,-4 3 0,5 6 0</inkml:trace>
  <inkml:trace contextRef="#ctx0" brushRef="#br0">15422 11640 7751,'0'-10'1358,"-1"2"1,-2 0-1183,-2 0 1,-6 5-1,1-1 1,-3 2 0,-1 2-1,0 0 1,-1 0 0,1 0-1,-2 0 1,-2 0 0,-3 0-1,1 0 1,-3 0-1,2 0-157,1 0 1,-6 0 0,2 0-1,-3 0 1,0 0 0,1 0 0,2 0-1,-1 0 1,-4 0 0,-3 0-1,-2 0 1,1 0 0,-1 0 12,1 0 0,-7 0 0,3 0 0,-1 0 0,-1 0 0,-1 0 1,-1 0-1,-4 0 0,-3 0 0,-3 0 0,-2 0 0,0 0 0,-1 0 62,-2 0 0,-6 0 0,-2 0 1,0 0-1,0 0 0,1 0 1,0-2-1,-3-1 0,-1-2 1,1 2-1,2 0 0,4 0 1,-1-4-63,-1-1 1,2 4-1,-2-4 1,3 0-1,1 1 1,-1-1-1,0 0 1,0-1-1,3-1 1,2 2-1,1 0 1,0 2-1,-1-2 25,-2 0 0,3 4 1,0-2-1,1 1 1,-1-1-1,0-1 0,0-1 1,2 2-1,3-2 1,2 2-1,-2-1 0,-3 2 1,-2 1-15,0-1 0,5 0 0,-4 5 0,-3 0 0,1 0 0,1 0 1,5 0-1,3 0 0,2-2 0,0-1 0,1-2 0,4 2 0,5 2 3,2 1 1,2 0 0,1-2 0,-1-1 0,0-2-1,2 2 1,1 1 0,4 2 0,0-1 0,1-2-1,0-2 1,3 2 0,1 1-211,-2 2 0,3 0 0,-4 0 0,4 0 1,2 0-1,0 0 0,-1 0 0,3-2 0,0-1 1,3-2-801,-2 2 1,3 2-1,-2 1 1,0-2 963,2-3 0,8 4 0,8-6 0</inkml:trace>
  <inkml:trace contextRef="#ctx0" brushRef="#br0">11380 11021 8397,'0'-14'936,"0"0"-729,0 6 1,-2 1 0,-3 7 0,-4 0 0,-6 2 0,-2 3 0,-6 4 0,-2 4 0,-6 1 0,0 2 0,-5 2 0,-2 1 0,-2 0 0,0 0-53,2 1 0,-1-1 1,-5-3-1,-1 1 1,0 3-1,3-3 1,3 1-1,0-1 1,2 3-1,2-3 1,5-1-1,4-1 1,7-1-39,3 0 1,8-4 0,3-1 0,5 3 0,5-1 0,5 0 0,4-3 0,4-2 0,2-1 0,3 0 0,2 1 0,3 2 99,0 4 0,3-4 0,1 1 0,1 1 0,-1-1 1,0 1-1,0 1 0,2 2 0,-2 1 0,-3 1 0,-4-1 1,-1 1-1,2 1-2421,1 3 0,-3-2 2204,0 7 0,0 7 0,5 5 0</inkml:trace>
  <inkml:trace contextRef="#ctx0" brushRef="#br0">20429 8935 8075,'-22'-6'375,"3"-4"0,7-3 0,4-1 0,2 0 0,4-1 0,6 1 1,5 1-1,4 2 0,3 3 0,3 0 0,5 1 0,3-1 1,2 2-1,0 0-170,0 2 1,-1 3 0,3 1-1,1 0 1,1 0 0,-1 1 0,-1 3-1,-3 0 1,3 0 0,-1-3-1,1 1 1,-4 1 0,0 2 0,-2-2-1,-1-1 1,-4-2-8026,-4 0 7820,-8 0 0,-2-7 0,-6-1 0</inkml:trace>
  <inkml:trace contextRef="#ctx0" brushRef="#br0">20659 8777 8053,'-20'0'0,"-3"0"0,1 0 0,3 1 353,3 4 1,6-2 0,2 7-1,2 1 1,2 4 0,4 4-1,5 5 1,5 3 0,3 3-1,3 2 1,3 3 0,5 2 0,3 2-8,2-3 0,-5 6 0,0-5 0,0 1 1,-2-1-1,-3 0 0,-3-1 0,-1 4 1,-3 0-1,-2 0 0,-5-3 0,-4 0 0,-1-2-525,0 0 1,-6-1-1,-4-6 1,-4 0-1,-4-4 1,-2-5-1,-3-3 1,-2-3-1,-1-4 1,0-4-1,3-5 1,-3-6-1,0-7 173,2-5 1,2-7 0,6 1 0,2-5 0,4-3-1,4-2 1,1 2 0,3 2 0,5 1 0,7 2-1,3 1 1,3 4 0,3 1-3677,5 4 3682,3 1 0,8 1 0,2 1 0</inkml:trace>
  <inkml:trace contextRef="#ctx0" brushRef="#br0">21393 8935 9617,'-19'-18'0,"0"6"0,-1 2 685,0 2 1,4 7-1,-3 1 1,3 9-1,1 9 1,1 7 0,1 9-1,2 7 1,3 7-1,1 2 1,4 1 0,3 0-1,3 5-1058,2 5 1,6-3 0,-1-1 0,3-7-1,1-6 1,1 0 0,-1-3 0,0-3 0,2-4 372,3-4 0,-3-7 0,5-2 0</inkml:trace>
  <inkml:trace contextRef="#ctx0" brushRef="#br0">21911 9122 9153,'-13'-24'0,"2"2"0,1 1 0,-1 5 451,-2 5 0,-3 4 1,-1 7-1,-4 2 1,-1 4-1,-2 9 1,0 9-1,1 8 0,1 5 1,1 1-1,0 0 1,4 2-1,2 2 1,4-1-593,2-2 0,5-4 0,0-8 0,2-3 1,4-3-1,2-4 0,6-2 0,3-7 1,1-5-1,2-6 0,3-5 0,4-7 1,-1-2 42,-3-4 1,2-1-1,0-9 1,0-1 0,1-1-1,-1 1 1,0 1 0,-4 3-1,-2-1 1,-4 2-1,-2 3 1,1 5 422,-2 3 0,-2 9 0,-4 9 0,1 11 0,2 9 0,-2 5 0,-1 3 0,-2 2 0,0 2 0,0-2 0,0-2 0,0-1-702,0 0 0,1-4 0,3 1 0,0 1 377,0-1 0,10-7 0,2 2 0</inkml:trace>
  <inkml:trace contextRef="#ctx0" brushRef="#br0">22328 9410 14073,'-5'-6'134,"1"5"0,0 9 0,4 5 0,4 3 0,0 2 0,1 3-134,2 1 0,-6 2 0,6 5 0</inkml:trace>
  <inkml:trace contextRef="#ctx0" brushRef="#br0">22832 9208 8015,'0'-36'760,"0"2"1,-7 5 0,-2 7-1,-4 8 1,-1 9 0,-1 10 0,1 9-1,-1 8 1,1 7 0,0 3 0,-1 3-728,1 2 0,1-3 0,2 2 1,3 0-1,1-3 0,4-1 0,2-2 1,1-2-1,1-3 0,4-2 1,5-4-1,4-5 0,5-4-631,5-5 1,-1-4-1,1-2 1,1-4-1,2-5 1,2-3-1,0-1 1,0-2 597,-1-3 0,1-4 0,0-5 0</inkml:trace>
  <inkml:trace contextRef="#ctx0" brushRef="#br0">23220 8863 8015,'0'-14'0,"0"-1"675,0 1 0,7 6 0,2 3 0,6 5 1,2 7-1,2 9 0,0 9 0,1 9 1,0 2-1,3 6 0,1 3 0,-2 3-665,-3-2 1,-3 5 0,-3 0 0,-3 2 0,-5-2 0,-7-1 0,-6-4 0,-8-1 0,-5-3 0,-4-2-1,-3-4 1,0-2 0,0-5-3322,4-4 1,4-7 3310,5 1 0,1-3 0,0-2 0</inkml:trace>
  <inkml:trace contextRef="#ctx0" brushRef="#br0">23896 9208 7957,'21'-19'0,"2"0"0,0 2 3180,1 1-2763,-6 1 1,8 7 0,-7 2-1,0 1 1,0 0 0,0 2 0,-1 1-1,-2 2 1,0 0 0,1 0-1,3 2-417,-3 3 0,-1 3 0,-1 6 0</inkml:trace>
  <inkml:trace contextRef="#ctx0" brushRef="#br0">24069 9309 12280,'8'0'509,"5"-1"0,-2-3 0,5-2 1,5 0-1,1-2 0,4 1 1,2-1-510,6 0 0,3 5 0,6-3 0</inkml:trace>
  <inkml:trace contextRef="#ctx0" brushRef="#br0">24860 8964 8676,'2'-29'582,"3"0"0,-2 2 0,6 2 0,3 2 0,0 1 0,4 3 0,4 1 0,4 7 1,3 3-1,2 5 0,-1 1 0,1 4 0,0 1 0,0 5-47,-1 5 1,1-2-1,-2 10 1,-3-2-1,-6 2 1,-5-1-1,-5 3 1,-2-1-1,-3 4 1,-3 1-1,-6 0 1,-7-1-1,-6-2-786,-3 1 0,-4 2 1,-6 2-1,-2-2 0,2-1 1,0-2-1,2 0 1,0-2-1,4-1 0,2-2 1,3 2-1,1 0 1,2 1 275,2 1 1,8-6 0,3 2 0,4-3 0,1-1 0,1-1 0,6-1 0,5-2 0,6-3 0,1 0 0,2-2-1,1 1 1,2-4 157,0-1 1,-5-2 0,5 0 0,2-2-1,1-1 1,0-4 0,-1 1 0,-4-2 0,-1 0-1,-2-2 1,1 1 0,-1 1 0,-2 0-4923,-1 0 0,0 5 4739,3-2 0,-3 3 0,5 2 0</inkml:trace>
  <inkml:trace contextRef="#ctx0" brushRef="#br0">25565 9626 7957,'-6'14'995,"4"-4"0,-4-2 1,-1 0-996,-2 0 0,-10 1 0,-4 6 0</inkml:trace>
  <inkml:trace contextRef="#ctx0" brushRef="#br0">20458 11093 8373,'-19'-1'488,"0"-4"0,-1 2 0,6-7 0,1-1 0,7-2 1,11 0-267,12 4 0,10-2 1,8 4-1,7 1 1,6-2-1,2 1 1,1-1-1,-2 0 1,1-1-1,-5-1 1,-5 2-1,-7 0 1,-4 2-1,-5-1-697,-5 4 0,-6 2 0,-10 1 0,-11 0 0,-10 0 0,-4 0 0,-3 0 0,-3 0 1,0 0-1,-3 0 0,-1 0 376,-1 0 0,-1 0 0,5 0 1,1 0-1,-1 0 0,0 0 1,2 0-1,3 0 0,5 0 1,3 1-1,3 4 0,3 5 0,5 2 697,4 3 1,7 6 0,5 3 0,7 3-1,6 3 1,3 2 0,2 3 0,1 4 0,2 4-1,2 3 1,-2 1 0,-2-3 0,-3-1-373,-3 1 0,-3-1 0,-8-2 0,-3-1 1,-6-1-1,-2-1 0,-4 0 0,-4-2 0,-7-4 1,-6-5-1,-3-2 0,-4-2 0,-1-4-203,-2-3 0,5-8 1,2-3-1,-1-4 0,3-2 1,-1-6-1,2-7 1,1-8-1,2-6 0,5-2 1,3-4-1,5-2 1,1-3-374,2 1 0,2 6 0,2-2 1,6 4-1,3 1 0,3 2 1,1 3-1,3 5 0,-1 4 1,2 4-1,3 3 350,3 2 0,1 1 0,1 5 0</inkml:trace>
  <inkml:trace contextRef="#ctx0" brushRef="#br0">21379 11036 8056,'-15'0'370,"1"0"1,-1 0-1,1 0 1,0 1 0,-1 6-1,-1 7 1,-1 10-1,-1 8 1,4 8 0,4 6-1,4 9 1,3 4-1,1 3-303,2-1 0,6-2 1,4-3-1,3-5 0,1-6 1,1-7-1,-3-4 0,0-7 1,-3-6-1,1-5 0,-1-3 1,1-4-68,1-4 0,2-10 0,1-3 0</inkml:trace>
  <inkml:trace contextRef="#ctx0" brushRef="#br0">22040 11309 9028,'-6'-14'0,"-2"-1"0,-2 1 637,1 0 0,-1 4 1,-4 2-1,-2 0 0,-2 2 1,-2-1-1,-1 4 0,0 1 1,3 4-1,2 3 0,2 4 1,0 6-1,-1 2-403,1 3 0,6 5 1,3-1-1,3 3 1,2 2-1,0-2 0,0-1 1,2-4-1,3 1 1,4-3-1,4 1 1,2-3-1,1-2 0,1-2-479,2 1 0,5-6 0,-3-1 0,0-2 0,1-2 0,1-3 0,1-1 0,0 0 0,0-1 0,1-3 0,2-2 245,2-2 0,0-1 0,0-6 0</inkml:trace>
  <inkml:trace contextRef="#ctx0" brushRef="#br0">22515 11583 8056,'0'14'921,"0"-5"1,-1-1-1,-3 0 1,-2 0-1,0 4 1,-2-1-1,1 0 1,-1-1-1,2 1-2071,-1 2 1,-2 1 1149,4 0 0,-6 1 0,3-1 0</inkml:trace>
  <inkml:trace contextRef="#ctx0" brushRef="#br0">23134 11381 8056,'1'-30'385,"4"-4"1,-3 4-1,3-2 1,-4 6 0,-2 7-1,-4 5 1,-6 4-1,-5 5 1,-5 4 0,0 1-1,0 1 1,2 4-93,-2 5 0,1 7 1,-6 6-1,4 2 0,1 7 1,3 2-1,2 2 0,2 0 1,1-1-1,4-3 0,4-2 1,3-1-1,2 0-409,0 0 1,0-7-1,2-5 1,2-5-1,6-8 1,3-2-1,3-2 1,1-2 0,4-2-1,0-6 1,1-4-1,-1-4 1,2-3 11,-1-1 0,-4-2 1,1-3-1,-3 3 1,-2 3-1,0 2 0,-1 0 1,-2 1-1,-3 5 285,-1 8 1,-2 9 0,-5 13 0,0 2 0,1 1 0,2-1 0,4 0-1,-1-1 1,2-2 0,0-2 0,3 0 0,2 1-1485,2-1 1,-1-6-1,0-3 1,1-3 0,-1-2 1302,0 0 0,1-7 0,-1-1 0</inkml:trace>
  <inkml:trace contextRef="#ctx0" brushRef="#br0">23422 10892 8056,'14'1'604,"0"3"0,-1 2 0,-2 2 1,1 5-1,2 4 0,5 9 1,2 6-1,1 6 0,-1 4 1,1 3-228,1 3 1,-4 3 0,3 5-1,-1-2 1,-5-3 0,-5-1-1,-6-4 1,-3-1 0,-2-3 0,-2-4-1,-3-5 1,-6-4 0,-6-3-1032,-7-2 1,-4-2 0,0 2 0,-1-5 0,0-3 0,2-1 0,1-1 653,2 1 0,0 5 0,-4 3 0</inkml:trace>
  <inkml:trace contextRef="#ctx0" brushRef="#br0">24127 11252 8121,'0'-15'507,"0"1"0,1-1 0,6 3 0,5 2 0,8 4 0,2 1 0,3 0 0,3 2 0,2 1 0,2 4 0,2 1 0,-1 3 0,1 1 0,-2-1 2160,-5-3-3139,2-1 1,-12 3-1,6 0 1,-3-2-1,-2-2 1,-2-1-1,-3 2 1,-5 1 471,-8 2 0,-13 13 0,-9-2 0</inkml:trace>
  <inkml:trace contextRef="#ctx0" brushRef="#br0">24256 11395 8030,'-14'8'0,"-1"-3"0,2-2 871,4 2 1,-1-3 0,10 3-1,7-4 1,5-1 0,6 0-669,1 0 0,7 0 0,-2 0 0,3 0 0,3 0 0,2 0 0,2 0 0,-1 0 0,1 0 0,1 0 1,2 0-204,3 0 0,-5-6 0,0-2 0</inkml:trace>
  <inkml:trace contextRef="#ctx0" brushRef="#br0">25378 11295 8778,'13'-19'0,"-2"-1"0,-1 1 0,-1 0 996,-1 0 1,-1 4 0,-7 9-1,0 4 1,0 10 0,0 7-684,0 4 0,0 8 0,0 2 0,0 6 0,0 4 0,0 0 1,1 5-1,3 2 0,0-1 0,0-4 0,-3-2 0,-1 2 1,2 2-1,1 2 0,2-5-828,-2-3 1,-1-3 0,-1-6 0,2-1 0,2-3 0,-2-4 0,-3-4 514,-4-2 0,-4 0 0,-7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9366 5324 9918,'-8'6'1081,"-5"-4"0,11 6-896,-3-4 0,4 0 0,2 4 0,4-2 1,5-3-1,4 0 0,5 1 0,5 0 0,4 0 1,0-1-1,3 0 0,2 2 0,6 0 1,2-1-1,4 1 0,1 0 0,4 0 0,1 1 61,3 2 1,7-5 0,1 2-1,1-2 1,-1 1 0,2 0-1,2 0 1,1-3 0,0-2-1,-2-3 1,-1 0 0,-1-1 0,-1 0 413,0 0-691,-6 0 1,-3 5-1,-8-1 1,-5-2-1,-2-2 1,-3 2-1,2 1 1,-3 2-1,-2 0 1,-5 0-1,2 0 1,-1 0-1,3-2-404,-4-2 1,-3 2-1,0-4 1,-3 1-1,-4-2 1,-1 1-1,-5-2 1,-4 2-1,-9-2 1,-6 1-1476,-5 1 1,-6 1-1,-2 5 1910,-1 0 0,-2-6 0,-5-2 0</inkml:trace>
  <inkml:trace contextRef="#ctx0" brushRef="#br0">10804 5079 8415,'-24'-13'533,"0"4"0,7-3 0,-2 8 0,3 0 1,4 3-1,8 1 0,10 1 0,10 3-193,8 0 1,2 6 0,-1-4-1,-1 2 1,2 2 0,-1 0 0,1-1-1,-4 2 1,-1 1 0,-2-1-1,0-2 1,1 3 0,-3 0-370,-1 3 1,2-1-1,-2 1 1,-4-1-1,1 0 1,0 1-1,1-1 1,-1 0 0,-2 1-1,-3-1 1,-1 1-1,-4-1 1,-1 0-1062,-2 1 1187,0-1 1,-2 2 0,-3 2-1,-4 1 1,-6-1 0,-2-2 0,-4 0-1,-2 1 1,-2 4 0,-1 0-1,1 1 1,1-1-364,-2 0 1,4 4-1,-1-2 1,1 1 0,1-2-1,0 0 1,2-1-1,0 1 266,0 1 0,-7 1 0,4 5 0</inkml:trace>
  <inkml:trace contextRef="#ctx0" brushRef="#br0">11883 3640 8973,'-1'-16'0,"-2"-1"899,-2-3 0,0 1 1,5 5-1,0 0-545,0-1 1,-2 7 0,-1 5-1,-3 6 1,-1 8 0,-1 5 0,0 5-1,-1 0 1,-1 1 0,1 1 0,-1 4-1,0 3 1,1 4-387,-2-2 1,3 3 0,0-2-1,1 1 1,4 0 0,1 1-1,2 0 1,0 0 0,0-3 0,0 0-1,0-2 1,2 1 0,3-4-684,4 0 713,4-6 0,2 1 1,-1-4-1,0 0 1,1-4-1,-1-5 0,1-2 1,-1-4-1,0-1 1,1-2-1,-1 0 0,0-2 1,1-3 121,-1-4 0,-4-6 0,-1-2 0,1-4 0,0-1 0,-1-4 0,2-3 0,1-3 0,-1-1 0,-3-1 0,0 1 0,-2-3-134,1 0 1,2-1 0,-4-3 0,-2 1 0,-1 0-1,-2-1 1,0 0 0,0 1 0,0 1 0,-2 1 0,-3 5-1,-3 5 1,-1 5 86,-1 1 0,1 3 0,-6 7 0,1 3 1,-1 2-1,1 2 0,0 3 0,-1 1 0,1 1 1,-1 4-1,1 5 0,0 3-607,-1 1 0,1 2 0,1 2 1,2 2-1,1 3 0,1 2 0,1 2 1,1 2-1,3 2 534,-1 2 0,0 4 0,5 6 0</inkml:trace>
  <inkml:trace contextRef="#ctx0" brushRef="#br0">10330 7640 8141,'0'-14'0,"0"-1"774,0 1 0,0 0 0,0-1 0,0 1 0,0-1 0,0 1 0,0 0 0,0-1 0,0 1 0,0-1-280,0 1 1,0 8-1,0 7 1,0 10-1,0 9 1,0 2 0,0 4-1,0 2 1,0 6-1,1 4 1,2 2-1,2 0 1,0-1-779,1 1 76,-4 1 1,6-4 0,-5-2-1,4-1 1,-1-1 0,2-1-1,-2-3 1,1-5 0,-3-5-5846,3-3 6053,-6-8 0,6-1 0,-7-7 0</inkml:trace>
  <inkml:trace contextRef="#ctx0" brushRef="#br0">15825 5093 8102,'0'-19'0,"0"0"454,0 1 0,0 2 0,0 2 0,0 0 1,2 1-1,1 2 0,2 1-21,-2-1 1,-1 6 0,-2 5-1,0 8 1,1 5 0,3 3 0,0 2-1,-1 4 1,-1 3 0,-2 6-1,0-1 1,0 2-362,0 2 1,0-4 0,0 5 0,0-3 0,0-1-1,0-4 1,0 0 0,0 0 0,0 2 0,0-2-1,0-3 1,0-3 0,0-2-267,0 0-502,0 0 1,0-9 0,0 0 695,0 1 0,0 2 0,0 1 0</inkml:trace>
  <inkml:trace contextRef="#ctx0" brushRef="#br0">12185 7324 8092,'0'-15'483,"0"6"1,0-1 0,0-1 0,-1 0 0,-2-1-1,-2 3 0,-6-1 0,3-4 0,-2 1 0,0 2 0,-1 1 0,-1 1 0,-3-1 0,1 2 0,-1 2 0,1 3-241,0 1 1,-6 0 0,0-1-1,-1-2 1,-2 4 0,1 2-1,-4 6 1,-1 1 0,-1 3-1,-1 2 1,0 1 0,0 0-1,0 1 1,1-1-199,-1 1 1,5-1 0,2 0 0,-1 1 0,1-1 0,-4 2 0,1 2 0,1 1 0,3-1 0,2-2 0,0 0 0,-1 3 0,1 3 18,0 0 0,1 6 0,7-6 0,2 2 0,-3 0 0,1 2 0,2 1 0,2 2 0,2-2 0,1-2 0,0-1 0,3 0 0,1-1 36,0-4 1,0 2-1,1-1 1,3 3-1,2 1 1,2 0-1,2-2 1,-1 0 0,1-1-1,3 2 1,3-3-1,3 3 18,-2-1 1,1-3 0,0 4 0,2-2 0,1-2 0,1 0 0,-1 0 0,2-1-1,-3-2 1,3-2 0,-1 0 0,4 1 0,-1-2-102,-1-4 1,3 2-1,-3-4 1,2-1 0,0 1-1,-2-3 1,0 1-1,0 0 1,0-2 0,1-1-1,2-2 1,0 0-1,-1 0 25,-2 0 1,-5-2-1,5-3 1,2-3 0,-1-1-1,1-1 1,-4-1 0,1-2-1,-1-1 1,2-1-1,-2 1 1,-1 0-17,0-1 1,-3-4 0,4-2 0,-1 1 0,-4-3 0,1 2 0,-1-1 0,3 0 0,-3-4 0,-1-1 0,-3-2 0,-2 0 0,-1 1-25,1-1 1,-3-5 0,0 1 0,-2-1-1,-2 0 1,-1 1 0,0-1 0,2-1-1,-2-2 1,-1 1 0,-2 2 0,0 4-1,-2-1 113,-3-2 0,2 7 0,-7-1 0,1 3 1,-1 3-1,-1-1 0,-3 1 0,-4 0 1,-1 4-1,0-1 0,-2 0 0,-2-1-204,-2 2 1,-2 1 0,-2 1 0,0 3 0,0 2 0,1 4 0,-3 1 0,-1 0 0,-1 2 0,-1 3 0,-1 5 0,-3 6 0,-4 5-28,-1 3 0,5 5 0,-1-5 0,1 0 0,-1 2 0,3 1 0,0 2 0,5-1 1,0-1-1,2-1 0,1 1 0,0 1 0,4 1 135,5-2 0,2 5 1,-1-3-1,-1 3 1,1 2-1,4 0 1,3 0-1,3 1 1,0 2-1,1 2 0,1-2 1,3-2-1,1-1 42,2 0 0,0-1 1,2 3-1,1 1 1,5 1-1,3 1 0,5-1 1,0 1-1,2 0 1,1-1-1,3 1 0,2-4 1,0-3 87,2-3 0,1 0 0,2 5 1,0-2-1,-1-3 0,1-3 1,-2-3-1,0-1 0,1-2 0,2-1 1,0-5-1,1 1-101,-3-2 1,1-5 0,0 2 0,0-3-1,-2-2 1,-1 0 0,-2 0 0,1 0-1,1-2 1,-1-3 0,-2-4 0,-1-4 0,0-2-141,4 1 1,-4-5 0,2-2 0,0 0-1,0-1 1,-1 0 0,-1-4 0,-1-3-1,0-3 1,-2-1 0,0 1 0,0 0 0,-1-2 32,-2-4 0,-2 1 0,1 0 0,-1 0 0,-1 2 0,-2-1 0,-3 0 0,-2 1 0,-3 2 0,-1-1 0,-2 0 0,0 1 0,0-1 0,0 1 223,0 1 1,-5 0 0,-1 0-1,-4-3 1,-4 0 0,-4-1 0,-1 4-1,0 2 1,-2 1 0,-1 0 0,-2 1-1,0 0-108,0 5 0,0 2 0,-5 6 0,0 3 0,1 2 0,-3 5 0,-1 4 0,-3 1 0,-2 1 0,-3 4 0,-1 6 0,-1 5 0,2 3-401,2-1 0,1-2 0,-3 0 1,2 1-1,1 4 0,3 0 0,6 0 1,2-2-1,2 2 0,2 1 0,1 2 1,3 0-1,2 2 0,4 1-1250,2 2 1,4 1 0,6 2 0,0 2 0,0-1 0,0 2 1595,0 4 0,0 2 0,0 2 0</inkml:trace>
  <inkml:trace contextRef="#ctx0" brushRef="#br0">15782 5942 8296,'8'-6'-316,"-3"-4"0,1-2 718,-1-3 1,5 6 0,-4 1 0,2 1 0,3 4 196,2 1 1,-7 7 0,-6 0-1,-8-2 1,-4-1-300,-3-2 0,1-5 0,0 0 0,-1 0 0,1 1 1,-1-3-1,-1 1 0,-3-1 0,-3 4 0,-2 2 1,0 1-1,-3 0 0,-4 0-254,-2 0 0,-1 1 1,5 2-1,1 4 1,-1 1-1,2 1 1,1 1-1,2 0 0,0 1 1,2 2-1,3 1 1,3 0-1,0 1 91,-4-1 1,4 5 0,-3 2 0,3 0 0,2 1 0,0 1 0,-1 1 0,1 0 0,-1 0 0,1 1 0,1 2 0,2 2 0,1 0 55,-1 0 1,3-1 0,0 1 0,2 2-1,3 1 1,1 1 0,2-1 0,0-2 0,0-2-1,0-3 1,0-1 0,2 2 0,1-1-77,2-1 1,6 4-1,-2-6 1,4 2 0,2 0-1,-1 1 1,0 1 0,-1 0-1,0-2 1,-2 1 0,4 2-1,-1 1-70,3-4 1,1 1-1,-4-4 1,1 0 0,1 1-1,1-1 1,4 0 0,0-4-1,1-2 1,1-4-1,2-2 1,2 1 0,2-2 50,0-3 1,5-4 0,-1-1 0,-1 0 0,-1 0 0,-3 0 0,1-1-1,0-2 1,0-4 0,-1-1 0,1-3 0,0-2 0,0-1-212,-1-1 1,1 1 0,2-2 0,1-2 0,1-1-1,-1 0 1,-1 0 0,-4 0 0,0 0 0,-2-1-1,3 1 1,-4 0 177,-2-2 1,2 4 0,-5-7 0,-1-2 0,-2-1 0,-2-2-1,-1 0 1,-2 1 0,-1-1 0,-1-2 0,1-1 0,-2-1-1,-2 1 24,-3 1 1,-1-2 0,-2-1 0,0 1 0,0-1 0,-2 1-1,-2-1 1,-6-1 0,-4-2 0,-4 0 0,-3 4 0,-1 2-75,-4 3 1,-1 5 0,-6-4 0,-1 5 0,0-1 0,1 4 0,-2 3 0,-2 3 0,-3 2 0,-3 3 0,-4 0 0,0 2 0,0-1-40,2 4 0,-3-3 1,0 1-1,2 2 1,3 1-1,5 2 0,4 0 1,4 0-1,2 2 1,4 1-1,5 3 1,3 2-1,0 4-57,-3 0 1,3 4 0,-3 4-1,3 3 1,2 5 0,-1 2-1,1 2 1,1 2 0,2-1-1,1 2 1,1 4 0,1 2-1,1 1 228,1-4 1,4 4 0,-2-4 0,2 2 0,2 2 0,2-2 0,2 0 0,6-4-1,3 0 1,1-1 0,0 0 0,1 0 0,-1-3-96,1-2 0,-1-1 1,0 0-1,1 1 1,-1 1-1,1-1 0,-1-4 1,0-2-1,1-4 1,-1 1-1,0-3 0,1-2 54,-1-2 1,2-1 0,2-3 0,3-4 0,1-1 0,4 0 0,2-2 0,4-2 0,3-1 0,1-1 0,0-4-1,0-5 1,-1-2-182,-3-3 0,3-1 0,0-1 0,0-4 0,0 0 0,-4-1 0,-4-1 0,-3-2 0,1-2 0,3-2 0,0-2 0,0-1 0,-3-1-7,-1 1 1,-6-5-1,3 0 1,-4-1-1,-1 1 1,-5 0-1,-1 1 1,-4-4-1,1 0 1,-4 1 0,-3 4-1,-5 2 269,-5-1 0,-4-4 1,-3 4-1,-4 2 0,-2 2 1,-4 1-1,-3 0 1,-5 2-1,-1 1 0,0 4 1,1 1-1,-2 5 1,2 3-935,-1 4 1,-4 1-1,4-2 1,-1 5-1,3 4 1,4 2-1,1 3 1,0 2-1,2 4 1,2 4 746,1 4 0,0 14 0,-5-2 0</inkml:trace>
  <inkml:trace contextRef="#ctx0" brushRef="#br0">11883 4906 8021,'0'-14'0,"0"0"0,0-1 74,0 1 0,0-1 1,0 1-1,0-2 265,0-3 0,0 3 0,0-3 0,0 1 0,0 1 0,0-3 0,0 3 0,0 1 0,0 1 0,-1 1 0,-2 0 0,-4 1 0,-1 2 0,-5 3 1,-3 1-1,-4 4 0,-3 3-63,-2 5 1,-3 3 0,0 8 0,-1 3-1,0 5 1,0 3 0,-1 2 0,-2 0 0,0 0-1,3-1 1,5 3 0,4 1 0,2 3-201,2 2-37,2-5 0,1 9 1,3-4-1,5 1 1,4-1-1,2 0 1,4-2-1,5 2 0,3-4 1,1-1-1,0-5 1,1 1-1,-1-3 139,0-1 0,6 2 0,-1-7 0,-2-1 0,1-1 0,0 1 0,2 2 0,1 1 0,2 0 0,-1-3 0,4-1 1,1 1-17,1 1 1,6-5 0,1-4 0,4 0 0,4-1 0,3-1-1,0-1 1,-1-4 0,-2-2 0,-1-1 0,-2 0 0,-3 0-1,-2-1 1,-3-2-110,-2-2 0,-1-5 0,0 4 0,-2-2 0,-2-2 0,-2 1 0,-1-1 0,1-1 0,2-2 0,2-3 0,2-2 1,-2-2-70,-3-3 0,3 4 1,-3-5-1,2-1 0,-2-4 1,-5-3-1,-3-3 1,-3-1-1,-2-2 0,-3-2 1,-1-5-1,-4 1 0,-2-1 1,-2 2 273,-4-1 0,-1 1 1,-7 2-1,0 2 1,-5 6-1,-2 2 0,-6 1 1,-1 0-1,-4-1 1,-2 4-1,-5 2 1,-4 1-292,-1 0 1,-5 1-1,-2-1 1,1 7-1,-1 4 1,2 5-1,-1 1 1,-2 4-1,-2 3 1,2 3-1,1 5 1,2 4-1,0 4-81,0 0 0,2 4 0,6 1 0,3 2 0,2 2 0,3 2 0,2 4 0,2 2 0,4 6 1,5 2-1,3 2 0,2 4 0,1 2-101,3 4 0,4 6 0,6-6 1,2 1-1,2 1 0,6-4 1,1-3-1,0-5 0,-1-5 1,3-2-1,3-5 0,3 0 1,-3-2-1019,-5-1 0,4-4 0,-3 0 0,6 2 0,0 1 1233,-2 2 0,4 6 0,3 2 0</inkml:trace>
  <inkml:trace contextRef="#ctx0" brushRef="#br0">5683 14820 8639,'0'-15'0,"0"-1"0,0-1 0,0-2 802,0 1 0,0 1 0,-2-1 0,-1-1-526,-2 1 1,-1 2 0,2 2 0,-2-1 0,-2 1-1,-3 0 1,-2 1 0,-1 2 0,-1 3 0,1 0-1,-2 1 1,-3 1 0,-4 3 0,-1 3 0,2 3-1,0 3-199,-1 2 1,1 2-1,-2 4 1,3 2-1,2 2 1,0 1 0,1 0-1,4 0 1,3 1-1,3-3 1,1 1 0,4-1-1,1 3-122,2-3 0,0-1 0,0-2 0,2 1 0,1-1 0,4-1 0,1-2 0,4-1 0,4 1 0,4 0 0,-1 0 0,0-1 0,2 0 201,1-2 0,-3 3 1,4-6-1,-1-1 0,0 3 1,2 1-1,-1 0 1,-3-2-1,0-1 0,-1 1 1,-2 1-1,-1 1 1,-1 0 641,-1 3-761,1-5 1,-1 7-1,-1-3 1,-4 2-1,-2 3 1,-2-1 0,-1 1-1,0-1 1,-3 2-1,-1 2 1,-1 1 129,-4-2 0,-3-1 0,-7 0 0,1 2 1,0 1-1,-1-1 0,1-2 0,-2-2 0,-2 0 1,-1 1-1,1-2 0,1-4 0,-1-4-117,-1-3 0,-2-2 1,4 0-1,-2 0 1,-1-2-1,1-3 1,0-6-1,1-5 0,2-3 1,4 0-1,0-1 1,4 0-1354,2-3 0,-3 6 1,4-2-1,2 3 1,1 1-1,2 1 1303,0-1 0,6 1 0,2 0 0</inkml:trace>
  <inkml:trace contextRef="#ctx0" brushRef="#br0">5438 15683 7661,'-5'-9'756,"0"-1"1,-4 5-1,4-1 1,2 4-1,1 9-722,2 4 1,0 8 0,0 0-1,0 0 1,0 1 0,2-1-1,1-2 1,2-1 0,0-1-1,-1-1 1,1 0 0,-2 1-1,1-2 1,-1-2-35,2-2 0,6 1 0,-3 4 0</inkml:trace>
  <inkml:trace contextRef="#ctx0" brushRef="#br0">5596 15654 7919,'0'-9'674,"0"2"0,0 6 0,0 7 0,0 5 1,0 4-720,0-1 1,2 5 0,1 2 0,3 2 44,2 2 0,-4 2 0,2 2 0</inkml:trace>
  <inkml:trace contextRef="#ctx0" brushRef="#br0">5467 16273 7919,'-10'16'0,"1"2"214,-3 1 1,6 0-1,1-3 1,4 2-1,1 2 1,0 1-1,0 2 1,0-3 0,1 3-1,4-3 1,5 3-1,2-2 1,3-1-89,-1-2 0,1-2 0,-1-2 0,0-1 0,1-2 0,-1-3 0,0 0 0,1-1 1,-1-1-1,1-3 0,-1-1 0,0-4 0,1-2 91,-1-6 0,1-8 0,-3-2 0,0-3 0,-4-2 1,0-4-1,-2-3 0,0-3 0,-2 0 0,-3-2 1,-1 2-1,0-1 0,0 4-178,0 2 0,-6 3 0,-4 3 0,-4 6 0,-4 7 0,-3 6 0,-1 4 0,-4 1 0,1 1 0,-1 6 0,4 6 1,1 4-1,4 2-1252,1 2 1,6-3 0,2 4 1212,2-1 0,-6 4 0,4-2 0</inkml:trace>
  <inkml:trace contextRef="#ctx0" brushRef="#br0">1697 12705 7967,'-4'-15'124,"-1"1"1,-2-2 0,4-2-1,-2-1 1,1 2 0,-1 1-1,0 1 1,0 1 0,0 0 236,1-1 1,-1 9-1,3 6 1,-1 9-1,-2 9 1,2 8-1,1 5 1,4 8-1,1 4 1,4 3 0,1 2-410,3-1 1,2-3 0,1-2 0,0-4 0,1-4 0,1-5 0,3-5 0,5-5 0,2-5 0,-1-4 0,-1-7 0,0-6 0,0-10 71,0-9 0,-6-2 0,1-11 0,-3-1 0,-2-2 0,-1-4 0,-3-2 0,-6-3 0,-2-1 0,-2 4 0,0 4 0,0 6 0,0 4 22,0 1 0,-6 13 0,-2 10 1,0 12-1,3 13 0,3 7 1,2 4-1,2 2 0,1 3 1,3 0-1,2 2-187,4 0 0,-4-5 0,1 1 1,1-4-1,-1-3 0,1-2 1,1-2-1,2-3 0,1-6 1,1-5-1,-1-5 141,0-1 0,1-8 0,-1-2 0</inkml:trace>
  <inkml:trace contextRef="#ctx0" brushRef="#br0">2273 12647 8175,'-14'0'364,"4"0"1,2 2 0,2 3-1,2 4 1,3 6 0,1 2 0,0 2-1,0-1 1,0 0 0,0-1-322,0 2 1,0 1-1,0-6 1,1-1-1,3-2 1,2-5 0,0-4-1,2-9 1,-1-4-1,1-5-47,0-3 1,-4-3-1,6-7 1,1 0 0,0 0-1,1 1 1,-3 0 0,1 4-1,-1 5 1,1 3 0,1 4-43,2 2 1,0 15-1,-2 11 1,-3 4 0,0 6-1,-2 1 1,2 0-1,-1-1 1,1-4 0,-2 1-1,2-4 1,-1-1-1,1-7 46,-1-3 0,3-3 0,4-5 0</inkml:trace>
  <inkml:trace contextRef="#ctx0" brushRef="#br0">2604 12230 7977,'8'2'271,"-3"2"0,-4 8 0,-1 5 1,0 9-1,0 7 0,0 10 0,0 9 1,0 4-1,0 1 0,0-1-307,0-3 0,0-4 0,0-7 0,0-4 0,0-4 0,2-7 0,1-6 1,3-8-1,2-5 0,4-7 0,0-4 0,1-7 36,-3-2 0,3-15 0,-5-4 0</inkml:trace>
  <inkml:trace contextRef="#ctx0" brushRef="#br0">2892 12475 7977,'12'-23'301,"0"2"1,-4 2-1,-4 2 1,-5 5 0,-9 11-1,-6 10 1,-5 7 0,-1 5-491,-4 2 0,4-4 0,-2 3 0,0 1 1,2-3-1,2 1 0,5-2 0,0 0 0,2 1 1,2-4-1,3-4 376,2-2 0,3-2 0,6 3 0,5-3 0,3-1 1,5-4-1,0-2 0,1 1 0,3 1 0,2 2 0,2 0 1,-2 0-1,1 1 201,-1 2 0,1 0 0,2 3 0,-2-3 0,-1-1 0,-1-3 0,1 1-388,0 0 0,2 0 0,5-5 0</inkml:trace>
  <inkml:trace contextRef="#ctx0" brushRef="#br0">3136 12518 8205,'-13'1'326,"4"4"1,1 0 0,5 8 0,-2 4 0,2 4 0,1 5 0,2 1 0,0 2 0,2-1 0,1 0 0,3-3 0,2-1 0,2 0-367,-2-1 1,0-8 0,-3-7 0,2-3 0,3-8 0,-2-8 0,0-8 0,-2-5 0,2-5 0,-1-3-29,-1 0 0,4 2 1,-4 1-1,2 0 1,2 2-1,-1 3 1,-1 5-1,0 4 1,0 4-1,2 5 0,0 4 2165,-1 9-2143,-6 10 1,5 4 0,-4 5 0,2-3 0,0 1 0,1-1-1,-2-2 1,-1-2 0,1 0 0,0-1 0,0-2 0,1-4-442,2-2 1,2 0 0,4-9 0,0-6 0,-1-4 0,-2-9 0,-1-3-1,1-4 1,2-2 0,0-1 0,-2 3 0,-3 1 664,-2-2 1,4 6 0,-4 2 0,1 8 0,-1 12 0,-3 11 0,-1 9 0,-2 4 0,0-1 169,0-1 0,2 0 1,2 3-1,4-3 1,2-3-1,0-2 1,1-1-1,3-4 1,4-4-1,1-4 1,-2-2-1,-1-4 1511,-1-5-1716,-1-3 0,-1-8 0,-3-3 0,-6-4 1,-2-1-1,-2 0 0,0-1 0,0-3 1,-2 0-1,-1 1 0,-3 1 0,-2 4 1,-3 1 340,-2 3 1,-2 7 0,1 3-1,1 3-484,4 7 0,9 4 0,8 9 0</inkml:trace>
  <inkml:trace contextRef="#ctx0" brushRef="#br0">3798 12503 7977,'5'15'364,"-1"-1"1,1 1-1,0-1 1,0 0-1,-2 1 1,-1-1-1,-1 0 1,2 2-1,4 2-30,1 1 0,-3 0 0,4-6 0,2-5 0,2-8 1,0-8-1,-2-6 0,-1-5 0,-1-4 0,1-1-341,0 0 1,-1 5 0,4-3 0,-2 3 0,-3 4 0,0 6 0,0 1 0,3 1 0,2 2 0,0 7 0,-2 8 26,-1 7 1,-6-1-1,4 3 1,0-3 0,-1-1-1,-1-1 1,-1 0-1,0 1 1,1-2 2337,2-4-2251,-5-2 1,4-14 0,-6-2 0,3-4 0,0-3 0,0-3 0,-3-5-1,-1-3 1,0-2 0,0 0 0,-1 0 0,-3 0 0,0 2-1652,0 3 0,3-1 1,1 5-1,1 5 1544,4 3 0,3 19 0,7 9 0</inkml:trace>
  <inkml:trace contextRef="#ctx0" brushRef="#br0">4417 12518 7977,'9'-5'1647,"-1"-1"0,0-1 1,-1-1-1,1 2-1788,-1-1 141,3 3 0,4 4 0,1 0 0</inkml:trace>
  <inkml:trace contextRef="#ctx0" brushRef="#br0">4474 12604 9034,'-10'5'0,"1"0"1477,-2-2 1,0 5 0,1 1 0,5 4-1478,4 2 0,7-7 0,2-2 0</inkml:trace>
  <inkml:trace contextRef="#ctx0" brushRef="#br0">5855 12029 8275,'-13'-48'0,"4"0"0,4 0 0,3 3 548,2 7 0,2 2 0,3 22 0,4 9 0,4 12 1,2 13-1,-3 12-442,-2 11 0,8 9 0,-4 8 0,2 3 0,0-2 0,-2-2 0,1-2 0,-1 1 0,0-2 1,1-4-1,-1-4 0,1-3 0,-1-3 0,0-4 0,-1-6 142,-3-6 0,1-10 0,-5-8 0,2-4 0,2-5 0,0-9 1,-2-7-1,0-9 0,0-4 0,4-7 0,4-3 0,3-5-8,-1 0 0,0-4 0,-1-1 0,4-1 1,0-3-1,0-1 0,-2 1 0,0 5 0,0 2 1,-1 7-1,-2 3 0,-4 7 0,0 6-1285,-3 10 1,-4 1-1,5 8 1,-1 4 0,-1 4 1044,-3 6 0,3 11 0,0 2 0</inkml:trace>
  <inkml:trace contextRef="#ctx0" brushRef="#br0">6603 12216 8966,'0'-15'268,"2"6"1,3 1 0,4 0 0,6 0 0,2-2 0,4 0-1,1 2 1,4 0 0,1 2 0,2-2 0,0 2 0,0-1-269,-1 4 0,1-5 0,0 0 0</inkml:trace>
  <inkml:trace contextRef="#ctx0" brushRef="#br0">7538 11813 8073,'0'-24'0,"-1"1"300,-4 3 0,-8 0 1,-6 8-1,2 2 1,-1 5-1,-1 4 0,-5 1 1,-3 1-1,-1 4 1,3 5-1,2 4 0,4 4 1,5 1-403,3-2 1,8 1 0,-2 0 0,3 1 0,4-2 0,3 1 0,4-1 0,4 4 0,0 0 0,-2 0 0,-2-4 0,4 1 0,2 0 199,-1 1 0,4 5 0,-9-5 0,2-1 0,1-1 0,-4 1 0,-2 1 0,-3-2 0,-1-1 0,-4-1 0,-1-1 0,-3 1 0,-2-1-380,-4 0-12,0-6 1,2 0-1,0-4 1,1 2-1,1 2 1,3 3 0,3 2-1,2 1 459,0 1 0,0-1 1,0 2-1,0 3 1,0 5-1,-1 3 1,-2 2-1,-2 2 1,2 1-1,1 1 1,2-3-1,0-2-134,0-4 1,0-5-1,0 3 1,2-1 0,2-5-1,6-5 1,3-6-32,1-3 0,7-9 0,1-1 0</inkml:trace>
  <inkml:trace contextRef="#ctx0" brushRef="#br0">8071 12086 8086,'0'-24'0,"0"2"0,0 1 343,0 3 0,-2 2 0,-3 4 0,-4 0 0,-6 4 0,-4 2 0,-3 3 0,-2 1 0,0 4 0,0 3 0,0 4 0,3 4 0,4 1-385,4 1 0,8-1 1,0 1-1,4-1 1,1 2-1,1 2 0,4 1 1,5-2-1,2-1 1,3-1-1,-1-1 0,1 0 1,-1 1 34,0-1 1,-4 2 0,0 2 0,-1 1 0,-1-1 0,-2-2 0,-1-2-1,0 0 1,-2 1 0,-1-1 0,-2 0 0,0 1 0,-2-2-55,-3-4 0,-3 2 1,-6-6-1,0-2 61,-1-1 0,1-2 0,0 0 0</inkml:trace>
  <inkml:trace contextRef="#ctx0" brushRef="#br0">8359 11712 8127,'-5'-22'0,"-2"2"0,1 4 1378,0 2-1025,1 6 1,6-3 0,3 4 0,2 1 0,2 0 0,3 3-1,2 1 1,3 2 0,1 0-214,3 0 1,-1 6-1,-5 4 1,-1 4 0,-2 4-1,-3 3 1,-1 1 0,-4 5-1,-2 4 1,-2 2-1,-4 1 1,-5-1 0,-1-1-1,0-3 1,1-3 0,1-2-387,1-2 0,1 4 1,7-7-1,0-2 1,0-1-1,2-1 0,3-2 1,4-2 137,4-2 0,0 1 0,-3 4 0,-4 1 0,-1-1 0,0 0 0,-1 1 0,3 1 0,1 1 1,1 4-1,-1 2 0,0 2 0,-1 1 158,-1-2 0,4 3 0,-5-2 0,-2 6 0,-2 2 1,-1 1-1,0 0 0,0-1 0,-1 1 0,-2-1 1,-4 1-1,1-4 0,-1-3 179,4-3 1,-3-6-1,-1 0 1,-1-6-1,-3-4 1,-2-1-1,-3-4 1,-1-1-1,-4-2 1,-1 0 0,-4 0-1,-1 0-229,-2 0 0,-12-7 0,-4-1 0</inkml:trace>
  <inkml:trace contextRef="#ctx0" brushRef="#br0">1554 14777 8207,'-2'-24'0,"-1"1"138,-2 3 1,0 0-1,5 6 1,-1 0 211,-4-1 1,3 10 0,-1 10 0,6 14 0,7 12 0,1 9 0,0 6 0,-1 5-1,1 2 1,2-2 0,1 0 0,0-1-347,1-1 1,-1 6 0,-1-6-1,-2-1 1,-1-6 0,1-5-1,2-5-4,1-2 0,7-8 0,1-1 0</inkml:trace>
  <inkml:trace contextRef="#ctx0" brushRef="#br0">2043 14834 9112,'0'-14'0,"-2"1"0,-3 3 101,-4 6 1,-9 4-1,-3 6 1,-3 7-1,-4 8 1,-6 4-1,-1 6 1,0 1-1,3 1 1,3 1 0,5-2-1,5-4 1,3-4-112,1-4 1,7-4 0,5-2-1,6-1 1,5-2 0,4-3 0,0 0-1,4-2 1,0 2 0,2-1 0,0 1-1,1-2 1,0 2 167,2 0 1,-4 2-1,7 3 1,0-2-1,0-3 1,-1-2-1,-1-1 1,0 0-1,4-1 1,1 0-159,2-3 0,0-7 0,-1-2 0</inkml:trace>
  <inkml:trace contextRef="#ctx0" brushRef="#br0">2244 15021 8207,'-13'2'214,"4"3"1,4 4 0,3 4-1,2 3 1,0 2 0,0 2 0,0 1-1,2 2 1,3-3-119,4 1 1,-2 3 0,-1-5 0,1-1 0,2-5 0,2-9 0,-1-8 0,-4-7 0,1-5-147,2-4 1,-1 0 0,0-6 0,0 4 0,0-1 0,3 2 0,1 1 0,-1 4 0,-2 4 0,3 8 0,-1 4 121,-2 4 0,4 6 0,-5 8 0,2 2 1,-1 3-1,3 1 0,0-2 0,1-1 1,-2-2-1,-1 0 0,1-3 0,0-3-72,-1-3 0,9-7 0,-3 3 0</inkml:trace>
  <inkml:trace contextRef="#ctx0" brushRef="#br0">2690 15007 8201,'0'14'150,"0"1"0,-5 1 1,1 1-1,0 4 1,3 1-1,2 4 1,3 1-1,2 0 1,4-3-1,4-4 1,3-4-1,1-2 1,0-1 136,1-4 0,-3-2 1,3-7-1,-3-2 0,-2-4 1,1-7-1,-2-5 1,-2-1-1,-3-2 0,-2-3 1,-1-3-1,0-2 1,0 1-1,-2 0-112,-2 4 1,-7-3 0,-4 5 0,-2 0 0,-3 2 0,1 4 0,-1 2 0,1 1-1,-2 4 1,-2 2 0,-1 2 0,2 1-5139,1 0 4963,8 9 0,-5 3 0,5 7 0</inkml:trace>
  <inkml:trace contextRef="#ctx0" brushRef="#br0">2992 14978 8395,'10'2'351,"-2"3"1,0 4 0,-2 4 0,1 3 0,-3 1 0,3 4 0,1 0 0,1 0 0,1-4 0,0-1-358,-2-1 1,4-1-1,-2-1 1,3-3 0,1-6-1,-1-4 1,-2-6-1,-1-7 1,-1-6 0,1-2-1,-2-1 36,-2-1 1,5 6-1,-3-2 1,0 3-1,-3 1 1,-2 3 0,1 4-1,0 8 1,0 8 222,-3 4 0,1 3 0,1-1 0,3-1 0,1-2 1,1-3-1,0-2 0,3-2-136,2-3 1,-4-9 0,-1-5-1,-1-4 1,-4-1 0,-1 1-1,-2-1 1,0-1 0,0 1 0,0 1-1,0-1-117,0-1 0,6 0 0,2 4 0</inkml:trace>
  <inkml:trace contextRef="#ctx0" brushRef="#br0">3568 14921 8112,'0'14'349,"0"0"0,0 1 0,0-1 0,0 2 0,1 2 0,3 1 0,0 0 0,0 0 0,-3 0 0,-1-1 0,2-4 0,1-2-129,2-3 1,-1-7-1,-4-2 1,0-8 0,0-5-1,0-3 1,0-3-1,2-5 1,1-3 0,4-2-354,1 0 1,-4 2 0,6 1-1,1 2 1,2 0 0,0 2 0,-2 3-1,-1 3 1,1 3 0,2 3 0,1 6-1,0 2 262,1 2 1,-2 8 0,-2 5 0,-3 6 0,0 3-1,-2 2 1,0 0 0,-1 0 0,0 2 0,0 1-1,-2 2 1,-1-2 0,-2-3-1040,0-5 0,0-3 0,1-1 910,4-1 0,3 0 0,6 1 0</inkml:trace>
  <inkml:trace contextRef="#ctx0" brushRef="#br0">4071 14921 8406,'2'-13'0,"1"2"483,2 1 1,4 0 0,-2-4 0,1 1 0,3 2-1,2 1 1,1 1-484,1 1 0,-1-5 0,0 5 0</inkml:trace>
  <inkml:trace contextRef="#ctx0" brushRef="#br0">4301 15036 7954,'-9'4'1701,"-1"1"0,5 2-1701,-4-3 0,-1 4 0,-4 7 0</inkml:trace>
  <inkml:trace contextRef="#ctx0" brushRef="#br0">6474 15151 8584,'9'-15'539,"1"1"1,-5 6-1,3 5 1,-2 6-1,-3 7 1,-1 4-1,-2 5-408,0 5 1,-2 3 0,-2 1 0,-4-3 0,-2-1 0,0 2-132,-1 1 0,-2 8 0,-1 2 0</inkml:trace>
  <inkml:trace contextRef="#ctx0" brushRef="#br0">8157 14805 8698,'8'-1'592,"-1"-4"1,-3-5 0,1-2 0,0-3 0,0 1 0,-1-2-329,0-3 0,2 1 0,-1-6 0,-2-1 1,-1-1-1,-2 0 0,0 2 0,0 0 0,-2 2 1,-3 3-1,-6 3 0,-5 3 0,-5 4 0,-1 4 97,-4 3-494,-1 2 1,-6 13 0,-1 6 0,2 8-1,2 7 1,3 4 0,3 4 0,4 1 0,6 0-1,3 0 1,3 0 0,1 1 0,6-1 1,4 0 1,7-6-1,7-2 1,4-3 0,1-3-1,2-7 1,0-6 0,-1-6-1,-1-6 1,-1-2-1,1-2 1,-1-2 331,0-2 0,-2-4 1,-5-8-1,1-4 0,-1-2 1,-1-4-1,-2-1 1,-1-3-1,-1-2 0,1-2 1,-1-1-1,1 0 0,0 0 1,-2 3-301,-2 2 1,-1 2-1,-5 4 1,0 8-1,0 10 1,0 12-1,0 9 1,0 6-1,0 1 126,0 4 1,5 1 0,1 1-1,0 1 1,1-2 0,-2-1-1,1-2 1,2 0 0,2 0-1,-1-2 1,1-1 0,-1-2-1,1 0-4715,1 1 4688,2-1 0,8-5 0,1 1 0</inkml:trace>
  <inkml:trace contextRef="#ctx0" brushRef="#br0">8819 15036 9669,'-8'6'1142,"3"4"1,4 2-1143,1 3 0,0-1 0,0 1 0</inkml:trace>
  <inkml:trace contextRef="#ctx0" brushRef="#br0">10056 14561 8011,'0'-8'498,"0"-5"1,0 4 0,0-4 0,-1-2-101,-4 1 0,2 0 0,-7-1 1,0 1-1,1-1 0,-1 3 1,-1 2-1,-2 4 0,-1 1 1,-2 0-1,-3 3 0,-5 7 0,-3 10 350,-2 7-758,0 5 0,0 8 0,2 5 0,3 5 0,6 3 1,7 0-1,7 0 0,2 0 0,5-2 0,7-1 1,10-3-1,9-6 0,6-5 245,2-6 0,2-7 1,2-1-1,-1-5 0,-3-8 1,-2-2-1,-3-2 0,-2 0 1,-2-2-1,-3-2 0,-3-6 1,1-3-1,-2-1-699,-1 0 1,0-1-1,-6 1 1,0-1-1,2 1 1,0 0 463,-1-1 0,2 1 0,-9-1 0</inkml:trace>
  <inkml:trace contextRef="#ctx0" brushRef="#br0">12545 4691 8404,'5'-10'0,"0"0"0,-2-1 0,5 5 0,0-7 0,6 5 0</inkml:trace>
  <inkml:trace contextRef="#ctx0" brushRef="#br0">12660 4547 8404,'5'-15'-233,"0"1"0,1 0 0,-1-1 0,5 1 0,2 1 233,3 3 0,-1-9 0,1 3 0</inkml:trace>
  <inkml:trace contextRef="#ctx0" brushRef="#br0">12847 4345 8080,'5'-9'244,"0"-1"1,-2-1-1,-1-2 1,-2-1-1,0-1 1,-2 3 102,-3 2 0,-3 4 1,-6 6-1,-1 1 1,-1 4-1,-3 5 1,-5 4-1,-3 7 0,-3 7 1,-4 9-1,-4 5 1,-4 3-1,-1 3-257,0 4 1,-2 6-1,-1 4 1,22-29-1,0 1 1,0 1-1,0 1 1,0 0-1,0 0 1,-1 0-1,0 0 1,0 0-1,-1 1 1,0 1-1,0-1 1,-1 1-1,1-1 1,0 0-1,1-2 1,-1-1-1,0-1 1,-23 31-1,-1-3-68,4-2 0,8-9 1,6-5-1,4-7 0,6-3 1,1-3-1,4-1 0,1-4 1,1-3-1,3-5 443,2-3-398,4-8 0,6-3 0,0-10 1,0-5-1,0-3 0,1-3 1,2-3-1,5-5 0,4-3 1,5-2-254,4 1 1,3-6 0,5-1 0,-1-2-1,3-3 1,2-1 0,4-3 0,2 1-1,0 0 1,5-2 0,4-3 0,1-3 0,1 0 147,-4 3 0,-8 10 0,-4 4 0,-5 4 0,-7 3 0,-7 3 0,-11 6 0,-7 8 0,-8 10 44,-7 8 0,-4 12 0,-8 5 1,-4 7-1,-4 6 0,-4 4 1,-3 3-1,-3 1 0,-4 4 0,-4 1 1,-2 5-1,29-27 0,-1 1 1,0 2-1,-1 0 34,0 1 0,0-1 0,-1 2 1,2 0-1,1 1 0,2 0 1,0-1-1,1-1 0,-20 28 0,6-8 1,8-10-1,4-6 0,6-5 1,3-4 107,6-5 0,5-14 1,10-9-1,2-8 1,6-5-1,3-2 1,3-5-1,3-4 1,5-4-126,3-6 1,7 2-1,1-6 1,3-2-1,5-3 1,5-5-1,4-5 1,3-3-1,-25 26 1,1 1-1,3-2 1,1-1-1,2-2 1,1 0-1,3-4 1,0 0-1,0-1 1,1-1 16,-1 0 1,-1 0-1,-3 1 1,-2 1-1,-4 3 1,-1 1 0,-2 1-1,0 1 1,-2-1-1,-1 2 1,25-30-1,-6 3 1,-2 6-1,-5 4 1,-2 3 0,-2 2-1,-1 0 1,-3 1-24,-6 4 1,-1 2-1,-3 8 1,0-1 0,-1 2-1,-2 3 1,-3 5-1,-1 3 1,1 3 0,2 2-1,-3 1 1,0 0-469,-3 2 1,-6 0 0,4 5 0,-2 0 354,-1 5 0,1 4 1,-6 7-1,-4-2 0,-5-1 1,-3 1-1,-1 2 0,1 1 1,2-1 146,1-4 0,1 4 0,-6-3 0,3 2 0,0 1 1,3-2-1,-1-1 0,1 1 0,-1 0 0,-1 1 1,-2-3-31,-1 2 1,-1 7 0,1 1 0,-2 0 0,-2 2-1,-2 3 1,-4 5 0,-5 4 0,-6 7 0,-7 7-1,-7 7 1,20-23 0,0 0 0,-4 5 0,-1 0-58,-4 4 0,-1 0 0,-4 3 0,-2-1 0,-1 1 0,0 0 0,-1 1 0,1-1 0,-1-1 0,1 0 0,2-1 0,0 0 0,3-2 0,1-1 0,3-2 0,2 0 0,2-3 0,2 1 0,2-3 0,0 0 0,-22 28 0,6-1 0,7-2-93,3-3 0,6-5 1,7-10-1,-1-4 1,2-4-1,1-1 0,4-2 1,3-3-1,3-3 1,1-2-1,-1 0 1,2-1-1639,2-2 0,1-7 1767,5 1 0,6-7 0,2 3 0</inkml:trace>
  <inkml:trace contextRef="#ctx0" brushRef="#br0">5841 14259 8209,'0'-15'1219,"1"6"0,3-1-967,0-1 1,1 6-1,-6 5 1,-3 8 0,-2 7-1,-4 5 1,-4 9-1,-5 9 1,-4 9 0,-4 6-1,-5 4 1,-6 9-1,17-29 1,-1 1 0,-1 4-1,-1 1 1,0 1-1,-1 1-152,-1 1 0,1 1 0,-1-1 0,1 1 1,-3 1-1,1-1 0,2-1 0,1-2 0,0-2 1,1-1-1,3-3 0,0-1 0,-15 32 1,8-8-1,5-5 0,4-7 0,2-2 0,5-9 1,3-4-612,5-7 0,1-8 0,4-3 0,3-11 0,4-13 511,4-8 0,1-10 0,1 4 0</inkml:trace>
  <inkml:trace contextRef="#ctx0" brushRef="#br0">7625 15367 23870,'14'0'235,"5"0"1,2 0 0,0 0-1,1 0 1,-1 0 0,1 0 0,1 1-1,2 4 1,1 5 0,0 2 0,-2 3-76,1-1 1,-2 1-1,1-1 1,1 0 0,2 1-1,4-1 1,1-1-1,3-2 1,2-3 0,2-2-1,3-2 1,1-4-1,0-4 1,1-2 0,-1-2-7,0-3 1,-2 0 0,-1 0 0,-3 3 0,0 0 0,-2 1 0,-1 1 0,-6 1 0,-2 0 0,0 0 0,1 1 0,2-3 0,-2-1-322,-3 0 0,-4-5 0,-4 4 1,2-6-1,0-2 0,-4-2 1,-3 1-1,-1 0 0,-1 1 0,1-2 1,0 1-1,-2 2-17,-4 2 0,-2 4 0,-4 2 1,-2 2-1,-6 3 0,-3 3 0,-1 4 1,-1 6 237,1 3 1,0 1 0,-1 1-1,1-1 1,-1 0 0,1 1 0,0-1-1,-2 0 1,-2 1 0,-1 1-1,0 1 1,-2 3-9,-3-3 0,-3 1 0,-2-1 0,-1 4 0,-4 0 1,-4 1-1,-4-1 0,-1 1 0,-2-1 0,-1-2 1,-2-4-1,0-4 0,0-1-28,0-2 0,-6-2 0,3-6 0,-2 0 0,2-2 0,1-2 0,2-6 0,0-4 1,2-4-1,3-1 0,4 1 0,4 1 0,2-1-88,-3-1 0,11 0 1,-2 4-1,3 3 0,3 0 1,0 4-1,4 0 0,1 2 1,1-2 115,1 0 1,7 5 0,7-2 0,8 5 0,5 3 0,2 4 0,1-1 0,3 2 0,5 0 0,3 2-60,2-2 1,-4 4 0,2-4 0,4 2 0,1 0 0,1 1 0,2 0 0,2 0 0,2-1 0,1 1 0,1 0 0,4 0 0,0-1-26,-1 1 1,1-3 0,2 0 0,0-2 0,0-2-1,-4-3 1,-3-1 0,-3 0 0,0-1 0,-2-4 0,0-5-1,-3-4 1,-2-4-81,-1-1 1,0-2-1,0 4 1,-2-2-1,-2 1 1,-2 2-1,-3 0 1,-2-2-1,-2-1 1,-2 3-1,-1 3 1,-3 4-39,-5-2 0,-4 3 0,-1-2 0,-1 0 0,-4 2 0,-5 2 0,-3 1 0,-1 0 0,0 2 1,-2 2-1,-2 2-631,-1 4 0,-5 3 926,5 6 1,-13 1 0,1-1 0</inkml:trace>
  <inkml:trace contextRef="#ctx0" brushRef="#br0">12372 7971 7074,'7'-8'0,"1"2"0</inkml:trace>
  <inkml:trace contextRef="#ctx0" brushRef="#br0">12416 7971 6790,'6'8'-50,"4"-3"1,1-5 0,0-3 570,-1-2 1,-7-2 160,2 3-401,-4 2 299,-1-4-596,0 6 1,2 0 152,3 0 0,-2 0-353,6 0 351,-5 0 1,4 0-425,-4 0 0,-2 1 901,3 4-405,-4-3-953,-1 4-6,0-6 752,0 0 0,0 6 0,0 2 0</inkml:trace>
  <inkml:trace contextRef="#ctx0" brushRef="#br0">12488 8029 8268,'-5'-15'-353,"0"1"0,-1 4 0,2 1 851,0-3 0,0 6 0,9 1 0,3 5 0,2 3 0,-2 4-414,-2 1 1,5-3 0,-1 4-1,3 1 1,1-1 0,1-1 0,0 0-1,3 0 1,1 2 0,0 0-1,1-2 1,0 0-21,3 0 0,-4 0 1,3 3-1,1-2 0,-2 1 1,1 0-1,-1-1 0,1 2 1,0 2-1,4 2 0,0-3 1,-1-1-1,-1-1-51,2 1 0,1 2 0,2 0 0,-1-2 0,1-3 0,0 0 0,0 0 0,0 2 0,-1-1 0,-1-1 0,-3 0 0,-3-1 0,-2 1 32,1 0 0,-1-4 0,-5 6 0,1 0 0,-1-1 0,2-1 0,2 0 0,1 0 0,0 2 0,0-1 0,2-1 1,1 0-1,4-1 15,1-1 0,2 4 0,0-4 0,-1 0 1,3 2-1,1-1 0,1 1 0,-1-2 0,-1 2 1,-3 0-1,1 2 0,0-1 0,0-1 7,-1-1 1,-4 2-1,0-2 1,2-1-1,0 1 1,-1-3 0,-1 1-1,2 2 1,1-1-1,2 2 1,-1-2-1,1 1 1,0-2-23,0 1 0,-1-3 0,3 5 0,1 0 0,1-1 0,-2 1 0,-4-2 0,-3 2 0,0-2 0,-2 2 0,-3-1 0,-1 1 0,0-2 503,1 0-577,0 6 1,-5-6-1,2 5 1,2-1-1,1-1 1,0 1-1,2 0 1,1 1-1,2 0 1,0-1-1,0-4 1,0-1-1,0 1-62,2 2 1,-4-5-1,1 2 1,-3-2 0,-2 1-1,0 0 1,1 0 0,3-3-1,1-1-469,-4 0 1,-3 0-1,-2 0 1,-3 0-3214,-6 0 3773,-13-6 0,-14-2 0,-7-7 0</inkml:trace>
  <inkml:trace contextRef="#ctx0" brushRef="#br0">14444 8086 9374,'-9'-19'0,"-1"0"350,-1 1 0,0 2 0,-1 3 0,4 5 0,2 8 7,3 8 1,1 5-1,4 2 1,1-1-1,3 0 1,4 2-1,4 2 1,4 1 0,1-1-1,2-1 1,1 1-1,2 3 1,0-1-164,2 1 1,-1 3 0,1-3-1,-2 0 1,3 1 0,4 1 0,2 2-1,-1 1 1,-2-1 0,-1-2 0,0-1-1,-2 0 1,-1 2-220,-2-1 1,-7-2-1,3-7 1,-6 2 0,-3 2-1,-1 1 1,-1-2 0,-1-1-1,-1-1 1,-3-1 0,1 0-1,-2 1-9,-1-1 0,-2-4 0,0-1 0,0 3 1,0 0-1,0 3 0,-2-1 0,-2 1 1,-6-3-1,-3 0 0,-3-4 95,-3-2 0,-2 5 1,-6-1-1,0 1 1,-3 0-1,-1-1 1,1-1-1,1 1 1,-1-1-1,-4 1 1,-3 0-1,1-2-235,2-2 0,-1 4 0,1-4 0,2 0 0,4 1 0,4-4 0,4-1 0,4-2 1,2 0-1219,0 0 1,6-2 0,4-3 0,8-4 1364,5-4 1,4-8 0,1-1 0</inkml:trace>
  <inkml:trace contextRef="#ctx0" brushRef="#br0">14444 8158 8528,'0'-14'39,"0"-1"0,0 1 0,0 0 0,2 1 0,3 5 0,3 8 0,1 8 252,1 5 0,-2 1 0,3 2 0,-3 2 0,0 2 0,0 3 0,3 2 0,3 2 0,4 2 0,3 0 0,1 0 0,4 0 0,3-1-149,4 1 1,6 0 0,7-2 0,5 0 0,2-1-1,3 1 1,-4-3 0,0 0 0,-8-3 0,-2 1-1,-5-1 1,-4 0 0,-6-4-118,-6-1 0,-5-1 1,-1 1-1,-1 1 0,0 2 1,-1-1-1,-3-2 1,-5-2-1,-4 1 0,-1-1-21,0 1 0,-1-3 0,-4-2 0,-5-4 1,-4-1-1,-4 0 0,-1-2 0,0 0 0,0 0 1,-2 2-1,-1-2 0,-4-1 0,-1 0-81,-2 2 0,-1-2 0,-2 4 0,-4-1 0,0 0 0,-6 0 1,-4 1-1,-5 2 0,-1 2 0,3-2 0,1-2 0,2-1 0,2 0-256,4 0 1,10-1-1,1-4 1,9 0-1,4 0 1,3-1-1,3-4 1,7-5 332,6-2 0,5-9 0,7-2 0</inkml:trace>
  <inkml:trace contextRef="#ctx0" brushRef="#br0">14646 8619 8517,'-2'-7'-837,"-3"9"0,-4 11 837,-4 9 0,-8 11 0,-1 4 0</inkml:trace>
  <inkml:trace contextRef="#ctx0" brushRef="#br0">10847 14877 8226,'0'-14'0,"0"0"1982,0-1-1523,7 1 0,-1 4 0,5 2 0,-1 2 0,1 4 0,2 5 0,0 7-395,-4 3 1,-2 1-1,-7 1 1,0 1-1,-2 1 1,-3 4-1,-4 1 1,-6 2-1,-2 0 1,-1 0-1,4 0 1,3 0-65,-1 0 0,0 0 0,-3 5 0</inkml:trace>
  <inkml:trace contextRef="#ctx0" brushRef="#br0">11423 14834 8769,'14'-8'267,"1"-3"1,-1 6 0,2 2-1,3 1 1,4 1 0,1-2 0,0-4-1,1-1 1,2-1 0,2-1 0,0 1-1,-2-3 1,-1 0-230,-2-3 0,-7-4 1,2 0-1,-4 1 1,-6 2-1,-4 0 1,-3-1-1,-2-3 1,0 1-1,-2 0 0,-3 0 1,-6 1-1,-5 2-79,-3 2 0,-2 1 1,2 4-1,-5 4 0,-3 5 1,-2 6-1,0 9 0,1 7 1,-1 5-1,2 2 1,1 0-1,4-1 0,1 3 184,3 2 1,4 3 0,4 4 0,6-4 0,2-1 0,2-1 0,2 0 0,2-1 0,6-1 0,4-3 0,4-3 0,1-4 0,0 0 99,2 1 0,-3-11 0,4 3 0,0-4 0,-1-1 0,2-2 0,-3-2 0,3-3 0,-1-1 1,2-4-1,0-3 0,0-4-1616,2-4 0,1-1 0,2 1 1373,-1 3 0,1-9 0,0 3 0</inkml:trace>
  <inkml:trace contextRef="#ctx0" brushRef="#br0">12229 15194 8803,'-2'13'790,"-3"-4"1,4 4 0,-6-3 0,1 4 0,-2 5-791,0 5 0,-11 3 0,3 2 0</inkml:trace>
  <inkml:trace contextRef="#ctx0" brushRef="#br0">15552 10360 8544,'-13'-7'418,"4"-2"0,2-4 0,7-3 1,0-2-1,0-1 0,2 0 1,3 0-1,4-1 0,4 1 1,1 0-1,1-2 0,-1 0-116,1 1 1,4 1-1,0 6 1,0 2 0,0 3-1,2 0 1,0 1 0,1 1-1,-1 3 1,0 3-1,-4 4 1,1 6 0,0 3-1,1 3 1,-2 1-510,-1 3 0,-6 0 1,-2-2-1,-2 3 1,-3 1-1,-1 4 0,-4-1 1,-2 2-1,-8 1 1,-4 2-1,-4 0 0,-1 1 1,-1-3 289,-1 1 1,-1-5 0,-3 0 0,3 0 0,5-1 0,3-4 0,1-3 0,1-2 0,1 1 194,4-1 1,4-6 0,10-3-1,4-4 1,4-1 0,1 0-1,1 0 1,1 0 78,3 0 0,-1-1 0,4-3 0,0 0 0,1 0 0,2 1 0,2-2 0,2-2 0,0-3 0,-2 2 0,-1 0 0,-2 2 0,1-2-322,3 0 1,-6 4-1,-3-2 1,-1 1-1,-1 0 1,2 2 0,-3 0-1,-3 0-3579,-3-2 2573,-7 0 0,2 5 0,-10 0 971,-5 0 0,-2 7 0,-3 1 0</inkml:trace>
  <inkml:trace contextRef="#ctx0" brushRef="#br0">8603 14302 8237,'-9'-13'0,"1"2"622,1 1 0,1 1 0,3-6 1,-4 3-1,1 4 0,-2 8-329,0 8 1,3 4-1,-5 3 1,1 1-1,-1 1 1,1 4-1,-3 1 1,-2 4 0,-4 3-1,-2 3 1,-1 3-1,-1 2 1,-1 3-216,-2 1 0,-4 9 0,-5 3 1,-4 4-1,-4 4 0,-1 3 0,0 0 1,1 1-1,2-1 0,5-1 0,3-7 1,7-7-1,2-4-498,6-2 0,2-6 0,6-5 0,4-7 1,3-5-1,2-4 0,0-2 0,0 0 420,0 1 0,-6-1 0,-2 0 0</inkml:trace>
  <inkml:trace contextRef="#ctx0" brushRef="#br0">15840 6057 8252,'0'-14'340,"0"6"0,0-5 0,0 4 0,0-4 0,-2-2 1,-1 1-1,-3 1-114,-2 4 0,3-4 0,-5 5 0,1-2 0,-1 2 0,0 2 0,-1 3 0,-2 1 0,-3 1 1,-1-3-1,-4 0 0,-1 0 0,-4 3-126,-1 1 1,-2 5 0,-1 1 0,-2 2 0,-2 3 0,2 2 0,2 1 0,1 1 0,0-1 0,1 2 0,-1 2 0,0 2 0,2 3-91,3 2 0,-3 3 0,4 2 0,1 2 1,3 2-1,3-1 0,3 1 0,2 1 1,3 0-1,1 2 0,4-2 0,2 0 66,1-3 0,1-2 0,4-1 1,3 0-1,2-2 0,-1-1 1,1-2-1,-1 1 0,-1 1 1,0 0-1,-1-4 0,1 0 1,-2-1-1,2 1-72,0 1 0,0-1 0,3 4 0,-1-4 0,1 1 0,2-3 0,3 3 1,1-3-1,3 1 0,-3-3 0,1-1 0,-1 1-113,3 1 119,-1 0 1,-3-6-1,1-2 1,2-1 0,1 0-1,-1-1 1,0-1 0,-1-1-1,-1-4 1,2 0 0,5 0-1,2 2 3,-2-2 1,3-1 0,-1-4 0,4-1-1,4-2 1,-2 0 0,-4 1 0,-2-1 0,-2 0-1,1-1 1,3-2 0,-1-2 0,-2 2-112,-1 2 0,-4-6 0,2 3 1,0-4-1,1-1 0,1-1 0,-2 1 1,-1-1-1,-2-1 0,2-3 0,0-3 1,-1-2-1,-2 2 157,-2 1 1,-2-3 0,1 3-1,-1-1 1,-1-4 0,-2-1-1,-1-2 1,-1 0 0,1 1-1,-2-1 1,-2 0 0,-1 0 0,0 0 97,0 1 1,-1-6 0,-4 0 0,0 3 0,0 0 0,0 2 0,-1 1 0,-2-1-1,-4 0 1,-1 0 0,-5 0 0,-3 1 0,-3-1 12,2 0 0,-6 5 1,1 2-1,-2 1 1,0 3-1,0 1 1,0-1-1,0-1 0,0 1 1,0 4-1,0 3 1,0 1-1,0-1-144,0-2 0,2 1 1,-4 0-1,2 4 1,0 0-1,-1 2 0,-1 0 1,-1 2-1,1 3 1,-2 1-1,-3 0 0,-4 0-46,-2 0 1,5 6 0,-3 2 0,2 2 0,1-1 0,1 1 0,4 0 0,0-1 0,3 2 0,2 1 0,2-1 0,1-2 0,0 2-23,1 2 0,2 3 0,2 2 0,0 3 0,-1 1 0,1 4 0,-1-1 0,3 1 0,0-2 1,4 3-1,2 3 0,1 4 0,1-2 48,-1-2 1,0-1 0,5 0 0,0 0 0,0-1 0,0 1 0,0 0 0,0 0 0,2-1 0,1 1 0,3 0 0,2 0-1,2 0 9,-2-1 1,3-4 0,-5 0 0,2 2-1,3 1 1,1 0 0,-1-1 0,-2-4-1,3 1 1,0-1 0,1 2 0,-2 0-1,-1-2-13,1-1 1,2 0 0,1-4 0,1 3 0,-1-3 0,0-1 0,1-1 0,1-1 0,1 0 0,3-1 0,-1-2 0,0-3 0,2 0 76,1 0 0,-3-5 0,4 2 0,-1-3 0,-1-2 0,1 0 0,1 0 0,2 0 0,1-2 1,-1-3-1,-1-3 0,2-1 0,1-1-574,2-1 353,0 5 0,-1-7 1,1 3-1,0-2 1,0-3-1,0 1 1,-1-1-1,-1-1 0,-1-1 1,-4-2-1,1 1 1,-2 2-1,-1 0 101,-2-3 0,-2 3 1,-2-3-1,-1 1 1,-2 1-1,-1-4 1,1 0-1,0-1 1,0-1-1,-1-2 1,0-4-1,-1-3 1,-1-2 38,-1 2 1,-1-3 0,-3 2-1,2-1 1,-2-1 0,-1-2 0,-2 0-1,-2 4 1,-3 1 0,-4 0-1,-4-2 1,-1 2 0,-2 2 184,-4 1 0,3 5 1,-7-1-1,0-3 1,2 0-1,1 0 1,2 3-1,-2 1 1,0 0-1,-1 0 0,1 2 1,0 2-1,2 4-206,-2 2 0,4 0 0,-7-1 0,0 2 0,0 4 0,0 4 0,-2 2 0,-1 0 1,-2-2-1,0 2 0,1 1 0,0 2 0,3 0-60,1 0 0,0 0 0,-3 2 0,3 1 0,3 2 0,2-1 0,-2 1 0,0 2 0,0-1 0,4 0 0,1-1 0,1 0 0,1 1-27,0 2 0,-1-3 0,1 3 0,-1 0 0,1 0 0,0 3 0,-1 2 0,1 1 0,1 1 0,2-1 0,1 1 0,-1 1 0,-2 1 0,1 2 20,2-1 1,-3 0 0,4-1 0,-4 4-1,0 0 1,2 0 0,1-4 0,1 1 0,-1-1-1,2 2 1,2-1 0,1-2-1,-1-2 0,4 1 1,-3-1-1,4 1 0,1-1 1,0 0-1,0 1 0,0-1 1,0 1-1,0-1 0,0 2 1,0 1-1,0 3 67,0-3 0,0-1 0,0-1 1,1-1-1,2 0 0,2 1 0,-2-1 1,1-1-1,-1-2 0,2-1 56,-2 1 0,3 2 1,-1 1-1,0-1 1,-1-2-1,1-1 1,0-1-1,0 1 1,0-1-1,-1 1 0,1 0 1,0-1-24,-2 2 0,4 2 0,-1 2 0,0-1 1,2-1-1,0 0 0,2-1 0,0 3 0,-1-1 1,2-1-1,1 0 0,-1 0 0,-2 3 40,3 1 1,0-3-1,3-4 1,-1 1 0,0 2-1,1 0 1,-1-2-1,2-3 1,2 0 0,1-2-1,-1 1 1,-2-2-101,-2 1 1,0-4 0,1 2-1,-1-2 1,2-2 0,2 2 0,1 1-1,-2 2 1,-1-2 0,0-2 0,2-1-1,1 0 1,0 0-121,2 0 1,-5-4 0,5-3 0,0 1 0,1-2-1,2 0 1,0-3 0,0-2 0,0-2 0,0 1-1,2-2 1,1-2 0,2-1 24,-1 2 1,-1 1 0,-1 0 0,-2-2 0,0-1-1,0 1 1,-2 2 0,-1 2 0,-3 0 0,-1-1-1,1 1 1,1-1 0,-1 1 0,-2 0 95,-2-1 1,0-4 0,1 0 0,-1 0 0,1-2 0,-1-3 0,0-3 0,1-2 0,-2 0-1,-2 0 1,-2 1 0,1-1 100,-2 0 0,3-4 0,-5-1 0,1 0 0,-1 1 0,-1-1 1,0 1-1,0-1 0,-2 1 0,-2-1 0,-1 0 0,0 1 1,0-1-1,-1 1 116,-4-1 1,-3 1-1,-6 4 1,-2 0-1,-2 0 1,-3 2-1,1 1 1,-3 4-1,1 1 1,-2 2-1,0 0 1,0 0 6,-2 1 0,4 7 1,-2 3-1,0 0 1,0 0-1,0-2 1,0 1-1,0 1 0,2 0 1,1 1-1,2 1 1,-1 1-1,0 0 1,-1 1-221,0 0 1,0 3 0,4 2 0,-4 3 0,0 2 0,-1 2 0,1 3 0,-1 2 0,1 1 0,0 1 0,2-1 0,0 1-42,0-1 1,-1 0 0,6 1-1,0-1 1,-1 1 0,1-1-1,-1 2 1,1 1 0,0 3-1,-1-3 1,3-1 0,0 0-1,3 2 68,-2 1 1,3 2-1,0-2 1,1 3-1,4 2 1,0-1-1,0-1 1,-2 0-1,2 2 1,1 0-1,2-1 1,0-1-1,0-1 1,0 1 20,0 1 1,5-1-1,0 4 1,-2-4 0,-2 0-1,-1-1 1,2 2 0,1-3-1,2 3 1,-2-2 0,-1-1-1,-2 0 1,1-1 41,4 0 0,-3 0 0,3-5 0,-2 1 0,0-1 1,3 1-1,1-1 0,-1 0 0,-1 1-49,1-1 0,-4-4 0,4-2 0,-1 0-3865,0 0 3869,0-5 0,-5 10 0,0-5 0</inkml:trace>
  <inkml:trace contextRef="#ctx0" brushRef="#br0">9596 15424 8454,'-2'-13'0,"-1"2"0,-3 3 0,-1 0 758,1 0 0,1 3 0,5-1-419,0 4 0,2 4 1,2 9-1,6-1 0,1 1 1,0 2-1,-1 1 0,1-1 1,2-2-1,3-1 0,2 1 1,1 0-1,-2 0 0,1-1 1,-1-1-170,3-1 0,4 5 0,-4-5 1,1 2-1,2-2 0,-1-2 0,4-3 1,1 1-1,1-1 0,1 2 0,0-2 1,0-2-1,1-2-202,4-4 1,-4 2 0,5-5-1,-1 0 1,-1 0 0,1-3 0,-2-2-1,-2 0 1,-4 2 0,-4 1 0,-4-1-1,-2-2 1,-3-1 38,-4 0 0,2 4 0,-6 0 1,-2-1-1,1-2 0,-1-1 1,2 0-1,-2-1 0,0 1 1,0-1 3,2 1 0,0 4 1,-5 4-1,-2 3 98,-3 4 0,2 9 1,-6-2-1,-1 2 0,0-1 1,1 2-1,-2 2 0,-2 2 1,-2-1-1,-1 0 1,-1 1-1,-2-1-4,1 1 0,-3-1 1,1 0-1,-3 1 1,-2-1-1,-3 0 1,0 1-1,-3-1 1,-1 1-1,-3-1 1,0-1-1,-2-2 0,2-3-108,0-2 0,0-1 0,3-5 1,-2 0-1,2-1 0,2-4 0,1-5 1,0-3-1,1-1 0,0 1 1,3 2-1,2 1 0,3-1-20,2-1 1,-3 2 0,2 2 0,3 0-1,3 0 1,4-2 0,-1 1 0,1-1 0,1-1-1,1-2 1,4-1 60,1-1 0,4 7 0,3 4 0,4 2 0,4 2 0,3 2 0,2 2 0,2 6 0,3 3 0,2 3 0,3 1 1046,0 3-1006,1-1 0,0-3 1,1 1-1,2 2 0,3-1 1,1-2-1,-1-3 1,-2-2-1,1-3 0,1-2 1,-1-2-1,-2-3-1130,-5-1 1,-3 0-1,1 0 1,-2 0 1051,-3 0 0,6 7 0,-4 1 0</inkml:trace>
  <inkml:trace contextRef="#ctx0" brushRef="#br0">15768 6935 8323,'0'-14'-434,"0"-1"817,0 1 1,0 0-1,0-1 1,0 1-1,0-1 1,0 1-1,0 0 5,0-1 0,0 10 0,0 9 0,0 10 0,0 7 0,0 6 0,0 5 0,0 6 0,0 4 1,0 3-1,0 3 0,0 3-304,0 0 1,0 5 0,0-2-1,-2 7 1,-1 6 0,-2 3 0,2 2-1,1 0 1,2-1 0,0-3 0,0-2-1,0-4 1,0-6-125,0-6 0,0-5 1,0-4-1,0-1 1,0-5-1,0-3 1,2-6-1,1-4 0,2-4 1,-2-2-61,-1-2 0,-4-7 0,-3-7 0,-4-8 0,-2-5 1,-1-2-122,3 1 1,1 0 0,-3-1 0,3 1 0,0 0 0,0-1 0,-2-1 0,2-1 0,2-3 0,-1 1 0,-1 0-1,-1-2 1,1 0 139,1 1 1,-4-1 0,3 2-1,-1-4 1,-1-1 0,-1 2-1,-2 0 1,0-1 0,2-2 0,1-1-1,-1 0 1,0 4 0,0 1 967,1 4 0,5-1 1,-3 1-1,0-3 1,2 3-431,0 1 0,1 9-1553,5 7 0,5 2 0,1 6 0,0 0 0,2-2 1096,0 1 0,2 4 0,4-3 0</inkml:trace>
  <inkml:trace contextRef="#ctx0" brushRef="#br0">12473 5309 11679,'-14'-5'0,"-1"-1"526,1-2 0,4 5 0,1-2 1,-1 5-1,4 5-142,6 4 1,11 3 0,10-3 0,1-2 0,5-3 0,4 3-1,4 1 1,0 1 0,2 1 0,0 0 0,3-1 0,1 1 0,2-1-1,0 3 1,2 0 0,2 4-46,1 4 1,1-4 0,-3 3 0,2-3 0,0-2 0,0 0-1,2 1 1,1-1 0,2 1 0,0-1 0,-2-1 0,0-2 0,0-1-134,3 1 1,2 0-1,0 0 1,-1 0 0,-3 4-1,1 2 1,0 3 0,-2-1-1,-1 1 1,-4 1 0,-1 2-1,-2-3 1,0 3-116,0-1 1,0-3 0,0 4 0,2-2 0,2-4 0,2-1-1,1-2 1,1-1 0,-2-2 0,1-3 0,-5 0 0,-4-1-185,-2-1 1,-7 4 0,1-5-1,-4-2 1,-3-2 0,-4-1 0,-1 0-1,-4 0 1,-1 0-4498,-1 0 1,-9 0 4504,-6 0 0,-13-12 0,-9-4 0</inkml:trace>
  <inkml:trace contextRef="#ctx0" brushRef="#br0">14602 5525 8359,'-27'-32'698,"3"3"0,4 4 0,5 10 0,2 4 1,4 6-1,4 10 0,3 6 0,4 4 1,3 1-158,4 3 1,6-1 0,2 4-1,4 0 1,1 1 0,4 2 0,1 2-1,2 2 1,0 0 0,0 1 0,-1 2-1,3 2 1,1-1-580,1 3 1,1-4 0,-5 4 0,-2 1-1,-3-2 1,-7 0 0,-6-3 0,-7-1 0,-8-2-1,-7-1 1,-6 0 0,-9-3 0,-6-2-1415,-6-3 967,-10 12 1,-11-6-1,23-8 1,-2 2-1,-5 1 1,-2 0 484,-5 2 0,-4 0 0,-8 5 0,-4 2 0,-6 2 0,-1 1 0</inkml:trace>
  <inkml:trace contextRef="#ctx0" brushRef="#br0">11898 5813 8535,'-2'-29'0,"-1"2"159,-2 3 0,-4 3 1,2 7-1,-1 1 1,-1 5-1,1 10 0,3 10 207,3 11 1,2 12-1,0 6 1,0 7-1,0 4 1,0 4-1,2 3 1,1 5-1,3 1 1,2 4-1,4 1 1,0 2-1,3 0 1,-3 2-1,0-1-362,-3-1 1,-6-8 0,2-13 0,-3-1 0,-2-4 0,0-1 0,0-3 0,0-6 0,0-5 0,0-7 0,0-4-762,0-2 0,-2-10 0,-3-8 0,-4-10 1,-4-7-1,-3-7 0,-1-5 757,-3-4 0,-5-4 0,2-6 0</inkml:trace>
  <inkml:trace contextRef="#ctx0" brushRef="#br0">11624 6604 8672,'-14'-14'0,"-2"-2"0,-2 0 539,-1 1 1,5-1 0,6 13 0,3 5 0,7 7 0,7 9-1,7 6 1,5 3 0,0 2-35,0 0 1,3 0 0,-4-1-1,3 3 1,2 1 0,1 1-1,-1-1 1,-2-1 0,-1-3-1,1 1 1,1 0 0,0 0 0,-2-2-86,-1-3 1,-1 1-1,-2-5 1,1-3-1,-1-2 1,-2-4 0,0-3-1,1-2 1,4-4-1,0-5 1,1-9-1,1-5 1,2-9-300,2-6 0,4-5 0,1-7 0,3-4 0,3-5 0,5-5 0,5-4 0,-22 28 0,0-1 0,1-2 0,0-1-121,1-2 0,0-1 0,4-5 0,0 1 0,1-3 0,-1 1 0</inkml:trace>
  <inkml:trace contextRef="#ctx0" brushRef="#br1">15725 6762 8106,'-7'-14'516,"-2"0"1,-3 4-1,1 4 1,3 4-1,2 10 1,3 8-1,1 8-388,2 3 0,5 10 0,1 6 0,1 8 0,1 8 1,-2 7-1,0 8 0,-1 6 0,-2-37 0,-1 1 1,0 2-1,1 1 0,-1 2 0,1 0 0,-1-1 1,0 1-1,1 0 0,-1-2 0,1-3 0,-1-2 1,3 34-126,0-12 0,4-12 1,-2-5-1,-1-9 0,2-11 1,-2-12-1,1-14 1,-4-9-1,-1-8 0,-2-8 1,0-11 40,0-10 0,0-6 1,0-8-1,0-5 1,0-6-1,-2-9 1,1 38-1,-1-1 1,-1-2-1,1-1 1,0-1-1,1-1 1,0-1-1,0 0 1,1 1-1,0 0 1,0 1-1,0 1 1,0 2-1,0 1 45,0-35 1,0 5-1,2 21 1,3 17-1,3 20 1,0 19-1,-4 11 1,-2 11-1,-2 8 1,0 12-1,0 7-131,0 10 1,0 5-1,0 3 1,0-1-1,0 3 1,0 4-1,0-36 1,0 1 0,0 2-1,0 0 1,-1-1-1,0 0 1,0-2-1,-1-1 1,-3 34-1,2-6 85,2-7 1,1-17 0,0-17 0,0-20 0,0-20-1,0-14 1,-2-9 0,-1-10 0,-2-11 53,2-9 0,1-7 1,1-5-1,-3-3 1,2 39-1,0-1 1,-1 0-1,1-1 1,-1 0-1,1 0 1,-1 1-1,1 1 1,-1-34-1,1 11 0,2 12-174,0 11 1,5 22 0,2 20 0,1 20 0,1 16 0,1 9 0,-1 9 0,1 5 0,-2 9 0,-2 6 0,-1 5-1,0 0 162,-2-3 0,-1-4 0,-2-2 0,0-3 0,0-2 0,0-5 0,0-10 0,0-11 0,0-10 0,0-11-92,0-14 0,0-24 0,0-26 1,0-4-1,0-6 0,0-2 1,0-7-1,0-8 0,0-6 1,0-2-1,0 3 0,0 3-52,0 2 1,0 8 0,0 9 0,1 13 0,4 16 0,3 18 0,0 16 0,-2 18 0,-1 14 0,0 13 0,-2 6 0,-3 5 0,-3 3 12,-2 6 1,-4-2 0,2 2 0,1-4 0,-2 0 0,2 3 0,-1 1 0,2-1 0,1-6-1,-1-7 1,2-6 0,1-7-895,2-6 0,0-6 0,-2-12 1,-1-9-1,-3-12 0,-2-9 940,-3-4 0,-2-3 0,-2 1 0</inkml:trace>
  <inkml:trace contextRef="#ctx0" brushRef="#br1">15538 7870 8106,'-15'-20'0,"2"-4"0,2-2 1396,2 2-776,5 3 1,-7 7 0,8 4 0,3 9 0,5 12-1,4 8 1,6 8 0,2 5 0,3 7-346,0 2 0,-4 2 1,5 0-1,0 1 1,1-1-1,1 0 0,-4-1 1,-2-3-1,1 0 1,1 1-1,-1 0 0,-4-3 1,-3-7 70,-1-4 0,-5-10 1,4-5-1,1-13 1,0-12-1,-2-7 1,0-6-1,-2-4 0,2-4-60,0-2 0,1-1 1,6-5-1,-1 0 0,1 0 1,-1-1-1,2 1 0,2 0 1,2-2-1,1 1 0,2-1 1,-3 3-1,1 2-1233,-3 3 1,-2-2 0,-2 7 0,-1 4 0,-2 8 946,-1 4 0,-7 8 0,3 1 0</inkml:trace>
  <inkml:trace contextRef="#ctx0" brushRef="#br2">16214 6575 10640,'-8'-14'91,"1"0"1,7-1 0,0 1 0,2-1 0,1 1-1,4 1 1,-1 2 240,0 2 0,-1 4 1,-3-3-1,3 1 0,4 4 1,4 3-1,1 5 0,1 5 1,1 2-1,3 3 1,5-1-112,3 0 0,8 1 1,5-2-1,7-2 1,4-2-1,3 3 0,0 0 1,2 3-1,-3-1 1,-2-1-1,-4-2 1,-1 0-1,-1 2 349,-2 0-602,3 11 0,-15-14 1,2 9-1,-1-2 0,0 1 1,2 1-1,-1-1 1,1-2-1,1-2 0,3 0 1,4 1-1,1-2 1,-1-2 93,-1-2 0,6-1 0,0 4 0,0-3 0,-4 2 0,-3 1 0,-3-1 0,-2-2 0,-2 2 0,1 1 0,0-1 0,-2-2-17,-2 3 0,-1 0 0,0 1 0,-1-2 0,1-1 0,1 0 0,2-1 0,4-1 0,0 0 0,3-1 0,-1 1 0,-1-2 0,0 2-101,-1 0 1,-2-3-1,3 3 1,-2-2-1,-3-1 1,-3 0-1,-4 0 1,-1-1-1,0 1 1,0 2-1,-1 1 1,-3 1-1,-1 1-528,2-1 0,-5-6 0,3 4 0,-3-2 0,-4-1-978,-8 0 0,-5-3 0,-15-1 0,-2-1 1562,-1-4 0,-7-3 0,4-7 0</inkml:trace>
  <inkml:trace contextRef="#ctx0" brushRef="#br2">18228 6820 8586,'-14'-29'0,"-1"0"0,2 1 0,2 1 309,2 3 0,5 3 0,0 5 1,2-2-1,4 1 0,1 2 1,3 6-1,2 2 0,3 6 0,1 5-6,-3 11 0,-1 1 1,-3 9-1,3 4 0,2 3 1,-1 2-1,2-1 0,2 1 1,3-1-1,2 3 0,2 0 1,3 1-1,2-2 1,3-1-143,0-1 0,3 6 0,1-6 0,1-1 1,1-1-1,-1-4 0,1 0 0,-2-1 0,-2-1 1,-3-4-1,-3-3 0,-6-2 0,-5 1-326,-4 2 0,-5 1 1,0-6-1,-2 0 0,-2 1 1,-2-1-1,-2 0 0,-8 1 1,-4-1-1,-4 1 0,-3-3 1,-4 0-1,-3-3 127,-4 2 0,-1-3 1,1 0-1,-4 0 1,-3-1-1,-3-1 1,0-3-1,-3-1 1,-1-2-1,0 2 1,0 1-1,0 2 1,2-2-446,1-2 1,9-1 0,4 0 0,4 2 0,6 1 0,1 2 0,5-3 0,5-6 0,6-5-3674,4-4 4156,1-1 0,0-7 0,0-2 0</inkml:trace>
  <inkml:trace contextRef="#ctx0" brushRef="#br2">18055 6849 7676,'0'-16'0,"0"-2"234,0-1 1,5 0-1,1 4 1,1 1 0,1 0-1,0 1 1,1 2-1,1 3 1,0 1 49,1 4 0,-3 2 1,0 2-1,0 2 1,0 4-1,3-1 1,2 2-1,1 0 1,1 3-1,1 4 1,1 2-1,4 4-199,1 1 1,2 2 0,3 5 0,-1 0-1,-2 0 1,0 0 0,0-1 0,-2 1-1,-1 0 1,-2 0 0,0-2 0,-1-3-1,-4-5-150,-2-3 0,-3-6 0,6-2 1,-1-2-1,0-3 0,1-1 0,-1-4 1,1-3-1,-1-3 0,0-1 1,1-1-1,-1 1 0,-1-1-89,-4 0 0,4 7 0,-3-2 0,3 4 0,1 2 0,0 4 0,1 5 0,-2 3 0,-2 1 0,-3 0 0,0 1 378,0-1 0,-5 0 0,2 1 0,-4-1 0,-1 1 1,-1-1-1,-4 0 0,-6 1 0,-8-1 0,-10 2 1,-8 2-1,-8 3 0,-7 1 321,-11 4 0,26-11 0,-3 2 1,-3 1-1,-1 0-545,-5 3 0,-2 0 0,-10 2 0,-4 0 0,-4 6 0,-1 0 0</inkml:trace>
  <inkml:trace contextRef="#ctx0" brushRef="#br2">13552 14489 8229,'0'-14'0,"0"-1"389,0 1 0,0 4 0,0 1 0,0-3 0,-1 0 0,-3-3 0,0 1 0,-1-1 0,0 1 0,0 0 0,2-1 0,0 1-294,-2 0 1,2-1 0,-7 1 0,-1-1 0,-2 3-1,-1 0 1,-2 4 0,-3 2 0,-5 3 0,-3 1-1,-2 5 1,2 7 0,1 9 0,2 7 0,0 4-208,2 4 0,1-2 0,8 4 1,4 0-1,2-3 0,2 1 0,1-2 1,0-4-1,4-4 0,4-3 0,2-5 1,2-3-1,3-5 0,2-2 205,1-2 0,1-4 0,-1-5 1,0-5-1,1-3 0,-1-1 0,2 0 1,2-2-1,1-2 0,0-3 0,0-1 1,1-2-1,-3 0 16,-1 0 0,-3 6 0,-2-1 0,-1 3 0,1 2 0,0 3 0,0 6 0,-3 10 0,-1 7 0,-4 9 4,-2 8 0,-1 1 1,2 9-1,1 2 1,2 4-1,-2 3 1,-1 0-1,-2 2 1,0 1-1,1 0 0,3-3 1,0-2 120,0 2 1,-3-3 0,-1 3 0,-1-3 0,-3-4 0,-2-2-1,0-6 1,-2-1 0,0 0 0,-4 0 0,-2-3 0,-4-5-1,-1-3-236,2-4 0,-6 4 0,1-3 0,-2-6 0,0-5 1,0-6-1,0-1 0,0 0 0,-2-3 0,-1-5 1,0-8-1,3-5 0,5-4-112,3-2 0,3-2 0,4 2 1,4 1-1,3 2 0,4-1 0,3-1 1,4 2-1,4 3 0,1 2 1,1-2-1,1-1 0,1-2 144,3 1 1,3 3-1,-2 4 1,2-2-1,2-1 1,2 1-1,2 1 1,-2-1-1,-1-1 1,-2 1 0,1 1-1,3-1-2775,0-1 0,0 0 2745,-4 4 0,3 1 0,-5 0 0</inkml:trace>
  <inkml:trace contextRef="#ctx0" brushRef="#br2">19580 7367 8075,'0'-15'-222,"0"6"0,0-1 1,0-1 808,0-2 0,0-1 0,0-1 1,0 1-1,-1 1 0,-4 4 1,-5 4-284,-2 3 1,-3-3 0,1 1-1,-2 0 1,-2 3 0,-1 1 0,0 0-1,0 0 1,-2 0 0,-2 0 0,-1 0-1,1 1 1,0 3-261,2 0 0,-3 6 0,4-4 0,-1 2 0,-2 4 0,3 0 0,-3 3 0,1 1 1,-2 1-1,0 4 0,2 0 0,-1 0 0,2-2 47,1 2 1,-4-1 0,4 6-1,4-4 1,4 1 0,4-2 0,0 1-1,1 0 1,1 4 0,3 0-1,1-1 1,2-1 885,0 2-878,0 1 1,0-3 0,0-2 0,2 1 0,1-3-1,3 3 1,1-2 0,1-1 0,0-2 0,1-2-1,1-2 1,-2 1 13,-2-1 1,4 0 0,-4 1 0,1-1 0,1 1 0,0-1 0,1 0-1,1 1 1,-1-1 0,1 1 0,0-1 0,-1 2 0,2 2-66,2 1 0,2 0 0,-1-5 0,2-1 1,1-2-1,4-1 0,0 1 0,1 0 0,-1 0 1,2-3-1,-3-1 0,3-2 0,-1-1 68,4 1 0,1 0 0,0-5 0,-1 0 0,-2 0 1,1-2-1,2-2 0,2-4 0,-2-2 0,-1 0 1,-4-2-1,1-4 0,-3-4-98,1 3 0,-2 1 0,-3 0 1,2-2-1,1-1 0,-1 2 1,-2-1-1,-2 0 0,0-2 1,1-3-1,-1-2 0,1-3-27,-1 0 0,-1-1 0,-2 0 0,-3-1 0,-2-2 1,-2-3-1,-3-1 0,-1 0 0,-1 0 0,-3 0 1,-4 1-1,-3-2 0,-5 2 0,-1-1 114,-4 4 1,3 2 0,-4 1-1,0 1 1,1-1 0,-2 0-1,1 2 1,-4 1 0,1 2-1,-1 0 1,2 2 0,-1 3-222,-2 3 0,-2 6 0,-2 2 0,-1 2 0,-1 3 1,-1 3-1,-1 4 0,-3 6 0,-2 3 0,1 1 0,4 0 1,2 1-1,-1-1 67,2 1 1,2 4 0,3 2-1,1-1 1,4 3 0,1-2-1,3 1 1,2 0 0,2 4-1,-1 3 1,3 3 0,1 3-1,1 2 1,0 3-47,2 1 0,2 2 0,6 0 0,0-1 0,0-2 1,0-2-1,0 1 0,2-2 0,1-2 0,3-2 1,2 1-1,3-2 0,2-2 249,1-1 1,1-5-1,-1 0 1,1 1-1,1 3 1,1-1-1,4-2 1,0-2-1,1-2 1,1-2-1,2 0 1,2 0-19,2-1 0,0-7 0,0-3 0,1-2 0,2-2 0,3-3 0,2-1 1,1 0-1,1 0 0,-1-1 0,0-4 0,-1-5 0,-2-3 0,-1-3-198,-1-3 1,1 2-1,-5-7 1,0-2-1,-1-1 1,1-2 0,0-1-1,0-2 1,-1-2-1,0 1 1,-3-1 0,-2 0 83,-3 2 1,0 0 0,-6 1-1,-1-3 1,-4 2 0,-2 0 0,-3 0-1,1-3 1,-2 0 0,-1-2-1,-4 2 1,-2-2 0,-6 0 60,-3-3 1,-1-1 0,-2-1 0,-2 4 0,-2 4 0,-3 4 0,-2 1 0,-1 2 0,0 3 0,2 5 0,0 4-1,1 4 1,-1 3-236,-2 2 0,-1 1 0,-2 5 0,0 0 1,0 0-1,1 0 0,0 0 0,3 1 1,1 3-1,0 2 0,0 2 0,2 3-516,1 2 0,0 0 0,5-2 1,0-1-1,3 1 0,2 2 1,3 1-1,2 0 0,1 2 1,0 2 667,2 1 0,1 7 0,2-4 0</inkml:trace>
  <inkml:trace contextRef="#ctx0" brushRef="#br2">20400 6892 7680,'-4'-14'0,"-3"-1"0,1 1 293,-1-1 0,-4 1 0,3 0 0,0-1 0,2 2 0,1 2 122,0 2 1,0 4-1,5-5 1,2-1-1,3 0 1,4 0-1,4 3 1,3 0-1,2 1 1,3-1-1,-1 2 1,3 0 0,-3 2 1615,1 3-1992,5-6 1,-9 6 0,6-4-1,-2 5 1,-4 3 0,-1 4-1,-3 1 1,-2 3 0,-3 3 0,-1 4-1,-4 2 1,-2 1 0,-1 2-146,0-1 0,-4 2 0,-4 5 0,-4 0 0,-5-1 0,-2 1 1,-4 0-1,1 1 0,-4 2 0,-1 2 0,-2-2 0,2-3 0,2-4 192,1-1 1,6-1-1,-1 0 1,3-3-1,3-4 1,3-2-1,6 0 1,2 1-1,4-2-10,2-4 0,4 2 0,7-6 0,-1-2 0,1 1 0,-1-1 0,0 2 0,1-2 0,-1-2 0,1-1 0,-1 0 0,2 0 85,3 0 1,-1 0 0,6 0 0,0 0 0,0-1 0,0-2 0,1-2 0,1 0 0,-1 0 0,-2 0 0,-3 1 0,-2-1 0,-2 0-546,-2 2 0,-1 0 1,-2-1-1,-4 0 384,-6 0 0,-4 9 0,-11 3 0</inkml:trace>
  <inkml:trace contextRef="#ctx0" brushRef="#br2">10459 14115 8501,'0'-15'938,"0"6"1,0-1 0,0-1-1,0-2-763,0-1 0,-6 6 0,-4 5 0,-3 6 0,-1 8 0,-2 7 0,-2 7 0,-4 9 0,-5 9 0,-8 10 0,-5 8-190,-4 6 0,20-32 1,-1 2-1,-1 0 1,-1 1-1,-1 1 0,0 0 1,-1 0-1,1 0 1,-1 1-1,0-1 0,1-2 1,0-1-1,1-1 1,1-1-1,-20 27 0,6-7 1,7-6-1,2-3 1,4-4-72,3-2 1,8-10 0,8-9 0,0-2 0,2-2 0,1-5 32,6-3 0,6-11 0,7-10 0,2-6 0,2-3 0,3-4 0,-1-1 1,3-2-1,-1-1 0,2-2 0,2-4 0,-1 0 0,2-3 0,-1 1 62,1 0 1,2-1 0,3-6 0,3-1 0,0-2 0,0 2 0,-3 3 0,-1 3 0,-2 1 0,-1 1 0,-1 1 0,-3 4 0,-6 4 320,-7 5 0,0-2 0,-6 7 0,-2 1 0,-1 3 0,-2 0 0,-2 2 1,-2 4-371,-6 4 1,2 5 0,-2 5 0,-1 4 0,-3 6 0,-4 5 0,-3 8 0,-1 5 0,-5 4 0,-3 3 0,-4 2 0,0 2 0,1 4 39,-1 5 1,-10 5 0,0 4 0,0 3 0,-1 3 0,2-3 0,0 1 0,1-4 0,4-3 0,4-8 0,5-6 0,5-6 0,3-6-227,1-3 0,4-7 1,-3-4-1,3-3 1,1-2-1,1 1 1,-1-2-1,3-2 1,0-2-1,3 4 226,-2 5 0,4 4 0,1 7 0</inkml:trace>
  <inkml:trace contextRef="#ctx0" brushRef="#br2">15854 8561 8349,'14'-14'-184,"1"-1"0,-2 6 1,-2 1-1,-3 0 0,0 1 1,0 1-1,3 4 215,2 5-31,-5-1 0,5 4 0,-5-6 0</inkml:trace>
  <inkml:trace contextRef="#ctx0" brushRef="#br2">11394 15539 8177,'-14'-5'0,"1"-1"933,3-2 1,-2 3-1,2-3 1,-1 0-459,1 0 1,4 7 0,7-1 0,4 7 0,3 3 0,2 3-1,-1 2 1,3 1 0,0-1 0,4-2-132,4-1 0,-4-1 1,3 4-1,-2-2 0,1-1 1,3 0-1,-1-1 0,3-1 1,-1-1-1,4-4 0,3-2 1,3-1-1,3 0-200,1 0 0,1-6 1,2-4-1,-6-2 0,-1-3 1,-1 1-1,-1-1 0,-3 1 1,-1 0-1,-4 1 0,-3 2 1,-4 1-1,-4-1-320,-2-2 0,-5-1 0,0-1 0,-2 1 0,0 0 0,1-1 1,2 1-1,-2-1 176,-2 1 0,6 0 0,1-1 0</inkml:trace>
  <inkml:trace contextRef="#ctx0" brushRef="#br2">15811 8575 10599,'8'-9'677,"-3"-1"0,-2 1 0,0-1 1,2 0-1,0-1 0,0-2 1,-1-1-307,-1 0 1,-1-1 0,-2 1 0,0-1 0,0 1 0,-2 1 0,-2 4 0,-7 2 0,-5 3 0,-7-1 0,-2 2 0,-7 3 0,-4 4-278,-4 6 0,-1 4 0,-2 4 0,0 3 0,-1-1 0,3 3 0,1-2 1,3 1-1,0-1 0,2 1 0,0 1 0,3 2 0,3 2 0,5 2 63,5 0 1,3-4-1,2 3 1,1 2 0,3 0-1,6 1 1,2-2 0,2-1-1,0 1 1,0 0 0,2 0-1,2-1-35,6 1 0,3 0 0,1 0 1,1 0-1,1-2 0,1-2 1,2-2-1,0-1 0,1 0 1,-1 2-1,-2 0 0,1-1-13,1-2 1,-1 3-1,4-4 1,1 1-1,-1 0 1,3-4-1,3-2 1,0-4-1,3-1 1,2-1-1,6-1 1,2-3-1,2-3-75,1-2 0,4 0 0,0 0 0,-2 0 1,-1 0-1,-4-2 0,-1-1 0,-3-4 1,-2-1-1,-3-3 0,-2-2 0,-1-1 1,-2 0-740,-3-1 622,4-6 0,-12 1 0,4-6 1,-1 2-1,2-1 0,0-4 1,0-3-1,-4-3 0,-1-2 1,-1-3-1,-1-2 0,1-2 82,-1-4 1,-6 1 0,-3-4 0,-4 0-1,-1 0 1,-1 0 0,-4 3 0,-6 5 0,-5 3-1,-5 1 1,-1 2 0,-4 2 0,-3 3 206,-4 2 1,1 3 0,-5 1 0,0 4 0,0 1 0,-3 3 0,0 4-1,1 4 1,0 6 0,-1 2 0,-1 4 0,-3 2-405,1 6 1,0 4-1,0 4 1,0 3 0,1 1-1,2 5 1,4 4 0,0 2-1,4 1 1,2 1 0,1 3-1,2 4 1,3 3 11,5 3 0,5-2 0,2 8 0,4 4 1,2 3-1,3-1 0,3 0 0,3-3 1,3 1-1,2-2 0,4-4 0,0-4 1,3-3 288,-1-2 0,5-4 0,0-3 0,1 0 0,-1-6 1,2-3-1,1-4 0,4-3 0,1-4 0,3-5 1,2-6-1,3-3 0,2-2 0,3 0 58,2 0 1,1-7 0,0-2 0,0-5-1,0-6 1,0-4 0,-1-1 0,-4-1-1,-3 2 1,-1-1 0,0-4 0,-2-3-434,-2-2 0,-8-1 0,-1 3 0,-2-3 0,0 0 0,-1-2 0,-4-1 0,-2-5 0,-4-4 0,-2 1 0,-3-1 1,-1 1-1,-4-2 367,-3 2 0,-4 1 1,-9 2-1,-4 0 1,-4 1-1,-6 2 0,-1 2 1,-4-1-1,0 3 1,-3 2-1,0 4 0,-1 2 1,-1 5 2334,-3 3-2604,-1 11 1,3 2-1,0 11 1,-2 4 0,-3 8-1,-3 4 1,-2 6 0,2 3-1,1 3 1,2 3-1,2 2 1,3 3 0,6-1-100,5 0 0,5 2 0,1-1 1,4 5-1,3 3 0,6 0 1,7 0-1,4 2 0,2 1 1,2 2-1,2-2 0,8-3 171,5-4 1,1-5 0,6-2-1,0-2 1,0-3 0,0-4-1,1-4 1,2-3 0,4-2-1,1 1 1,1-3 101,-1-1 0,12-1 0,0-1 0</inkml:trace>
  <inkml:trace contextRef="#ctx0" brushRef="#br2">16286 9180 12756,'-10'-7'79,"1"-2"1,5 1-1,-2-2 1,1-1 0,-1 0 672,-2 1 1,5 5-1,-1 9 1,8 2-1,5 2 1,4 2-1,1-1 1,2 1-368,3 1 1,-1 2 0,6 1 0,2 0 0,1 1 0,2-1 0,1 1 0,2-1-1,1 0 1,1 1 0,1-1 0,4 1 0,1-1-236,-2 0 1,3 1-1,-2-1 1,2 2-1,3 2 1,-1 1-1,-2-2 1,-1-1-1,-1-1 1,1-1 0,1 1-1,2-1-64,0 0 0,1 1 0,-1-2 0,2-2 0,1-2 1,3 3-1,1 0 0,0 3 0,-2-1 0,-1 0 1,1 1-1,-3-1 0,-3 1-46,-4-1 0,-4 0 0,2 1 0,0-1 0,-4 1 0,0 1 0,0 1 0,3 2 0,1-1 0,3-2 0,-1-2 1,2 1-42,5-1 1,-2-4-1,7-1 1,-4 1-1,-1-2 1,-5-3 0,-4-4-1,-4-1 1,-3 0-1,-5 0 1,-5 0 0,-3 0-635,-1 0 0,-6 0 0,-1-1 0,-1-4 0,-4-5-594,-1-3 0,-2-1 0,-2-2 0,-3-1 1,-4-4-1,-4 0 0,-2-1 0,1-1 708,0-2 1,-7-3 0,-2 0-1</inkml:trace>
  <inkml:trace contextRef="#ctx0" brushRef="#br2">18343 9496 12389,'-24'-27'0,"0"1"0,-2 4 0,1 1 0,-1 4 0,4 2 0,1 4 0,4 2 0,1-1 681,1 2 0,7 3 0,5 10 0,6 5 0,7 2 0,3 3 0,3 1 0,3 1 0,3 4 0,2 0 0,0 1 0,2-1-410,1 0 1,2 3 0,-1-3 0,0-1 0,-3 3 0,-1-1 0,2 2-1,-1 0 1,1 0 0,-2 0 0,1 2 0,1-1 0,-2 2-456,-5-1 0,-4-2 1,-6 2-1,-2-4 0,-3 0 1,1-1-1,-2 0 1,-1-4-1,-4-1 0,-2-1 1,-4-1-1,-2 1 1,0-3 354,-1-2 0,-2 3 0,-3-4 0,-1 4 1,-4 2-1,0-1 0,-1 0 0,-1 2 1,-4 2-1,-3 1 0,-4-1 0,2-2 1,2-2-1004,1 0 1,0 6-1,2-1 1,2-3-1,1-3 1,0-4-1,1 2 828,4 2 0,-3 2 0,-1-1 0</inkml:trace>
  <inkml:trace contextRef="#ctx0" brushRef="#br2">19321 11194 8446,'-14'0'0,"0"0"0,-1 0 809,1 0 1,7-2 0,7-1-1,10-2 1,8 1 0,6-1-1,3 0-324,1 2 0,1 1 0,-2 2 1,-1 0-1,-2 0 0,2 0 0,-1 2 1,-1 3-1,-5 3 0,-3 3 1,-1 2-1,-1 3 0,-1 1 0,-4 4 1,-4 1-617,-3 1 0,-9 6 0,-4-2 1,-6 3-1,-7-1 0,-3-5 0,-2-2 1,0-1-1,2 0 0,1-5 1,4-3-71,1-4 1,3-7 0,10-1-1,8-5 1,8-3 0,5 1 0,2 3-1,1 1 1,1 2 299,2 0 0,5 2 0,-3 2 0,0 6 0,1 3 0,-1 3 1,1 3-1,-1 5 0,0 3 0,-5 2 0,-3 0 0,-5-1 303,-2 1 1,-3 5-1,-7-2 1,-6-4-1,-4-2 1,-6-2-1,-5 0 1,-6-2-1,-4-1 1,0-5-1,-2-3 1,1-5-1,-4-2-520,-2-2 1,5-3-1,4-2 1,2-4 0,3-6-1,0-9 1,4-7 0,7-5-1,6-1 1,6-1 117,3 1 0,2-7 0,0 3 0</inkml:trace>
  <inkml:trace contextRef="#ctx0" brushRef="#br2">19623 9928 8211,'-9'-13'0,"1"2"0,0 3 331,0 2 0,0-6 1,-3 3-1,1-2 1,1-1-1,-1 3 1,0-2-1,1-2 1,-1-2-127,1 1 1,-1 4 0,-4 2 0,-1 2 0,-1 3 0,-3 1 0,-5 2 0,-3 2-1,-2 3 1,-1 4 0,-2 6 0,-3 4 0,-1 5 0,1 3-24,3 2 0,2 1 1,1 4-1,2 4 1,1 2-1,6 0 1,2-3-1,5-1 0,2 1 1,3 3-1,3 2 1,4-1-1,1-1-102,0-1 1,6-3 0,5 4 0,7-1 0,4-1 0,2 1-1,2-1 1,3 0 0,3 1 0,-1-1 0,0 0 0,-2-1-1,-1-3 122,1-4 0,2-1 0,1-2 0,3-3 0,1-6 0,3-7 0,-1-6 0,1-4 0,1-1 0,1 0 0,2-1 0,0-6 11,1-7 1,-1-2-1,0-10 1,-2-3-1,-2-4 1,-6-2 0,-2-4-1,-2-1 1,-2-6-1,-3-4 1,-5-4 0,-5-3-1,-4-6-101,-5-4 1,-4-10 0,-4-3 0,-5 0 0,-8 5-1,-6 7 1,-7 5 0,-5 7 0,-2 8 0,-6 10 0,-3 8-1,-4 7 1,-4 7-932,-6 5 0,1 8 0,-6-2 0,0 3 0,-3 4 0,-3 4 0,0 10 819,2 12 0,33-6 0,0 4 0,2 3 0,1 1 0</inkml:trace>
  <inkml:trace contextRef="#ctx0" brushRef="#br2">14531 14921 9124,'-15'6'327,"1"2"1,-1 6 0,1 2 0,0 2 0,-2 3 0,-2 1 0,-1 4 0,0-1-243,-2-1 1,5-3 0,-3-7-1,3 1 1,1-2 0,1-4 0,0-4-1,1-5-85,3-5 0,4-9 0,6-9 0</inkml:trace>
  <inkml:trace contextRef="#ctx0" brushRef="#br2">15092 13985 8319,'-2'-19'441,"-3"0"1,-3 5 0,-5 14-1,4 16 1,4 14 0,3 13 0,2 8-1,2 5 1,1 3 0,4 4-209,1 4 1,1 0 0,6 2 0,-1 0 0,0-7 0,1-6-1,-1-10 1,-1-6 0,-3-8 0,-6-6 0,0-9-232,0-6 0,-2-11 1,3-11-1,-4-5 0,-1-6 1,0-4-1,2-6 0,3-3 1,3-5-1,1-1 0,1-3 1,1 3-1,2 1-307,1 2 382,1 6 0,1 3 0,1 10 0,2 4 0,-1 6 0,-2 4 1,-2 6-1,2 7 0,2 10 0,-1 6 0,-1 8 0,-3 2 140,-2 1 0,4 0 0,-9-3 0,1 1 0,1 1 0,-2-2 0,0-2 0,-2-2 1,-3-1-1,1-2 0,1 1 0,2-4 0,-2-1-1516,-1-3 1,-2 2 0,1 0 0,2-1 1298,2 2 0,13 1 0,-2 7 0</inkml:trace>
  <inkml:trace contextRef="#ctx0" brushRef="#br2">15912 15309 8211,'-15'8'835,"1"-3"0,4-4-835,1-1 0,12 0 0,-2 0 0</inkml:trace>
  <inkml:trace contextRef="#ctx0" brushRef="#br2">12185 14014 9234,'-9'-5'0,"-1"1"367,-1 0 1,-2 4-1,-1 5 1,-2 6 0,-2 9-1,-2 10 1,-3 11 0,-4 12-1,-5 10 1,13-27 0,-2 1-1,-2 5 1,0 1 0,-3 4-1,-1 0-204,-1 3 0,0-1 0,-3 2 1,-2-1-1,0 0 0,1 1 0,-2 0 1,0 0-1,1 0 0,1-1 1,0-2-1,1 0 0,4-5 0,0-2 1,4-2-1,1-1 0,-13 32 1,5-2-1,3-6 0,3-4 0,5-7 1,4-8-635,6-8 1,-3-6 0,8-5-1,0-8 1,4-10 0,5-11 0,5-7 470,3-8 0,7-8 0,3-9 0</inkml:trace>
  <inkml:trace contextRef="#ctx0" brushRef="#br2">19652 7309 7747,'0'-8'197,"0"0"0,0 3 0,0-4 1,0-4-1,0-1 31,0-1 0,0 1 1,0-1-1,-1 3 1,-4 1-1,-5 3 1,-3 1-1,-1 4 0,0 1 1,-1 2-1,-1 0-96,-3 0 1,-3 5 0,-7 0 0,0 0 0,-1 0-1,-2 1 1,-3 0 0,0 2 0,-2-1 0,2 1-1,-2-2 1,0 2 0,-1 0 60,1 3 1,-5 7 0,6 1 0,-1-1 0,3-2 0,5 0-1,4 1 1,1 2 0,0-1 0,2 0 0,2-1 0,6 4-1,3 1-44,1 4 1,2 1 0,-1 2 0,4 0 0,3-1 0,2 3 0,0 1-1,2 0 1,3-4 0,3-2 0,1 0 0,1 2 0,1 3-24,2-2 1,1 3-1,1-8 1,-1 1-1,2 1 1,2-2-1,1 1 1,-2 1-1,-1-1 1,-1-2-1,1-1 1,1 1 0,2 1-115,-1-2 0,3-1 0,-2-5 1,0 1-1,2 2 0,1-1 1,1-2-1,-3-2 0,0 1 0,0-1 1,3 1-1,1-1 0,0 0 25,0 1 1,0-2 0,4-2 0,1-3-1,2-2 1,1-3 0,1-1 0,1-2-1,-1 0 1,1 0 0,-2-2 0,-2-3-1,-1-4 128,0-4 0,0-1 1,-1-2-1,1-2 0,0-3 1,-2-1-1,-1-4 0,-2-1 1,0-2-1,0-1 0,-2-2 1,0-1-61,1 1-155,-6-5 0,4 0 0,-7-5 0,1 2 0,-2 2 0,-2-2 0,-3-1 0,-2-3 0,-3 3 0,-1 1 0,-2 2 0,0-2 0,0-2 132,0-1 0,-5 6 0,-1 3 1,-2 4-1,-3 1 0,-4 1 0,-2 0 1,-3 4-1,1 5 0,-1 3 1,-4 2-1,-5-1 0,-5 1-143,-4 0 0,1 6 1,-3 3-1,-3 3 0,-5 2 1,-3 0-1,-2 0 1,0 2-1,1 3 0,-3 3 1,-2 3-1,-2 2 0,-1 3-8,4 0 0,7 0 1,-2-2-1,1 2 1,5 2-1,5 1 1,7-2-1,2 1 1,4 1-1,3 5 0,4 3 1,2 2-1,2 0 34,3 0 1,4 1-1,-3 2 1,4 3 0,2 0-1,3 0 1,1-1 0,4 1-1,3 2 1,3 1 0,1-1-1,1 0 1,1-2 178,2 0 0,3 0 0,1-3 0,3 2 0,-1-2 0,0-2 0,2-3 0,1-1 0,4-4 0,1 1 0,2-2 0,-1-1-10,1-2 0,0-2 1,1-3-1,2-2 1,2-3-1,-1-2 0,1-1 1,1 0-1,2 0 1,3-2-1,1-2 0,1-2 1,-2-2-235,-2-2 1,-1-6-1,1 1 1,-2-4-1,-3-4 1,1-3 0,-1-1-1,1-4 1,-1-1-1,-1-2 1,-1 1 0,-2-1-1,-1-1 54,1-4 1,-6 2-1,-4-5 1,-3 2 0,-2 1-1,0-1 1,-1-3-1,-3-4 1,-4-1 0,-1 2-1,0-1 1,-2 0-1,-1-2 1,-2 1 77,0 3 1,-7 0 0,-2 6 0,-4 0-1,-3 3 1,-2 0 0,-3 6 0,-1 2 0,-5 6-1,-3-1 1,-6 0 0,1 1-23,0 4 0,-5-1 0,2 6 0,-5 0 0,-4 3 0,-1 3 1,2 2-1,0 0 0,-1 2 0,-1 3 0,2 4 0,3 4 1,4 1-186,6 1 0,1 1 1,0 3-1,-2 3 0,4 2 1,3-1-1,4-1 1,3 1-1,0 2 0,3 2 1,1 2-1,3 0 0,0 0 1,2-1-78,1 1 1,-1 0 0,5-2 0,-1-1 0,1-4-1,3 0 1,1-1 0,2 0 0,0-3 0,0-2 0,0-2-1,2 0 1,3 2-2133,4 4 1,4-3 2383,1 7 0,1 0 0,-1 5 0</inkml:trace>
  <inkml:trace contextRef="#ctx0" brushRef="#br2">19436 7798 8540,'-14'-16'0,"0"-1"0,-1-2-379,1 1 1,4 4-1,2 2 1,0 3-1,2-2-56,0-2 440,1 5 1,6 2-1,4 7 1,5 2-1,2 2 1,3-2-1,1-1 1,3 0-6,5 2 0,3-2 0,2 4 0</inkml:trace>
  <inkml:trace contextRef="#ctx0" brushRef="#br2">20472 9770 8137,'-27'43'0,"2"0"-36,1 0 0,0-1 0,-5-2 0,0-4 0,0 0 1,0-4-1,1-2 0,-1-1 0,0-1 0,0 0 1,1-4-1,-1-5 0,2-5 0,1-3 0,4-3-1058,1-1 1094,2-2 0,-2-5 0,-1 0 0</inkml:trace>
  <inkml:trace contextRef="#ctx0" brushRef="#br1">19897 8057 8170,'-15'-12'655,"1"2"0,4-3 0,1 5 1,-2 0-277,-2 3 0,6 10 1,9 3-1,9 2 0,8-2 1,2 0-1,2-2 0,-1 2 1,4-1-1,-1 1 0,1-2 1,-2 2-1,1 0 0,1 3-67,-2 2 1,3-3 0,-5 1-1,2 3 1,0 4 0,0-1-1,0 1 1,0-1 0,0 4 0,0 2-1,-1 1 1,-1 0 0,-1-2-1,0 0-197,-4 1 0,-1 1 0,-1 3 0,-3-2 0,-2-1 0,-4 2 1,-1 1-1,0 2 0,-2 0 0,0 0 0,0-1 0,2 1 1,-2 0-27,-1 0 0,3-1 0,0 3 0,-2 1 0,-2 1 0,1-1 0,1 0 0,2 0 0,-2 2 0,-1-2 0,-2-2 0,0-1 0,-2 1 33,-3 4 1,4-4-1,-4 4 1,3-4 0,1-1-1,-2 0 1,-2 0-1,2-1 1,1 1 0,0-2-1,-1-1 1,-3-2-178,-2 1 0,3-2 0,-5 1 0,-1 0 0,-1 0 0,-3 0 1,-1 0-1,-1 0 0,-3 0 0,1 0 0,0 0 0,0-2 1,1 0 8,2 1 1,2-6-1,-1 4 1,1-2-1,0 2 1,-1 0-1,1 0 1,1-4-1,2-1 1,3-1-1,0-3 1,2 0-1,-2-4-1186,0-2 0,3 4 1,-5-6-1,1-2 599,1-5 0,1 0 0,7-7 0,0-1 0,0-2 0,0-1 0,0-1 0,0-1 0,0-3 0,0-5 0,0-3 0,0-2 414,0 0 0,0-1 1,0-2-1,0-3 1,-1-2-1,-3-3 1,0-1-1,0-3 1,3 1-1,1 2 1,0 2-1,0 4 0,0 3 1447,0 3 1,0-1 0,0 11 0,0 4-1,0 11 1,0 13 0,0 10 0,0 7-1027,0 3 1,0-2-1,0 10 1,0-1-1,0 0 1,0 0-1,0 0 1,-2 0-1,-1 0 1,-2-1-1,2-5 1,0-3-1,0-3-97,-2 2 1,0-1-1,5-1 1,0-4-1,0-4 1,0-2-1,2-1 1,2-4-1,6-4 1753,3-3-1721,1-9 1,1-1 0,-1-6 0,2 0-1,3-2 1,4-4 0,1-2 0,-1-2 0,3 0-1,3-2 1,3-1 0,1-2-351,-1 1 1,-1-3 0,-2-1 0,-1 0-1,1 2 1,0 1 0,-2 0 0,-1 2 0,-4 3-1,0 2 1,-1 1 0,1 0 0,-1 4-904,0 1 0,-2 3 1,-6 2-1,-2 3 1,-3 0 1243,-1 0 1,-9 6-1,-8 2 1,-2 8 0,-3 5-1,1 1 1,-1 1 0,1 1-1,-2 3 1,-1 3 0,-4 2-1,-2 0-5,-2 2 0,2 1 0,-2 2 0,-4 1 0,-3 2 0,0 2 0,0-1 0,0 1 0,-1-1 0,1 1 0,1 0 1,4-2-1,1-4-607,3-2 1,5-7 0,0 4 0,6-4 0,4-5 0,1-6-200,4-6 0,1-6 0,1-12 0,-2-3 0,-2-5 0,0-4 0,0-4 0,-1-4 0,-1 0 0,-1-3 0,2 1 0,-2 0 0,2-2 897,-1-2 1,2 5 0,5 2-1,0 1 1,0 1 0,0 3-1,0 2 1,0 6 0,2 3 252,3 6 0,-4 7 0,4 12 0,-3 7 0,-2 6 0,0 3 0,0 6 0,0 2 0,-2 5 0,-1 2 0,-2 3 0,0 0 0,1 0-388,-1-2 1,0-4 0,3 2 0,-1 1 0,-2-2 0,2 1 0,2-6 0,2-4 0,2-7 0,4-3 0,1-4 0,3-2 211,2-5 0,1-4 1,2-2-1,2-4 1,1-5-1,0-4 1,0-5-1,2-3 1,1-4-1,4-1 1,1-4-1,4 1 0,1-2-848,1-2 1,1 4 0,-5-3 0,-2 2 0,-2 4 556,-1 3 0,0-3 0,5 4 0</inkml:trace>
  <inkml:trace contextRef="#ctx0" brushRef="#br2">19465 7439 8768,'0'8'5664,"0"-2"-5430,0-6 1,0-2 0,0-4 0,0-7 0,0-4 0,0-2 0,0-2 0,2-5-96,3-6 0,-4-6 1,4-10-1,-3-6 1,-1-9-1,2-9 1,0 31-1,-1-1 0,1-3 1,-1-1-1,0-3 1,1 0-1,0 1 1,0 1-1,0 0 1,1 1-1,-1 4 0,0 1 1,2-34-1,0 11 1,-1 9-1,0 15-223,-3 11 0,-1 9 1,0 9-1,0 6 0,-1 11 1,-3 10-1,0 8 0,0 5 1,3 4-1,1 7-230,0 7 0,-5 4 0,0 8 0,2 2 0,1 3 0,2 0 0,0 1 0,-1-1 0,-2 0 0,-2-5 0,2-4 0,1-7 0,2-4 639,0 0 1,0-9 0,0-10 0,0-14-1,0-15 1,0-12 0,0-10 0,0-7 0,0-11-1,0-7-115,0-5 1,0-6 0,0-4 0,0-2-1,0-7 1,0-4 0,0 37 0,0-1 0,0 0-1,0-1 1,0-2 0,0 0 0,0 2 0,0 0-1,0 2 1,0 0 0,0-35-378,0 8 1,-5 16 0,0 30 0,2 15 0,2 17 0,1 12 0,0 9 0,1 9 0,2 7 0,2 8 21,-2 7 0,-1 5 0,-2 6 1,0 3-1,0 3 0,0 4 1,0-2-1,0-2 0,-2-1 1,-1-2-1,-2-5 0,1-8 1,-1-10 365,0-11 1,0-7 0,5-13 0,0-13-1,0-15 1,0-12 0,0-8 0,0-8 0,0-9-1,0-8-139,0-11 0,0-7 1,0-7-1,0-4 1,1 38-1,0 1 1,0 0-1,1-1 1,0 2-1,1-1 1,-1 1-1,-1-1 1,0 0-1,0 1 1,-1-39-1,0 11 1,0 13-1,0 15-231,0 10 0,-2 6 0,-1 12 0,-2 10 0,2 9 0,1 7 1,2 1-119,0 1 0,0-1 0,0 2 0,-1 2 0,-3 2 0,0 1 0,-1 2 0,0-3 1,0 1-1,2-3 0,0-2 0,0-2-320,-2 0 0,0-2 1,5-9-1,0-13 1,0-11-1,2-6 1,1-1-1,2-3 1,-1-1-1434,3-1 2230,-6-1 0,7 5 0,-4 0 0,0 1 1,0-1-1,-3 2 0,1 3 0,1 5 1,0 3-1,-4 4 291,-7 8 0,-5 5 0,-3 15 0,-2 3 0,-3 5 0,-1 5 0,-3 5 0,-3 4 0,0 4 0,0 1 1,3 0-1,1 0-387,-2 0 0,5 0 0,2 1 0,3-3 0,4-2 0,2-7 1,5-7-1,4-6 0,2-4-255,4-6 1,1-5 0,6-12 0,-3-8 0,2-5 0,2-6 0,1-4 0,2-4 0,2-2 0,1-3 0,-1-1 0,-1-2 0,1-1 114,1 1 1,5 0 0,-5 0 0,0 1 0,1 2-1,-1 4 1,-3 0 0,-3 6 0,-5 3 0,0 6-1,-2 3 1338,0 6-1128,-1 7 1,-5 0 0,0 10-1,0 6 1,0 7 0,2 6-1,1 4 1,3 6 0,1 4-1,1 4 1,0 1 79,3 0 1,2 0 0,1 1 0,-1-3 0,0-1 0,-1-3 0,4-2 0,0-3 0,-1-3 0,-4-5 0,-1-5 0,1-3-279,2-2 1,-4-6 0,-1-4 0,-3-8-1,-5-5-1744,-3-4 0,-2 3 1,3 2-1,-1 0 1,-2 0 1757,2-3 0,-5-2 0,0-1 0</inkml:trace>
  <inkml:trace contextRef="#ctx0" brushRef="#br2">20314 4201 8592,'-10'-14'0,"2"0"0,2-1 796,3 1 1,1-1 0,4 3 0,3 0 0,4 4 0,4 2 0,1 1-332,1-1 1,4 4 0,2-3 0,0 4 0,1 1-1,0 0 1,4 0 0,-1 0 0,1 1 0,-4 4-1,-1 3 1,-3 2 0,-2 1 0,-3 3 0,-4 4-588,-4 0 1,-5 4 0,-5 2-1,-6 3 1,-7 2 0,-6 0-1,-3-1 1,-2 1 0,1 0-1,-1-2 1,2-3 0,1-5-1,4-3-171,1-1 0,2-2 0,4-4 0,3-6 1,2-6-1,7-5 0,6-1 0,7-1 1,2-1 434,3-2 0,-1 3 0,2 2 0,2 2 1,1 3-1,0 1 0,0 2 0,2 0 0,0 0 1,1 2-1,-1 3 0,0 4 0,-4 4 1,1 3 117,1 3 0,-8 4 0,2 5 0,-5 1 0,-5 0 1,-3 0-1,-4-1 0,-8 3 0,-5 1 0,-6 0 0,-1-4 1,0-2-1,-1-2-170,-2-2 0,-2-1 0,0-6 0,0-3 1,1-2-1,-1-5 0,2-4 0,3-1 0,4-1 1,6-4-1,3-5 0,3-4 0,1-4-90,4-1 0,2 0 0,1 5 0</inkml:trace>
  <inkml:trace contextRef="#ctx0" brushRef="#br2">16545 14834 8072,'-20'15'0,"1"-1"190,2 0 1,1 7 0,1 3 0,1 5 0,0 3 0,1 2-1,3-4 1,5-3 0,4-3-191,1 2 0,6-6 0,2 1 0</inkml:trace>
  <inkml:trace contextRef="#ctx0" brushRef="#br2">17523 14144 8855,'-14'-44'0,"1"1"0,2 0 534,1 0 1,0 5 0,-4-1 0,-2 1 0,-2-1 0,-2 3 0,-1 1 0,0 3-1,4 3 1,2 5 0,4 6 0,1 7 0,-1 6-588,-2 4 1,-1 1 0,0 3 0,-1 6 0,1 11-1,-1 7 1,1 6 0,1 6 0,2 2 0,2 4-1,-1 3 1,2 3 0,3 2 0,4-2-28,1-1 1,0-1 0,1-1 0,4 5 0,5 1 0,2 1 0,3-3 0,-1 1 0,0 2 0,1-1 0,-1 0 0,1-4 0,-3-4 343,-2-3 1,-2 2 0,-5 1 0,2 1 0,-2-4 0,-1-5 0,-4-2-1,-1-5 1,-3 0 0,-2-2 0,-5-2 0,-3-3 0,-5-3-43,-1-1 0,2-4 0,-3 2 0,-3-5 0,0-5 0,1-2 0,1-3 0,-2-1 0,-1-4 0,0-2 0,1-8 0,4-5-393,1-7 1,-1-8 170,7-2 0,-9-12 0,8 1 0</inkml:trace>
  <inkml:trace contextRef="#ctx0" brushRef="#br2">16876 14518 7917,'14'-7'0,"0"-1"594,1 0 0,-6 2 0,3 6 0,2 0 0,3 0 0,3 0 0,0 0 0,4 0 0,4 2 0,0 1 0,1 3 0,2 1 0,0-1-255,3-3 0,1-1 0,-1-2 0,3 0 1,1 0-1,-1 0 0,-1 0 0,0-2 0,0-1-339,1-2 0,-5-6 0,3 3 0</inkml:trace>
  <inkml:trace contextRef="#ctx0" brushRef="#br2">18084 14935 7871,'-19'13'0,"0"0"599,1 1 0,2-3 1,3 12-1,2 0 1,2 8-1,-3 4 1,1 7-1,0 4-599,1 7 0,7 3 0,-3 1 0</inkml:trace>
  <inkml:trace contextRef="#ctx0" brushRef="#br2">19681 7309 8319,'-8'-6'-139,"-5"4"0,5-4 0,-1 1 1,-1 0-1,0 0 0,1 1 152,-1-1 1,7-2 0,-3 4 0,-1-2 0,-2 2 0,-4 0 0,-1 0 364,-1-2 1,6 0 0,-1 4 0,-1-3 0,-2-2 0,-1-2 0,-1-2 0,1 1 0,-1 1 0,-1 0 0,-1 2 0,-2-1-232,1 4 0,1-3 0,-1 1 0,-1 2 0,1 1 0,1 2 0,-1 0 0,-3 0 0,0 2 0,-1 1 0,1 3 0,-1 2 0,1 3-92,0 2 0,1 1 0,2 2 0,-1 2 1,0 3-1,-1 0 0,1 1 0,2 0 1,1 2-1,1 0 0,-1 0 0,-1 0 1,-2 0 31,1 0 1,2-1 0,2 2-1,-1-1 1,1 2 0,1 1 0,2 0-1,1-1 1,-1-2 0,0 0 0,0 0-1,3-2 1,1 0 40,4 1 0,-3-4 0,1 3 1,2 1-1,1-2 0,2-1 0,0 0 1,2-1-1,1 0 0,3 0 0,1 0 1,1 2-1,0 0-8,3 0 1,-3 3-1,1-4 1,3 3-1,0 1 1,1-2-1,-2-1 1,-1-2-1,3 0 1,3-1-1,3-2 1,-1-2-1,-1 1-32,2-1 0,4-4 0,4-1 1,-2 1-1,1-1 0,3-1 1,3 0-1,0-1 0,-2-1 0,-1-3 1,0-1-1,-1 0 0,1 1-82,0 2 1,0-1-1,-1-4 1,1 0-1,-2 0 1,-1-1-1,-2-4 1,2-3-1,1-2 1,0 1-1,-2-2 1,-2-2-1,-1-2-85,1 1 1,-4 0 0,3-1 0,-1 1 0,-3-1 0,-1 1 0,1 0 0,1-1 0,-2 1 0,-1 0 0,-1-1 0,-1 1 0,-1-1 10,-3 1 0,2 0 1,-4-1-1,2 1 1,0-2-1,1-2 0,0-3 1,0 1-1,-1-3 1,1 1-1,2-4 1,0-1 135,-4-2 0,4 1 0,-5-1 1,1 2-1,-1 1 0,-1 2 1,-4-2-1,-1 1 0,-2-1 1,0 4-1,-2 0 0,-3 1 1,-4-2 82,-4 1 1,-3 3-1,-2-4 1,-2 1 0,-1 1-1,-2 1 1,1 0 0,-2 1-1,0 0 1,0 0-1,0 0 1,2-1 0,1 3-157,0 1 1,0 1-1,-4 3 1,1 0 0,0 4-1,0 2 1,0 1 0,0 0-1,-2 1 1,1 0-1,-2 3 1,1 1 0,-1 0-206,0 0 0,-2 6 0,0 4 0,2 1 1,1 0-1,4-1 0,0 1 0,1 2 1,0 1-1,3 1 0,2-3 0,2 0 1,0-3-1,-1 2-436,1 2 0,6-3 1,2-2-1,1 0 1,0 0-1,2 3 1,1 2-1,4 1 646,3 0 0,3 1 0,6-1 0</inkml:trace>
  <inkml:trace contextRef="#ctx0" brushRef="#br2">14041 13928 8348,'-6'-19'334,"-4"-1"0,-1 6 1,-2 6-1,1 2 1,-6 2-1,-1 6 1,-4 8-1,1 10 0,-4 11-35,-1 7 1,-8 10 0,-2 6 0,-1 7-1,0 8 1,18-31 0,1 1 0,0 3-1,0 0 1,0 4 0,0 0 0,-1 0-1,0 0 1,0 1 0,0-1 0,0-2-1,0 0 1,1-2 0,-1-1 0,1-2-1,0-1 1,0-1 0,0-1-327,-20 36 0,9-8 1,-1-5-1,7-7 0,4-6 1,2-5-1,4-1 1,4-3-1,5-2 27,4 1 0,1-6 0,0 5 0</inkml:trace>
  <inkml:trace contextRef="#ctx0" brushRef="#br2">19508 9856 8061,'0'-14'207,"0"-1"0,0 1 1,0-1-1,0 1 1,0 0-1,0-1 1,-1 2 3279,-4 4-3343,-3 2 0,-6 7 1,-1 0-1,1 0 1,-2 0-1,-3 0 1,-5 2-1,-4 3 0,0 4 1,-3 4-1,-1 2 1,-1 1-1,-1 1-94,-1 2 1,5 7 0,-4-2 0,4 1-1,1 1 1,2-2 0,1 3 0,2 4-1,0 2 1,2-1 0,3-1 0,3-1-1,1 2-20,1 1 0,1 6 0,2-6 0,3-1 0,0-1 0,2-1 0,-2 2 0,1 0 0,1-3 0,3-4 0,1 1 0,4 3 0,2 1 935,6-1-818,3 3 0,1-10 0,2 5 0,2-1 1,3-4-1,-1 1 0,3-2 0,-3-1 1,3-2-1,-1-2 0,4-2 0,1 1 1,2-2-8,0-4 1,-1 4-1,3-4 1,1 4 0,1 0-1,-1-2 1,0-1-1,0 1 1,3 0 0,2 0-1,1-3 1,1-1-1,-2-4-129,-2-1 1,0-2 0,-2 0 0,4 0 0,0-2-1,-3-3 1,-4-4 0,-1-4 0,-1-2 0,1 1-1,-2-2 1,-1-3-12,-2-5 0,-6 2 0,2-2 0,0-2 0,-1-1 0,-2-4 1,-1-1-1,-1-3 0,1-2 0,0-1 0,0 0 0,-4-2 0,0-3 25,-4-4 1,-2-2-1,-6 4 1,0 0 0,0 4-1,0-1 1,-2 0-1,-2-1 1,-8 2 0,-4 1-1,-4 3 1,-3 3-1,-2 6 1,-2 2 30,-2 0 0,-2 1 1,-1 1-1,-3 5 0,-2 3 1,-3 1-1,-1 1 0,-2 1 1,0 2-1,1 3 0,2 2 1,2 2-1,-2 3-193,-2 1 1,1 1 0,1 4 0,3 5 0,0 3 0,2 1 0,0 2 0,3 2-1,1 1 1,4 0 0,2 2 0,1 3 0,0 1 79,1-1 1,3 5-1,5-2 1,1 5-1,1 0 1,2-1 0,3-1-1,1 2 1,4 1-1,2-1 1,1-1-1,0-1 1,0 2 96,0 2 1,0-1 0,0-4 0,0 0 0,1 0 0,4-1 0,5 1 0,2 0 0,4 0 0,2 0-1,3-1 1,0 1 0,1-2 150,0-3 1,4 3-1,4-4 1,2 1 0,-1-2-1,1-1 1,-2-3-1,2-3 1,1 0 0,4-1-1,2-1 1,-3-2 0,1-3-189,0-1 0,0-3 0,1-4 0,-4 0 0,-4 0 0,-1 0 0,0 0 0,-2-1 0,-2-2 0,-2-4 0,-3-1 0,0-3 0,-1-3-85,0-6 0,0 3 0,-3-7 0,2-2 0,1-1 0,-1-3 1,-2-2-1,-2-2 0,0 1 0,-1-3 0,-2-2 0,-3-3 0,-1-3 126,-4 1 1,-2 0-1,-1-2 1,0-1-1,-1-4 1,-4 1-1,-5-1 1,-4 4-1,-4 1 1,-1 2-1,0-2 1,0 0 0,-2 1-75,-1 2 1,-2 9 0,-5-1 0,0 4 0,-1 2 0,-2 4 0,-3 5-1,-2 5 1,-3 4 0,-2 5 0,-1 4 0,0 2 0,0 4-62,0 5 0,0 3 0,-1 1 0,3 0 0,3 1 0,6-1 0,4 2 0,6 2 0,0 1 0,2-1 0,3-2 0,4 0 0,0 1-146,1 2 1,-3 7-1,1-4 1,-1 2-1,1 0 1,0 0-1,-1 0 1,1 0-1,-1 2 1,3-1-1,0 1 1,4-4-1,0-1 1,2-2 292,0 2 0,1-10 0,5 4 0,0-3 1882,0 1-1844,0-5 1,1-1 319,4-7-256,-3 0 0,6 0 698,-3 0-709,-4 0 0,7 0 219,-3 0-551,-3 0-2111,4 0 0,-4 0 2296,2 0 0,4-7 0,7-1 0</inkml:trace>
  <inkml:trace contextRef="#ctx0" brushRef="#br2">19523 10388 8306,'-10'0'367,"2"-1"1,2-4 158,3-5 0,1 2-526,2-1 0,6 6 0,2-4 0</inkml:trace>
  <inkml:trace contextRef="#ctx0" brushRef="#br1">19307 10072 7874,'0'-15'439,"-5"1"1,0 0 0,2-1-1,2 1 269,1-1 1,0 6 0,-2 1 0,-3 1-1,-4 4 1,-4 2 0,-2 1 0,1 0 0,0 1-1,-1 2 1,1 2-349,-1-2 1,-4-1 0,-2 0 0,1 1-1,-3 2 1,1-2 0,-4-2 0,-1-2-1,-2-2 1,1-4 0,-1-1 0,-1-3-1,-2-3-189,-2-6 1,5 3 0,5-7 0,0-2 0,0-1 0,2-2-1,1-1 1,5-2 0,3-2 0,4 1 0,-1-1 0,1-1-1,1 0-204,1 0 0,-2 0 0,4 3 0,0-4 0,0 1 0,0-1 0,2 0 0,2 1 0,1 3 0,-2 0 0,-1 0 0,-2-3 1,2 0 82,1 0 0,2 1 1,0 4-1,0-2 1,0-2-1,0 2 0,0 2 1,2 1-1,1-1 1,2-2-1,-2 0 1,0 3-47,2 3 1,-2 1 0,5-7-1,0-2 1,0 2 0,2 2-1,-1 1 1,1 0 0,1 1-1,2 0 1,1 3 0,1 3-1,-1 1-188,0 3 1,2 2-1,2 2 1,1-1 0,-1 3-1,-2 0 1,-2 4 0,-1 0-1,-2 2 1,-1 0 0,-1 1-901,-1-2 0,0 6 1,-4-6-1,0 4 1,-2 3-2725,-5 7 0,0 9 3808,-7 3 0,-6 13 0,-6-2 0</inkml:trace>
  <inkml:trace contextRef="#ctx0" brushRef="#br1">18415 8734 8112,'-19'8'432,"0"-4"1,-1-2-1,6-2 1,0 0-1,-1 0 1,2-2-1,4-2 1,4-6-1,3-3 1,4-1 15,3-1 0,3 1 0,8 0 0,1-1 0,4-1 0,2-1 0,2-2 0,2-1 0,4 0 1,1-4-1,3-2 0,0 0 0,2 2-409,0-1 0,-4-2 0,5-2 0,1 0 0,-1 2 0,-1 1 0,-2 4 0,-4 1 0,-4 4 0,-5 2 0,-3 4 0,-4 3-190,-4 2 1,-8 2-1,2 9 1,-4 5 0,-1 3-1,0 1 198,0 0 0,0 6 0,0 0 0,-1 3 0,-2 4 1,-4 5-1,1 5 0,-2 1 0,0 0 0,-2 2 0,1 2 1,-1 1-1,0 0-218,3 0 1,-5-6 0,6-3 0,0-4 0,-2-3 0,1-3 0,1-4-853,3-4 1,1-15-1,2-7 1,0-9-1,-2-5 1,-2-1 0,-4 0 1022,0 3 0,-12-4 0,4 0 0</inkml:trace>
  <inkml:trace contextRef="#ctx0" brushRef="#br1">18415 8806 8256,'-5'-10'0,"0"0"267,2-1 1,2-2-1,2-1 1,4-2-1,6-3 1,7-4-1,6 0 1,3-1-1,3-2 1,2-1-1,3-2 1,1 0-1,-1 2 24,-3 3 1,-4 3 0,-2 8 0,-4 2 0,-1 3 0,-3 2 0,-2 3-292,-2 1 0,7 2 0,1 0 0</inkml:trace>
  <inkml:trace contextRef="#ctx0" brushRef="#br2">15207 9108 9312,'8'-7'2397,"-2"-1"-2022,-6-6 1,-2 6 0,-2 5 0,-6 6 0,-4 7 0,-5 2 0,-5 3-1,-5 1 1,-5 3 0,-4 5 0,-4 3-164,-1 2 1,-2 0 0,-1 1 0,-2 2 0,0 2-1,0-2 1,-1-2 0,-1-1 0,-1-2 0,1-2 0,1-1-1,1 0 1,0 0 0,-2-1 19,-1-2 1,6-1 0,1-2 0,4 1-1,1-1 1,1-2 0,1-2 0,2-1-1,1-2 1,1-1 0,-1-1 0,1 1-156,-2-1 1,-2 1-1,-5 3 1,2-2-1,2-1 1,-2 2 0,0 4-1,0 4 1,2-3-1,-1-1 1,2-2 0,2 2-1,2 2-3,-1 1 0,-4-1 0,4-7 0,2-1 0,2 1 0,1 0 0,0 0 0,2-1 1,2-1-1,1 1 0,-2 0 0,0-1 0,3-1-38,3-3 1,0 1 0,0-1 0,1 0-1,0 0 1,0 0 0,1-1 0,2 1 0,2 0-1,-2-2 1,0 0 0,0 0 0,3 2-469,0-2 0,5-1 0,-1-2-934,-2 0 0,6-2 1,5-1-1,8-3 1,5-1-1,3 0 1366,3-1 0,3-2 0,7-4 0</inkml:trace>
  <inkml:trace contextRef="#ctx0" brushRef="#br2">13308 9525 10805,'0'-37'368,"0"4"1,0 4 0,0 5-1,0 5 1,-2 3 0,-3 1-1,-4 3 1,-4 4 0,-2 8 162,1 8 0,0 6 1,-1 4-1,1 2 0,-2 3 1,-2 2-1,-2 2 0,-3 2 1,-1 0-1,0 0 1,0-2-1,-1 0-344,-3 2 1,0-5-1,-1 6 1,0-4-1,0-1 1,1 3-1,0-1 1,3-2 0,1-1-1,0 2 1,0-1-1,2 1 1,1-2-1,5 0-164,5-2 1,-1-1 0,6-6-1,0-1 1,-1 0 0,4 1 0,1-1-1,2 1 1,0-1 177,0 0 0,0 1 1,2-1-1,3 0 0,4 1 1,4-2-1,2-2 1,-1-2-1,0 1 0,2 0 1,2-2 86,1-2 1,7 5-1,-2-3 1,3 0 0,3-1-1,2-3 1,3 1 0,2-2-1,3 1 1,2-1 0,-1 2-1,-1-2 1,-3-2-489,-2-1 1,3 0-1,-6 0 1,-4 0-1,-8 2 1,-4 1-1,-1 2 1,-2 0-1,-2 1 1,-3 5 133,-2 7 0,5 4 0,-3 7 0</inkml:trace>
  <inkml:trace contextRef="#ctx0" brushRef="#br2">14315 14072 8151,'-15'0'291,"6"-5"1,1-2 0,0 1 42,0 0 0,3 1 0,-3 6 0,0 4 1,2 6-1,-1 9 0,2 8 0,1 11 0,-1 7 1,2 9-1,1 5 0,2 7 0,0 4 1,0 1-169,0 0 1,0 0-1,2 0 1,1-2-1,2-5 1,-2-7-1,-2-8 1,1-7-1,1-7 1,2-5-1,-2-6 1,-1-15-1,-2-5 1,0-13 0,0-10-1,0-7 1,1-7-1,3-7 1,2-2 0,0-1-1,2 2 1,0 3-88,4 2 1,0 0-1,3 5 1,-1 1-1,0 7 1,1 4-1,-1 4 1,2 1-1,2 3 1,1 5 0,-1 5-1,-1 7 1,-1 6 0,-1 4 1,2 9 0,-9-4 0,0 2 0,-3 0 0,-3 2 0,-2 1 0,-2 0 0,-3-1 0,-4-4 0,-6 0 0,-2-1-1,-3 2 1,1-3-347,-2 1 1,5-6 0,-3-6 0,3 1 0,0-2 0,-1-4 0,-3-2 0,3-4-1,3-2 1,4-6 0,4-3-2990,-1-1 1,6 0 3254,-4-1 0,3 1 0,2-1 0</inkml:trace>
  <inkml:trace contextRef="#ctx0" brushRef="#br2">14761 14993 8169,'0'-15'1189,"0"6"0,0 2 1,0 6-1,0 7 0,0 7 1,0 4-919,0 3 0,-5 3 1,-2-2-1,0 2 0,-5 1 1,-2 0-1,-5 0 0,-5 1 1,-3 1-1,-2-1-271,0-1 0,-6 0 0,-2 5 0</inkml:trace>
  <inkml:trace contextRef="#ctx0" brushRef="#br2">14013 15093 9220,'0'-14'0,"0"-1"491,0 1 1,0 8 0,0 7-1,0 12 1,-2 9 0,-1 6 0,-4 2-1,-1 4 1,-3 2 0,-2 3 0,-1-3-1,0 1 1,-1-2-99,1 1 1,1-3 0,2-6 0,1-1-394,-1-2 0,-2 0 0,-1 5 0</inkml:trace>
  <inkml:trace contextRef="#ctx0" brushRef="#br2">12085 9813 7780,'0'-15'136,"0"1"1,0 4 0,0 1 175,0-2 1,-2-2-1,-1-2 1,-3 3-1,-1 0 1,-1 3 0,0-1-1,-3 1 1,-2 1-1,-1 1 1,-1 4-1,1 1 1,0 2 0,-1 0-1,-1 0-42,-3 0 0,-3 7 0,-7 2 1,0 6-1,-1 4 0,-2 5 1,-3 3-1,-2 2 0,-1 1 1,-1 2-1,2 2 0,2-2 0,3 0-237,2 1 1,7-1 0,4 5 0,5-2-1,3-1 1,3-1 0,1 3 0,4 0-1,2 3 1,2-2 0,4-2 0,5-2-1,2 2 1,4 1 126,3-1 1,-1-3 0,6-7 0,0-1-1,0 2 1,0 0 0,2-1 0,1-3-1,2 1 1,-2-1 0,-2 2 0,-1 0-54,2 0 1,1-6 0,0 3 0,-1-2-1,-1 0 1,4-3 0,3-3 0,2-5-1,1-2 1,3-3 0,4-1 0,1-4-1,2-4 90,3-8 1,-4-2-1,4-8 1,-1-2 0,-3-1-1,1-4 1,-5-1-1,-1-1 1,-4-1 0,1-1-1,-2-2 1,-2 1-1,-5 2-154,0 4 0,-4-1 1,-1-1-1,-1-1 1,-4 1-1,-1 1 1,-3 3-1,-2-3 0,-3-1 1,-1-1-1,-4-1 1,-1 1-1,-4-3-80,-3 0 0,-4 0 1,-11-4-1,-4-1 0,-3 1 1,-3-2-1,-4 1 0,-4-2 1,-4 3-1,-1 4 0,0 9 1,0 5-1,0 6-197,0 5 0,-5 0 0,-2 7 0,1 6 0,-3 8 0,3 6 0,-2 4 0,3 3 1,1 2-1,7 1 0,4-1 0,5-2 0,4-1-2084,3 1 0,13 1 0,1 4 2318,7 1 0,10 6 0,1 2 0</inkml:trace>
  <inkml:trace contextRef="#ctx0" brushRef="#br2">12387 11223 9822,'-7'-8'862,"7"-5"0,0 5 0,8 0 1,5 3-1,2 4 0,-1 1 0,0 0 1,1 0-734,-1 0 1,1 0 0,-3 1-1,-2 4 1,-5 6 0,-4 5 0,-2 5-1,-4 1 1,-5 4 0,-4 1-1,-4 0 1,-2-1-430,-3-2 1,6-2 0,-3 2-1,4-5 1,2-3 0,3-3-1,6-3 1,10-5 0,8-4 515,6-1 1,-2-5 0,7 1-1,0 0 1,0 3 0,0 1-1,0 0 1,0 1 0,-1 4 0,-3 3-1,-2 3 1,-2 2 0,-3 3 225,-4 0 0,-2 0 0,-7 0 0,-2 2 0,-4 2 0,-7 1 0,-8 0 0,-4-2 0,-7 0 0,-3 1 0,-5-3 0,-2-2-908,-1-6 1,0 2 0,0-6 0,-1-3 0,1-5 0,2-9-1,4-4 1,8-4 0,8-4 465,5-7 0,2-4 0,0-8 0</inkml:trace>
  <inkml:trace contextRef="#ctx0" brushRef="#br1">12056 9856 8544,'-2'14'0,"-1"1"0,-3-1 607,-2 0 1,3-1 0,-3-5-1,2-11 1,2-15 0,3-13-307,1-9 1,0-12 0,1-5 0,3-9 0,0-6-1,0-4 1,-3 35 0,1 0 0,-1-2 0,1 0-1,0-3 1,1 1 0,-1-3 0,-1 0 0,0-1 0,0 0-1,-1 1 1,0 0 0,-1 3 0,0 1 0,-1 2-1,-1 1 1,-6-38 0,-4 6-175,-2 6 1,6 6 0,-1 18 0,1 3 0,-1 5 0,2 7 0,2 6 0,1 6 0,0 3-1186,0 4 0,0 7 0,7 0 0,1 7 0,2 3 0,0 2-269,1-2 1734,-4-2 1,-1 1 0,-7 1 0,-4 3 0,-4 3 0,-5 7 0,-5 8 0,-5 9 0,-4 10 0,-6 8 0,-4 8 0,20-29 0,0 2 0,-1 2 0,0 2-686,-2 1 1,2 1-1,5-6 1,0-1 0,-18 30-1,11-12 1,12-12 0,11-14-1,9-15 1,12-18-1,7-19 1,11-16 277,4-11 0,9-11 0,-23 29 0,-1 0 0</inkml:trace>
  <inkml:trace contextRef="#ctx0" brushRef="#br1">11898 8417 9030,'0'-14'423,"0"-1"0,6 7 1,4 4-1,2 4 0,3 6 1,1 8-1,1 9 1,4 5-1,2 6 0,2 4 1,2 4-1,4 3-222,2 3 1,-2-8-1,4 3 1,0-3-202,3-3 0,4 4 0,1-4 0</inkml:trace>
  <inkml:trace contextRef="#ctx0" brushRef="#br1">14703 14115 8340,'0'-21'0,"0"-1"568,0-1 1,5-2-1,1 4 1,2 0 0,2 0-1,0 5-396,-1 5 1,-6 11 0,0 11 0,-6 7 0,-8 8 0,-6 6-1,-7 7 1,-4 8 0,0 6 0,-3 4 0,-2 6 0,-6 4 0,19-32-1,-1 2 1,-1 0 0,-1 1 0,-1 0 0,0 0 0,-1 0 0,-1 0-1,0-2 1,-1 0 0,1-2 0,1 0-604,0 0 0,0-1 0,0 0 0,-1-2 1,-19 32-1,6-11 0,2-7 0,6-6 1,6-4-1,7-3 0,7-3 0,6-7 1,7-6 430,7-6 0,7-4 0,13-6 0</inkml:trace>
  <inkml:trace contextRef="#ctx0" brushRef="#br2">14847 13913 9057,'0'-19'0,"0"0"0,0 1 0,2 4 704,2 4 1,-4 1-1,0 9 1,-8 8-1,-6 8 1,-5 9 0,-7 9-1,-4 9-715,-4 8 0,-7 12 1,-1 5-1,19-30 0,0 1 1,-1 4-1,0 0 0,0 4 1,0 1-1,0 0 1,0 1-1,1 0 0,0 0 1,0-2-1,1-1 0,1-2 1,0 0-1,2-4 1,2-1-1,-12 33 0,8-11 1,5-13-1,3-11 0,4-8 1,4-5-4851,3-5 4861,2-3 0,7-15 0,1-2 0</inkml:trace>
  <inkml:trace contextRef="#ctx0" brushRef="#br2">19609 9870 8201,'0'-14'44,"-6"6"1,4-5-1,-3 4 1,4-4 0,1-2-1,0 1 1,0 0 0,0-1-1,-2 1-58,-3-1 1,2 3 0,-7 2 0,-1 5 13,-1 4 0,-9 1 0,-2 0 0</inkml:trace>
  <inkml:trace contextRef="#ctx0" brushRef="#br2">15811 13870 8326,'-2'-16'229,"-2"-3"0,0 3 1,-4-3-1,0 5 0,0 4 1,-3 7-1,-3 8 1,-5 11-22,-5 11 1,-4 14 0,-4 14 0,-4 7-1,14-27 1,1 2 0,-3 3 0,1 1 0,-1 4-1,0 2 1,0 2 0,-1 2 0,-1 3 0,-1 1-1,-1 1 1,-2 0 0,1-1 0,-1-1 0,2-4-1,2 0 1,3-4 0,1-1 0,4-3 0,1-2-1,-12 32-440,5-8 1,3-13 0,7-8 0,1-8 0,2-4 0,3-4 0,2-3 0,2-5 231,3-3 0,7-2 0,2 1 0</inkml:trace>
  <inkml:trace contextRef="#ctx0" brushRef="#br2">19753 7914 19441,'-5'-15'-4209,"0"1"3828,1-1 1,4 6 0,0-1 1054,0-1 1,0 3 0,0-2 0,0-1 0,1 0-359,4 1 1,3 4 0,6 8 0,2 2 0,2 6 0,4 3 0,4 1 0,7 1 0,6-1 0,9 0 0,4 2-1,11 2 1,4 1 0,7 0-70,-1 2 0,2-5 0,2 3 1,-37-10-1,1 0 0,1 0 1,0-1-1,-1 2 0,1 0 0,-2-2 1,0 1-1,38 9 0,-3-1 1,0 4-1,-1 2 0,-2 1 0,-7-1-260,-4 1 1,1 0-1,1 4 1,-4-3-1,-5-2 1,-6-1-1,-3-1 1,-2 0-1,0-4 1,-1-1-1,-4-2 1,-4-1-1,-6-2-314,-4-1 0,-1-7 0,-6 2 0,-1-3 0,-9-4 0,-14-3-226,-9-4 0,-11-4 0,0-2 1,-7 1-1,-1 0 0,-3-2 0,-2-2 1,-6-3-1,-4-1 0,-4-2 1,-4 0-1,-3 0 0,-4-2 0,-5-1 470,31 13 1,-1 0 0,-2-3-1,-1 0 1,-2 0 0,-1 0-1,-2 1 1,-1 0 0,-1 1-1,-1 0 1,0 0 0,0 1-1,2 0 1,2 1 0,2 1-1,2 2 1,-32-6 0,13 6-1,10 2 1,12 2 0,8-2 1109,10 0 1,6 3 0,8-3 0,8 2-1,10 4 1,6 5 0,4 7-702,3 3 0,7 1 1,9 2-1,4 3 0,5 3 1,4 2-1,4 0 0,2 2 1,1 3-1,3 3 1,6 3-1,3 2-260,-32-17 1,-1 0 0,-1-2 0,0 0 0,2 2-1,0-1 1,0 0 0,0 0 0,1 0 0,0-1-1,0-1 1,0 0 0,-1-2 0,-1 0 0,34 12-1,-5-1 1,-3-4 0,-3-1 0,-2-4 0,-5-1-1,-1-1-144,-2-1 0,-3-4 0,2-1 0,-4 1 0,-6-2 0,-3-3 1,-5-4-1,-2-1 0,-3 0 0,-1 0 0,-4 0 0,-1 0-328,-3 0-32,-2 0 0,-2 0 0,0 0 0,1 0-821,-1 0 1,-12 0 0,-7 0-1,-6 0 1,-4-1 1253,1-4 1,-7-3 0,-1-6 0</inkml:trace>
  <inkml:trace contextRef="#ctx0" brushRef="#br2">21997 8201 8570,'-22'-24'365,"3"0"0,8 12 0,4-1 0,6 6 0,9 9 0,8 6 0,9 6 0,7 6 0,8 3 139,6 5 1,1 2-1,4 2 1,0 3-1,-1 0 1,-1 2-1,-1 0 1,0 1-1,0 1 1,-3-1-1,-4 0 1,-4 1-1,-2-2-569,-3-2 0,-6-2 1,-4-4-1,-3-2 0,-6-3 1,-5-3-1,-3-2 0,0 0 1,-2-1-1,-3-4 0,-5-2 1,-4-4-1,-4-1 337,-2 1 0,1-4 0,-2 0 0,-3-2 0,-5-2 1,-5 0-1,-3-2 0,-3-1 0,-2-3 0,-3-1 1,-1 1-1,-4 1 0,-3-1 0,-3-2-867,0 0 0,1-3 0,9 6 1,1 2-1,1 1 595,-1 2 0,5 0 0,0 0 0</inkml:trace>
  <inkml:trace contextRef="#ctx0" brushRef="#br2">23508 8460 8481,'0'-14'400,"0"-1"0,-2 1 0,-2 0 1,-8 1-1,-5 3 0,-7 6 0,-5 2 148,-5 2 1,-9 3 0,-11 7 0,-5 11-1,-4 9 1,3 8 0,2 5 0,5 5 0,4 5-1,4 3 1,5 2 0,11-2 0,10-2 0,11-3 2234,5-1-2692,3 4 0,6-14 0,4 3 1,3-3-1,1-2 0,2 1 0,2 1 1,1 1-1,0 3 0,0-1 0,2-2 1,1 1-1,6-2 95,4 0 0,0-2 0,6-9 0,3-2 0,6-3 0,6-6 0,2-7 0,5-8 0,0-6 0,4-8 0,2-8 0,1-9-135,-1-4 0,-7-8 0,-8 2 1,0-4-1,-1-2 0,-1-3 1,-4-1-1,-5 2 0,-7 1 0,-2 2 1,-4-2-1,-3-1 0,-5-4-17,-3-1 0,-3 5 1,-4-2-1,-4 2 1,-5-1-1,-5-1 1,-4 2-1,-6 1 1,-5 4-1,-9 1 1,-9 3-1,-9 2 1,-7 4-294,-7 6 1,-6 4 0,-10 6 0,-3 3-1,0 2 1,4 5 0,2 5 0,4 5-1,3 5 1,8 2 0,9 4 0,13 2-1,10 1-1277,8-1 0,9 4 1,5 1-1,4-1 1,4-1 1535,7 0 0,6 1 0,12 7 0</inkml:trace>
  <inkml:trace contextRef="#ctx0" brushRef="#br2">24745 7842 8536,'-1'-13'2343,"-3"2"1,1 3-1793,5 1 0,4 2 0,9 7 0,1 1 0,1 4 0,4 1 0,0 3 0,-1 2 0,-2 1 1,-2 0-1,-2 1 0,-1-1 0,-3 2 0,-5 2 0,-5 1-739,-5-2 1,-5 4 0,-11 0 0,-6 0 0,-6 0 0,-4-2 0,-1 0 0,1 0 0,3-3 0,4-3 0,3-3 0,3-1 0,5-1-64,3-3 1,9 1 0,7-1 0,8-2 0,7-1 0,4-2 0,3 1-1,2 3 1,0 0 0,0 1 0,0 0 0,0 1 627,2 2 1,-4 2 0,0 4-1,-1 1 1,-3 1 0,-2 1-1,-4 4 1,0 0 0,-4 1 0,-2-1-1,-3 0 1,-3-2 0,-5 0-44,-4 0 0,-10 1 0,-7-6 0,-4 0 0,-5 1 0,-1-1 0,0 1 1,-1-3-1,-2 0 0,1-4 0,1-2 0,2-3 0,5-1-577,4-2 1,2-2 0,8-3 0,3-4 0,2-4 0,3-1-1,3-1 1,4 1 0,1-1 0,0 1 242,0 0 0,13-1 0,3 1 0</inkml:trace>
  <inkml:trace contextRef="#ctx0" brushRef="#br2">18789 14359 7972,'-5'15'827,"0"-1"0,-4 1 0,4-1 0,2 0-193,1 1 1,9-9 0,2-6 0,4-8 0,1-5 0,1-1 0,-1 0 0,1-1 0,-1 1 0,0-2 0,1-2 0,-1-3 1042,0-1-1798,7 5 0,-5-11 0,3 6 0,-3-2 0,-1 2 0,-1-1 1,-1 2-1,-3 1 0,-4 4 0,-1 3-56,0 3 1,-7 10 0,-6 5-1,-2 13 1,1 9 0,-2 6 0,-1 4-1,1 2 1,3-1 0,2 3-1,3 4 1,1 3 0,2-1 217,0-3 1,2-7 0,1-3 0,3-4 0,2-1-1,3-2 1,2-5 0,2-6 0,1-6 0,1-4-1,2-2 1,-1-6 0,0-6-291,1-6 0,-2-10 1,6-2-1,-1-6 0,-1-5 1,0-3-1,-2-1 0,0-6 1,0-1-1,-1-4 1,-4-3 248,-4-4 0,2-8 0,-4 1 0</inkml:trace>
  <inkml:trace contextRef="#ctx0" brushRef="#br2">19091 13568 8400,'-14'-14'0,"-1"-1"0,3 1 1594,2 0 1,0 6 0,10 4 0,5 8-1,3 5-1190,2 4 0,4 3 0,5 1 0,1 4 0,-1 2 0,1 2-404,3 2 0,7 2 0,7 0 0</inkml:trace>
  <inkml:trace contextRef="#ctx0" brushRef="#br2">19911 14618 7976,'-14'0'2884,"-1"0"-2251,7 0 0,-4 0 1,2 0-1,-1-1-633,1-4 0,-3-3 0,5-6 0</inkml:trace>
  <inkml:trace contextRef="#ctx0" brushRef="#br2">15178 15108 8233,'-14'0'-245,"4"0"1,2 1-1,0 2-448,0 2 0,6 0 693,2-5 0,0 6 0,7 2 0</inkml:trace>
  <inkml:trace contextRef="#ctx0" brushRef="#br2">19710 9770 8508,'-15'0'-223,"1"0"1,4 0 0,1 0 408,-2 0 0,4-7 0,2-2 1,4-4-1,1-2 0,0 1 0,0 0 1,0-1-1,0 1 0,0-1 1,-2 1-1,-3 1 0,-4 4 0,-4 2 107,-1 1 0,-7 4 1,-3-2-1,-3 2 0,-2 2 1,0 2-1,-1 2 0,-2 6 1,-3 3-1,0 1 0,-2 2 1,2 2-282,-1 1 0,3 6 0,4-1 1,0 4-1,1 2 0,-1 2 1,2 3-1,1 0 0,4 2 0,1 0 1,3 3-1,2 0 0,2 0 47,-1-2 0,8-1 0,2 3 0,3-3 0,2-1 0,0 0 1,0-1-1,2-3 0,1 0 0,3 0 0,2 0 0,3-4 1,2-4 74,2-3 1,-1 3 0,2-3-1,2 0 1,1-1 0,0 0 0,0-1-1,2 0 1,0 0 0,1 0 0,0 1-1,2-3 1,0 1-137,0 1 0,0-3 0,5 3 0,0-4 0,-2-4 1,-1-2-1,-2 1 0,1-1 0,2-1 0,2-1 0,0-4 1,0-1-1,0-2 99,-1 0 1,1-7 0,0-4-1,0-5 1,1-5 0,2-3 0,2-4-1,-1-6 1,1-3 0,-1-1 0,-1-1-1,-3 1 10,-5-2 0,3-3 0,-4-2 0,-3-1 0,-4 1 0,-6-1 0,-4 1 0,-3-1 0,-1-1 0,-4-1 0,-2 2 1,-6 1-1,-4 2-20,-5 0 1,1 0 0,-6 1 0,-2 4 0,-1 4-1,-2 5 1,1 4 0,-1 2 0,0 3 0,0 2-1,1 2 1,-1 2 0,0-1-237,0 1 0,0 4 0,1 2 0,-1 2 0,-1 3 0,-4 1 0,-3 4 0,-1 3 0,-1 6 0,1 6 0,0 6 1,-1 2-1,-1 2 0,-1 4-24,-2-1 1,1 7 0,2 1-1,3 4 1,2 1 0,3-1 0,3-2-1,4-2 1,3 2 0,1 3-1,3 2 1,4 0 229,4-4 1,-1-1-1,6 3 1,0 0 0,1 1-1,-1-3 1,2-1-1,1-3 1,4-2 0,2-1-1,6-1 1,3 1-1,1-4 102,1-4 1,-1 1 0,2-5-1,2 2 1,1-1 0,-2-3-1,1-2 1,-1 0 0,4-1-1,0 2 1,0-1 0,-4-4-1,1-2-17,1-3 0,-3-1 0,3 3 0,-3-3 0,-1-1 0,-1-4 0,0-1 0,1-2 0,-1 0-87,1 0 1,-6-5 0,-1-2-1,0 1 1,-1-2 0,1 2-1,0-2 1,3 1 0,0-1-288,-1 0 0,-2 5 1,-4-2-1,4 2 0,2 0 1,0-2 70,1 2 1,1 0 0,3-1 0,-1 0 0,1 0 0,-1 1 0,0 0 0,2-2 0,2 0 192,1-1 0,2 3 1,-3-7-1,2-1 1,3-2-1,2-3 1,4-3-1,3-5 0,3-3 1,0-2-1,2-1 1,-2-4-1,2-4 595,0-4-622,-5 6 1,1-4-1,-7 4 1,-2 1 0,-2 0-1,-3 3 1,-4 2 0,-4 1-1,-3 0 1,-2 0 0,-1 1-1,0-1 1,-2 0 84,-1 0 1,-2-1 0,-2-4-1,-1-2 1,-3-1 0,-2 2 0,-4 1-1,0 0 1,-3 2 0,1 2 0,0 1-1,-1 2-15,1 3 1,-1-1 0,1 4-1,0 0 1,-1 0 0,1 4-1,-1 1 1,1 1 0,0 1-1,-1-1 1,1 3 0,-1 2-385,1 5 1,5-1 0,-1 1-1,-1 2 1,-2 1 0,-1 2-1,-1 2 1,1 1 0,-1 2-816,1-2 1,4 0 0,1 2 0,-1 5 1123,2 2 0,2 3 0,6-1 0</inkml:trace>
  <inkml:trace contextRef="#ctx0" brushRef="#br2">19681 4691 8364,'0'-15'-260,"0"1"349,0 6 0,0-5 0,-2 5 123,-2 0 1,2-5 0,-4 5 0,-1-1-1,-2 1 1,-4 1 0,-2 4 0,1 0-1,0 0 1,-2-2 0,-2 2 0,-3 1-1,1 2 1,-3 0 0,2 0-60,1 0 1,-6 0 0,2 0-1,-2 0 1,1 0 0,1 0-1,-2 2 1,-1 2 0,-2 4-1,1 2 1,-1 0 0,0 1 0,0 2-1,1 1-158,-1 0 1,0 1 0,2-1 0,1 2 0,2 2 0,0 1 0,0 0 0,2 2 0,1 1 0,4 2-1,2-1 1,4-1 0,1 0 73,-1 4 0,3 1 0,0 2 0,0 0 1,2 1-1,-2 4 0,1 2 0,1 3 0,3-1 1,1 1-1,1-1 0,-3 0 0,0 1 66,0-3 0,3 1 0,1-5 0,0 2 1,0-1-1,0 1 0,0-1 0,0-2 1,1-4-1,4-3 0,5 2 0,1 1 1,0 2-39,-1-1 1,-1-4-1,6-1 1,-1-1-1,1 0 1,-1 2-1,0-1 1,1-4-1,-1-1 1,0-1-1,1 2 1,-1-1-1,1-2 82,-1-2 0,7-4 0,3-1 0,1 1 0,1 0 0,-2-2 1,2 0-1,1-2 0,1 0 0,1-2 0,0-3 0,0-1 1,0 0-114,-1 0 1,1 0 0,0 0 0,0 0-1,-1 0 1,1 0 0,2-1 0,1-3 0,1-2-1,-1-2 1,-2-3 0,-1-2 0,2-1-18,2-1 0,-2 1 0,1-2 0,-5-2 0,-5-1 0,0 0 1,-1-2-1,0-1 0,-3-2 0,-1 1 0,1 1 0,1 0 124,-1-4 0,-2-1 1,-2-2-1,0 0 0,1 1 1,-1 0-1,0 3 1,1 1-1,-1-2 0,1 1 1,-3-1-1,0 4 1,-4-1-97,-2 1 0,0 3 1,-2-5-1,0-2 1,0 1-1,-3-3 0,-1 1 1,-1-3-1,-3 0 1,-2-1-1,0 2 0,-2-1 1,0-2-138,-4-2 0,1 1 0,-2 4 0,1 0 1,-4 1-1,0-1 0,-2 0 0,0 0 1,-2 0-1,-1 2 0,-1 2 0,-2 1 1,-5 0-1,-3 1-65,0 4 1,-5-2-1,0 2 1,-3 0-1,0 0 1,-1 0-1,1 1 1,-2 2 0,1 2-1,-2-1 1,1 2-1,2 2 76,2 2 1,6 6 0,-2-2 0,2 3 0,0 2-1,-1 0 1,1 2 0,1 3 0,3 4 0,-1 4-1,0 3 1,0 1 0,0 4-40,1 2 0,4-1 0,0 5 0,-2 0 0,1 4 1,-1-1-1,4 1 0,1-3 0,2 3 0,-1 2 0,1 6 1,2 1-1,2 0-210,6-2 332,2 0 0,3 10 0,-1-1 1,2-4-1,1-3 0,4 0 0,2 0 1,6 0-1,3-4 0,1 0 0,0-4 1,1-2-1,1-1 115,3-1 1,-1 1 0,4 0-1,0 0 1,-1 0 0,2-1-1,-1 1 1,2 0 0,0-2-1,0-1 1,1-4 0,4-1-14,5-4 0,-4-1 0,5-1 0,-1-2 0,1-2 1,2-3-1,3-2 0,0-3 0,0-1 0,-4-2 1,1 0-1,0-2 0,1-2-87,-1-6 1,0-3 0,-5-1 0,1-1 0,-1-1 0,-1-1 0,-2-2 0,-1-1 0,1 0 0,0-4 0,0-3 0,-2-2 0,-2 0 35,-1 0 0,-6 0 0,1 1 0,-3-3 0,-1-2 0,-3-6 0,-1-2 0,-3-2 0,-1-1 0,-4 0 0,-1-3 0,-4-1 0,-1 0 0,-5 0-73,-5 0 1,0 4-1,-9 4 1,0 0-1,-2 5 1,-5 4-1,-5 6 1,-3 1 0,-3 0-1,-3 1 1,-5 4-1,-4 3-358,-4 2 0,-8 6 1,-3 3-1,-2 3 1,2 2-1,3 0 1,3 0-1,2 2 1,5 1-1,4 2 1,8 0-1,7 0 1,6-1-1,7 1-721,8 2 0,1-4 0,8 6 0,4 4 0,4 5 0,6 6 1067,4 3 0,8 2 0,1-1 0</inkml:trace>
  <inkml:trace contextRef="#ctx0" brushRef="#br1">18890 5424 7774,'6'-14'604,"-4"4"1,3 1 0,-5-1-385,-5 2 1,2 2 0,-7 6 0,-3 0 0,-3 0 0,-5 0 0,-1 1 0,-4 4-1,-2 5 1,-6 3 0,-6 3 0,-6 3 0,-7 5 0,-3 3 0,-3 0 0,-3-1 0,-6-2-169,-2 1 0,31-11 0,0 1 0,-1 0 1,0 0-1,-1 1 0,0-1 0,1-1 1,-1-1-1,0 1 0,0-1 0,0 0 1,1 0-1,-1 0 0,0 1 0,0-1 1,-1-1-1,1 2 0,-1 0 0,0-2 1,1 1-1,1 1 0,0-1 0,1 1 1,0 0 24,-37 14 1,5 0-1,5-3 1,8-3-1,9 1 1,4-2-1,4-1 1,2-2-1,7-4 1,5-2-1,5-4 1,1-2-1,3-3-57,2-1 1,7-2-1,-1-2 1,1-3-1,1-4 1,3-4-1021,3-1 0,4 4 0,3 2 0,4 2 1,6 2-1,4 1 1000,5-2 0,3-9 0,2-8 0</inkml:trace>
  <inkml:trace contextRef="#ctx0" brushRef="#br1">17135 5770 8407,'0'-15'0,"1"-1"558,4-3-276,-3 3 0,4-5 1,-6 7-1,0 0 1,-2 1-1,-2 3 1,-6 5-1,-4 4 1,-6 1-1,-4 1 1,-4 6-1,-6 7-32,-4 9 1,-9 9-1,-2 3 1,-1 0-1,1 2 1,2-2-1,3 2 1,0-2 0,4-2-1,5-4 1,8-3-1,5-2 1,4 0-215,2 0 0,8-7 0,3 2 1,5-3-1,4-1 0,2-1 0,2-1 1,3-2-1,2-1 0,1-1 0,1 1 1,1-2-1,1 0 16,2 0 1,7-5 0,0 2 0,4-2 0,7 0 0,3 2 0,4-2-1,3-1 1,1-2 0,1 0 0,2 0 0,4 0 0,-1 0-580,-1 0 1,1 0 0,-6 0 0,-1 0 0,-3 0 526,-1 0 0,1 6 0,-1 2 0</inkml:trace>
  <inkml:trace contextRef="#ctx0" brushRef="#br1">22774 9309 8212,'-8'0'-385,"2"-1"1,6-4 0,1-3-1,3-2 619,0 1 1,3 5 0,-2-2 0,4 0 0,4-2 1331,1 0 0,-6 0-1369,-3 3 1,-10 3 0,-4-3-1,-4 5 1,-1 4 0,-2 2-1,-4 2 1,-5 2 0,-6-1 0,-4 2-1,-3 4 1,-5 2 0,-5 1-53,-3-2 1,-1 0-1,-2 2 1,0 1-1,-4 0 1,-3 0 0,1 0-1,1 0 1,-1 1-1,0 0 1,-3 1-1,3 2 1,0-3-177,3 1 1,-1 0-1,1-3 1,-1 2-1,2 1 1,4 0 0,2-4-1,2 1 1,-1 0-1,-1 1 1,-1-2 0,1 1-1,1 0 51,2 1 0,3 0 0,2-6 0,4-2 0,2-3 0,5 0 1,0-2-1,4 2 0,1-1 0,4-1 0,3-3 0,3-1-221,1-2 0,1 0 0,0 0 0,-1 1 1,1 3-534,0 0 0,7 1 0,7-5 1,10 0-1,7-1 0,6-3 734,-1 0 0,12-14 0,-4 2 0</inkml:trace>
  <inkml:trace contextRef="#ctx0" brushRef="#br1">21192 9496 8493,'-13'-6'0,"2"-4"224,1-3 1,0 1 0,-4 0 0,0 4 0,-1 2 0,-1 3 0,-3 1 0,-5 4 0,-3 3 0,-3 4-1,-2 4 1,-4 1 0,0 2 0,-4 4-31,-2 4 1,-6 1 0,0 1 0,2-2 0,3 1 0,3 2 0,1 2 0,1 0 0,1 0 0,4 0 0,2-1 0,4 0-1,3-3-119,5-1 0,3-2 1,3 4-1,2-4 1,3-1-1,2-3 1,2-2-1,3-2 1,2 1 67,4-1 1,3-1 0,8-4-1,2-2 1,3-2 0,-1-1-1,4 0 1,2-3 0,6-1-1,3 0 1,5 0 0,2 0-311,1 0 1,5 0-1,0 0 1,0-1-1,1-3 1,2 0-1,2-1 1,0 0-1,0 0 167,-2 2 0,5 1 0,-5 2 0</inkml:trace>
  <inkml:trace contextRef="#ctx0" brushRef="#br2">17753 13597 7955,'8'-23'0,"-3"4"0,-3 3 0,-2 2 231,0 0 0,-2 1 0,-3 3 1,-4 5-1,-6 5 0,-4 7 0,-7 7 1,-4 10-1,-7 10-181,-4 9 0,-1 6 1,-11 12-1,26-29 0,0 2 1,0 1-1,0 2 0,-1 0 1,1 1-1,1 1 0,0 0 1,-1 2-1,-1 0 0,0 2 1,-1 0-1,-1 2 0,1 0 1,0-1-1,0 1 0,2-2 1,1-1-1,1-3 0,1 0 1,0-2-1,0 0 0,0-1 1,1 0-1,-20 32-248,5-5 1,9-7-1,10-16 1,5-5-1,4-8 1,7-6-1,6-8 1,7-7 197,2-4 0,9-9 0,1-1 0</inkml:trace>
  <inkml:trace contextRef="#ctx0" brushRef="#br2">19393 13424 7972,'7'-8'672,"1"-3"0,4 8 0,-4 4-503,-8 7 1,-8 7 0,-11 4-1,-5 7 1,-4 6 0,-6 8-1,-4 6 1,-6 8 0,-4 7-1,22-27 1,-2 2 0,-1 4-1,-1 0 1,-1 4 0,0 2-1,0 1 1,1 0 0,0 1-1,1 0 1,0 0 0,2 0-1,-1 0 1,1 0-289,0 0 1,2 0 0,4-6 0,2-1-1,-1-1 1,1 0 0,-11 29 0,4-10-1,4-6 1,1-6 0,4-5 0,1-7 0,3-4-1,2-3 1,3 1 118,1 0 0,-4 0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10675 13323 7968,'-15'-11'0,"3"-1"248,2-4 0,-1-2 1,6 2-1,2-2 101,1-1 0,2-6 1,2 1-1,3-4 1,4 0-1,6-1 1,4 0-1,5 0 1,3 2-1,2 2 1,1 2-1,2 2 1,3 4-1,0 2 0,2 6-202,0 4 1,-5 3 0,0 4 0,-5 4 0,-5 7 0,-1 6 0,-3 4 0,-4 2 0,-4 4 0,-5 3 0,-4 3 0,-4 0 0,-5 2-83,-6 0 0,-10-5 0,0 3 0,-5-1 0,-3-2 0,-3-5 0,0-6 0,-2-7 0,0-4 1,-1-6-1,1-4 0,3-6 0,4-10-15,1-11 1,5-8-1,3-8 1,5-2-1,8-2 1,5 1 0,3 3-1,2 5 1,3 4-1,4 7 1,4 6-1,3 7 1,2 4-7197,1 5 7146,6 10 0,-2 16 0,6 9 0</inkml:trace>
  <inkml:trace contextRef="#ctx0" brushRef="#br0">9711 14302 8122,'-6'-16'0,"-4"-3"0,4 1 0,1-4 0,3-1 0,2 1 0,2-4 0,3-1 0,4-3 475,4-4 0,6 4 0,0-4 0,-1 4 0,-1 1 0,-1 0 0,0 2 1,-3 3-1,-2 8 0,-3 13 0,-4 19 0,-8 19-428,-5 15 1,-4 12 0,-1 5 0,1 4 0,2 1 0,3-2 0,1-3 0,4-3 0,1-3-1,2-4 1,2-7 0,3-10 0,4-11 5,4-9 1,8-5-1,1-6 1,2-5-1,0-9 1,0-10 0,0-7-1,0-7 1,2-4-1,1-6 1,0-4 0,-1-5-1,-2-6-117,1-7 0,-4 0 0,0-4 0,-2-1 0,-1 2 0,-4 0 0,-3 7 0,-1 7 0,-2 17 131,-3 15 0,-4 24 0,-1 26 0,0 8 1,0 8-1,0 5 0,0 1 0,0 2 0,0-3 1,2-2-1,3-4 0,3-1 0,1-1-232,1-2 0,-1-1 1,7-10-1,2 1 0,1-1 165,-1-2 0,4-1 0,0 0 0</inkml:trace>
  <inkml:trace contextRef="#ctx0" brushRef="#br0">21436 13453 8104,'-24'0'0,"2"0"0,1 0 0,2 0-81,-2 0 1,5-2 0,-1-2 0,4-6 0,5-3 0,1-3 0,6-3 0,4-5 0,8-5 426,7-4 1,-1-4 0,7-5 0,2 2 0,-1 2-1,1 0 1,-4 1 0,1 5 0,-2 6 0,1 7-1,-3 3 1,0 3 0,-3 4 0,2 6 0,-2 6-213,0 6 1,-2 6 0,1 6 0,-3 7 0,0 9 0,-4 5 0,-2 1 0,-3 0 0,-1 0 0,-4-1-1,-3-2 1,-6-4 0,-5 0 124,-3-4 0,-7-8 0,2-5 0,-3-5 0,-1-4 0,-3-5 0,-1-5 1,-1-7-1,2-7 0,4-9 0,3-5 0,0-6-353,2-4 0,6-2 1,8 0-1,1 1 1,4 1-1,2 1 1,2 5-1,4 8 0,5 10 1,4 7-1,5 7 94,5 5 0,3 10 0,2 7 0</inkml:trace>
  <inkml:trace contextRef="#ctx0" brushRef="#br0">21681 14546 7931,'-5'-19'302,"0"0"1,0-6 0,5-1 0,4-4 0,5-6 0,10 1 0,9-2 0,4 2 0,3 0 0,1 3 0,4 3 0,2 5 0,0 5 0,-4 5 0,-5 4-141,-2 5 1,-9 5-1,-3 5 1,-4 6 0,-6 7-1,-4 6 1,-3 5-1,-4 6 1,-1 7 0,-3 4-1,-2 2 1,-4 0 0,1 1-1,0 1-223,1-1 0,7-1 1,-2-6-1,4-2 1,1-3-1,1-2 0,6-3 1,6-3-1,6-5 1,3-7-1,4-6 1,1-6 259,2-3 0,-1-2 0,1-2 0,-2-4 0,-1-9 0,-2-7 0,2-5 0,-1-4 1,-1-2-1,-3-5 0,-4-4 0,-1-3 0,-3-1-180,0-2 1,-7-2 0,-1 4 0,-3-2 0,-4 0 0,-1 2 0,-3 3 0,-1 7 0,1 9 0,3 8 20,1 3 0,4 8 0,4 5 1,8 6-1,9 5 0,6 2 1,4-2-1,6-2 0,2-3 1,4-1-1,1-2 0,2 0 0,-3 0 228,-5 0 0,0 0 1,-7 0-1,-2-2 0,-6-1 1,-5-3-1,-4-1 1,-4-1-269,-2 0 0,3-1 0,-5-6 0</inkml:trace>
  <inkml:trace contextRef="#ctx0" brushRef="#br0">11308 12935 12827,'-8'-6'-1058,"1"2"1,9-4 0,4 2 1278,9 3 1,1 1 0,8 2 0,3 0 0,5 0 0,6 0 0,5 0 0,4 0-1,4-1 1,3-3 0,7-2 0,3-2 0,5-2 0,-1 1-103,0-1 1,0 7 0,-5-3 0,-3 1 0,0 0-1,-4 2 1,-4 1 0,-4 2 0,-3-1 0,0-3-1,1 0 1,4 1 0,-1-1-112,1 0 1,-1 2-1,-2-4 1,4-1 0,2-1-1,3-1 1,-2-1-1,3 0 1,3 1 0,4-1-1,-2-1 1,-1 0-1,-4 0 32,4 1 1,-4-1 0,7-7 0,-1-1 0,-1 1 0,0 1 0,1-1 0,1-1-1,1 0 1,2 0 0,1-2 0,-1 0-30,1 0 0,3-4 0,2 1 0,4-2 1,-37 13-1,0 1 0,1 0 0,-1 0 1,1-1-1,0 0 0,0 0 0,1-1 1,0 0-1,1-1 0,0 1 0,0-1 1,0 1-1,-1 0 0,0 0 0,-1 0-17,0 3 0,0-2 0,34-14 0,-36 15 0,0 0 1,38-15-1,-39 13 0,0-1 0,38-15 0,-3-2 1,1-2-1,-36 18 0,0-1 0,2-1 0,0 1 1,1-2-1,0 1 0,-1-1 0,0 0 0,0-1 1,0 1 9,0-1 1,0 0 0,0-1-1,1-1 1,2 0 0,0-1-1,0 1 1,-1-1 0,0 3-1,-1-1 1,-1 0 0,0 0-1,0 1 1,-1-1 0,-1-1-1,0-1 1,1 1 0,-1-1-1,0 1 1,1 0 0,-2 1-1,1 0 1,-2 0 0,0 0 0,31-20 16,-5-2 0,2-1 1,-3 1-1,-5 0 1,-6 0-1,-6 0 1,-1 0-1,1-1 0,-3 1 1,-1-1-1,-5-3 1,-3-1-1,-5 0 15,1-1 1,-8 6 0,0-2-1,-4 5 1,-4 0 0,0-2-1,-4 1 1,-2 1 0,-3 3 0,-3 0-1,-5 2 1,-6-2 0,-5 2-50,-3 0 0,-7-3 0,1 2 1,-6 1-1,-5-2 0,-4 2 0,-7 0 1,-1 3-1,-3 3 0,0 4 0,-5 1 1,-3 0-1,-3 1-70,1 4 0,2 3 0,0 2 1,-4-1-1,-2 3 0,-1 2 0,2 5 1,2 2-1,-2 0 0,-3-2 0,-4 2 1,0 1-1,-1 4-28,-4 3 1,5-2 0,-9 5 0,1 0 0,1 0 0,4 1 0,1 1 0,-1 0 0,-4 1 0,1 2-1,2 1 1,6 0 0,4 1 81,4-1 1,0 2-1,2 2 1,0 1-1,3 0 1,0 2-1,-1 1 1,-4 2-1,-1 0 1,1 2-1,2 1 1,1 2 26,1 0 1,-1-1 0,1 1 0,1 0 0,1-2 0,4-1 0,1-4 0,4 0-1,3 1 1,5 1 0,4-2 0,2-1 0,0-2 38,-1 0 1,-1 7 0,5-4-1,0 2 1,1 0 0,-1 0 0,0 0-1,0 0 1,1 2 0,-1 1 0,0 0-1,2-1 1,3-2-34,5 1 1,3 1 0,1-1 0,3-1 0,0 2 0,4 1 0,2 2 0,1 0 0,0-1 0,1 1 0,0 0 0,3 0-1,2 0 1,4-1 0,-3 1 0,4 0 1,-1 0-1,1-1 0,1 1 0,1 0 1,0-2-1,3-1 0,2-4 1,1 1-1,0-1 252,1 4-238,6-6 0,-4 3 1,6-6-1,-1 2 1,0-1-1,2 0 1,0-1-1,-1 2 1,-3-1-1,0-2 1,-1-2-1,2 1 9,1-1 1,-4-4 0,2-1 0,0 3 0,0 0-1,1 1 1,1-2 0,-1-1 0,2-1 0,-3 1-1,3 0 1,-1-1 0,4 1-27,1-1 0,2-5 1,-1 2-1,1-1 0,0 0 1,0-1-1,1 1 1,1 2-1,-1-1 0,-3 2 1,0-2-1,0 2-39,2 0 0,-5 0 1,-1 4-1,-1-3 1,0 2-1,2 2 1,0 0-1,-1-2 1,-1-1-1,0 1 1,2 2-1,0 1 1,0 0 50,2 1 1,1-2 0,3-1 0,2 1 0,2 3-1,-2 0 1,0 0 0,0-1 0,3-1 0,0 2-1,2 2 1,-2 1 0,2-2-15,0-1 0,1 0 0,5 2 0,0 1 1,-1-1-1,-2-2 0,0-2 0,3 2 0,3 2 1,1 1-1,-2-2 0,-2-1 177,0-1-170,0-1 0,5 2 1,0 2-1,-2 1 1,-1-2-1,0-1 0,3 0 1,3 2-1,2 1 1,-2-1-1,0-2 0,0 0-12,3 3 0,2-3 0,0 3 0,-1-5 0,-3-2 0,3-3 0,1 2 0,1 2 0,1 0 0,-1-2 0,1-3 0,0 0 1,1-1 39,3-1 1,-3 4-1,4-6 1,-3 1-1,3 0 1,4 1-1,1 1 1,0-1-1,-6-3 1,-3 1-1,0-1 1,2 3-1,1 1-25,-1-1 0,-2 4 0,-1-6 0,-2 1 0,0 0 0,-2 1 0,2 1 0,-3-1 0,-1-3 0,-2-1 0,3 0 0,1 1 0,4 1-16,-4 0 1,4-3 0,-6 1 0,4 1 0,0 2 0,-3 0 0,-5-1 0,-3 1 0,-2-2 0,0 1 0,0-1 0,0 2 0,0-1 4,1 3 0,-1-6 0,0 6 1,-1-2-1,-3 1 0,-2 0 1,0 2-1,-2 0 0,2 4 0,-3-1 1,-2 0-1,-5-1 0,0-1-32,0-1 1,2 5-1,-2-3 1,-1 1-1,-2 0 1,1-1-1,2-1 1,2 1 0,0-2-1,1 0 1,2-2-1,2 0 1,-1-1 92,2 2 0,-4-6 0,4 6 0,-1-3 0,-1 3 0,-1-1 1,-1 2-1,-3 0 0,-1 2 0,-1-1 0,-2 1 0,0 0 1,0-1-110,0 1 1,0-5-1,3 3 1,-1 0 0,-2-2-1,1 0 1,2-1-1,2 0 1,0 0 0,0-2-1,-1-1 1,3-2 719,2 0-664,-9 0 0,10 0 0,-10 0 0,3 0 0,0 0 0,-3 0 0,-5 0 0,-3 0 1,-1 0-514,-1 0 0,-7 0 0,-7 0 0,-8 1 506,-5 4 0,-2 3 0,1 6 0</inkml:trace>
  <inkml:trace contextRef="#ctx0" brushRef="#br0">15379 12129 8316,'-6'-8'369,"3"-3"1,-5 5-25,1-2 1,1 3 0,1-3 0,-4 0 0,-4 2 0,-2-1 0,1 4 0,0 1-1,1 4 1,2 1 0,3 4 0,1 1 0,2 1-244,-1-1 1,4 5 0,-2-4-1,2 4 1,2 2 0,0-1-1,0 0 1,0 1 0,0-1 0,2 1-1,1-1 104,2 0 0,6-4 0,-2-2 1,4-2-1,2-4 0,-1-4 1,0-4-1,1-2 0,-2-5 0,-2-3 1,-2-3-1,1 1-55,-2 2 0,-2-3 0,-6 0 1,0 0-1,0 0 0,0 0 0,0 1 1,-1 2-1,-4 3 0,-5 2 0,-2 3 1,-3 2-1,1 2 0,-1 3-228,1 1 0,0 6 0,-2 5 1,-2 5-1,-1 5 0,3 0 1,3 0-1,5-2 0,2 0 0,3 0 1,1-1-1,2-2 0,0-2 48,0 1 0,6-1 0,4-1 0,4-4 0,4-4 0,1-3 0,-1-2 0,-1 0 0,1 0 0,1-2 0,-1-3 0,-2-4 0,-2-6 941,0-4-872,1 3 1,-2-11-1,-2 5 1,-3-2 0,-2 0-1,-3-2 1,-1 1 0,-2 1-1,-2 4 1,-4 4 0,-7 4-1,-6 2 1,-3 5 13,-4 4 1,-1 2 0,-2 6 0,0 5 0,0 8 0,2 2 0,3 4 0,5 1-1,5 1 1,4 0 0,5-3 0,4-1-162,1 2 0,1-5 0,6-2 0,6-5 0,6-3 0,3-3 0,2-1 0,0-4 0,-2-1 0,-1-2 0,-2-2 0,1-3 0,-1-4 356,-2-4 0,-1-2 0,-1-1 0,-1-3 0,-1-5 0,-2-1 0,-3-1 0,-2 2 0,-2-3 0,-3-3 0,-1-4 1,0 2-1,-1 3-379,-4 5 1,-3 3 0,-8 7 0,-3 1 0,-4 4 0,-1 5 0,2 9 0,0 8-1,1 6 1,0 4 0,3 2 0,4 2 0,3 2 0,3 0 33,1 0 0,3-1 0,5 0 1,2-4-1,4-5 0,1-3 1,5-3-1,3-2 0,3-3 1,-2-2-1,-1-4 0,-1-4 292,-1-3 0,1-6 1,-3 0-1,0-5 1,-3-5-1,1 0 0,-2-1 1,-3 0-1,-4-4 1,-1 1-1,0-1 0,-1 4 1,-4 1-1,-5 3-678,-3 2-282,-1 2 1,0 6 0,-1 5 0,2 6-1,2 6 764,2 4 0,-1 14 0,-4 4 0</inkml:trace>
  <inkml:trace contextRef="#ctx0" brushRef="#br1">10963 13093 22965,'-23'0'0,"4"0"-36,3 0 1,2 0 0,1 2 246,3 3 1,9-2-1,7 5 1,2-2-1,3-1 1,2 0 0,1 1-1,2 2 1,2 2-1,1-1 1,0-1 0,1 0-1,0-1 1,3 1-1,2-2 1,4 1 162,5-4 0,2 3 1,8-1-1,-1-2 0,1-1 1,4-2-1,7-2 0,4-1 1,3-3-1,-1-2 0,-2-2 1,-1 0-1,-1 1-247,1-2 0,-2 3 1,-2 0-1,-3 1 1,-1 2-1,-4 1 1,-1-1-1,-4 0 1,-1 0-1,-3 0 1,0 2-1,0 0 1,3 0-128,1-2 0,-2-5 0,-1 4 0,2 0 0,2-2 0,1 1 0,0-1 0,0 0 0,2-1 0,1-1 0,4 2 0,-1 0 0,2 0 0,1-3 0,-5 3 0,5-2 0,-1-1 0,-2 0 0,1 0 0,-4 3 0,-1 0 0,-3 1 0,-2-1 0,-2 2 0,0 0 0,1 1 0,-1 0 0,2 0 0,2-4 0,1 2 0,1 1 0,3-2 0,1 0 0,-2-2 0,-1-1 0,-2 0 0,-1-2 0,-4 2 0,-3-2 0,-1 0 0,-1-1 0,1 0 0,-5-1 0,-1 1 0,1-1 0,0 1 0,0 0 0,-1-1 0,1 2 0,0 2 0,-2 2 0,-1-3 0,-2 0 0,1-3 0,3 1 0,-1 0 0,-2 1 0,-1 2 0,0 1 0,0-1 0,0 0 0,0-1 0,-1 3 0,-4-2 0,-2-2 0,1-2 0,1 1 0,5 4 0,-5 1 0,-1-2 0,-1-2 0,1-2 0,1 3 0,0 0 0,1 3 0,-1-1 0,0 1 0,0-1 0,0 1 0,-1 1 0,3 0 0,-2 4 0,-2-2 0,-1 0 0,-1-2 0,-1 1 0,1-1 0,-1 2 0,0-2 0,1 0 0,-1 0 0,-1-3 0,-2 1 0,-3-1 0,-2-2 0,1 5 0,-4 2 0,3 1 0,2 0 0,-3 0 0,3 4 0,0-3 0,0 0 0,-5-1 0,4 6 0,-6 3 0,3 2 0,2 0 0,2 1 0,-3 4 0,4-1 0,3 1 0,-1 0 0,0-3 0,-1 0 0,1 0 0,1 2 0,3-1 0,1 1 0,3 1 0,-3-3 0,5 2 0,-2 1 0,2 2 0,1 1 0,4 0 0,1-1 0,2-2 0,-1-1 0,1 1 0,2 2 0,2 1 0,-2-4 0,2-2 0,-1-2 0,0-1 0,3 0 0,0 0 0,1-2 0,-4-2 0,-1-1 0,1 0 0,4 2 0,-1 1 0,0 2 0,0 0 0,-3-5 0,3 0 0,2 0 0,1 0 0,-1 1 0,-2 3 0,1 0 0,0 1 0,3 0 0,-1 0 0,2 0 0,2 1 0,-6-4 0,6 6 0,-2-5 0,5 3 0,3 1 0,-2 1 0,-1-2 0,-2 2 0,2-2 0,1 2 0,2-1 0,-2 1 0,-1 0 0,0-5 0,3 3 0,3-1 0,0 0 0,-1 0 0,-2-1 0,-1 1 0,1 0 0,0 0 0,0 1 0,-1 1 0,-3 1 0,0 0 0,0-4 0,3 6 0,1 0 0,-2-1 0,0-1 0,2 0 0,7 0 0,2 2 0,2-1 0,-3 1 0,0 0 0,0-2 0,3 3 0,2-5 0,0 1 0,-4 1 0,-2-2 0,-1 2 0,2 0 0,0 2 0,-2-1 0,-2-1 0,-3 0 0,-3 0 0,-1 3 0,-2 0 0,1 1 0,-1-3 0,0 1 0,2-1 0,3 1 0,3 1 0,0 0 0,-3 1 0,-3-3 0,-1 2 0,3 1 0,1-3 0,0 2 0,-5-4 0,2 1 0,1 1 0,3 1 0,-1 0 0,-1 1 0,-6 0 0,1 0 0,-1-3 0,3 0 0,-1-2 0,0 1 0,0 2 0,-1-2 0,-2-1 0,0 1 0,3-3 0,3 1 0,0 2 0,-1-1 0,-2 2 0,2-2 0,2 2 0,0 0 0,-3 0 0,-6 4 0,0-3 0,1 2 0,-3 2 0,0 0 0,-6-2 0,-3-3 0,-3 0 0,0-1 0,0 1 0,0 0 0,-6-5 0,1 3 0,-3-1 0,-2 0 0,-7-1 0,-9-2 0,-11 3 0,-8 3 0,-7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20314 1986 8349,'-5'-28'0,"0"4"0,-4-1 0,2 6 702,-1 1 0,-1 7 0,-4 1 0,2 1 0,1 1 0,-1 3 1,-2 3-1,-1 2 0,0 2 0,-1 4 0,2 7 0,2 5 0,3 1 1,2 2-555,3 3 1,1 3-1,2 2 1,0-1-1,0 1 1,0 0 0,0 0-1,0-2 1,2-2-1,2-1 1,6 0-1,3-1 1,3-6 0,1-4-140,3-3 1,5-7-1,-1 2 1,3-5-1,0-7 1,-1-5-1,-4-8 1,-1-4-1,-3-6 1,-4-5-1,-4-4 1,-5 1-1,-5 0 83,-5 1 0,0-3 0,-8 8 0,-3 5 0,0 6 0,0 7 0,2 2-92,-1 3 0,7 18 0,2 1 0</inkml:trace>
  <inkml:trace contextRef="#ctx0" brushRef="#br0">20458 2029 9364,'-14'0'0,"-1"-2"0,1-1 909,-1-2 1,4 0 0,6 4 0,12-2-1,9-2 1,8 0 0,4-1 0,6-4 0,6-3-478,6-1 0,4-5 0,4-2 0,1-2 0,4-2 0,5-2 0,1-2 0,-2 0 1,-4 0-1,-3 1 0,-2-1 0,-4 2 0,-6 1-1294,-7 2 1,-10 6 0,-4 1-1,-3 4 1,-2 5 0,-2 0-1,-2 2 1,1-1 861,-1 4 0,1 2 0,-1 1 0</inkml:trace>
  <inkml:trace contextRef="#ctx0" brushRef="#br0">21652 1468 8639,'-6'-15'587,"2"7"0,-5 2 0,-2 1 0,-4 0 1,-2 4-1,-4 4 0,0 6 0,-1 6 0,-1 4 1,-1 3-1,2 2 0,4 0-307,7 2 0,0 1 0,6 2 1,2-2-1,3-3 0,6-5 1,7-3-1,6-1 0,4-3 0,2-2 1,3-5-1,0-5 0,1-5 30,0-5 0,-2-2 0,-3-4 0,-5-2 0,-3-3 0,-3-1 0,-3-4 0,-6-1 0,-2-2 0,-2 2 0,0 2 0,0 1 0,0 0-3012,0 1 1,-5 2 0,-1 9 2701,-2 2 0,-2 4 0,-4 6 0</inkml:trace>
  <inkml:trace contextRef="#ctx0" brushRef="#br0">21767 1540 8991,'-13'-20'1092,"4"1"0,2 5 0,11 6 0,4 1 1,7 6-1,8 2 0,6 6 0,4-1 1,6 1-842,5-4 0,6-2 0,9-1 0,3 0 0,6-1 0,2-2 0,2-4 1,0-1-1,0-1 0,-2-1 0,-3 2 0,-6 2 0,-7 2-1047,-6 3 1,-5-4 0,-4 0 0,-7 2 0,-7 1 0,-6 2 0,-3 0 0,-1-1 0,-1-4 0,1-5 0,-1-2 0,-1-3 369,-4 1 0,4-1 0,-5 1 0,0 0 0,-3-1 1,-3 1-1,-6 1 0,-4 4 0,-8 5 0,-4 8 1129,-6 5 0,0 4 1,1 3-1,1 2 1,0 2-1,1 1 1,4 1-1,3-1 1,4 2-1,0-3 1,4 3-1,2-2 1,3-1-447,1-2 0,13-4 0,7-2 0,6-4 0,8-2 0,3-3 1,3-1-1,1-4 0,-1-3 0,1-6 0,-3-5 0,-2-5-334,-4-1 1,-7-2 0,-6-5-1,-6 0 1,-6 2 0,-3 2-1,-4 2 1,-3 1 0,-4 1 0,-6 2-1,-2 5 1,-2 4 0,1 4 76,2 2 0,2 9 0,-1 3 0</inkml:trace>
  <inkml:trace contextRef="#ctx0" brushRef="#br0">23306 1439 9019,'0'-15'0,"0"1"0,0 0 632,0-1 0,2 7 1,3 3-1,4 4 0,4 1 1,3 0-1,3 0 0,5 1 1,5 3-1,5 2 0,4 2 1,5 2-1,5-1 0,5-1 1,6 0-447,8 0 0,-4-5 0,9 4 1,-2-2-1,-1-1 0,1 0 1,-1-3-1,-2-1 0,-6 2 0,-7 1 1,-5 2-1,-2 0-836,-2 1 1,-9-4 0,-4 2 0,-4 0 0,-6-1 0,-1 2 0,-4-2 0,-1-2 0,-1-2 0,-1-2-1,-1-4 1,-2-1 0,-1-3 0,-1-2 281,-1-1 1,3-1-1,-6 1 1,-2 0 0,-1-1-1,-2 1 1,0-1-1,0 1 1,-2 0 0,-2 1-1,-6 3 966,-3 6 0,-1 2 0,-1 2 0,-1 0 0,-1 2 0,-2 2 0,1 4 0,2 2 1,3 0-1,2 1 0,2 3 0,-1 4 0,2 1 0,3-2-248,4-1 1,1-1 0,0-1-1,0 1 1,1-1 0,4 0-1,5-1 1,4-2 0,3-3 0,4-1-1,2-4 1,1-1-241,-2-2 1,4 0-1,-6-2 1,1-3 0,-2-6-1,-4-5 1,-6-5 0,-2 0-1,-4-1 1,-2 1 0,-1-1-1,0 1 1,-1 0-9181,-4 4 9070,-3 7 0,-6-3 0,-1 5 0</inkml:trace>
  <inkml:trace contextRef="#ctx0" brushRef="#br0">25062 1511 8265,'-8'-7'0,"3"-2"786,3-4 1,2-1 0,0-1 0,2 2 0,3 4 0,4 4 0,4 3-1,1 2 1,2 2 0,4 1 0,4 4-421,3 1 0,3 1 1,2 6-1,3-3 0,4 0 1,5-3-1,6 2 1,4 1-1,2-1 0,5-2 1,3 3-1,5 0 1,1 1-1,2-2-582,0-1 1,-2-2-1,-1 3 1,-5-3-1,-5 0 1,-8-2-1,-6 1 1,-7-4-1,-4-1 1,-5-2 0,-5 0-1,-5 0 1,-5-2-636,-4-3 0,1 2 0,-5-7 0,1-1 0,-1-2 0,-3-1 0,1 0 0,-1-1 0,3 1 0,1 0 0,-1-1 1032,-3 1 1,-1-1-1,-4 1 1,-3 1-1,-6 4 1,-5 4 0,-5 3-1,1 4 1,-3 3-1,1 4 1,-2 4 280,2 1 0,-4 2 0,7 2 0,3 1 0,3 0 0,5 1 0,0-1 0,2-2 0,-1-1 0,4-1 0,3-1 0,5 0 0,4-1 0,4-3-196,2-5 1,4-4-1,0-1 1,-1 0 0,-3 0-1,0-1 1,-1-4 0,-1-5-1,-3-3 1,-6-1 0,-2-2-1,-2-2 1,0-1-3415,0 2 0,0 1 3148,0 1 0,-6-5 0,-2-3 0</inkml:trace>
  <inkml:trace contextRef="#ctx0" brushRef="#br0">26615 1755 9527,'7'-14'0,"2"1"0,4 2 0,2 3 660,-1 2 1,2-1 0,2 4 0,1-2 0,0 2 0,2 1-1,1 4 1,2 1 0,2 4 0,4 1 0,7 3 0,4 2-1,3 1-476,-1 0 0,6 1 1,7-1-1,7 1 1,5 1-1,3 1 1,2 2-1,4-1 1,-37-9-1,0-1 0,1 1 1,-1 0-1,0 1 1,0-1-1,35 9 1,-6-2-908,-7-2 1,-2 1 0,-4-1 0,-5-1 0,-8-4 0,-8-4 0,-6-3 0,-4-2 0,-2 0 0,-2-2 0,-5-3 0,-5-4 541,-6-4 0,-4-1 0,-1-1 0,0 1 1,0-1-1,0 1 0,-1 0 0,-4 1 1,-5 3-1,-3 4 0,-3 1 706,-3 0 1,2 0 0,-6 5 0,1 0 0,1 2 0,-1 1-1,1 4 1,0 1 0,4 3 0,1 2 0,1 1 0,1 0 0,1 1-504,3-1 1,-1 1 0,6 1-1,2 1 1,2 4 0,4 0-1,5-1 1,8-2 0,5-2 0,6-2-1,3-1 1,4-3 0,-4-5-205,-4-4 0,-1-1 0,-4-3 0,-2-5 1,-1-8-1,-7-5 0,-3-3 0,-5-1 1,-3-2-1,-5-2 182,-4 3 0,-4-9 0,-1 5 0</inkml:trace>
  <inkml:trace contextRef="#ctx0" brushRef="#br0">28486 2101 8287,'6'-13'485,"4"3"1,3 6-1,1 2 1,2 4-1,3 1 1,3 3-1,2 2 1,0 3-1,4 2 1,2 1 0,5 1-1,2-1-252,3 1 1,1 1 0,4 1 0,3 2 0,3-1-1,2 0 1,0-1 0,3 2 0,3-1 0,5-1-1,0 1 1,1 1 0,1-1-470,3-2 1,-5-2-1,-1 2 1,0 0-1,-2 0 1,-5-3 0,-7-2-1,-6-1 1,-3-1-1,-5 1 1,-4-2-1,-9-3 1,-4-4-639,-4-1 1,-6-1 0,-3-4 0,-4-5 0,-2-2 0,-2-3 0,-4 1 0,-1 1 1230,-3 3 1,3-2 0,-1 4-1,-3-2 1,0 2 0,-3 0-1,1 2 1,-1-1 0,-1 2 0,-1 1-1,-2-1 1,1 2 0,2 3 37,2 4 0,1 0 1,2 4-1,1 0 1,1 0-1,-1 3 0,2 2 1,2 1-1,2 0 1,3 1-67,1-1 0,1-6 1,4-3-1,3-5 1,0-5-1,-1-4-329,-1-4 0,2-2 0,6 1 0</inkml:trace>
  <inkml:trace contextRef="#ctx0" brushRef="#br0">30183 2619 8072,'-4'-15'598,"-1"1"1,0-1 0,7 3 0,2 2 0,6 5 0,4 4 0,6 2 0,4 4-1,3 3-323,1 0 0,6 5 0,1-4 0,2 4 1,3 2-1,2-1 0,2 0 0,3 1 1,1-1-1,-2 1 0,-1-1 0,-2 0 0,2 1-691,3-1 0,-4 1 0,3-1 0,-6 0 0,-2 1 0,-1-1 0,-1 0 0,-4 1 0,-4-2 0,-3-2 0,-4-3 0,0 0 0,1-2-5046,2 1 5462,3-3 0,0 3 0,1 1 0</inkml:trace>
  <inkml:trace contextRef="#ctx0" brushRef="#br0">31464 2906 8584,'14'-14'0,"-1"0"504,-3-1 0,-4 6 0,-6-1 0,-2-1 0,-2-2 0,-8 0 0,-4 4 0,-3 4 0,0 3 0,0 2 0,0 0 1,1 0-401,2 0 1,2 7-1,-1 2 1,1 4-1,0 1 1,1 1-1,3-1 1,5 2 0,4 2-1,1 3 1,0-1-1,0 1 1,0-3-1,1-2 102,4-2 1,3 4-1,8-2 1,3-5 0,4-3-1,1-5 1,0-1 0,1-2-1,1-2 1,-1-3-1,-2-6 1,-2-5 0,-5-5-1,-5-1-614,-6-4 0,-5 4 1,-7-2 407,-7-2 0,-13-1 0,-10-2 0</inkml:trace>
  <inkml:trace contextRef="#ctx0" brushRef="#br0">19969 2734 8016,'-15'6'0,"3"4"115,2 3 0,4 3 0,6 3 0,0 3 0,1 2 0,4 0 0,5 2 0,4 1 0,4 0 223,1-3 0,6-3 0,-2-8 0,1-4 0,-2-4 0,0-3 0,-1-2 0,2-2 0,-3-4 0,3-7 1,-2-6-1,-1-4 0,-2-4 0,-1-3 0,1-6-227,1 0 1,0-1-1,-4-3 1,-2 3 0,-2 0-1,-3 2 1,0 2-1,-2 5 1,1 8 0,-6 5 215,-4 6 0,0 10 0,-5 14 0,0 9 0,0 8 0,-2 6 0,1 2 0,1 0 0,1-3 0,4 0 0,1-2 0,2 0 0,0-3-546,0-2 1,2-3 0,1-1-1,4-4 1,1-1 0,3-3 0,2-2-1,1-4 219,0-2 0,7-4 0,2-6 0</inkml:trace>
  <inkml:trace contextRef="#ctx0" brushRef="#br0">31032 3827 8228,'0'-27'0,"0"2"1683,0 1-1018,7 6 0,-4-6 0,5 8 0,0 3 1,0 2-1,1 1-384,-1 1 0,-1 14 1,-7 3-1,-2 9 0,-3 6 1,-4 4-1,-4 3 1,-1 5-1,1 0 0,3 2 1,4-2-1,1 1 1,0-3-1,2 1-196,1-1 1,2-1 0,2-6 0,4-4 0,9-1 0,6-5-1,4-5 1,2-6 0,4-3 0,-1-4 0,2-4 0,0-7 0,2-6 248,-2-4 0,-4-2 1,-2-7-1,-4-3 0,1-1 1,-4 0-1,-2-1 0,-4-3 1,-2 0-1,-1 0 1,-2 2-1,-2 1 0,-2 3 1,-3 7-448,-1 5 1,5 2-1,1 8 1,2 2-1,4 5 1,0 5-1,3 3 1,-1 4-1,1 1 123,-1 3 1,2 0 0,1 0 0,4-1-1,2 0 1,2-1 0,4-1 0,3 0 0,2 0-1,-2 2 1,-2-1 0,-3-1 0,-1 0-11,-2 0 0,0 8 0,4 7 0</inkml:trace>
  <inkml:trace contextRef="#ctx0" brushRef="#br0">22932 1741 8586,'-4'-22'429,"-1"2"1,-5 8 0,5 7 0,2 13 0,2 11-51,1 10 1,4 9-1,1 1 1,-2 4-1,-1 3 1,-2 2-1,0 0 1,0 0-1,0 1 1,-2 3-1,-2 0 1,-4-2-1,-2-5 1,0-7-722,-1-3 1,0 2 0,0-8 0,3-7 0,2-4 0,2-9 0,3-7-165,1-12 0,1-12 0,3-4 1,2-6-1,2-6 0,1-5 0,1-5 1,0-6-1,1-6 0,0-2 1,0 1-1,-1 2 0,-1 2 1035,-1-1 1,-1 7 0,-7 6 0,0 8-1,0 10 1,-2 6 0,-3 10 0,-4 11-1,-6 11 1,-2 9 0,-4 4-195,-1 6 0,-2-1 1,-5 6-1,0-2 0,0 3 1,1-1-1,-1 0 1,2-3-1,1-2 0,2-1 1,0 0-1,2-2 0,3-1-2694,3-2 0,3-5 1,3 3 2358,5-1 0,4-2 0,1-4 0</inkml:trace>
  <inkml:trace contextRef="#ctx0" brushRef="#br0">22846 1813 8543,'16'-24'0,"2"2"572,1 1 0,5 3 0,-3 9 0,1 4 0,2 3 0,0 2 0,0 2 0,0 3 0,0 6 0,0 5 0,0 5 0,0 1 0,-2 2-2332,-1-2 1760,5 12 0,-4-4 0,7 13 0</inkml:trace>
  <inkml:trace contextRef="#ctx0" brushRef="#br0">28011 2259 8068,'0'-14'0,"0"-1"339,0 1 1,0 4 0,-2 2-1,-1 5 1,-3 8 0,-2 11 84,-3 9 0,-2 7 0,-3 15 1,-2 4-1,-3 8 0,1 5 1,-1 5-1,2 1 0,0 2 1,-1 0-1,4 0 0,4-3 1,4-7-1,1-9 0,4-9-736,1-5 0,2-9 0,0-11 0,2-7 0,1-14 1,4-9-1,1-8-3049,3-5 0,2-5 3361,1-5 0,7-2 0,1-8 0</inkml:trace>
  <inkml:trace contextRef="#ctx0" brushRef="#br0">27982 2547 8507,'0'-29'367,"0"5"1,0 2 0,-1 1 0,-4 3-1,-5 4 1,-3 4 0,-3 5 0,-3 4-1,-5 2 1,-4 4 0,-4 6 88,-2 7 1,-4 0 0,4 6 0,4 1 0,2 4-457,5 4 0,5 4 0,-3 6 0</inkml:trace>
  <inkml:trace contextRef="#ctx0" brushRef="#br0">28040 2619 8394,'6'-13'463,"4"3"0,4-1 1,5 6-1,5 2 0,3 1 1,4 4-1,2 3 0,6 4-463,2 4 0,2 2 0,1-1 0</inkml:trace>
  <inkml:trace contextRef="#ctx0" brushRef="#br0">28284 1986 8648,'0'-20'0,"0"1"0,0 0 0,0 0 430,0 0 0,0-1 0,0 6 0,0 0 0,-1 1 0,-4 2 0,-5 1 0,-2 1 0,-3 1 0,1 3 0,-1 3 1,-1 4-1,-1 3 0,-4 6 0,0 6-244,0 7 0,-2 8 1,5 3-1,4 2 0,4 5 1,4 1-1,2 2 0,3-4 1,2-1-1,4-3 0,5-2 1,4-3-1,4-3 0,3-7-13,1-4 0,0-5 0,5-4 0,1-4 0,2-3 0,0-4 0,1-3 0,-3-6 0,3-7 0,1-5 0,0-6 0,-3-3 18,-4-2 0,-9-6 1,0 2-1,-6-4 1,-5-1-1,-7 0 0,-8 1 1,-9 4-1,-10 4 1,-7 6-1,-6 5 1,-1 7-1,0 7 0,0 4-369,-1 7 1,3 4 0,2 10 0,8 3 0,5 5 0,8 3 0,7 2 0,6 0 0,5 0 0,5-2 0,6-2 0,7-2 90,6-3 1,3 0 0,2-8 0,0-2-1,-1-5 1,1-4 0,0-1 0,0 0-1,-2-1 1,-3-4 0,-7-6 0,-4-5-1,-5-5 157,-1-1 0,-3 4 0,-7-1 0,-5 3 0,-8 2 0,-6 1 0,-7 3 0,-4 5 0,-3 5 0,0 5 0,0 6 0,1 7 0,3 6-70,2 3 0,1 8 0,0 2 0</inkml:trace>
  <inkml:trace contextRef="#ctx0" brushRef="#br0">23033 1324 9984,'10'-23'0,"-1"4"0,1 3 442,-2 2 0,5-1 0,-5 1 0,1 0 0,-1-1 0,-5 2 0,-7 5-96,-9 8 0,-16 8 0,-1 12 0,-5 5 0,-5 6 0,0 4 1,1 2-1,7 1 0,5 0 0,6-1 0,5-2 0,8-3 1,7-3-1,7-5 0,10-6 0,13-7 118,12-7 1,9-4-1,8-6 1,-1-7-1,1-6 1,-2-5-1,-2-5 1,-4-4-1,-6-2 1,-9-1-1,-9 3 1,-12-1-1,-9 1-501,-8 1 0,-11 1 1,-14 4-1,-7 3 1,-9 5-1,-6 3 0,-3 3 1,4 2-1,4 3 1,8 2-1,5 4 0,7 7 1,4 8 5,8 4 0,5 15 0,8-1 0</inkml:trace>
  <inkml:trace contextRef="#ctx0" brushRef="#br0">23062 1482 18653,'2'-8'2658,"4"3"-2299,8 4 1,7 1 0,9 0-1,6 0 1,7 0 0,10 0 0,9 0-1,10 0 1,8 0 0,-38 0 0,0 0-1,2 0 1,-1 0 0,-1 0-1,0 0 1,0 0 0,0 0 0,34 0-1,-7 0 1,-16 0-609,-15 0 0,-6 0 0,-16 1 0,-8 2 0,-11 4 0,-10-1 0,-6 1 0,-5-4 0,-5-2-285,-4-1 0,-6 0 0,-7 0 1,-4-1-1,-1-2 0,-3-4 0,-2 1 1,-2-2-1,-1 0 0,-3-3 0,-4-2 1,1 0-1,2 2 877,4 1 1,3 5 0,4-3 0,7 2 0,10 3 0,11 1 0,9 2 0,11 2 0,10 1 0,12 3 0,10 2-36,9 4 0,13-4 1,7 0-1,10 0 1,7-2-1,6 0 1,-38-3-1,0-1 1,4 1-1,0-1 1,1 1-1,0-1 0,1 0 1,0-1-1,1 0 1,-1 0-1,1-1 1,0 0-1,-1 0 1,0 1-231,-2 2 1,-1-1-1,28 0 1,-13 2 0,-17-2-1,-18-2 1,-12 0 0,-15 0-1,-9 0 1,-9 0-532,-9 0 1,-13 0 0,-11 0-1,-4-2 1,-7-1 0,-6-3-1,-7-1 1,-3-1 0,39 5-1,-1 0 1,0-1 0,-1 0-1,0 1 1,0 0 0,0-1-1,1 1 1,-36 0 0,11 0 671,12-2 0,17 3 0,9-2 0,12 2 1,10 2-1,14 0 0,7 0 0,8 0 1,4 0-1,6 0 0,3 0 340,5 0 0,5 0 0,6 0 1,6 0-1,3 0 0,0 0 0,3 0 1,5 0-1,6 0 0,3 0 1,-2 0-1,-3 0 0,-7 0-852,-7 0 1,-5 0 0,-13-2 0,-10-1-1,-6-2 1,-7 2 0,-2 3 232,-6 5 1,-2 3-1,-7 6 1</inkml:trace>
  <inkml:trace contextRef="#ctx0" brushRef="#br0">24860 1496 12517,'-13'-6'0,"2"-2"0,3-2 0,0 2 863,0 2 0,4-4 1,-4 4-1,0 0 0,3-1 1,3 6-1,9 2-225,4 4 1,10 5 0,4-4 0,7 2 0,6 2-1,6-1 1,4 1 0,4 1 0,4 2 0,2 0-1,-1-2 1,1-2 0,-1 1-637,1-2 1,-10 3 0,-3-4 0,-5-1 0,-10 0 0,-8-3-1,-6-1 1,-4-2-648,-8 0 0,-16 0 1,-17 0-1,-3-2 1,-5-1-1,-8-3 0,-9 0 1,-8-2-1,-2 1 1,0-1-1,3 2 0,2-2 649,1 0 0,9 5 0,7-2 0,12 3 1,9 2-1,8 0 0,8 0 0,13 0 0,12 0 1,12 0-1,6 0 628,7 0 0,7 2 0,1 1 0,3 3 0,2 1 0,-1 1 0,1 0 0,-1 1 0,-1 1 0,-1-1 1,-1 3-1,4 0 0,1 1-498,-3-3 0,1 3 1,-4-4-1,1 4 0,-1 1 1,-7-1-1,-7-2 0,-10-3 1,-9-1-1,-5-2 0,-7-1-859,-8 1 0,-8 0 0,-13-5 0,-9-2 0,-12-2 1,-11-6-1,-7-1 0,-8 0 0,-2 1 0,0-1 1,4-2-1,9-1 0,7 1 1068,5 3 1,7-3-1,3 5 1,6-1-1,11-1 1,12-1 0,9 0-1,8 1 1,5 6 5453,4 2-5764,5 2 1,-2 0 0,7 0 0,2 0 0,3 2 0,2 1 0,3 3 0,1 2-1,2 2 1,1-1 0,0 1 0,3-1 0,2 1-1964,2 0 0,-9-1 0,1 6 0,-1-1 1870,-1 0 1,9 7 0,1 2 0</inkml:trace>
  <inkml:trace contextRef="#ctx0" brushRef="#br0">26918 1914 9264,'-15'-21'0,"2"5"0,2 5 0,3-1 873,2 0 0,-4 2 0,7 2 0,5 2 0,6 3 0,4 1 0,4 4 0,2 1 0,3 3-537,1 2 0,7-3 0,6 4 0,0 1 1,2 0-1,0-2 0,3 0 0,1 0 1,4 3-1,1 0 0,2 0 0,0-1 0,0 1-586,0 2 0,7 1 0,-3 2 1,3 2-1,-1 1 0,-1-1 1,1-1-1,2 1 0,0 1 1,-3-2-1,-7-1 0,-7-3 1,-9-2-5264,-5-1 5513,-7-7 0,-4 10 0,-7-5 0</inkml:trace>
  <inkml:trace contextRef="#ctx0" brushRef="#br0">21177 2129 9003,'0'-24'0,"0"2"0,0 1 700,0 4 1,0 1 0,0 5-1,0 6 1,0 10 0,0 7 0,0 8-1,0 4-570,0 3 0,0 1 0,0 3 0,0 1 0,0 1 0,0-1 1,2-3-1,1-3 0,2-4 0,0-1 0,-1-2 0,3-1 0,-1-2 1,2-5-50,0-3 1,2-3-1,6-5 1,1-2 0,4-4-1,0-9 1,1-7 0,1-5-1,2-4 1,1-1 0,-1-1-1,-2-1 1,-2 1-75,-4-1 1,-1-4 0,-1 4 0,-3 4 0,-2 4 0,-5 7 0,-4 8 0,-1 9-586,0 12 481,0 12 1,-1 1 0,-3 4 0,0-2 0,1-1-1,1 3 1,2 2 0,0 2 0,0-4 0,0-2 0,0-1-1,0 0 1,2 0-6802,2-1 6898,-2 4 0,11-11 0,-5 5 0</inkml:trace>
  <inkml:trace contextRef="#ctx0" brushRef="#br0">21796 2288 8369,'-15'0'465,"7"0"0,0 0 0,5 1 0,-3 4 1,0 5-1,-1 3 0,4 2 0,0 3 0,0 1 1,-2 0-1,2 1-465,1-1 0,8 6 0,2-2 0</inkml:trace>
  <inkml:trace contextRef="#ctx0" brushRef="#br0">22673 619 8687,'-4'-23'0,"-1"4"0,0 5 627,-1 4 0,2-1 0,-4 8 0,1 4 0,0 9 0,1 6 0,3 5-351,1 1 0,2 2 0,0 5 0,0 0 0,0-1 0,0 0 0,0-3 0,0-2 0,2-1 0,1-1 0,3-2 0,1-5 0,0-3 0,0 1-109,-1 0-207,5-4 0,-7-1 0,5-7 0,2-2 0,2-3 0,2-4 0,-1-4 0,0-3 0,2-3 0,2-5 0,1-3 0,-1-4 48,-2-2 0,3 2 0,0-2 1,-1 4-1,-4 3 0,-3 4 1,-1 3-1,-1 8-105,-1 9 0,-1 13 0,-7 10 0,-2 1 0,-1 4 0,-2 1 0,2 0 0,1-1 0,1-2 0,-2 0 1,-2 0-1,2-2 0,1-1 0,2-2-5149,0 2 5246,6-5 0,2 5 0,7-7 0</inkml:trace>
  <inkml:trace contextRef="#ctx0" brushRef="#br0">23134 806 8460,'1'-15'485,"4"1"1,-2 0 0,7 1 0,1 2 0,2 3 0,1 0 0,1 1 0,-1 1 0,1 3 0,-1 1-1,0 2 1,1 2 76,-1 2 1,-6 0 0,-3 5-1,-4 2 1,-1 2 0,0 2 0,0-1-1,0 0 1,0 1 0,2-2 0,1-2-839,2-2 1,6-4 0,-1 3 0,3-2 0,1-2 0,0-3 0,2-1 0,2 0 0,3-1 0,0-3 275,-1 0 0,12-7 0,-1 3 0</inkml:trace>
  <inkml:trace contextRef="#ctx0" brushRef="#br0">24760 576 8799,'-10'-29'0,"2"2"0,2 3 523,2 4 1,-2 14 0,1 11-1,0 12 1,1 11 0,-1 4 0,2 3-1,1 0-151,2 0 1,6 5-1,2-3 1,2 0 0,0-4-1,-1-2 1,1-3 0,-1-1-1,3-3 1,-1-4-1,0-6 1,-1-4 0,1-6-294,1-2 1,3-10-1,1-5 1,1-8-1,3-4 1,-1-7-1,0-3 1,2-4-1,0 1 1,-1 0-1,-2-2 1,0-2-1,-3 1 1,1 2-127,-3 6 0,-8 4 0,0 5 0,-4 8 0,-2 9 0,-2 14 0,-4 9 0,1 6 0,-1 2-269,4 0 1,2 0-1,1 5 1,0 1 0,0 1-1,0-1 1,1-3 0,2 0-1,4-1 1,1 0 0,3-4 315,2-1 0,1 4 0,1-2 0</inkml:trace>
  <inkml:trace contextRef="#ctx0" brushRef="#br0">25263 763 8523,'8'-23'0,"-2"6"0,1 4 604,2 3 0,-1 2 0,2-3 0,1 3 1,2 2-1,1 2 0,1 3 0,-1 1 1,1 0-1,-3 1 0,0 4-384,-3 5 1,-6 3 0,1 1 0,-9 0 0,-8 1 0,-5-1-1,1 1 1,-1-1 0,2 0 0,0 1 0,3-2 0,2-2 0,2-2-667,-1 3 0,7 0 0,-2 3 1,5-1-1,5 0 0,4 1 1,4-1-1,2-1 0,-3-2 1,0-1-1,-3 1 587,2 2 1,-4-4 0,-2 1 0,-4 1 0,-2 0 0,-4 1-142,-5-3 0,-3-6 0,-1 4 0</inkml:trace>
  <inkml:trace contextRef="#ctx0" brushRef="#br0">25997 719 11290,'5'-28'0,"1"0"0,0 4 0,2 7 419,0 6 1,-4 6 0,0 10 0,-2 6 0,-2 6 0,0 7 0,0 5 0,0 3 0,0 3 0,0 1 0,0-1 0,0-3 0,2-2-221,2-1 0,0-2 0,5-3 0,1-5 0,-1-3 0,1-3 0,1-3 0,2-6 0,3-4 0,1-6 0,4-8 0,2-9 0,2-4 96,2-2 1,1-6 0,-3-2-1,-2-1 1,-3 0 0,-2-2-1,-4-2 1,-3 0 0,-3 4-1,-1 6 1,-4 7 0,-1 5-531,-2 4 0,-7 10 1,-2 8-1,-3 10 1,1 9-1,3 3 1,2 2-1,3 2 1,0 4-1,-1 0 1,0-1-1,0-2-345,3-1 1,1 1-1,0 0 1,0 0-1,0-2 1,1-2-1,3-2 1,2-2-1,0-4 1,2-1 579,0-1 0,8-1 0,7 0 0</inkml:trace>
  <inkml:trace contextRef="#ctx0" brushRef="#br0">26615 921 8830,'-1'-13'475,"-4"3"0,-1 6 0,-4 8 1,5 6-1,4 3 0,2 1 1,2 1-1,4-3 0,1 0-499,3-3 0,2-1 0,1 2 0,1-4 1,-1-1-1,0 0 0,1-2 0,-1-1 1,2-2-1,2 0 0,1 0 0,-1 0 1,-3 0-416,0 0 1,4-7 0,0-2-1,-1-4 1,-2-2 0,-3 1 0,-2-2-1,-3-2 1,-2-1 0,-4 3 0,-5 5-1,-9 6 1,-4 4 1025,-3 1 0,-6 6 0,1 4 1,-2 4-1,1 5 0,1 4 0,0 1 1,0-2-1,1 0 0,2 1-587,4 2 0,-6 3 0,1 0 0</inkml:trace>
  <inkml:trace contextRef="#ctx0" brushRef="#br0">28327 935 8549,'-7'-14'1634,"2"-1"-1278,-3 7 0,5 4 1,-5 8-1,1 8 0,2 5 1,1 7-1,-3 3 0,1 4-145,-1 2 0,3-1 0,4 5 0,0-2 1,1-3-1,4-1 0,6-4 0,5-3 1,5-5-1,1-3 0,2-3 0,0-4 1,0-4-1,2-5-34,1-5 0,-3-7 1,0-9-1,0-2 1,0-4-1,-2-3 1,-1-5-1,-3-1 0,-2 0 1,-4-1-1,0-1 1,-4 1-1,0 3 1,-2 5 15,0 5 1,-1 4 0,-6 8-1,-3 8 1,-2 10 0,0 10 0,-1 6-1,4 2 1,0 0-1000,-2 2 1,3 3-1,-2 3 1,2 1-1,2-1 1,2 0 805,2 2 0,4-4 0,7 5 0</inkml:trace>
  <inkml:trace contextRef="#ctx0" brushRef="#br0">28946 1223 8835,'2'-19'0,"1"0"0,3 1 458,2 2 0,0 2 0,5-1 0,0 2 0,3 2 0,0 3 0,0 2 0,-2 3 0,1 1 0,-1 2 0,0 0 0,1 2-2417,-1 3 1959,-6 3 0,-8 6 0,-8 0 0</inkml:trace>
  <inkml:trace contextRef="#ctx0" brushRef="#br0">28932 1194 8330,'-15'2'104,"1"1"1,0 2 0,-1 0-1,2 1 1,2 4 0,3 2-1,2 3 1,3 1 0,1 1-1,2 3 277,0-3 1,2-1 0,2 0 0,6 2-1,3 2 1,1 1 0,1 0 0,-1-2-1,-1 0 1,-2 2 0,-3 0 0,-2 0-1,-2-4-50,-3-1 1,-2-6 0,-4-2 0,-5-2 0,-3-3 0,-1-3 0,0-3-1,-1-3 1,1-2-332,-1-3 0,1-2 0,0-1 0</inkml:trace>
  <inkml:trace contextRef="#ctx0" brushRef="#br0">29781 1281 8708,'0'-15'0,"0"1"0,0-1 728,0 1 0,0 3 0,0 8 0,0 12 1,0 12-1,0 6-398,0 2 0,0 6 0,0 2 0,1 1 1,2-1-1,2-2 0,-2-3 0,1-1 0,-1-3 1,2-1-1,-1-1 0,3-4 0,2-2-311,4-8 1,2-4-1,-1-8 1,0 0-1,2-3 1,2-5 0,3-8-1,1-5 1,4-4-1,1-2 1,2-2-1,-2 0 1,-2-1 0,-2-2-194,-3-2 0,4-4 0,-4 3 1,-3 0-1,-2 1 0,-6 7 0,-4 6 1,-3 8 208,-2 8 0,-5 13 1,-2 15-1,1 1 1,0 0-1,1 1 1,0 4-1,-1 3 1,-1 0-1,1-3 1,1-4-1,0 1 1,0 1-188,2 2 1,2-2 0,1-1 0,0-4 0,0 0 0,0-1 0,0 2 0,1-3 0,2 1 0,4-5 149,1-5 1,8 2-1,6-5 1</inkml:trace>
  <inkml:trace contextRef="#ctx0" brushRef="#br0">30514 1511 8571,'-8'-7'218,"4"-2"0,-4 2 1,-2 3-1,-3 4 1,-1 4-1,-1 6 1,1 4-1,-2 6 1,-2 4-1,-1 3 1,2 3-1,1 2 19,1 2 1,2 6 0,4-4 0,4 1 0,3-2 0,4-1-1,3-1 1,4-1 0,6-3 0,2-5 0,4-3 0,2-3-1,1-4 1,-2-6 91,-3-5 0,2-3 0,-2 0 0,-3-1 0,-5-4 1,-6-6-1,-3-5 0,-2-4 0,0 1 0,-2 0 0,-3-2 1,-4 0-408,-4 1 0,-6-1 0,0 3 0,1 1 0,4 2 0,2 6 78,3 2 0,-1-4 0,-4 3 0</inkml:trace>
  <inkml:trace contextRef="#ctx0" brushRef="#br0">31306 1770 8185,'0'-21'672,"0"-3"0,0 3 0,0 2 0,-2 3-318,-3 2 0,2 7 0,-5 9 1,2 9-1,1 8 0,0 4 1,0 2-1,2 4 0,1 3 0,2 2 1,0-3-1,0 0 0,0-2 1,2-1-1,1 0-416,2-4 0,5 1 0,-4-6 0,2-3 0,3-3 1,2-5-1,3-2 0,2-2 0,2-4 0,1-5 1,1-6-1,1-7 0,1-6 6,-2-3 1,4-2-1,-5-1 1,-1-2-1,3-3 1,-4-2-1,-2-1 1,-4 1-1,-2 5 1,-3 6-1,-1 7-30,-1 3 1,-9 14 0,1 9-1,-4 9 1,-5 8 0,-2 3 0,-1 3-1,-1 2 1,1 2 0,0-1-1,1 1 1,2 0-289,1-2 1,7-2 0,-4-1-1,3 0 1,-1-1 373,2 1 0,1 0 0,2 0 0</inkml:trace>
  <inkml:trace contextRef="#ctx0" brushRef="#br0">31766 2029 8433,'-8'-27'0,"3"1"0,4 4 0,1 1 578,0 3 1,1 7 0,4 3 0,5 0 0,2 2 0,3-1 0,-1 4 0,1 1 0,-1 2 0,0 0 0,1 2 0,-1 1 0,0 4-495,1 1 1,-1 1 0,-1 6 0,-3-1 0,-6 0 0,-2 1-1,-2-1 1,-2 2 0,-1 2 0,-3 3 0,-1 1 0,-1 2-571,0-2 1,4 5 0,-4-3-1,1 4 1,4 0 0,0 0-1,0-3 1,-2-2 485,2-3 0,1 6 0,2-4 0</inkml:trace>
  <inkml:trace contextRef="#ctx0" brushRef="#br0">32097 2072 8481,'8'-14'0,"-2"-1"564,1 1 0,-4 1 0,6 2 1,3 1-1,2 1 0,4 1 1,1 3-1,0 3 0,0 2 1,0 0-1,1 0 0,-1 0 0,0 2-584,-2 3 1,-2-2-1,-4 6 1,-3 3 19,-2 0 0,-1 3 0,-5-1 0</inkml:trace>
  <inkml:trace contextRef="#ctx0" brushRef="#br0">32111 2201 9654,'0'-14'289,"2"1"1,3 2-1,4 3 1,4 2-1,1 2 1,1 3-1,-1 1 1,2 0-1,2 0-289,1 0 0,7 6 0,-4 2 0</inkml:trace>
  <inkml:trace contextRef="#ctx0" brushRef="#br0">32586 2072 8714,'2'-14'0,"1"-1"0,2 1 0,-1-1 523,3 1 0,-4 6 1,5 5-1,-2 6 0,-2 8 1,-3 5-1,-1 3 0,0 1 1,0-1-1,0 1 0,-1 1-417,-4 0 0,-2 3 1,-4-5-1,3-1 1,0-1-1,2 1 0,-1 1 1,3-1-1,-1-2 1,0-2-1,2 1 0,3-1-248,5 0 0,3-1 0,6-3 0,0-6 0,2-2 0,2-2 0,3 0 0,0 0 0,-1-2 0,-1-2 0,-1-6 0,0-4 0,-4-6 477,-1-3 1,3-1 0,-7-4-1,3-2 1,-1-2 0,-2-2 0,3 1-1,0 1 1,1 3 0,-2 4 0,-3 2-1,0 2 1,0 5-212,4 5 1,-4 5 0,1 6 0,2 0 0,2 1 0,1 4-1,1 3 1,1 2 0,1-1 0,3 3 0,-1-1 0,0 0-1051,0-1 1,7-1 0,-2 6 0,3-1 925,2 0 0,-1 1 0,1-1 0</inkml:trace>
  <inkml:trace contextRef="#ctx0" brushRef="#br0">22918 1525 13762,'-5'-14'172,"0"-1"1,2 3-1,8 2 1,5 5-1,4 4 15,5 1 0,-1 0 1,4 0-1,1 0 1,-3 0-1,1 0 0,-3 0 1,-2 0-1,-4 1 1,-5 4-1,-10 5 0,-12 2-352,-5 3 0,-4-6 0,-5-1 0,0 0 0,2-1 1,3-1-1,5-3 0,3-3 0,3-4 0,3-6 0,5-4 1,7-6 534,8-4 1,1-3 0,11-2 0,1 1 0,-1-1-1,4 0 1,-1 2 0,1 3 0,-4 6 0,0 7 0,-1 6-1,0 5-459,-3 5 0,-9 10 0,-4 9 0,-3 3 0,-6 1 0,-4 1 0,-8 0 0,-4 0 1,-8-2-1,-2-3 0,-2-5 0,3-3 0,4-3 0,1-3 125,1-6 1,3-4 0,5-4 0,2-8-1,4-5 1,4-7 0,3-5 0,4-3 0,3-2-1,4 2 1,6 2 0,2 3 0,4 1 440,2 2-611,1 13 1,4-2-1,1 13 1</inkml:trace>
  <inkml:trace contextRef="#ctx0" brushRef="#br0">27997 2014 8386,'4'-14'507,"1"0"1,0-1-1,-5 1 1,-2 1-1,-2 3 1,-6 6-1,-3 2-507,-1 2 0,-7 6 0,-1 2 0</inkml:trace>
  <inkml:trace contextRef="#ctx0" brushRef="#br0">22990 1611 16698,'-29'0'0,"2"0"0,1 0 0,4 0 612,1 0 1,-3 0-1,5 0 1,5-1-1,7-2-204,12-2 1,14-2-1,10 4 1,8-3 0,6 0-1,5-1 1,6 4-1,5 1 1,5 2 0,2 0-1,3 0 1,3 0-1,3 0 1,3 0 0,2 2-174,-39 0 1,1 1 0,0-2 0,1-1-1,0 3 1,0-1 0,-1-1 0,-1 0-1,34-1 1,-12 0 0,-12 0 0,-9 0 0,-7-2-1,-8-1 1,-5-3 0,-4-2-1160,-2-4 0,-8 4 0,-3-1 0,-4-2 0,-2-1 800,-4 3 1,3 9 0,-4 8 0</inkml:trace>
  <inkml:trace contextRef="#ctx0" brushRef="#br0">24817 1597 12205,'-14'-14'0,"1"-1"679,3 1 1,-1 4 0,5 2-1,-2 2 1,-2 4 0,4 6-1,6 4 1,8 1-3,5 1 1,6-2 0,3 3 0,4-3 0,6 0-1,1 0 1,4 1 0,1 1 0,7-2 0,6-2-1,5-1 1,2 0 0,1 0-434,3-2 0,4 3 1,4 1-1,-1 1 1,0 3-1,3 0 0,4 2 1,3 0-1,-1 3 1,-5 0-1,-4 0 0,-6-2 1,-4 1-385,-2-1 1,-6-1 0,-4-2 0,-7-3 0,-7-2 0,-4-3 0,-3-1 0,-4-2 0,-1 0-944,-4 0 0,-7-2 1,-7-2-1,-4-6 1,-6-1 1024,-1 1 0,5 4 0,-3 6 1</inkml:trace>
  <inkml:trace contextRef="#ctx0" brushRef="#br0">26745 1914 8492,'-14'-13'0,"-1"2"889,1 1 0,-1 2 0,1-3 0,3 3 0,8 1 0,11 4 0,9 2 0,6 1-424,2 0 0,4 6 0,3 2 1,3 2-1,2-1 0,3 2 1,1 2-1,3 2 0,-1-1 0,1 2 1,3 2-1,2 2 0,3 1-630,2 0 1,2 3 0,1-5 0,1-1 0,-1-1-1,-1 1 1,-3-1 0,-6-2 0,-8-6 0,-7-2 0,-6-4-224,-7-1 1,-11-4-1,-9-3 1,-12-4-1,-10-4 1,-5-2-1,-6 1 1,-6 0 0,-6-1-1,-7-1 1,-3-1-1,-1-2 1,-3-1-151,-2 0 0,1 4 0,-7-5 1,-4 2-1,-4-1 0,3 3 1,3 1-1,6 1 0,3 1 1,7 0-1,4 1 0,8 2 1,9 3 1131,7 1 0,6 1 0,8 3 1,8-4-1,8 1 0,9 0 0,6 2 1,5 3-1,5 2 0,5 4-248,4 5 1,5-2 0,5 1 0,5 4-1,1 3 1,1 3 0,-3-1 0,4-1-1,2 1 1,1 1 0,-3 0 0,0 1 0,0 0-1279,1 3 1,4-4 0,-3 3 0,-7 1 931,-5-1 0,-3 2 0,0 5 0</inkml:trace>
  <inkml:trace contextRef="#ctx0" brushRef="#br0">22976 1611 17581,'0'-14'-282,"0"0"1,0-1-1,0 1 1,0 0 0,0-1-1,0 1 664,0-1 1,1 3-1,2 0 1,4 4 0,1 2-1,3 3 1,2 1 0,3 1-1,3-3 1,6 0 0,7 0-1,7 3 1,2 2-261,3 4 0,7 2 0,5 4 1,6-2-1,2 1 0,1 0 1,-1-1-1,2 1 0,-2-2 1,3-3-1,0-4 0,2-1-123,-5 0 0,-3 0 1,-5 0-1,-2-1 0,-5-3 1,-4-2-1,-8 0 1,-7-2-1,-6 0 0,-4-2 1,-4 0-576,-2 1 1,-8 6 0,-6-2-1,-8 3-667,-4 2 1,2 0 0,2 2 0,2 3 0,2 4 0,3 4 1165,1 1 0,13 1 0,3-1 1</inkml:trace>
  <inkml:trace contextRef="#ctx0" brushRef="#br0">24788 1626 16086,'0'-15'35,"0"1"0,0 0 1,2-1-1,1 1 0,2 0 1,-2-1-1,-3 2 402,-5 4 1,5 4 0,0 10 0,8 3 0,5 1 0,5 1 0,4 0 0,7-1 0,3 1 0,3-1 0,5 1 0,6-2 0,5 0-365,1 0 0,2-3 0,-4 3 0,-1-2 0,2-1 0,-1 1 0,-1 2 0,-2 2 0,-3-1 0,0 1 0,-1 0 0,-2-1 0,-1 1-203,-1-2 0,-6 3 0,4-5 0,0 1 0,-2 1 0,0-2 0,-5 1 0,-2-4 0,-4-2 0,1 1 0,1 1 0,-1 2 0,-2-2 21,-2-1 0,-2-2 0,-5 0 0,-1-2 0,-4-3 1,-5-3-1,-8 0 0,-5 4 123,-4 2 0,-1 2 0,-1 0 0</inkml:trace>
  <inkml:trace contextRef="#ctx0" brushRef="#br0">26529 1856 8545,'0'-14'467,"0"-1"1,0 6 0,0-1 0,0-1 0,2 0 0,3 1 0,4 5-1,4 5 1,1 5-102,1 5 1,4-2 0,2 1 0,1 3 0,4 2-1,2 3 1,6 3 0,4-3 0,5 1 0,7-1 0,6 3-1,5-3 1,1 1-305,2 1 1,2-3 0,7 3-1,2-1 1,0-1 0,-3 2-1,-5-1 1,-1-2 0,-2 0-1,-2 2 1,-7-1 0,-11-2-1,-8-6-700,-6-2 1,-8 2 0,-6-4 0,-9-2 0,-14-1 0,-9-4 0,-9-1 637,-7-2 0,-11-6 0,-9 3 0</inkml:trace>
  <inkml:trace contextRef="#ctx0" brushRef="#br0">23105 1540 12229,'-14'-8'0,"-1"1"-130,1 1 0,0 3 0,-1-5 1,2 0-1,4 0 0,4-4 1,3 0-1,2-3 450,0 1 1,0-1-1,0-1 1,0-1-1,0-2 1,0 1-1,0 2 1,-1 3-1,-2 2 1,-4 3-1,-2 2 1,-6 3-1,-4 3 1,-2 4-303,0 6 0,2 3 1,5 3-1,1 1 1,2 4-1,3 1 0,2 2 1,4 0-1,5-1 1,7-2-1,4-4 0,5-1 1,7-1-1,6-3 82,6-2 0,4-4 0,1-6 0,0 0 0,-1-1 0,-2-4 0,-4-5 0,0-2 0,-6-4 0,-6-4 0,-10-2 0,-7-2 87,-6 0 1,-2 0 0,-6-5-1,-7 0 1,-10 2 0,-6 2-1,-6 2 1,0 3 0,-3 4-1,2 3 1,5 5 0,5 1 0,5 4-805,1 2 0,4 2 0,7 4 0,5 5 0,4 2 0,1 4 0,3 4 0,6 4 588,11 3 1,12 8-1,4 2 1</inkml:trace>
  <inkml:trace contextRef="#ctx0" brushRef="#br0">28327 2158 8466,'-9'-14'123,"-1"-1"1,6 6 0,-4-1-1,0-1 1,1-2 0,-1-1 0,0 1-1,-3 2 1,-2 1 302,-1-1 0,-1 3 0,1-1 1,0-1-1,-1 2 0,1 5 1,1 6-1,3 7 0,4 4 1,1 4-1,0 1-449,2-2 0,2 4 1,1-2-1,1 0 1,2 1-1,4-1 0,-1-2 1,2-2-1,0-4 1,3-3-1,2-2 0,2-2 1,-1-3 158,0-1 1,6 0-1,-1-1 1,0-4 0,0-5-1,0-4 1,-1-4-1,-2-1 1,-2 0 0,-1-2-1,-3-1 1,-4-2-1,-1 1-63,0 3 0,-1 0 1,-5 6-1,-4 1 0,-5 4 1,-2 4-1,-4 3 0,-2 2 1,-3 0-1,1 2 1,-3 4-1,2 7 0,-1 5-587,0-1 1,4 1 0,-1 1 0,4 5 0,4 3 0,3 2 0,2 0 513,3-1 0,7 1 0,4 0 0</inkml:trace>
  <inkml:trace contextRef="#ctx0" brushRef="#br1">23177 1683 16754,'-14'0'-102,"-1"0"1,7-6 0,3-4-1,4-2 437,1-3 1,1 2-1,3 2 1,2 3-1,2 2 1,3 3-1,2 1 1,1 2-1,1 2 1,-1 1-1,1 3 1,-1 2-295,0 3 1,1 2 0,1 2 0,1-1 0,4 2 0,1 2 0,2 2 0,0 1 0,0 2 0,2-3 0,1 3 0,2-1 0,0 4 0,1-1-24,4-1 0,-4 3 1,5-3-1,-1 2 1,1 0-1,2-4 1,3 0-1,1-1 1,4 1-1,1-1 1,2 0-1,-1-3 71,-3-2 0,-2 3 1,0 0-1,-3-1 1,3-2-1,-4-2 1,1 0-1,-2 1 1,2-1-1,1-1 1,0-2-1,-1-1 1,1 1-99,1 2 1,2-4-1,1 1 1,-1-1-1,2 1 1,1-2 0,3 0-1,3-2 1,0 2-1,1-1 1,-2 1-1,0-2 1,-1 2 0,1-1 112,0-1 0,-9-1 1,1-4-1,-1 3 0,-2 0 1,1 1-1,-1 0 0,2 0 1,-2-2-1,1 0 1,1 0-1,1 2 0,0-2-183,0-1 1,-1 3 0,-2 0 0,-2-1 0,2 1 0,2 0 0,-1-2 0,-1 0 0,-2 1 0,2 0 0,2 0 0,1-1 99,0 1 0,1-2 1,-3 3-1,-1-4 0,-2-1 1,1 2-1,-1 1 0,-1 2 1,0-2-1,-2-1 0,2-2 1,-1 0-1,4 0-57,2 0 1,-4 0 0,1 0 0,2 0 0,4 0 0,3 0 0,-2 0 0,-1 0 0,-2 0 0,0-2 0,-1-1 0,-2-2-1,-3 0 89,-2-1 1,3 4 0,-3-2 0,2 1-1,3-1 1,2 0 0,1 0 0,-2 3 0,1 1-1,-2-2 1,1-1 0,-2-2 0,-2 2-30,-5 1 1,3 1 0,-2-4 0,-2-3 0,-4-2 0,-5 1 0,1-1 0,-3 1 0,1 1 0,-3 0-1,-2 1 1,-2-1-32,0 0 1,1 5 0,-1-3 0,1 1 0,-1 0 0,0 2-1,1 1 1,-2 1 0,-2-3 0,-2 0 0,3 0-1182,0 3 1,3 1-1,-2-2 1,-2-1 0,-2-2-1,2 2 1128,2 1 1,-5 2-1,-1 0 1</inkml:trace>
  <inkml:trace contextRef="#ctx0" brushRef="#br1">20285 2158 18422,'0'-14'-616,"0"-1"0,0 1 1,0 0-1,0-1 0,0 1 1,0 0 702,0-1 1,0 1 0,0-1 0,0 1 0,0 0 0,0-1 0,0 1 0,-1-1 9,-4 1 0,2 6 0,-7 3 0,-1 4 0,-2 1 0,-3 1 0,-1 4 0,-4 5 0,-2 2 0,-1 4 0,2 2 0,3 3 0,3 0-106,1-1 0,3 1 0,2-3 0,5 2 1,5 1-1,7 0 0,5-3 0,8-2 1,2-4-1,4 0 0,1-4 0,2-2 1,-1-3 275,1-1 0,0-2 0,-2-2 0,-1-3 0,-4-4 0,-1-4 0,-5-3 0,-3-2 1,-5-2-1,-2-3 0,-3-1 0,-3 0 0,-5 0-202,-4-1 1,-4 2-1,-3 1 1,-2 1 0,-2 5-1,-1 5 1,-2 5 0,3 1-1,-1 0 1,3 3 0,2 6-1,2 5 1,0 4-239,-1 1 0,7 1 1,3-1-1,4 1 1,1-1-1,0 0 0,1 1 1,4-2-1,5-4 1,3-4 56,1-3 75,0-2 0,-4 0 0,-2-2 260,-2-3 1,-1-3 0</inkml:trace>
  <inkml:trace contextRef="#ctx0" brushRef="#br1">31190 3194 8530,'-14'-14'0</inkml:trace>
  <inkml:trace contextRef="#ctx0" brushRef="#br1">31334 2892 8552,'0'-14'286,"0"-1"1,2 2 0,1 2 0,4 3 0,-1 0 0,2 2 0,0-1-1,3 3 341,2-3 0,-5 7 0,-5-1 1,-5 6-1,-4 1 0,0 2-2338,-1 0 1,-2-3 0,2 4 1710,-1 2 0,-8 2 0,-6 2 0</inkml:trace>
  <inkml:trace contextRef="#ctx0" brushRef="#br1">20199 2216 19725,'-6'14'-1673,"6"-6"1,0-3 1935,8-3 1,4-4 0,4-3-1,3-4 1,5-4 0,5-2-1,3-1 1,3-3 0,2-5-1,5-3 1,2-2 0,6 1-1,1-3 12,4-2 1,0 2 0,1-4 0,0 1 0,0 1-1,2 1 1,-2 2 0,-2 1 0,-1 0 0,0 0 0,-2 0-1,-2 2 1,-2 2 0,-3 2-241,0 3 0,-6-1 0,-3 5 0,-4 0 0,-7 3 0,-4 0 0,-1 2 0,-1 1 0,-4 4-873,-4 0 0,-5 4 1,-10-3-1,-5 4 1,-2 2-1,-3 4 1,1 5 0,4-2 0,2 1 1,0 2-1,0 2 791,-3 2 0,-2-1 1,-1 0-1</inkml:trace>
  <inkml:trace contextRef="#ctx0" brushRef="#br1">21422 1611 14065,'0'-14'77,"0"0"0,0-1 0,0 1 0,0 0 1,0-1-1,-2 2 0,-1 2 0,-2 2 901,2-3 1,0 6 0,1 1 0,2 4 0,7 1-676,4 0 1,3 1-1,2 2 1,2 2 0,3-2-1,-1 1 1,3-1 0,-1 2-1,4-1 1,1 1 0,3 2-1,4-1 1,4 0-277,4-2 0,1-1 0,0 0 0,2 2 0,1-2 0,2-1 0,-2-2 1,-1 0-1,-2 0 0,1 0 0,-1 0 0,-2 0 0,-2 0 17,-6 0 0,2 0 0,1 1 0,-1 2 0,1 2 0,0-2 0,0-1 0,0-2 0,0 0 0,0 0 0,-1 0 0,-3 0 0,-2 0 69,-1 0 0,-5 0 0,-2 0 0,-1 0 0,-3 0 0,-3 0 1,0 0-1,-1 0 0,1 0 0,1 0 0,1 0-142,2 0 0,2-5 0,-3 0 0,3 2 1,-1 2-1,3 1 0,-3-2 0,1-1 0,-3-2 1,-1 2-1,1 1 0,1 2 0,-1 0 46,-2 0 0,-7-5 0,1 1 1,1 0-1,0 1 1117,-1-2-916,-4 4 1,-6-7 0,-1 5-1003,-4-2 978,3 0 1,-9 3 0,5-1 233,-2-2 0,3 1-418,-5 4 1,6-5-855,-6 0 1619,7 0-2369,-4 5 2492,7 0 478,0 0-998,0 7-444,0-6 1,-1 10 0,-2-4 432,-2 1 0,0-3 364,5 4 1,0-4-1502,0 5 1,0-6 0,-2 4 556,-2-1 1,2 4 5,-3-1 1,4-2 0,1 1-1,-2 1 1,-1-1 86,-2 1 0,0-5 0,5 4 0,0 2 0,0 2 0,2 2 132,3-1 0,-4-4 1,6-2-1,-3 0 0,3 0 1,1 3-1,3 2 218,2 1-205,-5 0 0,5-4 1,-4 0-1,4 1 0,1 0 1,-1 0-1,-2-1 1,-1-1-1,1 1 0,0-1 82,-1 3 1,3-4 0,-4 1 0,4 2 0,1 2 0,1 0 0,-2-2 0,-2-1 0,-2-1 0,3 1 0,0-2 0,3 0-45,-1 0 0,-4-3 1,-1 4-1,3 1 0,0 0 1,1-1-1,-2 1 0,-1-1 1,1-1-1,0 0 0,2-1 1,-2 1-1,2-2 20,-2 0 0,0 6 0,4-4 1,-1 1-1,1-1 0,-1 0 0,0-1 1,1 1-1,-1-2 0,2 0 0,2-1 1,1 0-1,-2 1-52,-1 2 0,-1-3 0,1 3 0,1 0 1,3-1-1,-3 1 0,-1-2 0,0 2 1,2 0-1,2 2 0,1-1 0,0 1 0,-2-1-9,2-1 1,-3 5 0,6-5 0,0 2 0,0-1 0,-2 1 0,0-1 0,-1 1 0,1 0 0,-1-1 0,2 1 0,-3-1-1,1 1-30,-3 0 1,3-2 0,-2 3-1,0-2 1,0 1 0,2 0-1,0-1 1,1 1 0,-1-1 0,1 1-1,-1 0 1,1-1 0,1 1 18,2 1 1,-2 0 0,-1 0-1,0-1 1,-1 1 0,2 0 0,-1 0-1,2-1 1,0 0 0,-2-1 0,1 1-1,-1-1 1,4 1 105,1 0 1,-3-6 0,0 4 0,1 0 0,3-1 0,0-1-1,1-1 1,0 0 0,1 1 0,2 1 0,3-1 0,1-1 0,-1 0-118,-3-1 1,0 3 0,0-4-1,3 3 1,2 1 0,1-1-1,0-3 1,1-1 0,-1 0 0,2 1-1,2 2 1,2-2-1,1-2 0,0-1 0,-2 0 0,0 0 1,0 0-1,-1 2 0,-2 1 0,-2 2 0,1-2 1,-1-1-1,-1-2 0,-1 1 0,0 2-7,-1 2 0,5 0 0,-2-5 1,4 0-1,1 0 0,0 0 0,0 0 1,0 0-1,2 0 0,1-2 0,2-1 1,-1-2-1,-3 2-11,0 2 1,0-4 0,3 0 0,1 2 0,-2 1 0,-1 2 0,-2-1 0,2-2-1,1-2 1,2 2 0,-2 1 0,1 0 0,-1-1-69,2-2 1,5-4 0,-4 4-1,1 0 1,1-1 0,-1-2 0,1-2-1,-2 1 1,1-3 0,-5 0 0,-5-3-1,-5 1-390,0-1 528,-5 1 1,6 0-1,-8-1 1,1 2 0,-2 2-1,0 2 1,-1-1 0,1 1-1,-1 1 1,1 0-1,-1 0 1,-1-2-130,-1 2 0,-5-5 0,4 5 0,-3-1 1,-2-1-1,-2 0 0,-2 1 0,1-1 1,-1 1-1,-1-1 0,-2 2 0,-1 0 1,1 0 85,2-3 0,-1 3 1,0 0-1,-3 1 0,1 3 1,-1-3-614,1-2 1,-7-4-1694,2-1 1510,-3 6 1,-2 0-118,0 3 0,0 2 691,0-7 1,0 5-1,0-4 1,0-3-1,0 0 1,0-3-1,-2 1-14,-3-1 0,4 6 0,-4-1 0,3-1 1,1 0-32,-4 1 839,3 4 1,-4 4-282,6-3 0,0 5 0,1-1 1,4 6-1,5 1 0,3 2 1,1-2-1,0 2 0,2-1-109,4-1 0,-3 5 1,7-1-1,0 1 1,0 0-1,0-1 1,2 1-1,1 2 0,2 0 1,-2-2-1,-2-1 1,-1 1-1,2 2-161,1 1 1,2-5-1,0 1 1,-1 1-1,1 0 1,0 1-1,0-4 1,-1 0-1,1 0 1,0 1 0,-2-1-1,-1-1 1,-4-3 56,-1 1 1,3 2 0,-5-4-1,-1 2 1,-2-2 0,-4 0-1,0 0 1,-3 2 0,2-2-1,2 0 1,2 1-182,-1 0 0,0 1 1,1-5-1,-1 0 0,1 2 1,-1 1-1,0 2 0,1-2 1,-1-1-1,0-2 0,2 0 1,2 0 42,1 0 0,0 0 1,-4 0-1,-1 0 0,1 0 1,-1 0-1,-1-2-101,-4-3 1,-1 4 158,-3-4 0,-2 3 0,7 2 0,1 0 123,2 0 0,-4 0 0,1 0-349,1 0 249,-4 0 0,5 0 0,-2 0 0,3 0 0,0 2 0,-2 1 0,-2 2 0,3-2 1,0 0-1,3 0 0,1 4 17,3 1 1,-1 0 0,5 3 0,3-1 0,1 1 0,4 1 0,1 3 0,3 1 0,2 1 0,2 3 0,1-3 0,0 1-1,-1-1-67,1 3 1,0-1 0,0-5 0,-4 1 0,0-1-1,-4 0 1,-2 1 0,-1-1 0,-1 0 0,3 1 0,1 1-1,1 1 1,1 3-107,1-3 0,-4-1 1,2-1-1,-1-1 1,0 0-1,3 1 1,0-1-1,2 1 1,-2-1-1,2 0 1,-2 1-1,2-1 1,-2 0 59,0 1 1,-1-6 0,-5 1 0,-1 0 0,3-1 0,1 1 0,1-1 0,-1 1 0,-3 0 0,-3-1-1,-2 1 1,1-2 0,2 0-98,2 0 0,-2-3 0,-3 3 0,-3-2 1,-2-3-1,0-1 0,-1-2 0,-4-2-498,-4-3 1,1 2-1,-8-5 624,-4 2 0,-12-5 0,-9 3 0</inkml:trace>
  <inkml:trace contextRef="#ctx0" brushRef="#br1">19307 3453 11728,'-22'0'72,"2"0"1,4-1 23,2-4 1,8 2 0,6-5 0,9 1-1,9 4 1,7 1 0,7 2 0,7 0-1,4 0 1,5 0 0,5 0 0,3 0 0,3 0-1,3 0 1,7 2 0,6 1 0,-35 0-1,1-1 1,2 0 0,1 1 0,2-1-1,0 1-17,5-1 1,-1 0 0,0 2 0,1-1 0,2-2 0,-1 1 0,0 1 0,-1 0 0,0 0 0,0 1 0,2 0-1,-1 0 1,3 0 0,-1 0 0,1 0 0,-1 1 0,-1 0 0,-1 0 0,0-1 0,0 0 0,0 0 0,0 0 0,2-1-1,-1 0 1,0 1 0,0 0-76,-2 0 0,0 0 0,1 1 0,-2 0 1,-3 1-1,-1 1 0,1-2 0,0 1 0,3-1 1,0-1-1,1 2 0,0 1 0,2 1 0,-1 0 1,0 2-1,0-1 0,0 0 0,0 0 0,1 0 1,0 0-1,2-1 0,0 1 0,2 1 0,-1-1 1,1 1-1,0 0-34,-2 0 0,0 0 0,2-2 0,0 0 1,-2 2-1,0 1 0,2-1 0,1 1 1,1 0-1,0 0 0,1 1 0,0 0 1,0 0-1,-1 0 0,0 0 0,0 0 0,1 0 1,0 0-1,2 0 0,0 0 0,1 0 1,-1 0-1,-1-1 0,0 1 0,-4-2 1,1 0 62,-2 1 1,1-1-1,2-1 1,1 0 0,1 2-1,1 2 1,0-1 0,0 0-1,2 0 1,0 0-1,0 0 1,0 0 0,1 0-1,1 0 1,1 0 0,0 0-1,3 0 1,0 0-1,1 0 1,0 0 0,1 0-1,0 0 1,-1-1 0,0 1-1,0 1 1,0-2-93,0 0 1,0 1-1,2 1 1,0 1-1,0-2 1,-1-2-1,1 2 1,0-1 0,-2-1-1,0 1 1,0-2-1,0 1 1,0-1-1,1 1 1,0 0-1,1-1 1,0 1 0,0-1-1,-1 1 1,1-1-1,-2 1 1,0 0-1,0-1 1,-1 1 0,0 0-1,-1-1-4,0 0 1,1 0-1,2-1 1,0 1-1,2 0 1,-1 0-1,-1 0 1,0 1 0,-1-1-1,0 0 1,1-1-1,0 1 1,2 0-1,-1 0 78,1 0 1,-1 1-1,-4 0 1,0 1-1,-3-2 1,-1-1 0,-2 2-1,0-1 1,1 0-1,0 0 1,2-1-1,1 0-1,2-1 1,1 0-1,-4 1 1,-1 0 0,-1 1-1,0 0 1,-2 1 0,0-1-1,-1 0 1,0 0-1,0-1 1,-1 0 0,0-1-1,-1 0 1,-1 0 0,0 1-1,-1-1 1,0 0 0,-1 0-1,0 0 1,-2 1-1,0-1 1,1 0 0,-1 0-1,-1 0 1,0 0-40,-2 1 0,0-1 1,-1-2-1,-1-1 1,-4 1-1,0 0 0,0 0 1,1 0-1,-1 0 1,-1-1-1,0 0 1,-1 0-1,-2 0 0,-1 0 1,38 3-1,-1-1 1,-2-1-1,-3 0 1,-6-1-1,-7 0 455,-8-3 0,-11-1 1,-8 0-1,-6 0 1,-7 0-1,-5-1 0,-6-4-1731,-8-5 0,-11 2 1,-10 0 1300,-1 2 0,-2-4 0,-5 5 0,0 1 0</inkml:trace>
  <inkml:trace contextRef="#ctx0" brushRef="#br1">29953 2475 8631,'15'-15'0,"-1"1"0,0-2 364,1-3 0,-1 3 0,1-5 0,-3 2 1,0 0-1,-4 0 0,-2-1 0,-4 0 1,-6-1-1,-5 0 0,-6 3 50,-4 2 1,-5 7 0,-8 1 0,-3 1 0,0 4 0,-2 2 0,0 1 0,-1 1 0,1 4 0,4 6 0,4 7 0,3 6 0,4 5-1,3 4-561,6 5 1,5 4 0,8 1 0,2-1-1,2-2 1,6-2 0,3 0 0,3-1-1,3-5 1,3-6 0,2-7 0,0-3-1,0-3 345,-1-4 1,4-2 0,-3-7 0,3-2 0,2-3 0,-1-6 0,1-6 0,0-7 0,0-4 0,-2 0 0,-1-1-1,-4-1 1,-3-2 0,-5-2-65,-2 2 0,-9 0 1,0 2-1,-8-1 0,-9 6 1,-10 2-1,-8 7 0,-6 5 1,-4 6-1,-1 4 0,0 2 1,0 6-1,1 7-439,4 8 1,4 7 0,10 3 0,6 3 0,7 2-1,6 3 1,5 2 0,7 1 0,7-2 0,9-2-1,5-7 1,4-7 0,4-5 354,0-4 1,-4-4-1,2-2 1,-5-5 0,-4-5-1,-2-5 1,-3-5 0,-2-4-1,-2-5 1,-3-5 0,-4-3-1,-4-4 1,-3-1 0,-2-1 245,0 1 1,-2 0 0,-3 0 0,-4-2 0,-4 4 0,-1 4-1,-1 7 1,1 5 0,-1 4 0,-1 5 0,-1 5 0,-2 5 0,1 5-740,2 2 1,2 9 0,1 3-1,2 3 1,3 2 0,1 0-1,4-2 1,2-1 0,2-2-1,4 0 1,4-2 0,4-3 485,2-3 1,4-3-1,2-3 1,1-6 0,2-2-1,0-2 1,-2-3-1,-1-5 1,-3-7 0,-4-2-1,-3-4 1,-3-3 0,-1-2 315,-4 2 1,-2-1 0,-1 6 0,-1 1 0,-4 2 0,-5 3 0,-2 4 0,-3 4 0,1 3 0,0 2 0,-1 0 0,1 0 0,-1 2-610,1 3 1,1-2 0,2 7 0,3 1 0,2 2 0,2 1 0,4-1 0,5-4 0,5-4-1,3-3 1,3-2 214,3 0 1,-3-2 0,3-1 0,-1-3-1,-1-4 1,2-4 0,-1-4 0,-2-1 0,-3 0-1,-4-2 1,-2 0 0,-3 0 30,1 4 1,-2 1-1,-7 3 1,-6 3 0,-3 5-1,-1 4 1,-2 1-1,-3 1 1,-4 4 0,-1 6-1,2 5 1,1 5 0,4 0-56,1 0 0,1 4 0,2-2 0,4 1 0,4-2 1,3 1-1,2-3 0,2 1 0,3-3 0,6-2 0,5-4 1,5 0-1,0-4 29,-1-2 0,4-1 1,-3-7-1,0-1 1,0-3-1,-4-2 1,-1-5-1,-1-5 1,-1-4-1,-1-2 0,-4 0 1,-4-2-1,-3 1 1,-2-1-137,0 2 0,0 7 0,-2-3 1,-3 4-1,-4 4 0,-4 2 1,-1 5-1,-1 4 0,1 2 1,-1 4-1,1 5 0,0 1 36,-1-2 1,1 4-1,1-3 1,4 3-1,2 1 1,2 0-1,1 1 1,0-1 0,3 1-1,1-1 149,0 0 1,1-1 0,4-3 0,5-5 0,3-4-1,1-1 350,0 0 1,-4-5 0,-2-1 0,0 0 0,-2-2 0,2 1 0,-1-1-311,-1 0 1,-1 3-124,-5-4 1,1 6 1537,4-2-2232,-3 3 0,3 2 112,-10 0 500,3 0 0,-4 2 172,6 3-44,0-4 72,0 6-305,0-7-1212,0 0 0,0 0 0</inkml:trace>
  <inkml:trace contextRef="#ctx0" brushRef="#br1">29867 2504 13451,'0'-10'-1054,"0"0"0,0 1 1</inkml:trace>
  <inkml:trace contextRef="#ctx0" brushRef="#br1">20228 2129 14599,'4'-24'0,"3"2"0,-1 0 466,1-1 1,4 4 0,-2-3 0,4-1 0,3 3 0,3-1 0,4 3 0,1 2-1,0 3-330,1 4 1,3 2-1,-1 9 1,-2 4-1,-2 7 1,-3 6-1,-2 5 1,-4 5-1,-4 5 1,-5 1-1,-4 0 1,-1-1-1,-3-1 1,-5 1-1,-8-2-82,-5-2 1,-3-3 0,-4-3 0,-3-4 0,-1-4 0,-1-2 0,1-1 0,3-4 0,3-4 0,4-5-1,1-6 1,4-9 0,1-7 361,1-5 1,3-8 0,2-4-1,4-4 1,1-3 0,0-2 0,2 0-1,1 0 1,2 1 0,0 4 0,0 6-1,2 7-587,3 8 1,3 11 0,8 6 0,3 3 0,5 5 0,3 5 0,3 8 0,2 7 0,0 5-1,-3 6 1,-5 3 0,-3 3 0,-5 1-228,-5 3 0,-5-3 0,-7-1 0,-6-3 0,-7-2 0,-8-5 0,-7-4 0,-5-7 0,-3-3 0,1-3 0,2-4 0,4-4 1,3-5 943,3-5 0,3-9 0,6-10 0,3-3 0,2-2 0,5-1 0,4-2 0,1-3 0,1-1 0,4 1 0,5 5 0,2 3 0,3 4 0,-1 3-653,1 2 1,-6 8 0,-1 4 0,0 1 0,0 2 0,2 5 0,-2 6 0,-4 4 0,-2 3 0,0-1-437,2 1 0,-2-1 0,3 0 0,-4 1 0,-2-2 0,-2-2 0,-2-2 670,2 3 1,-1-6-1,0-1 1,-6-4 483,-3-1 1,-1 0 0,0 0 282,-1 0 1,7-1-1,2-3 1,1-2-1121,0-2 1,0 3-584,5-4 891,0 6-1256,0-4 2412,0 7-1061,0 0-1888,0 7 1292,0-6 0,0 7-2100,0-3 119,0-3 1,2 4 0,3-6 2657,4 0 1,-1 0-1,0 2 1394,-1 2 1,-2-1-1590,-5 7 1,-7 0-1,-1 4 1</inkml:trace>
  <inkml:trace contextRef="#ctx0" brushRef="#br1">20084 2187 12317,'-10'-11'0,"2"-4"0,2-1 914,3 0 0,3 2 1,4 1-1,6 4 1,3 4-1,0 2 1,-2-1-1,-2 0 1,3 1 3796,0 1-4773,-4 2 1,0 5 0,-4 1 0,0 2-1414,0 3 0,-3-3-14,-1 2 1,2-7 0,1 3-1,3-1 1303,2 0 1,-3 5 0,5-6 0,-1 1 0,1 0 503,-1 0 466,-5 0 0,0-1 0,-8 1 0,-6-2-659,-3-1 0,1-4 0,0-1 0,4-3 0,2-2 1,3-3-1,0-2 0,-1-2 0,0 1 0,0 0 1,3-1-1,1 1 0,1 1-141,4 4 1,-2-3 0,5 6-1,0 0 1,0-1 0,4 6-1,0 4 1,3 6 0,-1 4 0,-1 3-1,-2 2 1,-3 1-111,-2-2 0,4-1 1,-5-1-1,-2-1 1,-1 1-1,-2-1 1,-2-1-1,-3-4 1,-4-4 628,-4-3 1,-2-2 0,1-2 0,1-3-1,2-3 1,3-1 0,2-1-182,3-1-736,1-2 0,2 4 582,0-1 0,0 5 621,0-4-1020,6 5 1,-2-2 133,5 6 1,-4 0 0,3 2 0,-2 2-1,-3 6 183,-1 3 0,-2-4 0,-2-1 0,-2-1 0,-4-2 0,-2-1 0,1 1 1323,-3-2 0,0 4-497,-3-2 0,7-7 1,3-8-1,5-1-1439,5 2 0,-3 1-5933,3 3 6721,-4 3 0,6-4 0,1 6 0</inkml:trace>
  <inkml:trace contextRef="#ctx0" brushRef="#br1">29694 2561 8825,'0'-16'0,"0"-1"0,0-3 0,2 3 294,3 1 1,-2 1 0,6 3 0,3 0 0,0 4 0,3 2 0,-1 1 0,2 0 0,2 1-97,1 0 1,0 9 0,-3 5 0,2 3 0,1 1 0,-2 0 0,-1 2 0,-1 2 0,-2 1 0,-4 0 0,-2 1 0,-3-1 0,1-2 0,-2-1 0,-3-3-317,-4-3 0,-4 1 1,-8-5-1,-4 1 0,-4-1 1,-3-3-1,-1-1 1,-1-4-1,0-3 0,2-4 1,1-4-1,4-1 1,3-1 258,6 1 0,0-5 1,8-2-1,2 0 0,3-1 1,5 1-1,6-1 0,7 1 1,4 0-1,2 5 0,0 5 1,2 4-1,-1 3-131,-1-1 0,2 2 1,-7 7-1,-2 6 0,-1 3 1,-3 1-1,-2 2 0,-3 2 1,-1 1-1,-4-1 0,-3-2 1,-5-2-1,-4 0 1,-6 1-124,-4-1 1,-3-6-1,-6-3 1,3-4-1,3-1 1,-1 0-1,2 0 1,1 0-1,2-1 1,2-4-1,3-4 1,4-4-1,4-2 204,3 1 0,2-5 0,0 0 0,2 1 0,3 2 0,4 2 0,4 1 0,1 2 0,2 3 0,4 1 0,2 4 0,0 1 0,-1 4-206,0 3 1,0 3 0,4 8 0,-2 1 0,-3 4 0,-2 2 0,-4 2 0,-2 1 0,-4-1-1,-2-2 1,-3-3 0,-3-2 0,-5-2 148,-4-2 0,-10-6 0,-5-3 0,-4-3 0,0-2 0,-1 0 1,0 0-1,2-2 0,3-1 0,5-3 0,3-4 0,1-4 1,1-4 233,0 0 1,6-2 0,3-1 0,3 0 0,2-1 0,2-1 0,3-1 0,4 2 0,4 3 0,1 4 0,2 4 0,2 3 0,1 2-388,-1 3 1,-1 1 0,1 4 0,1 2 0,0 6 0,0 3-1,1 3 1,-3 1 0,-1 3 0,-1-1 0,-1 0 0,-1 0-1,-4-1 12,-4-2 1,-3-2 0,-4 0 0,-3 1 0,-6-2 0,-5-2 0,-5-3 0,-1-2 0,-2-3 0,0-1 0,2-2 0,1 0 0,3 0 155,2 0 0,2-6 0,0-4 0,1-3 0,3-1 0,5-1 0,4 1 0,1 0 0,0-1 0,0 1 0,0 0 0,1-1 0,4 2-45,5 4 1,3-2-1,1 6 1,0 2-1,1 1 1,1 4-1,1 1 1,2 3-1,-1 2 1,-2 2 0,-3-1 85,-4 1 0,4-5 0,-5 4 0,0 3 0,-1-1 0,-3 0 0,0-3 1,-4 0-504,-4 0 0,-7-5 0,2 2 0,-4-4 1,-2-2 699,1-4-161,6 3 1,2-5-1,4 3 1,-1-2-1,-4 0 1175,-1-1 0,5 1 949,-2 1-2239,4 3 476,1-4-238,0 6 0,0 2-356,0 2 1,1-2-300,4 3 1637,-3-4-1511,4-1-3,-6 0 0,0 2 281,0 3 0,-1-4 1,-3 6-1,-2-2 432,-2-1 535,5 1-1065,-10-5 0,13 0 107,0 0 1,2 0 167,7 0 1,-4 0-453,5 0 923,-7 0-177,3 0 1,-4 0 120,3 0-913,-4 0 0,7 0 635,-3 0 152,-3 0 1,6 0 578,-4 0-1711,-2 0 1280,4 0 220,-6 0-1692,0 0 823,7 0 0,-4 0-335,7 0-39,-7 0 636,3 0-842,-6 0 536,7 0 0,-6 2 1374,4 2-732,3-2 0,-6 6-428,2-3 1,-4-4 459,-4 4 1,2-5 303,-3-5-926,-3 4-336,7-6 223,-6 7 0,12 2 0,1 1 0,2 4 0,4-1 185,0 0 0,3 4 0,-1-4 0,1 1 0,-1-1 0,0-1 0,2 0 0,2 0 0,1-1 0,-1 1-65,-2 0 0,0 1 0,1-2 1,4 0-1,0 1 0,1 0 1,-1 1-1,1 1 0,-1 1 0,1-2 1,1 2-1,1-1 0,0 1 1,0-2-75,1 0 1,1 6-1,0-4 1,-3 1-1,1-1 1,0 0-1,0-1 1,0 1-1,0-2 1,-1 2 0,-2 0-1,-2 1-175,1-1 0,-4 4 1,4-8-1,-4 1 1,-2 0-1,2 1 1,2 2-1,1 2 1,-2-2-1,-1-2-230,-1 1 0,-9-6 1,-7 3-1,-12-6 0,-10-4 1,-4-2-1,-3-4 1,-4 0-1,-4-3 145,-4 1 0,-1-1 0,-2 1 0,-1 0 0,-4-2 0,1-2 0,-1-1 0,4 1 0,1 2 0,1 0 0,-1-1 0,0-2 0,5 3 992,3 4 0,4 0 1,4 2-1,2-3 0,3 0 1,6 2-1,9 3 0,9 2-449,8 3 0,11 3 0,5 4 0,5 6 0,6 3 0,8 1 0,10 2 0,7 2 0,7 3 0,2 1 0,0 4 0,-2 1 0,3 2 1,4-1-225,-36-13 0,1-1 1,36 15-1,-8 0 0,-6-2 1,-7-3-1,-6-3 0,-5-4 1,-6-1-1,-8-5 0,-8-3 1,-7-3-146,-5 2 1,-4-6 0,-10 2-1,-4-4 1,-5-6 0,-6-1-1,-7-3 1,-8-3 0,-11-4-1,-7-3 1,-6-1 0,0-2-1,-1 0-110,3 0 0,6 6 0,3-1 0,5 3 0,4 4 0,7 0 0,7 4 0,9 2 0,9 3 776,12 1 1,6 2 0,4 2 0,1 1 0,3 3 0,5 1 0,3 1 0,3-2 0,4 2 0,3-1 0,1 1 0,0-2 0,1 2-651,-2 0 0,4 0 1,-4 3-1,0-1 1,-4-1-1,-1 1 1,0-1-1,0 3 1,-3 0 165,-3 3 0,-3-1 0,6 1 0</inkml:trace>
  <inkml:trace contextRef="#ctx0" brushRef="#br1">31824 3122 8682,'0'-21'0,"0"-1"626,0 0 1,0 1-1,-2 7 1,-3-1 0,-4-1-1,-4-1 1,-3-3-1,-3 4 1,-5 4 0,-5 4-1,-5 0 1,-3 1-1,1 1-377,2 3 0,4 6 0,1 3 0,2 4 1,1 4-1,5 5 0,4 2 0,4 2 1,2-1-1,3 2 0,3 0 0,4-2 1,1-1-1,1-2-98,4 2 1,-2-5-1,7 3 1,2-3 0,4-3-1,5-2 1,0-3-1,1 0 1,1-1 0,2-1-1,3-3 1,0-1-1,1-2-131,0 0 0,0-5 0,-1-1 0,0-2 1,-3-4-1,-4-2 0,-3-5 0,-7-5 1,-3-3-1,-5-2 0,-3 0 0,-6 0 1,-9 1-145,-7-1 1,-7 0 0,-5 2 0,-4 4 0,-4 7-1,-1 7 1,2 2 0,1 4 0,3 2 0,2 2-1,4 6 1,6 5 0,6 8-91,3 2 1,3 0 0,3 4-1,7-2 1,6 0 0,7 0-1,4-2 1,6-1 0,3-3-1,5-2 1,0-2 0,1 0-1,-2-1 356,-3-3 1,2-4 0,-7-6 0,-1 0 0,-2 0 0,-2-1 0,-1-4 0,-4-5 0,-2-3 0,-2-3 0,-1-1 0,-2-4 0,-4 0 17,-2 0 1,-12-2-1,1 3 1,-2 3-1,-2 1 1,-2 3-1,-3 3 1,-5 4-1,-3 1 1,0 0 0,0 5-1,0 7-163,-1 7 1,-1 17 0,5-1-1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12042 4892 8089,'-16'-14'318,"-4"-1"1,3 1 0,-6-1-1,1 3 124,0 2 0,-2-1 1,-5 6-1,2 2 1,1 1-1,2 2 0,-1 0 1,-1 0-1,0 0 1,2 0-1,-1 0 0,-2 2 1,-2 4-1,-1 7 1,-2 6-1,-4 5 1,1 5-229,0 3 0,2 8 0,4-2 0,0 5 0,2 4 0,4 1 0,7 0 0,7 0 0,2 0 0,6 0 0,2-2 0,7-1-301,5-4 0,0-2 1,9-1-1,2-3 0,2-3 1,4-1-1,1-6 0,1-1 1,1-3-1,6 0 0,2-5 1,4-4-1,1-4 1,4-1 389,1-4 0,3-1 1,7-4-1,1-3 1,-1-6-1,-3-6 1,-5-7-1,-6-4 1,-2 0-1,-3-1 1,-5 0-1,-7 0 1,-6 0-36,-3 1 0,-4-6 0,-6 1 0,-3-1 0,-1-1 0,-4-4 0,-1-4 1,-2-5-1,-2-4 0,-3-6 0,-4-3 0,-4-1 0,-3 0-401,-3-2 1,-4 16 0,-7 3-1,-4 10 1,-6 9 0,-6 5 0,-7 7-1,-4 4 1,-4 6 0,-3 5 0,-3 9-1,-5 7 1,-3 7-466,0 4 1,9 0 0,9 1 0,7 0-1,7 1 1,6 4 0,8 4 0,10 4 0,8 2 597,6 4 0,4 10 0,1 8 0</inkml:trace>
  <inkml:trace contextRef="#ctx0" brushRef="#br0">11912 15122 25816,'-14'0'0,"4"0"-872,1 0 0,5-2 0,-2-1 0,1-3 0,0-2 0,2-3 0,2-2 1,1-2 574,0 1 0,0 4 0,0 1 0,0-2 0,0-2 221,0-1 0,1 6 0,2 4 1,4 8 171,1 5 0,1-1 0,6 0 1,-1 0-1,0 0 0,2 2 1,4-1-1,4 1 0,3-1 1,2-1-1,1-1 0,2-2 1,3-1 97,2 0 1,0-3-1,3-1 1,-2 0-1,0-1 1,-1-4 0,-3-3-1,-6-2 1,-2 1-1,-4-1 1,-1 0 0,-5 1-1,-3-1-235,-3 2 0,-7 0 0,0 5 0,-6-2 0,-7 2 0,-3 2 0,-1 1 0,-2 1 0,-2 2 1,-2 4-1,-3-1 10,-2 1 1,-4 4-1,-3-3 1,-3 1 0,-2-1-1,-3 0 1,-2 0 0,-1 2-1,-1-1 1,-3-1 0,-1 0-1,2-1 138,1-1 0,2 4 1,0-4-1,1 1 0,4-1 1,6-3-1,5-1 0,4-2 1,3 0-1,2 0 208,2 0 1,10 0 0,6-2 0,8-1 0,4-2 0,3 0-49,-1-1 1,1 4-1,1-4 1,1 1 0,4 0-1,1 2 1,2 2 0,0 1 110,0 0 0,7 6 0,5 2 0</inkml:trace>
  <inkml:trace contextRef="#ctx0" brushRef="#br0">8474 16287 23278,'6'8'-1075,"-3"-1"1,7-7 0,1 0-1,0-2 1,0-1 1378,-1-2 1,0-6-1,4 3 1,-1-2-1,-2 2 1,-1 2-1,1 1 1,2 1-1,1-1 1,0 2-1,1 1 1,-1 2-1,2 0-293,3 0 1,-1 0-1,6 0 1,1 0-1,3 0 1,0 2-1,1 1 1,0 3-1,1 0 1,4 2 0,4-1-1,4-1 1,1-1 27,0 1 0,5-4 0,0 3 0,0-4 0,0-1 0,0 0 0,-2 0 0,-1 0 0,-2 0 0,-1 0 0,-4 0 0,-4 0 0,-2 0-7,1 0 0,-7 0 0,2 2 0,-2 1 0,-2 2 0,0-2 0,2-1 1,1-2-1,2 0 0,1 0 0,2 1 0,3 3 0,0 0-12,0 0 1,1-3-1,-4-1 1,1 0 0,1 0-1,-1 0 1,1 0 0,-1 0-1,1 0 1,0 0-1,-3 0 1,0 0 23,-2 0 1,-1 0-1,1 0 1,0 0 0,0 0-1,0 0 1,-1 0-1,3 0 1,1 0 0,1 0-1,1 0 1,-1 0-1,1 0-16,-2 0 1,3 0 0,-1 0 0,-1 0-1,1 0 1,-1 0 0,-1 0 0,-1 0 0,-3 0-1,3 0 1,1 0 0,1 0 0,-1 0 45,-1 0 0,2 5 0,2 0 0,1-2 0,-1-1 1,-3-2-1,0 0 0,0 0 0,3 0 0,0 0 1,0 0-1,-3 0 0,-1 1 0,-3 2-120,1 2 0,5 0 1,-1-3-1,1 1 0,1 2 1,2-2-1,3 0 1,1 0-1,4 2 0,0 0 1,0 0-1,-2-1 89,0 0 0,5 2 1,1 0-1,1 1 0,-1 1 1,-1-2-1,2 2 0,1 0 1,2 3-1,-2 1 0,-1-1 1,-2-3-1,1 0-8,4 0 1,1-5-1,1 3 1,-4-1-1,0 0 1,0-2-1,3-1 1,1-2 0,-3 0-1,-2 0 1,-2 0-1,2 0 1,-1 0 16,1 0 1,-2 0 0,-5 0 0,0 0 0,2 0 0,3 0 0,3 0 0,0 0 0,-3 0 0,-3 0 0,-1 0 0,3 0 0,1 0-26,-2 0 0,-1 0 0,-2 0 0,2 0 1,1 0-1,4 0 0,-1 0 0,2 0 1,1 0-1,2 0 0,0 0 0,1 0 361,-3 0-367,-5 0 1,4 0 0,-3 0 0,3 0-1,2 0 1,-1 0 0,3 0 0,1 0 0,1 0-1,2 0 1,1 0 0,-1 0 1,-3 0 1,-2-2 0,4-1 0,-1-2 0,1 2 0,-1 1 0,1 2 0,-2-1 0,-2-3 0,-3 0 0,0 0 0,-1 3 16,-1 1 1,-1-5 0,-4 0 0,2 2 0,4 2 0,2 1 0,-2 0 0,-2 0 0,-2-2 0,4-1 0,-1-2 0,1 2 0,-2 0 15,1-2 1,-4 3 0,5-3 0,-1 2-1,2 0 1,0-2 0,-3 0 0,-3 1-1,-2-1 1,1 0 0,-3 0 0,-1 0-1,-3 2-44,-2 2 1,5 1-1,-3 0 1,-1 0 0,0 0-1,-3 0 1,2 0-1,2 0 1,2 0 0,-1 0-1,0 0 1,1 0-1,-1 0 6,0 0 1,-1 0-1,1 0 1,-4 0-1,-4 0 1,-1 0-1,2 0 1,1 0-1,1 0 1,-3 0-1,-2 0 1,-4 0 367,1 0-390,2 0 1,-3 0-1,-1 0 1,-2 0-1,-4 0 1,-1 0-1,-2 0 1,1 0-1,-1 0 1,1 0-1,-1 1-19,0 4 1,1-3 0,-1 2 0,1-2 0,-1-2-1,0 0 1,1 0 0,-1 0 0,2 0 0,2 0 0,1 0-1,0 0 1,0 0 44,0 0 0,2 0 0,-3-2 0,1-1 0,-1-2 0,-2 2 0,-2 2 0,0-1 0,1-1 0,-1-2-78,0 2 1,-4 1-1,0 2 1,1 0 0,2 0-1,1 0 1,0 0-1,1 0 1,-1 0 52,1 0 1,-1 0 0,0 0-1,1 0 1,-1 0 0,0 0-1,1 0 1,-2 2-491,-4 3 0,-2-2 0,-9 5 348,-3-2 0,-16 5 0,-9-3 0</inkml:trace>
  <inkml:trace contextRef="#ctx0" brushRef="#br0">17710 16604 27408,'22'0'0,"-1"0"0,0 0 0,1 0-33,1 0 0,9 0 1,-4 0-1,4 2 1,4 1-1,2 2 1,5-2-1,3-2 1,4-1-1,1 0 0,4-1 1,0-4 60,3-5 0,-5-2 0,-2-3 0,2 1 1,-1-1-1,3-1 0,-6-1 0,-2-4 1,-4-1-1,2-4 0,1-1 0,0-2 1,-3 0-1,-3-1-280,0-4 0,-3 2 1,0-6-1,-2-2 1,-3-1-1,-2-3 0,-2 1 1,-3-2-1,-2-1 1,-4-2-1,-5 2 1,-4 1-37,-4 2 1,-1-2-1,-3-1 1,1-2-1,2 3 1,-2 3-1,-3 4 1,-5-2-1,-3 0 1,-2 2-1,-1 4 1,-3 2-1,-5 0-484,-4-1 798,-1-1 0,-6 5 0,-2-1 0,-3-2 0,-4-2 0,-5 1 0,-8-1 1,-4 1-1,-3 1 0,-3 3 0,-4 5 0,-2 3 55,-4 0 0,8 10 1,-8-2-1,2 5 1,-1 5-1,-2 2 1,-1 1-1,2 0 1,7 0-1,4 0 1,5 0-1,2 0 0,3 1-164,1 4 1,5 3 0,4 8-1,-4 2 1,0 4 0,0 2-1,2 3 1,0 0 0,1 4-1,4 1 1,3 1 0,1 1-39,1-1 0,-1 3 0,5-4 0,1 3 0,-3 1 0,-1 3 0,-1-1 0,2 1 0,4 1 1,3 1-1,-1 4 0,-1 1 0,2 4 0,5-1-63,3 1 1,3 3-1,2-4 1,3 1 0,2-2-1,4-5 1,5-5-1,7-1 1,3 0 0,3 1-1,3-1 1,5-3 281,3-4 61,2-1 1,1 1 0,2 2 0,2 2-1,-1-2 1,1-2 0,-1-1 0,1 0 0,1-2-1,2-3 1,1-5 0,1-3 73,0-2 1,5 1 0,2-3-1,2-2 1,0-5 0,0-4-1,1-1 1,3 0 0,2 0-1,0-1 1,1-4 0,-4-3 0,0-2-252,0 1 0,-5 1 0,1-2 1,-7 5-1,-8 4 0,-7 1 1,-6 0-76,-3 0 1,-1 6 0,-1 2 0</inkml:trace>
  <inkml:trace contextRef="#ctx0" brushRef="#br0">20947 16403 30436,'6'-15'-412,"-4"7"1,11-3 0,-4 6 0,6 2 0,2 1 0,4 2 0,2 0-1,2 0 1,2 0 602,2 0 0,0-1 1,1-2-1,2-2 0,3 2 1,1 1-1,0 2 1,1-2-1,3-1 0,0-2 1,0 2-1,-3 2 1,-2 1-1,-3 0 0,-3-2-202,-5-3 0,-4 4 1,-7-6-1,-2 2 0,-3-1 1,-1-2-1,-6-2 0,-5 2 1,-9 4-1,-5 2-471,1 2 0,-6 0 0,-1 0 553,-3 0 0,-2 6 0,1 2 0</inkml:trace>
  <inkml:trace contextRef="#ctx0" brushRef="#br0">23767 16172 30370,'6'-14'-325,"-3"6"0,7 3 1,1 4-1,4 1 1,4 0-1,6 1 0,7 2 1,7 2 424,2-2 1,10 4 0,7-2 0,8-2 0,5-2 0,6-1 0,5 0 0,-39 0 0,0-1 0,2-1 0,0 1 0,-1-2 0,1-1 0,-2 1 0,0 0 0,-2-1 0,0 0-1,37-3 1,-3 1 397,-1 3-565,-9-5 1,-2 6-1,-10-3 1,-7 2-1,-6 0 1,-8-2-1,-10 2 1,-14 1-45,-16 2 0,-14 0 0,-17 2 0,-8 3 1,-9 4-1,-7 3 0,-2-1 0,-2-2 0,-1 3 1,1-1-1,0 0 0,0-1 0,0 1 74,1 2 0,4-4 1,9-1-1,7 0 1,7 0-1,12 3 0,13 0 1,12 1-1,14-4 1,10-2-1,13-3 129,10-1 1,8-2 0,7-2 0,6-3-1,3-4 1,4-4 0,1-1 0,-1-2-1,1-2 1,1-1 0,0 1 0,-5 4-1,-7 3-157,-9 1 0,-4 7 0,-7-3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11495 5079 8170,'0'-14'165,"0"-1"0,0 6 1,0-1-1,0-1 227,0-2 1,-5 4-1,-1 1 1,-2 0-1,-3 1 1,-2 1-1,-2 3 1,1-1-1,0 1 1,-1-2-1,1 2 1,-1 2-1,1 1 58,0 0 1,-1 0 0,-1 0 0,-1 0 0,-4 1 0,-1 2-1,-4 4 1,-1 1 0,-2 3 0,0 2 0,0 1 0,1 0 0,-1-1-1,0-2-232,0-1 0,5 0 1,0 4-1,0 0 1,0 1-1,2-1 1,1 1-1,2-1 0,0 2 1,0 2-1,3 1 1,3 0-1,3 0-141,-1 0 1,3 7-1,0-4 1,0 2-1,2-1 1,-1-1-1,4 0 1,2 2-1,1 0 1,0-1-1,0-1 1,0-1-1,0 1 77,0 1 1,0-1 0,0 4-1,1-2 1,2 0 0,4 0-1,-1 0 1,2 0 0,0-1 0,2 0-1,-1-2 1,1-2 0,0 0-16,-2 0 1,4 0-1,-2-4 1,3-1-1,1 1 1,2-1-1,2 0 1,1 1 0,-2-2-1,1-2 1,0-2-1,2 2-153,3 2 3,-6-5 1,11 3 0,-5-6 0,5 0 0,0 0 0,1 0 0,0-2 0,0 0 0,0 0 0,-1 2 0,1-2 0,0-1-104,0-2 1,-1 0 0,1 0 0,0 0 0,0-2 0,-1-1 0,1-3 0,0-2 0,-2-4 0,-1 0 0,-2-3 0,1 1 0,1-1 86,-2 1 0,-3 0 0,-5-1 1,1 1-1,2-2 0,-1-2 0,-4-1 1,-2 0-1,-3-2 0,2-3 1,2-3-1,0-2 0,-2 1 122,-1-1 0,-5 2 0,3-1 0,-2 1 0,-1-2 0,0 2 0,-1 2 0,-1-1 0,-1-1 0,-2 0 0,0 1 0,-2 2 0,-1-1 961,-1-3-1010,-8 6 1,4-8-1,-6 4 1,0 2-1,-1 0 1,1 2-1,-1-2 1,-1 0-1,-1 1 1,-4 3-1,-1 0 1,-2 1-47,1 0 0,-4-5 0,5 5 0,-2 0 0,1 0 0,1-1 0,0 3 0,-2 1 0,0 1 0,1 1 0,1 1 0,0 4 0,-4 4 0,-1 3 0,-2 2 0,0 2 0,0 3 0,1 6 0,-3 5 0,-1 5 0,-1 1 0,1 4 0,1 1 0,4 3 0,2 4 0,1 2-294,-2 1 0,4 3 0,-1-5 0,3 1 0,2 0 0,2-1 0,2 2 1,1-2-1,2 1 0,3-3 0,1 1 0,4-1 0,1-1 286,2-1 1,0-3 0,0 1 0,0 0 0,0 0 0,0-2 0,2-2 0,1-2 0,4-1 0,1 1 0,3 1 0,2 0 0,1-2 70,0-1 0,1-2 0,-1-3 1,1 2-1,-1 1 0,0-2 1,1-1-1,1-3 0,1-2 1,2-1-1,1 1 0,-1 0 1,2 0-61,1-1 0,2-7 0,5 2 0,1-3 0,2-2 0,3 0 0,2 0 0,3-2 1,0-3-1,0-4 0,-3-4 0,-2-2 0,-3 1-277,-2 0 0,-1-2 0,-2-2 1,-1-1-1,-4 0 0,-1 0 0,-4-2 1,-1-2-1,-1-1 0,-1 0 0,-1 0 1,-2-1-1,-3-2 0,-1-2-212,-4 0 1,-2 0 0,-1 1 0,0-1-1,0-2 1,-1-1 0,-4 0 0,-5 4 0,-4 4-1,-5 1 1,-5 3 0,-3 0 0,-2 6-5739,0 3 6224,-6 8 0,-2-4 0,-6 7 0</inkml:trace>
  <inkml:trace contextRef="#ctx0" brushRef="#br0">8632 14820 8128,'-14'-7'1095,"-1"-2"-673,7 2 1,-3-1 0,5 5 0,-1-3-36,1-2 1,-1 5 0,4-4-1,-3 3 1,-2-1 0,-3 0-1,-2 0 1,-2 0 0,1 4-400,0 4 0,4 0 0,2 7 0,0 1 0,2 2 0,-1 1 0,2 0 0,-1 1 0,-2-1 0,0 1-1006,3-1 0,4 0 0,1 1 1018,0-1 0,6 1 0,2-1 0</inkml:trace>
  <inkml:trace contextRef="#ctx0" brushRef="#br0">8689 14892 8737,'-12'-2'0,"0"-1"0,3-2 0,-2 0 931,-2-1 1,3 0 0,2-6 0,2 3-711,3-2 1,1-7 0,2-3 0,0-1 0,0-2 0,0 0 0,-1 0 0,-3 0 0,-2 2 0,-2 2 0,-3 6 0,-4 4-1,-4 6 1,-5 5 0,-3 9 0,-3 11-131,-4 9 0,4 13 0,-4 10 1,5 4-1,5 4 0,5 3 0,5 0 1,4-2-1,5-6 0,7-6 1,6-7-1,8-4 0,5-8-159,4-5 0,3-7 0,0-9 0,1-5 1,-2-4-1,-1-1 0,-4 0 0,-1-1 1,-3-4-1,-2-6 0,0-7 0,1-4 135,2-1 0,1-9 1,-6 4-1,0-4 0,1-2 1,-1 0-1,0 2 0,1 4 1,-2 4-1,-2 6 0,-2 5 1,1 7 25,-2 4 1,-2 7-1,-6 14 1,2 5-1,1 3 1,2 2-1,-2 2 1,-1 1 0,-1 0-1,3-4 1,0-2-1,0-1 1,-1 1-1,0-2-1276,2-5 0,0-1 0,-4-2 1,2 0-1,4-5 1183,1-3 0,1 3 0,6-3 0</inkml:trace>
  <inkml:trace contextRef="#ctx0" brushRef="#br0">9035 15194 7925,'5'-14'0,"1"1"3205,2 3-2639,-5-3 1,5 12-1,-3-4 1,3 5-1,0 6 1,-3 7-1,-2 5 1,0 1-1,2 0 1,-2 2 406,-1 1-973,-2 2 0,0 5 0,0 0 0</inkml:trace>
  <inkml:trace contextRef="#ctx0" brushRef="#br0">10344 15050 8372,'-27'-29'0,"3"1"0,3-1 465,0 0 0,5 2 0,-5 1 0,1 4 0,-3 3 0,-1 6 1,0 5-1,-1 3 0,-4 2 0,-3 4 0,-2 7 0,4 7 1,3 4-1,5 5 0,1 5 0,5 3-231,5 1 1,4 7-1,7-1 1,2 2 0,4 2-1,9 1 1,7-3-1,7-2 1,3-6 0,3-4-1,2-4 1,3-2-1,0-4-389,-2-6 0,2 0 0,-5-7 0,2 0 1,1 1-1,-1-4 0,-4-1 0,-2-4 155,-2-3 0,-1-3 0,1-6 0</inkml:trace>
  <inkml:trace contextRef="#ctx0" brushRef="#br0">6603 14805 8085,'-4'-14'308,"-1"0"1,-5 4 0,4 1 0,-2-1-15,-3 2 1,-2 0 0,-2 5 0,-1-2 0,-1 2 0,-4 0 0,-1-1-1,-4 0 1,-3 2 0,-3 4 0,-3 4 0,0 4 0,0 4 0,3 4-1,2-1 1,2 1-307,4 1 0,0-3 0,8 3 0,5-1 1,3-1-1,5 2 0,3-1 0,6-2 1,7-3-1,6-2 0,4-1 0,2 1 72,3 2 1,0-4-1,1 1 1,0 1-1,0 2 1,1 1-1,0 0 1,1 1-1,-4-1 1,-2 1-1,-1-1 1,0 0 0,0 1 271,-1-1 0,-2 1 0,-9-1 1,-2 0-1,-5 1 0,-4-1 1,-1 1-1,-1-1 0,-6 0 0,-5 1 1,-8-3-1,-2 0 489,-4-3-778,-1 1 1,-2 3-1,-1-2 0,-2-3 1,-1-2-1,-1-3 1,-1-1-1,-2-2 1,-1-2-1,1-4 1,2-7-1,4-6-658,6-3 0,1 2 0,8-4 0,5 1 0,3 0 0,4 4 0,4 3 0,5 2 615,5-1 0,9 1 0,3-1 0</inkml:trace>
  <inkml:trace contextRef="#ctx0" brushRef="#br0">2215 14431 8225,'-16'-14'153,"-3"0"0,3-1 0,-3 2 0,3 4 0,0 4 0,-2 3 0,-2 6 0,-1 5 0,-1 10 109,-1 7 1,1 9-1,-2 4 1,5 4-1,3 3 1,3 4-1,3-1 1,5 2-1,4-1 1,1-1-1,1-2 1,4-2-1,6-4 1,5-2-1,4-6-208,-3-3 1,4-7-1,0-4 1,0-3 0,1-2-1,0-1 1,2-3-1,0-5 1,-1-4 0,-1-2-1,0-4 1,2-5 0,-1-4 113,-4-5 1,-3-5 0,-2-10 0,-1-4 0,-2-5 0,-3-4 0,-1-2 0,-4-1 0,-2-1-1,-1 1 1,-1-1 0,-4 0-245,-5-3 1,-4 4 0,-5 4-1,-5 6 1,-3 8 0,-2 6 0,0 9-1,0 5 1,1 8 0,0 4 75,4 4 0,-9 11 0,3 7 0</inkml:trace>
  <inkml:trace contextRef="#ctx0" brushRef="#br0">1985 14734 8641,'-13'6'0,"2"4"0,3 2 528,2 3 0,3-1 1,7 0-1,8 1 0,5-1 1,9 1-1,6-1 0,4 0 1,3 1-1,-1-1 0,2 1 1,2-1-1,-1 0 0,-1 1-766,-1-1 0,-6-4 1,4-2-1,-2 0 1,-3-2-1,-3 1 1,-4-3-1,-2 1 1,-2 0 237,-4-2 0,-1-1 0,-1-2 0</inkml:trace>
  <inkml:trace contextRef="#ctx0" brushRef="#br0">2661 14820 8213,'-4'-7'457,"-1"7"0,2 8 0,1 5 0,2 2 0,0 1 0,0 1 0,0 4-193,0 1 1,0 1 0,2 2-1,1-2 1,3-2 0,2-4-1,2-1 1,-1-2 0,1-1-1,1-3 1,2-5 0,1-5-452,1-5 0,-1-3 0,-1-8 1,-2-5-1,-1-6 0,1-7 1,0-1-1,0 0 0,-3 1 0,-1 1 1,-3 1-1,1 3 0,0 5 466,-2 3 1,-1 12 0,-2 14-1,0 11 1,0 6 0,0 2 0,1 3-1,3 2 1,0 1 0,0-3-533,-3 1 1,1-3 0,1 1-1,2-2 1,-2 0 0,-1-2 0,-2-3-1,1-3 253,4-1 0,3 5 0,6 3 0</inkml:trace>
  <inkml:trace contextRef="#ctx0" brushRef="#br0">2992 15050 8177,'-9'0'553,"1"-2"1,3-2 0,6-6-1,7-3 1,5-1 0,2 0 0,1-1-1,1 1-223,2-1 0,2-4 1,-3 0-1,1 1 1,-1 2-1,-4 2 1,-3 0-1,-1-1 1,-1 1-1,-1-1 1,-3 1-1,-3 0-586,-2-1 0,-2 3 0,-3 2 1,-4 5-1,-4 4 0,-2 1 0,1 1 1,0 4-1,-1 6 0,1 7 1,0 4-1,-1 2 0,2 0 110,4 2 0,2 6 1,7 1-1,0-1 1,0-1-1,0-3 1,2-1-1,3-1 1,4-4-1,6-1 1,2-3-1,3-2 1,-1-3 96,2-4 1,-4-2-1,5-7 1,-1 0 0,-2 0-1,1-2 1,-1-3 0,-2-4-1,-1-6 1,-1-2 0,-1-4-1,1-2 1,-3-1-366,-2 2 0,3-5 0,-5 3 0,1-3 0,-1-2 0,-1 0 1,-4 2-1,-2 3 0,-1 3 0,0 2 0,-1 1 757,-4 6 1,2 5 0,-5 12 0,1 6 0,3 5 0,-1 5 0,0 1 0,2 6 0,1 0 0,2 3 0,0-4 0,0 0 0,0-1 0,0-1-181,0-1 0,2-6 1,1 1-1,3-3 1,1-2-1,1-1 1,0-3-1,1-7 1,1-6-1,0-8 0,1-7 1,2-6-249,1-3 1,0-4-1,1 0 1,-1-5 0,1 1-1,-3 0 1,0 3-1,-4 3 1,-2 4 0,-1 4-1,0 3 205,-1 6 1,1 8-1,-5 6 1,0 9 0,0 8-1,0 4 1,0 2-1,0 2 1,0 1 0,0-3-1,2-1 1,1 0-1,2 0-316,-2 0 1,3-6 0,-1 2 0,-2 0 0,-1-1 0,-1-3 0,3-3 0,2-5 0,2-2 0,3-3 195,2-1 0,1-15 0,1-3 0</inkml:trace>
  <inkml:trace contextRef="#ctx0" brushRef="#br0">3769 14993 8099,'7'8'465,"2"-4"1,4-2-1,1-4 1,1-2 0,-1-8-1,0-4 1,2-3-1,2 0 1,1-2 0,-1-3-254,-2-3 0,-2 0 0,-1 1 1,-2 2-1,-3-1 0,-1-2 1,-3-1-1,1 4 0,0 5 1,-3 5-1,-6 4 0,-5 4 1,-4 1-413,-1 0 1,-1 12-1,-1 9 1,-1 4 0,-3 8-1,3 2 1,1 5 0,1 0-1,1 0 1,1-1-1,4 0 1,4-1 0,3-1-1,2-1 188,0-3 1,0-1 0,0-1 0,2-4 0,3-1 0,4-3 0,4-4 0,1-3 0,1-3 0,-1-1 0,1-4 0,-1-1 0,2-2 11,3 0 0,-3-13 0,5-3 0</inkml:trace>
  <inkml:trace contextRef="#ctx0" brushRef="#br0">4201 14964 7756,'-15'0'0,"1"0"0</inkml:trace>
  <inkml:trace contextRef="#ctx0" brushRef="#br0">4158 15237 8472,'-15'8'1297,"1"-3"1,-1 1-1,1 1-1297,0 1 0,12 1 0,4 6 0</inkml:trace>
  <inkml:trace contextRef="#ctx0" brushRef="#br0">6445 14288 8153,'0'-23'0,"0"4"224,0 3 1,-2 2-1,-1-1 1,-3 1 0,0-1-1,-2 3 1,1 0 0,-1 4-1,0 0 132,-3 0 0,-3 5 0,-4-2 0,-3 4 0,-1 1 0,-4 0 0,-3 1 0,-3 4 0,-3 6 0,-1 5 0,-3 5 0,1 3 0,-1 5 0,-1 3 1438,-1 0-1819,-2 5 0,4-1 0,1 8 0,0-1 0,1 0 0,3 0 0,6 0 0,4 2 0,3 1 0,2 2 0,1 0 0,4 0 0,4 0 57,4-1 0,1-1 1,5-1-1,0-1 1,1-2-1,6-2 1,6-2-1,4-1 1,2-2-1,2-3 1,2-1-1,2-3 1,2 1 96,4 0 0,1-5 1,-2-2-1,2-1 1,3-3-1,0-2 1,2-2-1,-2-1 1,2-2-1,-2-3 1,2 0-1,-2-2 1,2 2-67,0 0 1,-1-4-1,4 0 1,-3-2 0,0-2-1,0 0 1,1-2 0,0-2-1,-1-4 1,0-2 0,-2 0-1,2-2-655,0-6 594,-5 2 1,8-9 0,-7 4 0,-2-2 0,-3-2 0,-2-1 0,1 1-1,-3 1 1,-2-2 0,-4-1 0,0-2 0,-2 0 0,0-1 44,-4-4 1,-2 4-1,0-4 1,-4 2-1,-1 1 1,0-5-1,-2 1 1,-2-2-1,-1 1 1,-1-4 0,-2-2-1,-4-1 1,-1 0 169,-3 0 0,-7-1 1,-2 0-1,-1-3 1,-2-1-1,1 4 1,-5 2-1,-3 5 1,-6 2-1,1 3 1,-2 3-1,1 7 1,-4 6-40,-2 5 1,-1 8-1,0-2 1,0 3 0,-1 2-1,1 2 1,2 3 0,-1 4-1,2 4 1,0 1-1,3 1 1,2 1 439,2 3-903,-1-3 0,7 5 1,3-7-1,5 0 1,3 2-1,1 2 1,1 1-1,1 0 1,4 1-1,4-1 1,3-2-1,2-1-4631,0-1 1,0 4 4874,0 0 1,13 7 0,3-4 0</inkml:trace>
  <inkml:trace contextRef="#ctx0" brushRef="#br0">6762 14072 8176,'0'-15'646,"0"1"0,0 0-140,0-1 1,-2 6 0,-3 2 0,-4 7 0,-4 10 0,-2 7 0,1 6 0,0 4 0,-2 6 0,-4 9 0,-2 6-331,0 3 1,-5 8 0,1 8-1,-4 4 1,-4 2 0,17-35-1,0-1 1,0 3 0,-1-1 0,0 0-1,0 0 1,-1 2 0,1 0-1,0-1 1,1 0 0,0 0-1,0 0 1,-15 33 0,3-3-140,4-4-1,1-1 1,-3-4 0,3 0 0,3-5 0,2-6 0,-1-6 0,3-1 0,1 1 0,3-3 0,2-2 0,3-6 32,2-3 0,-4-1 0,4 0 0,-1-2 0,1-3 0,3-5 0,1-3 0,0-3-378,-2-3 1,0-5 0,-4-10 0,2-5 0,3-3 308,1-1 0,2 0 0,0-1 0</inkml:trace>
  <inkml:trace contextRef="#ctx0" brushRef="#br0">11365 6360 8313,'-14'-23'-119,"6"-4"1,2 11 0,6-3 0,0 1 0,0 1 0,0-2 0,0-1 0,0 1 0,0 0 235,0 1 0,1 4 0,2 3 0,4 1 0,1-1 0,3 0 0,2 0 0,1 3 0,-1 0 346,-3 0 0,-2 0 1,-5-4-1,2 3 1,-4-1-1,-4 2 0,-5 5 1,0 8-325,3 9 0,-1 4 0,-1 11 0,1 7 1,0 9-1,1 10 0,0 7 0,-1 10 1,-1 8-1,4-37 0,0 0 0,0 2 1,1 1-1,0 1 0,-1 1 0,1-1 1,-1 0-151,2-1 1,-1-1 0,1 37 0,1-6 0,0-5 0,0-11 0,0-12 0,0-13 0,0-9 0,0-7-73,0-3 0,0-9 0,0-7 0,0-8 0,0-5 0,0-2 0,0-1 0,0-1 0,-2-2 0,-1 1-368,-2 2 0,-1-3 0,1 0 1,-5 0-1,-3-1 0,-1 1 0,0 0 1,-1 0-1,1 0 0,-2 1 0,-2 2 1,-1 0-1,0-3 547,-2-5 0,0 3 0,-4 0 1,2 2-1,1-2 0,1-1 1,1-2-1,2 0 0,2 2 0,2 1 1,1 3 577,3 2 0,4 5 1,6 6-1,1 10 1,4 8-1,6 8 1,5 6-1,5 6 0,0 6 1,1 4-1,1 5-330,2 3 1,1-5-1,-1 4 1,-2-2 0,-1 2-1,-1-3 1,1 0-1,-1-7 1,0-3 0,-4-7-1,-2-4 1,-4-9-1,-1-6-67,1-6 0,2-11 0,1-9 0,2-9 0,3-9 0,5-9 0,3-7 0,4-6 0,2-7 0,4-5 0,-18 30 0,0 0 1,0 1-1,-1-1-2329,17-37 1,-15 37-1,0-1 2052,19-34 0,-19 31 0,1 1 0,1 3 0,-1 0 0</inkml:trace>
  <inkml:trace contextRef="#ctx0" brushRef="#br0">11855 5741 8353,'-15'-14'0,"1"-1"764,-1 1 0,7-1 0,2 3 0,3 2 1,3 5-1,8 4 0,8 2-314,8 4 1,5 1 0,3 6 0,4-3-1,4 2 1,5 2 0,0 3 0,1 2 0,2 1-1,6 0 1,6 0 0,4 0 0,-1-1-173,1-2 0,7 3 0,1 0 1,6-1-1,-37-10 0,0 0 0,38 6 1,1 1-1,-1-2 0,1-2 0,-2-2 1,-1 2-1,-7 2 565,-6 2-854,-5-1 1,0 0 0,2 1-1,1-1 1,1 1 0,-1-1 0,2-1-1,2-2 1,1-3 0,-2 0 0,-2-2-1,-4 2 1,-3-1 42,-4-1 0,-2-1 0,-9-3 1,-1 1-1,-4 2 0,-4-2 1,-5-2-1,-2-1 0,-2 0-1112,-4 0 1,-6 0 0,-9 0 0,-8 0 0,-7 0 0,-4-1 1079,1-4 0,-1-3 0,1-6 0</inkml:trace>
  <inkml:trace contextRef="#ctx0" brushRef="#br0">14286 5813 8299,'-18'-24'1033,"4"0"-203,-4 6 0,14 1 0,-1 14 1,10 11-1,6 9-430,3 5 0,5 2 1,2 7-1,1 1 1,4 3-1,0 0 0,-1 0 1,-2-1-1,-1-1 1,-1 3-1,1 0 1,-1 3-1,-2-1-357,-6 1 1,-5-6 0,-8 4 0,0 0 0,-3-2 0,-7 0 0,-9-3 0,-8-2 0,-7-1 0,-6 0 0,-6 0 0,-7 1 0,-6 2-44,-8 2 0,25-12 0,-3 2 0,-6-2 0,0 1 0</inkml:trace>
  <inkml:trace contextRef="#ctx0" brushRef="#br0">7999 15841 7866,'-15'0'0</inkml:trace>
  <inkml:trace contextRef="#ctx0" brushRef="#br0">11394 15237 8118,'0'-9'3534,"0"-1"1,0 8-3520,0 2 0,0 7 1,0 7-1,0 1 0,0-1 1,-1 0-1,-3 1 1,-2 1-1,-4 1-15,-6 2 0,-4 7 0,-9-4 0</inkml:trace>
  <inkml:trace contextRef="#ctx0" brushRef="#br0">11596 5712 8242,'-10'-14'-352,"0"-1"473,7 1 0,-3 0 1,7 1-1,4 2 1,5 3-1,4 1 0,4 4 163,1 1 1,5 2-1,-3 0 1,1 2-1,5 1 1,4 4-1,4 2 1,2 6-1,3 4 1,3 2-1,3 1 1,5 0 0,4 4-1,4-1 1,0 1-89,0-2 0,10-2 0,6 4 0,-36-15 1,2 0-1,1 1 0,1-1 0,-2-1 0,1 1 1,-1 0-1,1 0 0,-2-1 0,0 1 1,38 11-1,-1-1 0,-2 0 0,-5-2 0,-6 0-8,-5 0 1,-8 2-1,-3-3 1,-4 1 0,-4-2-1,-4 1 1,1 0 0,-2 1-1,2-2 1,-2-1 0,0-3-1,-3-2 1,-1-1-143,-3 1 0,6 0 1,0 0-1,-2-3 1,-2 0-1,-1-1 1,-1-1-1,1-3 1,-2-1-1,-3-2 0,-3 0 1,-2 0-1,1 0-393,-3 0 1,-1 0 0,-1 0 0,-3-2 0,-1-1-1,-3-3-5672,-1-2 5270,-2 5 1,-5-10 0,-2 2 748,-3-7 0,4-4 0,-6-7 0</inkml:trace>
  <inkml:trace contextRef="#ctx0" brushRef="#br0">14085 5971 8242,'-15'-22'402,"1"3"0,1 3 0,2 1 0,4 2 0,6 4 0,7 4 0,7 3-85,6 2 1,-1 7 0,6 2 0,1 6 0,2 2 0,2 3 0,0-1 0,0 2 0,-2 1-1,-1 2 1,-3 0 0,1 0-216,-1-2 1,4 5-1,-5-3 1,2 2 0,-1 0-1,-2-4 1,-2-1 0,0-2-1,2 0 1,-1-1 0,3-4-1,-2-3 1,-1-1-1,0-1-249,0 1 0,-8-7 0,0 4 0,-7-1 0,-11 2 0,-12 2 0,-9-2 0,-5 0 0,-5 0 0,-3 3 118,-4 2 0,-4-4 0,1 1 1,-1 1-1,0 2 0,0 1 1,-1 0-1,1 1 0,1-1 1,6 2-1,1 2 0,3 1 29,4-1 0,2 4 0,2 0 0</inkml:trace>
  <inkml:trace contextRef="#ctx0" brushRef="#br0">12042 7079 9278,'-10'0'870,"2"2"0,2 2 0,2 6 0,3 3-749,1 1 1,5 1 0,1 1 0,0 1 0,2 2 0,0 0 0,2 1 0,-2 0 0,-2 1 0,-1 0 0,0-3 0,-2-1 0,-1 1 0,-1 1-122,4-1 0,-3 4 0,4 0 0</inkml:trace>
  <inkml:trace contextRef="#ctx0" brushRef="#br0">14833 5424 8069,'0'-14'0,"-2"0"1242,-3-1-270,4 1 0,-6-1 1,7 1-1,0 0 0,0-1-377,0 1 1,0 7 0,0 9 0,0 9-1,0 8 1,0 4 0,0 2 0,0 4-1,0 3 1,0 2 0,0-2 0,0-2 0,0 0-266,0 4-1466,0-10 0,0 10 1,0-10-1,0 1 0,0 1 1136,0-2 0,-6 0 0,-2 4 0</inkml:trace>
  <inkml:trace contextRef="#ctx0" brushRef="#br0">7927 15913 28500,'-14'0'-1197,"-1"-4"1,1-1 0,-1 2 1596,1 1 1,8 2-1,6 0 1,8 0-1,6 0 1,4 0-105,1 0 1,2 0 0,-2 0-1,5 0 1,3 0 0,2-2-1,1-1 1,2-2 0,3 1-1,2-1 1,4-2 0,4 1-1,3 0-163,-1 2 0,-3-2 0,1 1 0,1 2 0,2 0 0,0 0 0,0-2 0,0 2 0,0 1 0,2 2 0,1 0 1,0-2-134,-3-2 0,-2 2 0,-1-3 0,2 4 0,-4 1 0,0 0 0,-5 0 0,1 0 0,-3 0 0,4 0 0,2 0 0,1 0 0,0 0 0,0 0 0,5-2 0,0-1 0,-1-2 0,-3 0 0,0 0 0,-1-1 0,-2 0 0,1-2 0,-2 1 0,1 1 0,-2 3 0,-1 0 0,-1-2 0,1 3 0,5-3 0,1 4 0,-3 1 0,-1 0 0,-2-2 0,2-1 0,0-2 0,0 2 0,-3 1 0,-2 2 0,-3 0 0,3 0 0,1 0 0,-1-1 0,1-2 0,1-2 0,2 2 0,1 1 0,0 0 0,1-1 0,-3-2 0,-1 1 0,-3-1 0,1 0 0,-5 0 0,2 5 0,-5 0 0,-4 0 0,-1 0 0,-1 0 0,1 0 0,-1 0 0,0 0 0,-2 0 0,0 0 0,1 0 0,3 5 0,-2 0 0,2-2 0,1-1 0,-2-2 0,-1 0 0,-2 0 0,0 0 0,-1 0 0,-2-2 0,-2-1 0,0-2 0,1 2 0,-6 0 0,-2 1 0,-6 0 0,-7 4 0,-18 14 0,-6 0 0</inkml:trace>
  <inkml:trace contextRef="#ctx0" brushRef="#br0">11552 7525 8669,'-14'-8'0,"-2"2"0,-2 1 680,-1 0 1,-6 0-1,1 5 1,-2 2-296,2 3 1,-6-2 0,4 5-1,1-2 1,-3-3 0,3-1-1,-2-2 1,1 0 0,-1 0-1,1 0 1,1 0 0,1 0-1,-2 0 1,-3 0 0,-2 2-1,-1 4 1,0 7 0,0 6-1,-4 3-30,0 4 1,-1 3 0,-1 4-1,6 6 1,4 2 0,6 2-1,3 1 1,6-3 0,7-1-1,4-3 1,2-2 0,2-1-1,2-1-376,6 1 1,3 4-1,3-3 1,1 2-1,4 3 1,0 2-1,1 1 1,-1 0-1,1 0 1,1-1-1,2-2 1,3-4-1,0-2 175,1-7 0,5 0 0,1-7 0,2-3 0,3-3 0,1-4 0,4-5 0,1-4 0,2-2 0,0-4 0,0-5 0,0-4 0,-1-3-18,-3-3 1,-2-5 0,-1 1-1,-1-3 1,0-4 0,-3-1 0,-2-3-1,-1 0 1,-1-2 0,1 0-1,0-1 1,-3 0 0,-2 1 0,-3 0-159,-2 0 0,-3 1 0,-1-4 0,-5 3 0,-4 0 1,-3 0-1,-3-4 0,-4-4 0,-1-3 0,-1 2 0,-4-1 1,-6 1-1,-7-4 185,-6-1 1,0 6 0,-3 1 0,-5 5-1,-3 6 1,-5 4 0,-3 7 0,-4 4-1,-2 7 1,-2 4 0,-4 9 0,-2 8-587,-6 7 1,4 10 0,-3 9 0,3-1 0,3 1 0,3 1 0,5 2 0,7-1-1,5 0 1,9 2 0,5 2 422,4 1 0,-4 7 0,0 1 0</inkml:trace>
  <inkml:trace contextRef="#ctx0" brushRef="#br0">11926 8460 12796,'-28'-5'579,"-1"1"0,7-8 1,2 4-1,4 1 1,4 0-1,0 2 1,4-1 48,2-2 1,3 0 0,9-2 0,9 6 0,9 4-1,8 4 1,6 4 0,7 2 0,6 0 0,8 1-1,5 1 1,5 3-354,1-1 1,2 1-1,1-3 1,4 0 0,-36-7-1,1 1 1,1 1-1,1 0 1,-1 2 0,0 0-1,-2 0 1,-1 1-1,39 9 1,-4 2 0,-2 3-1,-2 5 1,-2 3-407,-6 0 0,-2 4 1,-5 1-1,-1 2 1,-4-3-1,0 0 0,-2-5 1,1 0-1,-2-4 1,1-3-1,4-5 0,3-3 1,0-1-17,-3-1 0,1-6 1,-4-2-1,-2-1 0,-2 0 1,-8-2-1,-6-1 1,-9-2-1,-4 0-928,0 0 0,-4-2 0,-1-3 0,-8-4 0,-6-4 0,-4-3 0,-6-3 1004,-3-5 1,-1-3 0,-1-2 0</inkml:trace>
  <inkml:trace contextRef="#ctx0" brushRef="#br0">13941 8518 8488,'-20'-23'0,"1"4"0,3 3 3406,5 2-2674,-2 6 0,13 3 0,0 8 0,10 4 0,7 1 0,6 3 0,1 0 0,1 0-270,6-1 0,-2-1 0,6 6 0,-2-1 0,1 1 0,-2-1 0,-2 2 0,1 3 0,1 4 0,1 1 0,-1 0 0,-2-1 0,-1 1-474,0 0 0,-2 4 1,-1 2-1,-4-3 1,-3-1-1,-4-2 1,-6-2-1,-2-1 0,-4-4 1,-1-1-1,-2-1 1,-2-1-1,-3 1-106,-4-1 0,-11 0 1,-5 2-1,-9 2 1,-7 3-1,-7 1 1,-3 4-1,-4 1 1,-1 2-1,-1-1 1,-1 1-1,2 0-8471,3 0 8589,4 0 0,12 6 0,2 2 0</inkml:trace>
  <inkml:trace contextRef="#ctx0" brushRef="#br0">12128 15223 8804,'-10'5'463,"1"-1"1,7 6-277,2-5 1,13 0-1,11-5 1,3 0-1,3-2 1,2-3-1,2-4 1,0-4-1,-1-2 1,1 1-1,-2 0 1,-2-2-1,-3-2 1,-3-1-1,-5 0 1,-3-1-1,-3 0 1,-2-3 13,-1-2 1,-7 2-1,2-1 1,-3 0-1,-4 0 1,-3 2-1,-4 1 1,-4 4-1,-3 1 1,-2 3-1,-3 2 1,1 3-1,-3 1-197,1 4 1,-2 3-1,-5 5 1,0 4-1,1 4 1,0 2-1,3 1 1,1 3-1,0 3 1,1 2-1,3 2 1,2 3-1,2 3 104,3-1 1,4 0-1,-1-1 1,4 2-1,1 3 1,0 1-1,4-1 1,4-3-1,6-2 1,4-1-1,2 0 1,0-2 0,3-3 95,1-5 0,5-3 0,-3-2 0,1-1 0,4-2 1,0-3-1,-1-1 0,-1-4 0,2-2 0,-1-1 1,1 0-1,-4 0 0,1-1-812,-1-4 0,0-3 0,4-5 0,-4 2 1,1 2-1,-3-3 608,1 0 0,-2-9 0,-4-2 0</inkml:trace>
  <inkml:trace contextRef="#ctx0" brushRef="#br0">14588 10216 8234,'-14'-2'0,"-1"-1"615,1-2 0,4-5 0,2 4 1,2-2-1,3-3 0,1-2 1,2-1-1,2-1-264,3 1 0,7 1 0,7 2 0,1 3 0,0 0 0,3 2 0,1-1 1,-2 4-1,1 1 0,-3 2 0,1 2 0,-3 3 0,-2 4 0,-2 4 1,0 3-305,1 3 0,-7-1 0,-3 6 0,-4 0 0,-1 1 1,-1 3-1,-3 2 0,-4 0 0,-3 1 0,-5-2 0,-1-1 1,-2-1-1,-1-1-25,3-2 1,1-6-1,1 1 1,1-3 0,0-2-1,1 1 416,3-1 0,10-6 1,10-3-1,3-4 1,1-1-1,0 0 1,1 0-1,-1 0 1,1 0-1,1-1 1,1-2-994,2-2 0,0-6 0,-3 3 0,2-2 0,1 0 555,-1-1 0,4-2 0,1-1 0</inkml:trace>
  <inkml:trace contextRef="#ctx0" brushRef="#br0">9179 14431 10910,'4'-24'156,"1"0"1,2 7-1,-4-2 1,2 3-1,-4 3 1,-4 3 0,-7 9-1,-2 7 328,-3 8 1,-1 17 0,-3 2-1,-5 7 1,-3 5 0,-2 3-1,-1 5 1,-2 3 0,-3 3-1,-2 3 1,-3 4 0,-2 1-1,20-33 1,0 1 0,-2 1-1,0 0 1,-2 1 0,-1 1-693,-1 0 1,0-1 0,2-1 0,1 0-1,1-2 1,0 1 0,-21 30 0,2-1 0,1-2-1,4-1 1,6-3 0,6-9 0,7-7 0,5-7-1,4-1 171,5-1 0,4 1 1,1-5-1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9050 3720 8550,'-8'-20'0,"3"-4"0,3-1 0,2-1 807,0 3 1,0-3 0,0-4 714,0 2-1323,0-4 0,0 11 0,0-4 0,0 3 0,0 1 0,-1 4 0,-2 1 0,-4 3 0,-2 4 0,-5 4 0,-5 3 0,-5 2 0,-6 2 0,-7 4 0,-5 9 0,-6 8 1,-4 7-1,-4 5 0,1 2 0,3 2-282,4 3 1,4 2-1,3 2 1,4 1-1,9-1 1,7-1-1,7-3 1,4 1 0,6 1-1,2 2 1,2 2-1,2-2 1,2 0 38,6 1 0,4 1 1,4 1-1,1-6 1,0-4-1,1-1 1,6-1-1,4-3 1,3-4-1,0-4 1,2-7-1,3-5 1,5-3-1,3-3 415,1-2 0,7-2 1,-2-11-1,2-7 1,0-8-1,-3-5 0,-2-2 1,-3 1-1,-4-2 1,-2-3-1,-4-5 0,-1-2 1,-5 0-394,-4 2 0,-6 0 0,-6-6 1,-1-4-1,-3-2 0,-6-2 0,-2-1 1,-4-1-1,-2-1 0,-6-2 0,-4 2 1,-5 2-1,-5 7-222,-3 7 1,-8 9-1,-4 8 1,-6 3-1,-2 6 1,-1 7-1,1 4 1,-1 2 0,1 0-1,-1 2 1,1 2-1,1 7 1,3 5-165,5 3 1,2 7-1,6-3 1,0 4-1,4 3 1,4 4-1,5 4 1,1 4 407,2 6 0,6 9 0,1 8 0</inkml:trace>
  <inkml:trace contextRef="#ctx0" brushRef="#br0">22388 5701 8106,'0'-19'544,"0"0"0,0-2 0,0 4 0,1-2 0,4 1 0,3 3 0,2 0 0,-1 1 466,2 0 0,-6 6 1,-5 3-1,-6 5 0,-4 5 1,2 4-1081,2 4 0,-4 1 0,4 1 0,0-1 1,-1 2-1,4 1 0,2 2 0,1-2 1,0 1-1,0-1 0,1 2 0,4-1 1,4-2 126,4-2 1,6 0 0,2-1 0,-1-2 0,2-3 0,1-2 0,0-3 0,1-3 0,-2-5 0,-1-6 0,-4-6 0,-3-5-1,-2-2 316,-3 0 1,-6 1-1,2-4 1,-3 1 0,-4 4-1,-4 2 1,-7 2 0,-4 4-1,-2 4 1,-2 6 0,-1 2-1,-2 2 1,2 0-666,1 0 0,-2 6 1,4 4-1,1 4 292,2 5 0,2 10 0,0 7 0</inkml:trace>
  <inkml:trace contextRef="#ctx0" brushRef="#br0">25993 8537 8345,'5'-27'0,"1"2"0,1 3 0,-1-1 618,-3 1 0,0 5 0,0-2 0,2 3 0,-3 2 0,-4-1 0,-4 1 0,-4 0 0,-4 1-319,-3 4 0,-10 2 0,0 6 0,-6-2 1,-4-2-1,-2 3 0,-3 6 0,0 5 0,1 5 1,1 5-1,2 5 0,-2 5 0,1 4 0,2 3-441,9 1 0,1 9 1,8-2-1,2 5 1,1 5-1,3 1 1,4 2-1,4 0 1,5 0-1,5-1 1,4-4-1,5-3-5,5 0 1,8-6-1,8 3 1,3-5 0,5-1-1,4-6 1,4-2 0,1-5-1,2-2 1,1-4 0,4-5-1,0-8 1,-1-5 537,-1-3 0,0-13 0,-1-6 0,-4-6 0,-6-5 1,-5-4-1,-5-4 0,-1-4 0,-3-4 0,-4-3 0,-4-2 1,-5-3-1,-5-1-251,-4-2 1,-4-10 0,-7-1 0,-6 2 0,-7 2 0,-8 7 0,-7 5 0,-4 5 0,-5 5 0,-5 8 0,-2 5 0,-3 5-1,2 5-1354,2 3 0,6 7 0,3 1 1,3 2 1213,5 3 0,8 14 0,-1 4 0</inkml:trace>
  <inkml:trace contextRef="#ctx0" brushRef="#br0">27205 8565 7991,'0'-47'0,"0"1"0,0 6 0,0 10 664,0 10 0,0 9 0,-2 3 0,-3 3 1,-6 7-1,-5 7 0,-3 10 0,0 8 0,0 8 1,2 4-1,3 6 0,4 1 0,4 3 0,3 1-706,1 1 1,2 3-1,2-6 1,2-3-1,7 0 1,5-2-1,5-2 1,1-5 0,3-7-1,2-9 1,2-4-1,-1-3 1,1-4 58,-1-4 0,1-10 0,-1-6 0,1-6 0,-1-7 0,2-5 0,2-4 0,1-5 0,-3-3 0,-1-3 0,-4-4 0,1-4 1,-6-2 82,-2 2 1,-6 3-1,-2 6 1,-6 3 0,-2 7-1,-4 11 1,-2 9 0,-6 12-1,-2 7 1,-3 11 0,3 7-76,2 6 1,-3 8 0,6 0 0,-1 3 0,3 2 0,3-2 0,2-1 0,0-2 0,2 0 0,1 0 0,3-3 0,4-3 0,4-7-561,4-3 1,5 0 0,-2-8 0,-1-6 0,1-4 534,-4-4 0,6 0 0,-1 0 0</inkml:trace>
  <inkml:trace contextRef="#ctx0" brushRef="#br0">25950 8822 8182,'2'-21'694,"3"-2"1,3 0 0,6 1 0,0 2 0,0 4 0,1 3 0,-1 5 580,0 2 1,-4 1-1276,-1 5 0,7 13 0,6 3 0</inkml:trace>
  <inkml:trace contextRef="#ctx0" brushRef="#br0">23129 4290 8534,'33'-41'0,"2"3"0,0 4 595,0 4 1,-8 3 0,-8 2 0,-4 3 0,-2 1 0,-3 4 0,-6 1 0,-4 2 0,-4 0-416,-6-1 1,-9 7-1,-5 4 1,-4 2-1,-7 2 1,-8 0-1,-7 0 1,-4 2 0,0 2-1,3 6 1,2 4-1,2 4 1,1 2-1,3 2 1,8 4-496,8 1 1,7-4 0,5 1 0,3 1 0,2 2 0,5 2 0,7-1 0,6 1-1,8-1 1,4-1 0,6-1 0,2-4 0,5 0 451,5 0 1,4-3 0,0 5 0,1 0 0,0-1 0,-2 0 0,-3-1 0,-5-2 0,-4 2 0,-7-1 0,-8 0 0,-9-4 0,-10-1 176,-9-2 0,-8 0 0,-13-1 1,-6-2-1,-7-1 0,-2-1 1,-4 1-1,0-2 0,0-2 1,3-3-1,2-1 0,3-2 1,4 0-514,4 0 0,4-7 0,11-2 199,4-4 0,3-1 0,2 0 0</inkml:trace>
  <inkml:trace contextRef="#ctx0" brushRef="#br0">22587 5929 11303,'-1'-14'0,"-2"-1"0,-2 1-294,2 0 0,3 6 0,4 3 0,6 4 0,3 2 0,1 2 1086,0 2 1,-4 1 0,-1-1-1,1 5-121,-3 2 1,1-4-1,-3-5 1,5-4-1,2-4 1,4 0-348,3-1 0,5 4 0,8-2 0,4 2 0,4 2 0,4 0 1,0 0-1,1 0 0,-4 0 0,-2 0 0,-2 0 0,-2 2 0,-4 2-163,-1 6 1,-1 3-1,1 1 1,2 2-1,1 1 1,0 2 0,0 0-1,1 0 1,-3 2-1,-2-1 1,-5 2-1,-5-1-1141,-4 0 953,-7 4 0,-1-8 0,-7 6 0,0-1 0,-2-2 1,-3 2-1,-4 1 0,-4 0 0,0 1 0,2 0 0,3 1 1,2 2-1,3 2 136,1-1 0,4 1 1,3-1-1,4-1 1,5-2-1,5-1 1,5 0-1,2 0 1,-1-2-1,-1-2 1,1-2-1,2-2 10,1-2 0,1 0 0,-1 0 1,1 1-1,-2-1 0,-3-1 0,-5-2 1,-4-2-1,-2 2-218,-3 2 0,-4 1 1,-6 0-1,-2 1 0,-2-3 1,-4-1-1,-2-1 0,2 1 1,2 2-1,3 1 0,1 0 1,2 0-39,0 1 0,3 4 1,5 1-1,8 1 0,5 1 1,4 0-1,2 2 0,1 0 1,1 0-1,-1-1 1,-1 1-1,-3 0 0,-5 0 172,-3-2 1,-8 3 0,-3-6 0,-4 0 0,-1 0-1,0 0 1,0-2 0,-1-1 0,-3 0 0,0 2-1,0 2 1,4 1-27,5-1 1,3 6 0,8-3 0,1 4 0,6 0 0,2 0 0,5 0 0,2 3-1,1 0 1,0 0 0,-1 0 0,-2 2 50,-2 1 0,-4 2 1,0-2-1,0 4 0,-1 1 1,1 0-1,2 1 1,2 3-1,4 0 0,3 0 1,-1-3-1,1-2 1,-5-3 141,-4-2 1,-1-2-1,-6-1 1,-2-2-1,-2-2 1,-4-3-1,-3-1 1,0-4 0,-2-1-1,0-2 1,-1-1-1,1-2-341,4-2 0,2 1 0,3 4 0,1 0 1,3 1-1,4-1 0,4 0 0,0-1 0,-2-2 1,-2-3-1,-3-2-6607,-2-3 4533,-3-1 2088,-7-2 1,-1 0 0,-7 0 0</inkml:trace>
  <inkml:trace contextRef="#ctx0" brushRef="#br0">24725 6371 8715,'5'-27'0,"1"1"825,2 3 0,-3 5 0,4 1 0,1 7 0,-2 10 0,-4 10-685,-2 7 0,-8 5 0,-2 8 0,-2 4 0,2 4 0,0 3 0,2 2 1,0-2-1,1-2 0,0-1 0,0 2 0,2 1 0,2 0 0,1-3 1,0-4-1326,0-4 0,0-2 0,0-1 0,0-3 1185,0-5 0,0-3 0,0-2 0</inkml:trace>
  <inkml:trace contextRef="#ctx0" brushRef="#br0">25195 6428 9295,'-14'-5'0,"0"0"112,-1 2 1,-5 1 0,-5 4 0,-9 3 0,-7 4 0,-5 5 0,0 4 0,2 3 0,1 1 0,2 3 0,3 0 0,6 1 0,9-4-64,8-2 1,7 4 0,8-5 0,0-1 0,4-3 0,4-2 0,7-2 0,6-3-1,4 0 1,2-2 0,0 2 0,-2-1 0,-2-1 359,-3-3 0,6 3 0,-4-1 0,1 0 0,0 0 0,-1 1 1,-2 0-1,3 2 0,-3-1 0,2 1 0,-1-2 0,-1 0 0,-2-1 1,-1 0-322,2-1 0,-4 3-88,-1-2 0,6 2 0,-4 8 0</inkml:trace>
  <inkml:trace contextRef="#ctx0" brushRef="#br0">25738 9151 7965,'6'8'1523,"4"-3"0,-2-9 182,1 0-607,-5-1-1266,2 11 0,-12 2 1,-2 7-1</inkml:trace>
  <inkml:trace contextRef="#ctx0" brushRef="#br0">25321 9482 8159,'-15'0'-842,"6"0"923,-1 0 0,7-7 1,-2-2-1,5-2 1,3-1-1,4 4 1,-1 0-1,0 0 1,-1-1-1,0-1 1,1 1-1,1-2 1,1-2 735,0-2 1,-3 1 0,3-2 0,0-2 0,-2-1-1,2 2 1,-2 1 0,2 1 0,-3 2-662,-3 4 0,-12 17 0,-17 16 0,-10 13 0,-11 12 0,21-19 0,-2 3 0,-2 3 0,-2 3 0,-1 2 0,-2 2 0,-2 3 0,-1 0 0,0 1 1,-2 1-1,0 2 0,-1 1 0,1 1 0,1 0 0,1 0 0,1 0-151,4-2 0,1-1 1,2-4-1,1 0 1,2-5-1,0 0 1,1 0-1,0-1 0,2 0 1,0-1-1,2-1 1,0 0-1,-17 30 1,3-5-1,5-3 1,2-4-1,1-6 0,0-7 1,2-7-465,3-5 1,2-2 0,4-4 0,-1-5 0,1-5 0,2-4 0,2-7 0,1-6 0,4-8 0,4-7-3932,3-6 4390,2-10 0,0-2 0,0-8 0</inkml:trace>
  <inkml:trace contextRef="#ctx0" brushRef="#br0">23983 10475 8203,'6'-31'351,"4"-2"1,2 2-1,3-1 1,-1 5-1,1 3 1,-1 0-1,-1 2 1,-2 4-1,-3 10 1,-3 13 120,-7 13 1,-6 9 0,-9 8 0,-4 8-1,-2 10 1,-2 8 0,-2 4 0,-2 1 0,2-2-1,1-2 1,4 0 0,1-1 0,3-3-88,2-6 1,8-4 0,4-9-1,2-7 1,4-8 0,2-10-1,8-9 1,5-10 0,7-9-1,5-10 1,6-8-783,8-7 1,13-15-1,-21 23 1,1-2 396,3-3 0,1-1 0,4-6 0,0-1 0,7-3 0,-1 0 0</inkml:trace>
  <inkml:trace contextRef="#ctx0" brushRef="#br0">25997 9381 8150,'-2'-16'593,"-3"-3"0,4 8 0,-4-4 0,3 6 0,2 6 0,0 11 0,0 12 0,0 14 0,-1 7 0,-2 9 0,-2 8 0,0 7-362,-1 5 0,4 4 0,-4 4 0,3-35 0,1 1 0,-1 2 0,1 0 0,0 2 0,-1 0 0,1 0 0,-1-1 0,1-1 0,0 0 0,-1 0 0,1 0 0,-1-2 0,0-1 0,-1-1 0,0 0 0,-6 31 0,0-4-404,-1-4 1,3-4-1,-1 0 1,-3-7-1,0-6 1,-1-3-1,2-3 1,3-4-1,1-6 1,2-8-1,1-8-592,-1-5 1,0-11 0,3-5 0,-2-12 0,-6-12 0,-3-9 0,-1-10 0,-2-8 0,-2-5-1,-1-1 1,0 1 0,0 3 879,0 5 0,-5 5 0,4 10 0,3 8 0,1 9 0,1 13 0,3 11 0,2 13 0,5 11 1,4 10-1,1 5 0,0 2 545,0 4 1,1-3 0,4 3 0,5-3 0,2-4 0,4-1 0,2-3 0,3-2 0,1-4 0,2-6-1,0-6 1,-1-3 0,-1-3-98,0-3 0,-3-4 0,4-7 0,-1-6 0,1-7 0,1-10 0,1-8 0,2-6 0,5-7 0,3-8 1,7-11-564,-19 28 0,0-1 0,5-6 0,2-1 0,3-3 0,-1 0 0</inkml:trace>
  <inkml:trace contextRef="#ctx0" brushRef="#br0">26328 9137 8274,'-8'-12'0,"3"-2"0,3-2 422,2 0 0,2 2 0,3 1 0,4 3 1,6 5-1,2 5 0,4 5 0,1 6 1,4 9-1,1 7 0,2 6 0,0 6 1,0 5-1,-1 8 0,1 2-33,0-1 1,4 3-1,1-4 1,0 4-1,1 4 1,5-1-1,6 0 1,7-5-1,3-1 1,3-3 0,-28-25-1,2 1 1,1-1-1,1-1 1,0 1-1,0-2-276,30 19 1,1 1 0,-5-5 0,-4 2 0,-6-1 0,-6-6 0,-8-4 0,-5-5 0,-5-6 0,-3-6-1,-5-4 1,-3-1-723,-1-4 0,-1-3 1,0-5-1,1-4 1,-1-4-1,1-3 0,1-3 1,1-5-1,2-4 1,1 0-1,-1-1 609,0 0 0,6-6 0,-2-2 0</inkml:trace>
  <inkml:trace contextRef="#ctx0" brushRef="#br0">27997 10014 8779,'0'-14'0,"-2"-1"470,-3 1 0,4 8 0,-4 6 1,3 8-1,2 4 0,0 4 1,2 2-1,3 3 0,4 1 0,4 2 43,1-1 1,1 2 0,-1-4 0,2 1-1,0 4 1,0 1 0,-3 2 0,0 0-1,-1-1 1,1 3 0,-3 1 0,-4 1-457,1-1 1,-6-1 0,1-3 0,-9 3 0,-9-1 0,-6 1 0,-8-6 0,-9-3 0,-9-4 0,-12-2 0,-15-2 0,30-6 0,-2-1 0,-4 0 0,-2 0-1819,-4 0 1,-1 1 0,-2 1-1,-1 1 1761,-4-1 0,0 1 0,1 5 0,-1 2 0,0-2 0,0 0 0</inkml:trace>
  <inkml:trace contextRef="#ctx0" brushRef="#br0">22343 5626 8056,'0'-23'-1518,"-7"3"1660,6 5 1,-7 7-1,4 5 1,-2 5-164,-2 2 0,3 3 1,-4-4-1,-1 3 0,0 1 1,1 1-1,-2-2 1,-1 2-32,3 0 0,-4-5 1,5 4-1,-2-2 1,3 1-1,0 2 0,4 3 1,1 2-3,2 1 0,7-4 0,2-2 0,2 0 0,1-2 0,-3 1 0,2-4 0,2-1 0,2-2 0,-1 0 0,0 0 226,1 0 1,-6-2 0,-1-3 0,-1-4 0,-2-3 0,-1 1 0,3 2-1,-1-3-123,1 0 1,-3 2 0,-5 2 0,-4 2-1,-5 4 1,-2 5 0,-4 7 0,-2 3 0,-1 3-45,1 3 1,2-2 0,3 7-1,2 2 1,3-1 0,2 1 0,3-2-1,3 0 1,6 0 0,7-2-1,6-1 1,5-3 0,5-2 56,3-2 0,1-6 0,-4-3 0,0-4 0,0-1 0,-1 0 0,0-1 0,-3-4 0,-2-4 0,-3-4 0,-4-2 0,-4-1 0,-8-1-91,-2-2 1,-2-7-1,-2 4 1,-4-2-1,-7 1 1,-6 2-1,-3 4 1,-4-1-1,-1 2 1,-2 2-1,0 6 1,1 5 0,-1 3-1,0 0 33,0 0 0,7 11 1,1 3-1,3 4 1,2 3-1,5 3 1,3 1-1,5 1 0,1-2 1,4 0-1,3 0 1,6-2-1,7 1 42,6-1 1,3-5-1,2 1 1,-2-5 0,-2-5-1,-1-2 1,0-3 0,-1-3-1,-6-4 1,-4-8 0,-5-5-1,-2-7 1,-4-5 32,-5-4 1,-7 1-1,-7-7 1,-4-1-1,-2 0 1,-2 2-1,-2 4 1,-2 6 0,0 4-1,0 4 1,1 6-1,-1 4 1,2 7-81,3 6 0,-2 10 1,7 10-1,1 2 0,4 7 1,4 2-1,6 2 0,2 0 1,2 0-1,0 0 1,2-1-1,2-5 0,8-3 1,4-4 356,3-3 1,11 0 0,-1-8 0,1-2 0,2-5-1,0-4 1,3-2 0,1-6 0,0-7 0,-1-8-1,-1-7 1,-7-5-118,-6-4 0,-7-4 0,-4-1 0,-5 0 0,-5 1 0,-7 3 0,-7 2 1,-8 2-1,-6 4 0,0 6 0,-1 5 0,0 6 0,2 4-377,3 6 0,-2 2 0,7 4 0,3 4 0,3 7 0,5 6 0,2 3 0,3 4 0,1 3 0,2 4 159,0 6 0,-6 9 1,-2 3-1</inkml:trace>
  <inkml:trace contextRef="#ctx0" brushRef="#br0">24026 11554 28798,'0'-15'-2458,"5"1"0,-1 0 1,0-1-1,-3 1 2334,-1-1 1,0 1 0,-1 1 0,-3 2 0,-2 3 0,0 0 0,-2 0-1,0-3 1,-4 0 0,-2-1 0,-4 3 0,-2-2 0,-3-2 0,-2-1 3021,-2-1-2761,-2 1 1,-6-1 0,-4 1 0,-2 0 0,-2 1 0,-1 2 0,1 3 0,-2 1 0,-2 4 0,-5 1 0,1 2 0,3 0 0,3 2-192,2 3 1,5 3 0,1 6-1,2 1 1,3-1 0,2 2-1,3 2 1,1 2 0,4 1-1,-1 1 1,2-1 0,1 2-40,2-1 1,2 4 0,3 6 0,2 1-1,1-1 1,1 0 0,1 0 0,1 3-1,3 0 1,-1 1 0,2-4 0,1-2-1,2-1 134,0 0 0,2 4 0,2 1 0,4-2 1,2-2-1,0-1 0,1 0 0,2-2 1,3-2-1,1-2 0,4-3 0,0-2 1,3 0 105,3 1 0,-1-3 0,9 3 0,-2-3 0,2-3 0,2-2 0,3-3 1,3 0-1,4-2 0,1 1 0,-2-4 0,0 0 6903,2 2-6976,-3-3 0,5 4 1,-9-8-1,-1-1 1,-3-3-1,-2-2 0,-1-5 1,-1-3-1,1-5 1,-2-1-1,-2-4 1,-1-3-21,0-4 0,-1 1 0,1-6 1,0-4-1,1-4 0,1-6 1,-1 1-1,-3 2 0,-1 1 1,-4 0-1,-3 1 0,-4 4 1,-6 3-181,-4 2 1,-5 6 0,-6-2 0,-10 2 0,-10 0 0,-7-1 0,-6-1 0,-5 1 0,-8-1 0,-4 2 0,-1 2 0,-1 3 0,2 3-637,4 4 1,2 11-1,5 4 1,-1 3 1227,-2 2 1,0 13 0,5 3 0</inkml:trace>
  <inkml:trace contextRef="#ctx0" brushRef="#br1">25997 11424 10670,'1'-24'0,"3"2"283,0 1 0,1 0 0,-5 4 0,0-4 0,0 0 1,0 0-1,-1 2 0,-4-2 0,-5-1 0,-4 0 1,-5 2-1,-5 4 0,-3 4 0,-2 1 0,-2 3 0,-2 1 6,-6 4 0,-7 5 0,-3 6 0,-3 7 0,-2 6 0,-2 5 0,-1 3 0,-1 4 0,0 6 0,1 2 0,-1 2 0,2 0 0,5 1 0,6-1 0,9 0-469,5 0 0,1 0 1,12 0-1,6 1 1,5-1-1,9 0 0,6 0 1,8 0-1,5 0 1,6-1-1,5-4 0,6-4 1,4-2 309,1 1 0,0-9 0,0 2 1,0-5-1,0-2 0,1-1 0,-1-2 1,0-4-1,0-2 0,0-5 0,0-4 1,1-1-1,-1 0 53,0 0 0,-5-8 1,1-4-1,1-8 1,1-2-1,2-5 1,0-4-1,1-5 1,-1-4-1,2-5 1,1-1-1,0-4 1,-4-1-163,-7 0 1,-8-5-1,-6 3 1,-8-3-1,-5 0 1,-7 3 0,-5 5-1,-12 5 1,-12 3-1,-8 3 1,-8 2-1,-2 3 1,-3 4 76,-3 4 1,4 3 0,-4 6 0,-3 1 0,1 1 0,1 2-1,5 3 1,5 2 0,3 2 0,5 3 0,5 1 0,7 1-1,6 6-2211,2 7 1,7 4 2057,3 11 0,4 3 0,1 11 1</inkml:trace>
  <inkml:trace contextRef="#ctx0" brushRef="#br1">26428 12187 10029,'-8'-15'0,"2"1"140,0 0 1,4 4 0,-3 0 0,4-1-1,1-2 1,0-1 0,1 0 0,4-1 0,5 1 427,2 0 1,8-1 0,0 2-1,3 2 1,2 2 0,1-1 0,0 2-1,-4 2 1,-1 1 0,-4 0-1,-1 2 1,-1 3 0,-3 5-700,-2 4 1,-5 4 0,-10 1 0,-5 2 0,-4 2-1,-5 3 1,-5 1 0,-3 4 0,-2 1 0,0 3-1,0 2 1,2 2 0,2-2 27,1-2 0,6 4 1,0 1-1,6 0 1,4 0-1,3-3 1,6-3-1,9-5 0,6-5 1,5-3-1,3-3 1,5-3-1,4-6 333,4-2 1,-3-2-1,2-2 1,1-2-1,-2-6 1,2-4-1,-2-6 1,0-4-1,-3-3 1,-1-2-1,-3 1 1,0-3-1,-4-2 278,-5-6-533,3-2 1,-6 2-1,2 1 1,-6 0 0,-4 1-1,-1 2 1,-4 3 0,-1 1-1,-2 6 1,-2 2 0,-1 6-1,-4 2 130,-1 6 1,5-4 0,0 5 0,6 0-1,7 3 1,4 4 0,5 2 0,7 2-1,4 4-160,4 1 1,6-5-1,-2 2 1,4-4-1,3-1 1,-1 0-1,0 0 1,-9 0-1,-7 0 1,-5 0 68,-2 0 0,-9 7 0,-5 1 1</inkml:trace>
  <inkml:trace contextRef="#ctx0" brushRef="#br1">26112 12978 9320,'-8'-14'0,"3"-1"0,4 1 370,1 0 1,1 4-1,4 2 1,5 2-1,4 1 1,7 0-1,6 0 1,8 2-1,8 1-21,12 2 1,8 0 0,13 0-1,0 0 1,1-1 0,0-2-1,-2-2 1,-5 2 0,-9 1-1,-11 0 1,-12-1 0,-8-2-1,-7 1-747,-9-3 1,-12 6 0,-14-4 0,-7 3 0,-9 4 0,-11 1 0,-7 3 0,-9 2 0,-5 4 0,-7 2-1,-4 4 1,1 1 0,1-2 182,2-1 0,6-1 0,-1-1 0,4 1 0,7-3 0,10 0 1,15-4-1,21-2 0,23-3 677,15-1 1,15-4 0,7-1 0,4-2 0,5 0 0,1 1-1,3-1 1,-1 0 0,0 0 0,-2-1 0,-2-1 0,-9-1-1,-9 2 1700,-13 0-2456,-8 1 1,-15 5-1,-10 0 1,-20 0-1,-17 0 1,-15 1-1,-6 3 1,-5 2-1,0 0 1,0 2-1,3-1-195,2-1 1,-2 4 0,5-4 0,10 2 0,9 2 0,10-1 0,6 1-1,8 1 1,9 2 456,10 1 0,15 7 1,16 1-1</inkml:trace>
  <inkml:trace contextRef="#ctx0" brushRef="#br1">25968 9539 18343,'-5'-19'0,"-1"0"-1534,-2 1 1348,5-4 1,-9 6-1,6-2 1,0 6-1,-2 5 1,1 6 0,1 7-1,3 7 1,1 8 357,2 7 0,0 3 0,0 9 0,0 3 0,0 3 0,0 1 0,0-1 0,0 0 0,0 6 0,0 2 0,-1 5 0,-3 2 0,-2 3 1,-2 5-1,-3 6-114,5-35 0,-1 1 1,0 1-1,0 1 1,-1 0-1,1 0 1,0 0-1,0 1 1,0-1-1,1 0 1,1 0-1,0 0 1,3-1-1,0-1 1,0 34-1,2-12 1,0-12-1,0-8 1,2-4-1,1-7-199,2-7 0,3-6 0,-7-11 0,-2-9 0,-3-12 0,0-10 0,-1-5-551,2-6 1,1-3 0,2-4 662,0 2 0,0-9 0,0 4 1</inkml:trace>
  <inkml:trace contextRef="#ctx0" brushRef="#br1">25493 10503 14607,'-28'-4'194,"-1"-1"1,0 0 0,2 5-1,3 0 1,5 2 0,4 4-1,6 7 1,4 6 0,3 2-1,4 1 1,4 2 0,7 5-147,5 3 1,7 8 0,-1-2 0,3 2 0,1 0 0,-3-1-1,-3 0 1,-1 3 0,-3 0 0,-2-2 0,-2-4 0,-1 0 0,-2-6 67,-1-5 0,-7 1 0,3-8 0,-1-7 1,2-10-1,1-10 0,3-10 0,2-10 1,1-8-1,2-4-133,3-3 0,3-5 0,7-4 0,0-3 0,0-1 0,0 1 0,-1 3 0,3 5 0,2 5 0,6 4 0,2 9 93,2 9 0,7 8 1,1 13-1</inkml:trace>
  <inkml:trace contextRef="#ctx0" brushRef="#br1">25594 11194 8460,'0'-14'-15,"0"-1"0,2 7 0,4 3 0,7 4 0,6 1 0,3 0 0,4 0 0,3 1 0,3 4 128,1 5 0,1 3 0,-5 1 0,1 0 0,2 2 1,3 2-1,0 3 0,0 0 0,-3 1 0,-1 0 1,-1 4-1,2 1 0,0 0 0,-3-1 0,-4-2-4,1 1 1,-4 3-1,1-1 1,-4-2-1,-6-1 1,-5 0-1,-3 0 1,-1 0-1,0 2 1,-4-1 0,-4 1-1,-2-2 1,0 2-95,-1 1 0,-2 6 1,2 2-1,1 1 0,-2 0 1,0 0-1,-3 0 0,-2 1 1,-3 1-1,-2 1 0,-3-2 1,1-2-1,-4-2-11,-3 3 1,6-8-1,-8 3 1,2-7-1,0-5 1,-2-5-1,2-4 1,1-4-1,2-3 1,-1-3 0,-4-4-1,-5-8-38,-4-5 1,1 1-1,-1-5 1,-2 2-1,-2-2 1,-1-1-1,0-2 1,0 1-1,0 4 1,-1 2 0,3-1-1,1-3 1,3-1 36,2-4 0,1 4 0,6-2 1,0-2-1,3-1 0,2-2 1,3 2-1,0 2 0,3 1 1,1-2-1,3-1 0,0-2 1,2 0-1,2 1 126,4-1 1,-2-2-1,3-1 1,0-1-1,3 1 1,1 2 0,0 1-1,1 2 1,3 1-1,2 2 1,2 0-1,2 0-45,-2 0 1,4 5 0,-2-5 0,4-2 0,4 1 0,1-1 0,-1 4-1,-1-1 1,1 3 0,1-1 0,0 3 0,2 4 0,1 3-79,1 1 0,5 2 0,1-2 0,8 6 0,3 2 0,2 2 0,-1 0 0,4 0 0,0 0 0,-1 2 0,0 2 0,-1 4 0,-2 2-102,-2 0 0,1-1 0,-7 6 0,-1-1 0,-1 0 0,-4 1 0,-3-1 0,-5 1 0,-3-3 1,-3 0-1,-4-3 0,-4 2-443,-3 2 1,-2 2-1,0-1 1,0 0-1,0 1 532,0-1 1,0 0 0,0 1 0</inkml:trace>
  <inkml:trace contextRef="#ctx0" brushRef="#br1">27680 12618 7833,'-14'0'-477,"6"0"0,1 7 0,7 1 1</inkml:trace>
  <inkml:trace contextRef="#ctx0" brushRef="#br1">27824 12331 8342,'0'-24'0,"0"1"415,0 3 0,0 0 0,0 9 0,2 6 1,1 12-1,2 9-247,-2 8 1,-2 9-1,-1 6 1,0 4 0,0 5-1,-1 5 1,-2 1 0,-2 0-1,2-1 1,1 0 0,0 0-1,-1-1 1,-2-1 0,2-3-366,2-4 1,1-16 0,0 0-1,0-6 1,1-6 0,4-6 0,3-10-1,2-8 1,-1-7 0,2-4-1,2-7 197,2-6 0,-1-11 0,0-8 0</inkml:trace>
  <inkml:trace contextRef="#ctx0" brushRef="#br1">28241 12288 8552,'0'-15'22,"-1"7"1,-6 5 0,-6 8 0,-6 9 0,-5 9 0,-5 5 0,-4 4 0,-4 3 0,-3 2-1,-1 3 1,-1 2 0,2-1 0,3-2 4,2-6 0,8-2 0,8-4 0,4-3 1,6-5-1,6-5 0,6-2 0,6-4 1,6-2-1,4-3 0,5 0 0,3 1 336,2 0 1,0 1-1,-1-5 1,1 0 0,0 0-1,-2 0 1,-1 2 0,-4 1-1,1 2 1,-3 0 0,3-1-1,-3 1 1,3 0-388,-1 1 0,-3-4 0,4 3 0,-1-2 0,-1 0 0,1 2 0,-1-2 0,0-1 24,-4-2 0,6 6 0,-1 2 0</inkml:trace>
  <inkml:trace contextRef="#ctx0" brushRef="#br1">28371 12676 8482,'0'-14'269,"0"-1"0,1 2 1,4 4-1,5 2 1,2 3-1,3-1 1,1 2-1,3 1 1,5 2-1,3 0 1,2 0-1,0 0-264,-1 0 1,6 0-1,-2 0 1,-3 0-1,-4 0 1,-1 0-1,-1 0 1,-4 0-6,-3 0 0,-2 6 0,1 2 0</inkml:trace>
  <inkml:trace contextRef="#ctx0" brushRef="#br1">28543 12288 8529,'-14'0'193,"0"1"1,1 6 0,3 7 0,5 8-1,4 7 1,1 5 0,0 4 0,0 5-1,0 4 34,0 1 0,6 4 0,4-2 1,1-1-1,0 1 0,-3-4 0,0-3 1,0-4-1,2-6 0,-1-2 1,-1-4-1,0-3 0,-1-5-1106,-1-3 1,4-1-1,-4-3 1,2-2 878,3-5 0,2-4 0,1-1 0</inkml:trace>
  <inkml:trace contextRef="#ctx0" brushRef="#br1">29162 12187 8218,'-10'-13'391,"1"3"0,4-1 0,-5 8 0,1 6 1,1 8-1,3 9-123,3 2 1,2 4 0,0 7-1,0 4 1,0 1 0,0 1-1,2 1 1,1 3 0,4 3 0,1 2-1,3 0 1,0 0 0,0 0-1,-1-2-7,1-1 1,-5-7 0,1-1 0,-2-2 0,-1-3 0,1-3 0,0-5 0,0-5 0,-2-3 0,-2-1-629,-1-1 0,0-7 0,2-7 367,3-8 0,3-12 0,6-2 0</inkml:trace>
  <inkml:trace contextRef="#ctx0" brushRef="#br1">25968 9626 17311,'-19'0'0,"0"0"0,1 0 876,2 0 0,3 1 1,4 6-1,4 6 0,2 7 1,0 6-1,-2 6 0,0 5 1,0 7-1,-3 9-618,-5 8 1,2 4 0,-10 6 0,1-1 0,-3-1-1,-1 0 1,2-5 0,1-5 0,4-7 0,1-4-1,3-6 1,3-7 0,5-8-498,4-4 0,2-11 1,4-8-1,5-8 1,3-8-1,1-11 1,0-10-1,1-9 1,-1-7-1,2-9 1,2-7-1,1-6 214,-2-1 1,-6 32 0,-1-1 0,0-1 0,-1 1 0,0 0 0,0 0 0,7-39 0,-2 5 0,1 3 0,-2 6 0,-4 11 0,-2 11 0,-3 14 149,1 9 0,-2 13 0,-6 10 1,-2 11-1,1 9 0,-1 8 1,-2 9-1,1 9 0,-2 8 0,0 8 1,-2 8-1,5-32 0,1 1 1,-1 3-1,0 0-127,0 1 0,-1 1 1,0 3-1,-1 0 1,1-1-1,-1 0 0,2 0 1,-1 1-1,1 0 1,1 0-1,-1-3 0,0 0 1,1-2-1,0-1 1,-1 30-1,4-14 1,1-14-1,0-11 0,-2-10-150,-3-10 1,4-8 0,-4-10 0,3-6-1,2-6 1,0-8 0,0-11 0,0-10-1,2-11 1,3-9 0,3-12 0,-4 36-1,1-1 1,0-1 0,0-1 126,0 1 0,1 0 1,0-3-1,1-1 0,0-2 1,0-1-1,1-2 0,0-1 1,1-2-1,0 1 0,0 3 1,1 1-1,-1 5 0,1 1 1,9-30-1,-1 14 0,-5 18 65,-7 18 1,-4 21 0,-4 28 0,-3 9 0,-3 11 0,-1 11 0,-2 11 0,-4 8-1,6-34 1,1 1 0,-1 2 0,2 0 0,0 1 0,1 1 0,1 0 0,0-1 0,0 1-1,-1-1 1,0 2 0,1-1-146,0 1 0,0 0 0,-1-2 1,1-2-1,2 0 0,1-1 1,-1 32-1,0-14 0,0-10 1,-2-12-1,2-7 0,-1-9 1,0-9-580,-6-12 0,4-7 0,1-10 0,3-5 0,2-8 0,0-7 539,0-6 0,-6-7 1,-2-3-1</inkml:trace>
  <inkml:trace contextRef="#ctx0" brushRef="#br1">25378 10273 15695,'-14'0'0,"-1"0"451,1 0 1,1 2 0,4 3 0,4 6 0,5 8 0,5 10-1,4 9 1,6 10 0,2 10 0,4 9 0,0 5 0,1 1-1,-1-4-158,0-3 0,-2-6 0,-5-5 0,1-6 0,-1-6 0,-1-9 0,-2-8 0,-3-6 0,0-2 0,0-4-263,3-4 0,-3-4 0,2-6 0,1-1 0,2-4 0,1-6 1,1-7-1,1-6 0,3-3 0,5-3 0,3-4 0,2-4 0,-1-4 111,1-1 1,0 0-1,0 1 1,0 2 0,-1 3-1,-1 1 1,-1 0 0,-5 1-1,-4 3 1,-4 2 0,-2 3-1,-1 1 1075,0 2-1285,-1 0 1,4 0-1,0 2 1,0-1-1,2 3 1,1-1-1,2 3 1,0 2-1,1 4 1,-2 2-1,-1 5-183,-1 4 0,-7 2 0,-3 4 0,-5 6 0,-7 8 0,-9 10 0,-9 8 0,-9 6 0,-4 5 0,-5 6 0,-5 6 0,-2 3 0,0 1-215,4 0 0,3 0 420,5-1 0,-4-4 0,5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7078 8230 27291,'-9'-5'-1344,"-1"0"0,7-1 1,-4 3-1,3-4 0,-1-1 1559,2-3 0,3 5 1,4 1-1,6 4 1,3-1-1,1-1 0,0-2 1,2 2-1,2 1 1,1 2-1,0 0 0,1 2 1,0 1-1,3 2 1,1-2-1,0 0 0,1 0 1,6 2-27,5-2 1,6-1-1,3-2 1,3 0-1,4-2 1,6-1-1,3-3 1,1-2 0,-3-3-1,-3-2 1,-5 0-1,1 2 1,-3 3-217,1 1 0,-2 3 0,-5 4 1,-2 0-1,-1 1 0,-1 2 0,-1 4 1,0-1-1,1 1 0,1-4 0,3-2 1,3-1-1,2 0 0,-1 0 133,-3 0 0,4 0 0,2-1 1,-1-2-1,1-4 0,-5 1 0,-4-1 1,-4 3-1,0-1 0,-2 0 0,2 2 1,-2 0-1,2-1-70,-1 0 1,-2-1 0,4 5 0,1 0 0,-1 0 0,-1 0 0,0 0 0,-2 0 0,0 1 0,-3 3 0,-2 2 0,-1 0 0,0 2-21,0 0 0,1-4 0,2 0 1,3-2-1,0-2 0,2 0 1,0 0-1,3 0 0,1-2 1,4-1-1,1-3 0,2-1 20,-1 1 0,2-4 0,-1 6 0,-1-1 0,-3 0 0,0 0 0,-1 2 0,-2 1 0,-1 2 0,-3 0 1,-2 0-1,-1 0 0,-1 0 104,1 0 1,4 0 0,-4 0 0,-1 0 0,1 0 0,1 0 0,0 0 0,2 0 0,-2-1 0,2-2 0,-2-4 0,2 1 0,-2-1-121,0 4 0,4 0 1,-6 0-1,-2-2 1,-4 2-1,-3 1 1,0 2-1,0 0 1,-2 0-1,-1 0 0,-4 2 1,1 1-1,0 3-109,1 2 1,2-3-1,-4 3 1,4 0-1,1-1 1,2-1 0,-1-1-1,-4 0 1,-3-1-1,0 0 1,1-3 0,3-1 176,-3 0 1,-1 0 0,-1 0 0,-1 0-1,0 0 1,1 0 0,-1 0 0,0 0-1,1 0 1,-1 0-247,1 0 0,-1 7 0,0 1 1,1 1-1,-1-1 0,1 0 0,-1 0 1,0 2-1,1-2 0,-1-3 284,0-4 1,1-1-1,-1 0 1,2 0-1,2 0 1,1 0-1,-1 0 1,-2 0-1,0 0 1,1 0-1,2-1 1,-1-3-57,-2 0 0,-7-6 1,-1 4-1,-1-2 1,-7-2-233,-8 2 0,-14 2 0,-15 6 0</inkml:trace>
  <inkml:trace contextRef="#ctx0" brushRef="#br0">11552 8187 28177,'20'-2'0,"-1"-2"0,0-4 0,0-2-250,0 0 0,2 2 0,-3-3 0,1 2 0,-2-1 0,-2 0 0,-4 2 0,-3 0 1,0 2 285,0 0 1,0-1 0,3 4 0,-1-2 0,1 0 0,3 1 0,6-3-1,4-1 1,3-3 0,1-2 0,3-1 0,2-2 0,4-2 0,2-3-1,-1-1-145,2-3 1,-5-3 0,-1 0-1,-4-1 1,-3 2 0,-4 1-1,-9 4 1,-8-1 0,-4 1 0,-2-2-1,-2 0 1,-2 2 0,-8-1-1,-4 2-75,-3 1 0,-5-6 0,3 4 1,1-2-1,-3 1 0,1 1 0,-2 0 1,0-2-1,2 1 0,-1 2 1,2 2-1,1-2 0,0-1 147,0-4 0,2 4 1,-4 0-1,-1-1 1,1 1-1,-4-4 0,-1 1 1,-2 1-1,-1 5 1,-2 3-1,-3 1 0,-2 2 80,-3 4 1,-1 2 0,-3 7-1,1 0 1,-1 0 0,-4 0 0,-4 2-1,1 1 1,2 4 0,1 1 0,-2 3-1,1 2 1,-1 1 4,4 0 0,1 1 1,0-1-1,-1 2 1,-4 2-1,1 3 1,-1-1-1,4 3 1,-1-3-1,1 1 1,-3-2-1,-1 2 1,0 2-66,4-1 1,3 0 0,5-4 0,4 3 0,4 0 0,2-1 0,4-2 0,5-2-1,5-2 1,3 1 0,1-1 0,1 0-47,1 1 0,-4-6 0,6 3 0,-2 2 0,-2 4 0,1-1 0,1-1 0,1 0 0,3 2 0,-1 2 0,0 1 0,2 2 0,3-3 59,5 1 0,3 0 0,6-3 0,0 1 0,2 0 0,2 0 0,3 0 0,-1-1 1,3 0-1,-2-1 0,1 4 0,0 0 0,2 1 154,-1 0 1,6-2-1,-2 2 1,5-1-1,1-4 1,4-1-1,5-1 1,6-2-1,3-4 1,3-4-1,0-3 1,-1-4-1,-5-3 112,-3-4 0,-8-6 0,-5-2 1,-7-3-1,-7 3 0,-5 1 1,-5 1-530,-2 1 1,-8 0 0,-6-1-1</inkml:trace>
  <inkml:trace contextRef="#ctx0" brushRef="#br0">13207 8115 29302,'14'0'-155,"1"0"0,4 0 1,3 0-1,4 2 1,6 1-1,3 2 0,7-2 1,2-2-1,6-1 324,1 0 0,2 0 0,4 0 0,2-1 0,2-4 0,2-5 0,-3-2 1,-1-3-1,-1-1 0,0-1 0,-1-4 0,1-2 0,-2-1 0,-4 0 0,-5 1-414,-7-3 1,-5-1-1,-6-2 1,-4 0-1,-4 0 1,-8 1-1,-5-3 1,-5-1 0,-1-4-1,-2-3 1,-2-2-1,-3 2 1,-4 1 71,-4 1 1,-8-1 0,-3-5 0,-3 1 0,-4 2-1,-1 3 1,-4 0 0,-4 2 0,-5 0 0,0 5-1,-1 3 1,-1 4 0,0 2 262,0 4 1,-7 6-1,-1 3 1,1 1 0,0 4-1,1 1 1,0 4 0,1 3-1,0 4 1,4 4 0,4 2-1,2-1 1,2 0-119,2 1 1,6 4 0,-2 2 0,5 0 0,4 1 0,2 0-1,1 4 1,1 3 0,1 3 0,0 3 0,1 2 0,0 4 0,1 4-195,2 3 0,2 0 0,1-5 0,2 0 0,3 2 0,2 0 0,2-2 1,3-6-1,2-7 0,6-4 0,7-2 0,10 1-52,8 2 0,11 0 0,12-1 0,5-2 0,9 2 186,6 1 1,-32-10 0,1 1 0,3 0 0,0 1 0</inkml:trace>
  <inkml:trace contextRef="#ctx0" brushRef="#br0">3640 7798 28273,'-28'-4'-730,"4"-1"0,1-6 1,7 3-1,3-2 0,2 0 1,4-1-1,7 0 0,10 1 1,7 6 1023,7 2 1,11 2 0,7 0-1,6 0 1,5 0 0,6 0-1,6 0 1,7 0 0,7 0-1,-35 0 1,1 0 0,6 0 0,1 0-1,5-1 1,1 0 0,1 0-1,2-1-199,-1 0 1,1-1-1,1-2 1,1-1-1,-2 2 1,1 0 0,-1 0-1,1-1 1,-2 0-1,0 0 1,-6 0 0,-1 1-1,-5-1 1,0 2-1,-5-1 1,0 1 0,-1 1-1,-1-1 1,39-1-1,-3 0 1,-5 3 0,-5 2-187,-3 4 1,0 2 0,-5 4 0,0-2 0,-3 3-1,0 0 1,0 1 0,2-2 0,-3-3 0,-3 0-1,-8-1 1,-7-1 0,-5-3-21,-5-1 0,-3-2 0,0 0 1,-5 0-1,-3 0 0,-3-2 1,-3-3-1,-7-3 0,-8-1-63,-9-1 1,-13 1-1,-10-6 1</inkml:trace>
  <inkml:trace contextRef="#ctx0" brushRef="#br0">6013 7266 18436,'-19'-19'0,"0"0"344,2 1 0,5 9 1,4 5-1,2 8 1,6 3-1,6 3 1,12 0-1,8 1-168,9 2 1,5 1 0,3 0 0,0 1 0,0-1 0,0 1 0,0-1 0,1 2 0,-3 2 0,-1 1 0,-3 0 0,-2 2 0,-5 3-498,-4 3 0,-5 0 1,-8-1-1,-2-2 1,-3 1-1,-2 1 1,-3-2-1,-1-5 1,-2-3-1,0-2 1,0 1-1,0-1 0,0 0 378,0 1 1,-5-6-1,-1 1 1,-2 1-1,-5 2 1,-5 1-1,-6 1 1,-6 1-1,-8 1 1,-10 3-1,-8-1 1,-8 0-1,-8 2 11,32-10 0,0 0 0,-3 1 0,0 0 0,-2 2 0,0 1 0,0-1 0,1 1 0,1-1 0,1 0 0,2 1 0,2 1 5,-36 17 1,8 4 0,3 6 0</inkml:trace>
  <inkml:trace contextRef="#ctx0" brushRef="#br0">6862 8230 22506,'-12'-2'0,"0"-1"0,4-3-1253,2-2 1,1 3-1,5-5 1,0-1-1,2 0 1,1 0-1,3 3 2265,2 2 0,-3 1 0,3 6 0,-1 4 0,-3 5 1,3-1-886,2-4 1,-1-6 0,0-14 0,0 1 0,-1-2 0,-1-3 0,-1-5-1,0-2 1,-1-1 0,0 1 0,-3-3 0,-1 1 0,0-4-325,0 1 0,-1 1 0,-3 1 0,-2-1 0,-2-2 1,-3-3-1,0-1 0,-1 0 0,3-1 0,-1-1 0,1 1 1,-1 2-1,1 1 157,1 1 1,1 1 0,6 6 0,-3 4 0,0 1 0,0 3 0,3 2 0,1 2 0,1 1 117,4 3 1,-2 4-1,7 6 1,1 0-1,2 0 1,1 2-50,1 2 0,1-2 1,1 3-1,4-4 1,0 1-1,1 1 1,1 2-1,2-2 0,2 0 1,2 1-1,0 0 1,0 0-1,1-3 54,4-1 1,-4 0 0,5 0 0,-1 0 0,1 0 0,2 0 0,3 0 0,1 0 0,2 0-1,2 0 1,1 0 0,2 0 0,-1 0 105,-2 0 0,2 5 0,1 1 0,0 1 0,0 1 0,2-2 0,-1 1 0,3-3 1,-1 1-1,3 0 0,0-2 0,-1-1 0,-5-2-122,-3 0 0,3 0 0,0 0 0,0 0 0,0-2 0,0-1 0,0-3 1,1-1-1,4 1 0,1 1 0,1 0 0,-4 0 0,0 2 62,0 2 0,-3 1 0,3 0 1,0 0-1,1 0 0,2 0 0,2 0 1,3 0-1,2 0 0,-1 0 0,-2 0 1,-5 0-1,-4 0 58,-2 0 1,2 0 0,-1 0 0,0 0 0,0-2 0,0-1-1,0-4 1,2 1 0,1 0 0,0 2 0,-2 1 0,-1 0 0,0-2 32,-1 2 0,-3 0 0,1 0 0,2-2 0,1 0 0,1 0 0,2 0 0,2 1 1,-2-1-1,-1-2 0,-2 1 0,-2-2 0,-1 2-219,-2-1 0,0-2 1,-1 4-1,-2 0 0,0 0 1,3 1-1,3-1 0,0 0 1,1 0-1,-1 2 1,4 0-1,-1 0 0,-1-2 27,-6 2 0,3-1 1,-4 1-1,5-2 1,1 1-1,-1-1 1,1 0-1,2 2 1,2 1-1,4 2 1,-1-1-1,0-3 1,-3 0-26,-1 0 1,4 3-1,-1-1 1,3-1 0,0-2-1,-3 2 1,-4 1 0,1 2-1,1 0 1,2 0 0,-2 0-1,-1 0 16,-4 0 1,3 0-1,1 0 1,0 0-1,1 0 1,-2 0-1,2 0 1,1 0-1,2 0 1,0 0 0,1 0-1,-4 0 1,-2 0-1,-2 0 0,-1 0 0,0 0 1,2 0-1,-1 0 0,-1 0 0,0 0 1,4 0-1,0 0 0,1 0 0,-2-1 1,1-2-1,-2-2 0,1 2 0,1 1 0,3 2 1,-5 0-1,-2 0 0,2 0 0,5 0 1,1 0-1,-1 0 0,-4 0 1,-1 0-1,0 0-48,-1 0 1,4 0 0,0-2-1,0-1 1,-3-2 0,-3 1 0,-1-1-1,3 0 1,-1 2 0,-4 1 0,-7 2-1,-5-1 1,-1-3 29,0 0 0,-7-1 1,-3 5-1,-3 0 1,-1 0-1,-1 0 1,2 0-1,2 0 1,1 0-1,-1 1 1,-1 3-1,1 0 0,1 0-90,-2-3 0,-1-1 1,-1 2-1,-1 1 1,-1 3-203,-3 2 0,-4-3 0,-6 5 0,0 1 0,0 2 1,0 1-1,0 1 0,0-1 0,0 0 0,0 2 1,0 2-1,2 1 183,2-1 0,-2 4 0,4 0 0,-1 2 1,0 0-1,0 2 0,0 1 0,-1 4 1,0 1-1,-3 3 0,-1 1 0,0 4-102,0 2 0,0 3 0,0 1 0,0 2 0,0-2 0,0-1 0,0-2 0,0-1 0,0-2 0,0-3 0,0-4 1,0-4-1,0-5 36,0-3 1,0 0 0,0-4 0,0 2 0,0-1 0,-1-2 0,-3-2 0,0 1-1,-1-3 1,0 0 0,-1-4 0,-1 0-1463,1 0 1618,-5-5 1,7 3-1,-5-6 1,-2 0-1,-2 0 1,-3 0-1,-2 0 1,-1 0 56,1 0 0,-4-1 0,-2-3 0,-3-2 0,-2 0 0,-1-2 1,-4 1-1,-4 1 0,-2 1 0,0 0 0,2 0 0,-4 1 0,-3-1-33,-3 0 1,5-5-1,5 4 1,-2 0 0,-3-1-1,-4 3 1,1-1-1,3 0 1,3 0 0,0 0-1,-3 1 1,-4-1 143,-1-2 1,-1 6 0,2-4-1,-1 3 1,1 2 0,-1-1-1,0-2 1,1-2 0,3 2-1,0 1 1,0 2 0,-3 0-1,-2 0 84,-2 0 0,-2-5 1,-3 0-1,0 1 0,2-1 1,-2-2-1,3 1 0,2 0 1,4 2-1,3 1 1,0 0-1,1-2 0,2 2-25,2 1 0,-2 2 1,2 0-1,-4-1 0,-3-2 1,-2-2-1,0 0 0,-2 0 1,-2-1-1,-4-1 0,-2-1 1,1 2-1,-1 0-14,1 2 1,-1-2 0,0 1 0,2 2 0,4 0 0,4 0 0,3-2-1,2 2 1,0 1 0,0 2 0,-2 0 0,-3 0 0,-5 0-190,-3 0 1,-8 0 0,-1 2 0,-3 1-1,3 3 1,1 1 0,5-1 0,4-1-1,8 0 1,2-1 0,2 1 0,-1 0-1,1 0-772,0-2 0,5-1 1,-1-1 611,-1 4 1,-1 3 0,-2 6 0</inkml:trace>
  <inkml:trace contextRef="#ctx0" brushRef="#br0">6747 4791 29413,'-5'-17'-1967,"1"2"1,-1 4 0,5-3 0,1 1 0,3 2 1308,0 1 1,6 5 0,-5-1 0,-4 4 0,-4 9 0,-6 4 0,-3 3 846,3 1 1,-4-6 0,3 1-1,-4 0 1,-4-1 0,-1-1-1,2 0 1,-1 0 0,1 2-1,-4-1 1,0-1 0,-1 0-1,-1 0-122,-2 3 1,-1 2-1,0 3 1,3 2 0,-3 3-1,-1 1 1,-2 4 0,0-1-1,2 1 1,3-2-1,5 0 1,3 0 0,2 0-167,-1 1 1,7-4 0,3-2-1,4-3 1,1 0 0,0 2-1,0 1 1,0-2 0,1-1-1,3-1 1,2-1 61,2 1 1,-3-1 0,3 0 0,0 1 0,-2-1 0,2 1 0,-2-1-1,1 0 1,-2 1 0,-1-1 0,3-1 0,-1-2 102,1-1 1,2-1-1,-2 6 1,1-1-1,3 0 1,2 1-1,3-2 1,1-2-1,2-2 1,1 1-1,-1-2-417,0-3 672,6 3 0,-4-7 1,5 4-1,-4-3 1,-1-2-1,-3 0 1,-2 0-1,-2 0 0,0 0-100,1 0 0,-6 0-488,1 0 0,-8 0 1,-2-2-1,-8-1 1,-5-2 405,-2 2 0,1 1 0,0 2 0</inkml:trace>
  <inkml:trace contextRef="#ctx0" brushRef="#br0">11078 8230 28973,'0'-14'-1090,"0"-1"1,1 2 0,2 2 0,4 3 0,-1 0-1,2 2 1,-1-2 0,-3 2 1287,-5-1 1,-6 15 0,-7 8 0</inkml:trace>
  <inkml:trace contextRef="#ctx0" brushRef="#br0">4517 9669 21782,'-14'-5'0,"-1"-1"-327,1-2 0,0-2 1,-1-4-1,1 1 1,1 2-1,4 1 1,4-1 594,3-2 0,9 0 0,2 4 0,4 4 1,3 3-1,3 4 0,5 1 0,3 2 0,4-2 1,1-1-1,4-2 0,4 0 0,7 0 0,4 0 1,8 0-163,7 0 0,12-2 0,-36 1 1,1-1-1,1-1 0,1 0 1,1-1-1,-1 0 0,1-1 1,-1 0-1,1 0 0,-1 0 0,1 1 1,0 0-1,-2 1 0,1 0 1,-1 1-1,-2 1 0,38-1 1,-8 2-1,-8 0-106,-6 0 1,-7 0 0,-2 0 0,-7 0 0,-5 0 0,-4 0 0,1 0 0,-1 0 0,-1 0 0,-3 0 0,-3 0 0,-4 0-258,-1 0 1,-2-5-1,-6-1 1,-5 0 0,-8-1 217,-8 4 1,-11 1-1,-4 2 1</inkml:trace>
  <inkml:trace contextRef="#ctx0" brushRef="#br0">6013 9165 18471,'-20'-16'0,"-1"-1"0,2-1-658,4 5 901,4 5 1,5 10 0,7 1 0,12 4-1,11 1 1,7 3 0,4 2 0,1-1-1,3-1 1,-1-1-156,1 1 1,-1 2 0,3 1 0,-1 2 0,-1 2 0,-1 1 0,1-1 0,-3-2 0,-2 0 0,-7 1 0,-6 3 0,-5-3 0,-3 1-229,-4 1 0,-4-3 1,-10 5-1,-8-2 0,-9 2 1,-13 1-1,-12 4 0,-8 1 1,-8 2-1,-2-1 0,-4 3 1,-3 2 222,33-14 1,1 1-1,-29 21 1,32-19-1,0-1 1</inkml:trace>
  <inkml:trace contextRef="#ctx0" brushRef="#br0">7021 9842 28097,'-8'-7'-3072,"1"-1"0</inkml:trace>
  <inkml:trace contextRef="#ctx0" brushRef="#br0">7121 9856 28072,'8'-6'-1142,"5"4"1,-5-11 0,6 5 0</inkml:trace>
  <inkml:trace contextRef="#ctx0" brushRef="#br0">12545 10662 28628,'-13'-20'-722,"4"1"0,-2 0 0,4 5 0,1-1 0,-2 1 0,1 0 0,1-1 0,3 1 0,1-1 1019,2 1 0,2 6 0,3 3 0,4 4 0,4 1 0,1 1 0,1 2 0,1 4 1,1 1-1,4 1 0,1 1 0,4-2-96,1-2 1,2 4 0,1-5-1,4-2 1,4-1 0,5-2 0,5 0-1,5-2 1,3-1 0,3-4 0,2 1-1,1-2 1,1 2-151,1-1 1,-5 2 0,5 5 0,-4 0 0,0 0 0,-6 0 0,-1 0 0,-2 0-1,3-1 1,2-2 0,0-4 0,-2 1 0,-2-2 70,-3 0 0,6 3 0,-4-5 1,0 1-1,-3-1 0,-3 2 0,-2 2 1,1 1-1,3 0 0,-1 0 0,-3 1 1,-4-1-1,-4 0-49,-3 2 1,3-4 0,-3 3 0,-3-1 0,-5 0 0,-3 0 0,-2 1 0,0-1 0,0-2-594,-1-1 0,-10 5 0,-8-2 0,-8 4 0,-5 2 1,-3 4 329,-3 5 1,-4 3 0,-5 1 0</inkml:trace>
  <inkml:trace contextRef="#ctx0" brushRef="#br0">8718 9870 28906,'-16'-6'-3010,"-1"-4"2876,-3-2 1,0-3 0,2 2-1,-3 4 1,1 4 0,-3 3-1,1 2 1,-2 0 0,0 0-1,0 0 1,0 2 0,0 3-1,2 4 1,-1 4 98,1 2 1,3-1 0,-4 0 0,2 1 0,4-1 0,1 2 0,1 2 0,3 1 0,0 0 0,4 0-1,2 2 1,1 0 0,0 1-161,1 1 0,-1-6 0,5 4 0,0-2 0,0 0 0,0 0 0,1 1 0,3-1 0,0-2 0,1 1 0,0 0 0,1 2 0,2 1 177,4 0 0,-4 3 0,3-3 0,3-1 0,4 3 1,-1-2-1,1-1 0,0-2 0,2-2 0,3-2 0,2 1 1,2-1-1,1-1 197,-4-3 0,3 1 0,-3-5 0,3 1 0,3-1 0,2-3 0,2-1 0,-2-2 0,-2 0 1,1 0-1,1 0 0,1-2-119,-1-3 1,-2-3-1,-2-8 1,-3-1 0,-1-4-1,0 0 1,-1-1 0,-4 1-1,-3-1 1,-2-1 0,-1-1-1,-2 0 1,-3 2-295,-2 1 0,-1-3 1,-3 3-1,1 1 1,2-1-1,-2 2 1,-1-1-1,-4 1 1,-3 0-1,-4-2 1,-4-1-1,-3-2 1,-2 0 194,-1-2 0,-6-1 0,1-2 0,-4 1 0,0 0 0,-3 3 0,-1 1 1,-3-2-1,0 1 0,-2 1 0,2 5 0,0 4 0,1 6 0,1 2-74,-1 1 0,-1 6 0,3 0-1,-2 9 1,1 11 0,-2 8 126,-4 9 0,-2 11 0,-2 3 0</inkml:trace>
  <inkml:trace contextRef="#ctx0" brushRef="#br0">9754 11410 28279,'14'0'246,"1"0"1,-1 0-1,1 0 1,-1-2 0,2-1-1,3-2 1,5 0-1,5 1-242,4-1 0,-1-6 0,7 1 0,-1-3 0,1-1 0,-1 0 0,0-2 0,-1-2 0,-3-1 0,-4 0 0,-1-1 0,0 1 0,-2 2 0,-3-1-215,-5-1 1,-3 3-1,-2-3 1,-1 3-1,-2 0 1,-3-2-1,0-1 1,-1 0-1,-1-2 1,-3-3 0,-1-2-1,-2 1 1,0 1-1,0-2 49,0-1 0,0-6 0,0-1 0,-2 2 1,-1 2-1,-3 1 0,-2 0 0,-4 0 1,-2 2-1,-4 2 0,-2 2 0,-1 2 149,0 4 0,-4-4 0,1 2 0,-2 1 0,0 2 1,2 2-1,-3-1 0,-2 3 0,-1 0 0,3 4 0,0 2 1,1 3-1,-1 1 41,-2 2 0,8 0 1,-7 2-1,0 3 1,1 6-1,-1 5 1,-1 3-1,0 0 1,2 0-1,1 1 0,4-1 1,-1 0-1,3 0-100,-1-1 0,2 3 0,4-2 1,1 0-1,0 0 0,-1 2 1,1 0-1,-1 1 0,3 0 1,0 4-1,3 1 0,-1 2 1,1 0-78,-1-1 0,7 1 0,-2 0 1,3 1-1,2 2 0,2 0 0,3-3 1,4-3-1,4-1 0,2 2 1,1 1-1,1-3 112,2-1 1,5-6 0,-3 1 0,2-3 0,1-2 0,-1 1 0,0-2-1,-2-2 1,-2-2 0,0 1 0,0 0 0,0-2 0,1-1 0,-1 1-2130,-2 4 1,-1 0 2283,-1 3 0,5-1 0,3 1 0</inkml:trace>
  <inkml:trace contextRef="#ctx0" brushRef="#br0">14919 12129 26240,'0'-14'-9831,"0"4"9541,0 1 0,0 4 1,2-3-1,2 2 0,8 2 680,5 3 1,1 1 0,7 0 0,4 0 0,5 0-1,2 0 1,6 0 0,3 0 0,4 0 0,1 0-1,-1 0 1,-2 0-93,-3 0 0,0-2 0,0-1 0,1-2 0,0 2 0,-4 0 0,1 0 1,0-4-1,1 1 0,0-1 0,-2 3 0,-1-1 0,-3 0-162,-2 2 0,1-4 1,-4 3-1,1 0 1,-3 3-1,-2 1 0,-4 0 1,1 0-1,2 0 1,2 0-1,0 0 0,1 0 1,2-2-64,2-3 0,4 4 0,-4-4 1,-1 3-1,1 1 0,-1-2 1,-1-4-1,-1 1 0,-4-1 1,-3 3-1,-3-1 0,-2 0 1,0 2-16,-1 1 0,-2 2 1,-2 0-1,0 0 0,1 0 1,-1 0-1,1 0 1,-1 0-1,0 0 0,1 0 1,-1 0 331,1 0 0,-6-1-217,1-4 0,-9 3 319,-1-3 0,-12 4 0,-11 1 0</inkml:trace>
  <inkml:trace contextRef="#ctx0" brushRef="#br0">9509 11870 28600,'2'-36'-1690,"3"2"0,-2 8 0,5 4 1,-2 1-1,-2 4 2026,-3 1 1,-2 3 0,-4 3 0,-5 7-1,-3 5 1,-1 4 0,0 2 0,-2 3-1,-2 0 1,-1 1 0,1-1-385,2 5 0,0-2 0,-1 5 0,-2-3 1,1 0-1,2 4 0,2 2 0,-1 2 1,1 0-1,0 0 0,-1 0 0,1 0 0,-1 1-100,1 3 0,4 0 1,1 1-1,-2 1 0,-1 1 1,1-1-1,2-3 0,-1 1 1,0-1-1,2 2 0,0-1 1,2 1-1,-2-2 58,0-3 0,5 3 0,-4-4 1,3 1-1,-1-2 0,0 1 1,0-3-1,-1 3 0,0-1 1,-1 2-1,2 0 0,1 0 13,-1 2 0,0-4 1,5 2-1,0 2 1,0 1-1,0 2 1,0-2-1,0-2 1,0-1-1,0 2 1,0-1-1,0 1 1,0-4 91,0-1 1,5 5 0,0-4-1,-2 2 1,-2-2 0,-1 1-1,0-2 1,0 1 0,0 0-1,0 4 1,0 0 0,0-1-1,0-1-183,0 2 0,2-1 0,1 1 1,4-4-1,-1-1 0,2-2 0,-2 0 1,1 1-1,-3-3 0,1-1 1,2-3-1,-1-2 0,0-1 255,-2 1 1,-3-3 0,1 1 0,1 3 0,2 0-1,0 1 1,-1-2 0,3-1 0,-1 1-414,1 2 0,-1-3 0,-3-1 1,2 2-1,0 1 0,0-1 1439,-1-2-1259,1-5 0,-5 0 0,-1-8 1,-3-6 136,0-3 0,-3 0 0,4 2 0,-2 2 0,2-3-276,1 0 1,2 2-1,0 0 634,0-1 0,0 3 1,2-1-836,3-3 0,-4 4 0,4-1 260,-3-2 1,-2-2-1,0-1-450,0-1 1,0 6 0,1 1 0,3 0 778,0 0 1,3 4 0,-2 0 0,4 2-1,2 0 1,1-1 154,-3-2 1,1 1 0,6 4 0,1 0 0,4 0 0,0 0-1,1 0 1,-1 0 0,1 0 0,1 0 0,2 0 0,1 0 0,0 0-57,-2 0 1,-1 0 0,6 0 0,0 0 0,0 0 0,0 0 0,-1 0 0,1 0 0,0 0 0,0 0 0,-1 0 0,1 0-29,0 0 1,5 0 0,-1 0 0,1 0 0,-1 0 0,2 0 0,1 0 0,-1 0 0,-3 0 0,0 1 0,0 2 0,1 2 0,1-2 53,1-1 0,-5-2 1,6 0-1,-3 0 1,1 0-1,-1 0 0,2 0 1,4 0-1,2 0 1,3-2-1,-1-1 0,0-2 1,0 2-49,0 2 0,0-4 1,0 0-1,-1 2 1,-2 1-1,-2 2 1,1 0-1,-1 0 1,2 0-1,2 0 1,1 0-1,-2 0 1,1 0-27,-1 0 0,4 5 0,2 1 0,-1 1 0,-3-1 1,-3-1-1,0 0 0,2 0 0,1-2 0,0-2 1,0-1-1,0 0 75,0 0 0,7 0 1,1 0-1,2 0 1,0 0-1,1 0 1,0-1-1,1-2 1,-3-2-1,1 2 1,-2 1-1,-3 2 1,-5 0-65,-4 0 0,6 0 0,-5 0 0,-1 0 0,3 0 1,0 0-1,2 0 0,3 0 0,1 0 0,0 0 0,1 0 1,4 0-166,3 0 0,6-5 0,1-1 0,-3-1 0,-1-1 0,-1 2 0,0 0 0,-2 1 0,-4 0 0,-4 0 0,-1 2 0,-1 1 0,3 2 0,3 0 0,-6 0 0,4 0 0,-2 0 0,1 0 0,2 0 0,2 0 0,0 0 0,-2 0 0,0 0 0,0 0 0,4 0 0,0 0 0,3 0 0,0 0 0,-1 0 0,1 0 0,-1 0 0,1 0 0,-2 0 0,-2-1 0,-3-2 0,0-2 0,1 2 0,0-1 0,-1 1 0,-3-2 0,4-1 0,-1 3 0,3-2 0,2 2 0,3 0 0,0-1 0,0 0 0,-1 0 0,1 3 0,2 1 0,1 0 0,-1 0 0,-4 0 0,-2 0 0,-2 0 0,-1 0 0,1 0 0,-2-2 0,0-3 0,-1-3 0,1-1 0,0-1 0,2 1 0,-2-1 0,-3 1 0,-3 1 0,-2-4 0,0 4 0,-1 2 0,-4 1 0,-3 0 0,-1 1 0,1-1 0,0 0 0,0 0 0,-3 2 0,-1 1 0,2 2 0,2 0 0,2 0 0,3 0 0,0 0 0,0 0 0,-2 0 0,2 0 0,0 0 0,-1 0 0,-4 0 0,-1 0 0,-1 0 0,1 0 0,-6 0 0,1 0 0,2 0 0,1 0 0,1 2 0,1 1 0,1 2 0,2 0 0,1 0 0,0-1 0,2 1 0,2 2 0,1-6 0,0 4 0,0-3 0,1-2 0,-1 0 0,1 0 0,3 0 0,1 0 0,-2 0 0,-1 0 0,-2 0 0,2 0 0,3 0 0,-4 1 0,4 2 0,-3 2 0,0-2 0,1 1 0,2-1 0,0 2 0,-1-2 0,-3-2 0,-2-1 0,-1 0 0,1 0 0,1 0 0,-6 0 0,-2 0 0,-1 0 0,1 0 0,0 0 0,2-1 0,-2-2 0,2-2 0,-2 2 0,3-1 0,1 1-83,1-2 1,3 1-1,-8 4 1,2-2 0,3-1-1,0-2 1,0 2-1,-2 0 1,0-1 0,1 0-1,1-1 1,1-2 0,2-2-19,-1-4 0,-7 3 1,3-1-1,2-3 0,2-4 1,0-1-1,-4 0 0,-3-2 1,-1 0-1,1-1 0,0 1 1,0-1-1,-1 1 52,1 0 1,-3-3-1,6 3 1,1-1 0,-1-4-1,-1-1 1,-1-1-1,0-3 1,0-2 0,0-6-1,-1-2 1,-5-3 0,-3 1-366,-3 0 0,-6-5 1,1-1-1,-3-1 1,-2 1-1,-1 2 1,-3 2-1,-4 1 1,-1-3-1,0-1 1,-2 2-1,-1 1 274,-2 2 1,0-5 0,0 0 0,0 3 0,0 4-1,0 4 1,0 3 0,-2 6 0,-3 2 0,-4 2 0,-4 2-1,-3 1 1,-5 2 116,-8 0 1,-6-5 0,-10 3-1,-3-2 1,-6-2 0,-7-2 0,-7-2-1,-4 0 1,-2 0 0,4 2 0,-1 2-1,3 2-135,1 2 0,-7 2 0,5 5 0,2 1 0,0 2 0,3 3 0,-3 0 0,-2 1 0,-4 1 0,-1 3 0,-1 1 0,-2 2 0,36 0 0,-1 0 185,-2 0 0,-1 0 0,-2 0 0,-1-1 0,-2-1 0,0 0 0,-1 0 0,-1 0 0,0-1 0,0 1 0,0-1 0,-1 1 0,1 0 0,2-1 0,1 1 0,2 1 0,2 0 0,2 0 0,1 1 0,1 0 0,-2 0 0,1 0 0,-2 1 0,0 0 0,-2 0 0,1 1-27,0 0 1,0 1 0,1 2 0,0 1 0,1-2 0,0 0 0,-1 1 0,0 0 0,-2-1 0,-1 0 0,-2-1 0,-1 0 0,-1-1 0,-2-1 0,1 0 0,1 0 0,-1-1 0,1 0 0,0 1 0,0 0 0,-2 0 0,0 1 0,0 0 0,1 1 321,2-2 1,1 1-282,-1-2 0,2 1 0,-25 4 0,-4 2 0,4 1 1,1 1-1,0 1 0,0-1 0,0 3 0,0-1 0,0 0 1,0-1-1,2-1 0,-1 1 3,-1-1 0,-3 1 0,31-3 1,-1 0-1,-1 1 0,1-1 0,-2 0 1,1 0-1,2 0 0,0 0 0,1 0 1,1-1-1,1 0 0,1-1 0,-40 5 1,1 1-1,6 0 0,4 1 29,7-3 1,-4-6 0,-1 4-1,-3-2 1,-2 1 0,0 0 0,0 2-1,-2 0 1,-2 4 0,35-7-1,0 1 1,-1-1 0,0 1 0,-2-1-1,1 0 1,-1 0 0,0 1-152,-1 0 1,-1 1-1,1 0 1,1 0 0,-3 0-1,1 0 1,2 0-1,0-1 1,-34 5 0,7-3-1,9-1 1,1-3-1,2 1 1,0 0 0,3 0-1,2 0 1,1-1 818,0 0-700,-6-3 0,5 1 0,-5 1 0,-2 3 0,-6 1 0,-10 1 0,35-5 0,-1 0 0,-1 1 0,-1-1 0,0-1 0,0 0 0,1 1 0,0-1 0,2 1 0,-1-1 0,2 0 0,-1-1 1,-38 1 49,2-2 0,8 0 0,7 0 0,3 0 0,-3 0 0,-2 0 0,-1 0 0,2-2 0,0-1 0,-4-2 0,-9 2 0,36 2 0,-1 0-32,0 1 1,-1 0 0,-2 0 0,-1 0 0,3 0 0,0 0 0,-5 0 0,0 0-1,-4 0 1,0 0 0,-2 0 0,-1 0 0,1 0 0,-1 0 0,4 0 0,0 0 0,3 0-1,2 0 1,4 0 0,1 0 0,-36 0 0,10 0 0,6 0-281,10 0 1,5 2 0,4 3 249,4 4 1,-10 11-1,3 2 1</inkml:trace>
  <inkml:trace contextRef="#ctx0" brushRef="#br0">15408 12834 27717,'5'-14'-220,"0"0"1,6 4 0,-2 2 0,6 0 0,4 2 0,7-1 0,4 4 0,7 1 0,3 2 426,4 0 0,3-1 0,-4-2 0,2-2 0,3 0 0,3 0 1,2 0-1,-2 2 0,0 0 0,0 0 0,3-2 0,2 2 0,2 1 1,1 2-1,2 0-69,1 0 1,7 0 0,-2 0-1,3 2 1,2 1 0,0 2 0,0-2-1,2-1 1,1-2 0,2 0 0,-2 0-1,-3 0 1,-5 0-70,-5 0 1,-3 0-1,-1 0 1,-1 0-1,-1 0 1,-1 0 0,-4 0-1,0 0 1,0 0-1,2 0 1,0 0 0,-1 1-1,3 2-38,1 2 0,6 0 0,2-5 1,1-2-1,3-1 0,-1-3 0,0-1 1,-2-1-1,-2 2 0,-7 0 0,-5 2 1,-3 3-1,1 1-85,4 0 1,-3 1-1,-2 3 1,-4 2-1,-2 0 1,0 2-1,-2-1 1,1-1-1,-3-3 1,-1-1-1,-5-2 1,0 0-1,0 0 220,2 0 0,-6 0 1,-4-2-1,0-1 1,-1-3-1,-4-1 1,-3-1-1,-2 2 1,-1-2-167,-3 0 0,-5 5 0,-10-2 0,-10 10 0,-7 3 0</inkml:trace>
  <inkml:trace contextRef="#ctx0" brushRef="#br0">11409 14259 26831,'-20'0'0,"1"1"-145,2 4 0,-4-3 0,0 3 0,0-4 0,0 1 0,4 1 0,1 2 0,2-2 0,-1-1 0,1-2 0,-1 0 0,1 0-630,0 0 1,7 0-1,7 0 1,8 0-1,5-2 1,1-1 0,1-4 1053,-1-1 0,2 5 1,2-2-1,2 4 1,1-1-1,0-1 1,-2-2-1,0 2 1,2 1-1,0 2 0,1 2 1,-1 1-1,2 2-169,-1-2 1,2 4-1,5-3 1,-1 1-1,1 0 1,0 0-1,1-2 1,4-1 0,4-2-1,4 0 1,3 0-1,1 0 1,4 0 30,1 0 0,-3-5 1,3-2-1,-3 1 0,-5 0 1,-5 2-1,-3 1 1,-4 0-1,-4-2 0,-5 2 1,-1 1-1,-3 4-117,-2 3 0,-2-4 0,0 6 1,1-2-1,-1 1 0,2 0 0,3 1 1,5-4-1,4-1 0,0-2 1,3 0-1,1 0 0,1 0 66,-1 0 0,0 0 0,-1-2 0,-1-1 0,-3-2 0,-1 2 0,-2 1 0,-2 2 0,-1 0 0,-2 0 0,0 0 0,2 0 0,0 0-104,0 0 0,-2 0 0,-3 0 0,1 0 0,4 2 0,0 1 0,1 2 1,-1-2-1,0-1 0,-2-2 0,2 0 0,1 0 63,1 0 0,-1 0 0,-5 0-1,4 0 1,0 0 0,1-2 0,-1-1 0,2-2 0,-3 2 0,3 1 0,-1 2 0,2-1 0,0-3 117,0 0 1,-2-1-1,4 5 1,-4 0-1,-1 0 1,-3 0-1,-2 0 1,-2 0-1,2 0 1,2 0-1,1 0 1,-2 0-148,-1 0 0,-1 0 0,1 0 0,1 0 0,3 0 0,-1-2 1,0-1-1,0-2 0,0 2 0,2 0 0,1 0 0,2-4 1,0 1-44,2-1 0,-4 3 0,2 4 0,0 0 0,-1 0 1,-4 0-1,-3 0 0,0 0 0,1 0 0,3 0 32,-3 0 0,-1 0 1,-1 0-1,-1 0 1,0 0-1,1 0 1,1 0-1,3 0 1,3 0-1,2 0 1,0-2-1,2-1 1,-1-4 66,-1-1 1,2 5-1,-7-3 1,-1 1-1,-2-1 1,-2-1 0,1 1-1,-1 1 1,0 0-1,1 0-103,-1 2 1,0 2-1,1 1 1,-1 0 0,1 0-1,-1 0 1,0 0 132,1 0 1,-6 0-1,1 0 1,1 0-1,2 0 1,0-2 0,-2-1 76,-2-2 1,-5-1-3291,0 1 959,-2-3 1590,-2 0 1,0 8-1,0 8 1</inkml:trace>
  <inkml:trace contextRef="#ctx0" brushRef="#br0">18588 14345 28472,'-20'-2'395,"1"-2"0,0 2 0,5-3 1,-1 5-1,2 5 0,4 5 0,6 2 1,6 1-316,6-3 1,6-4 0,4-6 0,5 0 0,5-1 0,3-3 0,3-2 0,2-2 0,3-2 0,1 1 0,1 1 0,-2 1 0,-2 3 0,2-1-81,2 0 0,-4 0 0,-1 5 0,-2-1 0,-3-3 0,-2 0 0,-3 0 0,-1 3 0,-4-1 0,-1-1 0,-5-3 0,-5-2 0,-1 3 0,-12-3 0,-7 2 0,-9 2 0,-4 3 0,-5 1 0,-5 0 0,-7 0 0,-2 0 0,-2 0 0,-1 0 0,1 0 0,2 0 0,1 0 0,5 0 0,3 0 0,6 0 0,4 0 0,9 0 0,18 1 0,11 3 0,4 0 0,6 1 0,3 0 0,3 0 0,1-2 0,1-1 0,1-2 0,3 0 0,4 0 0,1 0 0,5 0 0,2 0 0,1-2 0,5-3 0,1-4 0,1-3 0,-7 1 0,-6 2 0,-8-1 0,-9 2 0,-9 2-7,-7-1 0,-8 6 0,-10-4 1,-8 3-1,-9 2 0,-5 2 0,-8 1 1,-5 3-1,-6 1 0,1 1 1,1-2-1,2 2-258,0 0 1,6-5 0,2 4 0,2-2 0,1-1-1,3 0 1,6-1 0,6 0 0,7 2 277,7-2 0,6-1 1,12-1-1,-1 2 1,0 2-1,2 0-43,4 1 0,2 2 0,7 7 0</inkml:trace>
  <inkml:trace contextRef="#ctx0" brushRef="#br0">19983 14403 12134,'-27'0'0,"3"0"148,5 0 140,3 0 0,6 0 0,9 0 0,12 0 0,8-2 0,8-1-18,5-2 0,5 0 0,6 5 1,-1 0-1,-2 0 0,-4 0 1,1 0-1,0 0 0,1 0 1,1 0-1,-3 0 0,1 0 1,0 0-1,3 0 0,1 0-120,3 0 0,-1 0 0,2 0 0,4 0 0,9 0 0,6-1 0,3-3 0,0 0 0,2 0 1,1 1-1,2 0 0,-2-3 0,-3-1 5,-4 1 0,-11-1 0,-5 4 1,-6-3-1,-5-1 0,-6 1 1,-9 1-1,-7 0-967,-4 1 0,-14-1 1,0 6-1,-8 3 788,-2 0 0,-7 14 1,-1-2-1</inkml:trace>
  <inkml:trace contextRef="#ctx0" brushRef="#br0">13969 14273 29225,'8'-14'-803,"4"4"0,-6 1 1,2-3-1,3 0 1,0-3-1,1 2 1,-4 2 427,-2 2 0,4-1 1,-6-4-1,-2 1 0,-5 3-1642,-7 5 2122,4 10 1,-5-2 0,6 7 0,3 0 0,5-2 0,7-2 0,4-1 0,4 0-1,3-2 1,1-2 0,4-1 169,1 0 1,6 2-1,3 1 1,0 2-1,4-2 1,2-1 0,1-1-1,0 3 1,0 2-1,-1 0 1,-2 2-1,-2-1 1,2-1-187,2-3 1,1 4-1,0-2 1,0-2-1,2-2 1,3 1-1,3 1 1,0 2 0,-3-2-1,-3-1 1,-2-2-1,2 0 1,0 0-53,-2 0 0,-2 5 0,-9 1 1,2 2-1,-2 1 0,-3 1 1,-4 0-1,-2 1 0,-1 0 0,0 0 1,4-3-1,1 0 0,2-1 10,0-1 1,6-1-1,2-5 1,3 0-1,1 0 1,4 0-1,0 0 1,-2-2-1,-3-1 1,-2-3-1,1-1 1,-1-1 117,0 0 0,-6 3 1,3-3-1,-1 2 1,0 3-1,-1 1 0,1 2 1,-1 0-1,-1 0 1,0 0-1,0 2 0,3 1 1,0 3-72,1 2 1,4-4-1,-2 0 1,2-2 0,0-2-1,-2 0 1,1 0 0,-1 0-1,0 0 1,1 0 0,-1 0-1,-1 0 121,-2 0 1,-1-2-1,-6-1 1,1-2-1,0 2 1,0 2-1,-1 1 1,1 0-1,2 1 1,1 2-1,3 2 1,2-2 0,1-1-216,-1-2 0,6 0 0,-2 0 0,6 0 0,-1 0 0,-3 0 0,-3 0 0,-1 0 0,-1 0 0,-1 0 0,-4 0 0,-2 0 0,-3 0 0,1 0 0,-5 0 0,0 0 0,0 0 0,0 2 0,0 1 0,2 2 0,1-2 0,2-2 0,-1-1 0,1 0 0,0 0 0,0 0 0,-1 0 0,6 0 0,0 0 0,-4 0 0,-3 0 0,-4 0 0,-1 0 0,0-1 0,2-2 0,0-2 0,-1 2 0,-1 1 0,0 2 0,4 0 0,-4 0 0,2-2 0,0-1 0,0-2 0,0 1 0,0-1 0,-1 0 0,-4 0 0,-3 0-602,-2 1-59,-6-1 1,-14 5-1,-10 0 1</inkml:trace>
  <inkml:trace contextRef="#ctx0" brushRef="#br0">14430 14244 28769,'6'-12'-9831,"4"2"9577,-4-3 1,13 5 0,-3-6 0</inkml:trace>
  <inkml:trace contextRef="#ctx0" brushRef="#br0">14617 14172 32392,'6'-12'-520,"4"2"0,3-3 1,-1 4-1,0-3 1,-3 1-1,1 2 1,-2-3-1,-2 0 1,-1-3-1,0 1 1,0 0-1,-1-2 1,1-2-1,0-3 285,1-1 1,-2 3 0,3-5 0,0-2 0,-2-1 0,-1-2 0,3 2-1,-1 1 1,1 2 0,-4-1 0,-2-2 0,-1-2 0,0 2 0,-1 1 225,-4 2 1,-3 0 0,-6-3 0,-2 0 0,-3 1 0,-4-1 0,-1 3 0,0 0 0,0 5 0,0 1 0,0 5-1,0 2 1,0 3 142,0 3 1,5 10-1,-5 5 1,-1 3 0,-1 3-1,0 1 1,2 4-1,0 1 1,0 2 0,1 0-1,-1 0 1,0 2 0,1 1-215,2 2 0,2 0 0,3-1 0,0 1 0,0 0 0,5 0 0,3 0 0,5-1 0,1 3 0,4 2 0,3 4 0,4 1 0,6 1 68,4 1 0,-2 1 0,6 1 1,-1-2-1,-1-3 0,0-2 0,-4-3 1,-1-2-1,-1-1 0,-3-2 0,-2-3 425,-5-5 0,1-11 1,1-8-1,1-6 1,3-4-1,2 1 1,1-3-1,0 0 0,1-3-481,-1 1-33,-6 0 0,5 1 1,-5 2-1,2 1 0,-2-1 184,-2-2 1,-1-1 0,-5-1 0</inkml:trace>
  <inkml:trace contextRef="#ctx0" brushRef="#br0">16545 15640 9806,'0'-14'0,"1"-1"169,4 1 1,-2 1 0,7 2 0,1 1 0,2 1-1,1-1 1,2 2 0,2 0 0,1 0 35,-1-3 1,2-2 0,0-1-1,-1-1 1,0 1 0,0-2 0,-1-2-1,-4-1 1,-3 0 0,-3 0-1,0 0 1,-1-1 0,-1 1 0,-3-2-1,-1 1-252,-2-1 0,0-3 0,0 5 0,0 0 0,0-1 0,0 1 0,0 2 0,-2 1 0,-3 1 0,-3 1 0,-1 1 0,-1 2 125,-1 1 0,-7 5 0,-1-4 0,0-1 0,0 1 1,-2-1-1,0-1 0,-1-2 0,1 0 0,-1 2 1,1 2-1,-1-3 0,1 1 58,0 2 1,0-4 0,4 5 0,-2-2 0,1 1 0,2-1 0,2 0 0,-1 2 0,-1 0-1,-1 2 1,-3-2 0,3 2 0,-1-1-61,-1 4 0,-2-3 1,-4 1-1,1 2 0,-2 1 1,-1 2-1,-2 0 0,-1 0 1,-2 0-1,-2 2 0,1 1 1,-2 2-1,-4-2-12,-2-2 1,-1-1 0,2 0 0,2 0 0,-2 0 0,-3 0 0,-4 0-1,-1 2 1,0 1 0,0 4 0,0-1 0,2 2 0,1-2 42,2 1 0,0 2 0,0-2 1,0-1-1,0 2 0,-1-1 1,1-1-1,0-3 0,-2 0 1,-1 1-1,-4 0 0,-1 0 0,-3-1-102,-2 2 0,-2-2 1,1 6-1,-1 1 1,1 0-1,1-2 1,1 0-1,4-2 0,0 2 1,2-2-1,-1 2 1,4-1 36,1-1 1,2 1 0,0-4 0,-2 2 0,-2-2 0,0-2 0,0-1 0,2 2 0,2 1-1,-2 2 1,1-2 0,-1-1 0,3-1 96,1 4 1,-1-3 0,-1 2 0,0-2 0,0-2 0,0 0 0,-1 0 0,0 0 0,-4 0 0,-5-2 0,-1-1 0,-1-2 0,4 2-99,2 2 0,-6 1 0,4-2 1,0-1-1,3-2 0,3 2 1,2 0-1,0 0 0,0-2 1,0 0-1,-1 0 0,1 0-16,0 2 1,3-3-1,-1 1 1,-4 0-1,0 0 1,0-1-1,2 0 1,0-2-1,0 1 1,0-1-1,-1 2 1,3-1-1,1 3 3,2-3 1,-1 6 0,-2-4-1,2 3 1,4 2 0,2 0 0,-3 0-1,1 0 1,-2 0 0,2 0 0,-1 0-1,0 2 1,1 1 29,3 2 1,2 0-1,1-5 1,0 0 0,1 0-1,-1 0 1,2 0-1,3 0 1,4 0 0,4 0-1,2 1 1,-2 2-1,0 4 576,2 1-728,-10-5 1,19 10-1,-9-4 1,1 6 0,0 2-1,-1 4 1,1 1-1,2 4 1,1 0 0,0-1-1,1-1 1,1 0 12,1-1 1,-2 2 0,2-6 0,1 1 0,0-1 0,1 0 0,0-2 0,0-1-1,2-1 1,1-1 0,2 1 0,2-1 77,3 0 1,3 1-1,8-1 1,1 1-1,4 1 1,2 1 0,2 2-1,2-1 1,2-2-1,0-2 1,0 1 0,-1-1 61,1 0 1,0-4 0,1 0 0,2-1-1,2 1 1,-2-2 0,0-2 0,0-1 0,3 0-1,0 1 1,2 1 0,0-1 0,3-1-19,1 1 0,2-4 0,1 4 0,-1-1 1,-2 1-1,-1 1 0,-1 1 0,1-2 1,-1 2-1,0-1 0,-4-1 0,-1-1 1,1 0-49,2-1 0,-1 1 0,4-3 0,-1 1 0,1 3 0,1 1 0,2 1 0,2-2 0,1 2 0,4-2 0,0 1 0,1-2 0,0-1-21,3 1 1,-6 2-1,-3-4 1,-5 2-1,-2-2 1,1-2-1,-3-1 1,0 0-1,-3 0 1,1 0-1,1 0 1,3-1-1,5-2-6,4-2 0,2 0 1,-1 3-1,7-1 1,5-2-1,6 2 1,-1 2-1,-2 1 1,-4 0-1,-2 0 0,1 0 1,-2 0-1,-5 0 78,-8 0 1,-6 0 0,-8 0 0,0 0 0,-1 0 0,3 0 0,1 0 0,3 0 0,2 0-1,4-2 1,6-1 0,7-2 31,7 2 0,-1 1 0,6 1 1,-1-3-1,-1 0 0,0 0 0,-5 3 1,-4 1-1,-7 0 0,-2 0 0,-1 0 1,0 0-1,-4 0 17,1 0 0,-5 0 0,3 0 0,1-2 0,2-1 0,-1-2 0,1 0 0,2 1 0,4-1 1,2 2-1,4 0 0,2-1 0,4 0-46,1 0 1,2 3-1,-3-1 1,1-1 0,-2-2-1,-4 2 1,-5 1 0,0 2-1,-2 0 1,-1 0 0,-4 0-1,-6 0 1,-1-1 92,-1-4 0,1 2 0,2-7 0,-6-1 0,-2-2 0,-3 0 0,1 2 0,-2 2 0,-1-3 0,-4 1 0,-1 0 0,-3 3-139,-2 2 1,-7 1-1,-2 5-61,-6 0 0,-10 6 0,-14 2 1</inkml:trace>
  <inkml:trace contextRef="#ctx0" brushRef="#br0">17221 10547 28352,'0'-15'-1639,"0"1"1,0 4-1,-2 1 1,-1-3 0,-3 1-1,-1 0 1735,1 1 1,-1 6-1,3-6 1,-6-1 0,-3-2-1,-1 0 1,1 2 0,2 3-1,1 2 92,-1 3 0,-2 1 1,-3 2-1,-1 0 1,-4 0-1,0 0 1,-1 2-1,1 1 1,-1 3-1,-1 0 1,-1 2-1,2 0 1,3 2-299,3-2 1,1 5 0,1-4 0,0 4-1,1 2 1,2-1 0,3 0 0,0 1-1,1-1 1,-1 1 0,2-1 0,-2 0 33,0 1 0,3 4 0,-4 0 0,-1 0 1,2 0-1,2 2 0,1 0 0,0 0 0,0-2 1,0 2-1,1 1 0,0 1 34,3-4 1,1 2 0,0-1-1,0 1 1,0 0 0,0-4 0,0 1-1,0 0 1,0 2 0,0 1 0,0 2-1,1-3 1,3 3 77,0-1 0,8-3 0,-1 5 0,5 0 0,3 0 0,-2-1 0,1-3 0,0 0 0,2-1 1,1 0-1,0-1 0,-2-2 0,2-2-18,3 0 1,3 1 0,2-3-1,0 0 1,-1-4 0,3 0 0,1-2-1,1 0 1,-1-2 0,-1-3-1,-3-2 1,1-4 173,0-5 1,3 1-1,-2-4 1,-4-3-1,-2 0 1,-3-2-1,1-1 1,-1-5-1,0-3 1,-4-2-1,-1 0 1,-3 1-1,-2-1-314,-1 0 1,-2-1 0,1-2 0,-2-2 0,-2 2 0,-1 0-1,0 0 1,-3-1 0,-2 1 0,-3 1 0,-2 3 0,-2-3-1,-3-1 27,-2-1 1,-1-1 0,-2 5 0,-4 1 0,-4-1-1,-3 0 1,-2 2 0,1 1 0,-1 4 0,0-1 0,-1 3-1,-2-1 1,-2 3 0,1 4 187,-2 4 0,4-1 0,-2 6 0,4 2 0,3 2 0,4 1 1,1 0-1,2 0 0,0 1 0,-2 2 0,0 4 0,0-1 0,4 2-35,1 0 0,-3 2 1,-1 2-1,1 0 1,0-3-1,0 2 1,0 2-1,0 3 1,-2 2-1,0 3 1,0 1-1,4 4 1,1 1-18,1 2 0,1-1 0,1 1 0,2 1 0,3 2 0,1 2 0,4 0 0,2-1 0,1 1 1,1-2-1,4-2 0,5-1-25,2 0 0,-2-1 0,0 1 0,1-2 0,2-1 0,1-4 0,0 1 0,2-1 0,2 2 0,1 0 0,0-2 0,2-1 0,3-2 18,3 2 0,2-5 1,1 3-1,2-4 1,2-4-1,-1-2 0,3 1 1,0-2-1,1-3 1,-2-4-1,-1-1 1,0 0-1,-3 0-5,0 0 0,-2-6 1,-1-5-1,1-5 1,2-5-1,-1 0 0,0-1 1,-3 1-1,-1-1 1,-2-1-1,-2-4 1,-1-3-1,-3-4-73,-2 2 1,-2 0 0,1-1-1,-3-6 1,-1-2 0,-3-1-1,-1 2 1,-4 2 0,-1-2-1,-4-2 1,-1 1 0,-5 1 49,-5 1 0,2 8 0,-10-5 0,0 3 0,-3-1 0,-3 2 0,-2 3 1,1 4-1,-1 2 0,0 3 0,0 2 0,1 2 0,-1 2-58,0-1 0,0 6 0,0 1 0,1 1 0,-1 4 0,0 2 0,0 2 0,1 2 0,-3 4 0,-1 1 0,-1 3 0,2 2 0,4 1-13,3 1 1,0-1-1,-3 0 1,3 1-1,5 1 1,1 1-1,1 4 1,-3 0-1,3 1 1,1 1 0,3 2-1,2 2 1,3 2 49,2 0 0,-4 0 0,5-1 0,2 1 0,1 0 0,2 0 0,0 0 0,0-2 0,0-2 0,0-1 0,0 0 0,0 0 0,0 0 44,0 2 0,5-4 1,2 2-1,1 0 1,3 0-1,2 0 1,3 0-1,1 0 1,4-2-1,0 1 1,1-2-1,0-1-17,4-2 0,-4 1 1,1-3-1,-1-3 1,-1 0-1,1 0 1,1-1-1,1-2 1,0-5-1,-2-4 1,0-1-1,1 0 1,2 0-1,3 0 49,0 0 0,-4-4 1,0-3-1,2-1 1,1-3-1,2-2 1,-2-1-1,-1-1 1,-4-1-1,0-1 0,-3-4 1,-1 0 1598,-5 0-1779,-2-4 1,3 2 0,1-5 0,-2-1 0,-2 0-1,-3 0 1,-2-1 0,-1-4 0,0-4 0,0-2-1,-2 0 1,-2 2-192,-1-2 1,0 3 0,0-1-1,0-1 1,0 3 0,-1 2-1,-4 4 1,-6 1 0,-5 0-1,-5 0 1,0 0 0,-1 1 0,-1-1 356,-2 0 0,-2-1 0,-2-2 0,0 0 0,2 3 0,1 5 0,2 3 1,-1 4-1,-2 2 0,-2 4 0,0 3 0,0 2 0,1 3-54,-1 1 0,-5 7 1,1 1-1,1 2 1,1 3-1,4 2 1,2 1-1,1 1 0,0-1 1,1 2-1,4 2 1,5 1-1,2-1-634,3-2 0,4 3 1,-3 0-1,2 0 78,3 2 1,1 1 0,2 7 0</inkml:trace>
  <inkml:trace contextRef="#ctx0" brushRef="#br0">8287 16532 26777,'0'-10'-7771,"0"1"8117,0 6 1,0-5 0,0 3 0,1-3-1,4 0 1,5 3 0,4 2 0,4 0 0,2-2-1,3 2-250,2 1 0,-1-3 0,3 1 1,4 0-1,-1 3 0,1 1 1,-3 0-1,3 0 0,1 0 1,3 0-1,0 0 0,0 0 0,-1 0 1,1 0 61,3 0 0,4 0 0,3 0 1,1 0-1,2 0 0,0 0 0,1 0 1,4 0-1,2 0 0,-3 1 0,-2 3 1,-2 2-1,0 0-157,-2 1 0,-1 4 1,-4-3-1,-2 0 0,-4-2 1,-1-1-1,1 0 1,0-2-1,0-1 0,-1-2 1,1 0-1,3 0 190,4 0 1,1 0 0,0 0 0,0 0 0,0 0 0,1 0 0,-1 0-1,-2 0 1,-2 0 0,-6 1 0,-4 2 0,-3 2 0,-3-2-166,3-1 1,-4-2-1,2 0 1,0 0-1,0 0 1,0 0 0,2 0-1,1 0 1,2 0-1,0 0 1,-1 0 0,3 0-1,1 0 29,1 0 1,1 0 0,-5 0 0,-1 0 0,1 0 0,0-2 0,-2-1 0,-1-2 0,-4 2 0,-1 2 0,-2-1 0,0-1 0,0-2 146,-1 2 0,-2 1 0,-2 2 1,1 0-1,-1 0 0,1 0 0,-1 0 1,0 0-1,1 0 0,-1 2 0,2 1-22,3 2 1,2 0-1,5-5 1,-4 0-1,-1 0 1,-4 0-330,-1 0 1,-9 0 0,-7 0 43,-8 0 0,-11 6 0,-4 2 0</inkml:trace>
  <inkml:trace contextRef="#ctx0" brushRef="#br1">7726 7295 29250,'-8'-15'-869,"-5"3"0,5 0 1,-2 4-1,1 2 1,-3 1-1,0 0 1,-3-1-1,1 0 1063,-1-1 1,1-4 0,0 2-1,-1-4 1,1-2 0,-2 1 0,-3 0-1,-5-1 1,-5 2 0,-5 4 0,-4 2-1,-5 3 1,-7-1 0,-6 2 0,-6 3-72,-4 4 1,1 4-1,-4 5 1,2-2-1,0-1 1,1 1-1,4 2 1,4 1-1,6 1 1,4-1-1,5 0 1,4 1-1,6-1-168,2 1 1,3 1 0,-1 3-1,0 5 1,0 1 0,2 1-1,1 0 1,4 2 0,0 4-1,1 0 1,0-1 0,4-1-1,1 2-81,1 2 0,1-1 1,-1-4-1,3 0 1,0-2-1,4-2 0,2-1 1,3 2-1,1 1 1,2 0-1,2-1 0,3-2-1198,4 2 1356,4 1 0,6 0 0,2-2 0,1-1 0,2 0 0,0 0 1,2 0-1,3 0 0,3-1 0,0-2 0,-2-2 0,-1 0 1,1 0-28,4 2 0,-2-4 1,6 6-1,2-2 1,3-4-1,5-1 1,5-1-1,4-1 1,4 0-1,3-1 0,2-2 1,2-1 73,3 1 0,-1-3 0,-1 0 0,-2 0 0,0-2 0,2 2 0,1-1 0,4 1 0,-1-2 0,1 2 0,-2-1 0,0 1 0,3-2-77,-35-3 0,1 0 1,36 7-1,-34-7 1,0-1-1,0 0 1,-1 1-1,0-1 0,1 0 1,1 1-1,0 1 1,0-1-1,0 0 1,0 1-1,0-1 1,-2-2-1,0 1 0,1-1 1,-1-1-1,0 0 1,1 0-1,0 1 1,0 0-1,0 0 1,-1 1 69,-1 0 0,-1 1 0,2 0 0,-1-1 1,38-2-1,1 1 0,-38 1 0,0 0 1,1 1-1,1 0 0,-1 0 0,0 0 1,-2 1-1,0 0 0,38 3 0,-37-3 0,0 0 1,2-1-1,1 0 0,2 0 0,0 1 1,1-2-1,0 0 116,0 2 0,0-1 0,-2-2 0,-1-1 0,3 3 1,0-1-1,2-1 0,-1 0 0,2-1 0,1 0 1,0 0-1,1 0 0,-1 0 0,0 0 0,-1 0 0,0 0 1,0 0-1,-1 0 0,1 0 0,0 0 0,1 0 1,0 0-1,1 0 0,0 0 0,-1-1 0,0 0-141,-1-1 0,0-1 0,-1 3 0,1-1 0,0-2 0,0-1 0,1 2 0,0 0 1,1-1-1,-1 1 0,1 0 0,-2 1 0,1 0 0,-1 0 0,0 0 0,0 0 0,2 0 1,-1-1-1,3 0 0,-1-1 0,1 2 0,-1-1 0,-1 1 0,-1 1 0,0-1 1,-1 2-48,-1-1 0,0 0 0,2 0 0,0 0 0,2-1 0,-1 0 0,3 0 0,-1-1 0,-2-1 0,1 1 0,-1 0 0,-1-1 0,0 1 0,0-1 0,2 0 0,-1 0 0,1 0 0,-1 0 0,1-1 0,0 1 0,-2 1 0,-1-1 0,1 0 0,-1 0 0,-1-2 0,0 0 0,-1 2 0,0 0 0,0 0 0,-1 0 0,1 0 0,0 1 0,-2-1 0,-1-1 0,-1 1 0,-1 0 0,0 0 0,0 0 0,1 1 0,1 0 0,1 1 0,1-1 0,-1 1 0,0-1 0,-1 0 0,1-1 0,-2 1 0,1-1 0,-1 1 0,1 0 0,-1-1 0,-1-1 0,0 0 0,0 0 0,-1 2 0,-1-1 0,0-1 0,-1-1 0,39-6 0,0-2 0,-2-2 0,-1 1 0,-5 0 0,-5 1 0,-3 2 0,-2 1 0,2-1 0,0-2 0,-3-1 0,0-2 0,-12-2 0,1-1 0,-1 0 0,-4-2 0,-6-1 0,-9-2 0,-6 0 0,-2-2 0,-3-1 0,-1-2 0,-7 0 0,-3 1 0,-3-3 0,-7-1 0,-1-1 0,-3 1 0,-4 1 0,-4 3 0,-4-3 0,-1-1 0,0-1 0,-2 1 0,0 1 0,-1 3 0,0-1 0,-4 0 0,-1 3 0,-4-1 0,-2-2 0,-5 2 0,-4 2 0,-1 1 0,-2 0 0,-3 1 0,-3 1 0,-2 1 0,0 0-130,-1 4 1,-3-4 0,-4 2 0,-2 1 0,3 4 0,1 3 0,1 1 0,-1-1 0,-2-2 0,-1 0 0,-1 2 0,1 3 0,-2 2 84,-1 3 1,-3-4-1,-3 2 1,-1 2-1,-2 0 1,-3 0-1,37 0 1,-1 1-1,-1 0 1,1 1-1,-1 0 1,1 0-1,-39 1 1,0 0-1,0-1 1,38-1-1,-1 0 49,-2 0 1,1 0 0,3-1 0,0 1-1,-1 1 1,1 0 0,-39-2 0,39 1 0,0-1-1,-1 1 1,-2-1 0,0 1 0,-1 0 0,-2-1-1,1 1 1,0 0 0,-1 1 0,1 0 0,-1 0-1,2 1 1,-1 0 0,0 0 0,0 0-9,-2 0 1,0 0 0,-1 0-1,0 0 1,0 0 0,1 0-1,0 0 1,1 0 0,0 0 0,0 0-1,-1 0 1,0 0 0,-2 0-1,-1 0 1,0 0 0,-1 0-1,0 0 1,1 0 0,1 0 0,1 0-1,1 0 1,0 0 0,-1 0-1,-1 0 1,-1-1 0,0 0 20,-2-1 0,0 0 29,1 1 0,-1 0 0,0-3 1,0 0-1,0 2 0,-1 1 1,-1-2-1,0 1 0,-2 0 1,0 1-1,0-1 0,1 1 0,2-1 1,1 0-1,2 0 0,1 0 1,3 0-1,0 0 0,0 2 1,-1 0-1,2 2 0,0 0 0,-1 0 1,1 0 1,1 0 1,0 0 0,1-1-1,1 1 1,-1-1 0,1 1-1,-1 0 1,0 1 0,0-1-1,-1-1 1,-1 0 0,1 0 0,0-1-1,0 0 1,0 0 0,1 0-1,-1 0 1,0 0 0,-1 0-1,-1 0 1,1 0 0,0 0-1,-1 0 1,-1 0 0,2-1 0,0 0-49,-1-1 0,1-1 0,-3 2 0,0 1 0,1-3 0,-1 1 0,-1 1 0,-1 0 0,0 1 0,0 0 0,1 0 0,1 0 0,-1 0 0,-1 0 0,0 0 0,0 0 0,-3 0 0,-1 0 0,0 0 0,0 0 0,-2 0 0,0 0 0,1 0 0,0 0 0,0 0 0,-1 0 0,-2 2 0,0 1 0,-3 0 0,1-1 0,-2 0 0,1-1 0,-1 1 0,0-1 0,1 1 0,0-1 0,1 2 0,-1-1 0,1 0 0,-1-1 0,-1 1 0,0 0 0,1-1 0,-1 1 0,1 1 0,1 0 0,3 1 0,1 0 0,2 1 0,0 1-890,3 0 0,0 1 654,1 3 1,0 1-1,-3 0 1,1 0-1,-2 4 1,1-1-1</inkml:trace>
  <inkml:trace contextRef="#ctx0" brushRef="#br1">11135 13424 28614,'0'-21'-1405,"0"-3"1,0 4 0,0 0-1,0 4 1,-1 4 0,-4 2-1,-6 5 2018,-7 4 0,-6 1 0,-8 0 0,-3 1 0,-3 3 0,-6 2 0,-4 0 0,-3 2 1,-3-1-1,-2 1 0,-3 0 0,-2 3 0,0 0 0,4 0 0,2-1 0,3 1-514,1 2 1,-4 1 0,7 2 0,2 2 0,1 1 0,4 0 0,1 0 0,1 2 0,1 0 0,1 0 0,5-2 0,5 0 0,5 2-293,1 1 1,2-3 0,6 4 0,3-1 0,5-1 0,4 1 0,1-1 0,0 1 0,0-1 0,0 2 0,1-3 0,3 1 133,0-3 1,8 3 0,-3-2 0,4-2 0,1 1 0,1 0 0,-1 1 0,1-2 0,1 1 0,1-1 0,4 3 0,1-3 0,4 1 0,1-1 137,2 3 1,0-1 0,-1-5-1,1 1 1,1-1 0,2 0 0,2-1-1,0-2 1,-1-3 0,2 0-1,1-1 1,0 1 0,-1-2 50,1 0 0,2-1 1,-3-5-1,4 0 1,4 0-1,3 0 1,0 0-1,-1 0 0,-2 0 1,2 0-1,1 0 1,2 0-1,-1 0-97,-3 0 1,-2 0-1,-2 0 1,-2 0 0,1-1-1,-2-3 1,-4 0 0,-4 0-1,-4 3 1,-1 1 0,0 0-1,0 0 172,0 0 1,-1 0 0,2 0-1,-1 0 1,2 1 0,1 3-1,3 0 1,4 0 0,4-3-1,2-1 1,0 0 0,-1 0 0,1 0-248,1 0 1,2 0 0,0 0-1,-1 0 1,-2 0 0,-3 0-1,-2 0 1,-1 0 0,-1 0-1,1 0 1,-2 0 0,0 2-1,1 1 17,6 2 1,2 4 0,2-4 0,0 0 0,1 0 0,-1 0 0,1-2 0,4-2 0,4-1 0,-1 0 0,-2 0 0,-1 0 0,2 0 103,1 0 1,-6 0 0,-1 0 0,-4 0-1,0 0 1,2 0 0,1 0 0,0 0-1,0 0 1,-1 0 0,-2 0 0,-2 0 0,2 0-80,2 0 0,-1 0 0,-1 0 0,-1 0 0,2 0 0,4 0 0,5 0 0,-1 2 0,1 1 0,-4 2 0,0-2 0,1-1 0,1-2 0,-3 0 0,-5 0 0,1 0 0,-3 0 0,2 0 0,-1 0 0,-4 0 0,-2 0 0,3 0 0,-1 0 0,0 0 0,-1-2 0,-1-1 0,1-2 0,-2 2 0,-2 1 0,-1 2 0,0 2 0,1 1 0,2 4 0,2-1 0,-1 2 0,2-2 0,2 1 0,1-2 0,1-1 0,1 1 0,1-2 0,2-1 0,1-2 0,-1 0 0,-2 0 0,-1-2 0,-1-1 0,-1-3 0,0-1 0,-1 1 0,-2 1 0,-3 0 0,0 1 0,2-1 0,4-2 0,-1 6 0,0-4 0,-1 3 0,3 2 0,4 0 0,3 0 0,1 0 0,-3 0 0,1 0 0,3 0 0,3 0 0,1 0 0,-5 0 0,3 0 0,-2 0 0,0 0 0,0 0 0,0 0 0,-3 0 0,-4 0 0,-2 0 0,0 0 0,3 0 0,1 0 0,0 0 0,1 0 0,-1 0 0,1 0 0,4 0 0,4 0 0,0 0 0,1 0 0,1 0 0,2 0 0,0 0 0,-1 0 0,-3 0 0,3 0 0,-4 0 0,2 0 0,-1 0 0,0 0 0,-4 0 0,-2 0 0,0 0 0,4 0 0,-1 0 0,1 0 0,-4 0 0,-1 0 0,-2 0 0,5 0 0,0 0 0,-2 0 0,1 0 0,-1 0 0,2 0 0,0 0 0,0 0 0,0 0 0,-2 0 0,-1 2 0,-2 1 0,0 2 0,1 5 0,-1-4 0,2 2 0,1 2 0,2-1 0,0 1 0,0-1 0,0 1 0,-2-2 0,-3-2 0,-3-2 0,-1-3 0,1-1 0,1 0 0,1 0 0,-2 0 0,-2 0 0,4 0 0,2 0 0,6 0 0,-1 0 0,3 0 0,-1 0 0,3 0 0,0 0 0,-1 0 0,2 0 0,-6-1 0,1-3 0,1 0 0,-2 0 0,2 3 0,-1 1 0,1-2 0,0-1 0,4-2 0,-1 2 0,0 0 0,-1-2 0,-7 3 0,4-2 0,0 2 0,1 0 0,0-1 0,-3-2 0,-2 2 0,1 2 0,2 1 0,1 0 0,-1 0 0,-2-2 0,-3-3 0,0 2 0,-1-5 0,0 0 0,0 0 0,-1-2 0,-2 1 0,-2-1 0,2-1 0,1-2 0,1 0 0,-2 2 0,-2 2 0,2-2 0,2 3 0,1 0 0,-1 0 0,-2 0 0,-2-2 0,0 0 0,1 1 0,-3-2 0,1-2 0,-2-2 0,0-1 0,-3-1 0,-1-2 0,-2-5 0,-1 4 0,1 1 0,-2 0 0,-3-2 0,-5 1 0,-3-3 0,-1 2 0,-1 1 0,-1 2 0,-2 0 0,-3 1-56,-1-2 1,-3-5 0,-4 3 0,0-1 0,-3-4 0,-5-3 0,-8-3 0,-5-1 0,-4-1 0,-2 0 0,-2 1 0,0 1 0,0 2-115,1 1 1,-6 2 0,0 1 0,1 4-1,-2 1 1,-2 3 0,-1 2 0,-1 2 0,-2-1-1,-6 1 1,-5-2 0,-6-1 0,-3-3 104,-1 3 0,-10 1 0,3 1 0,1 1 0,-3 0 0,4-1 0,3 2 0,7 4 1,1 4-1,0 3 0,0 2 0,1 0 0,3 0 41,-3 0 1,-1 0 0,-1 0 0,-1 0 0,1 0 0,-1 0 0,1 0 0,-1 0 0,-1 2 0,-2 1 0,-1 2 0,3 0 0,3 0-16,3-1 0,5 6 1,-3-4-1,1 2 0,4 4 1,1-1-1,0 0 0,-1-1 1,-2-1-1,0 1 1,0-2-1,-1-2 83,-3-3 34,0-1 0,-9-2 0,2 0 0,4 0 0,4 0 0,5 0 0,1 0 1,2 2-1,0 1 0,0 3 0,1 1 0,2 1 0,0 0-22,-5 3 0,7-3 0,-5 1 0,1 1 0,1-1 0,-2 1 0,0 0 0,-2-1 0,-2-1 0,-2-1 0,-1-4 0,-2 0 0,-1 0 49,-2 2 0,3 0 1,9-5-1,-1 0 1,0 0-1,-3 0 1,-1 0-1,2 1 1,1 3-1,2 0 1,0 1-1,0 0-123,0 0 1,-1 4-1,1-4 1,0 0 0,-2 0-1,1 0 1,-1-2 0,3 0-1,2 0 1,2 2 0,0-2-1,-1-1 1,1-2 106,-1 0-63,7 0 0,-8 0 1,5 0-1,-1 0 1,-4 0-1,0 0 0,0 0 1,1 0-1,-1 0 1,-1 0-1,-2 0 1,-1 0 0,1 0 0,0 0 0,-2 0 0,-3 0 1,-3-2-1,-2-1 0,2-2 0,2 2 1,2 1-1,3 1 0,2-2 0,2-2 0,3 2-48,2 1 1,0 2 0,1 0 0,-2 0 0,-1 0 0,2 0 0,0 0 0,-4 0 0,-4 0 0,-3-2 0,-4-1 0,-1-2 0,-3 1 71,-2-3 1,-2 4 0,2-5 0,3 2 0,7 2 0,5 1 0,1 0-1,-2-2 1,-1 2 0,1 1 0,2 2 0,2 0-28,0 0 0,-1-4 0,-6-1 0,-1 2 0,-3-1 1,-3 1-1,-4-3 0,-3-1 0,-5-1 0,0 2 1,0-2-1,2 0 0,0-2 0,-1 1-6,3-1 0,5 7 1,4-3-1,2 1 1,1 0-1,0 2 1,0 1-1,1 2 1,1-1-1,0-2 1,-4-2-1,-1 2 1,-3 1-19,-2 2 0,-3 0 0,-4 0 0,-4 0 0,-3 0 0,-1 0 0,3 0 0,2 0 0,2 0 0,2 0 0,1 0 0,2 0 0,5 0 0,2 0 0,3 0 0,1 0 0,-3 0 0,-2 0 0,2 0 0,0 0 0,0 0 0,-5 0 0,-4 0 0,-2 2 0,0 1 0,-2 2 0,0 1 0,-5-3 0,5 4 0,3-1 0,7 2 0,3-2 0,6 2 0,2-1 0,3 1 0,0-2 0,5 0 0,3-1-319,3 2 343,0-6 1,-6 7-1,-1-5 1,-3 2-1,2-2 1,1-1-1,-1-2 1,-3 0-1,0 2 1,0 1-1,2 2 1,-2-2 0,-2 0-25,-1 2 0,1-4 0,2 6 0,2-1 0,-2 4 0,-1 1 0,-3 0 0,1-1 0,0 1 0,0 2 0,0 0 0,0-2 0,1-2-143,4 3 0,-2-6 0,6 0 0,1-1 0,-3 0 1,0-2-1,-1 0 0,3 0 120,4 2 1,1 13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5/15/23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5/15/23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12:   </a:t>
            </a:r>
            <a:r>
              <a:rPr lang="en-US" sz="2800" i="1" dirty="0"/>
              <a:t>BFS Part II : shortest path in (unweighted) graphs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C45-FDFC-4423-B0BB-BFAA226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FF6538-B9E3-4F9B-BD52-96BEF0FAF9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447800"/>
                <a:ext cx="11277600" cy="2438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Key structure of shortest paths:</a:t>
                </a:r>
              </a:p>
              <a:p>
                <a:pPr lvl="1"/>
                <a:r>
                  <a:rPr lang="en-US" dirty="0"/>
                  <a:t>Any sub-path of a shortest path must be a shortest path itself. </a:t>
                </a:r>
              </a:p>
              <a:p>
                <a:pPr lvl="1"/>
                <a:r>
                  <a:rPr lang="en-US" dirty="0"/>
                  <a:t>This implies that a shortest path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consists of a shortest path of length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plus one edge. </a:t>
                </a:r>
              </a:p>
              <a:p>
                <a:pPr lvl="2"/>
                <a:r>
                  <a:rPr lang="en-US" dirty="0" err="1"/>
                  <a:t>e.g</a:t>
                </a:r>
                <a:r>
                  <a:rPr lang="en-US" dirty="0"/>
                  <a:t>, given a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it consists of a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plus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FF6538-B9E3-4F9B-BD52-96BEF0FAF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11277600" cy="2438400"/>
              </a:xfrm>
              <a:prstGeom prst="rect">
                <a:avLst/>
              </a:prstGeom>
              <a:blipFill>
                <a:blip r:embed="rId2"/>
                <a:stretch>
                  <a:fillRect l="-432" t="-2239" r="-540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4D06DCD-A77E-40EB-8EF3-2DEDDC8E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686300" cy="2190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42C81F-C337-1375-EDD8-F048A211EC9F}"/>
                  </a:ext>
                </a:extLst>
              </p14:cNvPr>
              <p14:cNvContentPartPr/>
              <p14:nvPr/>
            </p14:nvContentPartPr>
            <p14:xfrm>
              <a:off x="6922440" y="159840"/>
              <a:ext cx="5052240" cy="168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42C81F-C337-1375-EDD8-F048A211EC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3080" y="150480"/>
                <a:ext cx="5070960" cy="17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1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Shortest path</a:t>
            </a:r>
            <a:br>
              <a:rPr lang="en-US" dirty="0"/>
            </a:br>
            <a:r>
              <a:rPr lang="en-US" dirty="0"/>
              <a:t>and BFS </a:t>
            </a:r>
          </a:p>
        </p:txBody>
      </p:sp>
    </p:spTree>
    <p:extLst>
      <p:ext uri="{BB962C8B-B14F-4D97-AF65-F5344CB8AC3E}">
        <p14:creationId xmlns:p14="http://schemas.microsoft.com/office/powerpoint/2010/main" val="283837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4B31-8051-48BD-A6A2-D1DB06C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shortest paths?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7911-2331-4E82-9519-096BC7FEA9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High level idea: </a:t>
                </a:r>
              </a:p>
              <a:p>
                <a:pPr lvl="1"/>
                <a:r>
                  <a:rPr lang="en-US" dirty="0"/>
                  <a:t>Starting from the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find all nodes that are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C00000"/>
                    </a:solidFill>
                  </a:rPr>
                  <a:t>use them </a:t>
                </a:r>
                <a:r>
                  <a:rPr lang="en-US" dirty="0"/>
                  <a:t>to find those nodes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C00000"/>
                    </a:solidFill>
                  </a:rPr>
                  <a:t>use them </a:t>
                </a:r>
                <a:r>
                  <a:rPr lang="en-US" dirty="0"/>
                  <a:t>to find those nodes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…. </a:t>
                </a:r>
              </a:p>
              <a:p>
                <a:pPr lvl="1"/>
                <a:r>
                  <a:rPr lang="en-US" dirty="0"/>
                  <a:t>Till we find all reachable nodes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to get a node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you have to first reach a node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extend it from that node via an edge.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7911-2331-4E82-9519-096BC7FEA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E31E5C-05D3-B9FC-D50E-15131FA0DFA6}"/>
                  </a:ext>
                </a:extLst>
              </p14:cNvPr>
              <p14:cNvContentPartPr/>
              <p14:nvPr/>
            </p14:nvContentPartPr>
            <p14:xfrm>
              <a:off x="3050640" y="1685880"/>
              <a:ext cx="6106680" cy="429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E31E5C-05D3-B9FC-D50E-15131FA0DF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280" y="1676520"/>
                <a:ext cx="6125400" cy="43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0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33C-16B4-4B54-89BC-AF767AE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6EB2-5925-4611-BCB8-4970FC4B5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C15C-511B-4F6B-A1E4-7AF825CC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676401"/>
            <a:ext cx="5019675" cy="2600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3D9F85-7B4F-E476-E091-35B89BC44065}"/>
                  </a:ext>
                </a:extLst>
              </p14:cNvPr>
              <p14:cNvContentPartPr/>
              <p14:nvPr/>
            </p14:nvContentPartPr>
            <p14:xfrm>
              <a:off x="683640" y="1750680"/>
              <a:ext cx="4682520" cy="398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3D9F85-7B4F-E476-E091-35B89BC44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280" y="1741320"/>
                <a:ext cx="4701240" cy="40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26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2810-2F7B-4161-A4FD-86787630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C576-CC4B-4562-9334-9F03384F04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turns out that this idea is exactly what BFS is doing! </a:t>
            </a:r>
          </a:p>
          <a:p>
            <a:r>
              <a:rPr lang="en-US" dirty="0"/>
              <a:t>Intuitively, </a:t>
            </a:r>
          </a:p>
          <a:p>
            <a:pPr lvl="1"/>
            <a:r>
              <a:rPr lang="en-US" dirty="0"/>
              <a:t>the first time that we discover a node turns out to encode the fastest way to reach it </a:t>
            </a:r>
          </a:p>
          <a:p>
            <a:pPr lvl="2"/>
            <a:r>
              <a:rPr lang="en-US" dirty="0"/>
              <a:t>that is also when we first change the status of a node from undiscovered to pending </a:t>
            </a:r>
          </a:p>
          <a:p>
            <a:pPr lvl="1"/>
            <a:r>
              <a:rPr lang="en-US" dirty="0"/>
              <a:t>the time this node is discovered relates to the distance to the source nodes</a:t>
            </a:r>
          </a:p>
          <a:p>
            <a:pPr lvl="1"/>
            <a:r>
              <a:rPr lang="en-US" dirty="0"/>
              <a:t>by visiting and exploring the oldest pending nodes (those with smallest distance to the source first),  we find fastest way to reach a new node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26C8-88F6-4DC7-85FF-B6203C0E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6213-214B-42E7-98D2-9F795F99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31758"/>
            <a:ext cx="8229600" cy="4588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22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C2DC-8B01-4BE4-B79F-10C49EE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BFS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30EA-9F2C-4B9C-B3F3-6A4C144C80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1"/>
                <a:r>
                  <a:rPr lang="en-US" sz="2000" dirty="0"/>
                  <a:t>all nodes at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from source are added to the “pending” queue before any node of distance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Hence nodes are added to the “pending” queue in increasing order of their distances to the source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Therefore, nodes are “processed” (popped from the queue) in order of distance from the source, </a:t>
                </a:r>
              </a:p>
              <a:p>
                <a:pPr lvl="1"/>
                <a:r>
                  <a:rPr lang="en-US" sz="2000" dirty="0"/>
                  <a:t>which further guarantees that the first time to find a undiscovered node, that must be the shortest path to reach this node from the source.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30EA-9F2C-4B9C-B3F3-6A4C144C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67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C2AC-D419-44DB-81B6-4D456196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2490D-4360-49F5-89AB-82F8A4757EC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that we just popped from the queue</a:t>
                </a:r>
              </a:p>
              <a:p>
                <a:r>
                  <a:rPr lang="en-US" sz="2400" dirty="0"/>
                  <a:t>Suppose the distance from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Our algorithm will then scan through all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100" dirty="0"/>
                  <a:t>For a neighbor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/>
                  <a:t>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000" dirty="0"/>
                  <a:t>we have now found a new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to reach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by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followed by the edge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 The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100" dirty="0"/>
                  <a:t>If</a:t>
                </a:r>
                <a:r>
                  <a:rPr lang="en-US" sz="2000" dirty="0"/>
                  <a:t> this neighbor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00B050"/>
                    </a:solidFill>
                  </a:rPr>
                  <a:t>undiscovered</a:t>
                </a:r>
              </a:p>
              <a:p>
                <a:pPr lvl="2"/>
                <a:r>
                  <a:rPr lang="en-US" sz="1800" dirty="0"/>
                  <a:t>then the new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must be shortest! Why? </a:t>
                </a:r>
              </a:p>
              <a:p>
                <a:pPr lvl="2"/>
                <a:r>
                  <a:rPr lang="en-US" sz="1800" dirty="0"/>
                  <a:t>hence the shortest path distance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Otherwise, this neighbor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already discovered (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visited</a:t>
                </a:r>
                <a:r>
                  <a:rPr lang="en-US" sz="2000" dirty="0"/>
                  <a:t>)</a:t>
                </a:r>
              </a:p>
              <a:p>
                <a:pPr lvl="2"/>
                <a:r>
                  <a:rPr lang="en-US" sz="1800" dirty="0"/>
                  <a:t>then it means that we have already found a path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before, whose length is at most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lvl="2"/>
                <a:r>
                  <a:rPr lang="en-US" sz="1800" dirty="0"/>
                  <a:t>so, the new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we just found is not useful for shortest path – we already have a shortest path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2490D-4360-49F5-89AB-82F8A475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A4926-6A93-DCE9-64CB-1726D40753AF}"/>
                  </a:ext>
                </a:extLst>
              </p14:cNvPr>
              <p14:cNvContentPartPr/>
              <p14:nvPr/>
            </p14:nvContentPartPr>
            <p14:xfrm>
              <a:off x="3001320" y="1200600"/>
              <a:ext cx="7528320" cy="35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A4926-6A93-DCE9-64CB-1726D4075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960" y="1191240"/>
                <a:ext cx="7547040" cy="35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D547-A5B1-491F-80E5-734C463E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BFS – distance computation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61FF8-DC59-4EA8-B65E-2C8DD0F646A6}"/>
              </a:ext>
            </a:extLst>
          </p:cNvPr>
          <p:cNvGrpSpPr/>
          <p:nvPr/>
        </p:nvGrpSpPr>
        <p:grpSpPr>
          <a:xfrm>
            <a:off x="1905000" y="1143000"/>
            <a:ext cx="8229600" cy="5334000"/>
            <a:chOff x="381000" y="1143000"/>
            <a:chExt cx="82296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81F22D-739C-4748-8C89-0EC3984F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6" y="1143000"/>
              <a:ext cx="7315200" cy="11239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6659E2-C091-452D-B574-C5442CE8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2362200"/>
              <a:ext cx="3448050" cy="5143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A9C000-8101-4877-9008-5A52D0E23801}"/>
                </a:ext>
              </a:extLst>
            </p:cNvPr>
            <p:cNvGrpSpPr/>
            <p:nvPr/>
          </p:nvGrpSpPr>
          <p:grpSpPr>
            <a:xfrm>
              <a:off x="965638" y="2971800"/>
              <a:ext cx="5130362" cy="3495675"/>
              <a:chOff x="965638" y="3122886"/>
              <a:chExt cx="5130362" cy="34956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CA8395-C433-4165-86D5-FDA124B1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550" y="3122886"/>
                <a:ext cx="5124450" cy="2171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E6CA6-818A-4048-ABAE-8EF50EA34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638" y="5294586"/>
                <a:ext cx="3619500" cy="1323975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6DCC22-F350-4441-985E-16E9093A13B3}"/>
                </a:ext>
              </a:extLst>
            </p:cNvPr>
            <p:cNvSpPr/>
            <p:nvPr/>
          </p:nvSpPr>
          <p:spPr>
            <a:xfrm>
              <a:off x="381000" y="1143000"/>
              <a:ext cx="8229600" cy="533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645158-133B-C8A9-EC17-3EAA69D7C423}"/>
                  </a:ext>
                </a:extLst>
              </p14:cNvPr>
              <p14:cNvContentPartPr/>
              <p14:nvPr/>
            </p14:nvContentPartPr>
            <p14:xfrm>
              <a:off x="1266480" y="1687320"/>
              <a:ext cx="6761520" cy="426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645158-133B-C8A9-EC17-3EAA69D7C4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7120" y="1677960"/>
                <a:ext cx="6780240" cy="42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41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3CBF-77DC-4E8A-9F7A-578D2E7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 do more!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9E30D-5A50-420E-A560-30B199C83E9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We can record information to help us recover shortest paths themselves later!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set to be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BFS-predecessor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discovered while visiting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This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predecessor along a shortest path from the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 particular, the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plus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! </a:t>
                </a:r>
              </a:p>
              <a:p>
                <a:pPr lvl="1"/>
                <a:endParaRPr lang="en-US" sz="800" dirty="0"/>
              </a:p>
              <a:p>
                <a:r>
                  <a:rPr lang="en-US" sz="2400" dirty="0"/>
                  <a:t>If all nodes remember their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BFS-predecessors</a:t>
                </a:r>
                <a:r>
                  <a:rPr lang="en-US" sz="2400" dirty="0"/>
                  <a:t>, </a:t>
                </a:r>
              </a:p>
              <a:p>
                <a:pPr lvl="1"/>
                <a:r>
                  <a:rPr lang="en-US" sz="2000" dirty="0"/>
                  <a:t>Then we have enough information to recover shortest paths from the source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reachable nodes! </a:t>
                </a:r>
              </a:p>
              <a:p>
                <a:pPr marL="274638" lvl="1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9E30D-5A50-420E-A560-30B199C83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C35-64B5-BE70-E2DC-F553C2F2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9389-4800-4F2D-83F0-D198EDD8F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first midterm grades are released. </a:t>
            </a:r>
          </a:p>
          <a:p>
            <a:endParaRPr lang="en-US" dirty="0"/>
          </a:p>
          <a:p>
            <a:r>
              <a:rPr lang="en-US" dirty="0"/>
              <a:t>Go over some exam problems. </a:t>
            </a:r>
          </a:p>
        </p:txBody>
      </p:sp>
    </p:spTree>
    <p:extLst>
      <p:ext uri="{BB962C8B-B14F-4D97-AF65-F5344CB8AC3E}">
        <p14:creationId xmlns:p14="http://schemas.microsoft.com/office/powerpoint/2010/main" val="394255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E29-1D4E-40B3-9BA2-0454B2C1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Shortest-Path algorithm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0789D-381E-43C9-AA42-9437FA2496C3}"/>
              </a:ext>
            </a:extLst>
          </p:cNvPr>
          <p:cNvGrpSpPr/>
          <p:nvPr/>
        </p:nvGrpSpPr>
        <p:grpSpPr>
          <a:xfrm>
            <a:off x="1981200" y="1143001"/>
            <a:ext cx="7696200" cy="5283881"/>
            <a:chOff x="381000" y="1219200"/>
            <a:chExt cx="7696200" cy="5283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7F83F5-B741-440D-AED1-DD8BDDBD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828" y="1219200"/>
              <a:ext cx="6557963" cy="12258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B43DD3-8E4E-4256-B0C5-24B87587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869" y="2521268"/>
              <a:ext cx="2931795" cy="7458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9780F3-D468-4666-B6F5-E93C6F4B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869" y="3343276"/>
              <a:ext cx="4663440" cy="27860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992390-843E-43E0-A9AE-865C8B7BB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869" y="6254478"/>
              <a:ext cx="3248978" cy="24860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AD588C-FF21-4E5F-B747-582B9A5E7E74}"/>
                </a:ext>
              </a:extLst>
            </p:cNvPr>
            <p:cNvSpPr/>
            <p:nvPr/>
          </p:nvSpPr>
          <p:spPr>
            <a:xfrm>
              <a:off x="381000" y="1219200"/>
              <a:ext cx="7696200" cy="5283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C8BEBA-4171-FC90-C873-45C1D1B876BA}"/>
                  </a:ext>
                </a:extLst>
              </p14:cNvPr>
              <p14:cNvContentPartPr/>
              <p14:nvPr/>
            </p14:nvContentPartPr>
            <p14:xfrm>
              <a:off x="1574280" y="2071800"/>
              <a:ext cx="6723360" cy="346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C8BEBA-4171-FC90-C873-45C1D1B876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4920" y="2062440"/>
                <a:ext cx="6742080" cy="34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39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33C-16B4-4B54-89BC-AF767AE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6EB2-5925-4611-BCB8-4970FC4B5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C15C-511B-4F6B-A1E4-7AF825CC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676401"/>
            <a:ext cx="5019675" cy="2600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0D3C89-9F33-9E6E-D8A0-5FD0DF1DBFD1}"/>
                  </a:ext>
                </a:extLst>
              </p14:cNvPr>
              <p14:cNvContentPartPr/>
              <p14:nvPr/>
            </p14:nvContentPartPr>
            <p14:xfrm>
              <a:off x="1518480" y="1016280"/>
              <a:ext cx="10430280" cy="436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0D3C89-9F33-9E6E-D8A0-5FD0DF1DB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120" y="1006920"/>
                <a:ext cx="10449000" cy="43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18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98C5-CFA1-49FE-8D00-0457FE2E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E974-677B-4B2B-BD46-8C8C34CA3FF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this has the same asymptotic time complexity as BFS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E974-677B-4B2B-BD46-8C8C34CA3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6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600200"/>
          </a:xfrm>
        </p:spPr>
        <p:txBody>
          <a:bodyPr/>
          <a:lstStyle/>
          <a:p>
            <a:pPr algn="ctr"/>
            <a:r>
              <a:rPr lang="en-US" dirty="0"/>
              <a:t>BFS Trees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recovering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79418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5B6-E4C4-4B0E-8112-D368E1D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BFS_shortest_path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0E274-F1E8-4337-B82F-AEAA8D60F1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Every node reachable from the source has a single </a:t>
                </a:r>
                <a:r>
                  <a:rPr lang="en-US" dirty="0">
                    <a:solidFill>
                      <a:srgbClr val="0070C0"/>
                    </a:solidFill>
                  </a:rPr>
                  <a:t>BFS-predecessor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except for the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itself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Connecting each  node to its BFS-predecessor gives a rooted tree, where the source is the root</a:t>
                </a:r>
              </a:p>
              <a:p>
                <a:pPr lvl="1"/>
                <a:r>
                  <a:rPr lang="en-US" dirty="0"/>
                  <a:t>in particular, the parent of each node in the tree is its BFS-predecessor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tree is called the </a:t>
                </a:r>
                <a:r>
                  <a:rPr lang="en-US" dirty="0">
                    <a:solidFill>
                      <a:srgbClr val="0070C0"/>
                    </a:solidFill>
                  </a:rPr>
                  <a:t>BFS-tree associated to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0E274-F1E8-4337-B82F-AEAA8D60F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2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543F-10FC-4BD7-BDAB-7D0B7F8D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09F6C-44A1-4D69-8154-68ADB2F168F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(free)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tree</a:t>
                </a:r>
                <a:r>
                  <a:rPr lang="en-US" sz="2400" dirty="0"/>
                  <a:t> is a connected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any two nodes in a tree, there is only one simple path connecting them.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rooted tree </a:t>
                </a:r>
                <a:r>
                  <a:rPr lang="en-US" sz="2400" dirty="0"/>
                  <a:t>has a root, and each node other than the root has a parent. </a:t>
                </a:r>
              </a:p>
              <a:p>
                <a:pPr lvl="1"/>
                <a:r>
                  <a:rPr lang="en-US" sz="2000" dirty="0"/>
                  <a:t>The parent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along the unique simple path from the root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endParaRPr lang="en-US" sz="2000" dirty="0"/>
              </a:p>
              <a:p>
                <a:r>
                  <a:rPr lang="en-US" sz="2300" dirty="0"/>
                  <a:t>A collection of trees is called a </a:t>
                </a:r>
                <a:r>
                  <a:rPr lang="en-US" sz="2300" dirty="0">
                    <a:solidFill>
                      <a:srgbClr val="0070C0"/>
                    </a:solidFill>
                  </a:rPr>
                  <a:t>forest</a:t>
                </a:r>
                <a:r>
                  <a:rPr lang="en-US" sz="23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09F6C-44A1-4D69-8154-68ADB2F16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5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42226-D3EB-48A8-A3F5-CE733182401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43000"/>
                <a:ext cx="9601200" cy="5181600"/>
              </a:xfrm>
            </p:spPr>
            <p:txBody>
              <a:bodyPr/>
              <a:lstStyle/>
              <a:p>
                <a:r>
                  <a:rPr lang="en-US" dirty="0"/>
                  <a:t>BFS-tree associated to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can be used to recover</a:t>
                </a:r>
              </a:p>
              <a:p>
                <a:pPr lvl="1"/>
                <a:r>
                  <a:rPr lang="en-US" dirty="0"/>
                  <a:t>both the shortest path and shortest path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each reachable node. </a:t>
                </a:r>
              </a:p>
              <a:p>
                <a:pPr lvl="1"/>
                <a:endParaRPr lang="en-US" sz="600" dirty="0"/>
              </a:p>
              <a:p>
                <a:r>
                  <a:rPr lang="en-US" dirty="0"/>
                  <a:t>Example: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Claim:  </a:t>
                </a:r>
                <a:r>
                  <a:rPr lang="en-US" sz="2200" dirty="0"/>
                  <a:t>Given a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be its BFS-tree from 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.  Then for the unique path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is a shortest path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and its length is the shortest path distance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42226-D3EB-48A8-A3F5-CE7331824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43000"/>
                <a:ext cx="9601200" cy="5181600"/>
              </a:xfrm>
              <a:blipFill>
                <a:blip r:embed="rId2"/>
                <a:stretch>
                  <a:fillRect l="-571" t="-1176" r="-1206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199BA8-B5C3-404A-B35C-42157073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48001"/>
            <a:ext cx="4411000" cy="2285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64E0B-B636-49F9-89B7-9C3EF09F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BFS-tree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61474D-0388-8D77-D49C-594A55C9C6B8}"/>
                  </a:ext>
                </a:extLst>
              </p14:cNvPr>
              <p14:cNvContentPartPr/>
              <p14:nvPr/>
            </p14:nvContentPartPr>
            <p14:xfrm>
              <a:off x="2118240" y="3087000"/>
              <a:ext cx="3801240" cy="205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61474D-0388-8D77-D49C-594A55C9C6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8880" y="3077640"/>
                <a:ext cx="3819960" cy="20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8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82EF-BE75-4827-9448-6A5E4A9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CB79-EC57-4FC0-9791-389721DD2B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1828800"/>
          </a:xfrm>
        </p:spPr>
        <p:txBody>
          <a:bodyPr/>
          <a:lstStyle/>
          <a:p>
            <a:r>
              <a:rPr lang="en-US" dirty="0"/>
              <a:t>In general, if we run the full-BFS algorithm (with augmentation of computing also predecessors and distances), then we will obtain a collection of BFS-trees, called a BFS-forest.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E3F8E-60A3-443F-8F71-434A6BAEE78C}"/>
              </a:ext>
            </a:extLst>
          </p:cNvPr>
          <p:cNvGrpSpPr/>
          <p:nvPr/>
        </p:nvGrpSpPr>
        <p:grpSpPr>
          <a:xfrm>
            <a:off x="604345" y="3118946"/>
            <a:ext cx="9601200" cy="3401165"/>
            <a:chOff x="-919655" y="3118945"/>
            <a:chExt cx="9601200" cy="34011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B5A1BC53-0964-4743-96F5-D7646B69D0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919655" y="3118945"/>
              <a:ext cx="96012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7688" indent="-27305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6963" indent="-228600" algn="l" rtl="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Example: 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32D1AE-45F9-419C-9230-04F53AE3DD85}"/>
                </a:ext>
              </a:extLst>
            </p:cNvPr>
            <p:cNvGrpSpPr/>
            <p:nvPr/>
          </p:nvGrpSpPr>
          <p:grpSpPr>
            <a:xfrm>
              <a:off x="295605" y="3498550"/>
              <a:ext cx="4366882" cy="3021560"/>
              <a:chOff x="295605" y="3498550"/>
              <a:chExt cx="4366882" cy="30215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8CBE082-CEC3-4E18-AB35-B512BF1F1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605" y="3810000"/>
                <a:ext cx="2414588" cy="207168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BB27624-014F-4646-9CA7-F39A0D494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448" y="3498550"/>
                <a:ext cx="1714500" cy="13144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2115541-8F71-490A-BA2B-2A0085FBE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8012" y="4848472"/>
                <a:ext cx="1514475" cy="1671638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53532-B2DB-42F2-10D5-192FB0AF83B5}"/>
                  </a:ext>
                </a:extLst>
              </p14:cNvPr>
              <p14:cNvContentPartPr/>
              <p14:nvPr/>
            </p14:nvContentPartPr>
            <p14:xfrm>
              <a:off x="2226960" y="3703680"/>
              <a:ext cx="3734640" cy="25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53532-B2DB-42F2-10D5-192FB0AF83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600" y="3694320"/>
                <a:ext cx="3753360" cy="25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438D-A61E-4C44-B7A5-16667526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79173-146D-40CC-BF55-12C784294AF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BFS algorithm: </a:t>
                </a:r>
              </a:p>
              <a:p>
                <a:pPr lvl="1"/>
                <a:r>
                  <a:rPr lang="en-US"/>
                  <a:t>It explores </a:t>
                </a:r>
                <a:r>
                  <a:rPr lang="en-US" dirty="0"/>
                  <a:t>nodes in order of their first discovery time</a:t>
                </a:r>
              </a:p>
              <a:p>
                <a:pPr lvl="1"/>
                <a:r>
                  <a:rPr lang="en-US" dirty="0"/>
                  <a:t>In particular, it will explore them in order of their shortest path distance to the source</a:t>
                </a:r>
              </a:p>
              <a:p>
                <a:pPr lvl="1"/>
                <a:r>
                  <a:rPr lang="en-US" dirty="0"/>
                  <a:t>It will propagate a wavefront, first visit all nodes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source, then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dirty="0"/>
                  <a:t>and so on</a:t>
                </a:r>
              </a:p>
              <a:p>
                <a:pPr lvl="1"/>
                <a:r>
                  <a:rPr lang="en-US" dirty="0"/>
                  <a:t>So it explores as broad as possible before moving deeper (meaning further away from the source) </a:t>
                </a:r>
              </a:p>
              <a:p>
                <a:pPr lvl="1"/>
                <a:r>
                  <a:rPr lang="en-US" dirty="0"/>
                  <a:t>Thus the name:  “</a:t>
                </a:r>
                <a:r>
                  <a:rPr lang="en-US" dirty="0">
                    <a:solidFill>
                      <a:srgbClr val="C00000"/>
                    </a:solidFill>
                  </a:rPr>
                  <a:t>breadth-first</a:t>
                </a:r>
                <a:r>
                  <a:rPr lang="en-US" dirty="0"/>
                  <a:t>” search. </a:t>
                </a:r>
              </a:p>
              <a:p>
                <a:r>
                  <a:rPr lang="en-US" dirty="0"/>
                  <a:t>It can be used to compute the shortest path distance to a source node</a:t>
                </a:r>
              </a:p>
              <a:p>
                <a:pPr lvl="1"/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79173-146D-40CC-BF55-12C784294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1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DBF5F2-D78F-D55A-92B0-A453E899EB45}"/>
                  </a:ext>
                </a:extLst>
              </p14:cNvPr>
              <p14:cNvContentPartPr/>
              <p14:nvPr/>
            </p14:nvContentPartPr>
            <p14:xfrm>
              <a:off x="5463360" y="297000"/>
              <a:ext cx="6200640" cy="15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DBF5F2-D78F-D55A-92B0-A453E899EB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4000" y="287640"/>
                <a:ext cx="6219360" cy="16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87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Previously: </a:t>
            </a:r>
          </a:p>
          <a:p>
            <a:pPr lvl="1"/>
            <a:r>
              <a:rPr lang="en-US" dirty="0"/>
              <a:t>Introduced Breadth-first search (BFS) graph search algorithm </a:t>
            </a:r>
          </a:p>
          <a:p>
            <a:pPr lvl="1"/>
            <a:r>
              <a:rPr lang="en-US" dirty="0"/>
              <a:t>Can be used to check for connectivity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Properties of BFS:</a:t>
            </a:r>
          </a:p>
          <a:p>
            <a:pPr lvl="2"/>
            <a:r>
              <a:rPr lang="en-US" dirty="0"/>
              <a:t>Computing shortest path from a source node</a:t>
            </a:r>
          </a:p>
          <a:p>
            <a:pPr lvl="2"/>
            <a:r>
              <a:rPr lang="en-US" dirty="0"/>
              <a:t>BFS tree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Shortest path</a:t>
            </a:r>
            <a:br>
              <a:rPr lang="en-US" dirty="0"/>
            </a:br>
            <a:r>
              <a:rPr lang="en-US" dirty="0"/>
              <a:t>in (unweighted) graphs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73-CEEA-4EFE-ABAB-2C397E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DC28-3DAD-4FED-8385-82CE5E6E18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029200"/>
            <a:ext cx="9982200" cy="1127760"/>
          </a:xfrm>
        </p:spPr>
        <p:txBody>
          <a:bodyPr/>
          <a:lstStyle/>
          <a:p>
            <a:pPr marL="661988" lvl="1" indent="-342900"/>
            <a:r>
              <a:rPr lang="en-US" dirty="0"/>
              <a:t>How to fly to Denver from Columbus using fewest number of connections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12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0F02233D-42ED-4B3F-A36E-C1C51B9B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1" y="1447800"/>
            <a:ext cx="6763449" cy="339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70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73-CEEA-4EFE-ABAB-2C397E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0DC28-3DAD-4FED-8385-82CE5E6E18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length</a:t>
                </a:r>
                <a:r>
                  <a:rPr lang="en-US" dirty="0"/>
                  <a:t> of a path is</a:t>
                </a:r>
              </a:p>
              <a:p>
                <a:pPr marL="593725" lvl="2" indent="0">
                  <a:buNone/>
                </a:pPr>
                <a:r>
                  <a:rPr lang="en-US" dirty="0"/>
                  <a:t>	(#of nodes in this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661988" lvl="1" indent="-342900"/>
                <a:endParaRPr lang="en-US" dirty="0"/>
              </a:p>
              <a:p>
                <a:pPr marL="387350" indent="-342900"/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61988" lvl="1" indent="-342900"/>
                <a:r>
                  <a:rPr lang="en-US" dirty="0"/>
                  <a:t>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using with smallest possible length. </a:t>
                </a:r>
              </a:p>
              <a:p>
                <a:pPr marL="661988" lvl="1" indent="-342900"/>
                <a:r>
                  <a:rPr lang="en-US" dirty="0"/>
                  <a:t>Note that there may be multiple shortest paths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all of which has the same length. </a:t>
                </a:r>
              </a:p>
              <a:p>
                <a:pPr marL="661988" lvl="1" indent="-342900"/>
                <a:endParaRPr lang="en-US" dirty="0"/>
              </a:p>
              <a:p>
                <a:pPr marL="387350" indent="-342900"/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distance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661988" lvl="1" indent="-342900"/>
                <a:r>
                  <a:rPr lang="en-US" dirty="0"/>
                  <a:t>is the length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661988" lvl="1" indent="-342900"/>
                <a:r>
                  <a:rPr lang="en-US" dirty="0"/>
                  <a:t>by convention, the distance is set to be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0DC28-3DAD-4FED-8385-82CE5E6E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 b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DC1A93-CAE3-24BC-61F3-9689EB0EBF64}"/>
                  </a:ext>
                </a:extLst>
              </p14:cNvPr>
              <p14:cNvContentPartPr/>
              <p14:nvPr/>
            </p14:nvContentPartPr>
            <p14:xfrm>
              <a:off x="1683360" y="5040"/>
              <a:ext cx="10032480" cy="54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DC1A93-CAE3-24BC-61F3-9689EB0EBF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00" y="-4320"/>
                <a:ext cx="10051200" cy="54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2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D0E-B804-4AB6-8F40-7D096955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F9AD9-91B3-451D-B52C-BDEBEF9798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(directed or undirected)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The shortest path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all other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F9AD9-91B3-451D-B52C-BDEBEF979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86CB5-3D58-D1F6-10C5-08A22EC3C779}"/>
                  </a:ext>
                </a:extLst>
              </p14:cNvPr>
              <p14:cNvContentPartPr/>
              <p14:nvPr/>
            </p14:nvContentPartPr>
            <p14:xfrm>
              <a:off x="3231720" y="3045600"/>
              <a:ext cx="5972040" cy="139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86CB5-3D58-D1F6-10C5-08A22EC3C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360" y="3036240"/>
                <a:ext cx="5990760" cy="14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61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84F-A229-471D-9B54-867AA3E3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479C-42B6-41A9-9892-43D86C45BE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200525"/>
            <a:ext cx="8229600" cy="19564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9041-5271-4147-A5EE-CAF7FB21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589690"/>
            <a:ext cx="5019675" cy="2600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4248CF-91D9-4B22-92F4-4D968933BE18}"/>
                  </a:ext>
                </a:extLst>
              </p14:cNvPr>
              <p14:cNvContentPartPr/>
              <p14:nvPr/>
            </p14:nvContentPartPr>
            <p14:xfrm>
              <a:off x="550080" y="1238040"/>
              <a:ext cx="8425440" cy="476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4248CF-91D9-4B22-92F4-4D968933BE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720" y="1228680"/>
                <a:ext cx="8444160" cy="47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9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C45-FDFC-4423-B0BB-BFAA226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ABDB-98D0-4F19-B3AB-ACAA5A5F6F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20574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</a:t>
                </a:r>
              </a:p>
              <a:p>
                <a:pPr lvl="1"/>
                <a:r>
                  <a:rPr lang="en-US" dirty="0"/>
                  <a:t>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to be </a:t>
                </a:r>
                <a:r>
                  <a:rPr lang="en-US" dirty="0">
                    <a:solidFill>
                      <a:srgbClr val="C00000"/>
                    </a:solidFill>
                  </a:rPr>
                  <a:t>simple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(Recall, a path is simple if no node in it is visited more than once)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ABDB-98D0-4F19-B3AB-ACAA5A5F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2057400"/>
              </a:xfrm>
              <a:blipFill>
                <a:blip r:embed="rId2"/>
                <a:stretch>
                  <a:fillRect l="-441" t="-23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069CDA-6BCC-4C69-DDC5-0AFD2C2A3C32}"/>
                  </a:ext>
                </a:extLst>
              </p14:cNvPr>
              <p14:cNvContentPartPr/>
              <p14:nvPr/>
            </p14:nvContentPartPr>
            <p14:xfrm>
              <a:off x="3485520" y="3459960"/>
              <a:ext cx="4827600" cy="190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069CDA-6BCC-4C69-DDC5-0AFD2C2A3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160" y="3450600"/>
                <a:ext cx="4846320" cy="19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150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20325</TotalTime>
  <Words>1341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Origin</vt:lpstr>
      <vt:lpstr>1_Custom Design</vt:lpstr>
      <vt:lpstr>Custom Design</vt:lpstr>
      <vt:lpstr>DSC40B: Theoretical Foundations of Data Science II </vt:lpstr>
      <vt:lpstr>PowerPoint Presentation</vt:lpstr>
      <vt:lpstr>PowerPoint Presentation</vt:lpstr>
      <vt:lpstr>Shortest path in (unweighted) graphs</vt:lpstr>
      <vt:lpstr>PowerPoint Presentation</vt:lpstr>
      <vt:lpstr>PowerPoint Presentation</vt:lpstr>
      <vt:lpstr>PowerPoint Presentation</vt:lpstr>
      <vt:lpstr>Example </vt:lpstr>
      <vt:lpstr>Property of shortest paths (i)</vt:lpstr>
      <vt:lpstr>Property of shortest paths (ii)</vt:lpstr>
      <vt:lpstr>Shortest path and BFS </vt:lpstr>
      <vt:lpstr>How do we find shortest paths? </vt:lpstr>
      <vt:lpstr>Example </vt:lpstr>
      <vt:lpstr>PowerPoint Presentation</vt:lpstr>
      <vt:lpstr>Recall BFS</vt:lpstr>
      <vt:lpstr>Property of BFS </vt:lpstr>
      <vt:lpstr>PowerPoint Presentation</vt:lpstr>
      <vt:lpstr>Modified BFS – distance computation</vt:lpstr>
      <vt:lpstr>But we can do more! </vt:lpstr>
      <vt:lpstr>Shortest-Path algorithm </vt:lpstr>
      <vt:lpstr>Example </vt:lpstr>
      <vt:lpstr>Time complexity</vt:lpstr>
      <vt:lpstr>BFS Trees  and  recovering shortest paths</vt:lpstr>
      <vt:lpstr>Results of BFS_shortest_path </vt:lpstr>
      <vt:lpstr>Trees </vt:lpstr>
      <vt:lpstr>BFS-tree</vt:lpstr>
      <vt:lpstr>PowerPoint Presentation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1272</cp:revision>
  <dcterms:created xsi:type="dcterms:W3CDTF">2006-08-16T00:00:00Z</dcterms:created>
  <dcterms:modified xsi:type="dcterms:W3CDTF">2023-05-18T02:47:51Z</dcterms:modified>
</cp:coreProperties>
</file>