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28"/>
  </p:notesMasterIdLst>
  <p:sldIdLst>
    <p:sldId id="256" r:id="rId4"/>
    <p:sldId id="832" r:id="rId5"/>
    <p:sldId id="779" r:id="rId6"/>
    <p:sldId id="812" r:id="rId7"/>
    <p:sldId id="813" r:id="rId8"/>
    <p:sldId id="814" r:id="rId9"/>
    <p:sldId id="815" r:id="rId10"/>
    <p:sldId id="816" r:id="rId11"/>
    <p:sldId id="785" r:id="rId12"/>
    <p:sldId id="831" r:id="rId13"/>
    <p:sldId id="817" r:id="rId14"/>
    <p:sldId id="818" r:id="rId15"/>
    <p:sldId id="819" r:id="rId16"/>
    <p:sldId id="820" r:id="rId17"/>
    <p:sldId id="821" r:id="rId18"/>
    <p:sldId id="822" r:id="rId19"/>
    <p:sldId id="823" r:id="rId20"/>
    <p:sldId id="824" r:id="rId21"/>
    <p:sldId id="825" r:id="rId22"/>
    <p:sldId id="826" r:id="rId23"/>
    <p:sldId id="827" r:id="rId24"/>
    <p:sldId id="828" r:id="rId25"/>
    <p:sldId id="829" r:id="rId26"/>
    <p:sldId id="811" r:id="rId27"/>
  </p:sldIdLst>
  <p:sldSz cx="12192000" cy="6858000"/>
  <p:notesSz cx="6858000" cy="9144000"/>
  <p:embeddedFontLst>
    <p:embeddedFont>
      <p:font typeface="Bookman Old Style" panose="02050604050505020204" pitchFamily="18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Cambria Math" panose="02040503050406030204" pitchFamily="18" charset="0"/>
      <p:regular r:id="rId39"/>
    </p:embeddedFont>
    <p:embeddedFont>
      <p:font typeface="Gill Sans MT" panose="020F0502020204030204" pitchFamily="34" charset="0"/>
      <p:regular r:id="rId40"/>
      <p:bold r:id="rId41"/>
      <p:italic r:id="rId42"/>
      <p:boldItalic r:id="rId43"/>
    </p:embeddedFont>
    <p:embeddedFont>
      <p:font typeface="Times" panose="02020603050405020304" pitchFamily="18" charset="0"/>
      <p:regular r:id="rId44"/>
      <p:bold r:id="rId45"/>
      <p:italic r:id="rId46"/>
      <p:boldItalic r:id="rId47"/>
    </p:embeddedFont>
    <p:embeddedFont>
      <p:font typeface="Wingdings 3" pitchFamily="2" charset="2"/>
      <p:regular r:id="rId48"/>
    </p:embeddedFont>
  </p:embeddedFontLst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0B0E8F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0909" autoAdjust="0"/>
  </p:normalViewPr>
  <p:slideViewPr>
    <p:cSldViewPr>
      <p:cViewPr varScale="1">
        <p:scale>
          <a:sx n="61" d="100"/>
          <a:sy n="61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1.fntdata"/><Relationship Id="rId21" Type="http://schemas.openxmlformats.org/officeDocument/2006/relationships/slide" Target="slides/slide18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.fntdata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7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12286 12273 8211,'0'-14'0,"2"-1"0,1 1 618,2 0 0,1-1 1,-3-1-1,2-1 606,-2-3 1,-1-4-1,-2 4 1454,0-3-2203,0 6 1,0-4 0,0 7 0,-2 1-11,-2 3 1,-1 4 0,-8 7 0,-3 6-199,0 7 1,-5 9-1,0 10 1,1 5-217,-1 4 0,2-4 0,4 1 0,1 1-383,0 1 1,6 4 0,3 1 0,3 2-197,2-1 0,2-2 1,4-2-1,7 0 214,4 0 0,7-1 0,-3-4 0,2-6-31,2-6 0,-2-1 1,1-6-1,1-3 247,2-5 0,2-4 1,0-9-1,0-3 199,-1-4 1,1-10-1,0-7 1,-2-4 121,-3-4 0,2-6 1,-6 2-1,0-4 231,-4-1 0,0-5 1,-10-1-1,0-3-143,1-2 0,-4 0 0,-8 1 0,-4 5-408,-4 3 1,-3 7 0,-3 3 0,-5 4-855,-3 9 0,-2 11 0,0 6 0,0 3-3498,0 2 4449,1 7 0,-8 7 0,0 8 0</inkml:trace>
  <inkml:trace contextRef="#ctx0" brushRef="#br0">12099 12518 12876,'16'-10'0,"3"1"775,5-3 1,10 4 0,4-1-1,4-2-1092,1-2 1,0 3 0,0 2-3807,0 2 4123,-6 1 0,5-1 0,-5-2 0</inkml:trace>
  <inkml:trace contextRef="#ctx0" brushRef="#br0">12991 12144 9031,'-14'0'0,"-2"0"0,-2 0 1052,-1 0 0,0 1 1,4 6-1,3 5-25,2 6 0,2 6 0,5-3 0,-2 1-881,2 4 1,3 1 0,3 0-1461,2-3 1083,6 3 1,-3-6 0,8 5-2024,3-2 1760,-3-7 1,5 4 0,-7-7 0,2 1 493,4-1 0,2 1 0,7-1 0</inkml:trace>
  <inkml:trace contextRef="#ctx0" brushRef="#br0">13322 12273 8190,'-14'10'0,"1"-1"1678,3 3-1177,-3 0 1,10 4 0,-5 2 863,2 1-1103,1 7 0,5-6 0,0 6 0,0-4-234,0-1 0,5 0 1,1-3-1,1 1-346,-1-2 1,4-5 0,-4-4-469,2-2 1,-3-3 418,4-8 0,-5-3 0,2-8 0,-1-1 130,0-2 0,4-7 0,-2 2 0,1-3 301,3-2 1,-3 2 0,0 1 0,0 4 504,0 1 1,-3-3-1,4 5 1,1 1 527,-2 2 0,4 7-218,-2-1-679,3 7 1,1-2 0,-1 10 0,-2 5 1,-1 2 0,-7 9 0,2 2 0,-4 1-168,-1-1 0,0 1 1,0 5-1,0 0-740,0 0 0,0-2 1,0-1-1,0-4-456,0-1 1,-4 3-1,-1-5 1162,2-2 0,1-7 0,2-4 0</inkml:trace>
  <inkml:trace contextRef="#ctx0" brushRef="#br0">13826 12100 7995,'14'0'738,"0"0"1,6 0 0,-1 0 0,-2 0 229,-1 0 1,-1 8 0,-3 7-1,0 6-369,-3 1 1,-4 7-1,3-2 1,-2 7-504,-2 2 1,-3 1-1,-1 3 1,-1-2-510,-4 2 1,-3-3 0,-7 2-2307,1 1 1978,-7-5 0,4 5 0,-6-7 741,3-1 0,-12 5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9768 9885 25337,'-14'-7'-5214,"0"6"6673,-1-4-1277,7-3 0,-4 6 0,4-4 0,-2 1 32,0 0 0,2-6 0,-3 3 1,2-1-261,-3-1 1,1 0-1,0-4 1,1 0-170,-1-1 0,3-4 0,0 0 0,0 1-105,0 2 1,3 2 0,-3-2-1,2-2-523,3-1 0,0 0 0,-1 5 1,0-1 471,0 1 0,3-5 1,1-1-1,0 3-99,0 1 0,0 1 0,0 1-677,0 0 849,0-1 1,5 1 0,1 0-364,2-1 845,2 1 1,4-1 0,0 1 0,2 0 213,4-1 0,-3 2 0,6 2 1,-1 2 256,0-3 0,-4 1 1,3 0-1,-2 3 94,0 2 0,7-1 1,-4 4-1,2-2-103,0 2 0,-5 1 1,5 1-1,2-2-60,1-2 1,2 0 0,-1 3 0,1-1-48,0-2 0,0-1 0,0 3 0,-1-2-31,1 2 0,0 1 0,0 1 224,-1-4-629,-5 3 0,4-4 1,-5 6-1,2 0-133,0 0 1,0 0 0,3 0 0,-1 0-90,-2 0 1,0 0-1,5 0 1,0 0 98,-1 0 0,1 0 0,-2 0 1,-1 0 64,-2 0 0,0-5 1,5 0-1,-1 2-79,1 2 0,-2 1 0,0 0 1,1 0 24,2 0 1,2-2-1,-3-1 1,-1-2 106,1 2 0,0 0 0,1-1 57,4 0-75,-4-1 1,6 5 0,-8-2-32,1-3-1,0 4 0,4-6 0,1 7 0,-2 0-88,-2 0 1,-1-4 0,0-1 0,0 2-12,-1 1 1,3 2-1,2-2 1,4-1 40,0-2 0,3 1 0,-5 2 0,0-1-19,0-2 1,5 0 0,-3 5 0,1-1 22,1-4 1,-6 3-1,4-3 1,-2 4-75,-3 1 0,-1 0 1,-1 0-1,2 0 40,2 0 0,4 0 0,-4 0 1,-1 0 11,2 0 1,-3 0 0,7 0-24,1 0 51,1 0 0,-3 0 0,-1 0 0,0 0 26,0 0 1,0-5 0,1 0 0,-5 2 6,-2 1 0,-1 1 1,2-2-1,2-2-10,-2 2 0,0 1 0,0 2 0,1 0 15,-1 0 0,5-2 0,1-1 0,2-2 13,-1 2 0,2 2 1,-1 1-1,5-2 6,3-3 0,-5 4 1,-5-4-1,1 2 29,-2-2 0,7 3 0,-4-3 418,0 4-494,0 1 1,3-2 0,1-1 79,-1-2-66,0 0 0,-2 5 0,-1-1 1,-1-2 39,1-2 1,0-2-1,0 4 1,-4-2 4,0 2 0,-1-3 1,-2 1-1,4 0-18,0-1 0,3 4 0,-5-2 0,2 2-43,3 2 1,1-2 0,2-1 0,1-2 30,-1 2 0,2 0 0,1 0 0,3-2 55,3 2 0,-4-4 1,3 3-1,0-1-19,0-2 0,2 6 0,3-4-71,-4 3-34,4 2 0,-6 0 0,4-1 0,-1-2-25,1-2 1,2 0-1,2 5 1,-1 0-12,1 0 1,4 0 0,1-2 0,-3-1 84,0-2 1,-3-4-1,2 2 1,2 1-8,1 0 1,1-4 0,-6 5-1,-1 0-1,-3-1 1,6 3-1,-5-5 1,1 0 21,1 0 0,-5 5 0,3-4 0,4 2-26,3 1 0,1-6 0,-3 4 0,2-2-10,1-4 1,5 5-1,-4-1-103,-3 1 118,-1-4 0,-1 8 0,1-5 1,2 0-11,1 0 0,4 5 0,-5-4 0,-2 2-27,1 1 0,1-6 1,-3 5-1,-1 0 12,1-1 1,1 4-1,3-2 1,4 0-25,-1 0 0,1 2 0,-5-3 0,1 4 9,-1 1 1,3 0-1,-2 0 1,-1 0 54,-2 0 0,-2 0 1,1 0-1,0 0 4,-1 0 0,1 0 0,-2 0 0,-2 0-25,-1 0 1,4-5 0,7 0-1,0 2 10,0 1 0,3 2 1,-3 0-1,0-1-2,0-4 1,3 3 0,-4-3-1,-1 4 33,2 1 1,1-2-1,6-1 1,-4-2-39,-5 2 0,2 1 0,0 2 0,0 0-21,0 0 1,0 0-1,-3 0 1,3 0-4,1 0 0,1 5 0,2 0 1,-2-2 43,-2-1 1,-2 3 0,-3 1 0,2 0 95,1 1 0,-4-1 0,-5-3 0,1 4-70,2 1 0,0 0 0,-3 3 0,-7-1-55,-6 1 0,0 2 0,-5 1 0,0 0-172,1 1 1,-3 1 0,-4 1 0,0 4-37,-1 1 1,1-2 0,0 2 0,-2 0-73,-3 1 0,3 1 1,-4 5-1,1-2-71,0-3 1,-2 3-1,4-3 1,-4 3-105,-1 2 1,3 0 0,-5-1 0,0 1 16,2 0 0,-5 0 0,3 1 0,-3 2-36,-2 2 1,-1-1 0,-2-2 0,-1 1 27,1 1 1,0 5-1,1-2 1,-4 0-125,-2 4 1,5-3 0,-1 2-642,3 0 924,1-3 0,-1 4 1,-2-5-552,-2 2 603,-5 1 1,4 5 0,-5 0 0,3 0 43,2 1 0,-3-6 1,3 0-1,-2 2 130,-2 2 0,2 1 0,-1-1 1,-2-2-61,-1-2 1,-1-1 0,2 1 0,2-3 60,-2 0 1,4 1 0,-2 5-1,-2 1-19,-2 2 0,4 3 0,0-2 0,-2 1-178,-1 2 0,-2 0 0,1-7-402,4-2 624,-3 2 0,4-10 1,-6 4-1,0-1-51,0-1 1,-1 7-1,-3-3 1,-2 1-111,-2 1 1,0-6-1,-3 4 1,1-2 22,-1-3 0,3-2 1,-2-1-1,-1 0 126,-2 0 1,-1-5 0,0-2 0,-1-1 203,1-4 1,-5 4-1,-2-2 1,0-1 166,0-2 1,-3-2 0,4 1 0,-3-1 33,-2 1 0,-2-1 0,-2 0 0,-2-1 21,-2-3 0,1 3 1,-5-5-1,0-1 204,1-2 1,2 2 0,-4-1 1582,-2 2-1602,-8-5 0,8 4 0,-3-7 0,1 0-69,0 0 0,-1 4 1,0 1-1,0 0-141,0 1 1,4-4-1,1 4 1,-2-1-112,-1 0 1,-3 5 0,1-4 0,-2 0-66,-3 1 0,2 2 0,-5-2 1,0-1-95,0 1 1,3 2-1,-5-2 1,-1-1-50,-2 0 1,0 1 0,1-4-1,3 2 37,-3-2 1,-2-1 0,-2-2-99,1 0 30,-3 0 0,10 4 0,-5 1 0,0-2 60,-1-1 1,4-2 0,-6 0 249,4 0-269,3 6 1,-6-4-1,1 3 0,1-4 20,3-1 1,-1 0 0,4 0 0,-3 0-5,-6 0 0,6 0 1,-4 2-1,1 1-9,0 2 0,-3 0 0,-2-5 0,-1 0 6,1 0 0,2 0 0,0 0 0,-5 0-20,-8 0 0,5 5 0,-5-1 1,3 0 35,3-3 1,-6-1 0,2 0 86,-5 0-95,5 0 1,-2 0-1,1 0 1,-5 0-14,-4 0 1,9 0-1,-1 0 1,2 0-13,0 0 0,-9 0 1,0 0-1,-1 0 4,3 0 1,2 0 0,0 0 0,-4 0-19,-1 0 1,0 0 0,39 0 0,-1 0 0,-38 0 3,2 0 1,37 0-1,-1 0 1,-38 0 0,-2 0-6,1 0 1,1 0 0,38 0 0,1 0-1,-41 0-8,41 0 1,-1 0-1,-31 0 1,1 0 0,1 0 13,1 0 1,-3-1-1,-3-3 292,0 0-263,5-1 1,1 5-1,4 0 177,1 0-187,-5-7 1,10 6 0,-2-4 0,1 2 17,-1-2 0,1 2 0,-3-5 0,4 1-18,4 4 0,6-3 1,-3-1-1,-1 1-55,-2 0 0,3-4 0,1 5 0,-3 0 2,-1-1 1,-1 0 0,1-4 0,1 4-7,3-1 0,4 4 1,-5-5-1,-1 0 11,-2 0 1,-2 5 0,1-4-1,-1 3 31,0-1 0,4-2 0,0 4 0,-2-3-47,1-2 0,6 3 0,-4-3 19,-1 2-10,-2-6 1,-2 11-1,1-5 1,-1 1 39,1 0 1,-6-1 0,1 2 0,1 0-1,2 0 1,2 3-1,-1 1 1,-1 0-26,-4 0 0,6-5 1,-2 0-1,4 2 9,1 1 1,-2-2 0,0-1 0,3 0-27,5-1 1,-1 4-1,-1-4 1,-1 1-8,-3 0 1,-2-5-1,-2 6 1,2-1 31,4-2 1,-4 4-1,3-5 83,-3 2-124,5-5 1,-3 4-1,4-4 1,-3 1 35,-6-1 1,3-2-1,-3-1-338,5 0 233,1-1 1,-5 1 0,1 0 0,1-1-20,3 1 0,-3-1 0,3 1 0,-4 0-51,-6-1 1,4 2 0,-3 1 0,3-1 25,1-3 1,1-2 0,-1 4 0,2-1 52,4 1 0,2-5 0,7-2 1,0-1-31,-1-4 1,3 4 0,3-1 0,4 1-86,4 0 0,1-2 1,2-5-833,3 0 387,3 0 1,2 5 44,0 0 0,-1 0-738,6-4 794,0-1 0,-1 5 1,1 0 185,-1-2 1,1 4 0,1-2-1,2-2 5,1-1 1,1-2-1,-6 1 1,3-1 55,2 0 0,-1-5 1,5 1-1,-1 1 23,1 2 1,-4-1-1,5-1 1,1-3-7,-3-2 0,6 4 0,-4-6 1,3-1-31,2-1 0,0-2 0,2-2 0,1-1 87,2-2 0,6-7 0,-3 2 0,2-3 49,-1-1 0,-4 6 0,3 4-1102,-2 7 841,-1-1 1,-5 12-1,0 0-1096,0 9 1952,-6 10 1,-9 10 0,-7 8 0</inkml:trace>
  <inkml:trace contextRef="#ctx0" brushRef="#br0">7481 9971 8478,'-22'-29'-183,"2"0"1,9 7 0,2 3 1712,-3 3-1013,0 8 0,-3 0 1,1 5 584,-1-2-893,1 0 0,0 5 1,-1 0-1,1 0-7,0 0 0,4 7 0,0 2 1,-1 6-64,-2 4 0,4 5 0,1 8 0,0 1-122,0-1 0,5 3 1,-2 1-1,3 0-134,2 4 1,2-3 0,3 0-1,6 0-88,6-1 0,6-2 0,6 3-324,-1-2 381,1-2 0,6-9 0,2-1-322,0-2 415,4-2 0,-4-6 0,5-2 75,-4-2 61,4-5 1,-12 2 0,5-8-1,-1-2 126,-1-6 1,1-8-1,-7-2 1,-1-4 66,-2-7 0,-2 2 1,4-4-1,-6 1 106,-4-2 1,2 2 0,-10-6 0,0 0-94,-3 1 1,-5-3 0,-5 5-1,-6-2-265,-7-3 1,-6 0 0,-8 2 0,-3 4-301,-2 4 1,4 1-1,-4 2 1,2 4-787,3 9 1,1 6-1,4 8 1064,3 0 0,-3 6 0,5 2 0</inkml:trace>
  <inkml:trace contextRef="#ctx0" brushRef="#br0">7308 10172 8972,'7'-12'43,"2"2"1,6-3 0,5 4 2549,9-4-2019,0-1 1,11-1 0,-5 1-1,2 1-333,3 3 0,-3-1 0,-1 5-1248,0-2 646,-3 5 0,-2-4 0,0 7 0,5 0 357,0 0 0,3 0 0,4 0 0</inkml:trace>
  <inkml:trace contextRef="#ctx0" brushRef="#br0">8287 9669 17427,'-15'0'0,"1"1"-5,-1 4 1,1-2 0,0 7 1418,-1 1-1254,7 8 0,-4-1 0,4 6 0,0 2-208,3 1 1,3 6 0,4 1 0,3-2-273,4-2 1,4 4-1,3-1 1,1-1-82,3-1 0,0-7 0,-2 0 0,3 0-298,1-2 0,-3 4 1,4-7-1,-1-2 445,0-1 1,2 5-1,5 2 1</inkml:trace>
  <inkml:trace contextRef="#ctx0" brushRef="#br0">8618 9856 9993,'-8'14'0,"3"1"-210,3-1 1,2 0 0,0 2 0,0 2 540,0 1 0,0 5 0,0-3 0,2 0-77,3 0 1,-2-2 0,5-5 0,0 2-437,0 3 1,-4-7-1,4 2-459,-1-1 360,-2-7 1,-4 2 40,4-3 1,-3-5 0,2 0-76,-2-8 270,-2-5 1,0-3 0,0-3 0,0-5-25,0-3 0,0-4 0,0-1 0,0-1 47,0 1 1,5-3-1,1 1 1,2 2 132,3 2 0,-3 6 1,0 1-1,0 4 374,0 6 0,2 5 0,4 8 902,1 0-1042,-1 0 0,1 8 0,-1 5 523,0 5-733,1 7 0,-1-7 1,0 4-1,1 1-258,-1-1 1,-4-4-1,-1 2-309,3 1 181,-6-5 1,2 5-1,-5-7 1,2 2-1243,-2 4 0,4-4 1493,-3 3 0,1-3 0,-5-2 0</inkml:trace>
  <inkml:trace contextRef="#ctx0" brushRef="#br0">9035 9467 8587,'14'0'0,"0"0"1541,1 0-1000,-1 7 1,7-4-1,1 8 1,2 5 64,0 7 0,-1-1 0,2 4 0,-1 2-413,2 4 1,1 7 0,0-4-1,-1 2-89,-2 3 1,-2 1 0,2 2 0,-6 0-248,-7 1 0,-3-1 1,-5 2-1,0 1-623,-4 2 1,-6 1-1,-9-2 1,-3 2-766,-5 3 0,-9 5 1531,-6 5 0,-2 7 0,-2-3 0</inkml:trace>
  <inkml:trace contextRef="#ctx0" brushRef="#br0">7438 10417 8553,'-8'-6'481,"1"-2"0,9-5 1,3 2-25,4 1 0,6-1 0,6-7 0,7-1 13,9 2 0,8-6 0,9-2 1,13-7-332,-28 13 0,1-1 0,2 2 0,2-1 1,2 0-1,1 0 0,2 0 0,2 0 2,3 0 0,1 1 1,0-3-1,0 0 0,1 3 1,-1 0-1,-1-1 1,0 1-128,-2 1 0,-1 0 0,-2 2 0,1 0 1,0 0-1,1 1 30,-1 0 1,0-1-55,-2 1 0,-1 0 0,-4 0 1,0 0-1,34-11 0,-5 2-99,-5 3 0,-8 0 1,-8 6-1,-3 0 44,-7-1 1,-9 3-1,-9 0-632,-2 3-323,-2 6 242,-11-10 0,-3 11 0,-10-1-121,-5 6 1,-9 0 0,-7 7 0,-6 3-686,-6 4 1584,-3-1 0,-3 12 0,1-6 0</inkml:trace>
  <inkml:trace contextRef="#ctx0" brushRef="#br0">8128 10115 8433,'-64'16'0,"8"1"314,12 3-131,20-1 0,6-10 0,15-1 0,5-1 189,6-4 0,6 3 0,7-1 504,7-2-642,14-1 0,11-7 0,8-1 0,2-2 110,3-3 0,6-4 1,6-2-1,-37 7 1,0-1-218,3 0 0,0 0 0,-1-1 1,0 0-1,3-3 0,-1 1 1,-1 0-1,-2 1-48,0 1 0,-2 0 1,0-2-1,-2 0 1,33-8-1,-6 1-1529,-7 7 1,-13 1 1449,-12 8 0,-3-6 0,-1 3 0</inkml:trace>
  <inkml:trace contextRef="#ctx0" brushRef="#br0">6747 11151 8045,'0'-15'0,"0"1"0,0-2 741,0-3-358,0 3 0,-1-5 0,-3 7-32,0-1 1,-8 3 0,3 0 0,-4 4-143,-1 2 1,-1 1 0,1 5 0,-2 0-30,-3 0 1,3 5 0,-5 3 0,0 3-59,-3 5 1,2 8-1,-1 0 1,3 3-150,2 2 0,2 0 0,3 0 1,2-1 12,2 1 1,5 0-1,0 0 1,2 0 24,2-1 1,6 1 0,4-2-93,3-3 37,7-3 1,-2-7-1,6-1-70,2-3-39,1 3 1,0-12 0,-1 4 0,-2-3-321,1-2 0,2 0 0,2-2 0,0-1-709,0-2 1,-5-6 1181,0 1 0,6-9 0,7-3 0</inkml:trace>
  <inkml:trace contextRef="#ctx0" brushRef="#br0">7121 11036 8045,'-14'0'754,"-1"0"14,8 0 1,0 8-1,7 5 1,0 4-492,0 1 1,2 2 0,3 1 0,2 2-177,1 2 1,5 2-1,-5 2 1,2-2-130,-1-3 1,-5 4 0,2-6-1,-1 0-211,0-3 1,-1-3-1,-4-1-380,0-1-198,0 1 590,0-7 0,0-4 0,0-8-248,0-6 378,0-3 0,0-8 1,0-3 98,0-3 100,0-1 1,2-6 0,1 0 0,4 1 135,1-2 1,1 4-1,6-4 1,-1 2 88,0-1 1,1 2 0,1 6 0,1 4 4,3 1 0,3 4 1,-3 7-1,-3 5-115,-1 4 0,-1 7 1,-3 5-1,0 7-151,-3 6 0,-6 3 0,2 2 1,-2 0-20,2-1 0,-3 1 1,3 0-1,-2 0-26,2-1 0,-2-4 1,5-1-1,0-2-170,0-4 0,-3-1 1,4-1-95,2-1 117,8 0 1,-1-6 0,4-3 0,1-3-576,-1-2 0,2-2 0,7-3 1,1-4 700,1-4 0,7-8 0,-3-1 0</inkml:trace>
  <inkml:trace contextRef="#ctx0" brushRef="#br0">1899 14949 8108,'-15'-6'-64,"3"3"0,0-5 1075,3 1 0,7 3-225,2 4 0,11-5 1,10 0-1,2 2-287,2 1 0,4-3 0,3 1 173,2 0-514,5-4 0,-3 7 1,4-6-51,-2 1-38,-6 4 0,5-4 0,-5 6-368,1 0 178,1 0 1,-10-5 0,-2 0-1106,-1 2 260,5 2 1,-10 1-2552,3 0 3516,-10 0 0,-9 6 0,-8 2 0</inkml:trace>
  <inkml:trace contextRef="#ctx0" brushRef="#br0">2028 14877 8108,'-14'7'831,"0"2"-451,-1 4 1,6 2 0,1-1 0,0 2 182,0 3 1,4 4 0,0 5 0,2 1-273,2 0 1,0 0 0,0-1 0,0 3-129,0 2 0,0 3 0,0 2 0,0-5 17,0-2 0,5 2 0,0 1 1,-2-2-2,-2-2 1,-1-1 0,0-2-1,0-1-204,0-2 0,5-2 0,0 2-429,-2-5 385,5-3 1,-5-1 0,7-1-252,1 1 238,2-7 1,1-2-1,1-6 1,-1 0-18,0 0 1,6-6-1,-1-2 1,0-2 14,2 0 1,-4-4-1,6-5 1,-2 1 234,-4 2 0,1 2 1,-1-1-1,2 1-300,-1 0 0,-2 4 0,-2 0 0,1 1-423,-1 1 1,1-3 0,-3 4 0,0 1-394,-3 0 0,-4-4 965,5 5 0,-1-6 0,6 3 0</inkml:trace>
  <inkml:trace contextRef="#ctx0" brushRef="#br0">2014 15323 12286,'22'0'1196,"10"-6"0,-1-4 0,4-2-512,5-3 0,-3-4 1,1 0-1139,2 1 55,1 2 0,-2 2 0,-2 0 0,-2-1-460,-3 1 0,-4 6 0,-4 3 0,-4 3 859,-4 2 0,-2-6 0,0-2 0</inkml:trace>
  <inkml:trace contextRef="#ctx0" brushRef="#br0">2733 14877 8255,'8'-14'305,"-3"0"0,3 1 1,2 2-1,2 1 287,3-1 0,1 3 0,3-2 0,3 1-172,1 1 1,9-3 0,-4 4 0,3 1-375,-1-1 0,-1-2 0,0 4 0,-2 0 37,-3-1 1,2 4 0,-7-4 0,-2 1-633,-1 0 549,-8 0 0,-8 12 0,-8 1 0</inkml:trace>
  <inkml:trace contextRef="#ctx0" brushRef="#br0">2949 14921 8067,'-13'20'240,"4"4"1,-2 2 0,4 1-1,1 0 284,-1 4 1,3 2 0,4 1 0,0 4-101,0 4 0,0 1 0,0 0 0,0 0-220,0 0 0,0-1 1,0-4-530,0-4 296,0 3 0,4-7 0,3 2-1207,1-6 852,-5 1 0,8-11 0,-6 3 0,0-3-1099,1-2 1483,-4 1 0,10-7 0,-4-2 0</inkml:trace>
  <inkml:trace contextRef="#ctx0" brushRef="#br0">3568 14561 8495,'-5'-19'0,"-1"0"660,-2 1 0,3 8 0,-5 6 0,1 4-127,1 4 0,-5 11 0,3 9 0,-1 4-299,1 6 0,-2 3 0,2 6 0,-3 0-55,-1 0 0,4 7 0,1 3 0,-3 3-217,0 1 1,4 1-1,1-1 1,3 1-116,-1-1 1,0-1 0,5-1-516,0-3 515,0-5 1,0-2 0,2-9 0,1-1-197,2-3 1,6-3 0,-2-5 0,2-5 64,-1-3 1,3-1 0,-4-2 283,4-4 0,2 4 0,-1-5 0</inkml:trace>
  <inkml:trace contextRef="#ctx0" brushRef="#br0">3697 15093 7947,'-14'8'294,"1"5"0,2-3 0,3 2 315,1 3 0,3-1 0,2 2 0,-1 3-380,-2 5 1,0 4 0,5 0-1,0 1-148,0 0 1,0 0 0,0-1-1,0 0-132,0-4 0,0 1 0,2-4-944,3 1 660,-4-4 0,6-5-100,-7-13 398,6-7 1,-4-9-1,2-3 1,0-5 31,0-3 1,-2-3 0,4-2 0,-1-4 49,0 0 1,5-3 0,-4-2 0,2 2 225,3 6 1,-3 4 0,2 3-1,1 4 163,2 1 0,-4 4 0,1 7-188,1 5 1,0 12 0,0 5 0,-3 8-126,-1 2 1,2 4 0,-4 6 0,0 3-158,1 2 1,-4-5 0,3 3 0,-4-2-447,-1 1 1,0 4 0,0-4 0,0-2-233,0-2 0,0-1 0,0 0 0,-1-1-912,-4 1 1626,3 0 0,-10-7 0,4-1 0</inkml:trace>
  <inkml:trace contextRef="#ctx0" brushRef="#br0">3913 14748 8136,'14'-5'0,"1"-1"398,-1-2 1,1 5 0,-1-1 0,0 8 120,1 5 1,-1 10 0,0 5-1,1 5-314,-1 5 1,1 4 0,-1 10-1,0 5-48,1 3 1,-2 6 0,-2 2 0,-3 0-57,-2 0 0,1 3 1,-4-5-1,2-1-197,-2-2 1,-3-3-1,-3-1 1,-4-4-149,-1-2 0,-1 2 1,-6-6-1,1-3-9,-1-1 1,1-5-1,-2-1 1,-2-3-730,-1-4 0,-5 4 982,5-8 0,-13 4 0,2 0 0</inkml:trace>
  <inkml:trace contextRef="#ctx0" brushRef="#br0">4546 15165 8517,'-5'10'65,"0"-1"0,2-5 0,8 2 0,5-1 694,2 0 0,11-1 0,4-4 0,7-1-264,2-4 1,3 2 0,4-7 0,0 1-310,0 1 1,4-5 0,-3 3 0,-2-1-54,-1 1 1,-5-1 0,-3 5 0,-4-1-314,-5 1 0,-3-4 0,-7 4 0,0 0-1861,1-1 19,-7 2 126,-2 5 1896,-6 0 0,-13 7 0,-3 1 0</inkml:trace>
  <inkml:trace contextRef="#ctx0" brushRef="#br0">4474 15539 8207,'-8'0'1603,"13"0"1,11 0-1114,5 0 1,4 0-1,7 0 1,3 0-84,2 0 0,2-5 0,4 1 0,0 0-120,0 3 0,0-1 0,0-1 0,0-3-60,1-2 0,-3 3 0,-2-3 0,-6 0-147,-3 0 0,-1 0 0,-2-3-1249,-3 1 922,-3 7 1,-6-8-1,-1 4-2035,0-1 525,-6 5 1757,5-3 0,-5-1 0,7-1 0</inkml:trace>
  <inkml:trace contextRef="#ctx0" brushRef="#br0">6690 15079 8115,'0'-8'-1935,"4"-5"1935,1 3 9,0 4 0,-5-7 0,0 4 162,0-4 1,0-1-1,0-1 1,-2 1 180,-2-1 0,0-5 1,-4-3-1,2-1 185,3 0 0,-4 2 0,3-4 0,0 4 294,3 1 1,1-3 0,0 5-366,0 1 0,6 10 0,2 10-119,0 11 1,3 14-1,-4 13-14,1 6-207,-5 12 1,8 7 0,-6 7-1,-2 0-76,-1 0 1,3 5-1,-1-2 1,0-5-303,-3-6 1,4-6 0,0-5 0,0-7-38,1-6 0,-4-5 0,2-8 1,-2-3-978,-2-5 1,2-7 347,2-3 0,-2-7 0,3-2-580,-4-8 1498,-1-11 0,0-4 0,0-5 0</inkml:trace>
  <inkml:trace contextRef="#ctx0" brushRef="#br0">6517 14662 8495,'5'-29'0,"1"0"0,2 0 0,5 2 616,5 3 0,4 0 1,7 8-1,0 5 22,-1 3 1,1 3 0,0 7 0,0 3-290,-1 4 1,0 9 0,-3 3 0,-2 1-108,-3 3 0,4 7 0,-6 4 0,-5 0-157,-7 4 0,0-3 1,-1 3-1,-2 2-149,-1-1 1,-8 6 0,-4-9-484,-3 4 448,-8 1 0,4 0 0,-7-2-639,-2-2 513,-1-4 0,3-8 0,2-1 0,1-6-880,3-4 0,4-1-1070,4-15 2175,4-3 0,6-18 0,0-1 0</inkml:trace>
  <inkml:trace contextRef="#ctx0" brushRef="#br0">7064 15165 8191,'14'10'0,"0"-1"0,1 3 248,-1 0 0,1 3 0,-1 1 1,-1 3 83,-4 5 1,-2-2 0,-7 2 0,0 2-132,0 1 0,0 7 0,0-1 1,-2-1-104,-3-2 0,2-6 0,-6 0 0,-1 0 97,2-1 0,-3-2 0,4-9 181,-1-2 1,5-5-1,-2-12-151,4-7 0,1-7 0,1-8 0,4-1-85,5-4 0,1 3 0,0-6 0,-1 0-117,1 0 1,2 5 0,1-1 0,-1 2-265,-3 3 0,2 0 0,-4 3 0,2 4-1577,0 5 0,-6 0 1818,6 11 0,6 0 0,6 5 0</inkml:trace>
  <inkml:trace contextRef="#ctx0" brushRef="#br0">7783 14662 8895,'-14'-10'0,"-1"2"0,1 2 757,0 2 1,1 4 0,2 5 0,1 6-217,-1 7 0,-2 11 0,-1 9 1,1 5-380,3 5 1,-1 3 0,6 9 0,2 0-67,1 3 0,7 4 0,3-5 0,3-3-234,5-4 1,7-7-1,-2-8 1,1-4-423,4 0 1,-4-4 0,0-7 0,1-3-926,-1-1 0,0-3 1485,2-9 0,4 4 0,-6-5 0</inkml:trace>
  <inkml:trace contextRef="#ctx0" brushRef="#br0">8157 14618 8069,'-14'0'0,"1"2"434,3 3 0,-1 4 0,6 12 0,2 8 75,2 8 0,1 8 1,-2 7-1,-1 9-417,-2 3 0,0 5 0,5-7 0,0-1-61,0-2 0,0-3 0,0-5 0,0-8-28,0-8 0,0-6 0,0-5 1,0-5-144,0-3 150,0-8 0,0-3 0,0-11 175,0-9-185,0 1 1,0-13-1,2 1 1,1-4 14,2-4 0,1-4 0,-1 3 0,3-2 106,0-3 0,5 0 0,-4 2 0,4 4 207,2 4 0,-1 1 0,0 0 0,2 2 49,3 3 1,-3 5 0,5 9 0,-2 5-111,1 4 0,-1 2 1,-5 6-1,-1 6-385,-3 4 0,-4 7 0,-6-3 0,0 1-322,0 4 1,-2-1 0,-2 1 0,-6-4-82,-3-1 0,-1 3 0,-1-5-636,1-1 796,0-2 0,-1-2 0,1-1-190,-1-3 475,1 3 1,0-12-1,-1 4-647,1-3 136,6-2 792,2 0 1,7 1-1,2 4 442,2 4 1,6 3-1,-3-1 1,2-2 101,-1 3 1,1 0-1,4 3-1076,1-1 152,-1 1 1,-4-3 0,-1 0-1,1-3-171,-2 2 0,5 2 0,-5 2-1878,0-1 595,5-6 1629,-12 5 0,12-5 0,-5 6 0</inkml:trace>
  <inkml:trace contextRef="#ctx0" brushRef="#br0">8920 14863 7950,'4'-10'0,"1"1"2287,-2-2 18,5-2-2014,-6 5 1,4 3 0,-7 10-1,-4 4-656,-5 4 1,-2 6 0,-3 2 0,1 0 61,-1 0 0,-4 4 1,-1-1-1,-1 2 169,0-2 1,-3 1 0,5-4 0,1 0 13,2 0 1,-1-2 0,1-5 0,3 1 398,0-1 1,7 1 220,1-1 104,3-6-353,9-2 0,1-6 0,6 0 139,0 0 1,2 0 0,2 0 0,1 0-130,-1 0 1,-2 0-1,0 0 1,1 0-344,3 0 1,-1 0-1,-3 0 1,1 0-612,2 0 0,1 5 0,-6 0 0,-1 0-1422,-4 1 2115,4-4 0,-11 11 0,4-5 0</inkml:trace>
  <inkml:trace contextRef="#ctx0" brushRef="#br0">8618 15510 8218,'4'-9'1254,"4"1"0,3 2-490,5 2 0,4-2 0,-1 1 1,3 2-900,1 1 1,4-2-1,-3-1 1,3 2-1780,2 1 1,-5-3 1913,0 0 0,0-6 0,4 3 0</inkml:trace>
  <inkml:trace contextRef="#ctx0" brushRef="#br0">9337 15626 7983,'1'-15'1173,"4"1"-782,-3-1 1,11 1 0,-4 0 600,4-1-873,1-6 1,2-1-1,2-7 1,3-1 17,1-4 0,-3-2 1,4-9-1,-1-3 15,0-5 1,-9-4 0,0-6 0,-5-4-96,-5-3 0,-1-5 0,-4 3 0,-1 6-39,-2 5 0,-6 12 1,3 4-1,-2 8 85,1 7 0,4 11-145,-5 14 0,6 10 0,-4 6-178,1 6 139,-4 6 0,5 10 1,-5 4-1,1 3-4,-1 5 1,3 1-1,0-3 1,1 2-22,4 3 1,-3 2 0,1 1 0,2-6 64,1-5 1,2-2 0,0 5 0,0-3 48,0-6 0,5-1 0,1-10 0,2-1-229,4-3 1,0-3 0,3-3-3,-1-3 0,0-4 0,1-8-336,-1-2 382,7-4 0,-5-7 0,3-1 101,-3-3 9,-1-3 0,4-7 0,0 0 0,-1 0 401,-2 1 0,3-6 0,1-1 0,1 0 220,0-1 0,-2-2 1,-4 6-1,-3 3 446,-2 4 1,1 7 0,-6-1-337,-2 3 1,-3 10 0,-3 6-689,-2 8 1,-6 4 0,1 4 0,-1 2-364,2 1 0,-3 5 1,8-5-1,-1 1 51,-2 0 1,6 1 0,-4 5-201,3-2 417,2 0 0,0 3 1,0-2-1,0 1 254,0 4 1,2-1-1,1 5 516,2-4-407,6-1 1,-4 4-1,4 1 1,-3-2 99,-2-2 1,4-1 0,-5-2 0,-1-1-189,3-2 1,-6 0 0,4 3-1,-5-3-150,-5-5 1,2-1 0,-6-1 0,-3 3-301,0-3 1,-3-1 0,-1-3 0,-1-2-90,-3-1 0,0-6 1,2 4-1,-1-1 254,1-4 0,1-1 0,-1-2 0,-1 0 306,1 0 1,4-2 0,3-3-82,1-4-116,7-4 1,-3-8 0,6-3-659,0-3 534,0 5 0,6-6 0,4 4 0,2-3-175,3-2 1,1 2 0,1 2 0,3 2-522,-3 3 1,4-6 0,0 2 0,-1-3 142,1-2 0,5 3 0,-2-1 0,3-5 697,2-3 0,0 2 0,-1-6 0,1 1 0,0 1 0,0-3 0,-2 6 0,-3 4-171,-5 5 1,-5 4-1,-2 6 1695,-3 1-301,-6 6 570,4 2-1355,-7 12 0,1 2 1,3 8 392,0 3-662,1-3 0,-5 13 1,0-2-1,0 5 8,0 0 0,2-2 0,1-1 1,2 0-131,-2 0 0,-1 0 1,-2-2-1,0-3-95,0-5 0,0-3 1,0-2-99,0 1 110,0-7 1,0-8 0,0-12 0,0-4-180,0-3 0,0-6 0,1 1-291,4-3 480,-3-2 0,5-5 1,-3 1 113,0 1-73,8 1 0,-9-2 1,6-1 518,3 2-374,0 2 0,3 3 0,-1 3 0,1 4 182,-1 4 0,0 4 1,1 2-1,-1 5-115,1 4 0,-1 7 0,-1 4 1,-2 2-235,-2 3 0,-5 6 0,2 1 1,-1 2-109,0 0 1,-1 0 0,-4 3-1,0-1-90,0-2 0,0 0 0,0 3 0,0-3-189,0-5 0,0 2 0,0-2 0,0 0-863,0 2 1,0-5-880,0 3 1436,0-3 1,0-6-542,0-1 1241,0-6 0,0 4 0</inkml:trace>
  <inkml:trace contextRef="#ctx0" brushRef="#br0">10430 14489 7983,'2'-14'0,"1"-1"0,3 1 1645,2-1-1190,2 1 1,4 6 0,1 3-1,-1 5 184,1 5 0,-1 5 0,2 10 0,2 8-184,1 4 1,0 7-1,-5 0 1,1 2-152,-1 3 1,0-1-1,2 2 1,2 1-103,1 2 1,-4 0 0,-6-5 0,1 0-257,-2 0 0,0 0 0,-5-1 0,2-2-180,-2-2 1,-1-6 0,-2 2 385,0-4-138,0 5 0,0-4 0,-2 2 244,-3-2-185,-3-2 1,-6 6-1,-1 2 1,-1-1-219,-3-2 0,2 1 0,-7-1 1,0-1-362,1 2 1,-4-4 0,3 2 0,-3-2-491,-2-3 0,0 1 0,1 0 1,-1 1-421,0 4 0,0-4 1416,1 4 0,-1 3 0,0-1 0</inkml:trace>
  <inkml:trace contextRef="#ctx0" brushRef="#br0">11279 15136 8052,'14'0'-847,"1"0"1184,-7 7 0,-2-4 1,-7 5 427,-4-2-589,3 6 0,-11-6 0,4 5 543,-4-1-366,-1-7 1,-1 3-1,1-6-11,0 0 0,4-1 0,2-4 0,0-5-90,0-2 1,3-4-1,-3-2 1,2-1-25,3 1 0,-4-3 1,2 2-1,2 2-377,2 1 1,1 1 0,0 1-1280,0 0 1428,0 6 0,6 1 0,2 7 0</inkml:trace>
  <inkml:trace contextRef="#ctx0" brushRef="#br0">11265 15064 7595,'-5'-14'0,"-2"1"-6,0 4 0,2-4 686,-5 3 1,7 2-75,-2-1 0,5-1-316,5-4 1,-2 6-1,8 3 271,5 3-353,-1 2 0,5-1 0,-5-2 122,-1-2-213,7 0 0,-10 5 0,4 0 0,-3 2-1,1 2 0,-5 4 0,-1 7 0,-3-1-205,1 1 1,0 1-1,-7 1 1,-2 4-31,-6 1 1,2-4 0,-2 1 0,-1-3 25,-2-2 0,-1 1 1,0-2-1,-1-4 130,1-4 0,-1-3 0,1-2 0,0-2 15,-1-3 1,6-8 0,1-6 0,1 0-45,4-2 1,2 0 0,1-3 308,0 5-288,0 3 0,4 2 0,3 0-776,1-1 507,1 7 0,1 2 0,-1 6 0,3 0 240,0 0 0,3 6 0,-1 2 0</inkml:trace>
  <inkml:trace contextRef="#ctx0" brushRef="#br0">11754 14575 8794,'-5'-14'0,"-1"-1"1031,-2 1 0,4 0-374,0-1 1,4 7 0,6 4-1,7 2-255,4 2 0,11-2 0,-1-1 0,6-2-237,4 2 0,0-3 0,3-1 0,-2 1-141,2 0 0,-3-1 0,0 4 0,-2-2-377,-3 2 0,-3 0 0,-5 0 0,-5-2-719,-3 2 0,-7 1 0,-1 4 1072,-1 2 0,-2 4 0,-5 7 0</inkml:trace>
  <inkml:trace contextRef="#ctx0" brushRef="#br0">12013 14590 8211,'-15'16'0,"3"1"249,2 2 0,-1 9 0,4 0 0,1 8 329,0 0 0,1 11 1,5-4 333,0 2-733,0 6 0,0-2 0,0 4 1,0-5-209,0-3 0,0-4 1,0-1-1,1-3-689,4-2 0,-3-8 0,4-7 718,1-4 0,1-2 0,6 0 0</inkml:trace>
  <inkml:trace contextRef="#ctx0" brushRef="#br0">12229 14993 8593,'-10'14'0,"2"0"571,2 1 0,1-1 0,3 2 1,-1 2-302,-2 1 1,0 0 0,5-5 0,0 1-368,0-1 0,0 1 1,0-1 96,0 0 0,7 1 0,1-1 0</inkml:trace>
  <inkml:trace contextRef="#ctx0" brushRef="#br0">12214 14805 8380,'2'-12'2,"3"2"1,-2-1-3,6 6 0,1 0 0,4 5 0</inkml:trace>
  <inkml:trace contextRef="#ctx0" brushRef="#br0">12416 15136 8088,'-2'20'-62,"-3"-1"1,4 0-1,-4-5-139,3 1 395,2-7 1,5-3 0,0-10 0,0-5-51,1-3 0,0-6 0,6-2 0,-3 1-28,2-1 0,-3-5 1,2 4-1,1-2-37,2 0 0,-3 6 0,-1 1 0,1 4 387,-2 3 1,5 2 0,-4 0-243,4 8 1,-5 8 0,-3 12 0,-4 4-76,-1 3 0,0 3 0,-1 2-237,-4 2-28,3-1 0,-4-4 0,6-2 0,0-3-604,0-5 0,0-3 374,0-1 1,6-11 0,4-7 0,3-11 55,1-7 0,5-3 0,0-5 0,1 1 255,0-1 1,-4 0-1,4 0 1,-4 2 933,-2 3 0,0 3-533,1 7 1,-3 8 0,-2 6 0,-4 9-1,1 9 0,-6-1 0,6 6-684,-1-3 218,-4 6 1,9-10 0,-5 3-282,2-3 289,2-1 1,3-1 0,-2 0 0,-1-1-52,1-3 1,2-4-1,3-6 1,1 0 307,2 0 1,0-1 0,-4-4-1,1-5 211,3-3 1,-3-7-1,3-4 1,-3-4-208,-1 0 0,-3-1 1,0 0-1,-4 0-117,-2 1 0,-1 0 0,-5 4 0,-2 5 95,-3 3 1,-3 3 0,-6 4 0,-2 6-93,-3 6 0,3 10 0,-5 7-310,0 3 105,12 1 0,-11 5 1,12-1-1,1-1-96,2-3 0,-2 4 0,3-4 1,0 1 48,3-1 1,1 2 0,1-5 0,4-1 30,5 1 1,2-3 0,3-7 0,-1-3-166,1-2 0,4 4 0,2-5 0,-1-4-570,1-4 0,5-7 901,-2-9 0,3-3 0,2-7 0</inkml:trace>
  <inkml:trace contextRef="#ctx0" brushRef="#br0">13624 14345 8088,'-14'0'0,"-1"0"68,1 0 0,1 2 0,2 4 0,1 8 170,-1 9 0,3 10 1,0 7-1,0 7-30,0 5 1,5 4 0,-2 2 0,4 0-67,1-1 1,0 5 0,1 1 307,4-2-377,3-2 1,6-7 0,1 0 0,1-3-51,3-2 1,-1-9 0,6-5-1077,1-2 695,2-2 0,2-7 358,0-3 0,0-3 0,-1-1 0</inkml:trace>
  <inkml:trace contextRef="#ctx0" brushRef="#br0">14142 14748 8020,'-6'-19'480,"-4"0"0,2 1 137,-2 8 1,2 10 0,-1 12 0,3 7-351,-1 10 0,6 1 1,-4 8-1,3 2-157,2 2 1,2-1-1,1-1 1,3-3-25,2-2 1,2-3 0,6-8-1,1-6-27,3-7 1,0-5-1,-2-6 1,1-3-86,-1-6 0,3-7 0,-2-13 0,-2-2-160,-1-2 1,-1-4 0,-3-6-234,-2 0 301,3 6 1,-10-3-1,5 8 1,-2 5-166,-2 6 0,-4 8 204,-5 9 0,3 12 1,-3 16-1,4 3 97,1 1 0,0 6 0,0 1 0,1 0 189,4 1 0,3-8 0,7-5 0,-1-1 9,0 0 0,-4-9 0,0 0-2,1-5 0,2-5 0,-1-8-343,-2-4 1,1-10 0,-6-5-1172,-2-3 965,5-2 0,-1-6 0,4-4-1308,-2-2 1237,1-3 0,-1-5 1,-1-4-1,0-3 81,0-1 0,-3-1 1,3 2-1,0 5 456,0 8 1,-3 8-1,5 12 117,1 9 0,-3 14 0,1 14 0,1 9 163,-2 4 1,0 8 0,-5 5 0,2 5 53,-2 3 1,-1 4 0,-2-4 18,0-1-341,0-2 1,-2-1 0,-1 3 129,-2 1-162,0-7 1,1-6 0,-3-7 39,-1-4 155,5 3-286,-3-18-33,6 4 0,1-21 0,4-6 0,5-9 2,2-4 1,3-3 0,-1-4 0,1-3-106,-1 1 0,-4-4 1,-1 6-1,2 2 200,2 2 1,-3 7 0,-2 4 0,0 5 29,0 4 0,-5 5 0,3 12 0,-1 7-5,0 9 0,4 4 0,-2 2 0,-1 1-160,1 3 0,4-2 0,-3 2-342,0-2 303,5-2 1,-5-7-1,4-3-55,-2-3 137,3-8 1,-5 3-1,6-6 1,0-3 36,1-5 0,-6-7 0,1-8 1,1-2-14,2-3 1,-3-1 0,-1-5-1,1 1-6,-2-1 1,0 0 0,-5 0 0,2 1 39,-2-1 1,-3 5-1,-3 1 1,-4 4-16,-1 6 0,-1 5 0,-6 8 0,1 2-132,0 3 0,-1 9 1,2 10-1,2 3-77,2 2 1,6 2 0,-2-1-240,3-1 271,2 3 1,0-10 0,2 5-219,3-3 313,2 3 1,8-11-1,-1 4 1,1-6-8,-1-4 0,2-4 1,2-6-1,1-2 95,-2-2 1,-1-4-1,0-8 1,2-4-62,1-4 0,0-3 1,-6 0-1,-2 1 57,-1 2 0,-2 7 1,3-2-1,-3 3 87,-2 1 1,1 7-1,-4 5 75,2 6 0,0 5 0,-5 8 216,0 3-355,-7-3 0,6 5 1,-4-6-264,3-1 100,2 0 1,0 1-7,0-1 1,2-6-1,1-5 46,2-6 1,6-5-1,-1-6 1,2-1 102,3 1 0,-2 0 1,-2-1-1,-2 2 600,3 4 0,0-2-369,3 6 1,-1 0 0,-1 7 0,-2 2-222,-1 6 0,-6 3 0,4 1 0,0 2-804,0 3 0,2-3 0,4 4 0,1-4 754,-1-2 0,1 0 0,-1 1 0</inkml:trace>
  <inkml:trace contextRef="#ctx0" brushRef="#br0">16012 14489 7930,'0'10'1303,"-1"-1"1,-2 2-727,-2 2 1,0 8 0,5 3-419,0 3-139,0 8 0,0-3 0,0 7 146,0 1-142,0 7 1,0-2 0,0 2-1,0-6-129,0-2 1,0-6-1,2 2 1,1-4-658,2-9 1,-1-4-1,-2-6 762,3-2 0,3-10 0,6-8 0</inkml:trace>
  <inkml:trace contextRef="#ctx0" brushRef="#br0">16314 14662 7872,'-6'8'0,"-4"-2"122,-2 0 0,-3-2 1,1 5-1,0 2 283,-1 2 1,1 2-1,-1-1 1,1 0-527,0 1 1,-1-1-1,1 0 1,-1 1 40,1-1 1,1 1 0,4-1 194,4 0 0,3 1 1,2-1 41,0 1 1,2-3 0,3-2 0,4-4 76,4 1 1,6-6 0,0 4-1,-1-2-229,-2 2 1,-2-3 0,2 3 0,2-4-672,1-1 1,0 0-1,-3 0 666,3 0 0,-3-6 0,5-2 0</inkml:trace>
  <inkml:trace contextRef="#ctx0" brushRef="#br0">16760 14590 7930,'5'-15'2473,"0"1"-1319,0-1 1,-5 9-999,0 6-205,-7 6 1,-1 10-1,-6 2 1,0 3-36,-1 1 0,1-3 0,0 4 0,-1-1-8,1 1 1,4-4 0,2 3-1,0-1 201,0-4 0,5-1 0,-2-1 1,4-1 211,1 1 1,8-7-1,4-4-175,6-2 1,1-2-1,-3 0 1,2 0-79,1 0 0,0 0 1,-3 0-1,2 0-427,1 0 1,0-5 0,-5 0-1967,1 2 1575,-1 2 1,1 1 0,-1 0 749,0 0 0,1 0 0,-1 0 0</inkml:trace>
  <inkml:trace contextRef="#ctx0" brushRef="#br0">16703 15079 7930,'-14'0'2861,"4"0"-1403,0 0 0,9 0-1019,1 0 1,8 0 0,9 0-488,3 0 1,0-5-1,-2 0-2977,1 2 1498,7 1 1527,-4-4 0,7-2 0,0-6 0</inkml:trace>
  <inkml:trace contextRef="#ctx0" brushRef="#br0">17206 14820 7890,'0'14'-278,"0"1"1418,0-1-581,7-6 0,-4-2 0,7-7-10,1-4 1,2-5 0,1-7 0,0-4-224,1-1 0,-6-2 0,1-5 1,1 0 11,2 0 1,-3 1-1,-2-3 1,-2-1-205,-3-1 1,4-6 0,-3 4 0,0 0-291,-3 0 1,-1 3-1,0 6 1,0 4-125,0 1 0,-6 8-380,-4 8 479,-3 10 0,-1 3 0,0 8 0,1 5-92,3 8 1,-3 1-1,4 7 1,-2 0 200,1 0 0,-1-1 0,6 4 0,2-1 42,1 1 1,2 0 0,0-2 0,0-3 41,0 0 0,0-6 1,2 1-1,1-4 83,2 0 0,6-6 0,-3 0 0,2-6-235,-1-4 1,1-4-219,4-6 270,1 0 1,-1-6 0,0-4 0,2-3 32,3-1 1,-3-5 0,4-2 288,-4-2-172,-2 6 0,-1-9 1,-2 5 862,-1-1-439,-7 4-1,8-2 1,-6 5 814,-2 1-1278,5 0 1,-6 7-1,2 7 1,-2 8-103,-2 5 0,2 3 0,1 1 1,3 4 6,2 2 1,-3 1 0,3 4 0,0 1 348,0 0 0,-5 0 0,4 0 0,-3-1 48,1 1 1,0 0-1,-5 0 365,0-1-537,0-5 1,-2 2 0,-2-4-165,-6 2-68,-3-6 0,-1 4 0,-1-8 0,1-2-94,0-2 0,-1-5 1,-1 0-1,-1-2 132,-3-2 0,1 0 0,5-2-169,-1-2 0,3 0 0,2-5 0,5-2-286,4-2 0,1-6 1,0 0-1,0 1-8,0 2 0,5 2 0,1-1 0,2 1-186,3-1 0,2 1 1,1 0-1,1-1 77,-1 1 0,2-1 0,2-1-450,1-3 1064,0 3 0,0-6 0,2 4 0,1-1 0,2-13 0,5 2 0</inkml:trace>
  <inkml:trace contextRef="#ctx0" brushRef="#br0">17782 14762 7244,'8'-14'471,"3"4"0,-4 2 241,1 2 0,-5 3 1,1 8-1,-2 4-241,-2 4 0,0 3 1,0 3-1,0 3-286,0 1 1,0 4 0,-2-5 0,-1 2-98,-1 0 1,-3-6 0,4 1 67,-2-3 37,0-1 0,1-1-175,-1 0-58,-6-6-128,9-1 93,-4-7 0,6-2 0,0-3-208,0-4 234,0-4 0,4-1 1,3-2-1,-1-2 66,1-1 1,4-5 0,-3 5 0,1 1 129,1 2 1,-1-3 0,6 1 0,-2 4 85,-4 3 0,4 3 1,-3-2-1,2 5-8,3 4 1,-1 1 0,1 1 0,-3 4-177,-2 5 0,1 2 0,-6 4 0,0 2-42,1 1 0,-4 2 0,3-3-1119,-4 1 810,-1 0 1,0-5 0,0 1-2090,0-1 1115,0 1 1,2-6-1586,3 1 2861,-4-7 0,12 10 0,-5-5 0</inkml:trace>
  <inkml:trace contextRef="#ctx0" brushRef="#br0">18070 14288 7892,'4'-15'0,"3"1"0,-1-1 12,1 1 1,4 1 0,-2 4 2094,4 4-1526,2 3 0,4 4 0,2 3 0,-1 6 58,1 6 1,0 6-1,-4 5 1,3 3-231,-3 2 0,-1 4 1,-3 6-1,-2 1-134,-1-1 1,-7 5-1,3 1 1,-1 1-133,0-1 1,0-1 0,-5-3 0,0 1-169,0 2 1,-7 5 0,-1-5 0,-1-3-158,-1-5 0,1 1 0,-6-2-801,1 2 743,-7 3 0,5-6 1,-5 0-1140,1 2 1033,-3-5 0,-6 7 0,1-4-1936,-1 4 1728,-6 1 1,3 7-1,-8 4 554,-5 7 0,21-29 0,-2 1 0,-2 3 0,-1 0 0</inkml:trace>
  <inkml:trace contextRef="#ctx0" brushRef="#br0">18947 14791 8770,'-14'0'453,"-1"0"0,1 0 910,0 0-90,6 0-854,1 0 0,23-5 1,7-1-1,4 0-22,5-1 0,6-4 1,-1 3-1,1-2 54,1 1 1,-1 6 0,5-4 0,-1 2-283,-4 1 0,4-1 0,-4 5 1,4 0-215,1 0 0,-5 0 0,-1-2 0,-3-1-256,-7-2 1,1 0 0,-5 4-1,-1-2-1841,-3-2 1,-4-6-1861,-6 1 4002,-2 4 0,-14-7 0,-1 5 0</inkml:trace>
  <inkml:trace contextRef="#ctx0" brushRef="#br0">19321 14359 9624,'-27'0'0,"3"0"0,5 0 0,5 2 798,4 3 0,-1 4 0,6 11 0,2 4-94,1 3 0,2 10 1,0 4 218,0 5-746,0 9 0,2-9 1,1 5-14,2-1-127,0-2 1,-1 0 0,1 0 0,0-3-312,1-5 0,-4-1 1,3-3-1,-2-1-353,2 0 0,-4-1 0,4-7 0,-2-2 627,2-1 0,3 0 0,7 5 0</inkml:trace>
  <inkml:trace contextRef="#ctx0" brushRef="#br0">20774 14604 8460,'0'-14'1076,"0"-1"-111,0 7 1,0 5 0,0 13 0,2 9-646,3 6 1,-2 12-1,5 6 1,-2 9-169,-2 3 1,2 8-1,-1-1 1,-2 1-196,-1 0 0,-2 0 0,0-1 0,1-9-338,4-7 0,-3-9 0,2-3 1,-2-6-458,-2-4-1745,0-9 1822,6-9 0,-4-14 1,3-5-798,-4-4 1558,-1-9 0,0-3 0,0-7 0</inkml:trace>
  <inkml:trace contextRef="#ctx0" brushRef="#br0">20702 14446 9112,'-9'-15'0,"1"1"0,1-2 0,4-2 670,2-1 0,7 2 0,5 5 0,7 3 103,6-2 0,5-1 1,4 3 438,6 4-932,2 4 1,2 1 0,0 1-1,-1 4 3,-4 4 0,-4 11 0,-10 2 0,-5 2-97,-3 0 1,-3 3-1,-4 4 1,-5-4-175,-8 0 0,0 0 1,-9 2-1,-3 0-111,0-1 0,-6 1 0,-2-2 0,-4-1-340,0-2 0,-1-6 0,2 1 0,1-3-531,2-2 0,7-6 1,-3-3-1,4-4-2238,2-1 1037,6 0 2171,2 0 0,6-6 0,0-2 0</inkml:trace>
  <inkml:trace contextRef="#ctx0" brushRef="#br0">21177 14935 8337,'-9'-13'125,"-1"4"1,5-4 0,-3 3 0,2-3 635,3-1 0,-4 4 1,2 1 189,2-2 0,3-1 1,5 3-384,5 4 1,2 5 0,3 6-193,-1 9-345,1-1 0,-1 13 1,0-3-351,1 4 268,-1 0 0,-4 6 0,-2 0 0,-2-3-227,-3 0 1,-1-2 0,-2-2 0,0-2-92,0-1 1,-6-8 0,-4-1 321,-3-9 1,-1-4-1,1-5 1,2-5 155,1-7 0,7-14 0,-2-1 0,4-5-225,1-5 1,8-2 0,4 1-1,6 1-88,0 1 0,4 7 0,0-1 0,2 2-451,0 3 1,0 5-1,5 3-1629,0-1 2284,0 11 0,-1-15 0,1 9 0</inkml:trace>
  <inkml:trace contextRef="#ctx0" brushRef="#br0">21796 14316 8507,'-15'-8'506,"1"3"0,1 5 1,2 7-1,2 7 67,-3 9 0,4 10 0,-1 6-341,-2 2-223,4 2 1,1 7 0,6 1-1,0 2-79,0 0 1,5-2 0,1 1 0,2-4-312,3-3 1,2-2 0,1 1-1,1-3-370,-1-3 0,0-4 0,2-10 751,4-5 0,-4-3 0,4-1 0</inkml:trace>
  <inkml:trace contextRef="#ctx0" brushRef="#br0">22098 14302 8532,'-6'-8'483,"2"5"1,-4 12 0,2 10-162,3 7 0,1 11 1,2 4-1,0 7-143,0 4 1,0 0 0,0 6-1,0-1-41,0 1 0,-5-2 1,1-2-1,0-3-57,3-1 0,-4-4 0,0-7 0,2-7-165,1-7 1,2 1-555,0-7 492,0-6 1,0-8 0,0-10-297,0-5 327,0-3 0,0-7 1,2-4-1,3-4 29,4 0 0,-1-6 0,2-1 0,0 0 73,-2 0 0,4-4 0,-2 6 1,3 1 54,1 1 0,2 3 1,2-1-1,3 2 132,1 3 0,-5 3 1,4 8-1,-2 3 173,1 6 1,-1 4 0,-6 4-325,-4 6 0,-2 8 1,-9 2-1,-3 3-78,-4 2 1,-9 1 0,-1 0 0,0-4-256,-2-1 1,5-2-1,-3-5-212,3 1 363,1-1 0,1-1 0,0-2-42,-1-1 629,1-7-273,6 3 0,8-6 1,9 2-1,4 1 5,2 2 0,-1 1 0,0-3 0,1 4-323,-1 1 0,0-3 1,1 4-236,-1 2 1,1-3 0,-1 0 0,-1 0 397,-4 0 0,11-4 0,-4 2 0</inkml:trace>
  <inkml:trace contextRef="#ctx0" brushRef="#br0">22573 14561 7216,'9'0'1555,"1"0"-900,1 0 1,2 0 0,1 0-290,1 0-305,-1 0 1,7 0 0,3 1 0,1 3-43,-1 0 0,4 6 1,-6-4-1,2 2 7,0 4 0,-7-4 1,3 0-1,-4 0-73,-2 0 0,0 1 0,-1 6 83,-3-1 0,-4 0 0,-6 1 0,0-1 24,0 1 0,-6 4 1,-5 2-1,-7 1-110,-6 3 0,2 1 1,-2 1-1,-2-1-269,-1-1 0,5 4 0,2-8 1,4 0-2210,2 0 2528,-7 4 0,5-9 0,-5 5 0</inkml:trace>
  <inkml:trace contextRef="#ctx0" brushRef="#br0">23134 15194 8292,'22'0'0,"-3"0"395,-3 0 1,4-6 0,2-4 0,2-4-35,2-6 0,4-2 0,-6-7 0,3-1-93,2-4 0,0-2 0,-2-8 0,-2 1-62,-1 0 0,-6 0 0,1-2 0,-5-3-131,-4-5 0,-4 2 0,-6-2 0,0-1-127,0-2 0,-1 0 1,-2 5-1,-2 8-26,2 8 1,-5 17 0,-2 9-10,-3 5 1,-1 17 0,-2 6-245,-3 7 236,3 9 0,-5-3 0,7 5-346,-1-2 323,1 5 0,1-5 0,2 5 0,3-2 38,1 2 1,3-3 0,4 0 0,0-2 4,0-3 0,0 5 1,1 0-1,4-1 68,5-2 1,4-10-1,5-3 1,4-4 174,-1-2 1,4-2 0,-7-10 0,0 2 126,2-2 1,-5-2 0,3-1 0,-3 2 30,-2 3 1,1 3 0,-1 6-1,-1 2 89,-4 3 1,3-1 0,-6 4-1,0 1-242,1-1 0,-2 0 0,-5 4-503,0-2 312,0 0 1,0 0 0,-2 0-1,-1 0 56,-2-2 0,-6 4 1,1-7-1,-3-1-189,-1-2 1,0-2 0,-1 0-1,1-1-125,-1-3 0,1-4 0,0-6 0,-1 0 260,1 0 1,4-6-1,2-4 1,2-3-12,3-1 1,1-7 0,2-3 0,2-3-93,3-2 0,3 0 0,6 1 0,0-1-308,1 0 0,-1 0 0,0 1 0,2-1-396,4 0 0,0-5 0,6 2 0,-4 4 80,-1 2 0,5 2 1,-2-5 742,3 1 0,-5-8 0,4 11 0,-7-4 0,-1 3 0,-2 4 0,-2 3 0,-1 8 347,-4 1 1,3 9 0,-8 1 325,0 8 1,-3 4-1,-1 4 1,0 2-91,0 1 1,-1 7 0,-3-4 0,0 2-370,0 0 1,3-6 0,-1 1 0,-1-2-73,-2 3 1,0-9 0,5 3-149,0-1 1,0-5-155,0 1 1,0-12 0,0-3-161,0-10 256,7 0 1,-4-11 0,7 3 0,1-3 92,2-2 1,-2-2-1,0 1 1,2 0 174,-2 3 1,0 3 0,3 0 0,1 4 246,-1 4 1,1 8-1,-1 4-260,0 2 1,1 10 0,-2 5 0,-4 6-106,-4 3 0,-3 2 1,-2 5-1,0 0-490,0 0 1,0-1 0,0 0 0,0-3-684,0-1 0,0-6 0,0 1-1675,0-3 1070,0-2 1692,0-6 0,-7 5 0,-1-5 0</inkml:trace>
  <inkml:trace contextRef="#ctx0" brushRef="#br0">24170 14043 8318,'6'-8'294,"4"3"0,4-1 0,4 1 1793,1 2-1602,6 8 0,-7 4 0,6 10 0,2 7-169,1 6 1,-5 11-1,-1 11 1,-2 9-179,0 9 0,-6 8 0,-9-36 0,-2 1 0,1 1 0,-1-1-163,1 0 1,-1 0 0,1-3 0,-1-1 0,-4 39 0,-3 0-341,-4 0 1,1-10 0,-2-1 0,-1-7-169,-2-6 1,-3-3 0,-1 0 0,-4-5-2459,-1-4 2991,-2 0 0,-5-1 0,0 0 0</inkml:trace>
  <inkml:trace contextRef="#ctx0" brushRef="#br0">24961 14633 8228,'10'-5'470,"-1"0"0,1-1 0,4 3 1,1-2 3,-1 2 1,0 1-1,1 2 1,-1 0-194,0 0 1,-4 6-1,-2 4-4,-2 3-246,6 1 0,-11-4 0,4-1 0,-5 3 78,-5 0 0,-3 3 0,-6-1 0,-1-1-137,1-3 1,0-4 0,-1-6-72,1 0 0,0 0 0,1-2-253,3-2 1,4 0 0,6-5 0,0-2-597,0-2 0,1 3 0,4 1 948,5-3 0,9-7 0,3-3 0</inkml:trace>
  <inkml:trace contextRef="#ctx0" brushRef="#br0">25335 14144 8228,'-5'-15'0,"0"1"690,2-1 0,2 6 0,2 1 1,4 1 40,5 4 1,9-5-1,5 0 344,3 0-782,8 2 0,2 1 0,6 0 594,0 2-719,0 2 1,1 1 0,-1 0-1,0 0-221,0 0 1,-5 0-1,-2 0 1,-4 0-958,-5 0 0,-8 0 1,0 0-749,-3 0 1,-3 1-19,-4 4 1776,-9-3 0,-14 4 0,-8-6 0</inkml:trace>
  <inkml:trace contextRef="#ctx0" brushRef="#br0">25652 14129 8301,'-7'13'0,"-1"-2"0,-1-1 0,1 3 434,1 4 1,2 6-1,5 7 1,0 2 159,0 1 1,2 9-1,1 0 1,4 6-375,1 3 1,-4-3-1,4 3 1,0-2-215,0-2 0,-4-2 0,0-4 0,0-3-519,0-4 0,0-5 0,5-5 0,1-5-2994,-2-3 3507,4-2 0,-4-6 0,7-1 0</inkml:trace>
  <inkml:trace contextRef="#ctx0" brushRef="#br0">25968 14546 8228,'0'15'901,"0"-1"-254,0 1 1,0-1-1,0 2 1,0 3-427,0 5 1,0-1 0,0-1-1,0-1-569,0-4 1,5-1 0,1-1-2317,2-1 2664,-5-6 0,10 5 0,-5-5 0</inkml:trace>
  <inkml:trace contextRef="#ctx0" brushRef="#br0">26026 14259 8228,'0'-15'2405,"0"1"1,1 8-3786,4 6 1081,3 0 1,2 11-1,-1-5-2363,2 2 2662,2 2 0,8 4 0,1 1 0</inkml:trace>
  <inkml:trace contextRef="#ctx0" brushRef="#br0">26198 14518 8738,'-5'20'0,"1"3"0,0-1 0,3-1 691,1 0 0,0-5 0,0 5 121,0-1 0,1-5-313,4-1 0,-2-6 51,7-8-413,-7 0 0,5-6 0,-5-4 0,4-3-120,1-1 1,-3 0 0,3-2 0,0-2-121,0-1 0,0 0 0,3 4-59,-2 1 91,1 6 0,0-3 0,-1 6 51,2 2 0,2 1 0,0 4-14,-4 2 0,3 4 0,-6 7-81,2-1 1,0 1 0,3-1-111,-1 0 0,-1-1 0,6-3-10,-1-5 0,-4-4 0,-1-2 0,1-4 122,-2-5 1,5 2 0,-5-1 624,0-3-367,-2 6 1,-1-2-1,1 5 744,2-2-662,-4 0 0,4 5 0,-4 0-181,6 0 0,-2 2 0,1 1-330,3 2 1,-4 4-1321,1-4 1,-1 2-451,2-3 2054,-4-2 0,-6 4 0,0-6 0</inkml:trace>
  <inkml:trace contextRef="#ctx0" brushRef="#br0">26889 14546 8041,'-8'7'156,"3"2"0,5 3 1816,5-3-1419,3-2 0,6-7 1,1 0 567,-1 0-856,7 0 0,-4-7 0,6-2 1,-2-4-24,-4-2 1,4 0-1,-2-3 1,-1-3-104,-2-1 1,-7 3-1,-1-4 1,-1 1-271,-4-1 0,-2 4 0,-1-3 1,-1 1-138,-4 3 0,-3 4 0,-8 5 0,-3 4-20,-5 3 0,-3 4 0,-2 3 1,0 4 111,0 4 0,2 8 0,3 3 0,5 3 144,3 2 1,2 1 0,1 2 358,3 2-253,4 5 1,6-8-1,1 2 1,4-2 0,5-2 0,4-2 0,4-2 0,3-4-46,1-5 0,-3 0 0,5-11 0,2-2-831,1-1 1,2-4 0,-1-3 0,1-6-538,0-6 0,-2-6 1339,-3-6 0,3-6 0,-4-2 0</inkml:trace>
  <inkml:trace contextRef="#ctx0" brushRef="#br0">27507 13784 8336,'-4'-10'0,"-3"2"886,-1 2 0,-1-4 0,-6 9-350,1 7 1,0 9 0,-1 15 0,2 3-259,4 6 1,-2 4-1,4 5 1,1 6-182,-1 7 0,3 5 1,5 6-1,4-1-149,5 1 0,4-1 0,4-2 0,2-4-216,3-1 1,-4-8 0,3-8-1,-1-5-876,-3-5 0,2 2 0,0-8 1144,-3-4 0,-1 0 0,-1-5 0</inkml:trace>
  <inkml:trace contextRef="#ctx0" brushRef="#br0">28112 13913 8985,'-10'-14'219,"1"0"0,-1 9 0,-3 10 371,4 12 0,1 10 0,4 9 467,0 7-809,-1 0 1,0 18-1,0-2 1,2 5-9,1 4 0,2 3 0,0-1 0,0-3-230,0-4 1,0-11 0,-1-4 0,-2-4-268,-2-6 0,0-9-141,5-10 363,0-10 0,0-10 0,0-12 0,0-6-109,0-3 0,6-2 0,4-5 0,3-2-23,1-2 1,1 1 0,-1-5 162,0 2-22,1 1 0,-1 1 1,0-1-1,2 2 63,4 2 0,-4 7 0,3 4 0,-2 3 33,3 2 1,-4 6 0,3 3 0,-3 4 34,-2 1 1,-6 6 0,-3 3 0,-4 4-271,-1 2 1,0-1 0,-3 0 0,-5 1-207,-6-1 0,-5 1 0,1-1 0,-1 0 117,1 1 0,2-6 1,2 1-1,0 0 138,-1-2 1,2 0-1,2-5 879,2 2 51,-1 6-535,2-10 1,3 12 523,10-3-580,3-4 1,2 7 0,-1-4 0,2 4 86,2 2 1,2-6 0,-1 1-380,0 1-190,1 2 0,-1-4 0,1-1 1,-1-1-646,0-4 1,1 3 903,-1-1 0,7 0 0,1-5 0</inkml:trace>
  <inkml:trace contextRef="#ctx0" brushRef="#br0">28572 14129 8185,'6'-13'793,"4"4"0,3 2 0,1 7 1,1 0-190,-1 0 0,5 0 1,2 2-1,1 1-334,4 2 0,0 5 1,-1-4-1,-3 0-131,-1 1 1,3 2-1,-3-2 1,0-1-115,0 1 1,-7 2-1,-6-2 1,-2 1-84,-2 3 1,-3 2 0,-2 1-1,-4 2-8,-5 3 0,-9-1 0,-3 6 0,-2 1-30,0 2 1,1-3 0,-2-1 0,2-1-635,3 1 1,-4-1 0,4 2 0,4-3 729,5-1 0,-2 3 0,5 6 0</inkml:trace>
  <inkml:trace contextRef="#ctx0" brushRef="#br0">29119 14734 8238,'24'-12'0,"0"-2"294,1-2 1,-2-5 0,1 0 0,1-1 307,2-4 0,1 4 1,-3-4-1,-1-2-315,2-4 1,-1-3 0,1 1 0,-4-4-245,-1-4 0,3-8 1,-5-1-1,-3 0-53,-5 3 0,1-1 0,-8-1 0,0 2-112,-3 3 1,-1 5-1,0 13 1,-1 5 171,-4 7 0,-3 3 0,-7 7 0,1 3-61,0 5 0,-2 10 1,-2 8-1,-1 1 114,1 4 0,4 3 1,3 3-1183,1 1 787,7 7 1,-8-3-1,6 5 1,2-2 137,1-2 1,2 0-1,0 5 1,0 1 253,0-1 0,2 0 0,1-1 0,3-2 128,2-2 1,7-1 0,5 1 0,3-4-12,2-4 0,3-8 1,0-2-1,0-4 84,-4-2 0,1-4 1,-6-1-1,-1 1 109,-2-2 0,-2 4 0,-1-2 0,-3 3-71,-6 1 0,3 2 0,-2 2-238,-2 1-91,-8 0 0,2-4 1,-7-1-1,-1 0-276,-2 1 1,-1-1 0,-2 1 0,-2-3-88,-1-2 1,0 1 0,3-5 0,-2 1 55,-1-1 1,0 1 0,5-4 216,-1 2 1,2-2-1,2-6 1,3-5 40,2-5 1,1 2 0,5-10-1,0 2-70,0 0 0,0-7 0,2 2 0,2-3-151,6-2 0,3 0 0,1 0 0,1 2-25,-1 3 0,0-3 0,2 3-324,4-3 450,-4-2 1,9 0 0,-4 1 0,1-1 132,4 0 1,-1 0 0,1 2 0,-4 2 266,-1 1 1,-2 6-1,-4-1 1,-1 3 542,1 1 0,-1 9-481,0 6 1,-6 6 0,-3 9-1,-3 1-92,-2 3 0,0-1 0,0 4 1,0 0-152,0 1 1,-5-4-1,0 3 1,2-1-86,1-3 1,-3-2-125,1-2 83,-1-6 1,6-3 0,3-10-196,0-5 208,8-9 0,-9-3 1,6-7-1,3 0 179,0 1 1,3-1 0,-1-2 0,1-1-43,-1-1 0,0-1 0,-1 7 0,-2 3 372,-1 5 1,0 3-178,4 2 0,-1 9 0,-4 8 1,-2 11-141,-1 7 1,-4-2-1,2 5 1,-2 2-225,-2 1 0,0 2 0,0 0 0,-2-2-157,-2-3 1,2 1 0,-3-4-1790,4 2 1088,1-6 1,0 4 942,0-7 0,-7 1 0,-1-1 0</inkml:trace>
  <inkml:trace contextRef="#ctx0" brushRef="#br0">30270 13626 8185,'14'0'0,"1"-2"0,-1-1 0,0-2 633,1 2 1,-1 8 0,2 6 0,2 6 100,1 7 0,5 5 0,-3 6 0,-1 9-195,1 7 1,-3 6-1,-7 6 1,-3 4-157,-2 3 0,-1 4 0,-5 1 0,0 0-275,0-5 0,-6-4 0,-4-9 0,-1 1-534,1-1 0,-2-10 0,2-4 0,-3-3-1352,-1-3 1,-2 3-1,-2-5 1778,-1 2 0,-7-5 0,4 3 0</inkml:trace>
  <inkml:trace contextRef="#ctx0" brushRef="#br0">4676 17093 10106,'-5'-14'0,"-2"-1"910,-1 1-475,5 6 0,-3-5 1,6 4 352,0-4 1,1 3-1,4 2 1,5 0-1,3 0 1,2 5 0,5-3 0,4 1-227,3 0 1,2 0 0,-1 4 0,3-2-112,2-2 0,4-2 0,6 4 0,0-3-149,1-2 1,-3 0-1,-1-3 1,-3 1 258,-2-1 0,-3 0 0,-8 1 193,-5 5-290,-3-3 0,-6 7-1862,-1-4-675,-5 3 475,2 2 1,-8 0-1,-2 2 1672,-6 3 1,-9 3 0,-4 6 0</inkml:trace>
  <inkml:trace contextRef="#ctx0" brushRef="#br0">4719 17165 16457,'-24'15'1079,"0"-1"0,8 0-707,1 1 0,9-6 0,12-1 0,9-1 141,7-4 0,5-2 1,4-1 378,2 0-628,-2 0 0,10-4 0,-2-1 0,2 0 4,2-1 0,-1-1 1,-2-4-1,-2 3-381,2 2 0,-3-4 1,0 5-1,-2 1-1657,-3-3 1734,5 6 0,-7-12 0,5 5 0</inkml:trace>
  <inkml:trace contextRef="#ctx0" brushRef="#br0">7164 16834 11228,'10'0'1575,"0"0"0,-1-6 0,6-2-906,-1 0 0,2-5 0,2 3 0,2-2-350,3-3 0,-4-6 1,5-2-1,0-6-133,-2-5 1,4 2 0,-5-6 0,-1-2-84,1-2 1,-2-1 0,-4 0-827,-1 0 579,-6 6 0,-2-3 0,-6 5 0,0 0-131,0 0 0,-6 7 0,-3 11 54,-4 6 216,-2 4 1,1 2 0,0 2 0,-1 5 273,1 6 1,-1 11 0,1 5-1,0 3-19,-1 2 1,6 1-1,1 2 1,1 2-43,4-2 0,1 3 0,2 0 1,0 0-119,0 0 0,2-1 1,1-4-1,4 2-219,1 2 1,1 0 0,4-7 0,-2-2-676,-1-1 1,-1-1-1,7 1 1,2-5-651,1-3 0,2-2 1,-3-1-1979,1-3 1958,6-4 1499,-2-6 0,5-6 0,1-2 1</inkml:trace>
  <inkml:trace contextRef="#ctx0" brushRef="#br0">7927 16460 12372,'0'-14'113,"0"-1"1,-2 3 581,-2 2 1,-3 5 0,-4 10 0,1 5-236,-1 2 0,3 9 0,0 2 0,2 0-214,3 1 0,1 0 0,4 5 76,2 0-193,-2-7 1,11 6-1,-4-6 1,4 2-4,2 0 0,-1 0 0,0 3 1,-1-1-238,-3-2 0,1-5 0,-6 3 1,-2 1 49,-2-1 1,-1-3 0,-3 4 0,-5-1-62,-6 0 0,-10-4 0,0 1 1,-3-3-631,-2-2 0,2-6 1,1-1-1,2-2 776,-1-1 1,4-5 0,0-7 0</inkml:trace>
  <inkml:trace contextRef="#ctx0" brushRef="#br0">8200 16446 8683,'-6'8'745,"4"5"0,-3-4 1,4 5 83,1 6 1,0-4 0,1 4-1,3 0-530,0-1 1,8 0 0,-4-5 0,1 1-602,1-1 1,-2-4 0,3-2 79,-1-2 0,-2-3 0,3-7 1,-3-6-12,-2-3 0,1-6 0,-4-2 1,2-1 82,-2-4 1,3 1 0,-1 1-1,-2 3 536,-1 0 1,3 10 0,1-3 200,2 1 1,2 2 0,4 1-399,0 5 0,1 10 0,1 5 0,0 2-600,-2 3 0,7 4 0,-10 2 0,0 1-3819,2 4 4230,-7-6 0,7 14 0,-5-4 0</inkml:trace>
  <inkml:trace contextRef="#ctx0" brushRef="#br0">6977 17323 8564,'-32'13'0,"2"-2"0,4-3 0,4-1 0,11-2 0,13-5 1256,10 0 1,11-7 0,10-2 1886,6-4-2559,9-2 1,3 1 0,8 0-1,3-1 183,5 1 0,-1-1 0,3 1 0,3 1-471,3 4 1,-34 3-1,1 1 1,38-2-1,0 1-321,-4-1 0,-2 3 0,-4 4 1,-1-2-356,-2-3 1,-9 4 0,-4-4 0,-11 3-419,-6 2 0,-3 0 1,-7 0-1318,-3 0 0,-4 2-2230,-5 3 4345,-7-4 0,-8 12 0,-8-5 0</inkml:trace>
  <inkml:trace contextRef="#ctx0" brushRef="#br0">7582 17582 8422,'-7'15'321,"-2"-1"0,-3 5 0,3 2 0,4 2 435,3 2 0,2 2 0,0 2 1,2 0-471,3 0 1,3-1 0,5 1 0,-2-2-209,-2-3 1,-1 2 0,4-7 0,-4-1-176,-2-2 0,-1-7-274,-5 1 0,0-9-31,0-1 251,0-6 0,-2-15 0,-1-3 1,-2-3-35,2-2 1,3 1-1,5-3 1,4-1 198,4-1 0,-2-6 1,2 6-1,3 1 374,0 1 1,2 4-1,-1 3 1,4 5 219,1 3 1,-2 8-1,2 3 1,0 5-99,1 5 0,-4 5 0,3 9 0,-1 5-323,-3 3 0,-7 3 1,-3 2-1,-2 3-231,-3 2 1,4-5 0,-2 2 0,-2-4-663,-2-1 1,-1 0-1,0-2 1,0-3-2455,0-5 3160,0-3 0,7-2 0,1 1 0</inkml:trace>
  <inkml:trace contextRef="#ctx0" brushRef="#br0">9107 17237 8410,'-15'-10'312,"1"1"0,1-1 0,2-4 343,1 0 1,7 4 0,-2 0 0,4-1-21,1-2 1,5 4 0,1 1-1,2 0-291,3 0 0,2 5 0,3-4 0,1 2-167,3 1 0,-1-1 1,-5 5-1,1 1-135,-1 4 0,-4 2 0,-2 4-393,-2-2 285,5 1 1,-9 6-1,3 2-568,-4 1 494,-7 0 1,3-5 0,-7 2-389,-1 3 409,-2-9 0,3 9 0,1-11 1,-2 0-89,-2-3 1,-2-3 0,3-4-273,2-3 1,-1-3 0,6-6-1,2-2-970,1-3 1449,2 3 0,7-11 0,1 4 0</inkml:trace>
  <inkml:trace contextRef="#ctx0" brushRef="#br0">10632 17036 8271,'8'0'2125,"-2"-2"-1828,-6-3 0,0-3 0,0-8-48,0-3 1,-2 3 0,-2-5-1,-4 2-129,0 0 1,-5 0 0,2 4 0,-5 1-13,-3 0 0,-5 1 1,3 3-160,-2 5 153,-1 4 1,-6 9 0,-2 6 132,-2 9-145,1 10 0,9 4 1,2 6-1,1 0 76,3 0 1,4 5 0,4 0 0,5-1-57,4-3 1,7 0 0,4-3 0,4-2-79,5-6 0,4-4 0,6-5 0,1-5-30,3-3 1,-2-6-1,4-2 1,-1-2-351,-1-3 1,7-3 0,-3-3-1,1-3-666,1-2 1,-7-4-1,0-5 1,-5-2-2013,-3 1 3026,0-4 0,-2-1 0,-1-5 0</inkml:trace>
  <inkml:trace contextRef="#ctx0" brushRef="#br0">11063 16978 8453,'-14'2'76,"-1"2"0,3 4 1,2 8-1,4 4 434,-1 4 0,6 9 0,-4 6 0,3 2 23,2 2 0,0 0 0,0 1 0,0-1-429,0 0 0,7-6 0,2-4-447,4-2 326,1-9 0,-1-1 0,-2-8 1,-1-4-98,1-4 1,2-3 0,0-6-128,-4-5 1,3-2 0,-8-13-1,0-2 95,-3-1 0,-1-3 0,0-2 1,0-4 72,0 0 0,0 2 0,0-3 1,0 1 44,0-1 1,0 5 0,0-2 0,0 4 179,0 1 0,7 5 0,2 2 0,4 2 323,1 8 1,1 4 0,-1 8 0,1 1-8,-1 4 0,0 5 0,1 9 206,-1 5-496,-6 3 1,3 2-1,-6 0 170,-2-1-328,-1 8 0,-2-6 1,0 3-1,0-2-212,0-2 1,0-1-1,0 0 1,0-3-634,0-1 1,0 0 0,0 3 0,1-3-692,4-5 1,-3-3 1515,3-1 0,3-1 0,0 1 0</inkml:trace>
  <inkml:trace contextRef="#ctx0" brushRef="#br0">12718 17165 20106,'-15'0'0,"1"0"0,0 0-372,-1 0 1,6 0 0,-1 0 0,0-1 1493,2-4 0,-3 2-616,6-7 0,1 0 0,5-2 0,4 0 4,5 3 0,9-1 1,5-3-1,3 4-190,2 4 0,1 3 0,2 2-127,2 0-149,6 0 1,-8 0 0,4 0-90,0 0-40,4 0 1,1 5 0,7 0 0,-2-2 51,-1-1 0,3-2 0,2 0 0,-1-2 47,1-3 0,-4 2 0,-6-6 0,-3-1-636,-2 2 1,-3-3 0,-10 4-1148,-7-1 1,-9 0 1516,-11-1 0,-9-4 1,-8 5-1</inkml:trace>
  <inkml:trace contextRef="#ctx0" brushRef="#br0">13207 16590 20608,'-2'-13'-831,"-2"3"1,2 5-1,-3 12 1,4 7 1441,1 9 0,0 5 0,0 6 0,0 4-237,0 4 0,0 7 0,0 4 0,1 3-246,4 2 1,-2-1-1,5-1 1,0-1-635,0-3 1,0-1 0,3 2 0,-1-5-1554,1-3 1,-3-2 1987,2 0 1,-1 7 0,6 1 0</inkml:trace>
  <inkml:trace contextRef="#ctx0" brushRef="#br0">20602 15352 13562,'-13'-14'0,"2"1"0,1 2 788,-1 1 1,-2 2 0,0-3 0,2 3-150,2 2 0,-1 1 1448,-4 5-1049,-1 0 0,6 0 1,-1 0 900,-1 0 1,0 1-1061,1 4 0,4-2 1,6 7-1050,0 1 1,6 2 0,4 0 0,3 0 528,1 1 1,7-3 0,3 10 0,3-2-220,2 0 0,4 2 0,2-3 1,2 3 41,3 1 1,3-3 0,5 5 0,7 0-20,5-2 0,6 6 1,6-6-1,0 0-194,0-2 0,6 0 0,-37-10 0,-1 0 0,2-1 0,0-1-124,-2 0 0,1 0 0,1-1 0,-1-1 0,36 5 0,-2-1-71,-1 1 1,2-3 0,1 0-1,-2 0 585,-1 0 0,-4 0 1,0 3-1,1-3-366,2-2 1,4-1-1,-2-5 1,3 0-23,2 0 0,-37 0 0,-1 0 1,1 0-1,0-1 0,-2-1 1,0-1-111,39-7 0,-7-3 0,6-1 0,-2 0-10,-1-1 0,-2-4 0,-4 0 0,4 1 36,-1 2 1,2-1-1,0 1 1,4 3-5,1 0 1,-5 2-1,3 0-1475,0 1 1622,-10 1 0,0-1 0,-15 2 0,-5 0-67,-3 0 0,-5 0 1,-5-3-598,-6 1 400,-10 1 0,6-1 0,-4 0 0,0 1-33,0 1 0,0-3 0,-4 4 1,2 1-505,-1 0 0,-2-4 0,-2 5 640,1 2 0,-1-5 0,0 0 1</inkml:trace>
  <inkml:trace contextRef="#ctx0" brushRef="#br0">14746 16460 26720,'-1'-14'-2621,"-4"-1"0,2 1 0,-7 0 3537,-1-1 0,3 7-155,-2 3 0,6 4 0,-4 2 1280,1 4-1990,2 3 0,1 7 1,-3 1-1,-1 1 153,-3 2 1,3 9 0,-2-1 0,-1 5-69,-2 0 1,-1 4 0,0 3 0,-1 2-453,1 2 1,1 2 0,2 2 0,3 2 243,2 2 0,1-4 0,5 1 0,0-5-1001,0-5 0,8-3 1,5-6-2010,4 0 2024,2-7 1,0 4 0,2-7-1370,2-1 1363,-6-9 1070,4 4 0,0-5 1,1 6-1</inkml:trace>
  <inkml:trace contextRef="#ctx0" brushRef="#br0">15077 16604 21252,'7'14'-1408,"-6"6"0,4 2 764,-3 5 722,-2-1 1,4 10 0,1-4 0,-2 2-193,-1-2 0,-2 5 0,0 0 0,0 1-759,0 0 1,0-6 0,0 2 0,0-5 852,0-5 1,0 9 0,0-2 0</inkml:trace>
  <inkml:trace contextRef="#ctx0" brushRef="#br0">15293 16992 14779,'14'-22'0,"2"1"0,2 2 1105,1 0 1,7 0-1,-2 6 1,1 2-350,-1 1 0,7 5 0,-6-3 1,-1 2-726,-1 3 1,1 1 0,-4 2 0,1 2-3189,0 3 3045,4-4 1,-9 18 0,5-3 0</inkml:trace>
  <inkml:trace contextRef="#ctx0" brushRef="#br0">16430 16489 18112,'-15'8'-2106,"6"0"2410,-1-3 517,7-4 1,1 4-1,9-8 1,1-2-805,1-13 0,6 9 0,1-12 0,1 2-4,2 0 1,1-7 0,-5 2 0,3-5-3,1-4 0,0 1 0,-4-6 0,-1-2-279,1-2 0,-3-1 1,-2 0-1,-4 1 10,1 4 0,-6 3 0,4 7 1,-3 4 112,-2 5 0,-2 10 0,-3 4 285,-4 3 0,-4 9 0,-1 4 1,-1 6-205,1 7 1,-1 4-1,1 2 60,0 3-25,6-2 1,-5 6 0,5-4-4,0 6 32,-5-4 1,12 2-1,-4-6 1,3 3-71,2-2 1,0 3 0,0-1 0,0-4-111,0-4 0,2-1 1,1-6-1,3-1-332,2-2 1,2-3-1,4-2 1,1-3 147,-1-2 1,0-1 0,1-5 466,-1 0 0,7 0 1,1 0-1</inkml:trace>
  <inkml:trace contextRef="#ctx0" brushRef="#br0">16890 16259 8519,'-5'-15'0,"-1"3"891,-2 2 0,3-1 69,-5 6 1,6 0 0,-4 7-554,1 3 1,-4 3 0,3 6-1,-2 0-231,1 1 1,4 1 0,-3 1 0,2 2-232,2-1 0,-2-2 1,1-2-517,2 1 288,1-7 1,2 0 65,0-3 129,7-4 1,1 4-113,6-10 84,1-3 0,-1-6 0,0 1 1,1 2 142,-1 1 0,-1 5 0,-2-3 1,-1 2 168,1 3 0,-3 1 0,0 4 0,0 3-62,0 4 0,-5 10 0,2 5 0,-4 4 151,-1 0 0,0 6 1,-1 1-1,-2 0 62,-2 0 1,-6 4-1,3-6 273,0-1-522,-5-1 1,5-4-1,-6-2 1,-1-2-113,1-2 0,-1-7 0,1-6 0,0 0-713,-1 0 1,6-5 0,-1 2-1789,-1-3 2624,4-2 1,1-7-1,6-1 1</inkml:trace>
  <inkml:trace contextRef="#ctx0" brushRef="#br0">17163 16230 9723,'10'-5'596,"-1"0"1,-1 2-261,2 8 0,-4 3 1,-6 6-1,0 1-190,0-1 0,0 0 0,0 1-133,0-1 1,0 1 0,-1-3-85,-4-2-140,3-4 0,-2-7 0,7-4 1,3-5 39,2-2 0,2-4 0,4-2 0,1-3-16,-1-1 1,-4 4-1,-1-1 469,2 3-18,2 2 1,2 1 0,-1 3 212,0 6 0,-4 2 0,-2 5-265,-2 7 1,4 1 0,-5 11 0,-2 1-349,-2-1 0,-1 0 0,0 4 0,-1-2-616,-4 2 0,2 1 0,-5 2 745,2-1 1,-12 8-1,2 0 1</inkml:trace>
  <inkml:trace contextRef="#ctx0" brushRef="#br0">16502 17079 8497,'1'8'-635,"4"-3"1028,4-4 1,4-1 0,3 0-1,3 0 166,5 0 0,5-5 1,5-1-1,4-2-8,4-3 0,6-2 0,1-1-55,2-1-423,2 7 0,-2-3 0,-4 5-688,-7-2 523,1 4 1,-10-2 0,2 6 0,-4 0-860,-5 0 1,-3 2 0,-7 1 950,0 2 0,1 6 0,-1-3 0</inkml:trace>
  <inkml:trace contextRef="#ctx0" brushRef="#br0">16890 17352 8143,'-14'34'0,"1"-1"0,3-2-100,5-6 1,2 2-1,0-3 1,-2 2 660,2-2 1,1 2 0,2-7-222,0-2 0,0-1-362,0-1 0,2-7 1,3-5 45,4-6 1,3-5 0,-1-7 0,-2-1 52,3-3 1,5-3 0,2-7-469,-1 0 288,-2 0 0,-2 5 0,2 1 265,3-3-90,-9-1 0,9 4 0,-9 4 521,3 3-353,1 2 0,-4 1 0,-1 3-102,2 6 0,-3 2 0,0 5 0,-1 5-87,-4 7 0,-1 4 1,-2 0-1,0 3-133,0 1 1,0 4 0,0-5 0,-2 2-344,-3 0 1,2-1 0,-5 2-1,2-2-658,2-3 1,1 4 1082,-2-4 0,4-1 0,-6-5 0</inkml:trace>
  <inkml:trace contextRef="#ctx0" brushRef="#br0">17811 16475 11300,'5'-23'0,"1"4"0,2 3 488,3 2 1,-3 6 0,2 3 0,1 5-110,2 5 1,1 3-1,-1 8 1,-2 3-185,-1 5 1,-1 4 0,4 6 0,-2 4-16,-1 4 0,-7 1 0,3 2 1,-1 3-5,0 5 0,-2 3 1,-8 1-1,-4-1-36,-4-3 0,-6 6 1,-2-6-1,-1-4-100,-4-2 1,4-11 0,-2 0 0,0-3-608,1 1 0,3-5 0,7-7 0,2-1-2732,1-4 3255,7-1 0,-10 5 0,5 1 0</inkml:trace>
  <inkml:trace contextRef="#ctx0" brushRef="#br0">18660 16964 8587,'-5'-15'-641,"0"1"1,0 4 0,5 1 1296,0-2-100,0 4 1,2-6 651,3 4-834,-4 2 1,7-1 0,-3 5 91,5-2 1,-2 1 0,1 4-88,2 0 1,-3 0 0,2 1 11,1 4 1,-5-2 0,-1 7-509,-3 1 1,-4 2-1,-1 1 1,-3-1-814,-2-3 0,3 1 0,-5-5 264,-1 2 0,-2-5-7,-1 2-842,6-3 1515,2-2 0,6 0 0,0 0 0</inkml:trace>
  <inkml:trace contextRef="#ctx0" brushRef="#br0">19552 16633 15853,'8'-15'0,"-4"1"0,-2 0 0,-2-1 41,0 1 1,0-1 0,1 1-1,3 0 1465,0-1 0,1 1-527,-5 0 1,-1 6-1737,-4 3 1294,-3 3 0,-8 9 0,-2 4 563,-1 6-956,-6 6 0,7 12 0,-4 3 1,-1 2-145,1-1 0,4 2 1,-1-3-1,3 2-104,2-1 0,4 2 1,2-4-1,2 2-255,3-1 1,1-6 0,2 1-1,2-2-1,2-2 0,6-2 1,8-3-1,1-5 417,-2-3 1,1-3 0,-1-4 0,4-4-17,2-3 0,-4-2 1,3-2-1,1-3 406,-1-4 0,0-4 0,4-3 316,-2-3-514,0 3 0,5-11 1,-1 3 316,1-4-335,-6 6 0,2-5 0,-4 4 0,-2 0 107,-3-1 0,0 1 0,-10-2-667,2 1-69,-4 6 1,2-9 0,-8 4 0,-1-1-368,-2 0 1,-6 5 0,2-3-1,-4 1-328,-2 4 0,1 5 0,0 4 1,-1 2 947,1 3 1,-7-5-1,-1 0 1</inkml:trace>
  <inkml:trace contextRef="#ctx0" brushRef="#br0">19293 16849 19929,'-7'8'-1076,"7"-2"1294,0-6 1,2 0 0,9 0 0,3 0 543,4 0 0,7-2 0,-2-1 0,1-3-28,0-2 0,0 3 0,5-3 0,-2 2-731,-3 2 0,-2 1 0,-4 0 0,1-2-784,-2 2 1,-1 1 0,-1 2 726,-1 0 1,7 7-1,1 1 1</inkml:trace>
  <inkml:trace contextRef="#ctx0" brushRef="#br0">20300 16561 13149,'0'-15'0,"0"1"0,0 0 1591,0-1 1,0 6-218,0-1-904,0 7 1,-2-8-580,-3 6 880,-3 7 1,-1 7 0,-1 10-547,-1 5-122,-2 3 1,-1 2 0,-1 0-1,1 1-69,0 4 1,4-4-1,2 5 1,0-1-290,0 0 1,5-1 0,-2-4 0,3 0-140,2 0 0,0-1 0,0 1 0,0-2-386,0-3 0,7-3 0,2-7 1,4 1-1777,2-1 2236,-1-6 0,0-1 1,1-7-1</inkml:trace>
  <inkml:trace contextRef="#ctx0" brushRef="#br0">20573 16575 11346,'0'-14'0,"0"-1"537,0 1 0,0 8 1,-2 7 129,-2 12 0,2 5 1,-4 9-1,1 3-486,0 1 0,-5 4 1,4 0-1,0 2-79,-1 3 0,1-4 0,3 3-761,-2 1 528,-6-5 1,9 0 0,-3-5-1424,4 4 767,-6-4 0,6-1 0,-4-8 769,3 0 0,2-5 0,0 5 0</inkml:trace>
  <inkml:trace contextRef="#ctx0" brushRef="#br0">20889 16561 20907,'15'0'0,"-1"0"0,1 0 716,-1 0-328,0 0 1,1 0-1,-1 1 1,1 6-221,-1 7 0,0 2 0,1 8 0,-2 0-323,-4-1 1,2 9 0,-6-2 0,-2 5 14,-1 5 0,-2 0 0,0 0 0,-3-2-132,-7 2 0,-1 2 0,-13 1 1,-2-1-952,-1-4 0,-3 4 1,-4-4 1065,-4 3 1,-16 15 0,24-26 0,0 0 0</inkml:trace>
  <inkml:trace contextRef="#ctx0" brushRef="#br0">21825 16805 23915,'0'-14'-908,"0"6"0,1 2 0,4 6 1,5 0 1766,2 0 0,4 0 1,2 0-1,3 0-520,1 0 1,9 0 0,5 0 0,3 0-119,-1 0 1,5 0 0,7 0 0,-1 0-375,1 0 1,-2 0 0,-7 0 0,-1-2-319,-1-3 0,-12 4 1,0-4-530,-5 3 58,-9 2 978,0 0 1,-18 7 0,4 1 0</inkml:trace>
  <inkml:trace contextRef="#ctx0" brushRef="#br0">21710 17108 25546,'-15'0'-2011,"7"1"2247,3 4 0,10-3 0,5 2-97,3-2 335,14-2 1,-2 0 0,14 0 612,1 0-823,1 0 1,7 0 0,2 0 0,1 0 42,3 0 1,4-5-1,1 0 1,-2 1-402,-5-3 0,-6 6 0,-3-4 0,0 3-675,0 2 0,-4 0 0,-4 0 0,-3 0 793,-5 0 1,5 7-1,5 1 1</inkml:trace>
  <inkml:trace contextRef="#ctx0" brushRef="#br0">10819 16546 22498,'-15'-14'-3719,"1"0"1,6 4 2672,3 0 801,4 7 0,1-2 1839,0 10-1290,6 3 1,8 7 0,9-1 0,1 2 28,0 3 1,0 4-1,4 7 1,1 2-262,0 2 1,0 10 0,-1-1-1,1 5-621,0 7 0,5-1 0,1 13 0,0 0 49,0-1 1,5 3 0,-2-5 0,4 0-169,1 0 0,5-4 1,0-7-1,0-5 1272,2-3 0,-6-2 0,4-1 0,-3-4-626,-2-5 1,0 4 0,1 0-1</inkml:trace>
  <inkml:trace contextRef="#ctx0" brushRef="#br0">7423 17338 20679,'-14'-10'-2252,"0"1"0,6 4 1,1-3 701,1 1 1790,4 3 1,-4 5 165,6 4 0,6 5 0,5 9 1,5 5-130,4 3 1,5 7 0,1 1 0,4 1-20,4 4 1,6 2 0,0 1 0,6 0-250,7 1 1,4 5-1,-25-23 1,0 1-1,3 1 1,1 0-466,1 1 1,1-1-1,1 1 1,0 0 0,-1 0-1,-1 1 1,2 1 0,-1 0-1245,0 2 0,-1 2 1734,3 3 0,0 0 1,-3-1-1,-1 0 1,4 2-1,-1 0 1</inkml:trace>
  <inkml:trace contextRef="#ctx0" brushRef="#br0">24242 16475 23585,'0'-15'-1897,"4"1"1,1-1 0,0 3 2568,1 2 1,-4-3 323,3 4-587,-4 2 0,-7 1-1399,-4 6 1025,-2 13 0,-8-4 1,1 12-1,0 0-37,-2 3 1,-1 4-1,-5 4 1,1 4-291,2 0 0,0 3 0,-5 6 0,2 1 314,3 2 0,-1 5 1,4-4-1,0 2-96,0 4 1,9-6 0,7-1 0,3-3 3,2-2 1,0-6-1,3-4 1,5-4-67,7-5 1,9-3-1,0-8 1,3-2 374,2-1 1,-1-7 0,3 2-415,2-4 270,-2-1 1,10 0 0,-2-1 145,2-4-50,-4-3 0,5-8 1,-4-2-1,4-3 108,1-1 1,-2 3-1,-2-4 1,-6 1 2,-2 0 1,-3-2 0,-1-5 0,-1 0-53,-2 0 1,-11-1 0,1-2 0,-3-3-313,-3-2 1,-1-1 0,-7-5 0,0-1-168,0 1 1,-2-1-1,-3-3 1,-3 1-99,0 4 0,-4 4 0,0 6 0,-4-2 4,-3 2 0,-2 2 0,4 1 0,-4 2-135,-1 3 1,-2 3 0,-3 7-1,1 1-43,2 3 0,2 4 1,-4 6-1,4 2 49,1 2 0,-3 4 0,5 8 1,3 4-2191,5 4 2715,-2-4 0,-2 14 0,-7-4 0</inkml:trace>
  <inkml:trace contextRef="#ctx0" brushRef="#br0">23911 16877 18213,'0'10'-632,"0"0"1,6-7 0,5 2 0,7-2 1331,6 2 1,3-4 0,2 4 0,1-3-190,4-2 0,1 0 0,5-2 0,-3-1-449,-2-2 1,3 0 0,-4 4 0,-2-3-768,-2 0 0,-1-1 0,0 5-996,-1 0 1734,1 0 1,0 0-1,0 0 1</inkml:trace>
  <inkml:trace contextRef="#ctx0" brushRef="#br0">25162 16374 14450,'-6'-15'-1168,"-4"1"0,4 0 1,0 1 1660,-1 3 1,1 5 0,-5 10 270,1 5 1,5 9-1,-3 5-291,2 3-292,-5 2 0,4 1 0,-4 4 1,1 4-7,-1 4 1,-6 1 0,-2 2 0,-1 3-147,0 4 1,4 0-1,-4-1 1,6-2-241,4-2 1,-1-3 0,6 0 0,2-3-135,2-2 1,2-4 0,4-6 0,6-2-350,7-3 0,-1 1 1,9-6-1,3-3 658,3-4 1,8 7-1,-4-3 1</inkml:trace>
  <inkml:trace contextRef="#ctx0" brushRef="#br0">25565 17093 11920,'-8'0'1174,"3"-1"1,10-4 105,5-5-1032,9 4 0,-1-7 0,6 3 179,1-2-198,2-9 0,4 3 1,1-6-33,1-1-220,1-9 0,-1 2 0,1-6 0,-2-2-77,-2-2 0,-3-6 0,-1 0 0,-5 2-85,-5 1 0,0 2 1,-11 3-1,-2 5-61,-2 6 1,-1 10 0,-1 1-1,-2 6 171,-2 2 1,-2 7 0,3-2 70,-6 3 0,-3 7 0,0 2 1,2 1-11,2 3 1,-1 6-1,-4 3 1,-1-1-25,1 2 0,0-1 0,-1 6 222,1-2-188,-1 0 0,-1 5 1,0-1 220,2 1-155,-4 0 0,12 0 0,-4 1 99,6 4-234,-4-4 1,6 7 0,-3-5 0,5 1-49,5-1 0,3-1 0,6-3 1,1 0 11,-1-4 0,1 1 1,-1-6-1,2-1 47,3-2 0,-3-2 0,3 1 0,-1-2 46,1-4 0,-3 4 1,5-5-1,-2 2 5,0-1 1,0-1 0,-4 3-149,-1-1 122,1 6 0,-6 0 0,-1 5 225,-1-1-181,-3-4 0,-4 12 0,0-4 283,0 3-212,0 2 1,-6-1 0,-4 1 0,-2 0-14,-3 0 0,-1-1 1,-1 1-1,-4 0-27,-2 0 0,4 0 1,-3-2-1,-1-2-41,1-1 1,5-6-1,-3 1 1,4-3 100,2-2 1,0-6 163,-1-3 1,7-5 0,3-6 0,4-7-66,1-5 1,6-9 0,5-2 0,5-7-240,4-6 0,5-1 0,-2-2-1179,-1-3 856,5 3 1,-3-9 0,8 5-1,3-3-535,2-2 1,-3 4-1,4 3 1,2 3 907,1 6 0,9-4 1,1 6-1</inkml:trace>
  <inkml:trace contextRef="#ctx0" brushRef="#br0">26615 16791 12161,'0'-8'791,"0"2"1,-4 18 0,-3 8-586,-1 5 0,3 4 0,-4 0-124,-2 0-83,4-1 0,-5 1 1,4 0-1,-2 0-28,0-1 1,6 0 0,-4-4 0,1-5-586,4-3 1,-3-7 317,1 1 1,0-8-1,5-2 1,2-8 151,2-5 0,3-3 0,4-3 0,-1-5 99,1-4 1,2 0 0,1-3 0,0-2 67,1-6 0,-1 4 1,0 2-1,1 2-14,-1 2 1,2 1 0,2 0 932,1 5-649,0 2 1,-3 13 0,2 3 897,1 3-956,0 2 0,-6 2 0,-2 3 0,-3 4-83,-2 4 1,-1 6 0,-5 0 0,0 1-240,0 0 0,0 1 0,0 5 1,0-2-327,0 1 0,-1 1 0,-3 0 1,0-2-392,0 1 1,-2 1-1,1-1 1,0-1 768,-1 2 0,5 1 0,-6 2 1</inkml:trace>
  <inkml:trace contextRef="#ctx0" brushRef="#br0">27191 16115 15184,'6'-10'0,"4"2"2008,3 2-1444,7 1 1,-4 5 0,4 2 0,-4 2-460,-2 6 0,0 14 1,1 6-904,-1 6 713,7 2 0,-7 5 0,2 0 0,-4 2 83,-1 3 1,-5 6-1,-1 5 1,-3-3-125,-2 0 1,-2 0-1,-3 2 1,-4-1-244,-4 1 1,-2-5-1,1-2 1,0-2-230,-1-2 1,-1 1 0,-1-3-1,-3-4 410,3 1 1,-6 6 0,1 3 0</inkml:trace>
  <inkml:trace contextRef="#ctx0" brushRef="#br0">27565 17784 7876,'-14'0'0,"-1"0"-778,1 0 1,6 1 777,3 4 0,-3 3 0,0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5251 14072 27165,'-5'-15'-9831,"0"1"6735,1 6 1,4-5 3542,0 4 1,6-3 0,5 3 0,7 4 583,6 3 0,-2 2 0,4 0 1,2 0-491,4 0 0,7 0 1,-6 2-1,-1 1-259,-1 2 1,-1 1 0,0-2 0,-1 0-50,-6 0 0,-6-3 1,-2-1-895,-1 0 1271,-6 0 1,-2 0 0,-6 0 0</inkml:trace>
  <inkml:trace contextRef="#ctx0" brushRef="#br0">6589 12748 14365,'-19'-19'0,"1"0"-763,5 1 588,-1 2 1,6 8-83,-6 3 874,-7 4 1,5 2-1,-3 4 1727,3 5-1998,-5-4 0,-1 12 1,-6-2-1,3 3-80,1 2 0,0 4 0,-3 1 1,1 6-3,2 6 0,2-1 0,-2 1 0,5 4-190,3 4 1,1 0 0,2 7-1,2 2-164,2 1 1,5 1 0,-2 1 0,0-1-74,-4 1 0,4-1 0,-1-1-1741,1-3 1124,4 3 1,-4-10 0,7 4-1294,4-5 1423,3 1 0,8-17 0,2 1-356,1-4 1101,7-9 0,-4 4 0,5-8 0,-1-2 352,-2-1 0,-5-7 1,3 2-1,1-4 332,-1-1 0,-3-6 0,4-5 0,-1-5-155,0-3 1,4-7 0,6 0 0,1-4-235,-1-4 0,5-7 0,2-1 0,1-4-46,-2 0 0,2-4 0,-7 0 0,-1-2-144,-1-7 0,-4 3 0,-5-5 0,-7 3-491,-9-1 0,-4-3 1,-2 3-942,0 1 578,-7-3 1,-1 17-1,-6-4-2102,0 3 2303,-1 2 0,-6 3 0,-1 5 0,-2 6 266,0 2 1,0 6 0,-5 2-1,1 4 309,-1 6 1,5 2 0,0 7-1,0 0 246,1 0 0,-2 7 0,6 2 0,1 4-62,2 1 0,0 2 0,-1 2 0,-3 3-41,3 1 0,1 2 1,1 5-1,1 0-14,0-1 0,-2 6 0,-2 1 1,-3 2 24,-1 3 0,-2 3 1,-3 3-1,1 4-20,2 1 1,7 2 0,-4 6-299,0 3-280,5 4 0,0 0 0,8-3 0,2 0-510,2-1 0,3 1 0,2-8-781,4-2 1200,3-10 0,7-3 0,-1-8 0,2-3-34,3-3 1,4-4-1,7 2 454,4-5 0,2 10 1,7 1-1</inkml:trace>
  <inkml:trace contextRef="#ctx0" brushRef="#br0">18343 2417 15473,'-6'-8'-1474,"2"10"1,-4 12 2028,2 9-331,-5 10 1,9 6 0,-3 7 0,4 2 232,1-2 1,0 4 0,0-2-1,1-2-336,4-1 1,-2-8 0,5-4 0,0-4-117,0-5 0,-3-3 0,3-7-876,-1 1 1,2-6-1,-2-1-3086,1-1 3930,-5-3 1,10-4 0,-5 0 0</inkml:trace>
  <inkml:trace contextRef="#ctx0" brushRef="#br0">18329 2446 13870,'-15'-6'0,"2"-4"0,4-3 587,4-1 1,3-1 0,4 3 221,3 2 0,4-1 0,9 6 1,4 0 42,6-1 0,-1 4 1,11-3 166,2 4-775,2 1 0,6-5 0,3 0 315,5 2-564,-2 2 0,16 1 0,-2 0 0,2 0-118,2 0 1,5 0 0,-1 1 0,1 2 113,1 2 0,2 1 1,-36-4-1,0 0 1,1 1-1,0 0-94,0 1 1,1 0 0,0-2 0,1-1-1,-2 2 1,1-1 0,1-1 0,2 0 154,0-1 0,1 0 0,2 0 0,1 0 0,1 0 0,-1 0 0,1 0 0,-1 0 45,1 0 1,-1 0-1,3 0 1,0 0 0,0 0-1,0 0 1,2 0-1,-1 0-74,1 0 0,-1 0 1,3 0-1,-1 0 1,-3 0-1,0 0 1,2 0-1,0 0-221,2 0 1,0 0 0,5 0 0,0 0 0,-3 0 0,0 0-28,-1 0 1,0 0 181,1 0 0,1 0 0,-2 0 0,1 0 0,3 0 0,1 0-5,1 0 0,0 0 13,-5 0 1,1 0 0,4 0-1,0 0 1,-4 0 0,-1 0 0,1 0-1,0 0-13,-1 0 1,1 0-1,0 0 1,0 0 0,-3 0-1,0 0 1,0 0 0,0 0-33,1 0 1,-1 0 0,-1 0 0,-1 1 0,3 1 0,-1-1-1,0 2 1,0-1 21,0 0 1,0-1-1,0 0 1,0 0 0,-2-1-1,-1 0 1,1 1 0,-1 0 40,1 1 0,-1 0 0,3-1 0,0 0 0,0 2 0,0 0 0,-1 0 1,0-1-54,0 1 0,-1-1 0,0 1 0,-1-1 0,1-1 1,1-1-1,0 2 0,0 0-29,1 0 0,0 0 0,-2 1 0,-1-1 0,-2-1 0,0-2-234,2 1 0,-2 0 249,-1 0 0,-1 0 1,6 0-1,-1 0 1,-2 0-1,-2 0 1,0 0-1,0 0 6,-2 0 0,-1 0 0,1 0 0,-1 0 0,1 0 0,0 0 7,0 0 0,1 0 60,0 1 1,0-2 0,-3-1 0,0-1 0,1 1 0,1 0 0,0 0 0,0 0-62,0 1 0,1 1 0,5 0 0,-1 0 0,-1 0 1,-1 0-1,-2 0 0,1 0-33,-2 0 0,0 0 0,-2 0 0,0 0 0,1 0 0,-1 0 0,1 0 0,0 0 104,2 0 1,0 0-1,-7 0 1,-1 0-1,1 0 1,-1 0-1,-2 0 1,0 0 79,0 0 0,-1 0 0,40 1 0,-3 3 0,-2 2 21,-6 2 0,-6-3 1,-7 3-1,-1 0 50,1 0 1,-7-5 0,-3 2-65,-3-4-57,-9 6 0,0-6 0,-8 4 1183,1-3-1186,-7 4 0,-6-4 0,-6 4 784,1 1-860,-4-6 1,-1 12 0,-4-3 0,1 2-61,2 3 0,-1-4 0,-4 2 1,0 3 64,0 0 0,0 4 1,0 1-1,0 2 85,0 2 1,0 2-1,0 2 1,0 0-8,0 0 1,0 1-1,0 2 1,0 3-70,0 2 0,0-5 0,0 3 0,0 0-214,0 4 1,0-4-1,0-2-169,0-2 359,0-2 0,5-5 0,0 0 153,-2 1-91,-1-4 0,-2 0 339,0-7-74,0 0 1,-2-6-45,-3-3 0,-3-3 1,-6-2-144,0 0 0,-2 0 0,-2-2 0,-3-1-327,-1-2 1,-2-1-1,-5 3 1,0-2 1,1 2 1,-8-4 0,-2 1-1,-5-1 46,-5 1 1,2-4 0,-9 6 0,-4 1 31,-6 1 1,-7-3 0,-5 0 0,36 3 0,0 1 76,-1 0 1,0 1 0,-4-1-1,-1 2 1,-1-1 0,0 0 0,-1 0-1,-1 0-77,0 0 1,-1 0 0,0 0 0,0 0 0,-2 0 0,0 0 139,-1 0 1,-2 0-8,-4 0 0,0 0 0,4 0 0,0 0 0,-2 0 0,0 0 0,-1 0 0,-1 0 10,-1 0 0,-1 0 0,0 0 0,0 0 0,-2 0 0,1 0 0,-1 0 0,0 0 29,1-1 1,0 2-1,0-1 1,0 1-1,-3 1 1,1-1 0,-2 2-1,-1-1 1,-1 0 1,-1-1 0,5 0 0,-1 0-1,1-1 1,-1 0 0,1 0 0,-1 0 9,0 0 0,-1 0 1,-3 0-1,-2 0 1,2 0-1,-1 0 0,0 0 1,0 0 17,2 0 0,1 0 0,-2 0 1,1 0-1,-1 0 0,1 0-1026,-2 0 1,-1 0 996,0 0 1,0 0-1,3 0 1,1 0 0,0 0-1,0 0-82,0 0 0,0 0 81,3 0 0,-1 0 1,-5 0-1,0 0 0,2 0 1,0 0-1,1 0 0,-1 0 12,2 0 1,0 0-1,-2 0 1,0 0 0,0 0-1,-1 0 194,-1 0 1,0 0-197,-4 0 0,0 0 1,4 0-1,1 0 1,-2 0-1,0 0 1,1 0-1,0 0 22,0 0 1,0 0-1,-4 0 1,1 0-1,0 0 1,1 0 0,1 0-1,2 0-86,1 0 1,2 0 0,-1 0-1,0 0 1,1-1 0,-1 0-1,1 0 1,0-1 63,-1 0 1,0-1 0,8-2-1,0-1 1,0 1 0,1 1-1,1-2 1,0 0 5,2 2 1,-1-1 0,1-2-1,0 1 1,0 1 0,0 0 0,1-1-1,0 0-15,3-2 0,2 1 0,-1 2 0,1 1 1,3-1-1,1 0 0,-1 0 0,0 0 20,-2 2 0,0-2 0,5 0 0,0-1 1,1 3-1,0 0 28,0-1 0,1 0-14,-36 1 1,0-9 0,7 6 115,4-2-122,3 5 0,2-10 0,1 5 176,5 0-182,-1-5 0,12 12 1,-3-6-1,5 3 176,4-1 1,4-5 0,7 4 0,0-1-52,4 1 0,4 0 0,5 2 0,1 0 696,-1 0 1,7 1 0,2 0-1363,0-2-437,4 0 1,-3 5 950,10 0 0,3-6 0,6-2 0</inkml:trace>
  <inkml:trace contextRef="#ctx0" brushRef="#br0">19177 2302 9388,'0'-24'0,"0"2"0,0 1 1880,0 3-818,0 2 0,2 4-253,3 2 0,-4 5 0,4 12 0,-3 7-231,-2 8 1,-2 12-1,-1 4 1,-3 5-304,-2 5 1,4 2 0,0 4 0,2-1-368,2 1 0,0-2 0,0-1 1,0-2-240,0-2 1,0-3-1,0-2 1,0-2-539,0-2 0,6-6 1,2 0-1,2-4-656,0-5 0,1 0 1575,8 1 0,3 3 0,7-5 0</inkml:trace>
  <inkml:trace contextRef="#ctx0" brushRef="#br0">20012 2575 8452,'-5'-19'0,"0"0"0,2 2 2973,2 1-2253,1 8 0,4 3 0,3 10 0,1 4-204,3 4 0,2 8 1,-1 3-1,0 3-239,-3 2 1,-1-1 0,2 1 80,-5 0-299,3 6 0,-7-4 0,4 2-435,-3-3-200,4-1 0,-4 0 0,2 0 0,-2 0-785,-2-1 1,0 1-1,0 0 1361,0 0 0,0-1 0,0 1 0</inkml:trace>
  <inkml:trace contextRef="#ctx0" brushRef="#br0">18487 1410 10886,'-5'-27'0,"0"3"1211,2 5 1,2 11-641,1 8 0,0 8 1,0 11-1,0 5-226,0 3 0,0 2 1,0 0-1,0 1-621,0 4 1,1-4 0,2 3 0,4-2-1055,1-2 1,1-1-1,6 1 1371,-1 0 1,7 0 0,1 0-1</inkml:trace>
  <inkml:trace contextRef="#ctx0" brushRef="#br0">19408 1410 12022,'14'-37'0,"2"5"1210,3 7 0,2 6 0,3 9 1,-5 5 689,-3 4 1,-1 2-1731,-1 4 1,-6 3-1,-3 8 1,-5 2-296,-5 1 0,0 8 0,-8 0 1,-4 5-405,-4 0 1,2-2 0,-4-1 0,3 2 326,2 2 1,2-7 0,3 2 0,4-2 239,4-4 0,5 1 0,5-6 0,7 1 223,11-5 1,9-5 0,16-8-1,5 0-1016,2 0 0,1 0 1,-1 0 705,-2 0 1,-7 0 0,3 0 0</inkml:trace>
  <inkml:trace contextRef="#ctx0" brushRef="#br0">20832 2403 8521,'-6'-19'817,"-4"-1"0,2 3-82,-2 7 1,2 15 0,-1 11 0,4 5-40,3 4 0,2 4 1,0 5 341,0 4-876,0-3 1,0 12 0,0-4 0,0 3 140,0 4 0,5-5 0,0 4-311,-2 1-57,-1-6 0,-2 11 0,0-9-730,0-4 387,-7 1 0,6-13 0,-4 5 0,3-3-1134,2-3 0,-4-3 1,-1-12-534,2 1 2075,1-7 0,-4-2 0,-2-6 0</inkml:trace>
  <inkml:trace contextRef="#ctx0" brushRef="#br0">20386 1597 10223,'0'-37'0,"0"4"0,2 2 0,4 4 1198,8 3 0,2 0 1,8 8-1,2 5 497,1 3 1,-3-2 0,-2 6 0,-1 2-1173,-3 5 0,-9 5 1,-4 7-1,-3 1-603,-2 3 0,-2-3 0,-3 5 0,-4-2-109,-4 0 1,-1 5 0,1-3 0,2 0-920,1-1 0,7 4 1,-2-5-772,3-1 1403,2 4 0,7-1 1,2 5-756,4-2 832,2-7 0,-1 9 0,0-5 0,1 1 322,-1 4 0,-6-4 0,-3 0 1,-3 1 566,-2-1 0,-2-3 0,-3 4 1,-4-4 89,-4-6 0,-2 1 0,1-6 1,-2 2-604,-3-1 1,3-4 184,-3 5 0,3-1 1,1 6-1</inkml:trace>
  <inkml:trace contextRef="#ctx0" brushRef="#br0">24947 1468 9177,'9'-5'0,"1"-2"254,1-1 0,-3 5 0,2-3 426,1-1 0,0 4 1,0-5-531,-1 2 0,-1-4 0,6 5 1,-1 2-145,0 2 0,7-6 1,2-1-1</inkml:trace>
  <inkml:trace contextRef="#ctx0" brushRef="#br0">26270 1655 9392,'3'-16'0,"7"0"1227,9 1 1,12 4-1,4 11 1,-2 2-1017,-2 2 1,7 4 0,-8 7-1</inkml:trace>
  <inkml:trace contextRef="#ctx0" brushRef="#br0">27450 1626 14760,'29'0'-110,"-1"-7"1,1-1 0</inkml:trace>
  <inkml:trace contextRef="#ctx0" brushRef="#br0">28011 2360 11120,'10'6'2762,"-2"5"-2174,-2 7 0,0 1 0,-2 10 0,0 6-384,0 5 0,-3 9 0,1 6 1,1 2-125,2 1 1,0 3 0,-7-9 0,-1 3-239,-2-2 1,-5-1-1,4-9 1,0-6-541,-1-5 0,2-3 1,5 0-1,0-2-493,0-3 0,0-3 0,2-7 1131,3 1 0,9-1 1,9 0-1</inkml:trace>
  <inkml:trace contextRef="#ctx0" brushRef="#br0">28543 1511 14770,'-8'-7'-1482,"4"7"1,2 10 1631,2 8 0,-5 4 0,0 7 0,2-1 482,2 1 0,1 5 0,0-1 0,0-1-729,0-1 0,0-4 1,0-1-452,0-3 385,0-5 0,6-7 0,4-14 1,2-11-47,3-7 0,5-5 0,3-6-288,-1-1 449,5-7 1,-4 9 0,7-4 400,4 0-231,-10 5 1,9 1-1,-10 10 1,-1 4 230,-3 6 1,-3 2 0,-1 11 0,-1 4 118,0 6 1,-4 15 0,-2 1 0,-2 7-949,-2 8 0,2-1 0,-1 9 425,-2 2 0,-1 7 1,-2 3-1</inkml:trace>
  <inkml:trace contextRef="#ctx0" brushRef="#br0">23091 791 8494,'-15'-14'0,"1"0"35,0-1 73,-1 7 0,6-5 0,-1 5 0,0-1 417,2-1 1,-4 7-180,2-2 0,2 4 341,-2 1 0,6 0 1436,-6 0-657,7 0-1310,-4 0 0,19 0 0,4 0-169,4 0 0,4-5 1,5-2-1,2 1-167,2 0 1,-3-1 0,4 2 0,-4-3 136,-1 0 0,-2-3 1,-1 5-1,-4-1 103,-1 1 0,-2-3 0,-4 4 97,-1 2-185,-6-5-143,-2 6 0,-6-3 1,0 10 198,0 5 1,0 2 0,-1 4 0,-2 2 100,-2 1 0,-5 5 0,5-3 0,1 1 106,-3 4 0,4 3 0,-5 3 0,0 3-171,0 1 0,3-2 1,-4 6-1,-1 2 18,2-1 0,-5 6 1,5-9-75,0 3 25,-4 3 0,5 2 0,-4-1-291,1-4 217,7-1 0,-5 3 1,5 1-1,-2-1-39,2 0 0,0 0 1,0 0-1,-2 0 174,2 1 0,-1 0 0,1 3 0,-3 2-9,-2 2 1,5 2 0,-4 5 0,2-1-13,1 1 0,-6-1 0,5 1 1,2 1 155,1 3 0,2-2 1,0 4-1,2-2-73,3 0 1,-2 1 0,7-6 0,-1-1 139,-1-3 0,3-4 0,-6-4 471,-2 3-499,5-3 1,-6 9 0,4-6 80,1-1-230,-6 4 0,6-6 0,-6 4 0,3-1-30,0 0 1,1 6 0,-5-1 0,2 3-162,3 2 1,-4-1-1,4 1 1,-3-1-12,-2 1 1,0-7 0,0-1 0,0-4 143,0-3 0,-5-3 1,0-11-1,2 0 98,1-1 0,2 0 0,2-3 0,1-3-131,2-1 1,0 0 0,-5-2 0,1 4-131,4-1 0,-3-1 0,2-7 95,-2 1 0,-2-1 210,0 0-280,0-6 0,-2 0-191,-2-3 1,-3 3 0,-2 7 1,-3-6 0,6-1 114,-2-2 0,3 4 1,-3-4-1,0 1 112,0-1 1,0 1 0,-3-4-1,1 3 433,-1 2 1,-3-5 0,-4 4 0,-1-2 106,2-1 0,-6 1 0,-2-5 0,-6 0-489,-2 0 0,-7 2 0,0 1 1,-7 3-1372,-5 2 1,-12 2 0,-8 6-1270,32-7 0,0 1 2294,-8 3 1,-2 3 0,-6 7 0,-3 4 0,-6 2 0,-1 1 0</inkml:trace>
  <inkml:trace contextRef="#ctx0" brushRef="#br0">18257 3813 8474,'-15'-16'0,"3"-2"327,2-1 0,-1 5 225,6 4 0,-1 7 0,2 0-315,0 6 1,-1 11 0,5 10 0,0 3-83,0 2 0,0 2 1,0 1-1,0 1-128,0-1 0,6 3 1,2-1-1,2-1-37,-1 3 0,1-6 1,6 4-292,3-4 244,-3-1 1,5-2 0,-7-1 0,1-4 6,-1-1 1,-4-2 0,-1-5-178,2 1 218,-4-1 0,6-1-22,-4-4 1,-1-2 79,2-7 0,-1-7 1,7-4-32,4-6 0,-5-1 0,5-4 1,-4-1-4,-2 1 1,2-2 0,2-5 0,2 0 15,3 1 1,-4-1-1,5 2 309,2 3-325,1-4 1,1 12-1,1-3 315,0 3-227,0 2 0,4 4 0,1 2 0,-2 2-82,-2 3 1,-6 3 0,-1 5 0,-3 4-104,-2 4 1,-4 3-1,-2 1 1,-4 4-70,-2 2 1,4 1-1,-6 3 1,1-2 8,2-1 0,-6-1 0,6 2 0,-3-1 72,1 2 0,5-5-1,-4-1 1,2 0 111,3-1 1,-3-5-1,2-6 161,1-1 1,-3-3 0,2-4 53,1 0 1,2-6 0,1-4-97,0-2-119,1-9 0,1 3 1,1-6-1,4 0-8,2 2 0,0-5 1,6 4-292,0 1 184,0-5 1,0 11 0,-1-3 0,1 3 113,0 1 0,-5 7 0,-2 3 0,-1 4 239,-3 1 1,2 0 0,0 1 0,-3 4-40,-1 5 0,3-2 0,2 1 0,0 3-43,0 0 1,4 3 0,-1-2-1,3-2-57,2-2 0,5-1 0,3 4 0,2-4-79,6-2 1,3 4-1,0-6 1,5 1 63,3 2 1,3-6 0,3 4 167,5-3-239,-3-2 1,8 0 0,-1 0 0,7 0-66,-36 0 0,1 0 0,-2 0 0,1 0 0,3 0 0,1 0 0,-2 0 0,0 0 37,-1 0 0,0 0 1,1-3-1,0 1 1,0-1-1,0 1 1,-1 0-1,0 1 32,37-1 1,-6 2 0,-5 0-1,-2 0 64,1 0 0,-8-5 1,-4-1-1,-5 0 19,-5-1 1,-1-4 0,-5 3 0,-5-2-529,-6 1 0,-5 1 0,0-3 1,-5 3-1531,-3 1 0,-8-4 1917,-3 1 0,-10-2 0,-3-3 0</inkml:trace>
  <inkml:trace contextRef="#ctx0" brushRef="#br0">19451 5151 8287,'-8'-42'0,"3"4"0,3 4 1073,2 4-418,-6 1 0,4 7 957,-2 3-1226,2 9 1,2 7 0,0 11-160,0 6 1,0 17 0,-2 2 0,-1 9-55,-2 6 0,1 3 0,4 7 0,-2-3-83,-3-2 1,4 3 0,-6-5-1,2 1-200,1-5 0,-3-2 0,4-3-331,-2-4 367,0 4 0,5-17 0,2 1 1,1-7 10,2-6 1,8-8-1,1-1 63,9-2 0,4-8 0,2-2 0</inkml:trace>
  <inkml:trace contextRef="#ctx0" brushRef="#br0">19897 5439 8287,'0'-29'0,"0"2"577,0 3 1,-2-2 0,-3 7-1,-4 3 237,-4 5 0,-8 4 0,-3 7 0,-3 0-401,-2 0 1,1 8-1,-1 5 1,2 5-445,3-1 1,3 6 0,6-1-1,3 2-259,2 0 0,4-1 1,6 2-1,1-1-52,4 2 1,3-4 0,6 2 0,1 0 159,-1-2 1,1 7 0,-1-2 0,0 7 354,1 3 1,-2-4 0,-4 6-1,-2 1 318,-1 1 0,-4 1 0,2-2 0,-2-2 121,-2 2 0,-6-3 0,-4-2 0,-3-3-172,-1-5 0,-1-6 0,1 0-134,0-5-196,-7 1 0,5-10-1244,-3 2 752,3-2 1,1-9 0,3-3 0,2-4-1695,5-4 0,4-8 2076,1-3 0,6-9 0,2-4 0</inkml:trace>
  <inkml:trace contextRef="#ctx0" brushRef="#br0">20170 5280 8225,'2'-12'789,"1"4"112,2 8 0,0 8 0,-5 11 1,-2 5-390,-3 3 1,2 8-1,-5 2 1,0 1-382,0 1 1,5-3 0,-2 3-1,3-6-313,2-2 0,0-4 0,0-3 152,0-5 0,2-9 0,3-9 117,4-9 0,6-3 0,2-14 1,4-4-26,1-3 0,1-8 0,2 1 0,-1 0-50,2 0 0,1-2 1,2 4-1,0 2 75,0 6 1,-7 6-1,-3 11 545,-3 2-472,-2-3 0,-1 13 0,-3 2 0,-5 11 136,-4 9 0,-1 7 1,0 3-149,0 1-410,-6 7 0,3-1 1,-5 7-1,1 5-985,4 5 0,1 0 1247,2 11 0,13 7 0,3 6 0</inkml:trace>
  <inkml:trace contextRef="#ctx0" brushRef="#br0">22515 2791 14885,'0'-20'-1283,"0"4"0,0-4 495,0 4 0,-1 8 1498,-4 4 1,2 2 0,-5 4 0,0 1-695,0 2 1,3 4 0,-3-2-1,1 1-575,4 3 1,-3 2-1,1 3 508,2 3 1,1-3-1,2 4 1</inkml:trace>
  <inkml:trace contextRef="#ctx0" brushRef="#br0">21609 2820 18575,'8'-14'-2134,"-3"-1"1644,-4 1 1,-1 4-125,0 1 620,0 6 1,-6-4 0,-4 7 0,-4 2-64,-5 3 0,3-4 1,-3 6-1,3-3-489,1 1 1,-4 6 0,0-3 525,1 0 0,2 5 0,2-5 1</inkml:trace>
  <inkml:trace contextRef="#ctx0" brushRef="#br0">20818 2777 11446,'-10'-11'0,"2"-4"0,0-1-67,0 0 1,3 2 0,-4 1 0,-4 4 399,-5 4 1,1 3-1,-7 2 1,-4 2 398,-3 3-507,0 3 0,-10 12 0,4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13077 8503 8367,'0'-22'0,"0"3"805,0 3 0,0 1 0,0 1 835,0 0-1357,0-1 1,-4 1-1,-3 1 590,-1 4-604,-1-4 0,-6 5 0,1-5 0,-2 2-15,-3 1 0,-4 7 1,-4-2-1,2 4-109,1 1 0,4 6 0,-2 4 1,1 2-85,4 3 1,1 6 0,3 3-1,3 4-278,6 6 0,-3-2 0,2 6-109,2 2 251,2 8 1,1-1 0,0 4-289,0-2 267,0 12 1,4-8 0,1 9-192,-2-3 255,5-8 1,-6 4 0,3-7 190,-4-2-197,6-1 1,-6-8-1,4-4 154,-3-2-67,-9-3 1,-1 0 0,-6-3 0,0-3-399,-1-1 1,1-2 0,-1-4 0,1-1-619,0 1 1,-1-7 966,1-4 0,-7 4 0,-1 0 0</inkml:trace>
  <inkml:trace contextRef="#ctx0" brushRef="#br0">12473 9036 11196,'8'-13'1705,"7"2"-1214,7 1 0,7 2 1,6-3-1,8 3-868,8 2 0,5-4 377,2 5 0,6-6 0,1 3 0</inkml:trace>
  <inkml:trace contextRef="#ctx0" brushRef="#br0">13365 8676 8105,'-19'5'0,"-2"0"558,-1-2 0,3 5 289,-5 1 1,6 4 0,0 3 9,7 3 1,0 4 0,6 7 0,2 2-649,2 2 0,1 1 0,1-3 1,2 3-178,2 2 1,6-5-1,-1 1 1,3-2-757,1-2 1,0-2 0,1-2 0,-1-1-1252,1 2 1,4-5 1974,0-2 0,0 3 0,-4 1 0</inkml:trace>
  <inkml:trace contextRef="#ctx0" brushRef="#br0">13682 8834 8105,'-15'0'229,"3"2"1,0 3 0,4 6 652,2 7 1,1-1 0,5 9-1,0 2-373,0 4 0,0 2 1,0-7-268,0-3-142,0 3 1,0-6 0,0 3-180,0-5 76,7-3 0,-6-6-113,4-1-19,-3-5 0,-1 0-64,4-8 0,-2-6 0,7-8 0,1-2-239,2-3 1,6-1-1,0-6 1,0-2 143,2-2 0,-5 6 1,3 5-1,-3 2 440,-1 4 1,-1 1 0,0 3 449,1 4 0,-3 4 0,-2 11 0,-5 9-284,-4 7 0,-1 5 1,0 2-1,0 0-291,0-1 0,0 1 1,0 0-1,0-2-670,0-3 1,0 2-1,0-7 1,0-2 648,0-1 0,0 5 0,0 2 0</inkml:trace>
  <inkml:trace contextRef="#ctx0" brushRef="#br0">14113 8532 8228,'15'0'0,"-1"0"0,0 0 459,1 0 0,-1 0 0,1 3 2671,-1 7-2324,0 0 0,1 17 1,-2-2 604,-4 7-1175,4 5 0,-7 6 0,4 0 0,-4 2-160,1 3 0,-6-3 0,4 4 1,-3-1-279,-2 0 1,-7-4 0,-1-8 0,-1-1-815,-1-3 0,1 2 0,-4-4 0,3-2 1016,5-1 0,-3-6 0,0-1 0</inkml:trace>
  <inkml:trace contextRef="#ctx0" brushRef="#br0">14631 8906 10634,'10'-14'0,"-1"0"1322,3-1 0,0 6 0,4 1 1,2 0-662,1 0 0,0 4 1,-4 0-1,-1 2-2096,0 2 1,1 0 0,-1 0 1434,1 0 0,-1 13 0,0 3 0</inkml:trace>
  <inkml:trace contextRef="#ctx0" brushRef="#br0">14674 9122 9732,'2'-9'1592,"3"1"1,6 0-1449,7 0 0,4 0 0,8-4 1,4 3-1780,4-2 1,4 3-1,3-2 1635,3-1 0,-4-8 0,6-4 0</inkml:trace>
  <inkml:trace contextRef="#ctx0" brushRef="#br0">15725 8604 8554,'0'-14'0,"0"-1"822,0 1 0,-2 4 1,-3 2-1,-4 2-175,-4 3 1,-6 12 0,-2 7-1,0 5-253,0 5 0,-4 3 0,2 3 0,1 3-107,3 1 0,3 1 0,1 3 0,1-3-27,0-2 1,6 3 0,3-4-417,3-2 176,2-2 0,2-1 1,3 0-1,4-2 121,4-3 0,8 2 0,1-7-1674,1-2 1170,10-7 0,-12 1 1,11-6-1,0-2 168,-2-1 0,7-7 0,0-3 0,1-3 221,1-5 0,-3-8 0,4 0 1,-1-5 184,1-4 1,-7 1 0,-2-7 0,-8-1 108,-2-1 0,-2-7 0,-6-2 1,-3 1 103,-5-1 0,-10 7 0,-6 6 0,-7 2 338,-6 3 0,-5 3 0,-3 7-555,-1 7-177,-7 1 1,8 12 0,-5-2-3179,2 2 1926,1 2 0,6 0 0,-1 3 1222,0 7 0,0-1 0,0 12 0</inkml:trace>
  <inkml:trace contextRef="#ctx0" brushRef="#br0">15480 8964 7921,'-14'-5'1636,"-1"0"-915,7-6 0,-3 8 1887,6-7-1586,0 7 0,5-5-648,0 3 1,2 4-1,3-4 1,4 3-141,4 2 1,2 0 0,-1 0-266,0 0 1,1 0-52,-1 0 1,1 0 0,-1 0-193,0 0 0,1 0 1,-1 0-1,1 0-171,-1 0 0,0 0 0,1 0-1191,-1 0 1206,0 0 0,1-4 1,-1-1-1180,1 2 1148,-1 1 1,-4 2-1,-1 0-679,2 0 182,-4 0 958,-1 0 0,1-6 0,1-2 0</inkml:trace>
  <inkml:trace contextRef="#ctx0" brushRef="#br0">15653 8935 7949,'-23'0'1670,"3"-5"-2,5 0 0,9 1-1101,6 4 0,8 0 0,11 0 689,5 0-1045,3 0 0,2 0 0,0 0 0,-1 0-50,1 0 1,2 0-1,-1 0 1,0 0-417,-3 0 1,-1-5 0,3 0-1,0 0-892,-1-1 1,0 4-1,-3-4 1,-1 1 1146,2 0 0,1-6 0,2 3 0</inkml:trace>
  <inkml:trace contextRef="#ctx0" brushRef="#br0">16588 8604 8876,'0'-16'0,"-2"-1"0,-1-3 1216,-2 3 0,-1 7 0,3 4 0,-4 1-331,-1 0 0,-1 2 1,-6 8-1,2 6-689,4 7 0,-4-1 0,4 7 0,-4 2-237,-2 1 1,3 2 0,0 1 0,3 2-382,-2 2 0,4 1 1,2-3-1018,4 1 1051,-6 1 0,6-4 0,-4 2-1747,3 2 1663,9-1 0,1-4 0,6 0 0,1-2-1248,-1-3 1720,7-3 0,1 0 0,7 1 0</inkml:trace>
  <inkml:trace contextRef="#ctx0" brushRef="#br0">16976 8575 8124,'-1'-12'0,"-3"0"1004,0 3 0,-3 7 1152,2 2-1692,4 7 0,-7 7 0,5 2 1,-2 3-68,2 5 0,-4 8 0,3 2 0,-1-1-468,-2 2 0,6-3 0,-4 5 0,2 0-166,-2 0 0,3-5 0,-2 1 0,2-2-1184,2-3 1,0-4 0,0-1 1420,0-2 0,0-2 0,0-5 0</inkml:trace>
  <inkml:trace contextRef="#ctx0" brushRef="#br0">17206 8431 7900,'16'0'139,"4"0"0,-4 0 0,3 0 0,-3 2 455,-2 3 1,1 4-1,-1 9 1,0 3 120,1 1 0,-6 4 0,-1 6 1,0 5-122,0 4 1,-5 1 0,2 9 0,-3 0-211,-2 0 1,0 2 0,-2 3 0,-3-3-253,-4-5 1,1-4-1,-3 0-951,-5-1 239,1 0 0,-7-6 1,3-4-1,-5-2 580,-3-3 0,-15 8 0,-3 0 0</inkml:trace>
  <inkml:trace contextRef="#ctx0" brushRef="#br0">3237 10417 29153,'5'-16'-1725,"-1"-3"0,3 1 0,-4-4 0,3 1 828,2 4 1,0-4 0,4 2 1408,-3 1 1,1 2-1,4 2-20,1-1 0,-6 7 0,1 3 0,1 4-64,2 1 0,3 0 0,3 0 1,5 0-148,3 0 1,3 0-1,4 1 1,6 3-32,6 0 0,1 6 0,4-5-204,-2-2 470,12 5 0,-13-6 0,8 4 763,-5 0-1003,3-4 1,-2 9 0,5-4-1,1-1-94,-1 0 0,1-1 0,-1-3 1,4 1-100,6 2 0,-6 0 0,6-5 1,-5 0 60,1 0 0,-2 0 0,4 0 1,-1-2-23,-3-3 1,-7 4 0,-3-6 0,-1 2-123,-4 1 0,-3-1 0,-4 5 0,-6 0 0,-2 0 0,-3 0 0,1 0 0,-2 0 0,-3 0 0,4 0 0,-4 0 0,3 0 0,1 0 0,1 0 0,0-2 0,0-1 0,0-2 0,-2-4 0,-2 2 0,-2-1 0,-3-3 0,0-2 0,-8-1 0,0-1 0,-3 1 0,-1-5 0,2-2 0,-5 0-270,-4 1 0,-1-8 0,0 1 0,0-5-295,0 0 1,-1-5-1,-4-1 1,-5-3-142,-3-3 1,-3 1 0,-1-2 0,-4-1-24,-1-2 1,3-1 0,-5 2 0,0-1-57,1 2 1,-4-4-1,3 2-1192,-3 2 1704,-2-5 0,0 8 0,2-2 0,2 5 208,1 0 0,0 3 1,-4 2-1,4 3 223,5 5 0,3 6 0,2-1 0,-2 1 88,-3 3 1,8 4-1,-4 4 1,2 4 212,1 0 0,2 2 0,0-4-149,-1 2 0,5 0 1,-1 2 867,1 0-958,4-1 1,-6 5 0,4 0 0,-6 0 24,-3 0 1,-3 0 0,-3 0 0,-5 0 54,-3 0 0,-8 0 0,-5 0 0,-7 1 54,-5 4 0,-6-2 1,-3 5-1,-3 0-5,-1 0 0,-2-4 1,-7 0-1,-2 0-159,35-2 1,0 0 0,-39 0-1,0 3 1,0-2-85,0 2 0,39-4 0,-1 1 1,-2 2-1,-1 2 0,0-2 1,0 1-4,3-1 0,-1 0 0,1 2 0,0-1 1,-33 0-1,3-2 121,3-1 1,16-2-1,5 0 1,11 0-170,7 0 1,1-2-1,2-1 1,3-2-221,5 2 1,8 2-440,1 1 192,1-7-932,1 6 801,1-6 0,1 7 130,-4 0 266,-3 7 1,-1-3 0,-2 9 0,-2 5-128,-1 2 0,-6 6 1,1 8-1,-5 6 239,-5 6 0,2 13 0,14-23 0,0 2 0,0 3 0,0 2-53,2 4 1,0 1-1,2 0 1,0 1-1,1 0 1,2 0 0,1-3-1,2 0-189,2-1 0,1-2 0,1 1 0,2-1 0,2 29 0,1-7 72,4-4 1,3-5 0,8 0-1,2-2-542,1 1 0,5 4 0,-4-5-3705,3 7 183,1 11 4269,-10-30 0,1 2 0,-1 3 0,0 2 0,0 3 0,-2 2 0,-2 0 0,-1 2 0,-2 1 0</inkml:trace>
  <inkml:trace contextRef="#ctx0" brushRef="#br0">13380 8302 25295,'-10'-5'-1384,"0"0"1,7-1 0,-3 3-1,-1-2 1107,-2 2 1,1 9 906,-2 9-673,1-1 0,-1 13 0,-1-1 0,-4 6 50,-2 6 1,-10 4 0,-2 2 0,-8 4 93,-4 5 0,-7 3 1,-2 0-1,-1-2 72,-3-1 0,4-11 1,2-1-1,5-6-225,5-7 1,9-6 0,10-9-1,4-2 586,6-1-745,2-7 1,9 3-1,3-7 1,6-4 520,6-5 0,6-3 1,7-3 473,4-3-614,2-3 1,8-7-1,-1 0-85,0 1-13,7-1 1,-3 0 0,8-1-1,1-2-31,-2-2 1,0 0-1,4 7 1,-2 2 98,-3 1 1,-10 13 0,-11 1 0,-7 7 66,-5 3 0,-11 1 0,-4 6 0,-3 7-664,-2 9 1,-7-1-1,-2 3 1,-6 4 186,-4 3 0,-3 7 1,-7-6-1,0 1 64,0 1 1,-4 2 0,-2 4-290,-2-2 322,5-4 0,-3-2 1,6 1-262,0-2 164,0-2 0,7-3 0,3-1-716,3-2 1323,1-6 1,6 2-328,-1-5 0,9-7 1,-1-5-1,8-6 254,7-7 0,0-3 0,13-3 0,2-3-133,4-5 1,10-5-1,-1-3 1,7-1-43,4 1 1,7-3 0,8 0 0,-31 16-1,1 1 16,4-2 1,0 0 0,0-1-1,1 0 1,6-1 0,0 0-727,1-2 1,-1 0 723,2 1 1,0 1 0,-2-1 0,-1 1-1,-1 4 1,0 1 0,-5 1 0,-1 2 412,26-9 1,-14 12 0,-15 6 1208,-8 4-1478,-7 1 0,-14 1 0,-3 6-1338,-3 7 556,-2 0 1,-13 13 0,-6-3-272,-7 4 616,-9 7 1,-2 0 0,-6 5-1,0 0-64,0 5 1,0-7-1,-1 4 1,3-6 49,3-4 0,1-1 1,6-2-1,3-2 1298,5-3-1384,12-10 1,8-8 0,11-7 0,9-4 822,9-5 0,6-9 1,11-3-1,2-2 14,3 0 1,-2-2-1,9-6-104,4-1-304,5-7 1,3 3 0,0-6 0,2 0 38,-34 21 0,0 1 0,37-18 0,0 2 0,-2 2 100,-3 3 1,-4 5 0,-11 6 0,-5 9-21,-7 4 1,-13 4-1,-13 11-662,-7 7 0,-6 2 1,-2 8-1,-6 2-89,-7 1 1,-2 3-1,-10 2 1,-2 3 206,-4 2 1,-7-3 0,6 3-1,-1-2-98,-1-3 1,5 3 0,-2-2-9,6-1 207,5-8 0,12-3-852,-1-6 548,7-1 1,4-8-1,14-6 1,7-8 1032,5-4 0,10-4 0,5-4 0,6-5-259,3-7 0,2 0 0,6-7 0,3-1-115,5-1 1,-1-2 0,1 1 0,2 2 43,1 2 0,4 7 0,-1 3 1,-1 7 47,-6 5 1,-19 8-1,-8 5 1,-9 6-293,-6 7 1,-9 9 0,-11 5 0,-5 3-308,-9 2 0,-1 1 0,-15 2 1081,-4 2-950,1-1 0,-11 1 0,5-1 1,0-1 5,0-1 0,3-4 0,8-3 27,5-5-362,9-9-148,4 2 996,12-10 0,10-2 1,14-10-1,12-2 276,9-3 1,5-6 0,3-3-1,4-3-512,4-2 1,-29 15 0,0 0 0,3-1 0,0 1-1,1 0 1,1 1-1,0 0 0,0 2 1,1 0-1,0 1 0,1 3 1,-1 1-1,2 1 1,0 1 153,-1 1 0,-1 1 1,36 0-1,-8 4 1,-11 3 234,-12 4 0,-9 10 0,-17 5-571,-9 4-196,-6-6 0,-8 5 1,-3-3-2024,-7 3 1902,1 2 0,-12-2 0,6-3-742,1-5 793,0-3 0,-1-1 0,2-1-1054,4 1 850,2-7 0,11 3 1,5-5 746,10 2 0,13-3 0,10 3 0,8-2-31,7-3 1,12-1-1,1-2 1,7 0-15,3 0 0,-39 0 1,1 0-1,2 0 0,1 0 1,2 0-1,-1-2 19,1 0 1,1 0 0,-4 0 0,1 0 0,0-2 0,0-1 0,-3 0 0,0-1 54,-1 0 0,0-1 1,34-7-1,-2 1 0,-7 2 83,-8 1-76,-17 0 0,13-10 0,-9-3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20875 10935 25995,'-33'-6'0,"-1"-4"-1268,2-3 0,3 4 0,5-1 468,5-1 763,-3-2 1,6 4-1,-3-1 199,3-1 0,8 3-124,3-2-330,3 7 1,4-3 718,3 6 1,3 1 0,6 4 0,2 5-330,3 2 0,3 3 0,9-1 1,1 0 169,1 1 1,7-1 0,-1 1-1,2-1-20,2 0 1,7 1 0,3-1-1,4 1-58,6-1 0,9-1 0,-32-8 0,3-1 0,2 0 0,1-1-33,4 0 0,1 0 0,-1-2 0,0 0 0,3 1 1,0 1 445,-2-2 1,0-1-215,-1 0 0,1 0 1,-1 1-1,0 0 1,0 0-1,0 1-508,-2 0 0,-1 1 235,-3-1 1,-1 1 0,-1-3 0,1 0 0,-2 0 0,1 0 31,2 0 1,1 0-74,2 0 1,0 0 0,1 0 0,-1 0 0,-1 0 0,0 0-73,1 0 1,-1 0 13,-2-3 0,0-1 0,3 1 0,0-2 0,-2-2 0,-2 0 0,1 0 0,-1-1 0,37-6 1,-5 0 0,-5-1 0,-1 1 30,-2-1 0,-8 3 0,-1 0 0,-7 4-18,-2 2 1,-4-4 0,1 6 0,-6-1-36,-6-2 1,-10 6 0,-5-6 0,-3 3-137,-1-1 1,-7-1-827,-4 1 395,-8 3 1,-6-4 0,-9 4 101,-5-3 451,-10 4 1,-9-6 0,-10 9-1,-4 1 48,-6 2 1,-2 6 0,-7 0 0,0 5-60,0 3 1,32-8-1,0-1 1,-1 0-1,-1-1 1,-2 3-1,0 0-16,-1 2 1,1 0 0,-2 0 0,-1 2 0,-5 1 0,-2 1 0,-2 4 0,-1 1 32,-4 4 1,-1 2 0,0 2-1,-1 2 1,-3 3 0,-1 1-1,4 1 1,0 1 58,3 1 1,0 2 0,1 0-1,2 2 1,1 0 0,1 0 0,4 0-1,2 0 26,4-2 1,3 1 0,7-5-1,1 0 1,5 0 0,3-1-1,2-1 1,1-1-489,-17 32 0,10-14 1,1-4-1,7-7-154,1-2 0,5-3 1,-2-1-1427,7-1 1490,-2-1 0,10-10 1,-5-2-1,2-1-445,3-3 1,1-2 0,4-2 0,2-1-368,6-3 1,3 2 0,1-4 1275,1 0 0,-1 5 0,0-5 0</inkml:trace>
  <inkml:trace contextRef="#ctx0" brushRef="#br0">17264 11165 24760,'0'-14'-4479,"0"-1"1,0 1 4105,0 0 0,0-1 1,-2 1-1,-1 0 64,-2-1 0,-6 1 0,0-1 673,-7 1 1,2 1 0,-4 4-1,-1 4 155,-3 3 1,-3 2 0,-2 2 0,0 3-115,0 4 1,1 10-1,0 5 1,5 4-231,3 0 0,1 7 1,5 4-825,6 2 756,5 3 0,9 0 0,4 4 0,2 3-157,3 1 1,6 2 0,1-6 0,0-2 16,-3-1 1,2-2-1,-3-1 1,-4-4-259,-3-4 0,-7-4 0,0-1 0,-2-2-276,-2-3 1,0-3 0,-2-7 0,-2 1-111,-6-1 1,-3 0 0,-3-1 0,-1-2-14,-3-1 1050,-5-7 1,-4 4 0,-8-7 0</inkml:trace>
  <inkml:trace contextRef="#ctx0" brushRef="#br0">16588 11554 25006,'1'-10'-5259,"4"2"6527,5 2 0,7 1 0,6 3 0,4-1-861,8-2 0,7-4 0,6 4 1,6 0-483,7-1 0,4-2 1,7-7-1,-1 1-72,-4 0 0,-5 1 0,-11 2 0,-8 1-874,-7-1 1031,-13 4 0,-15 3 0,-14 8 965,-10 6-256,0 9 1,-9-1-1,4 6-788,-2 1 73,6 3 0,-4 0 1,8 1-1,4-2-220,4-3 1,3 2-1,4-5 1,3-1-205,4 1 1,6-6 0,5-7 0,8-2 325,4-3 1,6-1-1,-5-2 1,-1-2 101,-1-3 1,-9-3-1,-3-6 1,-4 0-132,-6-1 1,-2 1 0,-9-1-1,-3 1-333,-4 0 0,-12-6 1,-6 1-1,-5 2-165,0 1 1,-3 3-1,0 2-1405,-2 1 1850,11 1 0,-6-1 0,13 2-444,1 2-55,9 1 1,6 5 542,12 0 1,6 0 0,10 0 0,-1 0 257,2 0 0,1 0 1,0 0-1,-1 0 368,-2 0 1,-2 0 0,4 1 0,-4 3-1,-1 0 0,3 6 1,-3-4-1,-1 2-62,1 4 0,3-4 0,-5 1 0,-1 2-437,-2 2 1,-3 2-1,-2 1 1,-3 1-419,-2 2 1,-1 0 0,-5-3-466,0 4 468,0-4 0,0 4 0,-2-7 0,-1-2 230,-2-1 1,-6-7 549,2 2 0,1-3 1,0-4-1,1-3-498,4-4 1,-3-9-1,1-3 1,2 0-177,1 1 1,4-4 0,1 3-1,3 0-8,2 0 1,0-3 0,3 5 0,-1 2 177,1 1 1,2 1 0,1 2 0,1 2-228,-1 2 1,5 5 921,1 0 1,5-4-1,-3 0 1</inkml:trace>
  <inkml:trace contextRef="#ctx0" brushRef="#br0">18170 11252 25397,'-27'0'0,"2"0"-363,1 0 1,6 1-1,-3 4 1,2 6 592,0 7 1,6-1 0,8 9-1,4 3-1129,1 3 0,1 8 1,4-2-1924,5 4 2130,3 1 1,6 0 0,1 0-1,1 0 970,0 0 0,5-1 0,-2-4 0,3-4-326,2-4 1,6-1-1,1 0 1</inkml:trace>
  <inkml:trace contextRef="#ctx0" brushRef="#br0">19566 11079 30057,'14'-5'0,"1"0"-208,-1 2 0,7 3 0,3 7 1,1 7-1305,-1 8 1,4 7 0,-4 5 0,3 4 1439,1 4 1,1 2-1,-2 3 1,-1 2-545,-2 2 0,-6 1 0,-1 2-2086,-6-1 2089,-11-1 0,-14 1 1,-13 0-621,-10 1 564,-1-4 1,-18-1-1,3-7 534,-3-4 0,-8 10 0,-1-3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3395 6086 20430,'-10'-5'0,"2"-1"-1909,2-2 0,1 3 1098,5-4-2019,0 5 2980,0-2 1,7 6 0,2 0 682,4 0 0,1 0 0,2 0 896,4 0-1286,-4 0 0,11 0 0,-3 0 770,3 0-780,2 0 0,4 0 0,2 0 0,2 0 6,3 0 1,0 0 0,0 0 0,-3 0 265,-2 0 1,5 0 0,-3 0 0,1 0-234,1 0 1,-6-5-1,4 0 1,0 2-392,-1 2 0,-2 1 0,3-2 0,-2-1 29,-3-2 0,0 0 0,0 5 1,0 0-106,-5 0 0,2 0 0,-7 0-12,0 0 33,6 0 0,-12 0 0,3 0-176,-3 0 153,-2 0 0,5 0 1,1 0-1,-3 0-30,-1 0 1,3 0 0,0 0 0,1 0 55,0 0 0,-4 0 1,5 0-1,0 0 23,3 0 1,-2-1-1,2-3 1,2 0-15,1 0 1,2-2 0,0 1-1,-1 0-24,1-1 1,0 5 0,0-6 0,-1 2 8,1 1 1,0-3 0,0 4 0,0-3-10,-1-2 0,0 3 0,-3-3 0,-1 1 21,2 4 1,-1-3 0,1 1 0,-4 0-11,-1-1 0,5 4 0,-4-4-248,0-1 179,-1 6 0,-7-7 0,1 5 0,-1-4-58,1-1 0,-1 3 0,0-3 0,1 0-3,-1 0 1,-4 4 0,-1-4 0,3 0-81,0 0 1,3-2 0,-1-3 0,1 2-15,-1 1 1,0 1-1,-1-5 1,-2-1-92,-1 1 1,-1-1 0,4 1 0,-3 0-141,-5-1 1,1 1-1,-1-1 1,-2-1-277,-1-3 1,-2 3-1,0-3-1656,0 3 1813,0 2 0,0-2 0,0-2 0,0-1-199,0 1 0,0 6 0,0-3 205,0-6 0,0 2 1,0 0-1,0 3 65,0 2 1,0-1-1,0 1 1,-2-1 228,-3 1 0,2-5 1,-7 0-1,1 1 229,1 2 0,-5 2 0,2-1 0,-5-1 213,-3-3 1,-2 3-1,2-3 1,-4 3 194,1 2 0,-4-1 0,6 1 0,-3-1 33,-2 1 1,-1 0-1,1 1 1,1 2 49,-2 1 0,4 1 0,-2-4 0,-2 2 30,-1 1 0,-2 5 0,0-3 1,1 0 17,-1 0 0,0 3 0,0-4 0,0-1-41,1 2 0,-1-3 1,0 5-1,0-1-116,1 1 1,-1-4-1,2 4 1,-1-1-116,0 1 0,7-4 1,-8 4-1,2-2-180,0-3 0,-2-2 1,2 0-1,1 2 61,2 2 1,0 5 0,-4 0 97,-1 2-124,0-4 1,0 4-1,2-3 63,3 4-45,-3 1 1,4 0 0,-5 0 0,-1 0-10,0 0 1,0 0 0,1 0-1,-1 0 24,0 0 0,5 0 1,0 0-1,0 0 60,2 0 0,-5 0 0,3 0 0,-4 0 10,0 0 0,-1 0 1,0 0-1,-1 0-195,-4 0 0,4 0 0,-5 0 1,1 0 78,0 0 0,-5 4 0,2 3 0,0 1-36,3 3 0,-1-3 0,2 0-127,1-2 37,-5 6 1,11-9-1,-2 6 1,0 1-80,1-2 1,-2 5 0,1-4-246,-1 4 223,0 1 1,-1 1 0,-2 1 0,-3 1-8,-2 3 0,3-1 1,-2-5-1,-1 1-31,0-1 1,5 5-1,-2 0 1,4-1 51,1-2 0,2-2 0,2 1 0,2 1-106,2 3 1,1-3 0,2 3 0,-1-3-72,1-2 1,2 1 0,2-1-549,0 1 613,-1-1 0,1 0 0,1 1 1,2-1-108,1 0 0,1 1 0,-4-1-485,3 1 551,-3-1 1,10 0-1,-6-1 1,-1-2 66,2-1 0,-3 0 1,6 4-1,0 0-32,-1 1 0,3-1 0,-5 1 0,1-1-82,4 0 0,1 1 1,2-1-1,0 0-48,0 1 1,0-1-1,0 1 1,0-1-113,0 0 1,0 1 0,2-1-95,3 1 0,-2-1-756,7 0 1233,-1 1 1,1-2 0,-2-2-259,-2-2 389,5 1 0,-4 4 1,4-1 575,-1-3-366,-1 2 1,1-4-1,-1 7 1,3-1 35,0 1 0,1-6 1,-2 1-1,-1 1 28,1 2 0,2 0 1,1-2-1,1-2 151,-1 3 1,2-4 0,2 0 0,1 0-108,-2 0 0,4-4 0,0 4 0,0-1 102,0-4 0,4-2 1,-3-1-1,2 0 43,0 0 0,0 0 0,7 0 0,1 0 57,1 0 1,1 0 0,-5 0 1048,-1 0-1076,1 0 0,0 0 1,0 0 818,0 0-925,-7-6 1,3 5 0,-4-4-33,2 3-466,-6 2 0,4 0 0,-7 0 0,1 0-174,-1 0 1,1 0-1,-1 0 1,0 0-172,1 0 1,4 0 0,0 0-1,0 2-89,2 3 1,-5-2-1,5 5 345,0-2 0,1 5 0,7-3 1</inkml:trace>
  <inkml:trace contextRef="#ctx0" brushRef="#br0">8819 5885 18980,'8'-7'0,"-2"-1"0,-1-1-1121,0-1 1,1 7-1,-3-3 1226,2-1 0,2-1-194,-3-6 1,-2 4-1,4 2 223,1 2 0,-6-1 1,6 4-1,-1-2 319,4 2 0,3 2 1,1 1-1,2 0-129,3 0 1,-3 0-1,5 0 1,-2 0-90,0 0 0,0 1 0,-4 2 541,-1 2-1087,-6 0 1,-9 0 0,-14 0-1,-9-2 688,-8-2 1,-4 4 0,-8 2 0,3-1 84,2 0 1,-2 1 0,4-4-1,-1 2-3,-1-2 1,12 3 0,0-1-339,5-2 1,3-1 1,11 0-350,3 2 1,16-2 0,8 3 0,8-4 426,7-1 1,-2-1-1,5-2 1,-1-2 586,1 2 0,-3-1 0,2 1 1,-2-2-755,-7 2 1,-3 2 0,-8-1-1,0-1-360,-3-2-262,-8 0 0,-5 5 0,-11 0 0,-5 2 514,-4 3 0,-7-2 1,0 5-420,-5-2 786,-2 5 0,6-7 1,-1 4-1,0 0-294,0 0 0,1-5 1,0 3-283,4 1 210,4-6 1,13 6-1,9-7 1,11 0 197,9 0 1,7 0 0,3-2-1,1-1 359,-1-2 0,-1-6 1,-3 3-1,1-2-440,0 1 0,-7 5 1,-2-2-305,-4 0 0,-12 4-135,-8-3 0,-11 5 1,-14 3 340,1 2 72,-1 0 1,2 0 0,1 0-1,4-1-4,1 3 1,2-6 0,4 4-133,1-3 160,0-2 1,7 0 0,7 1-894,8 4 1,10-2 658,1 7 1,0 0-1,-4 4 1</inkml:trace>
  <inkml:trace contextRef="#ctx0" brushRef="#br0">7625 5914 28704,'0'-15'-4916,"0"1"1,0 4 3260,0 1 0,1 5 0,3-2 2348,0 0 1,9 4 0,0-3-1,5 4-37,-1 1 1,4 0 0,0 0 0,1 0-200,4 0 1,2 0-1,4 0 1,2 1-280,-2 4 0,-2-2 1,-1 7-1,0-1-115,0-1 1,-1 5 0,1-5 0,2 2-111,2-1 0,-2-4 0,2 3 0,-3 0 821,-1 0 1,2-5 0,1 4 1383,1-1-2076,1-4 1,-1 4-1,1-6 1,-2 0-69,-2 0 1,4 0 0,-1 2 0,1 1-91,1 2 1,-5-1-1,4-4 1,-4 0 173,-1 0 1,5 0-1,-1 0 1,-1 0 176,-1 0 1,2-1 0,1-2 0,-2-4-86,-2-1 0,-1 0 0,0-3 1,-1 2-90,1-3 1,-2 0 0,-3-3-262,-4 1 118,2 6 1,-6-5 0,5 3 0,-2-2-126,0-3 1,0 1-1,-4-1 1,-1 1 4,0 0 1,1-1-1,1 1 1,1 0-26,3-1 1,-1 1 0,-3-2 0,1 0-61,2 1 0,1-4 0,-6 6 0,0-4-70,1-1 1,-2 2-1,-2 0 1,-3-1-114,-2-3 0,-1-5 1,-5 3-1,0-2 73,0 0 1,0 1 0,0-2 0,0 2-250,0 2 1,0-3 0,0 5-1368,0 2 1609,0-6 1,0 7-1,0-4 1,0 0-78,0 1 1,0-5 0,0 3 0,0 1-124,0-1 0,-6-5 1,-4 4-1,-3-2 330,-1 0 0,-1 5 0,-1-4 0,-1 1 399,-2 0 1,-5 4 0,3-1 0,-1 3 223,-4 1 1,-1 1 0,-2 0 0,0-1-2,0 1 0,1 4 1,-1 1-1,0-2 94,0-2 0,-1 3 0,-2 2 0,-2 0 179,2 0 1,-4 0 0,-1-3 1415,0 1-1350,2 7 1,1-8 0,-1 6 973,-1 2-1291,4-5 0,-5 6 1,5-2 353,-2 2-569,1 2 0,5-2 1,3-1-1,1-3-160,-2-2 0,1 5 1,-1-4-1,2 2-78,-1 1 0,2-1 0,-1 5 0,-1 0 145,-2 0 1,-1 0 0,3 0 0,1 1-23,-2 4 1,1-2 0,-1 5-1,2 0-138,-1 0 1,-3 0-1,0 4 1,-1-3-17,0 2 0,0 2 1,0 0-1,1-2 27,-1-1 0,0-1 0,-1 6-343,-4-1 350,10 1 1,-8-3-1,13-1 15,2-1-150,-6 0 0,7 4 0,-3 0 0,5 1-213,4-1 0,-3 5 1,4 1-1,-3-3 0,3-1 1,1-1 0,5-1-1,-2 2-66,2 3 0,-4-3 0,2 3 1,2-3-92,2-1 0,1-1 0,0 0 0,0 1 26,0-1 0,0 2 1,0 2-1,0 1-25,0-1 1,0 2 0,0 0 0,0-1-127,0 1 0,0-4 0,0 5-1295,0 0 1687,0 1 0,0 1 0,0-4 1,0-1 67,0 1 1,0 2-1,0 3 1,1-5 101,4-3 0,-2 3 0,5 2 0,0-1 142,0 1 1,-3 3 0,5-5-1,-1-1 140,-1-2 0,5 3 0,-3 0 0,2-1 91,3-2 0,-1-2 0,1 1 0,-1-1-121,0 0 0,1 6 1,1-1-1,1 0-599,2 2 0,1 1 586,-6 7 1,0 6 0,1 2 0</inkml:trace>
  <inkml:trace contextRef="#ctx0" brushRef="#br0">9812 5856 30573,'-10'-14'-3892,"0"-1"1,6 7 1820,-6 3 2524,7 4-162,-4 1 0,9 0 0,3 0 1605,4 0-1421,4 0 1,8 0 0,5 0 0,6 0-116,6 0 1,10-2-1,6-1 1,9-3-290,9-2 0,1-2 0,-33 4 0,2-1 0,0 1 0,0 1 176,3 0 1,0 0 0,1 3 0,1 0-1,0-2 1,0 0 0,-3 0 0,0 1 131,-2 2 1,-1-1 0,34-1 0,2 0 0,-2-2-125,2 2 0,-5-4 0,1 3 0,-6-1-217,-3-2 1,0 6-1,-3-4 1,1 2-39,-1-2 0,-7 3 0,-1-2 0,1 2 0,9 2 0,-9 0 0,2 0 0,-5 0-14,-3 0 0,-5 0 0,-1 0-44,-4 0 33,-3-6 0,-7 4 1,-4-3-1,-4 4-143,1 1 0,-10-5-1817,4 0 1064,-11 0 0,-5 7 0,-15 1 0,-11 2 642,-10-2 0,-6-1 0,-5-2 0,-7 0 145,-5 0 1,-3 1 0,-5 2-1,-3 2 86,3-2 1,0-1 0,-2-2 0,-2 2 35,-6 2 1,37-3 0,-1 0 0,-2 2 0,0 0 0,-2 0 0,1 1 9,-3 0 0,0 1 0,-2-1 0,1 0 0,-1 1 0,1 0-56,0 0 0,2 1 173,0 0 0,1 1 1,4-1-1,1 1 0,-36 4 2235,10-2-2321,6 1 1,16-2 0,9-3 420,8-4-488,8 6 1,18-6-1,7 4 1,8-3 234,6-2 1,5 0 0,9 0 0,7 0 22,7 0 0,10 0 0,9-2 1,1-1 81,0-2 0,0-1 0,7 3 0,3-2-144,-37 3 1,1 1 0,1-2-1,1-1 1,-1 2 0,0-1-61,-1 2 1,0-1 8,1 1 0,1 1 0,37 0 0,-38 0 0,0 0 0,40 0-141,-5 0 1,-15 0 0,-6 0 323,-5 0-438,3 0 1,-10 0-1,0 0 1,-7 0 55,-7 0 0,1 0 1,-12-2-334,-1-3 1,-7 4-295,-2-4 0,-5 5 0,2 3-630,0 2 1,-4 1 0,3-1-1269,-4 5 1943,-1 2 0,-6 9 1,-2 2-1</inkml:trace>
  <inkml:trace contextRef="#ctx0" brushRef="#br0">3510 6978 17437,'10'-14'0,"-2"0"-924,-2-1 0,4 1 1,-4-1-1497,2 1 2436,-5 6-304,4 2 884,-7 6 1175,-7 0-1103,-1 0 1,0 1-132,4 4 0,2-2-700,2 7 1,0-5 373,0 4 0,6-6 0,4 4 1,4-2 232,5-1 0,4 1 0,7-5 0,4 0 90,4 0 1,5 0 0,5 0-1,5 0-184,3 0 1,2 0 0,-1-1-1,2-3-318,4 0 0,1-1 1,4 5-1,-2 0-32,-2 0 1,-2 0 0,-4 0 0,-2 0 95,-4 0 1,-2 1-1,-7 3 1,0 2 447,0 2 0,4-5 0,-3 4 1,-2-3-88,0 1 1,-1 5-1,2-6 1,0 0-323,1-3 0,-3 1 0,-1 1 1,-1 2-112,1-2 0,7-1 0,5-2 0,-1 0 6,-3 0 1,3 0 0,2 0 0,1 0-73,-1 0 1,1 0 0,-4 0 0,-1 0 50,1 0 0,4 0 1,-1 0-1,3 0 24,1 0 1,1 0 0,-1-2 0,1-1 92,0-2 0,-7 0 0,-2 5 1,-1 0-51,0 0 1,5 0-1,-5 0 1,-2 0-108,-1 0 1,5 5-1,2 0 1,4-2 50,2-1 1,-1-2 0,2 0 0,2 0 14,2 0 0,9 0 0,-4 0 0,1 0 22,1 0 0,1-7 0,2-2 0,2-3 7,2 3 1,-5-2 0,-5 4 118,2-1-156,1 5 0,2-3 0,-2 6 0,-2 0 3,-6 0 1,-3 0 0,0 0 159,4 0-150,-4 0 0,5 0 1,-5 0-1,2 0-28,1 0 0,5 1 0,-5 3 0,-1 0-49,-2 0 1,-1-3-1,-1 1 1,1 1 36,-1 2 1,3 0 0,0-5 0,3 1-13,-3 4 0,9-3 1,0 2-1,0-2 14,1-2 1,7 0 0,-36 0-1,1 0 1,2 0 0,0 0 10,1 0 1,1 0 0,0 0 0,-1 0 0,-2-1 0,0 0 8,0-1 0,1 0-30,-1 1 0,0 0 1,2-2-1,-1 0 1,0 2-1,-1 2 58,37-1-32,-12 0 0,1 0 0,-5 0 0,-2 0-6,-2 0 0,0 0 1,-7 0-1,3 1-1,2 4 1,2-3 0,0 4-1,-6-1-37,-3-1 1,3 3-1,-1-4 1,3 2 25,2-2 0,-6 0 0,3 0 1,2 2 40,4-2 0,1 1 0,-4-1 0,-1 2 3,1-2 0,4 3 0,4-1 0,3 0-16,4 1 1,4-3 0,-2 5 119,2-1-125,-36-5 1,1 1-1,36 1 1,-36-1-1,-1-1 11,0 0 1,0-1-23,-1 3 1,1 0 0,2-3-1,1 0 1,-1 1 0,2 1 33,0-2 0,1-1-66,35 0 0,-38 0 0,-1 0 1,30 2-1,1 1 8,4 2 0,-2 1 0,5-2 0,-3 0-12,-7 0 0,2 2 1,-5-1-1,5 0 2,5 1 0,1-4 0,-37 0 0,0 0 0,37 0-30,1-2 1,-4-2 0,-35 0 0,1 0 0,0-2 0,0 0 5,39-4 1,-2-5 0,-6 2-1,1-5-17,4-4 1,-11 1-1,-2 5 1,-10-2-177,-4-3 1,-2 3 0,-7-5-760,-3 0 705,4 5 1,-13-9-1,1 4 1,-6-3-190,-3-7 0,3 3 0,-5-6 0,-1 2-145,-2-1 0,-2 1 1,0-7-1,1 1 44,-1 1 1,1 2 0,-1 6 0,0-1-16,1-4 0,-1 2 0,1-5-1584,-1 2 1548,-6-5 0,5 8 0,-5-4 0,0 0 147,-4 4 0,-2 2 1,-4 0-1,-2-2 234,-6-2 1,-8-4-1,-2 6 810,-3 5-93,-1-2 0,-11 8 1,-3-3 829,-4 5-571,-7 3 0,2-2 0,-7 2 1492,-5 3-1568,-5 2 1,-2-2-1,2 4 1,0 4-132,-3 4 0,-5 1 0,-3 0 1,-3 0-91,-2 0 0,5 0 0,-3 0 0,-1 0-83,-2 0 1,1 0 0,-2 0 0,1 0-243,1 0 0,37 0 0,-1 0 1,3 0-1,-1 0 0,0 0 1,0 0-13,-38 0 0,5 4 1,1 1-290,-3-2 115,-3-1 1,0 3 0,5 1 0,5 0-38,3 1 1,-7-1 0,-6-3 0,40 0 0,-1 1 88,0 0 1,0 0 0,-35-1 0,35 0 0,0 0 0,0 0 0,-1-1 16,0 1 1,-1-1 0,2 1 0,1-1 0,-42-2 0,1 0 23,1 0 0,37 0 0,-1 0 0,3 0 0,-1 0 0,0 0 0,0 1-17,-38 4 0,-2-3 0,41 0 0,-1 1 1,-2-2-1,-2 1 7,-1 0 1,-1 1-1,1-3 1,1 1-1,0 2 1,1-1-1,0 0 1,0-1 7,0 2 0,-1-1 1,-1-1-1,0 0 1,-3 1-1,1 0 0,0-1 1,2 0-3,1-1 1,1 0-1,-2 2 1,1 1-1,0-1 1,1 1-1,-1-2 1,-1 1 8,-2-1 0,1-1 0,2 0 0,0 0 0,-3 1 0,-1 0 0,3 0 0,0 1 3,2 0 1,1 1 0,-2 0 0,0-1 0,0-2 0,0 0 57,-2 0 1,0 0-67,-3 0 0,-1 0 0,6 0 0,0 0 1,-4 0-1,1 0 0,-1 0 0,-1 0 6,-2-1 0,-1 2 0,0 1 1,1 1-1,-2-1 0,-1 0 0,1 1 1,-1-1-2,-1 2 1,0-1 0,-1-3-1,-1 1 1,0 2 0,0 1-1,0-2 1,0 0 2,2 1 0,0-1 0,3 1 0,0-1 1,3-1-1,1 0 0,-1 0 0,0 1-2,-2 0 0,0 1 0,2-1 1,0 0-1,-1-1 0,0-2 0,2 1 1,1 0 3,1 0 0,0 0 0,2 0 1,-1 0-1,-2 0 0,1 0 0,-1 0 1,0 0 6,3 0 1,-1 0-1,2 0 1,-1 0-1,1 0 1,1 0 0,-2 0-1,1 0-1,0 1 0,0-2 0,1-1 0,0 0 0,1-1 1,0 1-1,0 0 0,0 1 2,-1 0 0,1 0 1,-1 0-1,0 0 0,0 0 1,-1-1-1,-1 0 0,1-1 19,0 2 1,0-1 0,-2 1 0,0 1 0,-1-1 0,0 2 52,-1-1 0,-1 0-82,-4 0 1,1 0-1,1-1 1,1 2-1,-1-1 1,-1 1-1,1 1 1,0-1-9,-1 2 1,0-1-1,2 1 1,0-1-1,-1-2 1,0 0-1,3 0 1,1 0 12,2 0 0,1 0 1,3 0-1,1 0 0,-41 0 1,0 0 43,3 0 0,7-2 0,9-1 0,4-2 33,2 2 0,-3-3 1,1 1-1,0 0-3,3-1 1,2 4 0,-2-4-98,3-1 35,-3 6 0,11-7 1,-1 5 85,6-2-112,-1-6 1,4 9-1,-5-3-105,4 4 78,-4-6 0,6 6 0,-8-4 1,1 3 2,0 2 1,0 2 0,1 3 0,2 4-181,2 4 1,0-2-1,-6 2 1,3 3-26,3 0 1,-2 0 0,4 0 0,0 3-39,-4 5 0,3-2 1,0 1-1,0 1-46,1 3 0,4-1 0,-2 9 0,5 0-273,5 3 1,-1 4-1,6 3-1411,1 3 1384,2 3 0,6 0 1,2-3-1,2-3-315,3-2 0,1 0 0,2 0-1533,0 0 1952,7-6 0,1 5 0,6-4 0,2 4 162,3 1 0,-1-5 0,6-1 0,1 0 64,2-1 1,4-2 0,2 3-1,4-2 63,0-3 1,5 0 0,-4 0 0,2 5 332,-2 4 0,-3-1 0,-6 10 1</inkml:trace>
  <inkml:trace contextRef="#ctx0" brushRef="#br0">9855 5755 28856,'-16'-1'-1016,"-3"-4"1,3 2 0,-4-5-1,4 1 423,2 4 1,4 2-1,1 1 1,-1-2 669,2-3-18,-4 4 1,10-7-1128,-3 3 0,2 2 222,-2-7 79,4 0 1,-7 1 198,3-1 1,-3 7 0,-7-2 613,1 4 1,0 1 0,-1 0 188,1 0 0,4 4 0,2 3-433,2 1 1,-4 1 0,5 6 0,2-1-245,2 1 1,2-6 0,4 1 0,5-1 889,2-1 1,4 3-1,4-4 1,4-1 56,3 1 0,8-3 0,3-4 2027,4 0-1957,1 0 1,2 5-1,3 0-607,4-2-36,4-1 1,-3 3-1,0 1 1,0 0 345,-2 1 1,5 2 0,-5-2 0,0-1 419,-3 1 0,-3-1 0,-2-3 0,2 2-367,3-2 1,-4-1 0,4-2 0,-3 0-146,-2 0 0,0-2 1,-1-1-1,-2-2-143,-2 2 0,-6 1 1,3 2-1,1 0-49,2 0 1,-1 0 0,1 0 107,2 0-19,2 0 0,2-4 0,3-1 461,1 2-427,6 1 1,-9-3 0,3 0 256,-3 2-341,-2-5 0,-2 7 0,-2-6 0,-6 2-26,-2 1 0,-7-1 0,-2 5 0,-1 0 14,-4 0 1,4-2 0,-2-1 0,0-2-13,2 2 0,0 0 0,5 0 0,-2-4-67,1-1 1,4 3 0,3-4 0,1-2-48,-1-2 0,4 3 1,-3 1-1,1-2-90,1-2 1,-5-2-1,2 1-590,-6 0 600,7-1 1,-9 1 0,10-1 0,-4 1-65,-1 0 1,5-2 0,-1-2-487,-1-1 520,5 0 0,-11 0 0,1-2 0,-5-2-62,-4-2 0,-4 2 0,-4-1 1,-6-1-160,-2-2 1,-2 3-1,0 0 1,-2-2-50,-2-1 1,0 0 0,-5 3-1,-1 3 74,2 0 1,-3 4 0,5-6 0,-1 1-28,1-1 0,-5 4 1,3-3-1,-2 0 127,1-1 1,-3 4-1,-5-3 1,-2-1 157,1 1 0,-4 4 0,-2-3 1,-3 4 169,-2 2 1,0-2 0,0 7 0,-1-2 11,-4-3 0,4 6 1,-4-1-1,2 0 461,-1 2 1,-4-3 0,-5 5 0,2-1 45,2 1 0,-2-4 1,-8 4-1,-5 0-62,-3-1 1,-1 2 0,-1 5 0,1-1 75,-1-4 0,1 3 0,1-2 0,3 2-23,5 2 1,8 0 0,3-2 0,2-1-185,3-2 0,3 1 0,4 4 0,1 0-37,-2 0 0,-1 0 1,-2-2 304,1-3-547,-1 4 0,-2-6 0,-2 7 93,-5 0-122,-4 0 0,-1 0 0,0 0 0,-1 0 0,1 0 1,-1 2-1,-3 1 1,-1 2-16,2-2 0,1-1 1,4-2-1,1 1 7,1 4 0,2-3 1,-1 4-1,3 0-152,0 4 0,3 3 0,-7 0 1,1-2 51,1-2 1,-3 1-1,5 4 1,-2 1 26,-3-1 0,0 1 1,1-1-1,2 0-143,2 1 0,1-1 0,5 0-473,0 1 492,7-7 1,-4 5-1,6-4 1,-1 4-70,0 1 0,2-4 0,5 0 0,-1 1-31,1 2 0,-5 1 0,-1 0 0,3 1 60,1-1 1,1 0-1,1 1 1,0 1-90,-1 3 1,3-3-1,0 3 1,4-1-126,2 1 1,0-3 0,2 3 0,0-3-61,0-1 1,3-1 0,1 0 0,0 1-40,0-1 1,0 0 0,0 2-1,1 2-210,4 1 0,-2 2 0,5-3-725,-1 1 1067,-2 0 1,-1 2-1,3 1 1,-1 2-45,1 0 0,4-2 0,-3 4-579,0-2 945,4-6 0,-8 7 1,5-4-1,2 0 140,2 0 0,-3-1 0,-1-2 0,3 1 135,0-1 0,3 2 0,1 0 1,1-3 132,3-1 1,0 0 0,-2 2 0,3 1-41,1-1 0,2-7 0,5-2 0,0 3 161,-1 0 1,1 1 0,0-2-1,-2-3 217,-3-1 0,8-1 0,-3-3 1781,1 2-1901,1 0 1,-3-5-1,1 1 1,0 3-77,0 0 1,-1 1 0,1-5-1,2 0-41,2 0 0,-2 5 1,2 0-1,-1-2-77,2-1 0,-4-2 1,5 0-1,0 0-90,4 0 0,-3 0 0,1 0 0,0 0-107,0 0 0,-4 0 1,4 0-1,-2 0-98,-3 0 1,-3 0 0,-3 0 0,-2-2 53,1-3 0,1 4 0,-1-4 59,-1 3-134,-6 2 1,9 0 0,-5 0-1,1-1 26,-4-4 0,-3 3 0,-2-3-191,1 4 147,-1 1 1,1 0 0,-3-2 0,0-1-200,-3-2 1,-4 0 0,4 5 158,3 0 1,0-1-1,3-2-125,-1-2 1,1 0-1,-1 4 118,0-4 1,-4 3-1,0-4-628,1-1-308,-5 6 857,7-6-823,-11 7 1335,4 0-455,-6 0-294,0 0 128,6 0 1007,-4 0-223,4 0-697,-6 0 282,0 0-315,7 0-8,-6 0-11,6 0 79,-7 0 121,0 0-28,6 7-1552,-4-6-82,4 6 855,-6-7 1,5 1 56,0 4 138,-1-3 1,1 6-273,0-3 1,1-4 701,-1 4-556,-3-4 1,4 1 1795,-6 3-2260,0-4 593,0 6 0,-1-7 938,-4 0 0,2 0 785,-7 0-227,7 0 1,-5 0-545,3 0 1173,3 0-1087,-4 0 877,6 0 1,-1 0-8,-4 0 1,2 0-1318,-7 0 96,7 0 18,-4 0 1,6 0 107,-4 0-214,3 0-69,-4 0 107,6 0-135,-6 0-11,4 0 9,-4 0 1,6-2-2664,0-3-32,0 4-315,0-6-354,0 1 1965,0 5 0,1-11-1051,4 8 1228,-3-1-736,10 5 4644,-10 0 132,11 0-68,-5 0-18,0 0-2268,-2 0 0,-6-7 0,0-1 0</inkml:trace>
  <inkml:trace contextRef="#ctx0" brushRef="#br0">11711 6129 4991,'0'15'0,"0"-1"-2096,0 1 1649,0-7 370,0-2 92,0-6 0,-2 0 8093,-3 0-5291,4 0-627,-6 0 928,7 0-8,0 0 84,-6 0 10,4 0 139,-4 0-3247,6 0 23,0 0-292,-6 0-53,4 0 1,-6 0-417,3 0 642,4 0 0,-12 0 0,5 0 0</inkml:trace>
  <inkml:trace contextRef="#ctx0" brushRef="#br0">14070 4734 29925,'34'0'-117,"-1"0"0,-1 0 0,-8-2-2548,-5-3 1703,-9 4 1,-4-12 0,-7 5 946,-4 0 0,-5 2 1,-9 6-1,-6-2 266,-7-3 0,-7 4 0,-9-4 0,-4 5-186,-4 5 1,-8-2-1,-3 6 1,-4 3-68,-1 0 0,-1 3 0,-4 1 1,36-7-1,1 1-165,-3 2 0,1 0 1,1-1-1,2 0 1,-36 13-1,4 2-184,4 1 0,10-5 0,4-2-429,13-4 738,14-2 0,7 0-409,10 1 1,4-7 0,10-3-38,4-4 0,9-1 363,1 0 1,7-13 0,-4-3 0</inkml:trace>
  <inkml:trace contextRef="#ctx0" brushRef="#br0">13193 4676 25211,'-20'-6'0,"1"-2"-2162,2 0 1964,1 1 1,0 7 0,-2 0 831,-1 0-497,-7 0 0,5 7 1,-4 2-1,1 4-256,-2 2 1,1 4-1,1 0-323,5-1 208,3 4 0,1-5 0,2 7 0,2 0-194,2-1 0,5 2 1,1-4-1,5 0 46,3 0 0,7 3 0,1-3 0,6-1 258,4 1 0,1-7 1,6-4-1,4 1 10,4 2 1,5 0 0,5-2-1,5-1-109,3 1 1,6 2-1,2 1 1,0 0 365,0 1 0,5-1 1,-4 1-1</inkml:trace>
  <inkml:trace contextRef="#ctx0" brushRef="#br0">10085 3611 17600,'19'-38'0,"2"1"-168,1 2 0,1 8 0,2 8 0,-2 3 210,-3 1 0,-5 1-42,-6 0 1,-5-1-330,0 1 0,-4 4-829,-4 1 1239,-4 5 1,-7-2 453,1 6-38,-7 0 1,5 0 0,-5 2 391,1 2-772,4 4 1,-13 7-1,2-1 1,-7 2 71,-3 3 0,-1-1 0,-7 6 0,-1 3 88,-2 5 1,-7 5 0,3 8 0,-3 1 85,3 2 1,2 6 0,7-1 0,0 3-238,0 2 1,1-2-1,4-4 1,2-5-176,1-7 1,10 1 0,-4-2-1,3 1-262,4-2 1,-2 2 0,8-7 0,3-1-272,0-1 1,7-4 0,1-3-1352,4-5 849,1-3 0,0-1-905,0-1 1335,0-6 1,-2-2 0,-3-6 794,-4 0 1,1 0 102,-2 0 1,-6 0 0,-6 0-1</inkml:trace>
  <inkml:trace contextRef="#ctx0" brushRef="#br0">8848 4245 25292,'-5'-15'-9831,"0"1"9089,0 6 1,5 3-1,0 10 1,0 6 314,0 7 0,5-1 1,0 7-1,-2 2 385,-1 1 0,-2 2 1,1-1-1,2 1-21,2 0 1,2 0 0,-3 0 0,4-1-94,0 1 0,10-5 0,-4-2 230,2-1-497,7-2 1,-1-4-1,7-2 1998,0-4-878,6-2 0,-3-7 0,5 0 1472,-2 0-1578,-2-7 0,3-2 1,3-9-1,6-3 41,3-1 0,7 4 0,-1-1 85,7 3 0,4-5 0,7-1 0</inkml:trace>
  <inkml:trace contextRef="#ctx0" brushRef="#br0">6575 5770 28595,'-13'-2'-1500,"3"-3"1,-1-3-145,6-6 0,2 6 0,8 5 1674,4 6 1,6 0 0,2 5-1,3 0-220,-3 0 0,4 0 1,0 3-1,1-1 319,4 1 0,1-3 1,2 2-251,-1 1 150,8 2 1,0 1-1,7 0 1,2 1-132,3-1 0,3 1 0,8-1 1,4-1 202,4-4 0,5 3 1,5-8-1,-37-2 0,1 0 154,1-1 1,1-1 0,0 0 0,0 0-1,0 0 1,1 0 0,-1 0 0,0 0-191,0 0 0,0 0 1,0 0-1,0 0 1,0 0-1,-1 0 1,40 0 139,-6 0 0,-2 0 1,0 0-1,1 0-41,1 0 0,-4 0 0,-6 0 0,-1 0 52,1 0 0,4 0 0,2 0 533,-6 0-554,1 0 1,-6 2-1,6 1 125,2 2-303,-6-1 1,8-4 0,-4 2 0,3 1 27,2 2 1,5 0 0,0-5 0,-2 0 58,-2 0 1,4-5-1,3 0 1,-39 3-1,0-1-20,0 0 0,1 0 0,34 2 0,-9-4 0,2 2-30,2-2 1,-1 3 0,-1-3 0,-2 4 7,2 1 1,-1 0 0,1 0 0,-3 0-16,-3 0 0,0 0 1,-4 0-1,2-2 41,1-3 1,5-3 0,-4-6 0,-3 0-122,-1-1 1,5 2-1,4 1 1,2 0-52,2 1 1,0-5 0,0 7-468,0-4 295,0-8 1,-1 3-1,0-4 1,-4 0 0,-5-1 0,-7 4 1,-3-5-1,1-1 3,-2-3 1,-6 1-1,-8 2 1,-2 1-54,-3-2 1,-2 4 0,-1-1 0,-2 1 29,-3 0 0,3-1 0,-3-2 1,4 2 32,0 2 0,1-4 0,0 2 0,0-1-45,-1 1 0,1 0 1,0-2-1,0 2 45,0 2 0,-2 2 1,-2 3-1,-4-1-116,-5-3 0,-5 1 1,-11 5-1298,0-1 1403,0-5 1,-8 2 0,-8-6-1,-11-1 386,-10-3 1,-4-5-1,-4-2 1,-1-2 111,-2-3 0,-5-2 0,3 1 1,1 1-108,-1 1 1,-4 7-1,1-1 1,-4 4-158,-6 5 0,-2 3 0,-10 5 0,-4 0 54,39 9 0,-1 0 0,-6-2 1,-1 0-1,3 4 0,-1 1 1,-3-2-1,-1-1 219,-2 0 1,-1 0 0,-3-1 0,0 1 0,-2 1-1,1-1 1130,2 3 1,1-1-1108,2-2 0,0 1 0,1 3 0,0 0 1,-2-3-1,0 0 0,-1 2 0,0 0-120,-1 1 0,1 0 0,3 0 0,1 1 0,4 2 0,-1 0 384,1 0 1,0 0-450,-1 0 1,-1 0-1,-3 0 1,-1 0-1,0 0 1,1 0-1,2 0 1,1 0-71,1 0 1,-1 0 0,0 0 0,-1 0 0,0 1 0,0 0 0,-2 0 0,0 1-48,-2 0 1,1 1-1,1-1 1,1 1 0,2-2-1,2-1 1,-1 2 0,1-1-1,1 2 1,0-1 0,0 1-1,-1-1 1,2-2 0,0 0-1,2 0 1,1 0 23,-39 0 1,3 0 0,6 0 0,0 0 42,4 0 0,-2 0 0,5 0 0,0 0 0,1 0 1,-6 0 0,3 0-1,-1 2-25,0 2 1,0 4 0,-8 7-1,-5-1-27,37-7 1,-1 1-1,0-1 1,-1 0 0,2 0-1,0 0-42,-1 1 1,1-1 19,-37 7 0,2 5 0,8 1 0,1-3-39,2-1 0,6 3 1,-3 2-1,3 1-66,4 4 0,-4-4 0,8 2 1,-4 2-34,-6 1 1,0 7-1,-6 1 1,3 0-50,2 0 0,4 5 0,5-1 0,6 2-90,4 2 0,5 0 0,13 1 1,3-3-153,5-2 1,4 1 0,6-5 0,4 0-186,3 0 0,4 0 0,3-3 0,4 2-141,4-2 0,1 5 0,1 1-1762,-1 3 1366,7 9 1,6 8 1181,7 9 0,4 0 0,-4 5 0,-18-33 0,0 0 0,-1 3 0,0-1 0</inkml:trace>
  <inkml:trace contextRef="#ctx0" brushRef="#br0">7956 4950 27962,'1'-15'-3277,"4"1"0,-3-1 0,4 1 1162,0 0 1,-4-1 486,3 1 1464,-4 6 1,-1-5 0,2 5 214,3 0 1,-4-5 0,4 4-58,-3-4 0,-2-1 0,0-1 0,0 1-20,0-1 1,-7 1 0,-2 0 0,-4-1-304,-1 1 0,-1-1 0,1 1 0,0 1 670,-1 4 1,1 2 0,-1 7 83,1 0 1,0 2-1,-1 4 1,1 7-214,-1 5 1,6 9 0,-1 0-1,-1 7-126,-2 2 1,-1-1-1,0 7 258,-1 3-191,1 1 0,-5 9 1,-1 2 730,3 2-989,7 7 1,-1-1 0,5 7 0,-1 0-155,1 0 0,1-5 0,5-1 1,2-2-474,2-3 1,3-9-1,4-5 1,-1-7 435,1-7 0,2-9 0,1-6 474,0-7 0,-4-5 0,0-7 256,1-4 1,0-8 0,0-8-1,-3-1-713,-2-4 1,-1-2-1,-5-6 1,0-3 2,0 1 0,-6-6 0,-4 4-1920,-2-4 1825,-3-8 1,1 4-1,-2-5 1,-2 0 436,-1 0 1,-7-2 0,4-5 0</inkml:trace>
  <inkml:trace contextRef="#ctx0" brushRef="#br0">7538 4935 7147,'-9'-29'0,"-1"1"0,1 0-166,1 4 1,0-1 0,5 6 0,-2 1 634,2 2 0,1 7-145,2-1 1,2 2 0,2-2 0,8 6 714,5 2 1,7-3 0,10 0-1,4 1-175,4-3 0,2 6 1,4-4 1058,5 3-1472,3 2 1,6 0 0,1 0 2053,-3 0-1852,0 0 0,-3 0 0,2 0 0,0 0 62,-1 0 0,-2-5 0,-10 1 0,2 0-219,-1 3 0,2 1 1,-1 0-1,0 0-568,2 0 0,-1-5 0,6-1 0,-4-1 65,-2 1 0,-7-4 1,-9 5-1,-4 1 232,-5-3 0,0 4 784,-10-7-1145,4 7 0,-16 3 1,2 10-560,-2 3 1,-2 1-1,0 2 1,2 2-66,2 1 1,0 2 0,5-2 0,2 3 160,2 0 0,2 6 1,-1-3-1,0 6 13,1 2 1,1 6 0,0-6 0,0 1-63,-4 1 1,0 2 0,2 6 0,-1 0-103,-4 0 1,-1 0-1,-4 0 1,2 1 39,2-1 0,-5 5 0,4 0 0,-3 0 16,1 1 1,6-2 0,-3 5-1,2 1 613,0-2 0,-6-1 0,6-9 0,1-2 93,2-6 1,0 1-1,-2-4-315,-1-3 70,-1-7 667,-1 0 211,5-12 1,-13-1 208,0-7 1,-2 0-1,-7-2 1,-2-1-353,-2-2 0,-3-1 1,-3 3-1,-7-4 1,-6-1 1,0 5 0,-6-3 0,-4 1-180,-4 0 1,-12-1-1,-11 2 1,-7 0-105,33 2 0,-1 0 1,-4 1-1,-3 1 1,-4 0-1,-2 0 0,-1 0 1,-2 0 33,-2 0 0,-1 0 0,3 0 1,-1 1-1,1 1 0,0 1 0,2 2 1,1 0 279,2 1 0,0 1 0,0 1 0,1 1-534,6-2 0,0 1 0,-1 2 0,1 0 0,-32 3 0,1 3 0,1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2920 5151 28463,'-4'-10'-4916,"-1"1"1,0-1 4120,5-4 1,6 4 0,4 2 0,4 0 2426,5 0-1026,4 5 1,6-5 0,-1 5 945,1-2-1235,6 0 1,-3 5-1,7 0 1,1-1-32,1-4 1,-2 3 0,-1-3 0,3 4-223,6 1 0,-1 0 0,9 0 0,2-2 566,4-3 1,8 2 0,-4-5 0,4 0-3,3 0 0,-5 4 1,6-4-1,-4 1-392,0 4 0,1-3 1,2 1-1,-1 0-135,-4-1 0,1 4 0,-4-3 0,2 4-105,3 1 1,-5-5 0,-2 0 0,-1 2-6,1 1 0,-1 4 0,3 1-106,-5 2 67,2 6 0,-15-8 0,7 5-337,1-1 298,2 4 1,2-8 0,1 5 0,1-2 19,3-2 1,1 2 0,-4 0 0,3 1-33,-2-1 1,3 4 0,-1-6 0,3 0 74,3-3 0,1 4 1,2 0-1,-2-2 68,-3-1 1,2-2 0,-6 0-1,-3 0 36,-1 0 1,-1 0 0,1 0 0,2 0 34,1 0 0,-1 0 0,-7 0 1,-1 0-26,1 0 1,2 0 0,2 0 0,-1 0 3,1 0 0,6 0 0,3 0 73,3 0-80,2 0 0,-5-5 1,-1 0-1,0 0-18,-1-1 1,2 4 0,5-4 0,0 1-13,0 0 1,-6-4 0,-2 2 0,-2 1-13,0 0 1,1-1 0,-6 4-1,2-3 6,4-2 1,-3 3 0,6-3 0,-2 1-6,-3 4 0,-2-3 0,-2 1 0,2 0 1,4-1 0,-9 4 1,4-4 122,-2-1-148,6 6 1,-1-7-1,4 5 1,1-2-23,-1 2 1,-2-1 0,2 1 135,-1-2-129,11 1 1,-14 2-1,6-1 1,-6-2 60,-4 2 1,3-4-1,-1 3 1,-2-1 63,-6-2 1,-4 4-1,-4-5 1,0 2-20,0 3 0,0-4 0,-1 2 0,-2 1-113,-2-3 0,-6 6 0,0-4 0,-5 2 0,-3-2 0,-11 3 0,2-3 0,-3 4-501,-5-6 1,-2 6 0,-10-4-3446,-5 4 2362,-15 7 1569,-12-5 0,-27 12 0,-10-5 0</inkml:trace>
  <inkml:trace contextRef="#ctx0" brushRef="#br0">7510 6691 22492,'-23'-7'0,"3"-2"0,2-4-2643,4-2 2839,-4 1 1,16 0-3292,-2-1 2387,2 7 0,4-3-492,2 6 1680,4 0 1,8 5 0,2 0 0,3 0-197,1 0 0,-3 0 0,5 0 0,2 2-151,1 3 1,2-2-1,0 5 1,1-2 235,4-2 0,-1-3 1,9 1-1,2 1 82,1 2 0,5 0 0,-1-5 0,2-2 351,4-3 1,-6 4 0,-2-4 0,-7 3 358,-7 2 0,-7-5-672,-2 1 1,-16-1 0,-8 5-1,-18 0-502,-12 0 1,-9 0-1,-8 0 1,-8 0-170,-6 0 0,1 5 0,-6-1 0,2 0 29,3-3 1,7-1 0,3 0-1,0 0 439,0 0 0,11 0 0,3 0 0,10 0 162,8 0-505,3 0 1,14 0 0,7 0 0,8 0 130,6 0 1,-2 0 0,9 0 0,3 0 99,3 0 0,6 0 0,-3 0 1,0 0-152,0 0 1,-1 0 0,-5 0 0,-2 0-133,-3 0 1,2 2-457,-7 3-35,0-4 1,-11 7-382,-3-3 0,-5-3 1,-5 4 776,-5 0 1,-9 2 0,-3 7 0</inkml:trace>
  <inkml:trace contextRef="#ctx0" brushRef="#br0">8675 6604 29793,'-10'0'-4165,"1"0"4107,-1 0 0,9 0 0,5 0 58,8 0 1,-3 0-149,1 0 1,-1-6 0,6-2 0</inkml:trace>
  <inkml:trace contextRef="#ctx0" brushRef="#br0">8646 6590 29342,'-14'-2'-3506,"0"-3"3076,6 4 1,3-6 264,10 7 1,-2 0-1,6 0 1,2 0 306,2 0 0,-3 2 1,-1 1-1,3 2-5,0-2 0,8-1 0,-1-2 1,0 0 45,2 0 1,-4 0 0,7 0 0,0-2-104,-1-3 0,4 2 0,-3-5 1,3 0-207,2 0 0,-2 0 0,-1-3 0,-4 3 21,-1 2 1,-4-6 0,-6 4 0,-3-1-170,-1-1 0,-2 5 0,-5-4-153,0-2 1,-7 3 0,-2 0 0,-4 1 183,-2 4 1,1 2-1,0 1 281,-1 0 0,1 0 0,0 0 0,1 1-190,3 4 0,-3-2 1,4 5-1,-2 0-121,1 0 0,-3-3 0,4 4-137,-4 3 1,-2 0 173,1 3 1,1-1 0,4 1 16,4-1 0,3-4 20,2-1-955,0 1 0,2-2-1056,3-3 1702,-4-4 327,6-1 0,-9 0 0,-3 0 0,-6 0 414,-6 0 1,-1 0-1,-8 0 1,-2-1-19,-4-4 1,-4 3 0,4-4 0,-1 1 146,1 0 0,2-1 1,1 3-1,2-2 402,3 2 0,3-4 1,6 2 95,1 2 1,8-3-1,6 1-367,8 2 1,4-4-1,4 1 1,2 0-90,1-1 0,7-2 0,-2 2 1082,3-1-1541,-5 5 0,4-5 1,-5 5 395,1-2-450,-4 0 0,2 5-60,-5 0 0,-9 2 18,-6 3 0,-8-2 0,-9 5 1,-4 0 169,-2 0 1,4-3-1,-3 4 1,1 1-129,4-2 1,1 0 0,1-5 0,1 2-326,-1-2 0,6 3-186,-1-1 0,9 2-314,1-3 0,6-2 0,8 3 505,1-4 359,-7-1 0,5 0 259,-4 0 1,10 7-1,4 1 1</inkml:trace>
  <inkml:trace contextRef="#ctx0" brushRef="#br0">8603 6575 25996,'-13'-1'0,"2"-2"-1267,2-2 0,-1 0 1,-4 5 1654,-1 0 0,6 0 0,-1 0-67,-1 0 0,3 0 229,-2 0 300,7 6-2749,-3-4 2112,6 4-2737,0-6 3326,0 0-748,6 0 1,-3 0 17,7 0 0,-5 0-36,4 0 0,-4 0-248,5 0 1,-6 0 1629,6 0-1258,-7 0 2269,4 0-2867,-7 0 438,6 0 0,-4 0 0,4 0 0</inkml:trace>
  <inkml:trace contextRef="#ctx0" brushRef="#br0">8517 6561 25530,'9'0'-65,"1"0"-1137,-7 6 1,5-4 1025,-3 3-492,-3-4 0,4 6 0,-6 1 0</inkml:trace>
  <inkml:trace contextRef="#ctx0" brushRef="#br0">8488 6590 25747,'2'-8'-9643,"2"3"9477,-2 3 528,4 2 685,-6 0 0,2 0 412,3 0-404,-4 0-674,6 0 0,-6 0-437,4 0 2384,-3 0-1674,4 0-329,-6 0 1,-6 0 0,-2 0 0</inkml:trace>
  <inkml:trace contextRef="#ctx0" brushRef="#br0">8430 6633 29908,'-14'0'-1837,"0"0"1,4 0 995,1 0 891,-1 0-24,2 0-29,2 0 1,18 0 0,4 0 0</inkml:trace>
  <inkml:trace contextRef="#ctx0" brushRef="#br0">8459 6662 29814,'15'0'-479,"-1"0"0,0 6 0,1 2 0</inkml:trace>
  <inkml:trace contextRef="#ctx0" brushRef="#br0">8747 6647 29653,'18'-14'-2921,"-4"0"0,2-1 2242,-11 1 0,6-1 1,-3 1-1</inkml:trace>
  <inkml:trace contextRef="#ctx0" brushRef="#br0">8488 6676 27768,'0'-9'-9831,"0"-1"6914,0 7 1,0-5 1843,0 3 0,-2 3 1197,-2-2 1,0 2 829,-5 2 1014,6 0-1586,-4 0 1,1 0-1,-2 0 1</inkml:trace>
  <inkml:trace contextRef="#ctx0" brushRef="#br0">8546 6619 31176,'-10'-5'-3091,"0"0"1,6-5-109,-6 6 2551,7-8 0,-4 9 1571,7-6-1902,0-1 0,0 0-806,0 1 126,7 6 852,-6-4 1,7 7 1555,-3 0 1730,-3 0-1310,4 0-404,-6 0 281,0 0-585,7 0 0,1 7 0,6 1 1</inkml:trace>
  <inkml:trace contextRef="#ctx0" brushRef="#br0">8618 6575 27024,'-7'-8'-7887,"6"0"3179,-4 4 4852,3 2 0,2-6-1611,0 3 923,0 4 0,2-6 1114,3 7 1,3 0-1,6 0 1,2 0-80,3 0 0,3 0 0,9 0 0,1 0-451,1 0 0,12 2 1,-2 1-1,4 2 565,2-2 0,-2-1 0,5-2 2216,3 0-2401,-6 0 1,1 0 0,-7 0 0,0 1 525,0 4 1,0-3 0,-1 2 1647,-4-2-2613,-3 4 0,-6-2 0,0 4 0,0-2-65,0-3 1,-1 4 0,1-3 0,0 0 83,0-3 0,-1 4 1,1 0-1,0-2 52,0-1 0,0-2 1,-1 0-1,-1 0-102,-3 0 0,2 4 0,-7 1 1,-1-2-45,-2-1 0,-2 0 0,1 1-338,-1 2 272,0-1 0,1-4 376,-1 0 1,-4 0 147,-1 0-280,-5 0 0,8 0 0,-2 0 30,3 0 1,-4 0 362,1 0-93,-1 0-311,6-6 1,-6 4 241,1-2-1149,-7 2 70,4 2 840,-7 0 648,0 0-594,0-6-3443,0 4 185,0-4 220,6 6 3688,-4 0-5,4 0-318,0 0-309,-4 0 1,9-2-340,-6-3 1,1 4 2709,-1-4-1517,-3 3-7,4 2-1365,-6 0 2811,0 0-2163,-6 0-126,4 0 149,-4 0-352,6 0-1625,0 0 1,0-6 0,0-2 0</inkml:trace>
  <inkml:trace contextRef="#ctx0" brushRef="#br0">11423 6633 30377,'-8'-6'-7977,"-3"2"10606,6-5-3766,0-1 1,12 1 0,4 1 0,6 1 1505,7 4 0,10 1 0,4 2 1,4 0-52,1 0 1,2 0 0,3 0 0,6 0-67,7 0 0,4 0 1,7 0-1,0 0-26,0 0 0,2 0 0,1 0-153,2 0 419,-1 0 1,-2-4 0,1-1 165,2 2-3,-36 2 1,1 0 0,30 1 0,0 0-772,-8 0 129,-5 0 0,-2 0 0,1 0 1,-1 0-35,1 0 1,-5 0 0,-2 0 0,-2 0-22,-2 0 0,-9 0 0,-4 0 0,-6 0 29,-4 0 1,-1 0-1,-6 0 1,3 0 60,-3 0 0,-6-2 1,-1-1-305,1-2 43,2 1 0,1 2 23,1-3 0,-1 4-322,0-4 289,-6 3 0,5 2 187,-3 0 54,-4 0 0,7 0 0,-3 0-16,2 0 0,-2 0 0,0 0 1,1 0 248,2 0 0,1 0 0,0 0 15,1 0 1,-1 0-1,0 0 1,1 0-102,-1 0 0,1 0 0,1 0-138,3 0 1,-8 0 0,3 0 0,-1 0 180,0 0 1,1 0 0,1 0-435,-1 0 220,-6 0 1,5 0-1,-4 0 131,4 0-148,2 0 1,-1-1-1,0-3-84,1 0 0,-1-1 1,1 5 444,-1 0-717,-6-7 0,-2 4-659,-6-6 1,-1 5 0,-4 0-1,-5 2 362,-2 2 0,-3 0 676,1 0 0,-7 0 0,-1 0 0</inkml:trace>
  <inkml:trace contextRef="#ctx0" brushRef="#br0">13020 7065 8587,'-2'-15'0,"-1"1"484,-2-1 0,-1 3 470,1 2-1303,4 4 731,-6 6 1,7 1-671,0 4 1,0 3-1,0 6 1</inkml:trace>
  <inkml:trace contextRef="#ctx0" brushRef="#br0">13049 7050 30151,'-8'-6'-3388,"3"-4"0,3-3-3140,2-1 3706,-6 6 3152,4 2-1315,-4 6 2082,6 0 1,0 1-2620,0 4-1725,0-3 1564,0 10 1321,0-10 401,0 11 1,-2-7-158,-3 4 0,2-4 1,-5-4 1117,2 3 0,0-4-1201,1 4 997,3-3 1,-6-2 2019,3 0 142,4 0 48,-6 0-58,1 0-799,4 0-1927,-4-7-948,6 6 0,0-7-714,0 3-965,0 3-134,0-4-266,0 6 2973,0 0-325,6 0 121,-4 0 838,4 0 1,-4 0 2409,3 0-151,-4 0-278,6 0-604,-7 0-2429,0 0 422,6 0 203,-4 0-473,4 0-147,-6 0-495,0 0 203,7 0 264,-6 0 1,7 0-27,-3 0 0,-2 0 299,7 0 0,-1 0 0,6 0 0</inkml:trace>
  <inkml:trace contextRef="#ctx0" brushRef="#br0">12804 7165 29752,'8'0'-1879,"-2"-1"1,-4-2-3470,3-2 4066,-4 0-1058,6 5 4142,-7 0-825,0 0-2,0-6-3852,0 4 301,6-4 3075,-4 6 0,6 0 0,-5-2-2,2-3 36,0 4 0,-4-6-3220,4 7 2686,-3 0 89,4 0 2874,-6 0-1651,0 0 1,-6 0-1284,-4 0 1,-3 7 0,-1 1 0</inkml:trace>
  <inkml:trace contextRef="#ctx0" brushRef="#br0">20458 6547 26694,'0'-10'-3263,"0"0"0,1 6 0,4-4 3453,5 1 1,-2 1 0,3 3-1,3-2 218,4 2 0,8-4 0,-1 2 0,7 2 138,7 2 0,2-4 0,4 0-324,3 2 0,-3-3 1,1 1-1,-5 2 1,-5-1 582,-6 0-506,2 2-465,-22-4 1,-1 6-1,-18 0 708,-11 0 1,-12 0-1,-6 0 1,-5 1-473,-5 4 1,3-2 0,-1 5-1,6-1-128,6-4 1,-1 3-1,2-1 1,2-2-41,6-1 404,4-2 0,14 0-132,7 0 0,8 0 1,10 0-1,3 0-7,1 0 0,-3 0 0,5 0 188,2 0-320,-5 0 1,6 0 0,-3-2 266,3-3-217,2 4 1,0-6 0,-1 7 0,1 0 53,0 0 0,-5 0 1,-2 0-1,-1 0-96,-3 0 0,-7 0-162,-2 0 1,-13 0 0,-6 0 0,-11 0-97,-6 0 0,-3 0 0,-2 0 0,-2 0 27,2 0 0,0 2 1,2 1-1,-1 2 104,4-2 0,3 0 0,0 0 0,5 2-361,3-2 648,2-1-68,6-2 0,3 0 256,10 0-342,3 0 0,11 0 0,0-2 0,0-1-27,2-2 1,-5 1-1,3 4 1,-3-2-16,-1-3 1,-1 4 310,0-4-244,1 3 129,-1 2-170,-6 0-573,-1 0 112,-20 0 265,3 0 0,-6 0 0,7 0 119,-3 0 0,0 7 0,-3 1 0</inkml:trace>
  <inkml:trace contextRef="#ctx0" brushRef="#br0">19048 7079 29544,'14'-14'-3494,"1"-1"0,-6 7 3680,1 3 1,-7 5-1,2 5 1,-3 6-1661,-2 7 0,0-2 1,-2 5-946,-3 0 2127,4-5 0,-12 11 1,5-5-406,0 0 648,-5 6 0,7-11 0,-6 7 0,3 0-465,-2-1 0,-1 4 0,1-5 0,2 2 332,-3 0 1,0-5-1,-3 4 1,2-3-201,4-2 1,-4-2 0,5-2 0,-1-1 807,-1-3 1,0 1 0,-4-6 546,0-2 1,4-1 0,0-2-242,-1 0 0,5-7 0,-1-2 56,1-4-866,4-8 0,-4 3 0,6-6 0,0-1-125,0-2 1,0-4 0,0-1-894,0-1 839,0-7 1,0 8-1,2-7 1,2-2 38,6-5 0,1 1 0,0-3 0,-1 3-1824,1 2 1575,8 0 1,-3-4 0,4 3 421,-5 2 0,0 8 0,-1 1 0,1 3 156,-1 1 1,-4 0 0,-2 2 0,-2 3-9,-3 5 1,-1 1-1,-2 0-41,0-1 1,0 0-1,-2 6 603,-3 4-444,4 2 729,-12 7 1,10 0 967,-7 0-1435,7 0 1,-10 2-1,4 1-222,-4 2 0,-2 4 1,1-2-1,0-1 131,-1 1 0,-5 4 0,-3-3 0,-1 1 88,0 1 0,2 0 1,-4 4-1,2 0-237,-1 1 0,2-1 0,1 1 0,0-1-490,-1 0 0,6 1 1,-3-1-1,6 1 17,4-1 1,-2 0 0,4 1 0</inkml:trace>
  <inkml:trace contextRef="#ctx0" brushRef="#br0">18918 6532 10002,'5'-19'0,"2"0"246,1 1 1,-4 4-1,4 3 1,0 3 859,0 1 0,2 3 1,4 4-1,1 0-209,-1 0 1,2 6 0,2 2 0,3 2-538,1-1 1,2 2 0,5 7-821,-1 1 317,1 7 1,-2-9 0,-1 9 82,-2 4 0,6-1 1,7 6-1</inkml:trace>
  <inkml:trace contextRef="#ctx0" brushRef="#br0">17940 6834 30499,'0'-14'-9831,"0"4"6685,0 1 1,0 4 0,2-3 3339,3 2 0,3-1 0,6 4 586,0-2 0,1-1 1,-1 3-1,1-2-25,-1 2 0,7 1 1,3 2 864,3 0-1158,8 0 1,-3 0-1,8 0-486,5 0 783,4 0 1,9 2 0,1 1 0,3 2-253,5-2 0,13-2 0,-37 0 1,-1-2-1,1 1 0,0 0-254,2 0 1,0 0-1,3 0 1,0 0 0,0 0-1,0 0 1,1 0 0,1 0-158,0 1 0,1-2 0,0-1 0,0 0 0,1-1 0,0 1 0,1 0 0,1 1-60,0 0 1,1 0 0,-1 1 0,0 0 0,2 0 0,-1 0 0,-2 0 0,-1 0-43,0 0 0,-2 0 1,-1 2-1,-2 1 0,1-1 1,-1 1-1,-1-2 0,0 1 18,-1-1 1,0-1-1,36 0 1,-4 0-1,-5 0 175,-5 0 1,2 0-1,-8 0-20,-5 0-93,-5 0 1,-13 0 0,-1 2-256,-2 3 99,-8-4 0,-6 6-465,-7-7 822,-6 0 412,-1 0-857,-7 0-1140,0 0 1188,-7 0-81,6 0 443,-6 0-38,7 0 1,-6 0-106,-4 0 1,2 0 0,0-2-260,2-3-1157,-5 4 1072,3-6 0,-2 7 933,1 0-124,5 0-766,-2 0-229,6 0 805,-6 0 320,4 0 682,-4 0-388,6 0-913,0 0-638,6 0 333,-4 0 391,4 0 141,-6 0 0,2 0-222,2 0-362,-2-6-2297,4 4 1694,-6-4-2502,0 6 6025,0 0-2517,7 0-107,-6 0 111,6 0-372,-7 0 2898,0 0-1934,0-6-982,0 4-2870,0-4-115,0 6 5031,0 0-1700,0-7-3266,0 6 432,0-6-375,0 7 3772,0 0-119,6 0-306,-4 0 0,6 0-217,-3 0 0,-4 0 0,6 0 0</inkml:trace>
  <inkml:trace contextRef="#ctx0" brushRef="#br0">21954 6748 29445,'0'-14'-4916,"0"-1"1,0 1-2129,0 0 7416,7-1 1,-3 2 0,11 2-1,5 3 442,6 2 0,11-5 0,6 3 0,10 0-93,7 3 0,6-2 0,8 3 0,2-1-514,-35 1 0,0 1 0,0 3 1,1-1-1,0-2 0,-1 1 0,41 0-98,-41 2 1,1 0 0,1 0-1,0 0 1,2 0 0,1 0-1,1 1 1,0 0-132,1 1 1,-1 1-1,2-3 1,-1 1 0,-2 2-1,-1 1 1,0-2-1,0 1 373,-1-1 0,0 0 1,1 2-1,1-1 1,0-2-1,-1 1 0,0 1 1,0 0 141,-1 1 1,0 0-1,-1-1 1,0-1 0,0 3-1,0 0 308,0 1 1,0-1-780,1-2 1,-1 0 0,0 3 0,0 0 0,0-3-1,0 0 1,1 1 0,-1 0-46,0 2 1,0-1-1,5-1 1,0-1-1,0 0 1,0 0-1,-2-1 1,1 1 16,-2-1 0,-1 1 1,0-1-1,0 0 1,1-1-1,1-2 0,1 1 1,0 0 36,1 0 0,-1 0 0,-4 0 0,0 0 0,35 0 0,-1 0 70,0 0 1,3 0 0,-8-1 0,-7-2-88,-4-2 1,-10 0 0,-1 5-1,-2 0 6,0 0 0,-8-5 0,-10 0 0,-6 2-3,-3 2 1,-4-1 118,-7-3-849,-4 4 0,-7-6-3439,-4 7 3049,-3 7 832,-13 1 1,-1 6 0,-7 0 0</inkml:trace>
  <inkml:trace contextRef="#ctx0" brushRef="#br0">6373 12331 28086,'0'-15'-4916,"0"7"1,0-4 1095,0 2 3442,0 4 1,2-7-1,3 3 895,4-3 0,4 4 1,3 1-1,1 0 115,3 0 0,7 5 0,0-2 0,7 3-297,2 2 1,9 0-1,6 0 1,2 0-17,0 0 0,1 0 0,8 2 0,6 1-266,2 2 1,-3 0-1,0-5 1,0 0 671,-1 0 1,4 0-1,-3 0 1,2 0 157,-2 0 0,-3 0 1,-5 0 1426,4 0-2039,2 0 1,1 0 0,-2 0 0,0 0-252,3 0 1,5 0 0,3 0-110,2 0 110,-1 0 0,-2 4 0,1 1 0,3-2 65,2-1 1,-3-2 0,3 0 0,-2 0-32,-3 0 0,0 5 1,1 0-1,0-2-24,-1-2 0,4 1 0,-2 1 0,1 2-15,-37-3 0,1-1 1,35 1-1,-34-2 0,0 0 1,-1 0-1,1 0-6,-1 0 1,0 0-1,5 0 1,1 0-1,1 0 1,1 0 0,1 0-1,0 0 33,-1 0 0,-1 0 1,2-2-1,1-1 1,-3 1-1,1-1 1,2 1-1,1-1 4,2 0 0,-1 0 1,-4 2-1,-1 0 0,1-1 1,-1 0-1,-1 0 0,0 2-2,-1 0 0,0 0 0,1-2 0,0-1 0,2 1 0,-1-1 0,0 2 0,-2-1 0,-1 1 0,-1 1 0,0-1 1,-2 2-1,1-1 0,-1 0 38,0 0 1,0 0-61,3 0 1,1 0-1,-4-3 1,0 1-1,1-1 1,0 1 0,-3 0-1,-1 1 7,39-1 1,-38 2 0,1 0-1,38 0 1,0 0-14,-3 0 1,-4 0 0,-1 0 0,0 0-13,0 0 0,-13 0 1,-6 0-1,-7 0 41,-3 0 0,0-1 0,-1-3 0,-2 0-46,-2 0 0,-6-2 0,2 0 0,-4-1 0,-1 1 0,-5-5 0,-2 3 0,-1-2-175,-3 0 1,-7 1-1,-1-6-1843,1 1 1480,-5 0 1,5-2 0,-4-2 0,-1-4-184,0-5 1,4 1 0,-5-9 0,-2 0-62,-1-4 0,-2-4 0,0-3 0,0-4 79,0-1 1,-2 3-1,-1-5 1,-2-3 123,2-4 1,1 2 0,2-1-1,0 5 27,0-1 1,0 4-1,0 0 1,0 1 70,0 4 0,-1 1 0,-3 2 0,-2-2 322,-2-3 1,3 4 0,-4-4-1,-2 3 90,-2 2 0,-3 0 0,-2 1 729,-1 4-372,0 2 0,3 9 1,-2 3-1,-3 3 133,-1 1 1,4 4 0,-2-2 0,-1 5 77,-3 4 1,2 4 0,-2-3 0,-2 2 112,-1 2 1,3 3 0,0 2 0,-2 3-165,-1 0 1,-2 6 0,1-4-1,-1 2-4,0 4 1,-6 0 0,-4 1 0,-2-2-4,-2-1 1,0-1 0,-2 6 0,-3-1-7,-5 1 1,-3-1-1,-1-1 1,-1-2 144,1-1 0,-4-2 1,-5 3 550,-6-2-1041,-3-5 1,-2 7-1,-1-5-343,-2 2 283,37-6 0,-2-1 1,1 3-1,0 0 1,-1-2-1,-1 0 1,2 0-1,0 0 28,1 0 1,0 0-1,-2-1 1,0-1-1,0 0 1,-1 0-1,-1 0 1,0 0-18,0 0 0,1 0 0,3 0 1,0 0-1,-3 0 0,-1 0 0,0 0 1,0 0 26,-3 0 1,-1 0 0,3-2-1,0-1 1,-1 0 0,-1 0 0,2 0-1,0 0-14,1-1 1,0 1 0,-1 0 0,-1 1 0,-3 2 0,0 0 0,-1 0 0,0-1-16,1-2 1,0 1-1,0 1 1,0 0 0,0-1-1,0 0 1,-2 0-1,0 2-29,-3 0 0,0 0 1,7 0-1,1 0 1,-2 0-1,1 0 29,5 0 1,-1 0-28,0 0 0,0 0 0,1 0 0,0 0 1,-2-1-1,0 0 62,0-1 1,1 0-53,3 1 0,1 0 0,0-3 0,0 0 1,-38 1-1,38 0 0,1-1-21,-3 0 1,1 0 0,-34 0-1,36 0 1,-1 0 0,-36-4-2,1 0 0,-1 4 0,3-2 0,0 1 0,4 0 0,-1-4 0,5 4 0,-3 0 0,-2-1 0,6-1 0,3-2 0,2 2 0,3 1 0,-7 4 0,7-2 0,-1 0 0,0 0 0,1 2 0,1-3 0,-1 4 0,1 1 0,6 0 0,3 0 0,3 0 0,8 0 0,-3 0 0,6 0 0,3 0 0,0 0 0,9 0 0,3 1 0,3 2-151,1 2 1,1 0-369,-1-5 306,7 0 1,4 0-1,7 2-303,2 2 0,1 0 0,-1 4 102,4-2 0,-1 5 0,0-1 0,0 3-43,0 1 0,0 2 0,4 2 0,-3 4-113,2 5 1,-3-1 0,0 9 0,0 2-81,0 6 1,-4 3 0,0 10 0,-2 3 74,-2 0 0,0 7 0,0 3 0,0 6 295,0 6 0,-2-38 1,-1-1-1,0 2 1,0 0-1,0 1 1,-1 0-75,1 0 1,0 1 0,0 0 0,1 0-1,2-1 1,0 0 0,0 0 0,0-1 36,0-1 1,0-1 0,1 0 0,0-1 0,4 33 0,3-5-32,0-4 0,4-4 1,-4-8-1,2-5-166,-1-4 0,-5 6 0,0 1 0,-2 2-1137,-2 0 0,0 1 1677,0 8 1,-13 4-1,-3 6 1</inkml:trace>
  <inkml:trace contextRef="#ctx0" brushRef="#br0">21753 6662 30212,'-8'-7'-8589,"-3"4"9771,6-6-1374,-6 5 0,9-4 0,-4 5 634,-1-2-771,6-6 0,-6 8 0,6-5 1,-3 0 393,0 0 0,-8 3 0,4-4 0,-1-3 37,-1 0 0,-1 2 1,-7 0-1,-1 1-256,2 1 1,-4 0 0,0 5-1,-1-4 206,-4-1 0,-6 3 0,-1-2 0,1-1-180,1 0 0,-2-2 0,-2-4 1,-1-2 363,1-4 0,3 3 1,7-7-316,1-2 140,6-1 0,-3-7 0,9-1-545,2-1 107,4 4 0,6-8 0,0 4 0,1 1-145,4 0 0,3 6 0,6 5 1,1-1 79,-1-2 0,-1-2 0,-2 0 0,-1 0 78,1 0 1,2 1 0,1-1-1,0 0 135,1 0 1,-1-4 0,2-1 0,3 2 207,5 2 1,5-4 0,5 1 0,4 1 150,4 1 1,1 3 0,2-1 0,1 0 112,2 0 0,1 5 0,-2 2 0,1 1 422,-2 4 0,-1 1 0,-2 1 1730,0 1-1872,0-1 0,0 1 0,2 0 1311,3-1-1382,-3 1 1,6 4-1,-5 1 1,4-3-99,1 0 0,7-3 1,6 2-1,0 2-119,0 2 1,4 1-1,-1-2 1,2 4-46,-2-1 0,2 6 1,-5-4-1,0 3-44,0 2 1,9 0 0,-2 0 0,-1 0-44,-1 0 1,0 0-1,7 0 1,4 0 61,0 0 0,0 0 1,-3 0 470,4 0-566,-38 0 1,-1 0 0,0 0 0,1 0 0,-2 0 0,1-1 221,-1-2 1,-1 1-265,35 0 1,-32-1 0,-1 0 0,0 3 0,-1 0 0,3 0 0,0 0-25,2 0 1,-1 0-1,-1-2 1,-1-1-1,-2 1 1,-1-1-1,2 2 1,1-1-17,1 1 1,1 1-1,2-1 1,-1 2-1,3-1 1,0 0-1,-2 0 1,0 0-7,-1 0 0,1 0 0,1 0 0,0 0 0,-1-1 0,0 0 0,1 0 0,1-1-10,3-1 1,-1 1 0,-1-1 0,-1 1 0,-1 2 0,0 0 0,0 0 0,0 0 36,-1 0 0,0 0 1,1 1-1,0 0 0,-4 0 1,0 1-1,-2 1 0,-1 0 11,39 5 1,-3-3 0,-7 3-1,-3 0 29,-5 0 1,-9 0 0,-5 3-1,-3-1-71,-2 1 1,3 2-1,-1 1-372,-3 1 312,-2-1 1,-2 2 0,0 2-1,1 2-72,-2 3 1,4-4 0,-4 5-1,1 2-77,1 1 0,-1 0 0,4-2 0,-4-1-130,-5 2 1,-2 1-1,-2 2 1,-2-2-13,-3-3 0,-3 3 0,-7-4 0,-1 1-129,-4 0 1,3 4-1,-6 6 1,0-2 1,1-2 0,-2 1 1,-5 2-1,0 4-255,0 0 1,-7 3 0,-4-5 0,-5 2-15,-3 3 1,-7 0 0,2 0-972,-3-2 1363,-8 0 0,-2 10 0,-6 2 0,0-1 79,0 1 0,-7 3 0,-3-5 0,-3-2 273,-1-1 1,23-23-1,-3-1 1,-1 0-1,-2 0 1,-4-2 0,-1 0 171,-5-2 1,-1 0-1,-3 0 1,-2 1-1,-7 0 1,-2-1-1,-5 1 1,-3-1-97,-3 0 1,-3 1-1,25-4 1,0 0 0,-1 0-1,1 0 1,-1 0-1,0 1 1,-2 1 0,-1 2-1,0-1-51,-2 1 0,0 1 0,-1 0 0,0 1 0,0 1 0,0 0 0,-1 1 0</inkml:trace>
  <inkml:trace contextRef="#ctx0" brushRef="#br0">21307 5223 14761,'-13'-19'0,"2"0"0,3 1-1188,1 2 1,-2 2 0,4-1 810,2 1 0,3 1 1,5 2-1,4 3 867,4 1 1,-3-2 0,-1 4 0,2 2 893,2 1 0,1 2-706,1 0 1,-7 7 0,-3 2-962,-4 4 0,-1 1 0,0 1 0,0 1 43,0 3 1,0-1 0,0 4 0,-1 0 20,-4 1 1,3-4-1,-3 5-380,4 1 602,1 3 1,0 2 0,0 2 0,0 3-436,0 2 0,0 3 0,0 6 0,0 2-210,0-1 1,-2 2-1,-3 1 1,-3-1 53,0 1 1,-4-2-1,4-5 1,-2 0 639,1 0 0,1 4 0,-4-3 0,3-2 41,-2 0 0,4-3 0,1 3 0,1-2-58,0 0 1,0-2 0,5-9 0,2 0-6,3 0 0,-4-1 1,6 0 419,-1-4-337,-4 3 0,6-10 1,-5 6-1,2-2-51,-2-4 1,-1-1 0,-2-1 0,0-1-230,0 0 1,-5-4 269,0-1 0,-1-5 241,1 0 1,3-4 174,-3-4 0,4-4-502,1-7 1,6-12 0,2-3 0</inkml:trace>
  <inkml:trace contextRef="#ctx0" brushRef="#br0">21465 5209 23312,'21'-7'0,"3"-2"0,3-3 0,3 1-237,4 2 1,-2 5 0,6 0 0,2 0 476,2 0 0,-4 2 0,2-4 0,3 1 173,4 0 0,7-5 0,-1 4 0,3-2-223,1-3 1,7 3 0,3-2 0,4-1 138,1-2 1,4 4-1,3-1 1,-1 0-223,0 2 1,-37 4 0,0 1 0,34-1 0,-3 0-66,-3 0 0,-7 3 0,5 1 0,2-2 88,1-3 0,-4 4 1,-2-4-1,-2 3 13,0 2 0,5 0 1,-3 0-1,0 0-62,0 0 1,10 0 0,-1 0 207,6 0-215,-4 0 0,3-4 1,-6-1-1,2 2-2,2 1 1,3 2-1,2 0 1,-4 0-99,-4 0 1,-5 0 0,-1 0 0,0 0-43,-2 0 1,6 0 0,-4 0 0,3 0 34,2 0 1,5 5 0,0 0 0,-2-2-79,-2-2 1,-1 1-1,0 1 1,0 2 48,0-2 0,-6-1 0,-4-1 0,-5 3 49,-4 0 0,1 1 0,-6-5 0,-1 0-22,-2 0 1,3 0 0,-1 0 0,0 0-13,-2 0 0,-2 0 1,-2 0-1,-1 0 6,-1 0 1,-3 0-1,4 0 1,-3 0 4,-2 0 0,-1 0 1,-5 0-1,-1 0-10,1 0 1,-5 0 0,-1 0 0,-3 0 24,-2 0 0,-2 0 0,-2 0 0,1 0 2,-1 0 0,-4 0-178,-1 0 1,-6 2-417,2 2 1,-3 4-196,-2 7 0,0-1 0,0 1-1341,0-1 1569,0 0 1,0 6 0,0 0 0,0 3 42,0 2 1,0-2 0,0 1 0,0 1 0,0 2 0,0 2 0,-2 0 0,-1 0-69,-2 0 0,0-1 1,5 1-1,0 2 38,0 2 0,0-3 1,0 6-1,0-3 143,0 1 1,0 1 0,0-1 0,0 2 436,0 1 1,5 3 0,0-6 0,-2-1 26,-1 2 1,-2-4 0,0 2-40,0-2 6,0-3 1,0 6-1,0 0-23,0-2 65,0-2 0,0-1 0,-2-1 0,-1 1-125,-2 0 1,0 5 0,5-1 0,0-1 20,0-1 1,0-3 0,0 1 0,0 0-26,0 0 0,0-5 0,0-2 0,0-1 13,0-4 1,0-1 0,-1-1 190,-4-1 0,2-6 0,-7-1 0,-1-3 416,-2 1 0,-1 5 0,0-4 0,-1 0-82,1 1 1,-7 2-1,-3-2 1,-3-1 281,-2 1 1,-1 2 0,-4-4 1649,-4-2-1605,-4 5 0,-3-6 0,-1 3 1621,-2-4-1753,-6-1 1,-2 0 0,-5-1 0,4-3 7,2 0 1,2-1-1,-4 5 1,-1-2-400,1-3 1,-1 4 0,-1-4 0,-3 3-73,-5 2 1,-4-4 0,-1-1 0,-1 2-123,-4 1 1,-3-3-1,37 2 1,-2 0-1,0 0 1,-1-1-25,-2 1 1,0 0 0,1-2 0,0 1-1,0 0 1,0 1 0,-1 0 0,1 0 7,0 0 1,0-1 0,0-1 0,0 1 0,-2 1 0,0 1 0,2 0 0,0-1-16,0 0 1,1 0-1,0 2 1,1 0-1,2-1 1,0-1-1,-1 2 1,1 1-39,0 0 0,0 0 0,0 0 0,0 0 0,-1 0 0,0 0-148,-2 0 0,1 0 122,1 0 1,0 0 0,-5 0-1,0 0 1,3 0 0,1 1-1,0 1 1,-1 0-15,0 0 1,-1 0 0,3 1 0,0-1-1,-1-2 1,-1 0 0,3 0 0,0 0-14,-39 0 0,6 0 1,9 0-1,3 0 15,0 0 0,0 0 0,-5 0 0,3-1 64,2-4 1,2 3-1,3-4 1,-2 1-36,-1 0 1,4 0 0,6 5 0,-3 0-10,-1 0 1,0 0-1,4 0-297,4 0 356,9 0 0,4 0 0,8-1-155,3-4 80,3 3 0,7-6-1208,-1 4 136,7 2 362,2-11 0,12 5 0,2-6 0</inkml:trace>
  <inkml:trace contextRef="#ctx0" brushRef="#br0">23839 6863 27139,'0'-9'-9831,"0"-1"5731,0 7 2288,0-4 844,0 7 2816,0 0 602,0 7-3269,0-6-2133,0 6 2879,0-7 3254,0 0 24,0 6-2799,0-4-2835,0 4-492,0-6 1957,0 0 0,0 7 0,0 1 0</inkml:trace>
  <inkml:trace contextRef="#ctx0" brushRef="#br0">23637 6964 9415,'0'-14'0,"2"-1"327,3 1 1,-4 4 744,4 1-905,-3 5 0,-2 0 0,0 8 1,0 6-349,0 3 1,0 3-1,1 1 1,3 4 228,0 1 0,1 2 0,-5 5 0,0 0-58,0 0 1,0 0 0,0-1 0,0 1 2,0 0 1,0 4 0,-1 1-265,-4-2 294,3-2 0,-9-1 0,6 0-375,2 0 100,-5-7 1,6 4-1,-2-7-339,2-2-74,2-1 0,0-1 765,0-1 1,6-6 0,2-1 0</inkml:trace>
  <inkml:trace contextRef="#ctx0" brushRef="#br0">23925 6849 10015,'-1'-18'0,"-4"1"992,-5-1 1,2 12-1,0-2 31,2 9 0,1 7 1,5 8-1,0 3-1241,0 5 1,-5 10-1,0 3 1,2 1-39,2 0 0,-4 1 1,0 4-1,2 2 33,1 3 1,-3-5 0,1 2-1,0-5 35,3 0 1,-1-4 0,-1 1 0,-2-2 26,2-3 0,0-1 1,0-4-182,-2-3 109,-6 3 0,7-11 1,-5 3-1,-1-3-1549,2-1 2029,-5-1 1,-1 7 0,-8 1 0</inkml:trace>
  <inkml:trace contextRef="#ctx0" brushRef="#br0">23163 7410 30665,'-8'-6'-4449,"1"-2"2024,7 0 2311,0 8 0,7 8 0,4 8 0,5 1 194,3 2 1,2 5 0,-4-3 0,3 0-44,-3 0 0,4 4 1,0-1-1,-1 3-129,1 2 0,3 0 0,-3 0 0,1 1-142,4 4 1,-5-6-1,0 3 1,-2-7-201,0-3 1,0 3-1,-5-5 1,-1-2 76,-3-1 1,-2-6 122,-3-1-446,-4 1-219,12-2 1306,-11-2 1,10-7 0,-2-4-71,3-5 1,1-2 0,1-3 0,-1 1 51,0 0 1,7-2-1,3-2 1,3-3-19,2-1 1,0 3 0,1-5-1,4-2-186,4-1 0,2-2 1,0 2-1,-3 1-131,-2 2 1,-1 7 0,-7-1-698,-3 7 883,3 5 0,-16 1 0,2 2-100,-5 4 0,3-1 1,-3 7-1</inkml:trace>
  <inkml:trace contextRef="#ctx0" brushRef="#br0">23695 8921 29277,'0'-15'-9548,"0"6"6714,0-1 3006,6 1 1,-4-1 0,4 2 0,-1 0 223,0 0 0,0 3 0,-4-3 0,3 0 98,0 0 0,1-1-719,-5-6 1,0 1 0,-2-1-61,-2 1 1,-4 6-1,-7 2-833,1-1 1537,0 6 0,-6-6 0,0 7 0,-3 0 177,-2 0 0,-3 7 0,0 2 0,-1 4-247,0 1 1,-1 7 0,-1 3-1,1 3-69,3 2 0,3 2 1,0 0-1,5 3-15,3-2 1,3 3-1,3-1 1,6-2-67,2-2 0,4-1 0,2-2 1,8-3 244,5-5 0,1 2 1,6-2-1,0-3-160,-2-5 0,4 1 1,-6-6-1,1 0-235,0 1 1,0-2-1,-4-5 1,2 0-419,-1 0 1,3 0 0,0 0 0,-1 0-71,1 0 0,0 0 0,-2 0-1568,5 0 1984,3-7 548,2 6 1,0-19 0,0 4 0</inkml:trace>
  <inkml:trace contextRef="#ctx0" brushRef="#br0">24299 9151 28746,'-6'-14'-3470,"4"4"2280,-3 0 0,5 1 1125,5-6 1,2 6 0,4 1-1,-2 0 129,3 0 1,0-2 0,3-4-1,-2-1-235,-4 1 0,2 4 0,-4 1 0,-1-2 208,0-2 1,4-2 0,-5 1-173,-2 0-2034,-1 6 2545,-2-5-778,0 5 492,0 6 1,-2-1 0,-1 13 0,-4 1-175,-1 2 0,4 6 0,-6 0 0,1 0 94,1 2 1,-4-5 0,6 5 0,0-2-81,-1 0 1,2 5-1,4-5 1,-2-1-23,-2-2 0,0 3 0,7 0 1,1-1-32,2-2 1,6-3 0,-2-2-1,4-3 213,2-2 1,5 4 0,3-5 0,1-2 392,0-2 0,-5-2 0,5-4-547,1-5-69,-4 4 1,0-7-1,-7 4 1,1-3-877,-1 3 1235,0-4 0,1-1 0,-1-9 0</inkml:trace>
  <inkml:trace contextRef="#ctx0" brushRef="#br0">24486 8647 28436,'-14'-14'-2475,"-1"0"0,3 4 2694,2 0 0,5 7 0,10 0 4,5 6 1,9 5-1,5 7 1,3-1-1256,2 0 934,0 7 1,-1 1 0,1 7 0</inkml:trace>
  <inkml:trace contextRef="#ctx0" brushRef="#br0">12358 5180 9698,'2'-29'0,"1"0"0,2 2-300,-2 3 0,-2-2 1,-1 7-1,-1 2 177,-4 1 1,-9 1-1,-12 3 2560,-6 2-1760,-5-3 1,-7 5-1,-4-6 1074,-5-1-1258,3 1 0,-7 4 1,2 2 1271,0 2-1215,-6-5 0,14 9 1,-5-3-1,-4 5 65,-5 5 0,7-2 1,-4 7-1,4 1-30,3 2 1,-5 3 0,6 2 0,2-1-460,5-4 1,8 3-1,-2-3 1,2 4-140,3 1 1,3-1 0,5 3-1,5 2-192,3 0 1,-3 6 0,0-4 0,1 3-192,2 2 0,2-1 0,-1 1-1009,1 0 1097,-1 0 1,-4-2 0,0-2 0,2-1-145,1 2 1,0-4 0,0 2-786,1 2 874,-2-5 0,10 4 1,-4-4-1,1 1 29,-1 4 0,5-4 0,1 1 0,2-1 109,-2 1 0,2 1 1,-5 3-1,0-2 130,0-1 1,3 0 0,-3 3 0,0-1 9,0-2 1,5 0 0,-2 3 0,4-1-119,1-2 0,0-2 0,0 4 0,0-4-92,0-1 0,1 3 0,4-3 0,6 1 157,7 4 0,-2-6 0,3-1 336,-3-3-89,5 5 0,-4-5 1,6 5-1,-1-2 117,0 0 1,-2 1 0,3-6 0,3 2 25,1 3 1,2-3 0,0 3-1,0-3 82,-1-1 1,3-1-1,2 0 1,4 1 151,0-1 1,4-4 0,-2-1 0,2 3 74,2 0 1,1-2 0,-1-2-1,-2 0-111,-2 0 1,2-3-1,-2 3 1,2 0-97,2 0 1,-4-5 0,1 3 0,3-1-78,3 0 0,7 5 0,-5-4 0,-2 2-92,-1 3 1,0-3 0,0 0 0,-2 0-12,-7 0 0,1-5 0,-2 2 0,2-3 79,3-2 1,-3 0 0,1 0-1,2 0 47,2 0 1,7 0 0,4-2 0,3-1-66,2-2 0,-1-6 0,1 3 0,1-2-100,3 1 0,-9 4 1,0-3-1,-5 2-22,0 2 0,-4 1 0,4 0 1,-3-3-14,-2-2 1,-4 4 0,-3-2 590,0 0-527,3 4 1,-2-6-1,6 5 222,1-2-304,-1 0 0,2 0 0,2 1-57,6 0-31,3-4 1,-3 7 0,-2-6-1,-1 3-29,-4-1 0,-3-5 0,-3 4 0,-3-2-62,-2-3 0,0-2 0,-1-2 0,3 3 38,-1 2 1,1-3 0,-5 4 0,3-4-64,2-1 1,0-1-1,1 1 1,-3-1 7,0 1 0,-4 4 0,2 1 0,-2-2-58,-2-2 1,-7 3 0,-3 1-482,-3-3 241,-2 0 1,1-1 0,-2 2-427,-4 1 577,4-6 0,-11 0 0,4-5 1,-1 2-174,0 0 0,-1-2 0,-2 4 0,1-4-56,2-2 0,5 4 1,-4-3-1,2 1-4,3 3 0,-3 1 0,0-1 1,0-2-8,0-3 1,-3 6 0,3-4 0,-2 2 58,-2-1 1,-3-5-1,-2 2 1,-4-1 272,-5 0 1,-7 1-1,-4-6 1,-2 0 77,-2 0 1,-2 5 0,-2 0 481,0-1-205,0-3 1,-4 1 0,-2 2 0,-2 2 76,-3 3 1,-3-1-1,-5 3 1,-5-1 98,-3 1 1,-6 2 0,-2 2 0,-2 0 107,-3-1 1,1-4-1,1 0 1,4 1 173,4 2 1,2-3 0,-3-2 0,1-1-292,2-4 1,2 4-1,12-2 1,0-2-207,0-1 0,1 3 0,2 2 1,4 1 17,0 4 0,-4 1 0,0 1 527,-6 1-581,-5-1 0,-2 1 0,2 0-96,2-1-29,-6 1 0,6 1 0,-6 2 140,3 1-3,5 1 0,-9 1 0,3 1 0,-2 2 40,-3 1 1,-1-1 0,-4 6-1,-4 4-167,-3 5 1,-8 7 0,37-7 0,-1 0 0,-3-1 0,-2 1-76,-2 0 0,-2 1 0,-2 0 0,0 2 0,-3 3 0,-1 1 0,1 2 0,0 1-151,0 0 0,0 1 0,0 1 0,2 1 0,3 1 0,1 1 230,-1 4 0,1 0 0,0-1 0,1 0 0,1 3 0,0 2 0,2 1 0,1 1 0</inkml:trace>
  <inkml:trace contextRef="#ctx0" brushRef="#br0">11840 7367 26964,'0'-15'-2251,"0"6"1,2 1 0,1 0 2660,2 0 0,0-2 0,-5-4-556,0-1 0,-2 1 0,-1 0 0,-4-1 276,-1 1 0,-1-1 1,-7 3-1,-2 1 257,-1 1 0,-8 7 0,0-2 0,-5 3 135,0 2 0,-3 2 0,1 3 0,2 4-105,2 4 0,2 3 0,4 2-849,5 1 692,3 6 1,7-2 0,1 6-640,1-1 324,3 1 0,10 0 0,5 0 0,5-1 54,3 1 1,5-5 0,-3-1 0,1-3-140,4-2 1,1-2 0,2-3 0,0-4-270,0-4 0,-2 2 0,-2-3 0,1 0-612,4-3 1,-6-1-1,5 0 1089,-2 0 0,0 0 0,2 0 0</inkml:trace>
  <inkml:trace contextRef="#ctx0" brushRef="#br0">12171 7237 8478,'0'-14'0,"0"-1"4698,0 1-4087,0 6 1,0 3-1,0 12 1,0 6-334,0 4 1,0 9 0,0-2 0,0 4-242,0 6 1,0-4-1,0 4 1,0-4-193,0-1 1,0 5 0,0-1 0,0-2-36,0-6 1,0 1 0,0-7-480,0-1-244,0 4 744,0-12 0,0 1 0,0-16 66,0-5 0,0-4 0,2-5 0,1-5-60,2-3 0,1-7 1,-3-1-1,4 0 97,1 0 0,-4-5 0,6 3 0,1-2 275,2 1 0,6 6 0,0-2 0,1 4 466,0 1 0,-2 2 1,4 3 1352,-1 5-1341,-2 9 0,-4 4 0,-1 6 1196,0 0-1528,-6 0 1,4 2-1,-8 2 1,1 8-308,2 5 1,-6 1 0,4 4 0,-3 1 3,-2-1 0,0-3 1,1 5-1,2 2-193,2 1 0,0-3 1,-3 0-1,2 1-159,6 3 1,3-4 0,1-2 0,1 0-327,-1 1 1,2-4 0,1 3 0,3-1-164,-3-3 0,4 2 1,-2 0-1,0-3 600,2-1 0,2 5 1,5 1-1</inkml:trace>
  <inkml:trace contextRef="#ctx0" brushRef="#br0">8718 6950 28012,'-19'-5'-1071,"0"0"1,0 0 0,4 5 1820,1 0-901,0 7 0,4 1 1,0 7-1,1 3-309,1 1 0,-5 5 0,5-3 0,-2 1 75,1 4 1,1 1-1,-3 2 1,1 0 81,-1-1 0,3 1 1,0-2-1,0-1-28,0-2 0,3 0 0,-3 3 0,2-3-671,2-5 1,3-3 0,1-1-1965,0-1 2537,0-6 1,6-2 0,2-6 0</inkml:trace>
  <inkml:trace contextRef="#ctx0" brushRef="#br0">9063 6906 9955,'0'-14'0,"0"0"-447,0-1 0,-1 9 0,-4 6 1361,-4 8 1,-9 6 0,-3 5 0,0 5-334,1 4 0,-4-3 0,3 2 0,0 4-351,0-1 0,-3 0 0,5-1 1,2 0-260,1 0 1,6-1 0,0 1-814,-1 0 594,5 0 1,-1 0 0,7-1 296,0 1 1,-6 0 0,-2 0-1</inkml:trace>
  <inkml:trace contextRef="#ctx0" brushRef="#br0">8948 7726 28171,'-6'-14'-8759,"3"0"4218,-7-1 6025,7 7-950,-3 2 0,4 11 0,-1 1 0,-2 2-700,2 3 0,0 2 0,-1 3 0,0 2 72,0 1 0,-2 0 0,1-3 0,2 2-131,1 1 1,2 2 0,2-4-2080,3 2 2365,3 1 0,8-6 1,1 0 1046,3 1-840,5-1 1,-1-6 0,8-3-86,2-4 286,-1-1 0,-4-1 0,0-4 1,-2-5-64,-3-2 1,2-7-1,-7-2 1,-2-2-112,-1-2 0,-8-2 1,-3-2-1,-3 0-195,-2 0 1,-12 0 0,-3 2-1,-8 3-283,-7 5 1,-1 5 0,-7 4 0,-4 5 472,-4 4 0,-11 14 1,-9 3-1</inkml:trace>
  <inkml:trace contextRef="#ctx0" brushRef="#br0">19422 7770 12996,'6'-24'0,"4"0"0,3 0 287,1 1 1,-1-2-1,-2 6 1,-1 1-232,1 2 0,-3-3 1,0 0-1,0 1-237,0 2 0,-3 2 1,3-1-31,-2 1 1,4 4 1076,-6 1 1,3 5-265,-2 0 1,-4 4 0,4 4-780,-3 6 0,-2 3 0,0 3 0,0 3 57,0 5 0,0 2 0,0-1 0,-2 1-89,-3 4 1,4-3 0,-4 5-488,3-1 576,2-12 0,-5 13 1,1-11-1,0 1-259,3 4 0,-1-6 1,-1 1-1,-3-2-426,-2 0 0,3 1 597,-5-6 0,1 7 1,-6 1-1</inkml:trace>
  <inkml:trace contextRef="#ctx0" brushRef="#br0">19034 8144 31987,'-20'0'0,"1"0"0,2-2-441,7-3 0,5 4 378,10-4 281,9 3 1,9 2 0,7 0 0,4 0-7,4 0 1,8 0-1,4 0 1,0 0-213,-1 0 0,10 0 0,-1 0 0,1 0 0,0 0 0,-1 0 0,-1 0 0,-1 0 0,-3 0 0,-8 0 0,-9 0 0,-2 0 0,-7 0 0,0 0 0,-7 0 0,-3 0 0,-6 0-1339,-1 0 498,-7 0 399,-3 7 0,-8 1 1,-6 6-1</inkml:trace>
  <inkml:trace contextRef="#ctx0" brushRef="#br0">19293 8431 29658,'-15'0'-733,"7"0"1,-3 2-1,6 4 1,2 7-780,1 5 1,2 6 0,0-3-1,0 1 740,0 4 0,0 1 1,0 3-1,0 2 312,0 2 1,0 1 0,0-3 0,-1 1 151,-4-1 1,3 4 0,-2-3 0,2-3-235,2-4 0,0 0 0,-2-7-966,-2-2 1024,2-1 0,-4-14 1,7-7-1,2-6 1170,2-3 1,0-7-1,-3-3-930,2-3 274,-2-2 0,9-1 0,-4-2-23,1-2-21,-5 0 0,10 7 1,-4 2 284,4 1-66,1 0 1,2 0-1,3 1 1,5 3 148,4 2 1,0 2 0,1 3 0,-2 2 550,-3 1 0,4 7 0,-6-2 0,2 4-85,0 1 1,-7 6 0,3 4-1,-6 3-615,-4 1 1,1 2-1,-6 2 1,-2 1-129,-2-2 1,1 6-1,1-1 1,2 2 10,-2 0 0,-1-5 1,-2 4-713,0-3 398,-7 6 0,6-8 1,-4 4-1672,3-1 1020,2-2 1,0 2 0,0 1-3149,0 0 2221,0 6 1820,0-12 0,7 11 0,1-5 0</inkml:trace>
  <inkml:trace contextRef="#ctx0" brushRef="#br0">14876 16043 26758,'-43'14'0,"1"1"0,4-1-528,4 0 0,-1 1 1,0 1-1,-4 1 504,-5 3 0,-7 4 0,-12-7 0,-4-2-332,-3-4 1,3-8 0,1 2 0,2-4 652,3-1 0,7 0 0,3-1-288,1-4 0,-4 3 0,3-4 0</inkml:trace>
  <inkml:trace contextRef="#ctx0" brushRef="#br0">12890 15870 25508,'0'-9'-4916,"0"-1"1,2 7 5491,3-2 0,3-1 1,6 1 252,1 2 1,-1 1 0,0 2-1,1 0-501,-1 0 1,2 2 0,2 1 0,2 2-76,3-2 0,-4 0 0,5 0 0,2 2 41,1-2 0,2 0 1,1 1-1,2 0-43,1 0 1,7-3 0,-1-1 0,4 0-116,5 0 0,-2 0 0,5 0 0,2 0 541,3 0 0,-6-1 0,7-3 0,-2 0-402,-4 0 1,5 3-1,-5 1 1,0 0-331,-3 0 1,-3 0-1,-2 0 1,2 0 223,3 0 1,-4-2-1,4-1 1,-3-2 82,-2 2 0,0-3 0,-1 1 0,-4 2-72,-4 1 0,-4 0 0,-1-1 0,0-2-123,0 2 0,-5 2 0,-2 1 0,0 0-82,1 0 0,-4 0 0,5 1 0,0 2-91,-2 2-1,5 0 1,-1-5-56,6 0 215,-2 0 0,10 0 0,-5 0 1,1 0 30,-1 0 1,0 0 0,-3 0 0,1 0 30,-1 0 1,0-2-1,0-1 1,2-2 16,-2 2 0,-2-3 0,1-1 1,1 1-123,1 0 0,6-1 0,-4 4 0,0-2 0,0 2 0,3 1 0,-2 1 0,0-2 0,4-2 0,-5 0 0,-1 5 0,-4 0 0,-1 0 0,0 0 0,0 0 0,0 0 0,-1 0 0,-4 0 0,0-1 0,2-4 0,1 3 0,0-4 0,0 4 0,1-1 0,2-2 0,3-1 0,-1 3 0,2-2 0,-2 2 0,3-1 0,-1 1 0,-1-2 0,2 2 0,-4 2 0,2 1 0,-4 0 0,-5 0 0,3 0 0,-4 0 0,-1 0 0,-3 0 0,-3 0 0,-1 0 0,-1 0 0,0 0 0,1 0 0,-1 0 0,1 0 0,4 0 0,0 0 0,0 0 0,2 0 0,-4 0 0,6 0 0,-1-2 0,1-3 0,-1 4 0,4-4 0,-4 3 0,-1 2 0,3 0 0,-5-1 0,-2-3 0,-1 0 0,-1-1 0,-1 3 0,1-1 0,-1-2 0,-1-1 0,-2 3 0,-1-2 0,-1-5 0,4 4 0,-3-2-1145,-4 5 0,-8-4 0,-2 7 981,-6 0 1,-16 13 0,-4 3 0</inkml:trace>
  <inkml:trace contextRef="#ctx0" brushRef="#br0">17437 6662 29038,'-23'-2'-1400,"4"-3"1,8-1-1,1-5 1,1 1-234,1-1 1,1-2 1048,7-1 0,0-1 0,2 1 1,1-2 394,2-3 0,0 3 0,-5-5-1312,0 0 1270,-7 5 1,4-6-1,-6 4 1,-4-2 187,-5-3 0,-3-1 0,-4-3 0,2 1-433,3 2 0,-6 0 0,2-6 0,-3-2 235,-2-1 1,7-3 0,3 4-1,4-3 40,6-2 0,-3 1 1,8-3-1,2 4 258,5 0 1,2-2-1,8-6 1,3 1 5,0 4 0,6 1 0,1 4 0,1-4 219,-1 0 1,0-3-1,2 5 1,-1 0 1,2 0 0,-5 0 0,0 1 0,-2-3-230,0 0 1,0 2 0,-3 7 0,2 0 89,1 4 1,5-3 0,-3 5 0,1-1 194,4 4 1,7 3-1,7 2 1,5-1 273,3 1 1,6 0 0,-1-2-1,4-2-50,6-1 1,1 0 0,3 4 0,-5 1-131,-3 0 0,1 1 0,0 2 0,3 1-12,-3-1 0,-2 4 0,-4 1 0,1 1 95,4 0 1,3-4 0,5 4 1067,-4 2-1180,2 1 0,-6 2 0,4 0-9,-4 0-401,-2 0 1,1 0 0,-1 0-9,1 0-45,-1 0 0,4 2 1,-2 1-1,-3 2-68,0-2 1,-5 3 0,2-1 0,0 0 39,-2 1 0,3-4 0,-4 4 0,0-1 29,-1 0 1,5 1 0,-2-2 0,0 2 18,1 2 1,-2-3-1,5 3 1,0 0-12,3 0 0,-3 0 0,-5 3 0,1-1-34,-1 1 0,-2 0 1,1 0-1,-7-1-22,-1 1 0,-7 0 1,0 0-1,-3-1-42,-3 1 0,3-3 0,-8 2-232,3 1 251,-5 2 0,10 1 1,-3 0-1,1 1-42,1-1 1,-7 1 0,0 1 0,0 1-192,-2 2 0,-1 5 0,-7-3 0,0 0-83,1 0 0,-2 4 0,-2-2 1,-2 1 1,3 0 1,0 0 0,3 4 0,-1 0 74,1-4 1,-1 3 0,2-3-1,2 3-79,1 2 1,0-1 0,-5 1-932,1 0 936,-1 0 0,-1 0 0,-4-1-1013,-4 1 1097,-3 0 0,-4 1 1,-3 2-1,-4 2 381,-4-2 1,-9 5 0,-5 1-1,-9 3 137,-5 3 0,-6 0 0,-12 4 1,28-22-1,-2 1-128,-2 1 1,-2 0 0,-2 1 0,-2 0 0,-4 1 0,-2 0 85,-3 4 0,-1-1 0,-5 4 0,-1 0 0,-5 6 0,0 0 0</inkml:trace>
  <inkml:trace contextRef="#ctx0" brushRef="#br0">14804 15669 24076,'1'-37'-1404,"4"3"1,-2 6-1,7 4 1,0 4 956,-2 5 1,4 7 903,-2 3 1,3 3-63,1 2-723,-6 7 0,0-6 251,-3 4-1074,-3 3 2309,4-7 1,-1 12-1354,0-3 1,6 3 0,-3 1 0</inkml:trace>
  <inkml:trace contextRef="#ctx0" brushRef="#br0">15005 15726 27738,'-14'13'-642,"-1"-3"0,3 2 1,1-4 2397,1 0-1182,0 5-678,2-5 1,8 0-1989,10-3 1968,-4-3 0,2-2 432,-3 0 0,-2 0-280,7 0-527,-7 0 872,3 0 391,-6 0 856,0 0-810,7 0-753,-6 0-382,6 0 441,-7 0 346,0 0-912,0 6 1,-2-4 1018,-3 2-844,4 4 1,-7-6 392,3 3 1,4-2 0,-6 0 47,1 2-492,4 0 1,-6-4 918,3 4-538,4-3 660,-6 4 0,7-4-2410,0 3 1347,0-4 0,-4 7-23,-1-3 196,0-3 1508,5 4-2694,0 0 815,0-4 1,-2 4 518,-2-6 1,2 2 1418,-3 3 535,4-4-1969,1 6 1,-2-7 389,-3 0-1066,4 0 1984,-6 0 522,7 0-4013,0 0 1,0 6 0,0 2 0</inkml:trace>
  <inkml:trace contextRef="#ctx0" brushRef="#br0">16631 15539 24601,'-10'-5'-1758,"1"1"0,6-3 1,-4 4 1558,1-2 0,4-1-1781,-3 1 1156,4 4 124,1-6-52,0 7 2217,0 0-1412,6 7-235,-4 0-281,4 1 0,-6 0 1201,0-3-664,0-3 1,0 6-293,0-3 221,0-4 0,0 7-1541,0-3 908,0-3 1,0 6 721,0-4 1,0 0 931,0 5-458,0-6 95,0 4-491,0-7 0,0 1-257,0 4 76,0-3-724,-6 4 1371,4-6 71,-4 0 0,4 2 1636,-3 3 541,4-4-1072,-6 6-826,7-7 861,0 0 24,0 6-3302,0-4-36,0 4-217,0-6 812,0 0 1063,7 0 1,-6 2-1349,4 2-348,-3-2 113,-2 4 1069,0-6 1695,0 0 205,0 7-2774,6-6 1407,-4 6-526,4-7 1347,-6 0 2191,0 0-1890,7 0-1457,-6 0 374,6 0 1755,-7 0-1509,0 0 1666,6 0-2090,-4 0-89,4 0-17,-6 0 146,6 0 1,-2 0 390,5 0-166,-6-7 0,5 6-293,-3-4 1,-3 2-136,3-2 0,-2 3 276,2-2-258,-4 2 148,6 2-74,-7 0 0,0 0-48,6 0 1,-4-2-604,2-2 418,-2 2-1450,-2-4-270,0 6 4092,0 0-2663,6 0 197,-4 0 0,6 0 249,-3 0 749,-4 0-235,12-7 0,-10 6-243,7-4 1,-5 3 1608,4 2-1802,-6 0 0,4-1 0,-6-3 0,4 0 0,-3-1-685,4 5 683,-6 0 0,2 0-759,3 0-150,-4 0 91,6 0 792,-7 0-3530,0 0 999,6 0 2355,2 0 70,6 0 0,1 6 0,-1 2 0</inkml:trace>
  <inkml:trace contextRef="#ctx0" brushRef="#br0">18343 10719 8559,'-14'-14'337,"1"-1"0,3 1 717,5 0 1,4-1-1,1 1-439,0 0 1,6 4-1,5 2 1,5 0-299,4 0 1,5 5-1,-1-4 1,3 3-84,2-1 0,1 0 0,4 5-181,4 0-20,-2 0 0,5 0 1,-2 0-853,2 0 629,2 0 0,0 0 1,-1 0-1577,-4 0 1133,4 0 1,-17 0 0,3 2 0,-6 1-1061,-4 2 1,-9 1 1692,-4-1 0,-10 3 0,-3 6 0</inkml:trace>
  <inkml:trace contextRef="#ctx0" brushRef="#br0">18458 10619 8559,'-19'-15'0,"-2"2"0,2 2 1409,3 2 502,-2 5-743,17-2 0,-4 6-790,10 0 0,8 5 0,7 1 0,3 2-9,2 3 0,-2-3 1,1 2-1,1 1-171,2 2 0,2 1 0,-2-1 0,-1-2-137,-2-1 0,-5 1 1,4 7-1,-1 1-224,0-2 0,-4 1 0,1 1-540,-3 5 548,-2-3 0,-6 6 0,-3-3 0,-3 3-103,-2 2 0,-8 0 0,-7 0 0,-9-1-37,-8 1 1,0 2 0,-6-1 0,-2 2 147,-1 0 0,-1-7 0,2 6 0,5-7 137,5-3 1,-2-1 0,9-2 56,1 1 0,7 0 1,11-4 16,2-1 1,10 0 0,5-1 105,4-3 0,4 1 0,-2-6 0,5 0 198,4 1 1,2-4 0,2 2 556,1-2-743,7-2 0,-3-2 0,6-1 0,0-3 45,1-2 1,-1 3 0,-2-3-1787,-2 2 803,-11-6 1,-2 11-1,-7-4-1489,-1 3 2245,-9 2 0,-2 13 0,-7 3 0</inkml:trace>
  <inkml:trace contextRef="#ctx0" brushRef="#br0">17998 12172 8951,'-15'0'0,"1"0"0,0 0 800,-1 0 0,9-1 1,4-4-125,5-5 0,13-4 1,0-5-1,5-4-518,5 1 1,1-10-1,0 3 1,-1-1-178,-2 0 1,-5 2-1,2 4 1,-4 5 17,-4 3 1,-3 2-84,-1 0 0,-9 14 0,-9 9-387,-4 12 486,-2 6 1,6 7 0,1 1-99,1 2 92,-4-5 0,10 3 1,-4-7-1,3 1-11,2 0 0,7-7 0,2-2 0,4-4-86,1-2 0,2-4 0,2-2 0,1-2-334,-1-3 0,-2-6 0,-2-3 0,0-2-1374,1-4 1796,-7 0 0,5-9 0,-5-2 0</inkml:trace>
  <inkml:trace contextRef="#ctx0" brushRef="#br0">18228 11654 10347,'-5'-14'1709,"0"0"1,2 6-1510,8 3 0,3 3 0,6 4 1,2 1-210,3 2 1,4 6 0,6-3-1</inkml:trace>
  <inkml:trace contextRef="#ctx0" brushRef="#br0">18530 11798 10485,'0'-14'116,"0"0"1,0 4 0,2 2 2345,2 2-1724,-2-6 0,11 4 0,-4-6 0,6 1-99,4 4 0,-3-3 0,3 6 0,-1 0-846,1-1 1,-3 2 0,3 5 0,-3 0-387,-2 0 0,1 0 1,-2 2-1,-4 3 547,-4 4 1,3 11 0,0 2 0</inkml:trace>
  <inkml:trace contextRef="#ctx0" brushRef="#br0">18573 12000 8552,'-14'0'834,"6"-2"-35,3-3 0,3 2 0,4-5 0,3 0-380,4 0 1,6 3-1,4-4 1,3-1-454,1 2 0,4-3 0,-3 5 1,5-1 33,4 1 0,-2-5 0,4 3 0</inkml:trace>
  <inkml:trace contextRef="#ctx0" brushRef="#br0">19034 11683 8901,'0'-8'2703,"-2"15"0,-1 12-2368,-2 6 0,0 4 0,5 0 1,0 0-1179,0 0 0,0 6 1,0 1 842,0 1 0,7 5 0,1-5 0</inkml:trace>
  <inkml:trace contextRef="#ctx0" brushRef="#br0">18473 10014 10408,'0'-16'0,"0"-1"0,0-3 2448,0 3-525,0 1-1510,0 8 1,1 1-1,2 9 897,2 3-1208,0-4 0,-5 14 0,1-2 139,4 4-156,-3 2 0,4-3 0,-4 2 0,1 1-189,2-1 1,0-1 0,-5 1-401,0 1 1,1 0 0,2-4-558,2-1 0,0-4 601,-5-1 1,-2-9 0,-1-3 267,-2-10 0,1-6 0,4 0 0,0-7 257,0-6 1,0 2-1,1-4 1,4 2 254,5-1 1,2 7-1,4-2 1,2 2 256,1 4 1,5 2 0,-3 9 0,0 3 263,0 2 0,-2 7 0,-5 9 0,-1 4-409,-4 6 1,-2 2 0,-7 7 0,0-1-370,0 1 1,0 2-1,0 1 1,0 1-602,0-1 0,0-1 0,0-3 1,0 1-809,0 0 0,1-5 1305,4 0 0,3 0 1,7 5-1</inkml:trace>
  <inkml:trace contextRef="#ctx0" brushRef="#br0">20357 10316 11882,'0'-14'0,"0"0"0,0-1 328,0 1 1,0-1 232,0 1 1,-6 0 0,-4 1-293,-3 3 1,-6 2-1,-2 5 1,-1-2 96,-4 2 1,1 6-1,-1 5 1,2 3-40,-1 5 0,-6 7 0,1-2 0,4 1-68,4 4 0,3 1 0,6 2-42,4-1-236,2 1 0,7-2 0,0-1 0,2-4 72,3-1 0,4 3 1,10-5-1,5-1-47,3-2 1,-3-8-1,2-2 1,1-1-385,0 0 0,5 0 0,-8-5 0,3 0-678,2 0 0,0 0 0,-2 0 0,-1 0-3292,-2 0 4310,-7 0 1,11 6 0,-6 2 0</inkml:trace>
  <inkml:trace contextRef="#ctx0" brushRef="#br0">20659 10518 10234,'-12'-10'-141,"2"1"1,-1 4-1,6-5 29,2-1 1,1-2-1,2-1 123,0-1 1,7 6 0,4-1 0,5-1 37,3-2 1,5-1-1,-3-2 1,-1-2 1219,1-1 1,3 0-1,-5 5 2732,-1-1-3730,-2 1 1,-6-1 0,-1 3-1,1 0-406,-2 3 0,0 1 57,-3-2 110,-4 4-477,5 6 271,-6 6 1,-4 2-1,-1 8 1,2 2 77,1 1 1,2 5 0,0-3-1,0 1 93,0 4 0,0-4 1,0 0-1,0 1 11,0-1 0,5-4 0,1 3 0,1-2-131,-1 0 1,5-5 0,-1-4-1,3 0 78,1-2 1,0-2 0,1-6-2398,-1 0 1779,1 0 0,-1-6 1,0-4-1441,1-3 1547,-1-1 0,-4-2 575,-1-3 1,1-4 0,4-6 0</inkml:trace>
  <inkml:trace contextRef="#ctx0" brushRef="#br0">21019 9913 10258,'-14'-17'260,"-1"3"803,7-4 0,3 12 0,10-4-566,5 5 1,4 10 0,4 3 0,3 2-641,1-1 0,-3 1 0,3 4 0,-1 0-445,-3 1 0,4-1 578,2 1 1,-3 5-1,0 3 1</inkml:trace>
  <inkml:trace contextRef="#ctx0" brushRef="#br0">19782 11108 12053,'-15'-7'565,"3"4"-167,2-6 1,7 5-1,11 0 1,8 2 153,5 2 1,2 0 0,6 0 0,2 0-6,2 0 1,4 0 0,6 0-1,2 0-50,3 0 0,3 2 0,7 1-183,-1 2-155,7-1 1,2-4 0,7 0-166,4 0 81,-4 0 0,-31 0 0,-1 0 0,36 0 1,-2-1-228,-1-4 0,-5 2 0,-5-5 0,-10 1-261,-8 4 1,-3-3-1,-12 1 1,-6 0-1887,-2-1-348,-4 4 651,-5-11 0,-7 12 1961,-7-4 0,-7 10 1,-7 3-1</inkml:trace>
  <inkml:trace contextRef="#ctx0" brushRef="#br0">20300 11496 8790,'-15'-6'1795,"1"-2"0,7 1 1,7 7-1436,8 8 1,5 5 0,2 2 0,-3-1-319,-2 0 1,1 6 0,-4 0 0,-1 3 95,0 2 0,1-2 0,-4-1-389,2-1 130,0 4 0,-5-9 0,0 4-409,0-4 173,0-2 1,-5-4 109,0-1 0,0-7 0,5-4 0,0-9 99,0-7 0,5-7 1,1-1-1,2-4 146,4-4 1,-4-4-1,1 3 1,2 0 356,2-1 1,2-2 0,-1 6 0,0 3 285,1 4 0,-1 2 1,0 1 328,1 8-662,-1 6 0,1 8 0,-1 1-110,0 4 1,-1 3 0,-2 8-1,-1 1-172,1 3 1,0 5-1,1-2 1,-4 1-121,-2 0 1,5-2-1,-3 4 1,2-2 0,-1 1 0,-4 2 0,3 2 1,0-2-125,0-3 0,-5 3 0,4-4 0,-3 1-489,1 0 1,0-7 0,-3 4 0,1-2 705,2 0 0,6 1 0,-3-6 0</inkml:trace>
  <inkml:trace contextRef="#ctx0" brushRef="#br0">21897 10834 9102,'-15'0'0,"1"0"0,-1 0 1063,1 0 1,9 0-683,10 0 1,5 0 0,15-1 0,4-2-36,3-2 1,8-5 0,-3 4 0,1-1-171,0 1 1,-6-4-1,2 6 1,-4 0-430,-1 3 0,-2 1 0,-3 0 1,-5 0-1610,-3 0 1,-8 6 1861,-3 4 0,-3 3 0,-2 1 0</inkml:trace>
  <inkml:trace contextRef="#ctx0" brushRef="#br0">21911 11136 8590,'2'-14'2578,"2"0"-2212,4 6 0,8-3 1,4 4-1,3 1-115,5-1 0,7-2 1,3 2-1439,4-1 999,-5 5 1,4-5 0,-3 5 187,4-2 0,1 0 0,0 5 0</inkml:trace>
  <inkml:trace contextRef="#ctx0" brushRef="#br0">23954 10302 11869,'14'-21'199,"1"-3"0,-3 2 0,0-1 327,-3 3-347,-6 0 0,4 4 0,-9 0 0,-1 1 232,-2 2 1,-11 3-1,0 1 1,-5 4-141,-4 3 1,-4 2 0,-3 2 0,-1 3-204,1 4 0,-4 6 0,3 4 1,1 5-101,2 3 0,7 3 0,4 2 0,5 3-205,4 2 0,-1-5 0,6 2-284,2-4 523,8-1 1,3-5-1,8 0 1,3 0 8,5-2 0,-2-1 0,2-8-235,2-4 191,1 4 1,2-11 0,-1 3-1,1-4-208,0-1 0,-5 0 0,-2-1 1,-1-3-933,-3 0 1,-2-8 0,-2 3-959,0-4 2131,-6 5 0,-1-5 0,-7 5 0</inkml:trace>
  <inkml:trace contextRef="#ctx0" brushRef="#br0">23378 10935 8412,'-22'0'0,"3"0"109,3 0 0,9 0 1191,7 0-883,7 0 0,14 0 0,4 0 0,9 0 118,9 0 1,0-5-1,7-1 1,-1-1-151,4 1 0,0-5 0,3 3 1,1 0-184,-2 3 1,-4-1 0,-10 1 0,-2 2-1081,-6 1 0,-4-3 0,-5 1-3043,-5 0 3921,-9 3 0,-4 7 0,-6 2 0</inkml:trace>
  <inkml:trace contextRef="#ctx0" brushRef="#br0">23637 11180 8391,'-14'6'0,"1"4"-218,4 2 1,-3 8 0,6 0 0,0 3 1032,-1 2 0,-2 4 0,4 5 1,2 2-533,1 1 1,-3-2 0,0-6 0,2 0-51,2 0 1,1-2 0,0-3-363,0-5-4,0-3 146,-7-8 0,6-3-175,-4-10 1,10-8-1,3-8 1,1-1 21,1-3 1,-1-3-1,4 0 1,-2-3 98,-1-2 0,0 1 0,4-5 0,0 2 327,1 3 1,-1 1 0,1 3-1,-1 0 171,0 4 1,6 4 0,-1 5 0,-2 2-58,-1 4 0,3 4 0,1 10 0,-3 6-114,-1 7 1,-8 4-1,-1 7-259,-1 0-27,-4-1 0,4 6 0,-6 0 0,0-3-166,0 0 1,-5-2-1,0-1 1,1 0-759,-3-4 1,6 1 0,-4-6-387,3-1 1,2-7 1309,0-1 0,13-13 0,3 1 0</inkml:trace>
  <inkml:trace contextRef="#ctx0" brushRef="#br0">24501 10877 8388,'1'-12'0,"2"1"0,4 1 867,1-1 0,1 0 0,6 1-110,-1 5 1,-4-1 222,-1 1-685,-5 0 1,2 12-1,-6 2-71,0 4-171,-6 1 1,-2 1 0,-8-1-53,-4 0 0,4 1-2,-3-1 0,3-1-130,2-3 86,-1 2 0,6-10 0,-1 3-709,-1-4 0,5-2-496,1-4 1250,10-3 0,3-13 0,6-1 0</inkml:trace>
  <inkml:trace contextRef="#ctx0" brushRef="#br0">25220 10288 8578,'-14'-7'0,"-1"-1"485,1 0 1,4 0 0,2 3 423,2-4 1,3 2 261,7 3-812,11 2 1,2 0 0,9-1 689,4-2-743,5 1 0,9 4 0,0 0 684,4 0-678,4 0 1,7-5 0,1 0 0,4 2-59,2 1 0,4-3 1,2 1-1,-8 0-351,-8 3 0,-13-4 1,-9 0-1,-5 2-1555,-5 1 0,-8 2-478,-7 0 1,-14 0 0,-3 2 2129,-8 3 0,-16 3 0,2 6 0</inkml:trace>
  <inkml:trace contextRef="#ctx0" brushRef="#br0">25364 10302 8567,'-15'-6'0,"1"-4"824,0-3 0,6 4-60,3-1 1,10 7 0,4-4 0,6 3 41,4-1 1,3 0 0,7 5 316,0 0-966,0 0 1,-2 0 0,-2 2 0,-1 2-33,2 6 0,-5 3 1,-2 1-1,-3 1-178,-2-1 0,-1 5 0,-3 2 1,-6 0-349,-2-1 1,-4 6 0,-2-2 0,-6 3-38,-3 2 0,-8 5 0,-3-1 1,-3-1 142,-2-1 0,-4 2 0,-2 1 0,0-1 219,-1 2 1,3-4 0,4 2 0,2-2 184,3-3 0,0-5 0,8-4 1,5-3 325,3-2 1,5-1-1,7-3 24,6-5 1,8-4-1,2-1 1,3 0-23,2 0 0,7 0 0,2 0 142,-2 0-395,5 0 1,-6 0 0,6-1 0,0-3 8,0 0 0,-7-6 1,2 5-1,-5 0-479,-1-1 0,-2 4 0,-10-2 0,1 2-557,-1 2 0,0 0 0,1 0 0,-1 0 843,1 0 0,5-6 0,3-2 0</inkml:trace>
  <inkml:trace contextRef="#ctx0" brushRef="#br0">26414 10892 8383,'0'-15'581,"2"6"1,1-1-1,3 1 115,2 1 1,0-5-1,5 5 1,0-2-353,3 1 1,1-6 0,-1-4 0,2 2-187,1 1 1,5-5 0,-3-3 0,0-2-125,-1 2 0,0-3 0,-6 3 0,0-3-261,1-2 0,-6 2 0,-1 3 0,-1 5-172,-4 3 1,-3 8 279,-5 3 0,-3 5 0,-5 6 0,2 7 35,2 5 0,1 7 0,-2-1 0,5 4 47,4 0 0,1-4 0,0 0 1,0 2 87,0 1 0,0 0 1,0-3-1,0-3 38,0 0 0,6-5 0,2 3 0,3-5-36,4-4 1,-4-4 0,8-6-1,-1 0-196,1 0 1,-3-6 0,4-4-1323,1-2 1074,-5-9 1,10 3-1,-7-6-1784,-1-1 2175,-2 4 0,4-13 0,3 4 0</inkml:trace>
  <inkml:trace contextRef="#ctx0" brushRef="#br0">26918 10086 8784,'-7'-14'1028,"6"6"0,1 3-923,9 10-209,4 3 1,1 6 103,1 1 0,6-1 0,1 0 0</inkml:trace>
  <inkml:trace contextRef="#ctx0" brushRef="#br0">24918 11813 8336,'-8'-7'797,"3"-2"1,3-4-1,4-1 1,3-1-257,4 1 0,9-2 0,3-3 0,0-4-332,-1 1 0,4-5 1,-5 4-1,-1-1-70,-2 0 0,-2 2 0,-1-2 0,-3 5-144,-5 3 1,-4 6 0,-2 2-276,-4 2 0,-3 7 0,-7 9-222,1 3 389,6 1 1,-3 7 0,6 1-205,2 1 287,1 4 0,2-6 0,0 4 1,0-1-69,0 2 1,7-5 0,2-1 0,6 0-175,4-1 1,-3-2 0,5-5 0,-2-4-408,0-2 0,5-1 0,-5-5 679,-1 0 0,4-13 0,0-3 0</inkml:trace>
  <inkml:trace contextRef="#ctx0" brushRef="#br0">25177 11237 8336,'-5'-14'1250,"0"-1"-481,0 1 1,7 6 0,3 3 0,4 5-989,4 5 0,2-2 0,1 5 0,1 0-457,2 0 1,2-3 0,-3 5 675,1 1 0,6 2 0,-2 1 0</inkml:trace>
  <inkml:trace contextRef="#ctx0" brushRef="#br0">25450 11467 8311,'15'0'529,"-6"0"1,1 0 270,1 0 0,2 0 0,1 0 0,0 0-539,1 0 0,1-4 0,1-3 1,3 1-322,-3-1 1,4 3-1,-2 4 1,-1-2-2322,-2-3 2381,4 4 0,-4-6 0,5 7 0</inkml:trace>
  <inkml:trace contextRef="#ctx0" brushRef="#br0">25508 11611 8957,'-7'0'784,"7"0"0,7 0 1,7 0-1,0 0-692,1 0 1,4 0 0,2 0 0,0 0-1907,-1 0 1814,6 0 0,-4 7 0,7 1 0</inkml:trace>
  <inkml:trace contextRef="#ctx0" brushRef="#br0">26098 11381 8652,'-10'-18'906,"0"4"1,6-2 962,-6 11-1336,7 1 0,-5 5 1,5 4 221,-2 5-631,0 9 1,5-2 0,0 7 0,0 2-67,0 1 1,0 2-1,0 0 1,-2 1-514,-2 4 1,2-4 0,-3 3-1,4-2-311,1-2 0,0-1 0,0 0 1,0-3 765,0-1 0,-7-6 0,-1 3 0</inkml:trace>
  <inkml:trace contextRef="#ctx0" brushRef="#br0">25608 9511 8470,'-9'-16'0,"-1"0"447,-1 1 0,-2 6 0,-1 13-314,-1 6 1,6 4-1,1 6 1045,1 4-788,3-4 0,2 8 0,-1-6-51,-2 0-362,0-1 1,5-2-1,0 0 1,0-1-53,0-2 1,0-2-235,0 1 1,2-9 230,3-6 1,-4-6-1,6-10 1,-1-3 21,4-5 0,2-4 1,3-2-1,-1-2 50,1-1 0,-1-7 0,0 3 0,1 0 172,-1 3 0,5 4 1,1 3 977,-3 3-871,5-3 1,-6 17 0,4 1-1,-4 5 155,-2 4 1,-4 7 0,-2 2 361,-2 4-702,-1 8 0,-5 1 0,0 7 0,0 0-413,0 0 0,-5-1 1,0 3-1,2 1-2131,1 1 2456,2 7 0,-6-3 0,-2 6 0</inkml:trace>
  <inkml:trace contextRef="#ctx0" brushRef="#br0">24630 11870 11063,'-5'-14'0,"-1"1"2253,-2 4-1376,5-4 1,3 11 1204,9-3 0,4 4 1282,1 1-2795,1 6 0,-6-3 0,1 7-391,1 1-96,2 2 0,3 1 0,2 2 965,1 3-895,0-3 1,-3 7 0,2-4 0,2 3 106,3 1 1,-1 2 0,4-4-1,-2 2-417,1 2 1,-1-4 0,2 0 0,3-2 67,1 0 0,-3 0 0,8-6 0,0-2 164,4-1 0,2-1 1,2 4-1,1-2 180,-1-1 1,0-2 0,0 3 0,-1-1-127,-4 1 1,4-5-1,-6 1 1,3-3 102,-1 1 0,-1 0 1,1-5 1419,-4 0-1114,3 0 1,-5 0 0,6 0 4,2 0-542,-5 0 0,7 0 0,-6 0 0,1 0 0,5 0 0,-7-5 0,5-1 0,-3 0 0,-2-1 0,0-4 0,-3 3 0,1-2 0,-1 1 0,4 1 0,-3-3 0,1 1 0,1-1 0,0-2 0,3-3 0,-2-2 0,-1-1 0,-3-2 0,5 4 0,-2-4 0,-3-1 0,-7 3 0,-1-4 0,0 1-244,-1-1 0,2 6 0,-6-4 0,1 2-88,0 0 0,-2-1 0,4 8-44,-1 2 252,-2-3 0,0 7 0,1-5-251,-3 1 326,6 7 0,-7-8 0,3 6 0,-3 2 477,-2 1 0,-4-3 1146,-1 1-835,-6-1-709,4 5 1,-12 1 0,-1 3-114,-2 0 0,3 8-1102,-5-3 1124,1 4 0,-6-4 0,1 1 0,0 0 166,-1-2 1,-1 4 0,-1-4-134,-3 0 189,-5 5 0,4-5 0,-5 5 0,2-2-45,-1-1 1,-2-1 0,-2 6 0,-1-1-108,-4 1 1,4-1 0,-6 0 0,3 1-2,-1-1 1,1 0 0,4-1 0,-1-2 28,-4-1 1,4-2 0,-4 3 0,2-3-38,-1-1 0,2 2 0,-4-4 0,0 0 0,-3 1 0,1-4 0,-2 4 0,1-1 0,1 0 0,-4 1 0,4-3 0,0 2 0,-4 0 0,9 0 0,-7 0 0,1-1 0,1 3 0,-3-6 0,5 6 0,0-2 0,0-1 0,-4 3 0,4-4 0,0 2 0,0-2 0,1 0 0,5 0 0,1 2 0,-1-2 0,2-1 0,1-2 0,2 0 0,-1 0 0,-1 0 0,0 0 0,4 0 0,1 0 0,-3-6 0,4-2 0,-1-2-69,0 0 1,0 1-1,4-4 1,-3 2-346,3 1 1,-4 1 0,2-6-1195,1 1 1131,2-1 0,2 1 0,0 0 0,-1-1-242,1 1 1,-1 4-1,1 1-502,0-2 932,-7-2 1,5 3 0,-3 2 0,3 0 217,1 0 0,-4 5 0,0-3 0,1 1 124,2 0 1,2-5 0,0 4 0,-1 0-97,1-1 1,-1-4 0,1 3 0,0-2-5,-1 1 0,6 4 0,-1-5 0,-1 1 179,-2 1 1,3 0 380,1 3-264,-1-3 0,2-6-584,4-1 0,2 1-85,2 0 1,0 4 596,0 0 386,0 7-441,6-3 1,-2 11 0,4 1 0,-1 2-69,1 3 0,0-3 0,4 2 0,-3 1 93,2 2 1,2 1 0,3 0 0,2 1-6,1-1 0,5 2 0,-3 2 1,1 1 248,4-1 0,6-1 0,1 1 925,-1 1-949,5 0 0,-5 0 0,6 0 0,2 1 6,2 0 0,-4-4 1,1 4-1,1-4-457,1-2 0,2 0 0,0-1 0,1-2 275,-1-1 1,0 0-1,2 2 1,3 0 9,4-3 0,0-4 0,0 3 0,3-2-28,1-3 0,0 1 0,-4-1 1,-2 2-116,-1-2 1,-4-2 0,5-1 0,-2 0-59,0 0 0,0 0 0,-5 0 0,0 0 0,6-6 0,1 3 0,3-5 0,-5 1 0,-4-4 0,0 3 0,0-6 0,1 0 0,-2-1 0,2 1 0,-10-1 0,0 1 0,1 0 0,2-1 0,-4-1 0,-3-1 0,0-3 0,-2 1 0,1 3 0,2-1-140,2-2 0,-1-5 0,-4 4 1,0 3-159,-1 1 0,4 1 0,-1 1 0,-6 0 81,-2-1 1,1 1 0,-5-1 0,-2 1-97,-1 0 0,-3-1 0,-2 1 0,-1 0 65,1-1 0,-3 1 1,2-1-237,1 1 1,-3 0-596,2-1 716,-1 1 1,-1 4 295,-3 1-383,-3 5 1,-4-2 616,-3 6 1,-4 0 0,-9 0-1,-3 0 164,-1 0 0,-1 5 1,-2 1-1,1 1-40,-2-1 1,1 4 0,-1-4-1,4 0-79,1 1 1,-5 4-1,2-1 1,-1 1 294,1-2 1,-3 4 0,3-3 986,-3 3-1277,-2 1 0,-2 0 1,-1 1-1,-3-1-105,-2 0 1,-1 6 0,-5 0 0,0 1-113,0 0 0,-1-2 0,1-3 0,0 2 0,0 1 0,-5 0 0,0-3 0,2 2-73,1 1 0,0 0 0,-1-5 0,-2 1 43,2-1 1,-1 1-1,2-1 1,1 0 79,2 1 0,2-2 0,-1-2 0,1-3 2,1-2 1,6 5-1,-4-3 1,0 2-101,0-1 1,4-4 0,-4 3 0,0-1 81,1-4 1,-3-2-1,-2-1 1,1 0-18,1 0 0,6 0 0,-6 0-17,-1 0 0,5-6 0,-5 4 0,5-2-366,-2 2 173,5 2 0,-8-5 0,8 0 0,4 2-122,2 2 1,2-4-1,-3-1 1,1-2-70,2-4 1,7 4-1,-2-1 1,3-2-18,1-2 1,-4-2 0,0 1 0,1 0 165,2-1 1,2 1-1,-1-1 1,1 1-25,0 0 0,-1-1 0,1 1-88,0-1 0,1 1 0,2 1 0,3 2-67,1 2 0,1 4 1,3-5-1366,-2-1 467,0 5 867,5-1 3,0 7 0,-2 0 1617,-2 0-152,2 0-458,-11 7 1,12-4-461,-4 6 1,5-5 0,3 2 0,3-1 249,2 0 1,2 4 0,4-2 0,1 1 77,-1 3 1,2 1-1,2 3 612,1-1-663,7 1 1,-9-1 0,7 0 0,3 1-347,5-1 0,3 1 0,7-1 0,-1 0-2,4 1 1,8-1 0,1 1-1,6-1-49,2 0 0,0 1 1,-4-3-1,-1 0 346,1-3 0,-2-1 1,-3 3-1,-6-3-275,-2-1 1,-2 2 0,1-2 0,-3-1 91,-2 1 0,-3-3 1,-4-4-1,3 0 181,2 0 0,0-1 0,3-4 500,-2-5-714,1-2 0,4-3 0,0 1-1,0-1-201,0 1 0,0 0 0,-1-1 1,-2 1-121,-2 0 1,-1-6 0,3 1 0,-3 2 91,-2 1 0,-3 1 1,-5 1-1,-1-1 78,-1 1 0,6 0 0,-7-2 0,3-2-62,2-1 1,1-2 0,2 4-1,2-4-119,-3-2 1,5 4 0,-1-5 0,0 0 16,0 2 0,-3 1 1,-6 7-1,-4-1-25,-1 1 0,-2 4 1,-5 1 89,1-2 0,-7 3 1,-2-2 39,1-1 1,-6 3-1,4-2-286,-3-1 1,-1 0 0,2 0-162,2 1 1,2 7 609,-3-2-585,-2 3 135,4 2 1170,-6 0-81,0 0 543,-6 0 701,4 0-122,-4 0-1272,6 0 1,-2 0 690,-2 0-1247,2 0 0,-4 0 0,6 0 0,0 0 0,-7 0 0,6 0 0,-6 0 0,7 0 0,0 0 0,0-6 0,0 4 0,2-4 0,1 4 0,2-2 0,0 2 0,-5-4-1078,0 6 1,1-2 51,4-3 56,-3 4 610,4-6 1,-4 7 2855,2 0-1134,-2 0-350,4 0-1012,-6 0 0,2 0 0,3 0 0,-4 0 0,6 0 0,-7 0 0,1 0 0,4 0 0,-3 0 0,4 0 0,-6 0 0,7 0 0,-6 0 0,6 0 0,-7 0 0,0 0 0,0-6 0,0 4 0,0-4-451,0 6 1,0-2-1610,0-3 30,0 4-158,0-6 42,0 7 2204,0 0 2144,0-6-2219,0 4 202,0-4-260,0 6 1504,0 0 1610,0-6-2571,0 4-1540,0-4 0,-2 6 722,-3 0 2344,4 0-70,-6 0-1312,7 0-612,0-7-237,0 6 437,0-6-191,0 7-16,0 0-97,-6 0-300,4 0 78,-4 0 246,6 0 1029,0 0-949,0-6 0,0 4 0,0-4-1271,0 6 2542,0 0-1271,6 0 0,-4 0 0,4 0-72,-6 0 144,0 0-72,7 0 0,-6-6 0,6 4 0,-7-4 0,0 6 0,0 0 0,6 0 0,-4 0 0,4 0 0,-6-2 0,0-3 0,0 4-1220,0-6 1009,0 7 98,0 0 169,6 0-17,-4 0-203,4 0 1777,-6 0-1613,0 0 0,0-6 0,0 4 0,0-4 0,0 6 0,0 0 0,7 0 0,-6 0 0,6 0 0,-7 0 0,0-2 0,0-3 0,0 4 0,0-6-298,0 7 541,0 0-476,6 0-245,-4 0 179,4 0 1364,-6 0-1065,0 0 0,6 0 0,-4-1 0,3-4 0,-4 3 0,-1-4 0,0 6 0,0 0 0,7 0 0,-6 0 0,6 0 0,-7 0 0,0 0 0,6 0 0,-4 0 0,4 0 0,-6 0 0,0 0 0,0-6 0,0 4 0,0-4 0,0 6 0,0 0 0,7 0 0,-6 0 0,6 0 0,-7 0 0,0-2 0,0-3 0,6 4 0,-4-6 0,6 7 0,-4 0 0,-2-1 0,3-4 0,-2 3 0,2-3-134,-4 4-671,6 1 1744,-7 0-939,6 0 0,-4 0 0,4 0 0,-6 0 0,0 0 0,0-7 0,0 6 0,0-6 0,0 7 0,0 0 0,0-6-1102,0 4-1081,0-4-54,0 6 4029,0 0 192,7 0-238,-6 0-1746,6 0 0,-7 0 0,0 0 0,0-6 0,0 4 0,0-4-801,0 6 348,0 0 29,6 0 263,-4 0 1,9-2 0,-5-1-554,2-2 0,2 0 0,4 5-133,0 0 0,1-5 0,-1 1 496,1 0 1,-6 3 0,1 1 228,1 0 525,-5 0 1,7 6 0,-5 2 0</inkml:trace>
  <inkml:trace contextRef="#ctx0" brushRef="#br0">25508 12604 25677,'4'-14'-1440,"1"-1"0,5 6 0,-4 1 1983,2 1 0,-5 4 0,2 8 0,-3 5-709,-2 2 1,0 7-1,0 2-114,0 2 272,0 1 0,0 4 1,0 1-791,0 0 602,0 6 1,0-4-1,1 2 1,3-3-948,0-1 1,3 0 0,-4-2 0,2-1-133,-2-2 1,3-7 1047,-1 3 1,6-11 0,-3-2 0</inkml:trace>
  <inkml:trace contextRef="#ctx0" brushRef="#br0">25781 12575 25336,'2'-11'-5238,"1"6"5881,2 10 0,-1 11 1,-4 5-1766,0 1 864,7 2 0,-4 10 0,5-1 1,0-1 4,0-1 0,-3 4 148,4 3 0,1 4 0,4 1 0</inkml:trace>
  <inkml:trace contextRef="#ctx0" brushRef="#br0">25594 13539 11823,'-16'5'0,"-2"0"0,-1 0 393,2 1 0,1 2 0,1 8 0,1 3 81,0 5 1,-1 5 0,1 5 0,1 6-237,3 6 0,-2-1 0,4 4 0,0-1-117,3 0 1,3 5 0,2-5 0,0-2-137,0-1 1,8-8-1,7-2 1,7-1-169,5-1 0,2 1 1,0-7-1,1-3-217,4-5 1,1-3-1,5-3-227,-2-4 538,0-2 1,1-14-1,-1-4 1,1-6 163,-3-7 1,4-5-1,-6-3 1,-4-3 274,-4-2 0,-1-6 0,-7-5 0,-5 1 32,-7 3 1,-4-1 0,-4-3-1,-4-5-154,-9-3 0,-5 3 1,-11 2-1,-1 2-158,-1 2 1,-6 6-1,4 7 1,0 10-816,0 7 1,1 9-1,4 3 1,0 5-2989,1 5 3711,-3 9 0,9 8 1,-5 7-1</inkml:trace>
  <inkml:trace contextRef="#ctx0" brushRef="#br0">25407 13971 10943,'-14'8'0,"1"-2"647,3 1 1,5-6 0,12 4 0,7-3 399,9-2 0,5 0 0,4 0 1,3 0-841,2 0 1,2 0 0,4 0-1,-2 0 113,-2 0 0,1 0 0,-5 0-5697,2 0 5385,-5 0 0,9 0 0,-4 0 0</inkml:trace>
  <inkml:trace contextRef="#ctx0" brushRef="#br0">26500 13698 9484,'-1'-23'0,"-2"4"0,-4 3 380,-1 2 0,-1 6 1,-7 3-1,-4 5-18,-4 5 1,-8 9 0,-1 10 0,1 3-136,2 2 0,2 1 1,4 4-448,5 4 243,3 4 1,8-4-1,3 1-1269,4 1 855,14-5 1,-2 5 0,13-7-1235,1-1 1241,9-1 210,-4-9 1,12 5 0,-5-4 0</inkml:trace>
  <inkml:trace contextRef="#ctx0" brushRef="#br0">26673 13813 8433,'-14'14'0,"-1"2"-17,1 3 0,4-1 1,2 6 1610,2 1-1185,1 3 1,5 0 0,0 0 0,2-3-198,2-1 0,0-6 1,5 1-1,2-3-326,2-2 0,2-6 0,-1-3 120,0-3 0,-1-6 0,-2-4 0,-3-6-115,-1-2 1,2-6 0,-2-1 0,-1-1-245,1 0 1,2 0 0,-2-4 0,-1 0 217,0 4 1,4-1 0,-5 6 0,-1 1 460,3 2 0,-4 6 0,7 2 33,1 2 1,0 3 0,0 9 601,-1 9-790,-1-1 1,1 13-1,0-3 1,1 3-78,2 2 0,-4 0 1,1 0-1,-1-2-701,-1-3 0,0 1 1,-4-5-1,0-3-576,0-1 0,-3-1 1183,-1-1 0,-6-6 0,-2-2 0</inkml:trace>
  <inkml:trace contextRef="#ctx0" brushRef="#br0">27033 13654 8425,'22'-24'365,"-3"0"0,4 7 0,1-1 0,3 7 680,2 6 0,-5-1 0,-2 1 0,0 4-487,1 4 1,-11 5 0,3 6 0,-4 0-479,-3 1 0,-2 4 1,-6 2-1,0 0-192,0-1 1,0 1 0,-1-3 0,-2 1 33,-2-1 1,-2 1-1,4-3 1,-2-4-41,2 1 0,3 0 1,5 0 82,5-4 1,4-2 0,4-7 0,2 0-704,3 0 0,-4 0 1,3-2-1,1-1-2407,-1-2 3145,-4-6 0,9 3 0,-5-6 0</inkml:trace>
  <inkml:trace contextRef="#ctx0" brushRef="#br0">27766 13395 8753,'24'-9'0,"2"1"0,3 1 0,3 6 1126,0 4 1,-2 7-1,-1 9 1877,0 5-2373,-1 3 0,0 3 0,-4 6 1,-5 5 46,-3 5 1,-4 9-1,-2-2 1,-5 1-576,-4-1 1,-12 3 0,-5-4 0,-4 4-991,-6 2 0,-3-1 0,-4 1 888,-6 0 0,-9 6 0,23-32 0,-1 1 0</inkml:trace>
  <inkml:trace contextRef="#ctx0" brushRef="#br0">28889 10057 19808,'1'-14'-701,"6"1"1,7 2 1353,8 1 1,12 6 0,4-6-1,4 0-202,1 2 1,0 2-1,0 4 1,2-1-434,3-2 1,-5-1 0,2 3-1,-7-2-237,-3 2 0,-7 1 0,-8 2-58,1 0 133,-11 7 1,3 1 0,-13 6 0</inkml:trace>
  <inkml:trace contextRef="#ctx0" brushRef="#br0">29004 10288 26147,'-7'0'470,"7"0"239,8 0 0,7-5 0,4 0 1,6 2-503,7 1 1,0-3 0,7 1 0,1 0-694,1 3 0,-2 1 0,-1 0 0,2 0 459,2 0 0,1-7 1,0-1-1</inkml:trace>
  <inkml:trace contextRef="#ctx0" brushRef="#br0">30025 9985 25216,'5'-28'-1504,"0"-1"0,0 6 1,-5 4 1265,0 3 0,-2 8 1,-3 5 1018,-4 6 1,-6 5 0,-2 8-1,-3 3-606,3 5 0,1 5 0,1 5 0,3 4-249,2 4 1,-1 1-1,6-2 1,2-1-258,1-1 0,2-1 1,2 5-1,3 1-13,4-1 1,6-7 0,4-2-1359,5-4 1685,9-1 0,-1-2 1,5-4-1,0-9 337,0-7 0,-4-6 0,7-1 1,2-1-294,-1-4 0,6-8 1,-7-9-1,4-4 100,4-4 0,-1-2 0,-7 1 0,-4-1 40,0-1 0,-8-7 0,-5 1 1,-4-2-46,-6-2 0,-5-5 1,-10-2-1,-4 1 39,-9-1 1,-5-3 0,-9 5 0,0 4 339,0 4 0,0 6 0,-1 10 0,-2 5-58,-1 3 1,1 8-1,6 3-1446,2 3 397,0 2 1,-5 0 0,2 2 0,3 3-698,5 4 1,3 4 1327,2 2 0,-7 5 0,-2 3 0</inkml:trace>
  <inkml:trace contextRef="#ctx0" brushRef="#br0">29896 10187 20520,'6'-15'-1167,"4"7"0,7 2 1,4 1 2371,1 0 0,2 1 0,5 4 0,0 0-1058,0 0 0,-2 0 0,-2 0 0,-1 0-478,2 0 1,-4 0 0,1 0 345,-2 0 0,11 0 1,-2 0-1</inkml:trace>
  <inkml:trace contextRef="#ctx0" brushRef="#br0">31018 9899 22021,'0'-27'-2881,"0"3"1,1 3 2633,4 7 747,-3 6 1,3 1-1,-10 7 183,-5 0 1,-3 7 0,-1 2 0,0 4-448,-1 2 0,1 4 0,1 2 1,2 1-258,1 3 1,6 3 0,-4 0 0,1 1-248,4 0 0,1 0 1,2 1-1,0 1-671,0-3 1,0 4-1,0-8 1,2 3-590,3 2 1,3 0 1561,6 0 0,7 0 0,1-1 0</inkml:trace>
  <inkml:trace contextRef="#ctx0" brushRef="#br0">31392 9913 25529,'-14'-4'-145,"-1"-1"1,2 2-1,2 7 46,2 6 1,5 4 0,0 6 0,0 5-161,0 7 0,2-1 1,-3 4-1,4-2-125,1 1 0,0 4 0,0-4-1107,0-2 1097,6-2 0,-4-3 0,4-3 1,-1-4-518,0-4 1,-1-7 293,-4 1 1,0-9 0,0-1-1,2-8 167,3-4 1,-4-8 0,6 0-1,-2-3 285,-1-2 0,6-3 0,-4-2 0,2-2 201,3-2 1,-3-4 0,2 3 0,0-2 130,-2-3 1,4 3 0,-2 1 0,3 1 194,1 3 0,2 8 0,2 4 1307,1 4-1139,7 2 0,-10 6 0,3 5 0,-3 6-37,-2 7 0,0 4 1,-1 4-1,-2 2-458,-1 3 1,-7 1 0,4 6 0,-3 2-194,1 2 0,0-1 0,-5-6 0,0-1-69,0-2 0,0 3 0,0 3 0,2-4-364,2-4 1,-2 2-1,4-3 1,-1 0-1346,0 0 0,1-2 1775,-1-5 0,3 1 0,7-1 1</inkml:trace>
  <inkml:trace contextRef="#ctx0" brushRef="#br0">31867 9568 30921,'14'0'0,"2"0"163,3 0 1,-1 0-1,6 0 1,1 2 56,3 3 1,5 9 0,1 10-1557,-2 3 968,-8 2 1,1 6 0,-4 5-872,1 6 918,-4-1 0,1 6 1,-8-4-895,-1 1 508,-7 0 0,3 0 1,-7 1-1,-4 1-49,-4-1 0,-6-1 0,-2-3 0,-4 1-312,-2 2 1,4 2 0,-5-2 0,-3 5 914,-5 3 1,-5 7-1,-6 3 1</inkml:trace>
  <inkml:trace contextRef="#ctx0" brushRef="#br0">16343 576 8661,'-5'-15'0,"-1"1"1991,-2-1-1218,5 1 0,-4 8 0,9 7 0,1 12-39,2 9 1,5 6 0,-6 2 0,1 3-543,2 6 1,-6 1 0,4 0-1,-3-3-461,-2-2 1,0 0 0,0-3 0,0 1-271,0-1 0,0-6 1,0-4-2426,0-1 792,0-8 2172,0 0 0,0-18 0,0 3 0</inkml:trace>
  <inkml:trace contextRef="#ctx0" brushRef="#br0">16314 547 8175,'-8'-29'0,"4"0"0,4 2 432,4 3 1,4 3-1,7 8 1,1 4 784,3 4 1,3-1-1,7 1 1,0 2-185,0 1 1,-2 4 0,-3 2 0,-5 6-543,-3 3 1,-2 6 0,-1 0 0,-3 0-378,-5 2 1,-4-3 0,-2 6-891,-4 1 401,-3-4 0,-7 5 0,-1-6 0,-1 3-633,-2 2 1,-2-4-1,3-2 1,-1-4-503,2-6 1,1 4 0,1-5 1509,1 0 0,-1-1 0,1-7 0</inkml:trace>
  <inkml:trace contextRef="#ctx0" brushRef="#br0">16545 662 8175,'14'13'0,"0"-2"0,-1-2 1149,-3 3-746,3 0 0,-10 8 0,5 0 1294,-2 3-1294,-1-6 1,-5 11-1,0-6 760,0 0-787,-6-1 1,2-3 0,-4-2 1256,2-4-1406,-5-7 0,9-5 0,-3-11 1,5-7-493,5-6 1,-2-3-1,7-1 1,1-1-831,2 0 0,1 0 0,1 2 1,-1 3-3697,1 5 4791,5 3 0,-4 1 0,5 1 0</inkml:trace>
  <inkml:trace contextRef="#ctx0" brushRef="#br0">16919 719 8628,'6'8'1296,"-4"5"1,3-3-311,-4 3 0,-1 1 1,0 0-428,0 1 1,2-1 0,3 1-101,4-1 1,4-1 0,1-4-98,1-4 1,-1-5 0,-1-5 0,-4-4-48,-4-4 1,2-1 0,-3-2-328,0-4-121,-3 4 1,-2-6-1,-3 4 1,-2 1-1304,-2 4 0,3-1 0,-3 4-3556,2-3 4992,-5 5 0,3 2 0,-7 6 0</inkml:trace>
  <inkml:trace contextRef="#ctx0" brushRef="#br0">17250 374 8498,'0'-14'1536,"0"7"0,0 7-393,0 8 1,0 11 0,0 5 0,0 5-686,0 5 0,0-2 0,0 5 0,0-2-611,0-3 1,0 3 0,0-2 0,0-1 120,0-1 0,1-7 0,2-2-1126,2-1-202,0-2 1027,1-11 1,-4-3-1,4-10-795,1-4 848,-6-4 1,12-2-1,-3 1-224,3 0 400,1-1 1,0 6-1,1 1-13,-1 1 0,0 2 0,1 7 677,-1 3 1,-1 3 0,-2 6 0,-3 1 601,-1-1 1,-3 0 0,-4 1-887,0-1 0,0 1 0,-1-1 0,-4-1-302,-5-4 0,2-1 1,-1-5-2770,-2 2 1736,-2 0 1,-2-7 1058,1-2 0,6-4 0,2-7 0</inkml:trace>
  <inkml:trace contextRef="#ctx0" brushRef="#br0">17854 388 8148,'0'-36'0,"1"2"0,3 5 0,0 5 3177,0 5 1,-4 10 0,-5 5-2038,-5 8 1,2 5-1,-1 10 1,-3 5-739,0 4 1,-3 7-1,3 3-826,2 4 307,4 1 1,6 0 0,0 2 0,0 1-52,0 2 1,0-2 0,1-6 0,4-3-743,5-2 0,2 4 0,3-6 0,-1-2-882,0-6 0,-4 1 0,0-9 1792,1-4 0,8 2 0,3-7 0</inkml:trace>
  <inkml:trace contextRef="#ctx0" brushRef="#br0">18429 576 8096,'0'-15'0,"0"1"0,0-2 1129,0-3 0,0 7 1069,0-2-1776,0 9 1,0 0 0,0 10-1,2 6 4,3 7 0,-4 6 1,6 8-1,-2 3-209,-1 2 1,6 1 0,-4 4-1,1-2-169,-1-2 0,4-6 0,-6 2 0,0-4-1195,-3-1 0,4-2 0,0-3 0,-2-5-3378,-1-3 4525,-2-8 0,6-8 0,2-8 0</inkml:trace>
  <inkml:trace contextRef="#ctx0" brushRef="#br0">18803 547 8096,'-8'-7'655,"0"6"1,4-4 180,-6 3 1,-3 4 0,-3 3 0,-1 4-558,-3 4 0,-3 6 0,3 1 1,3-1-230,1 1 0,1-4 0,3 4 0,2-4 64,5-2 0,4 0 0,1 1 1,1-2 62,4-4 0,3 2 1,6-4-1,1-1 98,-1 1 1,1-3 0,1-4-1169,3 0 518,-3 7 1,4-6-1,-4 4 1,2-3 374,1-2 0,7 6 0,-4 2 0</inkml:trace>
  <inkml:trace contextRef="#ctx0" brushRef="#br0">19091 705 8096,'0'-14'0,"2"1"0,1 2 1449,2 1 0,6 0 0,-1-4 0,2 1-760,3 4 0,4-2 0,2 6 0,1 2-1318,4 1 1,-4 2 0,0 0-1,-1 2 629,-3 2 0,4 4 0,0 7 0</inkml:trace>
  <inkml:trace contextRef="#ctx0" brushRef="#br0">19264 835 8096,'0'-15'3034,"0"1"-2050,0-1 0,0 6 0,1 1 0,4 1-940,5 4 1,3 2 0,1-1-3259,0-3 2199,7 4 0,0-6 1015,3 7 0,3 0 0,-5 0 0</inkml:trace>
  <inkml:trace contextRef="#ctx0" brushRef="#br0">19767 446 8096,'0'-14'1964,"0"7"0,0 7 1,0 10-1335,0 7 0,2 6 1,1 6-1,2-1-690,-2 1 0,4 6 0,-3 2 0,1 1-200,1 1 0,-4-6 1,4 4-2541,1-2 1094,-6-1 1706,12-5 0,-5-1 0,7 1 0</inkml:trace>
  <inkml:trace contextRef="#ctx0" brushRef="#br0">20199 374 8817,'10'-6'1120,"-1"-4"1,-1 2-1,3 0 1,-1 2-10,1 3 1,2 3 0,1 4 0,1 8-673,-1 5 0,2 5 0,0 7 1,0 2-441,-3 2 1,-4 2 0,1 5-1,-5-1-178,-4 1 0,-2 0 0,-6 0 0,-7-2-702,-8 2 1,-7 0-1,-5-2 1,-4-3 880,-4 1 0,-7-6 0,-2 5 0</inkml:trace>
  <inkml:trace contextRef="#ctx0" brushRef="#br0">21364 719 7937,'-14'-8'207,"-1"4"1,6-3 2142,-1 2-1412,7 1 0,-2 4 1,10 0-78,5 0 1,2 0 0,3 0 0,-1 0-100,1 0 1,4-2 0,2-1 0,1-2-993,4 2 0,-4-4 0,2 3 0,0 0-342,-2 3 1,4-4-1,-5 0 1,-1 2-4400,1 1 4971,-8 9 0,0 1 0,-5 6 0</inkml:trace>
  <inkml:trace contextRef="#ctx0" brushRef="#br0">21407 906 8101,'-8'-6'1313,"4"-4"0,4 2 0,4 0 1,6 0-968,3 0 1,1 4 0,2-4 0,3 1-664,5 4 0,-1 2 0,1 1 317,1 0 0,2-7 0,2-1 0</inkml:trace>
  <inkml:trace contextRef="#ctx0" brushRef="#br0">22055 504 9932,'-2'-13'1012,"-3"3"1,4 5-1,-4 10 489,3 5-1132,2 9 0,0 3 0,0 9 383,0 2-587,0-2 0,0 10 0,0-4-522,0 0 47,0 4 1,0-10 0,0 2 0,0-2-496,0-3 1,0 0 0,0-4 804,0-5 0,7-3 0,1-2 0</inkml:trace>
  <inkml:trace contextRef="#ctx0" brushRef="#br0">22458 835 8827,'-8'-24'0,"3"1"2504,3 2 0,2 2 1350,0 5-3433,7-1 1,-1 6-1,7 1 1,0 1-608,3 4 0,1 0 0,-1 0 0,3-2-1302,5 2 0,-1 3 1488,1 5 0,0 3 0,4 6 0</inkml:trace>
  <inkml:trace contextRef="#ctx0" brushRef="#br0">23393 187 8127,'8'2'2189,"-3"2"-1408,-4 6 1,-6 8 0,1 2 0,-1 3-460,-2 2 1,6 7 0,-4 2 0,3-2-452,2-2 0,0-1 1,0-2-1,0-1-2169,0-2 2298,0-7 0,-6 11 0,-2-6 0</inkml:trace>
  <inkml:trace contextRef="#ctx0" brushRef="#br0">23105 863 8108,'-14'0'0,"-1"0"1947,1 0-1438,6 0 1,2-1 0,9-3 0,5-2 102,6-2 1,12 5 0,1-3-1,6 1-181,4 0 1,-3-5 0,4 6-1,0-1-281,-1-2 1,-2 6-1,-6-4 1,0 2-379,0-2 0,-2 3 1,-3-2-1521,-5 2 1748,-3 2 0,-2 6 0,1 2 0</inkml:trace>
  <inkml:trace contextRef="#ctx0" brushRef="#br0">23278 978 8660,'-15'0'1251,"3"7"1,2 2-701,5 4 1,4 2-1,1-1 1,0 0-490,0 1 1,0 1-1,1 1 1,2 2-112,2-1 1,0-2-1,-5-2-76,0 1 0,0-6-95,0 1 0,2-7 0,2 0 1,4-6-52,0-6 0,5-4 0,-3-2 0,2 1 294,3 0 1,-1-2-1,2-2 1,2-1 546,1 1 0,-5 7 0,-4 2 0,1-1 370,2 2 0,1 2 1,1 6-382,-1 0 0,-6 1 1,-1 4-1,-3 5-393,1 2 0,5 4 0,-6 2 1,0 1-329,-3-1 1,-1-2 0,2-2-1,1 0-1383,2 1 0,0-1 1545,-5 1 0,0 5 0,0 3 0</inkml:trace>
  <inkml:trace contextRef="#ctx0" brushRef="#br0">16473 1914 8258,'-2'-21'0,"-1"-3"503,-2-3-335,0 4 0,5-2 0,0 4 1670,0-1-1173,7-2 0,-6 1 1,6 6 130,-1 5 1,-4 8-1,3 10-352,-4 8 0,-1 9 1,0 12-1,0 8-301,0 8 1,5 5 0,0 2 0,-2-1-329,-1 1 0,2-1 0,3-1 0,-1-3-269,0-5 1,1-5 0,-2-4 0,3-6-1830,0-2 1,0-11 1256,-4-5 1,-2-20-1,3-14 1026,-4-7 0,-1-9 0,0-2 0</inkml:trace>
  <inkml:trace contextRef="#ctx0" brushRef="#br0">16473 1914 7501,'0'-44'0,"0"3"-68,0 3 0,1 7 0,6 9 0,6 1 1176,4 3 1,9 9 0,-2 4 0,3 3-313,2 2 1,-1 7 0,0 1 0,-4 1-262,-5 1 1,-3 1 0,-4 7 0,0 3-309,-3 1 0,-6-4 0,1 2 0,-8 1-93,-5 3 1,-6-2 0,-4 2-483,-5 2 322,-3-5 1,-2 1-1,2-4-627,3 1 262,-3 0 0,11-9 0,-3-2 0,3-2-1017,2-3 0,1-3 0,3-4-1515,5-6 2923,4-3 0,14-8 0,3-1 0</inkml:trace>
  <inkml:trace contextRef="#ctx0" brushRef="#br0">16847 1957 8300,'0'14'0,"0"1"0,0-1 1248,0 0-834,0 1 1,0-1-1,0 1 610,0-1-753,0 0 1,0 2-1,0 2 737,0 1-823,0 0 0,0-4 0,0-1 527,0 0 0,5-4-255,-1 0 1,6-9-1,-5-1 1,-2-8-147,-1-5 1,2-7 0,3-4-1,1-4-287,3 0 0,-3-1 1,2 0-1,1 0-456,1 1 0,-2 4 0,-2 1 0,0 2 219,0 4 0,0 6 1,3 3-1,-1 1-675,1 4 888,-5 1 0,7 9 0,-5 1 0</inkml:trace>
  <inkml:trace contextRef="#ctx0" brushRef="#br0">17494 1770 8152,'-6'-23'1013,"4"-4"0,-6 11 0,3-3 1344,-4 3-1816,2 8 0,-7 2 0,1 7 410,-4 4-701,-3 9 0,6 15 1,0 10-3,-1 2-225,1 2 0,6 0 0,3 2 0,4 2-75,1 1 0,1 0 0,4-7 0,6-1-610,7-2 0,3-2 0,4-1 0,-3-8-1447,-1-5 1,0 2 2108,-2-5 0,4 1 0,5-6 0</inkml:trace>
  <inkml:trace contextRef="#ctx0" brushRef="#br0">17839 1755 9292,'-4'-9'0,"-1"-1"0,0 1 1175,-1 1 1,4 3-1,-3 11-653,4 9 0,1 7 1,0 10-214,0 2-145,0 5 0,1-3 0,3 4-964,0-2 621,7 0 1,-9 4-1,4-4-2134,1-4 1767,-6-4 0,11-1 1,-6 0-1915,2 0 2460,-5-7 0,16-8 0,-3-7 0</inkml:trace>
  <inkml:trace contextRef="#ctx0" brushRef="#br0">18156 1899 8191,'-14'-14'464,"1"4"1,2 2 1226,1 2-1338,0 1 1,-6 11-1,-1 4 1,-2 4-382,1 6 1,-3 0 0,2 6 0,2-2-321,1 2 0,3-4 1,2 0-1,3-1 315,1-3 1,2-2 0,5-2 0,0 0 152,0 1 0,2-6 0,3-1 1,4-1 66,4-4 1,6-1-1,2-2 1,0 0-112,0 0 1,3 0 0,-4 0 0,3 0-1080,2 0 0,-2-2 0,1-1 1003,1-2 0,3-6 0,0 3 0</inkml:trace>
  <inkml:trace contextRef="#ctx0" brushRef="#br0">18401 2043 8191,'0'-14'539,"0"-1"0,1 1 504,4 0 1,-2 1-1,7 2-340,1 1 0,2 7 1,0-4-686,-4 1 1,4 4 0,-4-1-949,4 6 0,-3 1 0,-1 4 930,3-2 0,0 12 0,3-2 0</inkml:trace>
  <inkml:trace contextRef="#ctx0" brushRef="#br0">18731 1755 8067,'-14'-9'0,"0"1"0,-1 1 0,1 3 0,0 4 0,-1 0 781,1 0 1,-2 8 0,-3 4 0,-4 8-258,1 2 0,-4 4 0,7 5 0,1 3-701,2-2 0,2 3 0,1 0 18,4 2 77,2-5 1,7 2 0,2-9-345,3-1 353,3-6 0,6 3 0,0-7 185,1 0-101,6-6 1,-5 4 0,3-8 0,-3 0-123,-2-3 1,1 4 0,-1 0 0,0-2-315,1-1 1,-1-2 0,1 0 0,-1 0 424,0 0 0,7 0 0,1 0 0</inkml:trace>
  <inkml:trace contextRef="#ctx0" brushRef="#br0">18501 2086 8411,'-17'-9'1979,"2"-1"1585,-9 1-3129,21 1 1,3-4 0,19 8 0,7 0-277,3 3 1,4-4 0,2 0 0,1 2-354,-1 1 0,-2-2 1,-4-1-1,0 2-849,0 1 0,-7 2 0,-1 0 1043,0 0 0,-5 0 0,4 0 0</inkml:trace>
  <inkml:trace contextRef="#ctx0" brushRef="#br0">18501 1597 8117,'0'-14'-924,"0"-1"1329,-6 7 1,4 8 0,-3 12-1,4 5 732,1 7 0,0 5 1,0 4-1,1 6-931,4 2 1,3 3 0,7 0 0,-1 3-141,0 1 1,2 0-1,2-5 1,1 0-361,-1 0 1,3-1 0,-4-4-1302,-4-4 1221,1-4 0,-7-1 1,4 0-2361,-2-1 2734,-5 1 0,8 0 0,-4 0 0</inkml:trace>
  <inkml:trace contextRef="#ctx0" brushRef="#br0">19192 1755 8088,'0'-14'0,"0"0"120,0-1 1,-2 7 0,-1 5 0,-2 6 554,2 7 1,-3 9 0,-1 7 0,-1 6-441,-3 6 1,0 3-1,0 3 1,1-1-328,-1 0 0,0 0 0,0 0 0,3-1-465,1-4 0,-4-1 1,3-7-1276,0-1 1146,2-3 0,6-17 686,0 1 0,-7-13 0,-1 1 0</inkml:trace>
  <inkml:trace contextRef="#ctx0" brushRef="#br0">19293 1655 9849,'0'16'0,"1"1"512,4 2 0,-2 12 1,7-1-1,1 5-302,2 5 1,0 2 0,-1 1 0,-1 0-149,1 0 0,4-1 1,-7-4-1,2-4-421,-1-4 1,1-6 0,-4-1-1516,1-3 1200,-5 0 0,3-6 674,-6 0 0,-6-6 0,-2-1 0</inkml:trace>
  <inkml:trace contextRef="#ctx0" brushRef="#br0">19206 2086 8125,'-13'-6'0,"4"-4"-144,4-2-18,-3 4 0,8-4 2633,0 8-1715,6-8 0,10 11 1,2-4 72,1 3-676,7 2 0,-4 0 1,7 0-1,0 0 490,-1 0-643,1 7 0,0 1 0,0 6 0</inkml:trace>
  <inkml:trace contextRef="#ctx0" brushRef="#br0">19854 1712 8382,'9'-13'590,"1"4"1,-1-2 0,6 6 0,-1 2 79,1 1 1,-1 8-1,0 4 1,1 4-489,-1 6 0,1 2 1,-3 7-1,-1 0-232,-1-1 1,-7 3 0,2 1 0,-3 3-224,-2 2 1,-7-1-1,-2 3 1,-4-6-405,-1-2 0,-2-1 0,0 0 677,1-1 0,-9 3 0,8-9 0</inkml:trace>
  <inkml:trace contextRef="#ctx0" brushRef="#br0">20400 1942 8533,'13'-14'0,"-2"0"0,-1 1 0,0 2 922,-3 1 0,5 5 0,-6-3-687,2 2-235,-5 1 0,10 11 0,-5 2 0</inkml:trace>
  <inkml:trace contextRef="#ctx0" brushRef="#br0">20328 2129 7762,'7'-8'-326,"-4"0"1,7 5 0,1-3 684,2-2 0,3 5-359,3-2 0,3-3 0,7 0 0</inkml:trace>
  <inkml:trace contextRef="#ctx0" brushRef="#br0">21307 1640 9432,'-8'-14'0,"1"-1"0,3 1 1695,-1 0-1384,0 6 1,5 8 0,0 9 0,0 6-163,0 4 0,5-2 0,0 7 1,-2 0-324,-2-1 0,-1 4 0,0-5-1983,0 1 2157,0 4 0,0-5 0,0 7 0</inkml:trace>
  <inkml:trace contextRef="#ctx0" brushRef="#br0">21048 2058 8018,'-8'-7'836,"3"-2"1,3 1-43,2-2 1,8 5 0,5-3-1,6 0-9,4 0 0,2 5 1,7-3-1,3 1-106,2 0 0,2-1 0,2 2-401,-3 0-214,4-8 1,-12 11 0,4-4-1,-4 2-490,-1-2 1,-6 3 0,-4-2 0,-3 4 425,-2 4 0,-6 4 0,-2 7 0</inkml:trace>
  <inkml:trace contextRef="#ctx0" brushRef="#br0">21292 2187 7892,'-8'6'8,"-3"2"0,5 7 354,-2-1 0,5 2 1,-2 2-1,3 1 29,2-1 1,0 2 0,0 1 0,0 0-318,0 0 1,0-2 0,0-5-1,0 1 189,0-1 0,0-4 1,2-2 132,3-2 0,-2-3 0,5-8-525,-2-4 1,5-4 0,-1-1-532,3-1 533,1-6 1,0 5 0,2-3 128,4 3 5,-4-5 1,4 6 0,-5-3 1064,-1 7-679,-6-2 0,5 11 1,-3-4 406,2 0 1,3 6-527,-1 0 0,-6 6 1,-3 8-498,-3 1 0,-2-1 0,0 1 0,0-1-733,0 0 0,0 1 0,0-1 956,0 0 0,0 1 0,0-1 0</inkml:trace>
  <inkml:trace contextRef="#ctx0" brushRef="#br0">16516 3137 9665,'0'-15'0,"0"1"0,0-1 0,0 1 2638,0 0 1,1 6-2185,4 3 0,2 10 0,4 6 90,-2 6-370,-5 6 1,2 7 0,-4 2 102,2 2-328,-2 6 0,4-8 0,-6 4 0,0 0-267,0-4 1,0-2 0,0-1 0,0 0-238,0-1 0,0-5 1,0-4-1,0-3-3229,0-2 1087,0 1 2697,0-14 0,7-9 0,1-14 0</inkml:trace>
  <inkml:trace contextRef="#ctx0" brushRef="#br0">16559 3352 7359,'-5'-33'0,"0"-2"-395,2-2 552,2 5 1,1-10 0,0 6 0,1-1 619,4 3 0,5 4 1,9 3-1,5 3 25,3 5 1,-3 4-1,-2 6 1,1 4 19,-1 3 0,-9 2 0,1 2 0,-3 3-336,-3 4 0,0 4 1,-4 1-1,0 1-347,0-1 1,-4 1 0,-4 1 0,-2 1-269,-2 2 0,-2 0 1,-4-4-1,0-1-509,-1 1 1,-4-1 0,0 0 0,1-1-1202,2-3 1,7 1-1,-1-6 1839,-1-2 0,-2 5 0,-1 0 0</inkml:trace>
  <inkml:trace contextRef="#ctx0" brushRef="#br0">16775 3151 8355,'9'5'0,"1"0"508,1-2 1,-3 0-1,2 0 1,-1 4 588,-1 1 1,4 3-1,-8 6-743,0 3 1,-3 0 0,-1-2 0,0 3-81,0 1 1,-5-4-1,-1 1 1,0-3 260,-1-2 1,-4 1-217,1-1 1,-1-8 0,2-6-442,4-8 1,5-6 0,3-4-1854,2-1 1525,6-6 0,-3 4 1,6-5-1,1 4-847,-1 1 0,-4 4 0,-1 5 1297,3 3 0,0-1 0,3-4 0</inkml:trace>
  <inkml:trace contextRef="#ctx0" brushRef="#br0">17408 3050 8325,'0'-14'448,"0"0"0,0 4 0,0 0 838,0-1 1,0 3 0,-2 0-89,-3 2 1,-3 4 285,-6 12-1206,0-1 1,-1 20 0,1-2 0,1 7-132,4 3 1,-3 1-1,8 4-1147,0-4 851,3 4 1,1-7-1,0 3-2381,0-4 1692,6-4 0,2-6 0,7-2 838,-1-1 0,0 5 0,1-4 0</inkml:trace>
  <inkml:trace contextRef="#ctx0" brushRef="#br0">17724 2993 8740,'-1'-13'0,"-2"2"1340,-2 1 0,0 9 1,5 1-354,0 8 0,0 11 1,0 5-1,2 5-760,2 4 1,0-1 0,4 5 0,0 0-714,0-1 1,-4 3 0,4 2 0,0-2-1381,0-6 1,-4-2 1865,0-3 0,4 8 0,0 0 0</inkml:trace>
  <inkml:trace contextRef="#ctx0" brushRef="#br0">18027 3137 9857,'-15'-13'0,"-1"2"0,-1 3 1065,-3 1 1,1 2-1,5 5 1,-1 2-690,1 3 0,0 3 0,-1 6 0,1 2-650,-1 3 0,6-3 0,1 5-299,2 0 449,1-5 0,5 6 0,0-4 421,0 1-197,0 0 1,1-4 0,4-1 60,5 0 0,2-6 0,3-1 1,-1-2-225,1-1 0,-1 1 0,2-5 1,2 0-1125,1 0 0,2 0 0,-4 0 1187,2 0 0,7 0 0,-4 0 0</inkml:trace>
  <inkml:trace contextRef="#ctx0" brushRef="#br0">18285 3223 8304,'0'-14'0,"0"-1"1930,0 1-1072,0 6 1,5-5 0,2 5-1,1 0 228,3 3 0,2-1 0,1 1 1,0 2-1175,1 1 1,-1-3 0,1 1 0,1 0-787,3 3 0,-8 2 0,3 3 1,-1 2-1194,0 2 2067,-5 2 0,-2 4 0,-6 0 0</inkml:trace>
  <inkml:trace contextRef="#ctx0" brushRef="#br0">18314 3396 8301,'-14'-7'1263,"4"6"0,2-6 387,2 1 1,3 4 0,7-3 0,6 2-1269,3-2 0,3 4 0,1-6 0,3 3-1104,-3-1 0,4 0 0,0 5 722,1 0 0,2 0 0,5 0 0</inkml:trace>
  <inkml:trace contextRef="#ctx0" brushRef="#br0">18990 2978 9176,'0'-16'0,"0"-1"2530,0-2-2130,0-1 1,0 14 0,-1 6 0,-2 10-86,-2 7 0,-2 12 0,3 11 147,-6 6-427,-3-1 1,-1 11 0,-1-5-157,1 0 101,-7 5 1,10-11-1,-3 3-1075,1-3 531,0-8 1,4-2-660,-1-6 0,8-15 1223,2-9 0,7-17 0,7-10 0</inkml:trace>
  <inkml:trace contextRef="#ctx0" brushRef="#br0">18962 3007 8309,'9'-13'122,"1"4"0,-1 2 1180,6 7-939,-1 7 1,-4 6 0,-1 7 669,3 3-774,0 7 0,-2 0 0,0 6-122,1-1-76,2-5 0,-4 7 0,1-5 0,1 1-279,2-1 0,-4-6 1,1-4 217,1-1 0,2 5 0,1-4 0</inkml:trace>
  <inkml:trace contextRef="#ctx0" brushRef="#br0">18990 3295 8864,'-4'-14'761,"-1"-1"1,-5 1 0,5-1 1988,2 1-2049,8 0 0,3 4 0,6 0 36,1-1-1111,6 5 1,-5-1-1,4 6 1,1-2-2132,3-2 0,-3 0 2505,-2 5 0,3 0 0,1 0 0</inkml:trace>
  <inkml:trace contextRef="#ctx0" brushRef="#br0">19364 3050 8914,'0'-20'1610,"0"4"1,0-4-1002,0 4 0,7 2 0,4 1 843,7 4-1445,-2 2 1,9 6 0,-4-3 0,0 0-1438,0 0 1430,-2 3 0,2 7 0,1 2 0</inkml:trace>
  <inkml:trace contextRef="#ctx0" brushRef="#br0">19422 3022 8472,'-14'0'485,"4"0"1,2 1 0,0 4 154,0 5 0,5 2 0,-4 4 421,1 3-768,4 10 1,-4 3-1,6 7 1,0 1 12,0 1 0,0 2 0,0-1 1,2-4-120,2-4 0,0-5 1,4-5-1,0-5-49,0-3 0,-4-8 0,6-3 0,1-4-459,2-1 1,1 0 0,1-1 0,-1-4-1010,1-5 1,-1-1 0,0 0 1329,1 1 0,6-6 0,1-6 0</inkml:trace>
  <inkml:trace contextRef="#ctx0" brushRef="#br0">19681 3266 8468,'0'10'1247,"0"-1"0,0 1 0,0 4-1133,0 1 0,0-1 0,0 0 0,0 1-2743,0-1 2629,0 1 0,6-1 0,2 0 0</inkml:trace>
  <inkml:trace contextRef="#ctx0" brushRef="#br0">19782 3079 9971,'-13'-21'0,"3"-1"0,6 0 0,2 2 1609,2 4 1,0 7 0,2 1-1045,2 1 1,4 1 0,7 3-1614,-1-2 0,0 2 0,1 6 1048,-1 2 0,7 6 0,1-3 0</inkml:trace>
  <inkml:trace contextRef="#ctx0" brushRef="#br0">20026 2863 8131,'5'-14'813,"0"-1"1,6 7 0,-1 2 143,2 0 0,3 4 0,-1-3-747,1 4 1,-1 1 0,0 0 50,1 0 1,-7 6 0,-2 4 0,-1 2 146,0 3 1,0-1 0,-5 2-122,0 3-244,0 4 1,0 6-1,0 1 1,0 2-225,0 2 1,0 5 0,0-2 0,0 2-60,0-1 0,0-1 1,0 1-1,0-4 251,0-4 0,0-3 0,0-3 1,0-5 487,0-3 1,-2-6-146,-3 0 1,2-7 0,-7 0-1,-1-5-743,-2-2 0,-1-6 0,0 4 0,-1-2-966,1-4 1,-1 0 0,3-3-1,0 1 1355,3-1 0,-1 1 0,-4 0 0</inkml:trace>
  <inkml:trace contextRef="#ctx0" brushRef="#br0">20415 2791 8131,'14'0'753,"1"0"1,-3 2 401,-2 3 0,1 3 1,-5 8-1,1 3-537,-1 5 0,4-2 0,-4 2-220,2 2-282,-5 1 0,9 2 1,-8 1-28,0 4-168,-3-4 1,-1 0 0,0-6-1,-1 2-162,-4 1 1,-5 0 0,-9-1 0,-5-4-272,-3-1 0,-3 3 0,-4-3 0,-4 0-404,-4-1 1,5 0 0,4-6 915,2 0 0,3 1 0,-1-1 0</inkml:trace>
  <inkml:trace contextRef="#ctx0" brushRef="#br0">20933 3079 8131,'1'-14'1263,"4"-1"1,-2 3 0,7 0 0,-1 3-402,-1-2 1,10 4-1,-2 1 1,3 1-663,2 0 0,3 0 0,-5 5-1851,-1 0 1189,4 0 0,-11 2 0,4 1 1,-4 4-1823,-3 1 1,-2 1 2283,-6 6 0,-6-1 0,-2 0 0</inkml:trace>
  <inkml:trace contextRef="#ctx0" brushRef="#br0">20947 3209 11389,'14'0'180,"1"1"-180,-1 4 0,7-3 0,1 4 0</inkml:trace>
  <inkml:trace contextRef="#ctx0" brushRef="#br0">21494 3122 9730,'0'-14'2070,"0"-1"0,-2 7-1332,-3 4 0,2 4 1,-6 4-1,-1 6-444,2 3 1,0 6-1,5 2-348,-2 1 85,0-4 0,5 7 1,0-5-756,0-3 591,7-1 1,-4-1 0,6-3-163,3-2 274,0-4 1,3-6 0,-1 0 0,1 0 51,-1 0 0,0-1 1,-1-4-1,-2-5 67,-1-2 0,-5-4 1,3-2-1,-2-3-404,-3-1 1,-3 3 0,-5-4 0,-4 2-2847,-4 4 0,-8 1 3152,-3 1 0,-3 1 0,-2 0 0</inkml:trace>
  <inkml:trace contextRef="#ctx0" brushRef="#br0">23091 3022 8131,'0'-15'1357,"0"1"-520,0-1 1,0 1-112,0 0 1,4-1-1,1 1-236,-2-1 1,4 6 0,-1-1 0,1-1-331,-1-2 1,-1-1 0,-5-1 0,0 1-163,0 0 0,-2-1 1,-3 3-219,-4 2 0,-6 4 0,-2 6 0,-4 0-195,-1 0 0,3 12 1,-4 8 79,2 5 308,2 10 1,6 4 0,4 7 0,4 4 206,3 1 1,2 1 0,0 8 0,2-1-106,3-2 0,1 2 1,5-11-1,-3-1-328,-1-2 0,2-5 1,-4-5-1,-2-8-987,-1-5 0,-2-7-45,0-6 1,-5-7 1284,0-2 0,-6-13 0,3-9 0</inkml:trace>
  <inkml:trace contextRef="#ctx0" brushRef="#br0">22774 3209 8630,'-8'-15'0,"3"1"0,5-1 1333,5 1 0,10 0 0,9 1 0,4 2-690,6 1 1,3 0-1,4-2 1,1 2-389,1 5 1,-8 4-1,7 1 1,-6 0-596,-4 0 0,-9 11 0,-7 5 0,-7 5 72,-2 4 1,-2 2-1,-7 2 1,-3 0-106,-4 0 1,-3 0 0,3-2 0,2-2 415,1-1 1,6-6 175,0 1 1,8-9-1,10-7 1,1-6 116,-2-7 0,4-9 0,-2-5 0,-1-2-10,-2 2 1,-3-3 0,-4 3 23,-4-3-343,-3-2 1,-4 2 0,-3 1 0,-4 4-312,-4 1 0,-3 2 1,-2 5-1,-1 1-806,2 3 0,1-1-161,1 6 1,9 1 830,6 4 1,6 4 0,10 3-1,2 1 506,1 3 1,0 2 0,-5 1 0,1 0 419,-1 1 1,5 4 0,1 0 1072,-3-1-1207,-7 4 1,1-6-1,-5 5 1,2-2 402,4 0 1,-6 1-586,-1-6-32,-4 0 1,1-6-61,3-3 0,-4-5 1,4-5-1,-3-6-91,-2-6 0,5-4 0,1-5 0,0 2 18,1-1 0,4-1 0,-1 0 0,2 4-862,3 1 1,-4 2-1,2 5 1,3-1-4307,0 1 5163,6 6 0,0 2 0,7 6 0</inkml:trace>
  <inkml:trace contextRef="#ctx0" brushRef="#br0">24170 3151 8068,'-8'6'862,"0"1"1,5 4 0,-2 0 62,2 5 1,1 0-1,2 8 1,0 2-981,0 1 1,2 0-1,1-1-1968,2-2 1468,-1-7 1,-4 4-1,0-7-1482,0 1 2037,0-7 0,0-2 0,0-6 0</inkml:trace>
  <inkml:trace contextRef="#ctx0" brushRef="#br0">24155 2849 10480,'-4'-19'0,"-1"-1"4321,2 3-3533,1 7-613,2 4 0,6 12 0,4 4-1057,3 3 606,1 7 0,0-2 276,1 6 0,6 0 0,1 5 0</inkml:trace>
  <inkml:trace contextRef="#ctx0" brushRef="#br0">24889 2935 8363,'-14'-5'0,"1"-1"0,2 0 901,1-1 0,0-2 0,-4 4 1,0 2-412,-1 1 1,6 2 0,-2 2 0,-4 4-403,-2 8 1,-3 1 0,6 6 0,0-1-53,-1 4 0,1 4 0,1 0 1,2 1 46,1 0 1,5 0 0,-3-1-1,2 1 142,3 0 0,3 0 0,5-2 124,4-3-240,4 3 1,3-11 0,3 2-332,5-7 172,3 2 0,-3-10 0,0 5-1506,2-2 1146,1-1 1,-5-5 0,-2 0 0,-4 0-1243,-2 0 1,0-2 1651,1-2 0,-1-11 0,1-7 0</inkml:trace>
  <inkml:trace contextRef="#ctx0" brushRef="#br0">24716 3237 8277,'-6'-14'860,"-4"0"1,4 4 915,1 0 1,5 7-949,5-2-731,-3 4 1,15 1 0,-2 0 0,2 0-306,4 0 1,-3 0 0,6 0-1,-1 0 208,0 0 0,4 6 0,-5 2 0</inkml:trace>
  <inkml:trace contextRef="#ctx0" brushRef="#br0">25393 2878 8151,'-13'-2'0,"2"-1"738,1-2 0,7-6 507,-2 1 0,5 4-853,5 1 0,3 3 1,6 2-1,2 0-85,3 0 0,-1 0 0,4 0 0,-1 0 21,-3 0 1,2 0 0,0 0-681,-3 0 0,-1 0 0,-1 0-2942,-1 0 2278,-6 0 0,0 0 1016,-3 0 0,-4 0 0,6 0 0</inkml:trace>
  <inkml:trace contextRef="#ctx0" brushRef="#br0">25378 2863 8051,'-22'0'648,"1"7"1,8 2 0,4 4 183,4 1 1,3 2 0,2 4-1,0 4-243,0 3 1,0 3 0,0 2 302,0 2-670,7-1 0,-4-2 0,5 1 0,-2 1 84,-3-1 0,4-3 0,-2-5 0,-1-3 337,3-1 0,-4-4-204,7 4-444,-7-4 0,10-8 1,-5-2-1,1-1-418,1 0 1,-1-1 0,6-5 0,1-2-507,3-2 0,-2-5 0,6 4 1,-1-2-972,1-3 1,-6-2 1899,2-2 0,4 1 0,-1 0 0</inkml:trace>
  <inkml:trace contextRef="#ctx0" brushRef="#br0">25738 2964 8154,'0'-14'775,"0"-1"0,1 6 374,4-1 0,3 7 0,7 0 1,-1 4-491,0 4 1,1 6 0,-1 0 0,1 5-336,-1 4 1,-4-1 0,-2-3 0,-2 1-298,-3 3 0,-1 5 1,-4-3-1,-3 1 128,-4-4 1,1 2 0,0 0 0,0-1-93,0 1 1,3-2 0,-3-4-1,2-1-182,2 1 0,3-6-121,1 1 47,0-7 0,6 8 1,4-6-312,3-2 0,1-1 0,2-4 1,2-1-557,1-2 1,0 0 0,-5 4 0,2-3 1059,3 0 0,4-7 0,6 3 0</inkml:trace>
  <inkml:trace contextRef="#ctx0" brushRef="#br0">26313 3252 8700,'0'-8'3017,"-1"3"1,-4 10-3023,-5 4 1,-2 4 0,-3 2 0,2-1-935,4 0 0,-2 1 0,6-1 939,2 0 0,-5 1 0,0-1 0</inkml:trace>
  <inkml:trace contextRef="#ctx0" brushRef="#br0">26759 3036 8082,'-8'-6'1107,"2"2"0,6-5 760,0-2 0,0 6-1191,0 5 0,0 6 0,0 9 0,0 1-333,0 3 1,0-2 0,0 6-156,0-3-121,0 6 0,-2-8 0,-1 4-471,-2-1 221,1-2 1,4-5 0,0 1-1082,0-1 814,0-6 0,0-3 0,0-10-96,0-4 1,6-9-1,2-3 1,2 0 45,-1 1 1,1-6 0,4 4-1,0-2 410,1 0 1,-1 6-1,-1-1 1,-2 3 1130,-1 2 0,-1 1 769,6 3-139,-7 4-1237,5 12 0,-12 4 0,4 7 97,-3 3-355,-2 5 0,0-7 0,0 4-687,0-1 290,0 4 1,0-9-1,0 5 1,-2-2-586,-3 1 0,4-1 0,-4-5 0,3 1 806,2-1 0,-6 0 0,-2 1 0</inkml:trace>
  <inkml:trace contextRef="#ctx0" brushRef="#br0">27047 2734 9160,'-5'-16'0,"0"-2"3176,2-1-2736,2 0 0,2 6 0,4 3 1,5 6-68,2 2 1,3 4 0,1 1 0,1 3-289,3 2 0,-1-3 1,-5 3-1,2-2 19,3-2 1,-3 2 0,3-1-62,-3-2 0,-6-1 0,0-2 164,1 0-17,-5 0 0,2 0-215,-3 0 0,1 1-215,4 4 159,3-3 0,-12 10 0,6-2 0,-2 3 75,-1 1 1,1 5-1,-3 2 1,1 1 257,2 4 0,0 6 0,-5 3 0,0 0 132,0 1 0,0 4 0,-2-2 1,-1 3-219,-2 3 1,-1-1-1,2-2 1,0-1-135,0-1 0,3-3 0,1 1 0,0-6 54,0-6 0,0-7 0,0 1 0,0-3 8,0-2 0,-7-6-1161,-2-3 806,-4-3 1,-1-2 0,-1 1-4016,1 4 2111,-7-3 2165,5 4 0,-5-6 0,7 0 0</inkml:trace>
  <inkml:trace contextRef="#ctx0" brushRef="#br0">27723 3568 9314,'15'-14'4234,"-1"4"1,0 2-2719,1 2 0,-6 1-774,1 5-742,-7 7 0,-3 1 0,-8 6 0</inkml:trace>
  <inkml:trace contextRef="#ctx0" brushRef="#br0">16228 43 8082,'0'-44'0</inkml:trace>
  <inkml:trace contextRef="#ctx0" brushRef="#br0">15975 0 9908,'-6'5'7,"-31"28"31,2 3 0,6-4 1,1 3 61,-1 1 1,0 3 0,2 2-1,3-1 18,5-1 0,3-1 1,1 7-1,1 1-1,0 2 1,4 2 0,0-2 0,1 4-105,1 4 0,-5 2 0,5 0 0,-1-1-95,-1 1 0,5-1 0,-3 2-406,2 4 378,1-4 1,5 0 0,0-6-450,0 1 455,0 2 1,2 6 0,1-1-312,2-5 369,-1 2 1,1-9 0,0 7 0,-2 0 11,-1 3 0,-2 2 0,0-3 0,0-1 38,0 1 0,-2 2 0,-1 0 0,-2-4 48,2-1 1,-3-3-1,1 0 1,0 1 23,-1-2 0,4 0 0,-4-4 0,1 2-20,0 3 1,-5-6-1,4 2 1,0-3-28,-1-2 1,-2 0-1,2 2-51,-1 3 79,5-4 0,-8 6 0,6-7-31,2 0-17,1 1 0,2 2 0,0-1 34,0-4-60,0-7 0,5 6 0,1-5 0,2 0 10,4 0 0,0-3 0,3-6 0,-1-2 56,1 1 1,4 1 0,2 0 0,-1-4 9,1-1 0,5-1 0,-1 0 0,6 2 14,2 0 0,1 1 0,-4-6 0,2 4-10,2 2 0,6-4 1,-2 3-1,2-1-16,-2-4 0,4-1 1,-4-1 174,4-1-101,1 1 0,0-3 0,0 0 253,0-3-303,1 1 1,-1 3-1,0-4 74,0-4-136,0 3 1,5-2 0,2 6 0,1-4-3,3-2 1,2 4 0,3-4 0,2 0-1,1 1 0,6-1 1,-6-3-1,-1 4-19,-2 1 1,3-3-1,2 2 1,2 0-10,2-4 0,-2 3 0,1 1 0,2-1-9,1 1 1,7-3 0,1-4-1,1 0 21,-1 0 0,-37 0 0,1 0 0,-1 0 0,1 0-770,3 0 0,0 0 760,-1 0 1,0 0 0,2 0 0,0 0 0,-2 0-1,-1 0-34,0 0 0,0 0 37,0 0 1,0 0 0,2 3 0,0-1 0,-1 1-1,0-1-57,-2-1 0,0 1 63,0 2 0,0 0 0,1-3 0,1 0 0,3 1 0,-1 1 1,3-2-1,0-1-38,0 0 0,1 0 1,0 0-1,-1 0 1,-3 0-1,-1 0 1,3 0-1,0 0 2,1 0 1,1 0-1,2 0 1,0 0-1,-1 0 1,0 0-1,-2 0 1,0 0 44,-2 0 1,0 0 0,1 0 0,0-1 0,-1-1 0,0 0-1,1 0 1,0 0 14,1 0 1,0 0-1,2 1 1,0 1-1,-3 0 1,0 0 0,1 0-1,1 0-9,0 0 0,1 0 0,1 0 0,0 0 1,-1 0-1,0 0 0,-2 0 0,-1 0-13,0 0 0,-1 0 0,-1 2 0,1 1 1,-2 0-1,1 0-44,2 1 0,0 0 49,-2-3 0,0 1 1,4 4-1,-1-1 0,-1-1 1,0-1-92,2 1 0,-1 0 90,1-3 1,1 1 0,4 4-1,0-1 1,1-2 0,-1-1-22,-2-1 1,1 1 17,-2 2 1,0 0-1,-1-3 1,0 0-1,2 1 1,-1 1-1,3-2 1,-1-1 0,1 0-1,-1 0 1,0 0 0,-1 0 0,-2 1 0,0 0 0,1 0 0,0 1 6,1 0 1,0 1 0,1-1 0,0 1 0,-2-3 0,-1 0 0,-2 0 0,1 1 0,-1 2 1,1-1 0,-1-1 0,1 0-1,0 1 1,1 0 0,-2-1 0,1 0 3,-2-1 1,0 0 0,-1 0 0,0 0 0,-1 0 0,-1 0 0,2 0-1,1 0 22,-1 0 0,0 0 0,2 0 1,-1 0-1,-2 0 0,-1 0 1,1 0-1,0 0-2,0 0 1,0 0 0,-1-1 0,0 0 0,3 0 0,0-1-14,1 0 0,-1-1-1,-1-2 0,-1-1 0,-1 5 1,-1-1-1,-1-2 0,-1-2-4,2 1 0,0-1 4,1 0 1,0-1 0,0 0-1,1 0 1,-1 0 0,-1 1 4,-1 1 1,-1 1-13,38-9 1,-2 5 0,-37 1 0,0-1 0,1 1-1,1 0-18,0 0 0,0 0 0,-1-1 0,1 0 0,-2-1 0,1 0 0,-2 0 1,1-1-27,1 1 1,-1 0-1,1-2 1,-1 0 0,0 0-1,0 0 1,36-13 10,-4 0 0,-2-2 0,-3-6 0,-2-3 29,-2-2 1,-2 4 0,-4-6 0,1-1 4,3-1 1,2 2 0,3 3 0,-3-1-125,0 0 1,0 3 0,6-4 2,-33 18 1,-2 0 88,28-21 1,-26 19 0,1 0-1,26-21-41,1 0 37,-4 0 1,0-5-1,-12-2 1,-5-1-2,-3-3 1,-6-2 0,0-2 286,1 1-136,-6-1 0,0 1 0,-6-1 0,2 1-55,1-1 1,2-4-1,0-2 1,-2-2-112,-3-3 0,1-1 1,-5-3-1,-5-3 24,-3 0 1,-1-3 0,-5 1 0,-3 36-1,1-1 100,-1-1 0,0-1 0,0-3 0,-1 0 0,-2 3 0,0 0 0,-1 1 1,0 0 51,-1 0 0,-1 0 0,-1 3 1,-1-1-1,-3-4 0,-2 0 1,0 1-1,-1 0-25,1 2 1,-2 0-1,1 0 1,-2 1-1,-17-33-372,13 37 0,0-1 215,2 1 0,0-1 0,-5 1 0,0 0 0,2-1 0,1-1-53,-1 0 1,-1 0 46,0 3 0,0-1 0,-1-1 0,1 0 1,0 2-1,-2 0 0,0 0 0,-1 1-70,0-1 1,-2 2-1,-3 2 1,-1 4 0,-24-18-1,-8 9 129,-7 9 0,41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16991 5597 9509,'0'-14'0,"-2"1"170,-3 3 0,4-3 0,-6 5 2131,1 0-1879,4 2 1,-4 8-1,7 2 1,4 6-81,5 3 0,9-4 0,5 1 1,5 1 18,4 2 0,6 1 0,10 2 1,9 2-189,7 1 0,9 2 0,-35-12 1,2 0-1,3 0 0,1 1-51,4-1 1,0-1-1,2 1 1,0-2-1,5 0 1,0-1-1,-1 0 1,0-1 85,1 0 0,0 0 0,3-3 1,1 1-1,0 1 0,1 0 604,0-1 1,1 0-776,0 0 1,1-1 0,-1 0 0,1 1 0,-1-1 0,0 0 176,1 0 0,0 0-87,4 2 1,1 0-1,0-3 1,0 1 0,1 2-1,1 0-43,-3-1 0,0 0-60,-1 0 0,-1-1 1,2-1-1,0 0 0,3 0 1,-1 1-1,2 0 1,1 1-26,0-2 1,1 1-1,2-1 1,0-1-1,-5 0 1,-1 0-1,3 0 1,0 0-10,2 0 0,1 0 0,2 0 0,-1 0 0,3 0 0,-1 0 1,-2 0-1,-2-1-4,1-2 0,-1 1 0,0 1 0,-1-1 1,-1-2-1,0-2-55,0 1 1,0-1 48,-3 0 1,-1-1 0,1 0 0,-2 0 0,-2 0 0,0-1-1,-1 1 1,0-2 1,-2 0 1,0-1 0,1 2 0,-1 0 0,-3-2 0,-1 0 0,-2 0-1,1 0-50,0 0 1,0 1 0,-1 1 0,1 2 0,1 1 0,1 0 0,0 0 0,0 1 18,1 0 1,0 0 0,-3-3 0,0 1 0,-5 1 0,-1 0-150,-2-1 1,0-1 109,1 1 1,-1-2 0,-2-2 0,-1-1 0,1 0 0,0-2-229,-3 0 1,-2-1 146,-1 0 1,-2-1-1,33-13 1,0-3-364,0-2 353,-13 2 0,2-6 0,-13 4 0,-3-6-77,-5-2 1,-7-2 0,-10 0-1,-7-1-138,-5 1 0,-10-5 1,-1 0-1,-11 2 309,-11 1 0,-9 7 0,-15-1 1,-8 0 36,-13-3 0,30 20 1,0 1-1,-4-1 1,-1 1-1,-1-1 1,0 0 54,-1 1 0,0-1 0,-1 1 0,-1-1 0,-5 0 0,-1 1 1,-1-1-1,-1 1 108,-3-1 1,-1 1 0,3-1-1,0 0 1,-3 1 0,-1-1 351,0 1 1,0-1-324,-1 0 1,-2 1-1,-6-1 1,-1 1 0,-1 0-1,-1 0 688,0 1 0,0 2-618,-3 3 0,1 1 0,4 1 1,0 1-1,-3 1 0,-1 2 1,-2 0-1,0 1-130,-4-1 0,-1 2 0,4 0 0,1 1 0,-3 1 0,0 0 0,3 2 0,0 0-86,1-1 1,0 2 0,-5 1 0,1 0 0,0-1 0,1-1 0,-2 2 0,0 1-25,0-1 1,1 2 0,3-1 0,1 1 0,0 1-1,0 1 1,-1 1 0,1 2-24,-3 0 1,0 0 0,4 1 0,-1 1 0,-2-1 0,-1 0-1,2 1 1,1 0-14,0 1 0,0 1 1,-3 1-1,0 1 1,-3 2-1,0 2 1,0 0-1,0 0-27,2 0 1,0 2-1,0 1 1,1 2-1,-2-2 1,1 0-1130,1 1 0,1 2 1142,0-1 1,1 1 0,7-2 0,0 1 0,4-1 0,1 0-97,4-1 1,1 1 43,3-2 1,1 2 0,6 2 0,0 1 0,2-1-1,0 0-91,1 0 0,2 0 175,-3 1 1,2 0 0,-29 7 0,35-13 0,0 0 0,-32 15 30,3 2 0,8-9 0,1 2 1,10-3-9,8-1 1,0-4-1,7 3 1,1 1-46,1-1 1,4-4 0,3 2 0,4 1 49,-1 3 0,10-2 0,-2 1 0,5-1-363,5 1 0,-4 2 1,2 7-1,2 2 501,2-2 1,2 3 0,4 0-1,5 2-666,2 3 1,3-3 0,-1 3 543,1 4 0,5-4 0,4 8 0,3 0 0</inkml:trace>
  <inkml:trace contextRef="#ctx0" brushRef="#br0">19379 5352 9832,'0'-28'0,"0"0"-31,0 4 326,0 10 1,-7 1 0,-1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13739 5065 27430,'0'-8'-9831,"-6"1"7039,-2 7 4543,-7 0 1,6 0 448,-1 0-1791,7 0 0,-10 0 0,4 0-175,-4 0 1,3 0 0,1 0 0,-2 2-108,-2 3 1,-3-4-1,-2 4 1,-1-2-130,1 2 0,-4-3 0,-2 2 0,-2-2 808,2-2 1,-3 0 0,3 2 0,-3 1-442,-2 2 1,5-1-1,0-2 1,0 1-405,2 2 0,-3 0 0,4-4-57,-2 4 50,6-3 1,-9 6 0,5-5 0,1 2 9,-1-2 0,0 3 0,2-1 1,-4 0 43,1 1 0,-5-2 0,3 4 0,-3 0-77,-2 0 1,5 0 0,0 3 0,0-3-92,2-2 0,-4 5 1,5-1-1,1 1-32,-1-1 0,2 2 0,4-2 0,1 1-56,-1-1 1,3 3 0,0-4 0,3 4-126,-2 1 1,-1-4 0,1 0 0,3 1-161,2 2 1,-4 1-1,4 0-1295,-2 1 1385,-2 6 1,2-5-1,2 3 1,1-3-28,0-2 1,-1 5-1,3 0 1,-4 1 20,-1 0 1,5-4 0,-2 5 0,2-2 30,-2 1 1,4 0 0,-4-2 0,3 1 2,2-1 0,0-2 0,0 0 0,0 1 33,0 2 0,0 1 0,2-6 0,1 0 215,2 1 0,5-1 0,-6 1 1,1-3 127,2-2 1,-4 3-1,5-4 1,0 3 176,0-3 1,1 2 0,6-4 0,-1-1 391,1 0 1,0 4 0,3-4 1098,1 2-1119,7-4 0,-9 2 1,7-6-1,2 0 172,1 0 1,-3 0 0,0 0-1,2 0-2,1 0 0,2 2 1,-1 1-1,1 2-152,0-2 0,-5-2 0,0-1 0,1 2-66,3 3 0,-4-4 0,-2 6 0,0-2-170,1-1 0,1 1 1,3-3-1,-3 1-174,-5 2 0,3 1 0,1-3 0,1 2-54,0-2 1,-5 4 0,3-2 0,1-2-53,-1-2 1,-3 4 0,5 0 0,0-2-47,-1-1 1,4-2 0,-5 0 0,2 0 21,0 0 1,-1 1 0,1 3 0,-4 0-75,1 0 0,-3-1 1,4 0-1,0 2 44,1-2 1,-4-1 0,5-1-1,2 2 90,1 2 1,1 0 0,1-5-1,2 0 76,2 0 1,-1 0 0,5 0-1,-2 0-9,-3 0 1,3 0 0,-1 0-1,-1 0-14,3 0 0,-11 2 1,4 1-242,-2 2 101,0-1 1,2-4 0,0 0 356,0 0-247,-1 0 1,3 0 0,1 0-1,1 0 0,-1 0 0,3 0 0,1 0 0,0 0-67,4 0 1,-3 0-1,1 0 1,1 0-4,-2 0 0,4 0 0,-3 0 0,4 0 34,1 0 1,-4-4-1,-1-1 1,3 2 31,6 1 0,-2 2 0,3-2 0,-4-1 53,-1-2 1,2 1 0,2 2-54,1-3-32,0 4 0,-5-6 0,1 7 0,3 0-30,1 0 1,0 0 0,-5 0 17,0 0-11,0 0 1,0 0 0,1-1-1,-1-3 3,0 0 0,2-1 1,1 5-1,4-2 33,1-3 1,-5 4 0,2-4 0,-3 3-24,-2 2 1,2-1-1,-1-2 1,1-2-14,-3 2 1,-2 1 0,3 0-1,0-1-33,0-2 1,0 1-1,0 4 1,1 0 58,-1 0 0,-3 0 0,0 0 1,1 0 15,-1 0 0,-5 0 1,2 0-1,0 1-79,0 4 1,-5-3 0,3 4 0,-2-1-68,1 0 1,6 1 0,-3-3-134,0 2 167,4 0 0,-6 0 0,5-1 1,-1 0 47,1-3 0,-4-1 0,3 0 0,-1 0 28,-1 0 1,6 0-1,-1 0 1,2 0-4,-2 0 1,1 0 0,-5 0 0,6 0-2,3 0 1,-7-1 0,2-3-1,-4 0 0,-1 0 1,2-2-1,2 1 113,-3 2-139,-2-5 1,-3 6 0,1-4-45,-2 0-54,4-2 1,-4 0 0,5 1-76,-2 1 123,5 4 1,-8-9 0,5 5 0,-2-1 8,-3 1 1,-1-4 0,-3 5 0,1 1 61,0-3 0,0 6 1,-1-6-1,1 2-30,0 1 0,0-3 0,0 4 0,-2-2-2,-3 2 1,1 0 0,-4 0 0,1-4-3,4-1 0,-5 4 1,-2-6-1,-3 0-155,-2 2 0,1-4 0,-1 2-477,1-3 451,-1 5 1,0-5-1,1 4 1,-1-4-168,0-1 1,1 1-1,-1 2-863,1 1 978,5 0 0,-4-4 0,4 0-736,-4-1 777,-2 1 0,0-2 0,-1-2 0,-2-1-10,-1 2 1,-7-4 0,2 2-1,-4 1-202,-1 2 0,0-3 0,-1 0 0,-4-1 157,-5 0 0,-2 4 1,-3-3-1,1 1 165,0-1 1,-6 3 0,0-3 0,-1 3 76,0 1 0,-5-4 0,2 0-136,-3 1 229,-1 2 1,-3 2 0,-2-1 831,-6 1-489,-2 0 1,2-1 0,-1 1-1,-3 0 397,-3-1 0,-9 1 0,4-1 458,0 1-1002,-5 0 1,5 4-1,-5 0 1,2-1-112,1-2 0,5 1 1,-3 0-1,1 3 52,4-2 1,1 3 0,2-2 0,0 0-47,0 2 0,-2-3 0,-1 5 0,-4 0-20,-1-1 0,5 2 0,-2 4 0,3-2-18,2-2 1,3 0-1,0 5 1,-2-2 1,2-2 1,5 2 0,-2-3 205,2 4-274,-11-6 0,12 6 1,-9-4-1,1 3 24,1 2 0,-2-5 0,0 1 1,-1 0 10,1 3 0,-5-1 1,0-1-1,0-2-11,-1 2 1,4 1-1,-3 2 1,3-1-61,2-4 0,-2 3 0,-3-2 0,-3 2-5,0 2 0,-5 0 0,3 0 0,-2 2-19,-3 2 1,0-2 0,1 3-1,-2-2 38,-4 2 1,4-4-1,-3 6 1,3-2-27,1-1 0,5 1 1,2-3-1,0 1-18,0 2 1,5 1-1,-2-3-56,3 2 38,2 0 1,-5 0 0,-2 1 0,1 1 15,-1-1 0,2-1 1,5-4-1,-2 3-9,-3 0 1,4 1 0,-4-5 0,4 0 55,6 0 0,-3 0 0,2 0 1,-1 0 2,2 0 1,-4 0 0,5 0 0,-1 0 1,0 0 1,-1 0 0,-2 0-1,1 0-4,2 0 0,-1-5 0,-4 1 0,0 0-14,0 3 1,0 1 0,-1 0 132,1 0-120,-6 6 0,4-4 0,-3 4-299,3 0 202,2-4 1,-2 9-1,-1-6 1,-2 0-4,2 1 1,1-3-1,0 5 1,-3 0-67,-5 0 1,-3-3 0,-3 5 0,-2 1-234,-1 2 1,-7 1 0,5 2 0,2 2 253,5 1 1,-4 0 0,-5-4-1</inkml:trace>
  <inkml:trace contextRef="#ctx0" brushRef="#br0">24774 1194 8642,'-14'-14'1237,"-1"6"1,1 5 0,1 6-585,3 6 1,-2 11 0,2 4-1,-3 3-267,-1 2 0,-1 6 0,1 3 0,0 4-52,-1 1 1,1 0 0,0 2 0,-2 1-216,-4 2 0,3 2 0,-6-4 1,3 2-209,2-2 1,-3-1-1,2-3-1188,1-4 971,3 4 1,2-17-1,2 2 1,3-4-2322,1-6 1611,2-1 1,5-9-1,0-7 1,2-10-6,3-7 0,3-6 1021,6-6 0,1-6 0,-1-2 0</inkml:trace>
  <inkml:trace contextRef="#ctx0" brushRef="#br0">24731 1108 8286,'14'-27'250,"1"3"1,-6 1 0,1 7 1253,1 2-689,-5 3 0,2 12-290,-3 4 0,-3 3 0,3 8 0,-2 3 30,2 5 0,-4 8 1,4 3-1,-2 2-211,2 3 0,-4 2 0,4 3 1,-3 2-199,-2 6 0,0-2 0,0 2 1,0 0-144,0-2 1,5 5 0,-1-5 0,0 0-418,-3-3 1,-1-5 0,0-4 0,0-4-485,0 0 0,0-9 0,0 1-260,0-5 1,0-2 0,0-6-519,0 0 1676,0 1 0,0-7 0,0-2 0</inkml:trace>
  <inkml:trace contextRef="#ctx0" brushRef="#br0">24457 1669 8223,'-8'-14'1263,"2"6"1,6 0 417,0 3-1192,0 3 0,6-4 1,6 4-1,5-1 301,7-2 1,-1 0 0,1 5 0,1 0-220,2 0 0,4 0 0,1 0 1,0 0-812,-5 0 1,2 2-1,-7 1 1,0 4-477,-2 1 0,0-4 0,-1 4 716,-1-1 0,-2 4 0,-2-3 0</inkml:trace>
  <inkml:trace contextRef="#ctx0" brushRef="#br0">25608 1482 8332,'0'-14'1551,"0"4"285,0 0 2,0 7-1010,0-10 0,2 12 1,3-6-366,4 1 1,4 4-1,3-2 1,2 2-144,1 2 1,2 0 0,-4 0 0,4 0-228,1 0 1,1 0 0,2 0-1,-2 0-906,-2 0 0,3 0 0,-4 0 0,1 0-1915,0 0 0,-2 0 2728,-5 0 0,-6 6 0,-1 2 0</inkml:trace>
  <inkml:trace contextRef="#ctx0" brushRef="#br0">25608 1640 9085,'-14'0'3009,"0"0"-2182,6 0 0,8 0 0,9 0 0,6 0-229,4 0 1,3 0-1,7 0 1,1 0-124,4 0 0,-4 0 0,4 0-390,-4 0-22,-1 0 1,0 0 0,0 0-1,-1-1-926,1-4 1,-2 3 0,-3-3 0,-5 4 862,-3 1 0,-1 0 0,-1 0 0</inkml:trace>
  <inkml:trace contextRef="#ctx0" brushRef="#br0">27191 1050 8702,'13'-16'0,"-2"-1"643,-1-2 0,-7-1 1,2 6 27,-4 0 0,-3 1 0,-4 3 0,-8 5-375,-9 4 0,-4 1 1,-3 0-1,-2 0-169,-2 0 1,-6 6 0,4 4 0,-3 3-234,1 1 0,11 0 1,-1 1-1,4-1 71,2 1 0,11-1 0,1 0-162,7 1 0,3-1 0,0 1 169,0-1 0,7 0 1,2-1-1,2-2 435,-1-1-206,3-1 0,-5 4 1,4-2 698,-2-1-694,3 0 0,-10 4 0,5 0 1,-2 1 158,-2-1 1,-3 2-1,-1 2-272,0 1 1,-8 0-1,-5-5 1,-4 1-309,-1-1 1,-3 1 0,2-1-1,2 0-605,1 1 0,1-1 0,3 1-548,2-1 386,4-6 478,6 5 0,6-7 0,4 4 188,2-5 261,3-4 0,-1-1 0,0 2 236,1 3 0,-6-2 1,1 6-1,0 3 847,-2 0-826,4 3 0,-8-1 0,4 2 0,-2 2 0,-3 2 0,0 3 0,1 2 329,0 3 0,1 0 0,-5 1 0,-1-2-132,-4-3 0,-3 3 1,-7-3-1,1 4-406,0 0 0,-1-4 0,1-1 1,1-1-386,4 1 1,-3-4 0,8 3-2620,0-1 1356,3-2 1655,1-5 0,6 1 0,2-1 0</inkml:trace>
  <inkml:trace contextRef="#ctx0" brushRef="#br0">27421 1352 8640,'-8'-14'739,"2"5"1,6-1-240,0-1 1,0 3 0,1 0 0,4 0 225,5 0 1,3 3-1,3-3 1,1 2-130,2 2 0,7 3 1,-2 1-1,1 0-176,-1 0 1,-3 0 0,-6 0 0,-1 1-272,0 4 1,-6 3-1,-3 7-721,-3-1 446,-2 0 1,-8 1 0,-5 1 0,-6 1-546,-4 2 1,6 1 0,-2-6-967,3 0 1257,1 1 0,1-1 1,-1-1-1,3-2 45,2-1 1,-1-5 0,6 4 361,2 2 1,3-3-1,5 0 143,4-1 0,-1 4 1,2-1-1,1 1 151,2-2 1,6 4-1,0-3 1,-3 2-66,-5 3 1,2-6-1,-5 1 1,0 1 38,-3 2 0,-3 1 337,-2 1-423,-7-1 1,-2 1 0,-9-3 58,-1-2-324,-7 3 1,4-7-1,-5 5 1,1-3-237,2-1 0,0-2 1,-3-5-2341,3 0 1266,-3 0 1365,11 0 0,-5 6 0,7 2 0</inkml:trace>
  <inkml:trace contextRef="#ctx0" brushRef="#br0">27896 1799 8540,'14'0'6017,"1"0"-5545,-7 0 1,-2 6 0,-6 4-577,0 2 1,0 3-1,-2-1 1,-1 0-1159,-2 1 0,-4 1 1262,4 3 0,-6-3 0,3 5 0</inkml:trace>
  <inkml:trace contextRef="#ctx0" brushRef="#br0">28644 1439 8104,'0'-15'1090,"0"1"1,-2 4-293,-2 1 1,2 12 0,-4 2 0,1 8-242,0 6 1,-1 3 0,2 9-461,0 2-40,-1-2 1,0 4 0,-1-7-380,-2 1 167,-2 0 0,0 0 0,1 1 0,-2 1-2740,-2-3 2895,-1 4 0,-7-3 0,-2 8 0</inkml:trace>
  <inkml:trace contextRef="#ctx0" brushRef="#br0">28946 1899 8405,'5'-9'1385,"0"-1"1,1 7 589,-1-2-1801,-3 3 0,4 4 0,-6 3-812,0 4 1,0 4 0,0 3 0,0 2 637,0 1 0,0 7 0,0-4 0</inkml:trace>
  <inkml:trace contextRef="#ctx0" brushRef="#br0">29421 1540 8556,'29'-20'0,"-1"1"0,1 2 0,-2 2 832,-3 6 0,4-3 1,-4 8-1,3 0 148,1 3 0,-5 1 0,-4 0 0,-3 0-294,-2 0 1,-1 6 0,-3 4-449,-5 3 1,-4 1-1,-1 0 1,-1 1-120,-4-1 0,-5 5 0,-7 1 0,-3-1-364,3 1 0,1 1 0,1 5-1379,1-2 1261,6-7 1,-3 6 0,6-6-182,2 3 428,1-1 0,2-5 0,2 1 557,3-1-341,-4-6 0,12 3 0,-3-6 1,2-2 8,3-1 0,4-2 1,0 0-1,0 0-314,2 0 1,-3-2 0,4-1 0,1-3-583,-1-2 0,0-2 1,4-3-1,-4 2 787,-1 1 0,5-6 0,-4-6 0</inkml:trace>
  <inkml:trace contextRef="#ctx0" brushRef="#br0">30399 849 9073,'15'-19'0,"-1"0"0,2 1 0,2 2 1002,1 2 1,0 6 0,-3 1-1,1 2-542,3 1 1,-6 0 0,-4 8 0,1 2-19,2 2 0,-5 2 0,-4 4 93,-2 0-365,-2 1 1,0-1 0,-2 1 143,-2-1-204,-4 0 1,-12 5 0,1 1-1,0-1-232,-2 2 1,5-4-1,-3 6 1,3-3-87,2-2 0,-1 3 0,3-2 0,0 0-20,3 2 1,4-5-1,-3 3 1,2-3 228,2-2 0,3 1 0,1-1 158,0 1 0,0-1 1,1 0-19,4 1 1,-2-2-1,7-4 1,1-2 46,2-1 1,6 0 0,0 6-140,-1-3 2,-2-6 0,-2 9 0,1-6-89,-1 2 1,-1 1 0,-4 6 132,-4-1 1,-10 1 0,-4 1 0,-4 1-21,-1 2 0,-1 2 0,1-2 0,0 4-492,-1-1 0,6 5 0,1-3 0,1 3-97,4 2 1,1 0 0,2 0-1,0 0 148,0-1 1,0 1 0,0 0 0,0 0 414,0-1 0,0 0 0,0-3 1,0-2 459,0-3 0,-1 4 0,-2-4 0,-4-3 423,-1-1 0,-1-1 0,-6-1-432,1 0-358,-7-6 1,3 5 0,-6-5-1,-1 2-668,-2-1 1,-4 1 0,-2 4-1,-4-1 526,0-3 0,-4 2 0,4-4 0</inkml:trace>
  <inkml:trace contextRef="#ctx0" brushRef="#br0">24731 3468 8279,'0'-24'0,"0"1"0,0 2 295,0 4 0,0-4 1,0 2-1,0 0 507,0-2 0,0 5 1,1-2 859,4 7-1125,-3-2 0,6 12 273,-3-4-627,3 16 0,0 5 0,-4 15 0,-2 2 106,-2 5 0,0 10 1,-2 5-1,-1 3-434,-2 2 0,-6-1 0,3 1 0,-1-2-334,-1-4 1,5 4 0,-3-4-1,2-3-157,3-6 0,-4-6 1,2-10-1,2-3-921,2-5 1,1-11 446,0-8 1,0-12 1109,0-12 0,6-4 0,2 0 0</inkml:trace>
  <inkml:trace contextRef="#ctx0" brushRef="#br0">24702 3281 8548,'22'-28'0,"-2"4"0,-3 5 0,2 3 767,5 2 0,5 1 1,3 3-1,2 6-55,-2 2 1,-2 2-1,-1 0 1,0 2-140,-1 2 0,-1 9 0,-3 6 1,-4 1-217,-4 0 1,-2-2 0,-1 6 0,-4 0-436,-4-2 0,-10 5 0,-6-3 0,-6 4-418,-7 0 1,-8 1-1,-4 0 1,0 0-159,-4 0 1,0-6-1,0 0-938,1-2 1199,14-2 0,-9-11 1,12-3-1,0-4-201,2-1 1039,4 0-242,8-6 0,8 4 1,8-1-1,2 8 245,0 9 0,-1 2 1,6 8-1,-1 2 354,0 1 1,6 2 0,0-1-263,3 1-361,-6 0 1,6-2-1,-6-1-1581,2-2 930,1-7 1,-6 9 0,0-7-1529,1-1 2000,-1-2 0,1 4 0,-1 3 0</inkml:trace>
  <inkml:trace contextRef="#ctx0" brushRef="#br0">25062 4057 8783,'-15'-1'0,"3"-4"748,2-5 1,5 4-1,12 0 1,7 1 252,8 0 1,7-1 0,3 3 0,2-2-560,-2 2 0,-2 1 1,-3 2-1,-1 0-619,-2 0 0,-5 0 1,3 0-1,-1 0-890,-3 0 0,-2 2 0,-2 1 1067,0 2 0,1-1 0,-1-4 0</inkml:trace>
  <inkml:trace contextRef="#ctx0" brushRef="#br0">25652 3237 8975,'0'-19'0,"0"-2"0,0 1 1792,0-1 1,0 6-1091,0 6 1,-5 17 0,0 3 0,2 10-240,1 9 1,2 5 0,0 9-1,0-1-136,0 0 1,2 0-1,1 0-136,2 0-173,0 1 1,-5-3 0,0-1 0,0-2-76,0 2 1,0 0-1,0 0 1,-2-3-142,-3-2 0,2 4 0,-7-6 0,1-1-74,1-1 1,-3-4 0,4-3-1,1-5-207,-1-3 0,3-2 836,4 1 0,1-7 100,4-4 0,3-2 0,6-2 1,1 0-142,-1 0 1,5-5 0,1 0-1,-1 2-1,1 2 1,1 1 0,5 0-201,-2 0-207,-7 0 0,4 0 1,-6 0-1,-1 0-585,0 0 0,-4 0 0,0 0-1770,1 0 1,-3 0 2446,1 0 0,1 0 0,4 0 0</inkml:trace>
  <inkml:trace contextRef="#ctx0" brushRef="#br0">26256 4057 8284,'-10'-4'218,"1"-1"0,5-2 1,-2 4 1143,0-2 1,4-1-1,-1 3-841,6-2 1,5-4 0,8 4 0,2 2-242,1 1 0,5 0 1,-3-1-62,1-2-132,-5 1 0,9 4 1,-7 0-542,-1 0-48,4 0 1,-6 0 0,3 0 0,-3 0-2892,-1 0 3393,-1 0 0,1 0 0,-1 0 0</inkml:trace>
  <inkml:trace contextRef="#ctx0" brushRef="#br0">27076 3424 8456,'6'-25'0,"2"-4"1079,0-1-515,5 6 1,-11-2-1,2 7 1,-4 1 657,-4 2 0,-6 4 0,-9 0 1,-5 4-959,-3 2 1,-7 1-1,1 5 1,-1 0-455,-1 0 1,4 7 0,-2 2-1,4 4-138,5 1 0,3 6 0,9-1 1,2 0-53,5 2 1,4-5 0,1 3 0,0-2 118,0 3 0,6-4 0,4 4 0,2 0 62,3-1 1,-1 0 0,0-3 1405,1 3-859,-1-3 0,1 6 0,-1-4 1,0 1 18,1-1 1,1 3 0,1-1 0,3 1-219,-3 0 1,-1 0 0,-1-2 0,-3 3-100,-2 1 1,-4-1-1,-6-4 1,0 1-1,0-2 1,-11 4 0,-5-2 0,-5-1-7,-4-2 1,-7-2 0,-2 1 0,2-1-258,2 1 1,1-6 0,0-1-2399,1-1 1653,5-3 1,-2-4 957,5 0 0,-5 0 0,2 0 0</inkml:trace>
  <inkml:trace contextRef="#ctx0" brushRef="#br0">27709 3151 8715,'0'-24'0,"0"2"0,0 1 835,0 3 0,0 2-217,0 2 1,-7 8 0,-2 6-1,-4 9-107,-1 9 0,-2 6 1,-2 11-1,-3 8-138,-1 8 1,4 2 0,-1 3 0,5 3-108,4 0 1,-3 7 0,5-1-271,0 1 39,2-2 0,4-7 0,-1 1-826,-2-1 589,1-5 1,4-4 0,0-10-1767,0-5 1369,0-2 1,1-4 0,2-1 0,2-4 598,-2-1 0,5-2 0,0-5 0</inkml:trace>
  <inkml:trace contextRef="#ctx0" brushRef="#br0">28313 3266 8367,'5'-14'0,"0"-1"1075,-2 1-654,5 0 0,-7 7 1,3 7-1,-8 10-23,-5 7 0,-5 12 1,-6 10-1,-4 2-1,-3 2 1,3 7 0,0 1-171,-1 0-145,-3 5 1,6-10 0,1 7-99,1 2-37,4-12 1,0 5-1,6-12 1,0 1-243,2-3 0,-3-10 0,6-5-1016,2-3 356,2-8 1,1-3 0,0-10 954,0-5 0,6-9 0,2-3 0</inkml:trace>
  <inkml:trace contextRef="#ctx0" brushRef="#br0">28313 3137 10030,'0'16'506,"0"3"0,0 3 0,0 9 0,0 2-208,0 6 0,0 4 0,2 3 0,1 4-105,2 1 0,6 0 0,-3 3 0,1-1-295,1 1 1,-5-4 0,3-4-817,-2-6 737,-1 2 0,0-12 0,0 4-860,-2-4 763,-2-7 0,-1-3 0,0-5-1105,0-1 198,0 0 1185,0-6 0,-6 5 0,-2-5 0</inkml:trace>
  <inkml:trace contextRef="#ctx0" brushRef="#br0">28126 3755 8138,'-5'-14'0,"0"0"0,2-1-326,2 1 1,2-1 2173,4 1-1297,3 6 0,6-3 0,1 6 0,-1 2-48,1 1 0,5 2 0,3 0 0,1 0-820,0 0 0,0 5 0,4 1 1,1 4 316,0 6 0,0-2 0,0 7 0</inkml:trace>
  <inkml:trace contextRef="#ctx0" brushRef="#br0">28874 3957 8795,'-13'-2'858,"4"-3"1,-4 4 0,3-4-734,-2 3 1,-3 4 0,1 3 0,-1 4-751,1 4 0,0 2 1,-1-1 624,1 0 0,0 7 0,-1 1 0</inkml:trace>
  <inkml:trace contextRef="#ctx0" brushRef="#br0">29709 3540 8488,'6'-15'510,"-4"6"0,2-1 1,0 0-55,0 2 0,-2-4 1,4 4 496,1 0-823,-6-5 0,12 6 1,-5-4-1,2 2 89,-1-3 0,1 0 0,4-3 0,2-1 62,4-3 0,-4 3 0,3-3 1,-3 3-130,-2 2 1,0-1 0,-1 1-829,-3-1 579,3 1 1,-12 8 0,4 7 0,-5 10 387,-5 7 0,-1 8 0,-5-2 306,1 3-439,0 1 1,-2 6 0,0 1 0,3 0 41,-2 1 1,3-3 0,0-3-166,1 4-122,-4-4 1,10 6 0,-4-8-690,3 1 584,-4 0 1,4 0-1,-3-1 1,4 1-364,1 0 0,0-7 0,0-2 1,0-4-1118,0-2 1,5 0 1671,-1 1 0,1-1 0,-5 1 0</inkml:trace>
  <inkml:trace contextRef="#ctx0" brushRef="#br0">29550 4014 8854,'-12'-1'2296,"2"-4"-1490,-3-3 0,13 0 0,0 3-353,8 4 0,5 1 1,1 0-1,2 0 54,4 0 1,-3 0 0,7 0 0,2 0-277,1 0 0,0-2 1,-1-1-1,-2-2-91,1 2 0,2 1 0,1 2-1479,-5 0 844,5 0 1,-11 0-1,6 0 1,-3 0-1815,-2 0 0,-2 0 2309,-2 0 0,1 0 0,-1 0 0</inkml:trace>
  <inkml:trace contextRef="#ctx0" brushRef="#br0">30284 3065 8151,'5'-19'0,"1"-1"0,2 3 0,3 2 431,2 6 1,-3-2 0,-1 6 0,3 2 340,0 1 1,3 8-1,1 6 1,1 5-372,3 7 0,0-1 1,-2 2-1,1 4-167,-1 3 0,-2 3 0,-2-1 0,0 6-149,1 6 1,-2-1 0,-4 4 0,-4-1-146,-3 0 0,-2 8 0,0 0 1,0 5-420,0 0 1,-7-1 0,-1-1 0,-1 2-228,-1 0 0,2-11 0,-3 1-456,1-10 813,7-6 0,-3-7 0,6-4-399,0-5 77,0-3 671,-7-8 0,-1-2 0,-6-6 0</inkml:trace>
  <inkml:trace contextRef="#ctx0" brushRef="#br0">10545 5798 20333,'0'-14'-1220,"0"6"0,2-3 0,3 6 1606,4 2 0,11 0 1,3-1-1,5 0 19,0 0 1,8 3 0,2 1 0,5 0-80,5 0 1,5 0 0,8 0 0,3 1-139,1 4 1,4-3 0,6 3 0,2-4-91,-2-1 1,-2 2-1,-2 1 1,-1 2 28,2-2 1,-15-1-1,4-2 452,-8 0-116,-5 0 1,-5 0 0,-1 0-292,-4 0-152,-3 0 1,-12 0-1,-4 0-145,-3 0-82,-2 0-333,-6-7 0,-8 1 0,-9-4 0,-4 5-325,-2 4 822,-5-5 0,-3 4 0,-6-4 0</inkml:trace>
  <inkml:trace contextRef="#ctx0" brushRef="#br0">11826 5554 28097,'-8'-15'-4590,"8"7"0,14 2 4765,10 6 410,10 0 0,2 0 0,9 2 0,3 2-121,5 6 0,3 3 1,1 1-1,-1 1-279,-3-1 0,1 0 0,-7 1 1,-6-1-159,-5 1 0,-8-1 1,-4 0-254,-4 1 1,-12-2 0,-8-2 0,-10-3-28,-8-2 0,-10 5 0,-12-1 1,-7 3 535,-6 1 0,-14 2 0,-8 3-244,34-7 1,-1 0-1,-2 2 1,-1-1-1,-6 2 1,1-1-1</inkml:trace>
  <inkml:trace contextRef="#ctx0" brushRef="#br0">27047 2158 30977,'0'-14'-4916,"0"-1"1,0 1-623,0 0 5433,6-1 1,-2 3 0,4 0 0,0 3 661,0-2 0,-5 3 0,3 0 0,-1 0 643,0 0 1,1 3 1260,-1-5-2278,-3 7 0,9-2 0,-5 10-784,2 5 1,-3 2-1,3 3 1332,-2-1-410,6 1 0,-4-1 0,6 0 158,0 1 1,1-1 0,-1 0-191,0 1 1,1-6 0,-1-1 0,1-1 70,-1-4 0,-4 3 1,-1-1-1,2-2-230,2-1 1,6-2 0,1 0-1,-3 0-75,-1 0 1,-1-5 0,1-1 0,1-2-76,2-3 0,0 3 0,-3-2 1,2-1 13,1-2 0,0-1 0,-4-1 1,-2 1 263,-4 0 1,2 4-1,-6 0 223,-2-1-1682,-1 5-710,-2-1 1786,0 7 0,-5 2 0,-1 1 0,-1 4-128,1 1 0,0-4 0,1 6 0,-3 1 175,0 2 0,-5 1 0,3 1 1,-2-1 90,-3 0 0,1-1 1,-1 0-1,1 0 136,0 3 0,-6-3 1,1-4-1,2 2 115,1 2 1,-3 0-1,-2-2 1,0-3 153,0-1 1,-3-3-1,3-4 1,1 0 90,-1 0 0,-3 0 0,5 0 0,1 0-554,2 0 0,-3-6 0,0-4 0,3-2-82,5-3 0,-2 1 0,5-1 1,-2 1-142,1 0 0,5-6 1,0 1-1,2 2-207,2 1 1,0 1 0,0 1-878,0 0 738,0 6 1,2 1 0,1 9 382,2 3 0,4-2 0,-4 6 0,0 3-374,1 0 0,-3 3 0,7-1-206,1 0 908,2 1 1,-3-1-1,-1 1 506,2-1-209,2 0 1,2 1 0,-1-2-1,0-2 30,1-2 1,-1-1-1,2 4 1,2-4 67,1-2 1,2-1-1,-4-5 1,4 0-297,1 0 0,2 0 0,4-2 0,-3-3 57,-1-4 0,-5-4 1,5-1-1,0-1-200,-1 1 1,-3-1 0,-5 3 0,-2 0-43,-4 3 0,4-1 660,-3-4-487,-4-1-557,0 7 1,-7 2 128,-4 6 1,-3 6-1,-6 2 1,-1 2 2,1 0 0,-1-1 1,1 6-1,0-1 110,-1 0 0,1 1 0,-2-1 0,-2 1 129,-1-1 1,-2 0 0,4 1-1,-4-1 117,-1 1 0,2-3 0,-2-1 0,0-3 6,-1-1 0,4 2 1,-3-4-1,1-2 300,3-1 0,2-2 0,2-2 1,0-2-261,-1-6 0,2-3 0,2-1 0,3 0-584,2-1 1,-4-1 0,4-1-722,-2-3 793,5 1 0,-4 0 0,7 0-1470,0 1 1137,0 2 1,0 2 0,0-1-293,0 1 0,0 4-940,0 1 1781,7 6 0,-1-2 0,5 8 380,-1 2 0,-5 6 1,4-1-119,2 2 1,1 3 0,-1-1 0,-2 1 77,3-1 1,-1-4 0,0-1 1202,-1 2-1071,-1 2 0,5-3 0,1-1 0,-1 1 171,1-2 1,-1 3-1,0-6-216,1-2 0,-1 4 1,1-3-1419,-1 0 0,0-3 1371,1-1 0,-1 0 0,1 0 0</inkml:trace>
  <inkml:trace contextRef="#ctx0" brushRef="#br0">13394 7237 13466,'10'-1'-1022,"-1"-4"789,2-5 0,2-3 0,1-1 10,1 0 255,6 6 0,1-5 0,8 3 164,4-2-98,3-3 1,6 1-1,0-1-9,0 1-247,0 6 1,-1-5 0,-2 5-102,-2 0 271,-6 2 1,3 1 0,-7 0-510,-4 2 0,-5 3 66,-10 5 1,-4 1 0,-10 5-1,-6-1 51,-6 1 0,-1-3 0,-6 2 0,-2-1 151,-1-1 0,-2 4 0,1-8 0,-1 1 204,0 2 1,0-6 0,2 4 322,3-3-294,-3-2 0,6 0 0,-3 1 0,5 2-4,3 2 0,2 0 0,-1-5 0</inkml:trace>
  <inkml:trace contextRef="#ctx0" brushRef="#br0">28256 2187 15862,'0'-8'-3928,"0"-5"3634,0 12 0,0-12 462,0 3 0,4 2 209,1-1-201,6-1 0,-7 0 99,5 1 1,1 4-351,4-5 1,0 7 0,-1 0-72,-3 6 0,-2 0 0,-5 7 0,3 0 229,2-2 0,-4 4 1,2-2-1,0 3-43,4 1 0,-2 1 0,0-1 1,0-1-60,0-4 0,0 4 0,3-3 0,-1 3-16,1 1 0,-3-4 0,2-2 98,1-2-26,-5 5 1,7-9 0,-3 3 67,2-4 0,3-1 0,1-1 336,3-4-383,-3 3 0,5-11 0,-5 2 0,1-5-6,2-3 1,5 0-1,-3 3 1,0-2-159,0-1 1,-2 0 0,-5 4 0,-1 1-30,-3 0 1,1 4 0,-5 0-154,2-1 41,-5 5-93,4 0 145,-14 6 0,4 0 277,-6 0-110,5 6 0,-7-3 1,5 7-1,-2-1 47,-3-1 0,3 5 1,-2-5-1,-1 2 62,-2-1 1,-1 1-1,-1 4 1,1 1-31,0-1 1,-1 0 0,1 1 0,-1-1-12,1 1 1,-5-1-1,0 0 1,1 1 7,2-1 0,-3-1 1,0-2-1,1-3 24,2-2 0,2 1 0,-2-4 1,-2 2-58,-1-2 0,0-1 0,4-2 0,1 0-55,0 0 1,-1 0 0,2-2-1,2-3-22,2-4 1,-1 1 0,-4-2 0,-1-3 13,1-4 1,4 1 0,1-3-168,-2 3 198,4-5 0,-4 3 0,6-4 0,0-1 16,-1 1 1,4 4 0,-2-1-1,2 3-5,2 2 0,0 4 0,2 2 1,1 0-2,2 0 0,6 5 1,-2-2-6,4 4 1,-3 1-1,-2 1 1,0 3 16,0 0 0,-5 8 0,3-3 0,-1 4 130,0 1 0,1 1 0,-2-1 1,0 0-63,0 1 0,2 4 0,-1 0 0,-1-1-9,3-2 1,-4-2 0,5 1-177,-2-1 143,6 0 0,-9 1 0,5-1 0,0 1 23,0-1 1,-3-5 0,4-1 0,2-1-3,2-4 0,-2-1 0,2-2 0,3 0-79,0 0 0,2 0 1,-1 0-1,4-2 29,1-3 0,1-3 0,2-6 0,-1 1-308,2 4 1,-5-4-1,0 3-169,-1-3 421,-4-7 0,5 4 0,-7-4 1,-1 4-34,-3 2 0,1 0 0,-6-1 110,-2 1 146,-1 6-251,-2-5 1,-2 11-1,-3-2 14,-4 2 0,-4 8 1,-2 4 65,1 3 1,0 1 0,-1 1 0,1-1 33,0 0 0,-1 6 0,1-1 0,-2-2 62,-3-1 1,3-3 0,-4 0 0,3-2-52,-2 0 1,3 5 0,-5-8 0,2 2-38,0-1 1,-5-5 0,3 0 0,0-2-17,0-2 1,0 0-1,4 0-145,-2 0 62,-1 0 1,6-2 0,0-1-1,-1-3 1,1-2 1,0-2 0,-1-4-1,2 0 80,4-1 1,-2 1 0,4-1 0,1 1 37,-1 0 1,3-1 0,4 1 0,0-1 148,0 1 1,0 4-1,1 1 146,4-2 1,-2 4 0,5 1-81,-1-1 0,-1 6-253,-1-4 6,3 3 0,1 2 1,-1 2-1,0 1 48,0 2 0,-3 1-282,5-1 243,-1 3 1,1 0 0,-2-1-199,-2-1 132,6-4 0,-5 10-47,8-2 1,-1 3 0,-1 1-47,-3 1 1,-2-6-1,-5 1 86,2 1 0,1-3 1,-3 2 129,2 1 0,1-5 0,-2 1 385,0-1 0,3-5-79,-2 4-312,-4-3 0,7-2 0,-5-2-215,2-3-55,0 4 0,-3-7-77,2 3 0,-2 2 160,3-7 1,1 1 73,-1-6 1,0 6-1,-4 1-135,4 1 0,-2-4-550,7 2 71,-7 2 1,5-4-848,-3 6 418,-3 0 1108,4 5 1,0 7 0,2 1 0</inkml:trace>
  <inkml:trace contextRef="#ctx0" brushRef="#br0">28630 2331 13094,'0'-10'-1895,"0"1"1782,-7 6 0,4-4 218,-7 7 312,7 0-336,-10 0-83,5 0 1,-1 0-15,-1 0-377,7 0 697,-10 0-2,12 7-280,-6-6 0,6 6-242,-4-7 318,3 0 0,-6 0 311,4 0-63,2 0-206,-4 0-39,-1 0-106,6 0 201,-6 0 13,7 0-1,0 0-158,0 6-290,0-5 97,0 6 123,0-7 0,0 1-199,0 4-62,0-3-138,0 4 96,0-6 267,0 0 350,0 7-278,0-6 200,0 6-64,0-7 126,-6 0-157,4 0-179,-4 0-373,6 0-3039,0 0 3470,0 6 0,0-4 0,0 4 0</inkml:trace>
  <inkml:trace contextRef="#ctx0" brushRef="#br0">25162 5295 8265,'-6'-21'331,"-4"-3"1,4 3 0,1 2 0,4 3 1040,1 2 1,0 4-1,1 2 381,4 2-1332,3 7 0,5 7 307,-4 7-561,4 6 0,-10 1 0,5 7 1,0 1-1,-1 4-121,-1 4 0,-1-1 0,-5 1 0,0 2-335,0 2 0,5-4 1,0 0-1,-2 1-298,-2-2 0,-1 3 0,0-8 0,0-4-494,0-2 0,0-9 929,0 3 1,0-12-1,0-8 1,0-10 398,0-8 0,0-9 1,0-8-1,0-3 179,0-7 0,0 0 0,0-8 185,0-1-433,0 5 1,7-7 0,1 4-105,0 1-82,4 2 1,-4 12-1,8 5 1,2 5 161,1 3 1,0 11 0,-3 0 0,2 5 45,1 5 0,0 1 0,-4 2 1,-1 0-59,1 0 0,-6 2 0,1 1 0,1 4-3109,2 1 1,1 1 2966,0 6 0,7 5 0,2 3 0</inkml:trace>
  <inkml:trace contextRef="#ctx0" brushRef="#br0">25810 5266 9628,'-10'-19'0,"1"0"1178,-3 1 1,0 2-1,-3 2 1,1 1-515,-1 3 0,-1 4 1,-1 8-1,-4 2-529,-1 6 0,3 9 1,-4 7-1,2 4-54,4 4 0,1 6 1,1-4-238,1 1 155,6 5 0,2-10 0,6 4-951,0 0 671,0-3 0,6-6 1,4-3-1,2-4-138,3-4 0,4-4 0,2-2 0,0-5 160,-1-4 1,0-1 0,-6-1 0,0-6 126,1-7 0,-1-2 0,0-8 0,1-2 163,-1-1 1,-4-2 0,-1-1 0,1-2 289,-2-1 1,-2-1-1,-4 5 1,1 2 96,2 3 1,0 3-1,-7 8-182,-3 4 0,2 9 0,-5 9 626,2 4-599,1 8 1,5 6 0,0 7-283,0-2-27,0-2 1,0-1-1,2 0-1644,2-1 964,4 1 0,7-5 1,-1-1-1,1-4-481,-1-6 1,0-1-1,1-7 1,-1-2 1206,1-1 0,5-8 0,3-2 0</inkml:trace>
  <inkml:trace contextRef="#ctx0" brushRef="#br0">26011 5468 8400,'10'-37'0,"-2"5"0,0 5 0,0 4 1502,3 2 0,-5 5-987,-1 12 0,-3 7 0,-4 16 0,-1 5-120,-2 3 0,-6 4 0,3 1 0,-2 3-353,1 1 1,4-4-1,-3 0-868,2-6 572,1 1 1,3-9-1,-1 4-155,-2-1 0,2-8 1,6-10 317,2-6 1,6-12-1,-1-10 1,4-6 220,5-2 1,-1-7-1,4 1 1,-1 0 36,-3 0 0,-1-1 1,1 7-1,1 2-34,-1 6 1,-7 5 0,-2 11 141,3 4 1,-6 7 0,-1 7 0,-4 10 230,-1 7 0,0 3 0,-1 0 0,-2-1-287,-2 1 0,-2-2 0,4-1-2727,-2-2 1674,1-7 1,4 9 833,0-7 0,0 7 0,0-4 0</inkml:trace>
  <inkml:trace contextRef="#ctx0" brushRef="#br0">26500 5410 8604,'0'-24'0,"-1"2"0,-2 1 1130,-2 3 1,-2 4-1,4 3 1284,-2 1-1881,-6 7 0,3-2 0,-6 10 346,-1 4-778,7 11 1,-4-3 0,2 7 0,-1 2-174,1 1 0,4 0 0,6-1 0,0-4-550,0-1 0,0 3 0,0-5 187,0-1 0,5-7 0,1-3 1,2-2 225,3-3 1,0-7 0,1-6 0,-3-4 211,2-6 0,2 0 0,2-6 0,-1 1-24,0-6 0,-4 1 0,-2-9 0,0-2-44,0-6 1,-5-5 0,4-9-206,-1-1 288,-4-7 1,4 18 0,-6 3 0,0 13 502,0 9 1,-2 15 0,-2 16-185,-6 12 0,2 15 0,0 8 0,0 5 221,0 3 1,0 5 0,-2-4-1,4 1-443,0-1 0,4-1 0,-3-5 0,4-1-72,1-4 1,0-2 0,1-9 0,2-2-1123,2-1 0,6-8 0,-1-1 0,3-9-1100,1-4 1,2-2 2178,3 0 0,-3-13 0,5-3 0</inkml:trace>
  <inkml:trace contextRef="#ctx0" brushRef="#br0">26702 5367 8266,'5'-10'0,"-1"1"1279,0-3-453,-3 6 0,-1 1 0,0 10 0,0 5-455,0 2 0,0 4 1,0 2-1,0 3-209,0 1 0,0-4 0,0 1 0,2-1-42,3 1 0,-2-8 0,6 3 0,3-3 119,0-3 1,3-1-1,-1-7 333,0 0-389,-6 0 1,5-8 0,-5-5 481,0-5-433,5-7 1,-11 3 0,2-7-218,-2 0-97,-2 0 0,-6 0 0,-4 1 0,-3 0-658,-1 4 1,-1-1 0,1 7-5336,0 6 3496,6 4 2579,1 8 0,7 6 0,0 2 0</inkml:trace>
  <inkml:trace contextRef="#ctx0" brushRef="#br0">26874 5280 8196,'15'15'1014,"-1"-1"-645,-6 1 0,5-1 0,-5 0 0,2-1 459,-1-3 1,-6 7 0,4-2-272,-1 1-444,-4 0 0,4-2 0,-4 1 0,1-1-338,2 0 1,0 1-660,-5-1 632,0 0 1,0-12 0,0-7 0,0-6-40,0-3 0,1-7 0,2-1 0,4-2 59,1 0 0,0 1 0,3-1 0,-3 5 665,-2 3 0,1 6 1195,-3 1-1081,-2 6 1,4-2 646,-6 10-942,0 3 1,0 6 0,0 0 0,0 1-401,0-1 0,0 5 0,0 1 0,0-3-358,0-1 1,0-6 0,0-1-850,0 3 1239,7-6 1,-1-6-1,4-10 1,-4-2-15,1-3 0,-1 1 0,5-1 0,-1 1-125,1 0 0,7-1 1,1 1-1,-2 1 551,-1 3 1,-1 4 0,-1 6 1617,0 0-1262,-6 0 1,4 2 1197,-8 2-1457,1 4 1,-5 7-1,0-1 1,0 1-554,0-1 1,0 0 0,0 2 0,-1 0-1669,-4-1 1828,3 2 0,-4-2 0,6 7 0</inkml:trace>
  <inkml:trace contextRef="#ctx0" brushRef="#br0">27436 5611 8091,'0'-14'2775,"0"6"1,0-5-1571,0 4-1205,0 2 0,12-6 0,4 5 0</inkml:trace>
  <inkml:trace contextRef="#ctx0" brushRef="#br0">28025 5266 8178,'0'-27'0,"-1"3"0,-2 5 1208,-2 3-560,-6 1 1,3 7 0,-8 4 0,-4 4 354,-4 4 0,-3 6 1,-1 8-1,-1 2-1377,0 3 1,3 1-1,6 4 1,7 0-116,5-4 1,-2 3 0,5-3 0,2 1 162,2-1 0,7 2 0,4-7 0,2-1-4,3-2 1,-1 1 0,2-1 0,2-3 263,1 0 0,0 0 0,-6 1 428,-3 0-301,2 1 0,-9-2 1,5-2 151,-1-2-93,-2 1 0,-7 4-178,-3 1 0,-3-7 0,-6-3-850,0-4 1,-1-2 907,1-4 0,6-10 0,1-7 0</inkml:trace>
  <inkml:trace contextRef="#ctx0" brushRef="#br0">28097 4935 8178,'15'0'0,"-3"2"1490,-2 3-1013,3 3 0,-7 8 0,4 4 940,-5 9-1077,-4 6 0,-1 8 1,0 2-1,-1 2-10,-4 1 0,-2-1 1,-2-5-1,4-2-334,3-2 1,-2-7 0,-1-2-1,2-9-688,1-4 178,2-1 0,6-9 61,4-6 0,1-6 0,0-10 0,-3-2 134,-1-1 0,4-2 0,-3 4 367,0-3-17,5 1 0,-7 5 1,5 1-1,-1 3 100,1 6 1,-3 2-1,2 4-2,1 2 1,-3 4-1,0 7 1,-2 1-146,-2 3 0,2-3 0,-1 5 0,-2-2-971,-2 0 1,-1 0 986,0-4 0,7 5 0,1 3 0</inkml:trace>
  <inkml:trace contextRef="#ctx0" brushRef="#br0">28486 5295 6668,'0'8'4154,"0"0"-3083,0-3 0,0-2 1,0 6-427,0 3 0,0 0 0,0 3-385,0-1 1,0 1 0,0-1 0,1 0 50,4 1 1,-3-6-425,3 1 1,3-2-284,1 2 0,4-9 0,1-7 0,-1-2 15,-3-3 0,2-2 1,-2-2-1,3 1 9,1 0 0,-4 1 1,-1 2 106,3 1 0,0 7 361,3-2 0,-7 5 1,-2 5-1,-1 4-444,0 4 0,0 2 0,-5-1 0,0 0-1023,0 1 1371,0-7 0,0 11 0,0-3 0</inkml:trace>
  <inkml:trace contextRef="#ctx0" brushRef="#br0">29004 4978 8141,'0'-20'0,"0"-3"0</inkml:trace>
  <inkml:trace contextRef="#ctx0" brushRef="#br0">29090 5108 8605,'0'-27'0,"0"1"1033,0 2 1,-5 6-1,-1 1 1,-4 4-525,-6 4 0,2 5 1,-7 0-1,2 4-666,0 4 1,0 6 0,4 9-1,1 7-124,-1 6 0,3 0 0,2 8 0,5 3-153,4 3 0,1 7 1,0-4-1,0 1 45,0 0 0,0 2 0,0-2 0,0-1 234,0 1 0,0-2 1,0-6 328,0-4-153,0-3 0,0-3 1,0-3-299,0-7 0,1-11 277,4-6 0,3-3 0,6-2 0</inkml:trace>
  <inkml:trace contextRef="#ctx0" brushRef="#br0">29219 4964 8088,'8'-27'0,"-1"1"286,-1 2 1,-4 11 651,3-1 0,-4 11 1,-1 4 43,0 12-723,-6 14 1,-1 5-1,-4 8 65,2 5-274,-1-2 1,-3 13-1,2-3 1,3 1-22,2-1 1,-4 1-1,4-4 1,-1 1-296,1 4 1,0-1 0,2-1 0,0-7-128,0-6 1,-2-3 0,0-5-1,-2 0 393,-4-5 0,0 2 0,-3-7 0</inkml:trace>
  <inkml:trace contextRef="#ctx0" brushRef="#br0">28730 5453 9626,'-12'-13'0,"2"-4"750,5-4 1,4 5 0,1 6 0,1-1-448,4-2 1,3 4 0,8 1-1,2 1 73,1 4 1,6 0 0,1 0 0,4-2-149,4 2 0,1 1 0,-1 2 1,2 0-441,1 0 1,8 0-1,-5 2 212,0 3 0,0-4 0,3 6 0</inkml:trace>
  <inkml:trace contextRef="#ctx0" brushRef="#br0">29536 4921 8088,'0'-27'0,"0"3"502,0 4 397,0 4 1,0 12-1,-2 8 1038,-2 14-1521,2 8 1,-9 10 0,4 6 678,-1 4-839,5 2 0,-10 0 0,4 2-167,-4 1-482,5 2 1,-5-2 0,5-2 0,-1-1-2292,-1 0 2684,7-6 0,-10 6 0,5-3 0</inkml:trace>
  <inkml:trace contextRef="#ctx0" brushRef="#br0">29522 5496 8072,'8'-19'119,"-4"0"0,4-2 0,2 5 1,3 0 850,1 3 0,1 2 0,-1-2 0,2 2-204,3 2 0,-3 1 0,5-4 0,-2 3-397,0-2 0,-4-2 0,-6-2 0,1 1-454,-2 0 0,-2-1 1,-7 1-1,-3 0-250,0-1 0,-8 7 1,3 3-1,-4 4-135,-1 1 0,-6 1 1,1 6-1,2 7 215,1 9 1,6 4-1,1 1 1,-3 1 79,0 0 0,2 0 1,2 0-1,2-1 75,2 1 1,-2 0 0,1-2-78,2-3 59,1 3 1,4-11 0,3 2-840,4-7 719,4 2 0,3-12 238,3 4 0,4-3 0,5-2 0</inkml:trace>
  <inkml:trace contextRef="#ctx0" brushRef="#br0">30284 4748 8272,'-14'-8'1250,"-1"3"1,1 4 0,-2 1 0,-2 3-389,-1 7 0,-5 12 1,5 16-1,0 7-466,-2 8 1,7 1 0,-1 12-647,9-2 239,4 4 1,2-2 0,2 4-976,3-3 466,3-9 0,6-5 0,0-9 0,-1-2-2287,-3 0 2807,3-1 0,-5-4 0,6-2 0</inkml:trace>
  <inkml:trace contextRef="#ctx0" brushRef="#br0">30744 4892 8087,'7'-24'788,"2"0"0,-1 6-234,2-1 1,-13 13 0,-2 9 0,-8 11 58,-6 7 1,-3 10 0,-7 7 360,0 4-713,0 7 1,1 2 0,0 7-462,4-1-17,4 1 0,7-1 0,2 1 0,3 0-287,1-1 0,3-7 0,4-7 0,0-8-965,0-5 0,0-7 1469,0-4 0,6-9 0,2-4 0</inkml:trace>
  <inkml:trace contextRef="#ctx0" brushRef="#br0">30716 4935 8087,'0'-14'0,"1"1"704,4 3-292,-3 4 0,4 12 0,-6 6 0,2 7 237,3 10 0,-4 6 0,4 9 1,-4 4-191,-1 5 1,2 3-1,1 2 1,2-1-272,-2 1 0,4-2 1,-1-3-1,0-4-306,1 1 1,2-12 0,-4 0 0,-2-7-1176,-1-7 0,-2-3 0,0-7 1293,0 0 0,-6 1 0,-2-1 0</inkml:trace>
  <inkml:trace contextRef="#ctx0" brushRef="#br0">30529 5396 9340,'-8'-16'0,"3"-2"0,3-1 677,2 1 1,2 2 0,3 2-556,4-1 1,4 7 0,1 4-1,2 2-284,4 2 1,-3 0 0,6 0-1,-1 2-1685,0 2 1847,-4-2 0,9 11 0,-5-5 0</inkml:trace>
  <inkml:trace contextRef="#ctx0" brushRef="#br0">31147 4950 8627,'8'3'1267,"-1"6"0,-2 11-499,-1 5 0,1 7 0,-6 5 0,-4 6-362,-5 2 0,-3 4 0,-3 1 0,-3 1-604,-5 3 0,-3-4 0,-3-2 0,-6-3 198,-7-2 0,-6 0 0,-9 0 0</inkml:trace>
  <inkml:trace contextRef="#ctx0" brushRef="#br0">24083 5439 8673,'-8'-23'428,"2"3"0,8 5-57,2 1 0,0 4 0,7 2 0,3 2 778,4 3 1,7-4 0,-1 2-1,3 2-556,2 2 0,0 1 1,1-2-1,2-1-256,2-2 1,0 0 0,-7 5 0,-2 0-1029,-1 0 0,-5 0 1,2 2-1,-5 3 691,-8 4 0,2 4 0,-2 1 0</inkml:trace>
  <inkml:trace contextRef="#ctx0" brushRef="#br0">24127 5583 9392,'-15'-13'1649,"1"3"1,7-1-1010,7 6 0,13 0 0,11 4 0,3-2-460,2-2 0,5 0 0,1 5 1,2-2-1201,3-2 1,1 2 1019,2-3 0,0 4 0,1 1 0</inkml:trace>
  <inkml:trace contextRef="#ctx0" brushRef="#br0">20789 4935 8495,'0'-24'0,"0"2"0,0 1 229,0 3 1,0 1 0,0-1 1662,0-1 0,-2 1-1510,-3 9 0,-3 3 0,-8 6 1,-3 1-354,-5 4 1,-3 4-1,-3 9 1,-2 3 62,-2 1 1,1 1 0,4 2-1,2-1-187,3 2 1,3-4 0,7 2 0,1 0-225,3-2 0,4 4 0,7-7-222,4-1 535,3-2 0,8-2 1,2 1-1,1-1 2,-2 0 0,1-4 1,0 0 176,1 1-152,0 2 0,-9 1 1,-1 0-1,1 1 63,-2-1 1,0 2-1,-5 2 1,2 1-108,-2-2 1,-8-1-1,-4 0 1,-4 2-110,-2 1 0,-4 0 1,0-4-1,0-1-168,-2 1 0,5-1-768,-3 0 0,9-4 590,5-1 0,10-1 1,5 4 592,3-3-116,1-6 0,0 10 1,-1-3 682,-3 3-514,3 7 1,-7-2 0,4 4 550,-6-1-498,4 5 0,-6-4 1,3 7-1,-4-2 184,-1-3 1,0 3 0,0-4-1,0-1-253,0-3 0,0-3 0,0-1 0,0-1-331,0 0 1,-1-6 0,-2-1-437,-2-1 1,-6-4-2232,1 3 2846,4-4 0,-7-1 0,5 0 0</inkml:trace>
  <inkml:trace contextRef="#ctx0" brushRef="#br0">20947 5237 12538,'0'-14'928,"6"0"0,-4 7 0,3 9 1,-4 11-476,-1 9 1,-1 10-1,-2 3 84,-2 2-458,-6 1 0,9-1 0,-4-2 0,1-1-165,0-1 0,-1 6 0,2-6 0,0-1-1266,0-1 1,-2-3 1344,1 1 0,-6 6 0,3 2 0</inkml:trace>
  <inkml:trace contextRef="#ctx0" brushRef="#br0">21364 5698 10048,'-6'-8'2869,"-4"5"-2990,-3 6 1,4 5 0,-1 6-1,-1 1-312,-2-1 0,4 5 0,1 0 0,0-1 433,0-2 0,5 5 0,-4 1 0</inkml:trace>
  <inkml:trace contextRef="#ctx0" brushRef="#br0">21551 5309 10980,'10'-27'0,"-1"1"0,3 4 1223,0 1 0,8 4 0,-1 7 155,-2 5 0,-1 4 1,-1 1-1073,-1 0 0,-1 6 0,-3 4-777,-6 3 476,-2 7 1,-8-2-1,-4 6 1,-4 1 38,-6 3 1,0-1 0,-6-2-877,2-1 403,6 0 0,-2 0 0,5-1 0,1-2-336,0-4 0,4 4 0,2-2 526,2-1 0,7-4 0,9-3 0,3-3 165,1-1 0,5-1 0,2-3 0,1 2 157,4-2 0,-5 5 0,-2 0 0,-3 2 99,-2-1 0,-1 1 0,-3 4 0,-6 1 27,-2-1 1,-4 1-1,-4-1-400,-8 0 68,-1 7 0,-17-3 1,3 4-1,-1-1-559,0-4 1,3-1 663,3-1 1,-10 6 0,4 1 0</inkml:trace>
  <inkml:trace contextRef="#ctx0" brushRef="#br0">21954 5784 8296,'7'-10'0,"2"1"0,4 1 1700,1-2-8,-6 4-1191,-1 6-2332,-7 0 1831,0 0 0,0 6 0,0 2 0</inkml:trace>
  <inkml:trace contextRef="#ctx0" brushRef="#br0">22199 5381 8450,'16'-22'0,"3"3"326,5 3 0,3 3 0,0 3 2183,-3 5-1824,3 4 1,-11 1-1,4 0 1547,-4 0-1750,-2 0 0,-5 6 0,-1 4-198,-1 3-329,-2 1 1,-5 0-1,0 2 1,-2 2-237,-3 1 1,-3 5-1,-5-3 1,2 0-8,2 0 1,6-1 0,-2-2 0,3 1-249,2-1 0,0-2 1,2-2 181,3 0 1,3-6-1,7-3 1,3-3-127,1-2 1,2 0 0,-2-2 0,4-3-152,-1-4 0,5-6 0,-3-2-481,3-2 724,2-7 1,-2 4 387,-3-7 0,10-6 0,-4-2 0</inkml:trace>
  <inkml:trace contextRef="#ctx0" brushRef="#br0">22846 4662 8322,'0'-19'0,"0"-2"0,2 0 623,2 0 1,0 4-1,5 5 1,2 4 48,2 2 1,2-4 0,-1 6-1,0 0-14,1 3 0,-2 2 1,-2 3-249,-2 0-367,-5 8 0,7-3 1,-6 9-1,-2 3 17,-2 1 1,-7-3 0,-4 5-1,-2 2-277,-3 1 1,1-3 0,-1 0 0,1 1-20,0 3 1,4-1 0,2-2 0,2-1 17,2 2 0,-2 0 0,1-1 0,2-1 97,1 2 0,2-1 1,0 2-1,0-1 130,0 0 0,7 4 1,2-6-1,3 3-9,-3 2 1,4-2 0,-3-1 196,2-2-219,9 0 1,-5 0-1,5 0 1,-2 1-48,0 2 0,-1 2 0,-7-2 0,-3-1 173,-1-2 0,-3 5 1,-4 3-1,-1-4 323,-4-2 1,-1 3-1,-6 4 1,4-1-242,2-1 1,-4-3-1,6 1 1,0 0-343,3 0 1,-1-2 0,-1-1 0,-3-4-707,-2-1 0,-2 3 0,-6-4 0,-3 3 862,-5 2 0,-10 3 0,-3 0 0</inkml:trace>
  <inkml:trace contextRef="#ctx0" brushRef="#br0">24745 9165 8097,'0'-19'-81,"0"0"0,0-5 0,0 3 0,0 0 2167,0 1 0,0 0-1485,0 6 0,0 8 0,0 6 0,0 9-208,0 9 0,5 9 0,0 10 1,-2 3-97,-1 4 1,-2 9 0,0 0 0,0 3 40,0 2 1,0-1 0,-2 1-829,-3-1 334,4 1 0,-7-1 0,3-1-819,-5-3 738,-3-3 0,4-9 0,-1-3-1029,-1-4 681,-2-10 1,-6-5 0,0-8-120,1-1 1,4-13-1,3-4 1,3-9 127,1-8 1,3-9 0,4-6-1,0-5 273,0-9 0,0-1 0,1-15 0,2-5 303,2-6 0,-2 38 0,1 0 0,-3-1 0,1-1 0,1 1 0,0-2-24,1 0 1,0-1 0,0 3 0,2 0 0,1 0-1,2 1 1,11-30 415,9 13 1,2 16 0,7 14 0,2 8 283,1 5 1,3 8 0,-3 4 2059,-2 2-2017,-4 2 1,-8 6 0,-3 4 1015,-5 3-1448,-3 1 1,-6 1-1,-2 1 1,-2 1-154,-3 2 1,4 7 0,-3-2 0,-2 3-290,-5 2 0,-7 4 1,-9 1-1,-3-2-410,-1-2 0,-9 4 1,4-1-1,-4-1-246,-4-1 1,4-2 0,-4-2 0,1-3 462,3-5 0,3-5 1,5-4-1,5-5 9,3-4 1,6-1 168,0 0 0,14 2 738,0 3-429,8 3 0,7 13 0,0 2 794,-1 5-636,4 7 1,-4 2 0,6 6 0,1 0 127,2 0 0,2-1 0,0-4 0,0-3-313,-1 0 0,1-4 0,-2 1 0,-1-5-891,-2-3 1,-7-8 0,3 0 0,-4-5 778,-2 0 0,0-4 0,1-1 0</inkml:trace>
  <inkml:trace contextRef="#ctx0" brushRef="#br0">25536 8949 8980,'-14'-4'0,"1"0"0,2 6 678,1 6 0,1 13 0,-5 8 0,-1 7-8,1 6 0,1 12 1,3 5-1,6 7-536,2 8 1,2-3 0,0 5 0,0-8-211,0-5 1,6-7 0,2-7 0,2-7 24,0-5 0,-6-5 0,4-8 1,0-5-53,0-3 0,-3-4 365,5-2 1,-1-4 0,6-6-1,-1-1 108,0-4 1,7 2-1,3-7 1,3-1-171,2-2 1,5-6 0,1 0 0,0 1-234,0 2 1,-1 7 0,-5-1 0,-2 1-864,-3 1 0,-3-4 1,-7 8-2601,0 0 3496,-6 3 0,-1 7 0,-7 2 0</inkml:trace>
  <inkml:trace contextRef="#ctx0" brushRef="#br0">26659 8949 8924,'8'-38'0,"-4"3"0,-2 5-128,-2 7 0,-2 2 1,-2 5-1,-6 4 1113,-3-1 1,-8 6 0,-3 4 0,-4 6-635,-6 7 0,2 4 0,-5 6 0,2 4-412,3 3 0,3 2 1,6-1-1,3 1 99,4 0 1,8 0 0,4-1 0,4 1-85,4 0 0,4 1 0,7 2 0,1 2 35,3-2 0,-2-2 0,6-1 0,-1 0 166,1 0 1,-4 1-1,3 2 1,-1 1 118,-3-1 0,-2 5 0,-4 0 1,-2 1-179,-5 1 1,-4-7-1,-2 3 1,-4-2-161,-5 1 1,-9 0-1,-5-7-173,-3-3 144,-8 3 1,-2-11 0,-6 3-377,0-3 172,0-2 1,4-6-1,4-3 1,3-3-930,5-2 0,9-2 1218,4-3 0,12-15 0,10-11 0</inkml:trace>
  <inkml:trace contextRef="#ctx0" brushRef="#br0">27234 8834 8591,'0'-16'-173,"0"-3"1,-2 8 0,-2-2-1,-6 5 491,-3 5 1,-7 14 0,-6 8-1,-4 9 658,-4 5 0,-4 6 0,4 8 0,2 6-420,2 3 1,3 3 0,3 2 0,6 3-263,7 2 0,4 1 1,7 5-1,0-2-175,0-3 1,7-3-1,4-6-524,7-1 307,-2 1 0,11-13 0,-5-6-1088,1-2 858,4-13 0,-10 8 0,6-13 0,-4-1-1548,-6-2 1,1-8-528,-4-3 2403,-4-4 0,7-7 0,-5-2 0</inkml:trace>
  <inkml:trace contextRef="#ctx0" brushRef="#br0">27939 8734 8378,'-5'-15'27,"0"1"0,1 4 0,2 2 0,-1 3 677,-2 7 0,-6 8 0,1 14 1361,-2 9-1614,-3 14 1,-6 10 0,-3 10 593,-3 4-1017,13-33 1,-1 2 0,0 3 0,0 0 0,-1 4-1,-2 1 103,0-1 1,-2 0-98,-1 0 0,1-1 0,1-6 0,1 0 0,1-2 0,0 0 0,-13 34-75,1-5 0,7-9 1,3-10-1,3-5-122,1-5 0,6-2 1,1-8-1,1 0-590,4-4 0,1-4 1,2-5-713,0-1 0,0-7 427,0-7 1,2-8 0,3-10 1037,4-1 0,4-13 0,2 1 0</inkml:trace>
  <inkml:trace contextRef="#ctx0" brushRef="#br0">27766 8820 8338,'24'-27'339,"0"3"1,-4 5-1,2 9 314,-1 5 0,-8 15 0,-7 7 0,-1 7 45,-1 7 1,1 7-1,-3 2 1,1 6-192,2 7 1,4 5 0,-2 3-1,-1 2-8,1 3 0,2 1 0,-2 4 1,-1-3-336,0-1 0,6-12 0,-4-2-500,0-7 344,4-3 0,-4 0 1,7-1-999,-1-4 732,-6-9 1,-1-2 0,-6-5-1875,4 1 1280,-3 4 0,4-11 0,-8 3-1403,-2-3 2255,2-8 0,-11 5 0,5-5 0</inkml:trace>
  <inkml:trace contextRef="#ctx0" brushRef="#br0">27637 9654 8365,'0'-14'462,"0"6"0,5 0 0,3 5 0,3-3 307,5-2 0,9 4 0,4 0 0,6 0-366,2 0 0,10 2 0,-6-3 0,1 4-1117,-2 1 1,-4 4 713,3 1 0,9 13 0,-4-2 0</inkml:trace>
  <inkml:trace contextRef="#ctx0" brushRef="#br0">28615 9741 12981,'-9'0'-252,"1"1"0,0 4 366,0 5 0,-2 3 0,-4 3 0,1 1-2826,3 2 2712,-2 7 0,4-4 0,-7 7 0</inkml:trace>
  <inkml:trace contextRef="#ctx0" brushRef="#br0">29133 9352 8347,'8'-14'1496,"0"6"0,-3 2-707,5-1 1,-2 6 0,1-6-652,2 1 1,2 3-1,3-7-691,3-1 406,-3-2 0,7-1 1,-6-1-1,4-1-1,1-3 1,-4 1 0,3-4 0,-4 0 103,-2-1 1,2 6 0,-9-2 403,0 3 1,-1 11-130,-7 10 1,-5 9-1,-2 16 1,1 6-1,0 7 1,-4 1-1,4 8 1,-1-1-72,1 0 0,0-5 0,2 4 1,-2-2-109,-2 0 1,5-2 0,-4-8-1,3-4 111,-1-4 0,-2-1 0,4 0-2439,-2 0 1684,1-7 1,2-3 0,-1-7 0,-2-3-1689,2 2 2280,-5 2 0,0-5 0,-7-2 0</inkml:trace>
  <inkml:trace contextRef="#ctx0" brushRef="#br0">29032 9971 8512,'8'-6'703,"-3"-4"1,-2 2 456,2-2-818,3 7 1,2-8 0,-1 5 0,3-1 238,0 1 0,3 1 1,-1 5-1,2 0-205,3 0 0,-1 0 0,4 0 1,1 0-493,-1 0 1,2 0 0,5 0 0,0 0-666,-1 0 1,1 0-1,0 0 1,0 0-1388,-1 0 2168,1-6 0,0 4 0,0-4 0</inkml:trace>
  <inkml:trace contextRef="#ctx0" brushRef="#br0">30111 8403 8451,'0'-19'0,"0"-1"0,0 3-451,0 1 1,5 1 0,2 1 1809,1 0-980,1 6 1,6-4 0,-1 8 0,0 0 76,1 3 1,-1 1 0,1 1 0,-1 3 278,0 0 0,1 8 1,-1-4-1,1 1-464,-1 1 1,0-1 0,1 7 0,-1 2-34,0 1 0,1 7 1,-1-2-1,-1 3-124,-3 2 1,1-1 0,-5 3 0,1 2-197,-1 6 1,-1 2-1,-5 4-484,0 3 473,0 3 1,0 5 0,0-1 0,-2-4-116,-3-2 0,-1-1 0,-5-3 1,1 1 101,-1 2 1,-7 0-1,-2-5 216,-3 1-194,-1-1 1,-3 5 0,2 0-1,2-2-164,2-1 0,1-2 0,0 0 0,-2-1-640,0-4 0,-1 2 1,6-6-1,-4-2-1375,-1-2 2263,-2-1 0,-5-1 0,0 1 0</inkml:trace>
  <inkml:trace contextRef="#ctx0" brushRef="#br0">21623 11295 7976,'0'-23'0,"-1"3"541,-4-1 1,2 6 0,-7-1 0,-1 7 163,-2 2 0,-3 3 1,-3 4-247,-5 0-379,-3 6 1,-2 4 0,2 7 0,1 2 34,2-1 0,7-2 1,-1-2-1,7 1-369,6-1 0,3-4 1,4-1-122,3 3 0,3-4 0,6 0 0,2-1 74,3 1 0,-3-3 0,2 5 1,-5 1 458,-4 2 0,1 1 1,3 1 813,-4-1-744,-2 7 0,-7-4 0,0 7 305,0 2-448,0 1 0,-5 2 0,-1-2-690,-2-3 351,-2 3 1,0-9 0,1 3 0,-1-4-556,2-4 1,2-2 439,6 4 1,-2-6 620,-3 1 1,4 1-1,-4 7 1,3 1 264,2-2 1,0 6-1,0 1 1,0 4 79,0 6 0,2 1 1,1 5-1,2-3-295,-2-2 1,4 0 0,-1-3-1,0 0-513,1-5 1,4-3-1,-1-6-1145,2 1 1,3-6 1355,-1-8 0,7-4 0,1-1 0</inkml:trace>
  <inkml:trace contextRef="#ctx0" brushRef="#br0">21997 11381 8263,'0'-19'0,"0"-2"0,0 0 1006,0 1 1,2 0 0,3 6 715,4 0 1,6 6 0,2 3-598,2 3-1006,1 2 0,-1 0 0,0 0 0,-1 2-96,-2 3 0,-8 3 0,-4 6 1,-2 2 77,-2 3 0,0 2 0,-2 5 0,-2-3-344,-6 3 1,-3 1-1,0 0 1,2-1-222,2-2 1,5-6 0,0 2-1,2 0 141,2-1 0,-5 0 1,0-5-1,2 1 298,2-1 1,1 0 0,0 1-1,0-1 321,0 1 0,1-1 1,2 2-1,2 2-16,-2 1 0,4 2 1,-1-4-443,2 2 105,2 1 1,-1 0-1,-1 3-113,-1-1 136,-2-1 1,-1-5 0,1 1 0,-3 3 87,-5-3 0,-10-1 1,-8-1-1,-1-3-531,-4-2 0,0 1 0,1-6 1,2-2-1181,3-1 1657,7-2 0,0-7 0,5-1 0</inkml:trace>
  <inkml:trace contextRef="#ctx0" brushRef="#br0">22544 11870 9502,'0'10'2269,"0"-1"0,0 1 0,0 4 0,0 1-3142,0-1 1,0 1-1,0-1 1,0 0 872,0 1 0,6-1 0,2 1 0</inkml:trace>
  <inkml:trace contextRef="#ctx0" brushRef="#br0">23004 11539 8327,'0'-14'1254,"0"0"0,2-1 1,4 1-279,9-1 1,1 3 0,6 2 0,0 4-493,1-1 0,1 6 1,5-4-1,-2 3-222,-3 2 1,-3 7 0,-9 2 0,-2 4-369,-5 1 1,-4 7 0,-4 3 0,-5 5-233,-6 5 0,-9-3 0,3 6 0,-1-2-165,0-3 0,3-1 0,7-2 0,3-2 230,2-3 0,1 1 0,7-7 1,2-4 238,6-3 0,3-7 1,3 0-1,1-2 61,3-2 1,4-2 0,-4-2 0,1-6-255,0-3 0,0-1 0,-4 0 0,4-1-576,1 1 1,2-1 0,5 1 0,0 1-179,0 4 1,6-3 0,3 6-66,4-2 1082,-5 5 1,3-4 0,-7 7 0,-2 0 247,-6 0 1,-4 2 1595,-7 3-1313,-6 9 1,-3 2 0,-11 5 0,-7-2 87,-5 0 0,-6 5 0,5-3 0,2 0-1087,1 0 0,3 3 1,2-5-1,3-2 432,1-1 0,2 5 0,5 2 0</inkml:trace>
  <inkml:trace contextRef="#ctx0" brushRef="#br0">24242 11223 7938,'-10'-7'499,"0"-2"1,6 2 419,-6 3 0,7 5 0,-2 7 0,3 8 22,2 5 0,5 5 0,0 6 0,0 3-548,1 1 1,-4-2 0,4 4 0,-1 2-402,0 2 1,0-4 0,-5-1-2187,0-2 1733,0-1 0,0-2 0,0-2-3359,0-3 1822,0-7 1998,0 7 0,6-11 0,2 5 0</inkml:trace>
  <inkml:trace contextRef="#ctx0" brushRef="#br0">24515 11065 8918,'-5'-15'0,"0"-1"890,2-3 1,3 5 0,3-2 0,4 6-347,1 4 1,6 1-1,5 5 1,-1 0-176,-2 0 0,3 1 1,0 4-1,-1 3-101,-2 0 0,-7 10 0,-1-4 0,-1 2-83,-4 0 0,-1 3 0,-2 1 0,0-1-114,0 1 0,0-4 1,0 4-1,-2-4-516,-3-2 1,4 0-1,-4 1 1,3-1-408,2 1 1,0-1 0,0 0 453,0 1 0,0-6 1,0 1-1,0 1 157,0 2 0,0-3 0,0-1 1,0 2 213,0 2 1,0 1 0,0 1-1,0 1 163,0 3 1,0-3 0,0 5 0,0-2-18,0 0 1,0 5-1,0-3 1,0 1-81,0 4 0,0 1 0,0 2 0,0 0 744,0-1 1,5 3 0,1 1 746,2 1-1203,2 1 1,3-5 0,-2-1 291,-1 1-459,-1 0 1,4 0 0,-2-2 0,-3-3 158,-1-5 0,-3-3 0,-4-2 0,0 1-196,0-1 0,-6-1 0,-5-2 0,-5-3-1199,-3-1 0,-7 2 0,0-2 1,-4-1 1075,-4 0 0,-12 6 0,1-4 0</inkml:trace>
  <inkml:trace contextRef="#ctx0" brushRef="#br0">25263 11496 8164,'-14'0'1355,"6"-1"-230,3-4-785,3 3 1,10-6 0,7 5 0,9-3 139,8-2 1,4 3 0,8-3 0,-1 1-484,0 4 1,-2 2 0,-1 1-1,-4 0-444,-6 0 1,0 0 0,-12 1-543,-5 4 1,-7 3 988,-11 6 0,-9 7 0,-8 2 0</inkml:trace>
  <inkml:trace contextRef="#ctx0" brushRef="#br0">25393 11683 13134,'16'-6'100,"3"-4"1,3 2-1,7-1 1,1-3-636,4 0 1,4-3 0,9 1 0,1-2 534,-2-3 0,-1-4 0,-2-5 0</inkml:trace>
  <inkml:trace contextRef="#ctx0" brushRef="#br0">26098 11208 7938,'0'-14'1385,"0"6"1,0 5-929,0 12 1,1 9 0,2 16 0,2 4-364,-2 4 0,4 7 0,-1 4 0,1 3-167,-1 1 0,-1 1 0,-4-2 0,2-3 21,2-5 0,0-5 0,-5-6 0,0-9-539,0-7 1,-2-11 0,-2-6 103,-6-2 0,2-15 0,0-8 841,2-9-196,1-7 1,5-7-1,0-3 1,0-2 280,0-3 1,0 0 0,0-6 119,0 1-364,0-1 1,6 9-1,4 4 1,3 6 73,1 4 1,0 5-1,1 11 1,-1 9-128,1 7 0,4 3 1,2 1-1,1 4-390,4 5 0,1 4 0,2 4 0,-1 1-1833,1-1 1,0 2 2080,0 0 0,6 5 0,2-2 0</inkml:trace>
  <inkml:trace contextRef="#ctx0" brushRef="#br0">26817 11338 8036,'-15'-10'0,"3"1"205,2-2 1,-3-1 0,4 1 1314,-4 2-1130,-1 5 1,-2-2-1,-2 6 1,-3 3-151,-1 7 1,4-1-1,-3 12 1,2 0-177,0 3 1,5 3 0,4 0 0,1-1-109,1-2 0,0 0 1,4 3-1,0-1-144,0-2 0,4-7 1,4 2-1,2-4-164,2-6 0,2 2 0,4-6 163,0-2 0,1-3 1,-1-4-1,0-6-27,1-3 0,-2-6 0,-2-2 1,-3 1 320,-2-1 1,4-3-1,-5 3 1,-1 0 379,3 0 0,-6 2 0,6 5 147,-1-1 1,-3 7-574,7 4 0,-5 8 1,3 6-1,-2 3-334,-3 1 0,4 5 0,-2 1 0,-1-3-733,3-1 1,-6-6-1,6-2 276,-1-2 0,2-1 1,6-7 731,1-2 0,-1 0 0,-1-7-512,-3-5 773,2 8 1,-5-11 1512,2 9-894,4-2 1,-11 5-77,3 7 0,-5 7 1,-4 7-1,0 0-583,0 1 0,3-1 0,1 1-427,0-1 1,1-1 0,4-4-399,5-4 0,3-3 0,1-2 136,0 0 1,1-7-1,1-2 1,0-4 324,-2-1 1,4-1 0,-9 1 74,4-1 0,1 3 507,1 2-248,-7 4 0,3 7 168,-6 4-565,0-3 0,-1 10 0,1-2 0,0 1-727,1-1 0,-2 1 933,5-6 0,1 6 0,4-3 0</inkml:trace>
  <inkml:trace contextRef="#ctx0" brushRef="#br0">27349 11410 7938,'-1'-13'0,"-3"2"0,0 1 942,0-1 0,-2 3 0,0 0 0,-2 2 55,-4 3 0,4 1 0,-1 4-51,-2 2-816,-2 4 0,3 7 0,2 1 0,2 1-270,3 2 0,1 5 0,2-4 0,0-3-530,0-1 0,0-1 0,2-1-619,2 0 0,0-6 788,5-3 0,1-11 0,3-7 0,-2-8 351,-2-6 1,-1 0-1,4-12 1,-4-2 302,-2-5 0,4-12 0,-6-9 0,0-5-54,-3-5 0,1 4 1,1-3-1,2 11 1127,-2 12-537,-1 10-538,-2 40 1,0 9-1,0 33 971,0 9-819,-7 6 0,6 8 0,-4 2 0,3 0-39,2 0 0,0 0 1,0-5-1,0-1-614,0-7 1,2-5 0,1-4 0,3-2-1266,2-2 1,2-12 1614,4-2 0,7-13 0,2-5 0</inkml:trace>
  <inkml:trace contextRef="#ctx0" brushRef="#br0">27594 11554 6562,'-15'6'3394,"9"-4"-2548,6 3 0,6-9 0,9 0 0,-1-1-747,1-2 0,-1 6 0,0-6-1323,1 1 1020,-1 4 1,0-4-1,1 6-2612,-1 0 2816,1-6 0,-1 4 0,0-4 0</inkml:trace>
  <inkml:trace contextRef="#ctx0" brushRef="#br0">28025 11208 7873,'10'-22'0,"0"3"803,1 3-338,2-5 0,-4 7 0,-1-2 846,-1 5 0,-4 3-1126,-8-2 1,-8 4-1,-8 7 1,-1 4-258,-4 5 1,-1 2 0,0 3 0,3-1-228,5 0 1,3 1 0,3-1-1,4 2 48,4 3 0,3-3 1,5 4-1,7-4-71,9-2 1,7 0-1,4 1 1,2-1 204,2 1 0,-1-1 0,-4-1 1,-2-2 311,-3-2 1,-8 1 0,-8 4 360,-2 1-429,-1-7 1,-11 5 0,-5-5 306,-7 0-478,2 4 1,-9-10 0,5 3 0,3-4-479,1-1 1,1 0 521,1 0 0,0-12 0,-1-4 0</inkml:trace>
  <inkml:trace contextRef="#ctx0" brushRef="#br0">28212 10791 7973,'10'5'0,"-2"1"0,-2 2 0,-1 5 448,2 5 1,-6 6-1,4 9 1,-3 7-48,-2 7 0,-2 4 1,-1 6-1,-4 1-262,-1-1 0,5-5 1,-3-6-1,1-6-102,0-7 0,0-4 0,5-5-133,0-5 0,0-11 99,0-8 1,2-6-1,1-10 1,2-3 72,-2-5 1,4-3 0,-3-2 129,0 0-156,-3 0 1,4 5-1,1 0-30,2-1-50,-4 4 1,4 0 0,-4 7 16,6-1 0,-2 7 1,2 7-40,1 9 0,0 3 1,0 13-1,-1 2-171,1 1 1,-3 2 0,0-2 0,-2-2-655,-3-1 0,4-1 877,-2 1 0,6 3 0,-3-5 0</inkml:trace>
  <inkml:trace contextRef="#ctx0" brushRef="#br0">28586 11194 7873,'-8'2'536,"4"2"0,-3 0 1,2 5 76,2 2 1,2 2 0,1 2 0,0-1-431,0 0 1,1 6 0,2-1-192,2-2 0,0-1 0,-3-3-11,2-3 1,4 1-636,7-6 479,-7-1 1,5-8 0,-4-3-807,4-1 699,1 5 0,1-10 0,-1 5 76,1 0 1,-6 2 0,1 6 385,1 0-456,-5 0 1,2 0 275,-3 0 0,3 6 0,6 2 0</inkml:trace>
  <inkml:trace contextRef="#ctx0" brushRef="#br0">29032 10806 7954,'0'-15'0,"0"1"486,0-1 0,0 9 788,0 6-986,0 6 1,-4 17 0,-1 6-1,0 9-6,-1 8 0,2 4 1,-4 4-1,2-1-70,3 1 1,1 2 0,1 3 0,-2 1-536,-2-3 0,0-4 0,5-15 1,0-6-2136,0-6 481,6 1 1449,2-17 0,2-4 528,-1-16 0,1-9 0,4-3 0</inkml:trace>
  <inkml:trace contextRef="#ctx0" brushRef="#br0">29176 10762 7824,'10'7'0,"-2"2"0,0 6 196,0 4 1,-5 10-1,2 11 1,-4 6 359,-1 7 0,-1 9 0,-2 4 0,-4-1-19,-1-2 1,4-1 0,-4-4-203,1-7-247,-4-5 1,9-9 0,-4-4 0,1-4-375,0-5 1,-1-3-183,1-7 1,2-6-1,-7-3 468,-1-3 0,-2-2 0,-1 0 0</inkml:trace>
  <inkml:trace contextRef="#ctx0" brushRef="#br0">28831 11410 8111,'0'-21'0,"0"-1"0,0-2 707,0 0 1,2 6 0,2-1 729,6 3-1152,3-5 0,3 5 1,3-1-1,3 4 41,1 3 1,4 2 0,-3-1-136,3 4-410,2 3 1,-5 2 0,0 0 0,0 2-1383,-2 3 1601,-1 3 0,-7 6 0,1 0 0</inkml:trace>
  <inkml:trace contextRef="#ctx0" brushRef="#br0">29450 10705 7948,'-7'-15'190,"4"7"1,-5 5 277,2 6 0,-1 9 0,4 10 1,-2 10-151,2 8 1,2 6-1,1 12 1,0 1-176,0 3 1,0-2 0,0 3 0,0-2-382,0-3 1,0-4 0,0-12 0,0-4-2346,0-4 2583,0-4 0,0-8 0,0-1 0</inkml:trace>
  <inkml:trace contextRef="#ctx0" brushRef="#br0">29493 11367 7948,'6'-15'-64,"1"6"0,4-1 1,-2 1 198,3 1 1,0-5 0,4 3-1,2-3 314,1-1 0,5-5 0,-3 0 1,0-1-9,-1 0 1,0 2-1,-8-4-431,-2 1 14,-4-5 1,-6 10 0,-1-3-1,-4 3 5,-5 2 0,-2 6 0,-3 3 0,1 5-14,-1 5 1,6 8 0,1 7 0,0 4-127,0 7 0,5-3 1,-2 6-1,3-4-166,2-1 1,0 0-1,0 0 1,2-2 3,3-3 1,-2 1 0,5-5 0,0-3 272,0-1 0,1-1 0,6-1 0</inkml:trace>
  <inkml:trace contextRef="#ctx0" brushRef="#br0">30255 10849 9118,'5'-21'0,"0"-1"0,-2-1 0,-1 4 702,-2 3 1,-7 3 0,-4 4-1,-5 4-397,-3 3 0,-7 4 1,4 4-1,0 9-202,2 7 1,4 12 0,2 4 0,1 5-20,4 5 1,-2 2-1,6 4 1,2-3-78,1-1 0,2 2 0,0-4 0,0-1-89,0-2 0,0-9 1,2-4-1,1-5-279,2-3 1,6-8 0,-2-1-149,4-9 0,1-4 509,1-2 0,-1-7 0,1-1 0</inkml:trace>
  <inkml:trace contextRef="#ctx0" brushRef="#br0">30644 10705 7937,'-15'0'757,"1"0"-450,6 6 1,-5 2 0,4 8-1,-4 5 0,-2 8 0,1 6 0,0 11 0,-2 5-163,-3 7 1,3 4-1,-4-1 1,4 1-28,2-1 0,0-3 0,-1-7 0,1-8-128,-1-8 0,1-6 0,1-3 0,2-6-783,1-4 0,2-3-126,-1-8 0,2-5 0,7 0-841,0-8 1761,0-5 0,7-8 0,1-1 0</inkml:trace>
  <inkml:trace contextRef="#ctx0" brushRef="#br0">30486 10849 7937,'14'5'0,"0"1"183,1 2 1,-1 6 0,0 7-1,1 3 464,-1 6 0,-4 1 0,-2 7 0,0 2-125,0 2 0,-5 1 1,2 0-1,-4-1-213,-1-4 1,0 2 0,2-6-192,3-3-71,-4 0 0,6-9 1,-7-1-748,0 0 244,0-12 0,0 11-1501,0-11 0,-2 2 1957,-3-1 0,-3-4 0,-6-6 0</inkml:trace>
  <inkml:trace contextRef="#ctx0" brushRef="#br0">30385 11381 7937,'-2'-14'41,"-3"-1"0,4 1 1,-4 0-1,3-1 612,2 1 0,2 1 426,3 3-891,-4-2 0,12 10 1,-2-3-1,5 4-247,4 1 0,0 1 0,0 2 0,2 4-639,0 1 1,5-3-1,-4 3 698,-1-2 0,5 5 0,-4-3 0</inkml:trace>
  <inkml:trace contextRef="#ctx0" brushRef="#br0">30975 10777 8180,'22'21'0,"-3"3"20,-3 3 0,-1 0 0,-1-2 1,0 1 418,1 4 1,-6-1 0,1 5 0,0-4-95,-2-1 0,-2 0 1,-6-1-1,-2 1-554,-2 0 0,-4-2 0,-7-1 0,1-4 61,-1-1 1,1 3-1,0-5 22,-1-1 29,7 4 0,-5-6 0,4 3-175,-4-3 158,-1 5 1,1-5 0,2 3-1,1-3-275,-1-1 1,3 1 0,-2 1 0,-1 2 388,-2-1 0,-7-2 0,-3-2 0</inkml:trace>
  <inkml:trace contextRef="#ctx0" brushRef="#br0">30629 11913 7828,'-14'-8'0,"-7"-4"0,-1 4 0</inkml:trace>
  <inkml:trace contextRef="#ctx0" brushRef="#br0">1784 4432 8178,'-7'-28'220,"-2"4"1,2-1-1,1 4 1,1-1 799,0-4 0,-1 1 0,3 1 380,-2 4 0,0 12-1088,5 8 0,0 8 0,0 12 45,0 4-226,7 3 1,-4 8-1,6 3-32,3 4-67,-6-5 1,7 9 0,-5-3-12,0 2-90,5 0 0,-7-4 1,5-1-1,-1-3-138,1-2 1,-3-1-1,0-7 1,0-3 89,0-5 1,1-9 0,6-7 157,-1-6 1,1-12-1,-1-10 1,0-9-3,1-9 0,-1-2 0,-1-6 0,-2 1-143,-1 4 1,-1 1 0,4 4-342,-3 2 266,2 11 0,-8 7-170,5 6 212,1 14 1,-1 4 0,-1 16 444,-1 5-202,-2 10 1,1-2 0,2 4 0,2 0 34,-1-4 0,1-4 0,3-4 0,-2-4 356,-2-4 1,1-2-1,4-1 4,1-4 0,-6-2 0,1-9-165,1-3 0,-3-3 0,0-8 0,-2-3-45,-2-5 1,-3-3-1,-1-2 1,0-1-601,0-4 1,-1 2-1,-3-6 1,0-2-993,0-2 1,3 4 0,1 1-1981,0 2 2593,0 8 1,6 1 0,4 9-1,3 2-83,1 4 0,2 8 1,2-2-311,1 4 1081,6 1 0,-9 6 0,5 2 0,0 0 0,-5 5 0,9-10 0,-4 5 0,0 0 83,0 0 1,-2 2 0,-5 2 0,-1 1 342,-3 1 0,1-2 1,-6 8-1,-2 0 360,-1-1 1,-2 6-1,0-1 1,0 2-157,0-2 0,0 3 1,0-4-1,0 0-250,0 1 1,0-6-34,0 1-101,0-3 0,1-8 1,4-3 94,5-3 1,-2-9 0,0-2 0,-2-4-108,-3-2 0,-1-4 1,-2-2-1,0 1-387,0-1 1,-2-3-1,-1 3 1,-3 0-448,-2 1 1,0-4-1,-4 4 1,4 1-116,2-2 0,0 7 0,2-2 0,0 5-692,0 0 0,3 3 1119,1-2 1,1 7-1,4-2 340,5 4 0,4 1 0,4 1 1,1 2 188,-1 2 1,4 6 0,0-3 0,2 2 150,0-1 0,-6 1 0,1 4 645,-3 1-739,-2-1 0,-1 2 0,-2 2-12,-1 1-197,-7 7 0,4-9 0,-7 6 1,0-1-60,0 0 1,0-4 0,0 1 112,0-3 1,0-10-31,0-6 0,1-8 0,2-11 0,4-3 14,1 0 0,-3-6 1,3 4-1,-2-3-184,-3-2 0,3 1 0,1 0-1326,1 4 1059,1-3 0,1 10 1,0-6-950,1 3 921,2 0 1,6 8 0,2 0-1403,1 3 1384,-4-1 0,7 1 0,-6 1 131,-1 1 275,4 2 1,-6 4-1,3-2 1248,-3-2 1,-8 2-640,-3 7 0,-3 4 0,-4 7 0,-3-1-210,-4 1 1,1 1 0,-2 1 0,1 2-250,1-1 1,1-2 0,7-2 0,0 1-719,0-1 1,0 0 0,2 1-196,3-1 600,-4 1 1,14-6-1,-3 1 1,6 1 97,0 2 0,-2 1 0,-2-1 0,0 0 81,1 1 1,-7-7-1,-2 7 1,-1-1 383,0 0 1,0 1 0,-7-1-493,-3-4 0,2 2-354,-7-6 0,2-2 0,-1-7 0,4-6-512,3-3 922,2-1 0,0-7 0,0-1 0</inkml:trace>
  <inkml:trace contextRef="#ctx0" brushRef="#br0">3510 4029 8435,'10'-15'0,"-2"1"0,0 1 633,0 4 1,-3 2 0,3 10 40,-2 7 0,-1 3 1,-5 14-1,0 3-297,0 1 1,0 4-1,0 0 1,0 2-279,0 3 1,0-5 0,0 0 0,0-1-425,0-1 0,0 1 0,0-5 0,0-1-3482,0 1 3807,0 0 0,6 0 0,2-1 0</inkml:trace>
  <inkml:trace contextRef="#ctx0" brushRef="#br0">3496 4345 8050,'-5'-14'314,"0"-1"0,0 1 0,7 0 641,3-1 0,3 1 0,8 0 0,1-1-513,3 1 1,5 1 0,-3 2 0,4 3-3379,3 1 2936,-4-4 0,11 3 0,-8-6 0</inkml:trace>
  <inkml:trace contextRef="#ctx0" brushRef="#br0">4388 4129 8121,'-15'-19'0,"1"0"1003,0 1 1,-1 7-1,-1 3-109,-3 2 1,3 3 0,-5 7 0,2 8-722,0 5 1,0 6 0,3 7-290,-3 4 137,9-4 0,-8 10 1,12-5-1,0 0 61,-1 0 1,2 1-1,7-4-396,3 1 102,-4-6 0,12-1 1,-2-7-1,5-1-484,4-2 1,0-8 0,0-4-1443,3-2 1539,5-2 1,0 0-1,1-2 1,0-4-274,0-8 1,0-6 871,-1-3 0,7-11 0,2 4 0</inkml:trace>
  <inkml:trace contextRef="#ctx0" brushRef="#br0">4589 4302 8121,'23'-27'63,"-4"3"0,-8-3 0,-3 4 1,-2 1 1306,-2 3 1,-3 8-715,-1 1 1,-1 7 0,-3 0-237,0 6-332,-8 5 0,9 6 0,-5 2 98,2 3-101,-5-3 0,7 10 0,-4-5 0,2-1-32,3 1 0,-4 3 1,3-5-1,0-1-480,3-2 0,1-2 0,0 1 225,0-1 0,1-6 0,4-3 106,5-3 0,3-9 0,1-2 0,0-6 31,1-4 0,-1-3 1,1-6-1,-1 3 183,0 1 1,-4 6 0,-1-1-105,3 3 1,-4 8 174,1 3-169,-6 4 1,4 7 160,-7 4-158,6 9 0,-4-8 0,3 3 218,-4-1 285,-1 0-85,7-5 0,1-2-381,6-6 1,0-6-1,-1-4 1,-2-2-271,-1-3 0,0 1 1,2 0 11,-2-1 0,1 6 1,-5 1 57,2 1 0,2-2 1,4 4 91,1 2 1,-1 7 0,-1 6 188,-3 3-73,2 1 0,-4 1 0,7-1 436,-1 0-346,-6 1 0,3-1 0,-4 0 0,-1 1 81,1-1 0,-3-4 0,-4-1-529,0 3 198,0 0 0,-4 3 0,-3-2 0,-1-2-507,-3-2 1,-2-4 0,-1 5 0,-1-1-466,1-1 0,0-1 0,1-6-1267,3 4 2331,-3-3 0,12 3 0,-4-10 0,10 3-552,4-3 670,4-3 0,-3 5 0,-1-6 761,3-3 1,0 0-1,3-3 1,-1 1 375,1-1 0,-1-1 1,0-1 44,1-2-1076,6-7 1,-6 4 0,6-5-1,-2 1-293,1 2 1,-1 0-1,-5-5 1,-1 2-197,-3 3 0,-4 3 0,-6 7-12,0-1 0,-2 7 0,-2 5 1,-6 6 143,-3 7 0,0 8 0,4 2 0,2 3 153,1 2 0,4-2 0,-2 1 0,2 0 147,2-2 1,0 4 0,0-7-238,0-2 33,6-1 1,-2-1-1,5-1-935,2 1 254,2-1 0,2 0 718,-1 1 0,7-1 0,1 1 0</inkml:trace>
  <inkml:trace contextRef="#ctx0" brushRef="#br0">5798 4043 8804,'0'-14'0,"0"-1"1451,0 1 0,0 4-924,0 1 0,0 12 0,0 3 0,0 10-279,0 8 1,0 5 0,0 3 0,0 3-201,0 2 0,0-3 0,0 2 0,0 1-447,0 0 0,0-5 0,0 3-2264,0 0 1380,0-4 1283,0-3 0,0 6 0,0-4 0</inkml:trace>
  <inkml:trace contextRef="#ctx0" brushRef="#br0">5740 4360 8112,'0'-15'-42,"0"1"0,2-1 0,1 1 1,3-2 789,2-3 0,8 3 0,8-5 0,3 2 66,2 0 0,0-4 1,0 7-1,0 4-278,-1-1 1,-1 6 0,-1 3-320,-2 2-142,-13 2 0,8 6 0,-11 6-118,0 5 1,-1-1-1,-7 3 1,0-3-616,0-1 1,0-6 0,0 1-3609,0 1 4266,6 2 0,2-5 0,7-2 0</inkml:trace>
  <inkml:trace contextRef="#ctx0" brushRef="#br0">6172 3942 8112,'9'-4'469,"1"-1"-116,0 0 0,-1 5 895,1 0-912,-7 6 1,8 7 0,-6 8 0,-2 3-91,-1 6 0,-2-1 0,0 5 0,0-2-437,0 1 1,0-4-1,1 1 1,2-6-83,2-3 1,6-2 0,-1-6 173,3-3 1,0-6 0,-2-7 0,-2-3 142,3-2 0,-4-6 0,0-6 0,0 3 14,0 1 0,0 1 0,3 1-279,-2 0 156,1 6 0,0-4 1,-1 6-36,2-2 28,-4 5 0,5-2 140,-2 10 1,-4 3 0,1 6-1,-2 1 81,-1-1 1,1-4 0,-3-1 0,1 2-192,2 2 0,6-3 0,-1-2-9,2-2 1,3-1 0,-1-5 0,1 0 35,-1 0 0,0-6 0,1-4 199,-1-3 1,-1-1-1,-2-1 1,-3 1 66,-2 0 1,6-1-1,-4 1-307,0-1 46,-2 1 1,-1 0-224,0-1 84,-1 1 1,-4 4 142,0 1 1,-6 5-1,-4 0 291,-2 2 0,-1 4 0,2 2 0,3 6-98,1 3 1,3 1 0,4 1 0,0-1-208,0 0 1,1 1 0,4-1 0,4 1-135,4-1 0,2 0 1,1 1-1,1-1-2033,2 1 2187,7-7 0,-4 4 0,7-4 0</inkml:trace>
  <inkml:trace contextRef="#ctx0" brushRef="#br0">3971 5396 8790,'-29'0'0,"2"0"0,3 0 451,4 0 0,0 6 1,0 5-1,1 7-156,-1 6 1,4 5 0,-4 6 0,6 6-262,4 6 1,4 5 0,6-2-1,2-1 189,2 1 1,6 3-1,9-7-146,5-4-50,3-6 1,2-7 0,1-2 182,4-3-111,-4-3 1,10-13-1,-6-3 1,-1-3 157,3-2 1,-6-2-1,4-4 1,-4-7 243,-1-5 1,-5-12 0,0-1 0,0-4-84,-2-5 1,-1-6-1,-7-4 1,-1-1-134,-3-3 1,1-7 0,-6-1 0,-4-1-299,-4 0 1,-7-3 0,-10-6 0,-8 3-228,-4 7 1,-6 8 0,3 15-1416,-2 6 1270,-1 15 1,1 0 0,3 14 0,6 4-715,4 8 0,3 8 1,7 12-1,1 1 1099,3 0 0,4 6 0,6 2 0</inkml:trace>
  <inkml:trace contextRef="#ctx0" brushRef="#br0">3784 5669 8135,'-8'-14'2338,"1"6"1,9-5-281,3 3-1643,9 4 1,8-7 0,7 5 0,0-2 8,0 1 0,4 4 1,2-3-643,2 2-76,1 1 1,6 3-1,-1-1 1,-2-2-1508,-2 2 0,2 0 1801,-2-2 0,9-3 0,3-6 0</inkml:trace>
  <inkml:trace contextRef="#ctx0" brushRef="#br0">4877 5180 8400,'-14'-2'0,"-1"-1"792,1-2 1,-1 0 0,1 7-539,0 3 1,1 3 0,2 8 0,3 3-184,1 5 0,1 3 0,3 3 0,-2 2-171,2 2 1,1 4 0,4-2 0,1 0-85,2 4 1,7-3 0,1 0 0,5-2-217,-1-3 1,4-3 0,0-4 0,0-2 399,0-3 0,4 6 0,-3-4 0</inkml:trace>
  <inkml:trace contextRef="#ctx0" brushRef="#br0">5208 5252 8022,'-7'8'178,"4"3"0,-5-5 1,2 4 219,3 6 1,1 0-1,2 8 1,0 1-97,0 3 0,0 5 1,0 1-1,2-2-315,2-2 1,-2 2 0,3-2 0,-2-4 107,2-4 1,-4-2-100,4-6-447,-3-6 433,-2-8 1,0-14 0,0-9-1,1-2 3,4-4 0,-2 3 1,5-9-1,0 2 26,0-1 1,2-4 0,3 4 0,-2 4 86,-1 4 0,-1 0 1,6 7-1,-3 2 69,-2 1 0,3 8 0,-4 3 0,4 3 77,1 2 1,1 7-1,-2 4 1,-2 6-115,-2 7 1,-1-1-1,4 1 1,-4 0-57,-2-2 0,0 5 1,-2-3-773,0 4 423,1-6 1,-3 3 0,1-5 0,2-1-876,-2 2 0,3-1 1,1 4 1149,1-4 0,1-4 0,6-2 0</inkml:trace>
  <inkml:trace contextRef="#ctx0" brushRef="#br0">5826 5050 8104,'15'0'0,"-1"0"370,1 0 1,4 2 0,0 3 0,0 4 231,2 4 1,-5 8 0,3 3-1,-1 5-308,1 4 0,-3 1 0,1 7 1,-4 4-220,-3 0 1,-5 4 0,3-1 0,-2-1-438,-3-3 1,-3 0 0,-6-1-1,-7 0 362,-5 0 0,-7 7 0,2 1 0</inkml:trace>
  <inkml:trace contextRef="#ctx0" brushRef="#br0">6100 6144 7938,'-15'0'512,"1"-5"0,1-1 1,2-1-1071,1 1 558,1-5 0,1 3 0,1-7 0</inkml:trace>
  <inkml:trace contextRef="#ctx0" brushRef="#br0">11322 13568 30247,'-14'0'-1725,"4"-5"0,1 0 1,-4 1 1636,-5-3 0,1 4 0,-7-5 0,-3 0 364,-5 0 1,1-1 0,-4-7-1,0-2-211,-3-1 0,-2-2 0,0 3 1,3-1-98,2 2 0,-7 1 1,-1 3-1,-8 3 9,-5 5 0,-3-1 0,-5 1 0,-7 2 19,-4 1 1,32 3 0,-2 0 0,2 0 0,0 1-1,-2 1 1,1 1-44,-3 0 0,1 0 0,0-3 1,-1 1-1,-2 0 0,1 1 0,0-2 1,1-1 148,1 0 0,0 0 1,2 0-1,1 0 1,-38 0-1,39 0 1,1 0 58,-2 0 1,1 0 0,-1 0 0,1 0 0,-39 0 0,2 0-63,1 0 0,4 0 0,-4 0 0,1 0 145,1 0 1,-1 0 0,7 0 0,2-1-61,6-4 0,0 3 0,3-3-243,3 4 69,8 1 1,-13-2-1,2-1 1,-4-2 100,0 2 0,-1 0 1,1 0-1,-6-2-10,-6 2 0,-5 1 0,38 2 1,0 0-1,0 0 0,1 0-62,-41 0 0,5 2 1,-3 2-1,2 6-133,3 3 0,6 1 1,2 1-1,-2 1-111,-1 3 0,-5-2 0,1 6 0,6-1-14,2 1 0,-3-4 0,-1 5 30,30-11 0,0-1 105,-35 9 1,30-10-1,0 0 1,-33 9-1,39-9 1,0 2-31,0 0 0,-1 1 0,0 0 0,0 1 0,-33 13-597,3 1 595,1 0 1,3-2 0,4-1-1,4-4 69,6-1 1,2 3 0,9-5 0,1-1 31,1-2 1,7 0 0,-1 1 0,2 2-20,3-1 0,-6 3 1,-1-1-1,0 1 38,-1 0 0,1 3 0,3-3 0,0 0-63,5-1 0,0 4 0,8-4 0,1-3-118,2-1 0,3-2 0,2 2-795,2 4 556,6-4 0,-4 6 1,7-4-1,0 1-257,0-2 1,-5 4 0,1-2-946,0-1 943,3 4 0,7-6 1,5 5-965,7 0 1572,-2-5 1,16 5 0,0-7 0,6 0 241,7 1 1,12 2 0,3-1 0,2-3 30,2 0 1,5 0 0,-2 1-1,3-1 149,2-3 0,0 2 0,0-2 1,0 3-2,0 1 0,5 0 0,-1 1 0,-1-1-79,-1 1 1,-1-3 0,6 0-1,-37-8 1,1 0 73,1-1 0,1 0 1,1 0-1,1-1 0,-2-2 1,1 0 897,1 0 0,2 0-1072,3 0 0,1 0 0,3-2 1,0-1-1,3 0 0,-1 0 1,-2-1-1,0 0-8,-2-2 1,0 0 0,-1 1-1,0-1 1,-2 1 0,0-1 111,2 1 1,0 0-232,-5 4 0,0-1 0,2-3 1,-1-1-1,-6 3 0,0 1 1,1 0-1,0 1-11,2 0 0,-1 0 1,0 1-1,0-1 0,2-1 1,0 1-1,0-2 0,-1 1 13,-2 0 0,1 1 1,1-3-1,1 0 1,0 0-1,0 0 0,2-1 1,0 0 22,2 0 1,0 1-1,1-1 1,0 0-1,-1-2 1,-1 0 0,-1-1-1,1 1-5,-2 0 1,0 0 0,1 0 0,-1 1-1,-3 0 1,0 1 0,-2 0 0,0 0-4,-1 0 1,-1-1 0,36-5-1,-36 5 1,-1 1 0,40-5 9,-4-1 1,-5 3 0,-8 0-1,4 0-2,3 0 0,2 0 0,-1-3 114,-4 1-108,3 0 1,-3 1 0,8 1 0,2 2-29,-2 2 0,-3-2 1,-5 0-1,-4-1-93,-4 1 1,-5-9-1,-4 3 1,-7-3-98,-2-2 1,-4-3 0,1 3 0,1-4-19,-2-1 1,3 2-1,-7-4 1,1 0-47,1 2 1,0-5-1,3 5 1,-2-1-94,-1 4 1,-3-2 0,6 0 0,-1 1-164,-5-1 1,1-3-1,-12 3-1248,-3-1 1106,1-2 0,-17-5 1,2 0-1,-4 0-231,-4 1 1,-12-8 0,-15-4 135,-10-6 636,-9 1 1,-9-11-1,28 30 1,-2 1-1,-2-1 1,-2 1 59,-2 1 1,-2 0 0,-5 0-1,-2 0 1,-1 3 0,0 1 0,1 2-1,-1 2-194,-1 1 1,1 3 193,-1 2 0,1 2 0,-5-1 0,0 1 0,-1 0 0,0 1 0,-2-1 0,1-1 0</inkml:trace>
  <inkml:trace contextRef="#ctx0" brushRef="#br0">2431 7410 11686,'-24'-5'0,"2"0"359,1 2 0,7 3 0,4 5 1,-1 8-191,-2 9 0,0 4 0,2 12 0,1 2 29,-1 2 0,0 7 0,2 2 1,2-1-151,1-7 0,4-1 0,-3-9 0,4 1-139,1 1 0,0-10 1,1 3-1,3-4-475,0-2 1,3-3 0,-4 4-660,2-3 1149,6 0 0,-3-6 0,6 0 0</inkml:trace>
  <inkml:trace contextRef="#ctx0" brushRef="#br0">2345 7252 19140,'-8'-7'-1215,"3"-2"0,3-4 0,2-2 1,2 1 1481,3 0 0,4-1 0,11 1 0,4 0 215,3-1 1,3 2 0,4 2 0,4 3-144,4 2 1,2-1 0,4 4-1,5-2-93,3 2 1,3 0-1,5 0 1,8-4-184,8-1 0,-38 6 0,1 0 0,0-3 0,2 0 0,0 0 1,1-1-27,1 0 0,2-1 0,1-1 0,2 0 0,1-1 0,1 0 0,1 0 0,0-1-120,-1 1 0,-1 1 0,0 0 1,-2 0-1,0 0 0,-1 1 1,1 0-1,0 0 165,2 0 0,0 0 0,-3-1 0,1 1 0,0 0 0,0 0 0,-2 0 0,-1-1-61,1 1 1,0 0 0,1 0 0,1 0 0,0 0 0,0 1 0,0 0 0,-1 1-51,-3 0 1,0 0 0,0 1 0,0 0 0,-1-1 0,-1-1 0,1 1 0,0 0 29,0 0 1,0-1-1,-1 2 1,0 0-1,2 0 1,0 0-1,0 0 1,0 0-5,1 0 1,-1 0 0,-1 2-1,0 1 1,3-2 0,0 0-1,0 0 1,-1 1-1,-1-1 0,-1 1 1,-1-1-1,0 0 1,-2 1-1,0 0 1,0 0-1,0 0-33,1 0 0,-1 0 0,32-4 1,-5 1-306,-4 2 213,-4-5 0,0 6 0,1-2 147,-3 2-78,0 2 0,-4-2 1,-2-1-1,0-2-47,5 2 1,-6 2-1,5-1 1,-2-1-41,0-2 0,1 0 1,1 4-1,-2-3 88,-4 0 1,-2-1 0,-9 3-1,1-1 33,1-2 1,-9 0 0,4 5 0,-6 0 177,-3 0 0,0-1 0,-2-2 1,-3-2-97,-5 2 1,2 1 0,-2 0 468,-1-2-380,-2 2 1,-4-6 265,-2 3-29,3 4 69,-12-6-705,6 7 164,-7 0 0,0 2 1,0 3-280,0 4 0,0 6 1,0 2-1,0 4 242,0 1 1,0 2 0,0 5 0,0 0 32,0 0 1,4 4-1,1 2 1,-2 2 56,-1 3 0,-2 2 0,0 1 0,0 0-38,0 0 0,0 0 0,0-1 0,0-2-241,0-2 0,-2-1 0,-1 1-55,-2-4 100,1-4 0,-1-1 0,0-2 202,2-3 62,1-3 0,2-11 0,-1-2 0,-3 0-2,0 0 1,-3-5 343,3 2-162,2-4 1,-11-1 0,4 0 0,-6 0-74,-4 0 1,1 0 0,-6 0 0,-3 0-169,-5 0 1,-5-5-1,-6 1 1,-1 0-91,-4 3 1,-5-1-1,-8-1 1,-3-2-102,-1 2 1,-1 1 0,-3 2 0,2 0 165,-2 0 1,6 2 0,0 1 298,4 2-147,1 0 1,-2 0 0,-6 1 144,-6 2-166,-3-5 0,2 8 1,-4-4-1,35-4 1,-1 0-100,-4 0 1,0 1 0,2 1 0,0 1 0,-3-1 0,0-1 0,3 2 0,1 0-106,1-2 1,0 1-1,-1 2 1,1-1 0,1-1-1,0 0 1,1 0-1,0 1 94,-36 3 1,9 4 0,0-5-1,-4 2 52,-7-1 1,7 1 0,31-3 0,0 0 0,-39 8 43,2-1 1,33-7 0,-1 0 0,1 0 0,0-1 0,0 0-1,-1-1-106,3 0 1,0 0 0,0 0 0,1 0 0,-35 7 234,2-2-144,2 3 0,7-10 1,4 5-1,1-2 61,-1-2 1,1-3 0,-3-1 0,2 0 71,1 0 0,5 5 0,-8 0 1,0 0-162,-3 1 1,-3-4 0,-2 4 0,0-1-200,0 0 0,0 4 0,3-4 0,7-2 117,9-1 1,2-2-1,3 0 1,0 0 79,-2 0 1,6 0 0,-4 0 0,3-2 76,2-3 1,0 4 0,-1-4 0,0 3 20,-4 2 0,3 2 0,-5 1 0,1 2-19,-4-2 1,2 4 0,1-1-96,6 2 17,-3-5 1,15 8 0,-3-6 0,3 0-190,5 1 1,6-2 0,-1 3-299,1 0 97,-5-2 0,10 1 0,-3 4 409,3 2 0,2 9 0,0 2 0</inkml:trace>
  <inkml:trace contextRef="#ctx0" brushRef="#br0">1913 10187 10899,'-21'14'784,"-3"1"1,4-7-380,1-4-241,3-2 1,8-4-39,3-2-78,3 2 0,4-6 0,3 3 0,6-4 88,6-4 1,1-2-1,4 1 1,1-2-56,-1-3 1,-3-2 0,5-6 0,0 0-117,-1-4 0,2-1 0,-4 2 0,0-5-12,-1-8 0,4-2 1,-3-8-1,0-1-169,0-2 0,-7-8 0,-6-5 0,-1-4-126,-4-4 0,-2 5 0,-2 8 0,-4 5 39,-5 8 0,2 12 0,-1 11 233,-2 7 1,-2 14 0,0 11-64,3 8 0,4 14 0,4 4 0,-1 10 88,-2 7 1,1 12 0,5-2 0,2 4 100,2 3 1,2 2-1,-4 7 1,3 2-27,2 2 0,-3 0 0,5-5 0,-1-2-12,-1-3 0,3 2 0,-4-8 0,-1-5 19,1-7 0,2-12 1,-4-7-1,0-6-19,1-3 35,-4-8 0,4-13 1,-6-10-1,0-4 145,0-5 1,5 0 0,0-10 133,-2-6-351,-1 1 0,-2-9 0,0 0 0,1-7-90,4-1 1,-2-5-1,7 5 1,1 0-35,2 3 1,3 0 0,3 3-1,6 5 186,7 3 1,0 5 0,5 10 0,0 8 153,0 7 1,-7 6 0,-1 2 0,-8 6 47,-5 7 0,-4 0 1,-2 7-1,-5 0-158,-4 3 0,-2-2 0,-4 2 1,-6 2 8,-7 1 0,1 7 0,-7-2 1,-2-4-305,-1-2 0,3-2 1,-2 3-197,-4-3 302,8 3 1,-10-12 0,11-1 0,0-8 10,0-4 1,2-2 0,5 0-1,1-2-27,3-2 1,4-4 0,6-7 88,0 1 1,1 4-1,4 2 1,5 2 118,3 3 1,1 1-1,0 2 1,1 0 286,-1 0 1,2 6 0,2 4 0,3 3-13,1 1 0,2 5 0,5 1 0,-1-3-513,1-1 0,2 5 1,1 1-1,3 4 125,2 3 0,7 3 0,7 11 1</inkml:trace>
  <inkml:trace contextRef="#ctx0" brushRef="#br0">3050 7208 7704,'6'-7'0,"-4"-6"0,4 5 0</inkml:trace>
  <inkml:trace contextRef="#ctx0" brushRef="#br0">3122 7108 8098,'-8'0'-1872,"1"0"1872,7 0 1163,0 0 0,2-5-538,3 0 1,-2-4 0,5 2 360,-2-1 1,1 3-71,-2-4-604,-4 6 1,7-9 0,-5 6 914,2-2-1073,0 5 1,-5 3 0,0 9-1,0 6-60,0 4 0,-2 8 1,-3 8-1,-4 2-78,-4 3 1,4 6 0,-1 2 0,-1 0 29,-2 2 1,-1-5-1,1 3 1,2-4-25,1 0 1,2-8 0,-3 0 0,3-4-69,1-4 0,3 3 1,4-12-1,0-2-491,0-1-168,0-8-436,0-1 128,0-7-1268,0 0 782,0-7 1499,6 6 0,2-12 0,6 5 0</inkml:trace>
  <inkml:trace contextRef="#ctx0" brushRef="#br0">2949 6417 10512,'2'-33'-2,"2"-1"1,-2-1-1,4 3 1,-1-2 391,0 2 0,5 2 0,-6 3 0,0 1 32,-3 2 0,-1 2 0,0-2-55,0 5 1,-1 9-1,-4 5-153,-5 4 0,-7 9 1,-4 8-1,-1 9-127,-4 7 0,-1 10 0,-2-1-673,0 6 448,7 7 1,-5-1 0,4 8 0,1 1-57,3-1 0,3-2 0,1-2-107,1 1 159,6-1 0,-3-1 0,6-3 0,2-5-137,1-3 1,4-2 0,1-1 0,2-4-234,-2-4 0,-1-6 0,-2-4 1,0-4-352,0-5 0,0-5 0,-2-2 542,-3-2 0,-3-1 1,-6-6-1,-1-4 321,1-5 0,4-7 0,1-4 0,-2-3 0,-2-6 0,5 1 0,1-5-17,1 4 80,4 1 1,-4 5 0,6 2 0,0-1 870,0 1 1,0 9 472,0-1-864,0 9 1,0 2 0,0 12 87,0 11 1,0 12-1,0 6 277,0 3-649,0 3 1,0 4 0,0 0 0,2-1-15,2 3 1,-2-5 0,4 3 0,-1-5-34,0-5 0,5-3 0,-4-7 0,2-4-4,3-5 1,-3-5 0,2-4 0,1-5 119,2-4 1,-2-2 0,2-6 0,3-7-416,0-9 0,6-5 1,2-4-1,3-3-1200,2-2 0,0 0 0,1-3 1287,4 2 0,-4-1 0,5-4 0</inkml:trace>
  <inkml:trace contextRef="#ctx0" brushRef="#br0">4057 6993 8426,'0'-15'0,"0"1"0,0 0 406,0-1 1,0 1-1,0-1 986,0 1 0,0 4-531,0 1 0,-2 7-624,-3 2 0,4 7 1,-4 9-1,2 3-15,-2 5 1,2 4 0,-7 6 0,1 4 95,1 4 1,-5 3-1,3 1-39,-2 2-232,-3 6 0,1-7 1,1 4-1,2-1 62,1-4 1,1-1-1,-4-4 1,3-2-213,5-6 0,-1-9 0,1-5-2353,2-3 1137,1-8 1,4-1 0,1-9-33,2-3 1,5 2 1350,-6-6 0,1-7 0,-5-7 0</inkml:trace>
  <inkml:trace contextRef="#ctx0" brushRef="#br0">3927 6403 9516,'0'-29'-365,"0"0"0,0 7 0,-1 3 2044,-4 3-1193,3 1 1,-10 2-1,2 4 1,-3 4-171,-1 3 1,-7 9-1,-1 2 1,-2 6-372,0 4 1,1 3-1,-2 7 1,1 2-140,-2 2 0,4 4 1,-1 6-1,3 0 215,2 0 0,2 4 1,3 2-1,2 6 42,2-1 0,5 0 0,0 4 0,4 0 38,4-1 1,3-6 0,4-4-1,-1-9-241,1-9 1,0-2-1,0-8-503,-1-1 0,-6-9-557,6-4 243,-7-3 939,4-2 0,-14-7 0,-1-1 0</inkml:trace>
  <inkml:trace contextRef="#ctx0" brushRef="#br0">3409 7036 8509,'-9'19'-100,"-1"0"1,2 7-1,-1-4 1,4 4 913,3 3 0,2-4 0,0 9 1055,0-4-1474,0-1 1,2-5 0,3-2 757,4-1-866,4 5 1,1-15-1,2 2 833,4-5-725,-4-4 0,6-4 0,-4 0 0,1-1 120,-2-4 0,-1-3 0,0-6 0,2-2-501,1-4 1,5-2 0,-3-7 0,0 0-387,-1 1 1,6-3 0,-2-1 0,3-1-523,2 1 894,0 1 0,-1-4 0,1-2 0</inkml:trace>
  <inkml:trace contextRef="#ctx0" brushRef="#br0">4618 7237 8597,'-5'-14'1361,"0"-1"0,1 1 1260,4 0-1651,0 6 1,1-3 137,4 6-1319,-3-6 1,10 9-1,-2-3 1,3 2-1813,1-2 0,5 4 2023,0-4 0,7 10 0,-4 3 0</inkml:trace>
  <inkml:trace contextRef="#ctx0" brushRef="#br0">5251 7151 8703,'0'-14'1196,"0"4"0,2 0-482,2-1 1,4-2 0,7 1 0,-1 0-926,1 3 0,1 4 0,3-5 0,5 1 211,3 1 0,2-5 0,-1 5 0</inkml:trace>
  <inkml:trace contextRef="#ctx0" brushRef="#br0">6013 7050 8791,'0'-9'975,"2"1"0,3 0-71,4 0 0,1 4 1,3-2-1476,3 0-11,1 4 0,4-6 0,2 5 0,1-2-1208,0 2 1,0 1 1789,4 2 0,7 7 0,2 1 0</inkml:trace>
  <inkml:trace contextRef="#ctx0" brushRef="#br0">6632 7021 8392,'27'0'0,"-1"-1"0,-2-2 0,1-4 687,3-1 1,-4 5-1,-2-2 1,-1 4-688,-4 1 0,-1 0 0,-1 0 0</inkml:trace>
  <inkml:trace contextRef="#ctx0" brushRef="#br0">7682 6633 8820,'-14'0'66,"0"0"1,4 0-1,0 2 1,-1 2 365,-2 6 1,1 11 0,-1 8 0,2 7 178,-1 6 1,-4 7 0,8 4-1,-1 3-324,-1 2 1,7-2 0,-2-4 0,4-5-261,1-7 0,0-2 0,1-8 0,3-4-125,0-4 0,6-2 0,-5-6 1,-1-1-835,3-4 1,-4 3-1338,7-8 808,-7 1 1461,10-5 0,-5 0 0,6 0 0</inkml:trace>
  <inkml:trace contextRef="#ctx0" brushRef="#br0">8272 5971 8502,'8'-24'0,"-3"2"409,-3 1 1,-2 2 0,0 3 142,0-3 1,-2 3 0,-3-2-318,-4 7 1,1 4 0,-4 7 0,-2 2-103,-4 3 1,-6 3-1,2 8 1,-3 5-111,-6 7 0,-1 3 1,3 9-1,1 4-167,-1 8 0,0 4 0,0 3 0,2 2 133,3 1 1,2 2 0,4-3-1,-1 1 100,1-1 0,9-9 1,2-4 6,1-3-89,4-2 0,-4-6 1,4-3-1,-1-6-221,-2-4 1,1-3 0,4-6-905,0-1 419,0 0 1,-5 1-195,0-1 1,-1-6-1,1-3 893,-5-3 0,4-2 0,-13-7 0,3-1 0</inkml:trace>
  <inkml:trace contextRef="#ctx0" brushRef="#br0">7654 6777 8387,'-7'-8'2467,"6"1"-2156,-6 14 0,7 6 0,0 7 1,0 3 250,0 2 0,0 3 0,2 2 349,3 4-650,-4-4 0,10 5 0,-4-6 0,-1-2 85,1-3 0,2 2 0,-2-7 0,-1-2 34,0-1 0,6-8 0,-3-3 0,4-3-202,1-2 0,1-3 0,1-5 0,3-10-366,5-8 1,3-1 0,2-11-1,1-2-689,4-2 1,-4-6-1,5-1 877,0-2 0,2-9 0,6-5 0</inkml:trace>
  <inkml:trace contextRef="#ctx0" brushRef="#br0">18544 15870 29759,'0'15'-4916,"0"-6"1,-1-1 3615,-4-1 1,2-3 2308,-7-4 1,5 0 364,-4 0-1023,-1 0 1,1 0-1,-1 0 421,-1 0-507,5 0 1,-7 0-400,3 0 1,-3-6 0,-1-2-1</inkml:trace>
  <inkml:trace contextRef="#ctx0" brushRef="#br0">17667 15827 27433,'1'-13'-2903,"4"4"1,-2-4 0,7 5 3047,1 0 1,-3-3-1,2 6 890,1 2 1,2 1 0,1 2-424,1 0 0,-6 0 0,1 0 734,1 0-1033,2 0 0,1 0 0,0 0 864,1 0-1056,-1 0 1,2 2 0,2 1 1784,1 2-1685,7-1 0,-6 1 0,6 0 0,-2-2-202,1-1 0,3 3 0,2-1 1,2 0-56,2-3 0,-2 4 0,-7 0 0,-1-2-38,2-1 1,-4 2 0,0 1 0,-1 0-132,-3 1 1,-1-4 0,1 4 0,1-1 30,-1 0 0,-1 0 1,1-5 317,1 0-93,7 6 0,-4-4 0,7 3-24,0-4 65,-1-1 0,3 0 0,1 0 79,1 0-57,7 0 0,-8 0 0,5 0 440,-2 0-346,-1 0 1,-2-5 0,-2 1 0,-3 0-99,0 3 1,1-1 0,0-1 0,0-2 16,-4 2 1,3 1 0,-3 2-1,3 0-55,2 0 0,-1 0 0,1-1 0,2-2-72,2-2 0,-1 0 0,6 5 0,1 0 0,-2 0 0,3 0 0,-7-2 0,1-1 0,1-2 0,-5-1 0,4 3 0,-4-2 0,-1 0 0,-2 4 0,-1-3 0,-2 0 0,1 0 0,-2 3 0,1 1 0,1 0 0,2 0 0,2 0 0,1 0 0,2 0 0,2 0 0,4 0 0,-1 0 0,2 0 0,0 0 0,5 0 0,-11 0 0,-1 0 0,-1 0 0,1 0 0,-2 0 0,-3-2 0,0-3 0,-4 4 0,1-4 0,0 2 0,-2-2 0,0 3 0,-2-4 0,4 0 0,-4 4 0,7-4 0,-4 4 0,-1-3 0,5 4 0,-9-7 0,4 5 0,-1-2 0,-2 0 0,-4 0 0,-1-1 0,0-2 0,1 5 0,-1-2 0,-4 3 0,-2 1 0,-2-4 0,1 3-274,-3-3-1093,-2 4 0,3 1-2382,-10 0 3630,3-7 0,-17 6 0,3-6 0</inkml:trace>
  <inkml:trace contextRef="#ctx0" brushRef="#br0">20918 14403 6144,'-1'-20'0,"-3"1"0,0 2 0,-1 2 353,-2 6 0,6-4 0,-4 3 0,3-2-559,2-3 1,0 6-1,0-1 690,0-1-235,0-2 8,-6-1 0,3 4 191,-7 0 129,7 7 1,-10-3 0,4 6 2253,-4 0-1956,5 0 0,-10 0 0,4 0-129,-2 0 1,0 0 0,0 0 0,-2 0-139,-1 0 0,0 5 0,5 1 0,-1 2-75,1 3 0,-5-3 0,0 2 0,-1 1-65,0 2 1,4 1-1,-5 0 1,2 1-75,-1-1 1,1 1 0,5-1 0,0 0-380,-1 1 1,1-1 0,1 2-1522,3 3 884,-2-3 1,8 5 0,-4-5-1146,2 3 1246,-5-3 1,9 10-1,-4-5 1,1-1 130,0 1 1,-1 5 0,3-4 0,-2 2 54,2 0 1,-4-5-1,1 5 1,-2 2 100,-3 1 1,3-3 0,0-2 0,0 1-37,0-1 0,3 2 0,-3 3 0,0-1 67,0-2 0,3-5 0,-4 5 0,-1 2 124,2 1 1,0-3 0,5 0 0,-2 0-100,2-2 1,-4 5 0,3-3-229,0 4 304,3-6 0,1 5 0,-2-3-236,-3 3 224,4 2 1,-6 0 0,7-2 0,-1-1 27,-4-2 1,3-1-1,-2 5 1,0-3-21,0-1 1,2-1 0,-3 2-1,4-1-74,1 2 1,0-1-1,1 1 1,4-4 204,5-1 0,2 3 0,3-5 0,-1-1 217,1-2 0,1-2 0,1 1 0,2-1 179,-1 0 0,3-4 0,-2-2 1,-2 0 1651,-1 0 0,4-3 0,-1 3-29,-2-2-1368,-1-1 1,-1-5 0,1 2 1635,3 2-1704,-3-2 0,9 4 1,-4-6-1,0-1-28,0-4 0,4 2 1,-2-7-1,1-1-268,0-2 1,-2-1 0,4-1-1,-2 1-184,1 0 0,-2-6 0,1 0 0,0-1-266,-2 0 0,0-5 1,-4 3-1,1-5-191,-1 0 0,-4-1 1,-3-2-1,-1-2-242,1-6 1,-3-2 0,0-2-1,0 0-254,0-1 1,-3-4-1,3 0-1255,-2 2 1330,5 1 1,-9-3 0,4-1-640,1-2 906,-6 4 1,11-2 0,-8 4-368,0-3 768,4 3 1,-7-9 0,4 6 0,-3 2 74,-2 1 0,0 3 0,0 2 0,0 4 142,0 0 0,-5-2 0,-2 4 0,-1 4 100,-3 4 0,-2 1 0,-1 4 0,0 0 19,-1 1 1,-4 0 0,-2 6 0,0 0 191,1-1 1,0 2 0,5 2 849,-5 2-683,4 5 0,-4-2 0,5 4 1290,1-2-1244,-1 2 0,1-4 0,0 6 1685,-1 0-2015,1 0 0,-1 0 1,1 1-1,0 2-477,-1 2 1,-4 6 0,0-1 0,0 4-530,-2 6 0,3-3 1,-6 9 621,-1 4 1,-2 5-1,-2 8 1</inkml:trace>
  <inkml:trace contextRef="#ctx0" brushRef="#br0">19264 15957 28196,'-2'-15'-9831,"-3"1"7851,4 6 0,-6 0 2787,7 3-1078,0 3 1,2-6 931,3 4 0,-2 2 1336,7-3-1129,-7 4 0,8 2-1000,-6 4 0,1-3 0,-3 4 812,2 0 1,0-2-493,-5 5 1,0-4-1,2 3-286,2-2 0,-2 1 203,3-2-228,-4-4-921,-1 6 0,0-6-1101,0 4 402,0-3 1545,0 4 0,0-4 342,0 2-299,0-2 438,0 4-703,0-6 0,0 2 733,0 3-243,0-4 51,0 6-214,0-7 1625,0 0 1,-1 4-856,-4 1 1170,3 0-1009,-4-5 1782,6 0-83,0 0 321,0 6-2802,0-4 0,-2 4-2503,-2-6 4217,2 0-737,-4 0 859,6 0-893,0 0-1320,0 7-2336,0-6 2602,0 6-482,0-7 1334,0 0-1901,6 0-927,-4 0 629,4 0 21,-6 0 1385,0 0 1,6 0 0,2 0 0</inkml:trace>
  <inkml:trace contextRef="#ctx0" brushRef="#br0">21422 15726 27543,'-15'-6'-3346,"1"0"2465,0-4 1,4 2-713,0 3 1068,7 4 0,-2-1-169,10 7 514,-3 6 0,11-9 0,-5 4 0</inkml:trace>
  <inkml:trace contextRef="#ctx0" brushRef="#br0">21422 15726 27817,'8'-6'-1489,"-3"-4"0,-2 4 1,0 0 960,2-1 0,1 6 2914,-1-4-2435,3-3 1,6 6 1468,1-3-1085,-1 4 1,5 1 0,0 1 38,-1 4-560,4-3 1,1 11 0,6-4 0,-1 2 348,1-1 0,0 3 0,1-4 1,2 4 100,2 1 1,4-4-1,-3 0 1,1-1-350,-1-1 1,8 5 0,-3-5 0,0 2 236,1-1 1,1-4 0,1 3 0,0-2-300,0-2 1,-4-1 0,-1 0 0,2 2 36,2-2 1,-1-1 0,-1-2-1,-3 0 191,-2 0 1,0 0-1,-3 0 788,2 0-529,-1 0 0,-2 0 0,1 0 528,1 0-722,1 0 0,-1 0 1,1 0-1,-2 0-4,-2 0 0,4-2 0,1-1 1,0-2-8,0 2 0,4 0 0,-4-1 0,0 0-62,0 0 1,4 3 0,-4-1 0,0-1-56,0-2 0,4 0 0,-4 5 0,0 0-87,0 0 1,3 0 0,-2 2-1,-1 1-66,0 2 1,3 0-1,-3-5 1,1 0 112,-1 0 1,0 5 0,-3-1 42,1 0-58,7-3 1,-9-1-1,2 0 205,-2 0 130,-2 0 1,4-5 0,1 1-299,-2 0 0,4 3 0,-5-4 0,4 0 0,-1 2 0,-1 1 0,1 2 0,-6-1 0,1-2 0,0-2 0,3 0 0,-2 5 0,-2-2 0,-1-2 0,-5 2 0,2-4 0,2 1 0,1 0 0,-3-5 0,-2 6 0,-1 0 0,-3 3 0,4-4 0,0 0 0,1 0 0,-4-1 0,-2 4 0,1-2 0,1 2 0,-1 2 0,-2-5 0,-2 1 0,1 0 0,-7 3 0,4-4 0,-2 0 0,3 2 0,1 1 0,2-2 0,2-1 0,1 2 0,0-4 0,-5 2 0,1 1 0,-1-3 0,5 6 0,1-4 0,-3 3 0,-1 2 0,-2 0 0,2 0 0,2-1-90,1-4 0,0 3 1,-3-3-1,2 4 176,1 1 1,5 0 0,-5 0 0,1 0-83,0 0 0,-2 0 0,6 0-4,1 0 0,-4 0 0,6 0 0,-4 1 0,-1 4 0,5-3 0,-4 4 0,5-6 0,1 0 0,0 0 0,-2 0 0,-1 0 0,-2 0 0,1 0 0,-2 0 0,-1 0 0,-1 0 0,-4 0 0,-1 0 0,-1 0 0,-1 0 0,1 0 0,-1 0 0,0 0 0,-4 0 0,0 0 0,-7 0 0,3-6-323,-6 4-1639,7-4 1441,-6 6 0,7 0 658,-3 0 0,-3-2-1213,2-3-264,-2 4-251,-2-6-907,0 7 6885,0 0-2379,0-6-2823,0 4-538,0-4 1424,0 6 827,0 0 530,0-6-1383,0 4-2105,0-4-297,0 6 2295,0 0 2388,6 0-99,-4 0-2197,4 0 33,-6 0 1140,0 0 316,7 0-1519,-6 0 0,6 0 0,-7 0 0,0 0 0,6 0 0,-4 0 0,4 0 0,-6 0 0,0 1 0,0 4 0,0-3-2070,0 4 998,0-6 1,2 0 793,2 0-301,-2 0 206,4 0 334,-6 0 0,2 0 2350,3 0-25,-4 0-1362,6 0-924,-7 0 0,0 0 0,6 0 0,-4 0 0,4 0 0,1 0 0,-6 0 0,12 0 0,-11 0 0,10 0 0,-10 0 0,4 0 0,-6 0 0,0 0 0,7 0 0,-6 0 0,6 0 0,-7 0-1084,0 0 1,0 6 0,0 2 0</inkml:trace>
  <inkml:trace contextRef="#ctx0" brushRef="#br0">15883 15798 26641,'-13'-9'-1631,"3"-1"0,4 5 1,4-3 826,-2 2 0,2 0-2,-3 1 0,10 3 0,5-3 1643,2 4 0,3 1 1,-1 0-1,2 0-219,3 0 1,-1 0-1,6 0 511,2 0-871,1 0 1,2 1-1,1 3-452,3 0 575,4 1 0,6-5 0,2 2 1601,3 2-1337,-3-2 1,11 4-1,-3-6 1,4 0-681,5 0 0,-2 0 1,2 0-1,-3-1 82,-1-4 1,-1 3 0,2-4-1,0 1-4,-1 1 1,-5-1-1,-13 5 1,-4 0-84,0 0 1,-4 0 0,-8 0 0,-5 0-61,-3 0 1,-8 1-451,-3 4 0,-5-3 0,-5 4 227,-5 0 0,-3-2 0,-3 4 127,-3-2 134,3 5 0,-13-9 0,2 4 36,-5 1 11,-1-6 1,-2 6 0,-4-6-1,-2 2-17,-3 2 0,0 2 0,-3-4 1,-2 2 13,-2-2 1,1-2 0,-6-1-1,-3 2 350,0 3 0,0-4 1,1 4-1,1-3-133,-1-2 1,4 0 0,4 0 0,9 0-11,4 0 1,3 0 0,7 0 0,3 0 13,5 0 1,8 0-240,1 0-34,7 0 1,-2 0 286,10 0-205,-3 0 1,10 0-1,0 0 9,5 0 0,-1 0 0,5 0 0,0 0 137,3 0 0,4-5 0,4 0 0,4 2 6,0 1 0,3 2 0,5 0 0,3 0-110,1 0 1,0-4 0,-5-1 0,0 2-136,0 1 0,0 2 1,-1 0-1,-4 0-14,-4 0 0,-5 0 0,-4 0-130,-1 0 157,-13 0 1,1 0 0,-17 2-682,-5 2 470,-3-2 0,-7 4 1,-6-4-1,-4 1-5,-4 2 1,-6 1 0,2-2 0,-4 0 71,-1 0 0,-7-1 1,-1 0-1,-1 2 165,-1-2 0,-5-1 1,-6-2-1,-1 0 188,-4 0 1,5 0-1,3 0 1,5 0 56,4 0 0,5 0 1,1 0-1,6 0-33,6 0 0,9 4 0,2 3 239,3 1-655,7-5-329,13 3 1,5-1 0,9 0 433,7-2 281,4-1 0,11-2 1,2-2 607,4-3-591,7 4 1,1-6-1,6 6 155,1-4-197,-2 3 1,13-4-1,-4 4 1,0-1-111,0-2 0,3 1 0,-3 4 1,0 0 187,0 0 0,-8 0 1,-8 0-1,-3 0-207,-2 0 1,3 0 0,-3 0 0,-6 0-23,-5 0 1,-3 0 0,-2 0 0,-3 0-276,-5 0 1,-3 0-225,-1 0 1,-7 1-47,-4 4 1,-4-3 0,-4 2-527,-6-2 1155,-3-2 0,-1 0 0,-1 0 0,1 0 20,0 0 1,-6 0 0,1 0 0,2 2 99,1 2 0,1-2 0,1 3 0,0-4-165,-1-1 0,-1 0 1,-1 0-1,-3 0 30,3 0 1,1 5-1,1 0 1,1-2 19,0-1 1,-1 3 0,1-1 0,0 1 387,-1 2 0,1-6 0,1 6 181,3-1-706,-2-4 0,5 6-1316,-2-4 954,2-2 374,1 11-933,4-5 0,-4 1 326,6 1 1,1-7 0,3 3-196,0 1 0,8-4 775,-3 7 1,4-6-1,1 4-65,1-1 1,-1-1-1,1-3 414,-1 2 0,-4 0 1,-1-5-1,1 2-298,-2 2 1,4-2-410,-2 3 1062,-4-4 0,7 4 580,-3 0-911,3 0 1,-4 0 0,1-1-511,1 0 415,2-3 0,-4-1 1,1 0 156,1 0 0,-3 0 466,2 0 1,-5 0-272,4 0 391,-6 0 3802,4 0-4055,-7 0-664,0-6-232,0 4-2190,0-4-159,0 6 2318,0 0-195,0-7-2211,0 6 52,0-6-141,0 7 4856,0 0 276,0-6-2491,0 4-913,0-4 0,0 4-873,0-2 1912,0 2-38,0-4 0,1 1 551,4 0-1425,-3 0-824,4 5 4241,-6 0 94,0 0-5,0-6-2496,0 4 73,0-4-674,0 6 1779,0 0 751,7 0-2169,-6 0 59,5 0 256,-6 0 2606,7 0-625,-6 0-2163,6 0 0,-6 0 0,4 0 0,-3 0 0,4-2 0,-6-3-40,0 4 1,2-6-2685,3 7 2544,-4 0 1,7 0 119,-3 0 465,-3 0-387,4 0 1,-6-1-1475,0-4 1,2 3 222,2-2 2613,-2 2-416,4 2-940,-6 0 113,0 0 433,7 0-187,-6 0 2235,6 0-2194,-7 0 0,1 0-424,4 0 0,-3-2 0,3-2-368,-4 2-680,-1-4-1429,0 6 1833,0 0 505,7 0 113,-6 0-24,6 0 1194,-7 0-72,0 0 66,6 0 260,-4 0-1398,4 0 0,-6 0 0,0 0 0,6 0 0,-4 0 0,4 0 0,-6 0 0,2 0 0,3 0 0,-4 0 0,6 0 0,-7 0 0,1 0 0,4 0 0,-3-2-269,3-3-666,-4 4-232,-1-6-1309,0 7 2983,0 0-522,7 0-165,-6 0 190,6 0 780,-7 0-1280,0 0 1,6 0 0,2 0 0</inkml:trace>
  <inkml:trace contextRef="#ctx0" brushRef="#br0">15005 15813 19603,'-8'0'-1079,"0"0"1423,3 0-266,4 0 204,-6 0-195,7 0 0,2 0 317,3 0-384,3 0 0,1-5 0,1 0-265,1 2 232,2-5 1,1 6 0,1-3-1,-1 2-20,1-2 0,1 4 1,1-4-1,2 2-247,-1-2 1,-7 3 0,-1-2-69,1 2 1,-3 2 282,1 0 0,-7 0 0,-2 0 59,-8 0 0,-5 0 0,-1 0 0,0 0 50,-1 0 0,1 0 0,-1 0 0,1 0 171,0 0 1,-1 0 0,1 0 318,-1 0-283,7 0 0,-4 0 234,2 0-154,4 0 1,-2 0-175,3 0-37,3 0-176,-4 0 1,12 0-46,4 0 0,3 0 0,1 0 112,0 0 1,1 0-1,-1 0 4,1 0 1,-1 0 0,0 0-216,1 0 1,4-5 0,0 1-152,-1 0 1,-2 3 0,-2 1-521,0 0 505,1-7 0,-1 6 395,1-4-194,-7 3 177,4 2 1,-10 0 0,4 0 0</inkml:trace>
  <inkml:trace contextRef="#ctx0" brushRef="#br0">15178 15769 18490,'-14'0'0,"-1"0"-720,1 0 0,4 0 1328,1 0 249,-1 0-535,2 0 0,2-1 89,6-4-1614,0 3 330,6-4 951,2 6 1,6 0 0,1 0-3,-1 0 0,1 0 0,-1 0 0,2 0-143,3 0 0,-3 2 0,5 1 0,0 2 10,3-2 0,-2-2 1,0-1-1,1 0 26,-1 0 1,-4 0 0,2 0-1,0 0 131,-1 0 0,0 0 860,-5 0-618,1 0-898,-7 0 382,-2 0 1,-6 7 0,0 1 0</inkml:trace>
  <inkml:trace contextRef="#ctx0" brushRef="#br0">9279 15698 25405,'-8'-7'-5942,"0"6"6690,4-4-2380,2-3-313,-4 6 1830,6-4 0,0 4-603,0-3 561,0 4 0,1-6 0,4 7 146,5 0 0,2 0 1,3 0-1,-1 0 291,0 0 0,1 0 0,-1 0 1,1 2-248,-1 3 1,0-4-1,1 4 1,-1-3 462,1-2 0,-1 0 0,0 0 1670,1 0-1302,-1-7 0,-1 4 928,-4-6-1903,-2 5 0,-14-2 0,-2 6 1,-4-2-183,-1-2 0,-1 2 0,1-3-180,0 4 564,-7 1 1,5 0-1,-3 0 1,3 0 56,1 0 0,1 0 0,-1 0 78,1 0 0,0 0-187,-1 0 83,7 0 1078,2 0 0,8 0-922,2 0 1,0 0 423,5 0-599,1 0 0,-1 0-325,1 0 251,-1 0 0,1 0 0,0 0-225,1 0 153,-5 0 0,7 0-115,-3 0 104,2 0 48,3 0 1,-6 0-180,1 0-14,-7 0 188,4 0 11,-7 0-56,-7 0 84,6 0-45,-6-7-660,1 6 1,3-6-2036,-7 7 2645,7 0 1,-4 2 665,7 3-642,-6-4 1,3 6-935,-7-7 678,7 6-717,-3-4 1581,-1 4 0,6-4 1260,-4 2-2260,3-2-38,2 4-976,0-6 2001,-6 0 0,4 2-943,-3 3 972,4-4-1107,-6 6 265,6-7 446,-6 0 175,7 0 2270,0 0-2579,7 0 240,-6 0-211,6 0 251,-7 0 2185,0 0-2561,0-7-1812,0 6 119,0-6-129,0 7 1798,0 0-1257,0-6 1,1 4 175,4-2 569,-3 2 542,4 2 2247,-6 0-15,0 0-327,0-6-3698,0 4 1715,0-4-1424,0 6 1214,0 0 705,0 6-2199,0-4-74,0 4-84,0-6 1096,0 0 1,0 6-1,0 2 1</inkml:trace>
  <inkml:trace contextRef="#ctx0" brushRef="#br0">11509 15654 24955,'0'-14'-3668,"0"0"1,2-1 2887,3 1 0,-2 1 0,5 2 1295,-2 1 0,4 5 0,-4-3 76,2 2 1,2 0-26,4 1 1,1 3-1,-1-3-264,0 4 1,1 1 0,-1 1-88,1 4-443,-7-3 1,4 6 0,-2-5 1218,3 2-735,1 6 1,0-9 0,1 4-207,-1 0 19,1-4 0,-1 4 0,0-6 0,1 2-124,-1 3 1,1-4-1,1 4 1,1-3 30,2-2 1,5 0-1,-5 0 1,1 0 18,0 0 0,1 5 0,5-1 1,-4 0 120,-1-3 0,3-1 0,-3 0 0,-1 2-78,1 3 1,3-4 0,-5 4 0,1-3 232,0-2 1,-4 0 0,4 0 338,-4 0-478,-2 0 1,2 0-1,1 0 141,3 0-254,-1 0 0,-3 0 1,1 0-1,3 0 33,-3 0 0,1 0 1,-1 0-1,4 0 7,2 0 0,-4 0 0,3 0 0,0 0 52,1 0 1,-1 0 0,4 0 0,-4 0-83,-1 0 1,0 0 0,-4 0-1,3 0-27,-3 0 0,4 0 0,-2 0 1,-1 0-39,-2 0 1,3 0-1,2 0 1,-1 0-34,1 0 0,3 0 0,-3 0 0,0 1 1,-1 4 1,4-3-1,-3 2-10,2-2 71,-6-2 0,9 0 0,-7 0 0,-1 0 6,-2 0 0,-2 2 1,0 1-1,1 2-34,-1-2 0,0-2 1,1-1 74,-1 0 1,1 0-1,-1 0-12,0 0 0,1 0 0,-1 0-30,1 0 1,-1 0-1,0 0 1,1 0-30,-1 0 1,5 5 0,0 0-1,-1-2 31,-2-1 0,-2-1 0,1 3-258,-1 0 179,7 1 1,-8-3 0,4 1 206,1 2 0,6 0 1,-2-5-105,1 0 0,-3 0 0,-5 0 0,-1 0 56,1 0 1,-1-2 0,2-1 0,2-2 34,1 2 0,0 0 0,-5-1 0,1 0-1,-1 0 1,0 3-1,1-1 1,-1-1-43,1-2 1,-1 0 0,0 5 0,-1-1 9,-3-4 0,3 3 0,-4-2-59,4 2 1,-3 2-1,-1-2-437,2-2 0,2 2-456,2-3 0,-1 4 751,0 1 1,1 6 0,-1 2-1</inkml:trace>
  <inkml:trace contextRef="#ctx0" brushRef="#br0">5237 13439 25840,'-23'0'0,"4"0"0,3 0-988,2 0 970,6 0 0,-5 1 0,5 6-399,0 7 0,1 0 1,7 7-2045,0 0 2123,0 1 1,0 7 0,0 1 0,2 4 72,3 4 1,-4 2 0,6 0 0,-2-1-3,-1 1 1,3-4 0,-4 3-1,2 1-304,-2 1 0,0-2 0,0-1 0,2 2-174,-2 2 1,-1-1-1,-2-1-1334,0-1 1725,0-1 1,0 0-1,0-1 105,0-2 244,0-1 0,0-5 0,0-1 134,0 1-74,0-7 0,0-1 0,0-6 0,0-1-4,0 0 1,0-4-46,0 0-245,0-1 10,0-1 194,0-1 301,0-7 0,6 0 0,4 0 472,3 0 1,1 0 0,1 0 1402,-1 0-1491,7 0 0,1 0 0,7 0 1386,0 0-1366,6 0 1,2 0-1,7 0 1146,4 0-1353,3 0 0,2 0 0,2 0 0,1 0-84,-1 0 1,6 0 0,-8 0 0,3 0-384,1 0 1,6 0 0,1 0-1,0 0 36,0 0 1,3 0-1,-3 0 1,0 0 24,0 0 0,-2 0 1,-3 0-1,2 0-44,1 0 1,5 0-1,-4 0 1,-3 0-23,0 0 1,-8 0 0,3 0 0,2 0-84,4 0 1,-2 0 0,-3 0 82,3 0 67,2 0 0,1-5 1,2-2 385,2-1-344,-5 5 1,2-8 0,-5 5 0,0-1 7,-1 1 1,-4-1 0,-2 4-1,-1-2-47,-4 2 0,2 2 1,-3 1-1,-4 0-86,1 0 1,-1 0-1,2 1 1,1 2-15,-1 2 1,2 0 0,1-3 0,3 1-7,3 2 0,-1 1 0,2-3 0,-6 2-95,-2-2 0,-2 4 1,1-1-298,-1 2 338,0-5 1,-5 4 0,-1-6 0,0 2-57,0 2 0,-1 0 1,3-5 467,-6 0-289,4 0 0,-5 0 0,6 0 0,2 0 1023,2 0 1,-4 2 0,1 1 0,-1 2-1103,-1-2 0,7-2 1,-4-1-1,-1 0 46,-2 0 1,1 0 0,-3 0 0,0 2-62,0 3 0,1-4 0,-4 4 1,1-3 58,-1-2 0,-1 0 1,-3 0-1,1 0 136,0 0 0,0 0 0,1-2 111,4-3-186,-4 4 1,5-10 0,-6 6-417,0 2 347,6 1 0,-5 2 0,4 0-637,-4 0 650,-1 0 0,0 0 0,1 0 0,0 0-89,-1 0 0,3 5 0,-8 0 0,2-2 73,-2-2 0,3-1 0,-3 0 0,3 0 39,2 0 1,0-1 0,-1-2 0,0-4 4,-5-1 1,3 5 0,-5-3 0,0 1-76,-1 0 1,0-5-1,-6 4 1,0 0-105,1-1 0,-6-2 0,-1 2 0,0-1-226,0-3 0,-4 3 0,0-2-1274,-2-1 1091,4-2 0,-4-1 1,4-2-1227,1-3 1195,-6 3 1,6-10 0,-7 6-1,1-3 69,4-2 1,-3-3-1,2-2 1,-2-2 44,-2-1 1,0-7 0,-2 3 0,-1-2 337,-2 1 1,-6 0-1,3-5 1,-1-1 151,-1 1 1,1 5 0,-4-1 0,2-1-143,1-1 1,5-4 0,-3 0 0,0 1-229,0 2 1,5 2 0,-2-1-797,4 2 1076,-6-2 0,6 10 0,-4-2 1,3 2 90,2 2 1,-1 4 0,-3-1 266,0 1-116,-8 1 1,9 5 0,-6-1 0,-3 3 14,0 1 1,-3 1-1,1 3 1,-1 0-23,1 3 0,0 4 0,-1-3 0,1 2 182,0 2 0,-1 1 1,1 0-1,-1-2 72,1 2 1,3 2-1,-2 1 1,-3 0 116,0 0 0,-8 0 1,-3 0-1,-5 0 211,0 0 0,-5 0 1,-3 1 1554,-6 4-1671,1-4 0,-9 7 0,6-4 812,1 0-1199,3 1 0,-1-3 0,-1 1 1,-2 2-80,1-2 1,3-1 0,0-2 0,-2 0-77,-7 0 0,5 0 0,-9 0 0,1 0-114,0 0 1,-8 0-1,-3 1 1,-4 2-19,-1 2 1,1 0 0,-1-5 0,0 0 19,0 0 1,6 0 0,4 0-1,1 0 2,-1 0 1,6 0-1,-5 0 1,-1 0 23,-2 0 1,3 0-1,-3 0 0,0 0-26,-3 0 1,1 2 0,-1 1-254,-1 2 226,-3 6 0,-7-8 0,-2 5-96,0-2 127,2-1 0,3-5 0,1 0 0,4 0-13,-1 0 0,3 0 0,1 0 0,4 0 5,4 0 0,0 0 0,0 0 0,0 0 14,3 0 0,1-1 0,-2-4 1,-2-3-59,-4 0 0,3 0 0,-6 5 0,0-4 4,1-1 1,-4 5 0,-4-2 0,-1 4 18,4 1 0,1 0 0,-3 0 0,0 1 7,0 4 0,2-2 0,1 5 1,4 0 49,1 0 0,0 2 0,3 4 129,-1 1-166,-7-1 1,8 5-1,-6 2-182,-2 1 251,-1 2 1,0 0 0,3-1 0,3-3-72,0-2 0,3 3 1,-3-2-1,3-1 80,5-2 1,8-2-38,0 0 0,0-1 0,5 0 0,6-2 0,5 0 0,4-1 0</inkml:trace>
  <inkml:trace contextRef="#ctx0" brushRef="#br0">21177 14431 30303,'-14'0'-1273,"-1"0"739,1 0 1,0 0 1252,-1 0-743,7 7 1,2 1 0,6 6-1,0 2-454,0 3 0,0 4 1,0 5-1,2 1 53,2 0 0,3 5 0,4 1 0,-2 2 147,3 3 1,-6 1 0,0 4 0,-1 1-301,0 2 1,0 0-1,-5-5 1,0 2-44,0 3 0,-5-8 0,0 2-1739,2-6 1597,-5-2 0,5-10 1,-5-2-374,1-1 1347,-4-2 0,10-4 0,-4-1 379,3 0-833,2-6-249,0 5 1,0-13 191,0 0 1,0-6 0,0-9 0,0 1-375,0 0 1,-1-2 597,-4-4 1,-3-2 0,-6-7-1</inkml:trace>
  <inkml:trace contextRef="#ctx0" brushRef="#br0">21321 14503 12408,'10'-25'0,"-2"-2"0,0-1 377,0 3 1,6 7 0,7-1 0,0 3 668,-1 2 1,4 4-1,-3 2 1,2 2-227,2 2 0,2-2 0,2 1 0,0 2-352,0 2 0,-1 1 1,3 0-1,1 0-110,1 0 1,7 0 0,-1 0 147,2 0-271,2 0 1,7 4 0,3 1 1248,3-2-953,-5-1 0,5-2 1,-4 1-289,4 4-308,2-3 0,-2 4 1,-3-6-1,-4 0 47,1 0 1,-4 0 0,7 0 0,0 0 22,-2 0 1,3 0-1,-4 0 1,2 0 3,8 0 0,-1-5 0,8-1 0,2 0 50,1-1 0,3-4 0,1 2 0,-2-3 36,-7 3 1,1 1 0,-4 5 0,-1-4 7,-2-1 0,-1 5 0,-2-2 3138,-3 4-3241,2-6 0,-3 6 0,5-6 0,1 1 0,-1 4 0,-2-4 0,1 4 0,4-1 0,4-2 0,-3 0 0,1 5 0,-3 0 0,-1-6 0,0 4 0,-2-4 0,-4 1 0,-4 0 0,-3 1 0,-2 4 0,0 0 0,0 0 0,2 0 0,2 0 0,1 0 0,-2 0 0,0 0 0,1 0 0,1 0 0,-2 0 0,-6 0 0,0 0 0,3 0 0,3 0 0,2 0 0,-6 0 0,-2 0 0,-2 0 0,-4 0 0,3 0 0,-2 0 0,5 0 0,-10 0 0,4 0 0,-4 0 0,-1 6 0,-2-4 0,-1 2 0,-4 0 0,-1 0 0,4-2 0,-2 3 0,-1-4 0,-3-1 0,-1 0 0,-1 0 0,3 0 0,-3 0 0,-1 0 0,-2 0 0,1 0-19,-1 0 1,1 0-1,-1 2 1,0 1-268,1 2 0,-2 1 0,-2-1-170,-2 5 1,1 3 0,3 1-106,-4 0 1,-2 1-1,-7-1-1846,0 0 1651,0 1 1,0 4 0,0 2-1391,0 1 1596,0 2 1,0 10-1,0-1 1,0 1 49,0 1 1,0 2-1,0 8 1,0 1 44,0 2 0,-2 0 0,-1-3 0,-2 1 116,2 2 0,-3 6 0,-1-2 0,1-1 85,-1-3 0,-2-4 0,2 0 0,1-1 231,0 0 1,-4-6-1,4-2 1,-1-2-22,1 1 0,-1 4 0,4-4-332,-2-2 342,-6-2 0,8 4 1,-7-1-408,-1-1 459,-1-1 1,2-4-1,0-1 153,-1-2-85,-2-7 0,-1 10 0,0-4 250,-1-1-250,1-1 0,4-7 0,1 2 0,-3 0 139,0-1 1,2 2 6,0-7 1,1-4-265,-6-1 0,6-3 0,-1-2 228,-1 0 1,-8-7 0,-3-1 0</inkml:trace>
  <inkml:trace contextRef="#ctx0" brushRef="#br0">26198 14561 17380,'-14'0'27,"-1"0"1,1 0 0,0 0 329,-1 0 0,6 0 1,-1 0 752,-1 0-1138,5 0 1,6-2 0,11-1 0,6-3 228,7-2 0,3 3 1,2-5-1,2-1-103,2-2 0,4-1 0,8 0 0,1-2 43,2-4 1,2 3-1,-1-7-148,9-2 6,6-1 0,3-2 0,0 0-1462,2 1 1443,-5-1 0,3 2 0,-8 3 354,-3 5-540,-15 3 1,6 1 0,-14 1 0,-2-1-366,-6 1 1,-4 6 0,-7 2-475,1-1 0,-7 4 1045,-3-7 0,3 7 0,0-3 0</inkml:trace>
  <inkml:trace contextRef="#ctx0" brushRef="#br0">27076 13928 17294,'0'-15'-2024,"1"3"1,4 2 2787,5 5 0,9-1 0,7 1 1,6 2-305,6 1 1,10 2 0,5 0 0,3 2-314,1 3 0,-1-2 1,-2 6-1,-4 1-156,-5-2 0,-7 5 0,-14-4 0,-6 6-110,-7 4 0,-2-3 0,-9 5-1358,-6 0 1124,-18 1 1,-8 7-1,-16 1-255,-5 4-95,-3-4 374,-1 12 1,-7 1-1,31-18 1,0 1-1</inkml:trace>
  <inkml:trace contextRef="#ctx0" brushRef="#br0">28889 13568 8959,'0'-24'0,"0"2"0,0 1-322,0 3 0,-5-2 0,-2 2 2043,-1 5-1185,5 5 0,-10 3 1,2 1-1,-5 0-137,-3 3 1,-5 7 0,3 4-1,1 4-251,-1 5 0,-3 4 0,5 6 0,1 1-36,2 3 0,3 3 1,4 5-1,4-1-52,3 0 0,2 5 0,0-8 0,2 1-6,3 0 1,3-6-1,8 2 1,1-5 49,2-5 1,5 1 0,-3-7 14,2-5-152,-6 1 0,9-12 0,-7 2 0,0-2-316,2-2 1,-5-2-1,3-2 1,-3-6-1222,-2-3 1629,1-1 1,-1 0 0,1-1-1</inkml:trace>
  <inkml:trace contextRef="#ctx0" brushRef="#br0">29248 13899 12341,'-8'-6'110,"2"2"1,7-5 211,4-2 0,3 3 0,7 0 0,1 0-409,3 0 1,-3-2 0,5-6 0,-2-1-111,0-3 0,5-5 0,-3 1-175,1-3 309,-4-9 0,2 4 0,-4-6 143,4-2-199,-11 5 0,10 0 0,-11 8 237,0 3-145,-1 3 0,-7 11 96,0 1-23,0 5 0,0 11 1,0 12-31,0 7 0,0 4 0,0 4 1,0 4 21,0 3 1,0 3-1,0-1 1,0-2-39,0-2 0,0 2 1,0-2-1,1 1-71,4-2 0,-3-3 1,3-6-1,-2-2 26,2-3 0,-2 2-475,6-7 176,1-6 1,4-2-1,1-6-784,-1-2 887,0-8 0,2-3 1,2-6 300,1-1 1,0-5 0,-4-3 0</inkml:trace>
  <inkml:trace contextRef="#ctx0" brushRef="#br0">29766 13079 16407,'0'-22'-1145,"0"1"0,7 13 2116,2 3-330,4 3 1,1 4 0,-1 3-185,-3 4-495,3 4 0,-5 3 0,4 2 0,-1 2-352,-1 3 1,-5-4 296,4 5 0,1 6 1,4 7-1</inkml:trace>
  <inkml:trace contextRef="#ctx0" brushRef="#br0">19249 13151 9353,'-1'-15'0,"-2"1"-458,-2 0 535,0 6 1,5 3 0,0 10 301,0 4 1,-2 10-1,-1 7 1,-2 6-47,2 6 1,0 4 0,0 1 0,-2-1-178,2-4 0,1 4 1,2-6-1,0 3-213,0-1 0,2-6 1,1 0-1,2-5-720,-2-3 0,-1-5 1,-2 4 781,0-2 0,0-2 1,0-5-1</inkml:trace>
  <inkml:trace contextRef="#ctx0" brushRef="#br0">18645 13770 15091,'-13'1'14,"4"4"1,4-3 0,10 2 0,8-2 299,9-2 1,8 0 0,15-2 0,5-1 139,7-2 1,9-4-1,9 2 1,5-1-236,-38 3 0,0-1 0,-1 0 0,0-1 0,3 0 0,0 0-874,-2 0 0,-1 0 651,28-8 1,1 6 0,-16-1 0,-6 0-233,-9 2 1,-9 0 0,-6 5-2095,-5-2 2246,-9 1 1,-16 10 0,-10 2 0</inkml:trace>
  <inkml:trace contextRef="#ctx0" brushRef="#br0">19134 13885 15178,'-14'6'-340,"0"4"1,6 4 0,3 4 0,3 2-1,2 3 860,0 2-1101,0 3 561,0 7 1,2-5-34,3 4 1,-4-2 0,4 0-1,-2 1-51,2-1 1,-3-8 0,2-5-1,-2-3-270,-2-1-170,6-1 1,-2-8-39,5-6 642,-6-12 1,8-6 0,-4-6-199,1-1 89,1-3 0,1-2 0,0-2 0,1-2 64,2 2 1,1 2 0,0 1 0,2 1 209,4-1 1,-4 6 0,3 4 0,-3 3 152,-2 2 0,5 6 0,0 3 0,-1 5 166,-2 5 0,-2 8 1,1 7-1,-1 3-344,1 2 0,-7 3 0,-2 0 0,-1 1-281,0 0 1,1 0 0,-3-2 0,2-2-568,-2-1 0,4-4 1,-3 2-2376,0-1 2931,4 4 0,-7-9 0,6 5 0</inkml:trace>
  <inkml:trace contextRef="#ctx0" brushRef="#br0">9193 17323 24339,'-14'0'-42,"-1"0"1,7-1 0,5-2 784,6-2 0,7-2 1,9 4-1,5-2-312,3 2 0,4-3 0,2-1 1,4 1-263,0 0 0,4-4 0,-2 4 0,2-2-1,2-4 1,4 4-1,-4 0-259,-6 2 71,-5 1 1,-5 1 0,-3-1 49,-5 2-177,-10 1 1,-1 2-1998,-3 0 1217,-3 0 725,4 0 1,-12 6 0,-2 2 0</inkml:trace>
  <inkml:trace contextRef="#ctx0" brushRef="#br0">10473 17079 23063,'-27'0'0,"3"0"0,5 0 0,3 0-282,2 0 0,-1 0 863,1 0 1,8 5 0,7-1-812,12 0 1,9 2 0,12-1 1015,4-2-419,10-1 0,2-2 0,4 0 21,-1 0-259,0 0 1,4-5 0,2-2 0,2 1-16,1 0 1,1-4 0,-6 4 0,-1-1-147,-3 1 0,-3-1 1,-11 4-1,-3-2-242,-8 2 315,-8 2 1,-8 1 0,-12 0-2065,-8 0 2197,-4 6 1,-9 2-1,-2 6 1</inkml:trace>
  <inkml:trace contextRef="#ctx0" brushRef="#br0">8301 17309 8629,'-5'-10'0,"-1"1"-172,-2-2 1,-2-2 799,-4-2 0,-1 1-77,1 0 1,4 1 0,2 2 430,2 1-905,1 7-72,5-3 0,0 4 312,0-3 277,7 4 0,2-6 1,10 7 523,5 0-914,4 0 1,5 0-1,2 0 1,4 0 45,5 0 0,1 0 1,6 0-1,-1 0-44,-4 0 0,4 0 0,-2 0 0,-3 0 9,-5 0 1,-7 0 0,-9 0 0,-5 0-68,-3 0 0,-8 2 0,-3 3-161,-3 4 0,-10-1 0,-5 2 0,-6 1-114,-4 2 1,-1-1-1,-4 0 1,-3-3 64,-2 2 0,1-3 0,-5 0 29,2-1 23,-5 4 1,9-9 0,-4 4 356,0 0-308,5-4 0,-6 4 0,9-6 0,2 0 104,1 0 1,8-1 0,0-2 17,5-2 1,9-5-1,2 5-114,8 2 0,5-3 1,3 1-1,3 2-42,5 1 1,3-3 0,3 1 0,2 0-13,2 3 0,6 1 1,-2 0-1,4 0 104,1 0 1,-1-5 0,-2 0 0,-4 2-93,0 1 1,-3 2 0,-6 0-232,-3 0 70,-9 0 108,-9 0 0,-14 2 0,-6 1-619,-9 2 447,-4 0 1,-6-4 0,-1 3 0,0 0 251,-1 0 1,-2 4 0,-6 0 0</inkml:trace>
  <inkml:trace contextRef="#ctx0" brushRef="#br0">12401 17036 22231,'-14'-5'0,"-1"-2"-539,1-1 310,6-1 1,0 1-1,5 1-276,-2 1 75,0 4 974,12-4 1,1 6 0,8 0 0,3 0-244,5 0 1,5 0 0,4 0 0,6-2 12,2-2 1,7 2 0,2-3 0,1 2-62,3-2 1,7 4-1,3-4 1,1 3-31,4 2 0,0-1 0,1-2 1,-1-2 45,0 2 0,-4 1 0,-10 2 1,-4 0 200,-2 0 0,4 5 0,-7 0 699,-4-2-1324,1-2 1,-17 1 0,2 1-167,0 2-149,-14 0-196,5-5 474,-17 0 1,3 0-1,-10 0 1,-5 0 175,-3 0 1,-7 0 0,-3 0 0</inkml:trace>
  <inkml:trace contextRef="#ctx0" brushRef="#br0">9538 13208 8444,'11'-11'0,"4"-3"0,2-9 0,12 4-39,0 2 20,6-6 0,2 9 0,8-2 0,1 5-96,2 0 1,2-2 0,-4 0 0,2 2-81,-2 1 0,-1 1 0,-2-4 0,0 2 155,0 1 0,-4 2 1,-2-3-1,-1 3-33,1 1 1,-3-4 0,4 3-1,2 0 70,2 3 0,2-1 1,4 0-1,5-1 15,3 1 0,-3-4 0,-1 4 0,4-1-4,5 1 0,0-5 0,6 3 108,2 0-90,1-5 1,-3 7 0,0-5 0,4 3 67,4 1 0,-8 1 0,2 3 1,-5-2 11,-2 2 0,2 1 0,-3 2 0,-1 2-109,-4 2 0,-4-2 0,-9 4 0,0-1 24,0 0 1,-1 5-1,-2-4 1,-4 0-60,0 1 1,-1 2 0,-3-2-1,3-1 40,2 0 1,-5-1-1,3-3 1,0 1 75,3 2 1,-3 0 0,1-5 240,-1 0-295,-5 0 1,7 1-1,-5 2 118,1 2-123,1 0 1,-5-5 0,0 2-10,-1 2-8,1-2 1,0 9-1,0-6 1,-1 0-27,1 1 0,0-3 1,0 5-1,0-1-12,-1-4 1,-4 3 0,0-1 0,3 0 22,5 1 1,-1-2 0,2 4-1,-2-2 9,-3-3 1,8 4 0,0-1 0,1 0 7,-3 1 1,1 2 0,0-4-1,0 0-1,0 1 0,-1-4 1,-5 4 0,0 1-4,-1-6 0,1 7 0,0-4 0,0 0 0,-1 1 0,1 0 1,0 0-2,0-2 8,0-1 1,-1 2 0,1 1 0,0-2 38,0-1 1,-1-2-1,1 0 1,0 0 14,0 0 0,-5 0 0,-2 0 0,0 0-39,1 0 1,-1 5 0,2-1-1,-5 0-29,-3-3 0,4 4 0,0 0 0,1-2-4,0-1 0,3 2 1,-3 1-1,1-2-6,4-1 0,1 3 0,2 0 4,-1-2 14,1-2 1,0-1 0,0 0 0,-1 0 11,1 0 1,0 0 0,0 0 216,-1 0-212,8 0 0,-6 0 0,4-1 0,-2-2 16,1-2 1,-1-2 0,5 4 0,-2-2-24,-3 2 0,-2-3 0,-1 1 1,2 0-20,2-1 0,-7 4 0,2-3 0,-2 4-11,-4 1 1,4-5 0,-7 0 0,-1 2 76,-2 2 0,-2-4 133,1 0-175,-7 0 1,0 0-10,-4 1 22,-2-1 1,4 3-270,-6-3 212,0 4-44,0-6-18,0 7 1,2 0 29,3 0 0,-2-1 0,6-2 47,3-2 0,0 0 0,3 5 75,-1 0 0,1 0 0,-1 0 30,0 0 1,1 0 0,-1 0 0,1 0-45,-1 0 0,-4 0 0,-1 0-83,2 0 65,2 0 1,1 0 0,1 0-122,-1 0 103,1 0 0,4 0 0,2 0-87,1 0 68,2 0 1,5 0 0,0 0 0,-1 0-1,1 0 1,1 0-1,1 0 1,-1 0 4,-3 0 1,-1 0-1,3 0 1,-1-2-75,1-2 0,-6 2 0,-4-3-313,-3 4 108,-2 1 0,-7 0 0,-7 0 120,-8 0 0,-10 0 0,-3 1-266,-1 4 331,-2-3 1,-2 6 0,-1-5 0,-3 2-61,-1-2 1,-5 3 0,-3-1 0,-2-2 137,-2-1 0,-2 3 0,-2-1 0,-2 0 26,-2-3 0,3-1 0,-3 0 1,1 0 27,4 0 1,1-5 0,2 1-1,1-1 7,4-2 1,-2 6-1,6-4 1,2 3-59,2 2 0,-4 0 0,1 0 0,-1 0-26,-1 0 0,5 0 1,-5 0-1,-1 0 17,-2 0 0,-4 5 0,-1 0 1,-1-2-22,-4-1 0,1 3 1,-4-1 245,1 0-81,3-3 1,3 4 0,1 0 0,-2-2 43,-3-1 1,10-1 0,0 2 0,6 2-26,3-2 0,2 4 0,3-3 1,6 1-54,7 2 1,5-4-1,7 5-23,4-2 0,5 4 1,9-5-1,5-1-12,3 3 0,10-4 0,4 5 0,6-2-45,-1-2 1,5-3 0,2 1 0,5 1 34,4 2 1,-3 0 0,5-5-157,0 0 140,-5 0 1,18 0-1,-2 0 0,3 0-52,1 0 0,-1-5 0,-38 2 1,1-1-1,2 1 0,1 0 34,1 0 1,1 0-1,-3 0 1,0 1 0,1 2-1,0 0 1,38-2-4,-4-3 0,-6 4 1,-7-4-1,-4 3-10,-10 2 0,-3 0 1,-14 0-1,-4 0 15,-4 0 14,-5 0 1,-21-1-1,-12-2-116,-13-2 0,-10 0 1,-12 5-1,-5 0 13,-11 0 1,-6-2-1,-4-1-122,-4-2 111,4 1 1,30 3 0,-1 0 0,2 0 0,0-1 89,-3 0 0,0-1 0,-4 1 0,1-1 0,3 1 0,2-1 0,-3 0 0,1 0 0,0 0 0,2 0 27,-1 0 0,1-1 0,-30-2 0,7 3 1,10-2 161,8 2 1,10-4-61,4 3 0,17-3 1,9 4-27,9-2 1,7 0-1,8 5 1,4 0-89,4 0 0,9 0 0,5 0 0,4 0-45,1 0 1,5 0 0,3 0 0,4 0 31,4 0 1,6 0-1,-1 0 1,3 2 4,7 3 1,7-4 0,-35 2 0,1-1-745,1-1 0,0 0 742,3 2 1,0 0 0,-1-1-1,0-1 1,3 3 0,1 0 6,0 0 0,0-1-44,2-1 1,-1 1 0,-2-1 0,1 0 0,-3 1-1,-2-1 1,-2 0 0,-1-1 55,-2 0 0,0 0 0,0-1 1,0 0-1,1 0 0,0 0 1,-1 0-1,1 0-14,-3 0 1,1 0 0,0 0-1,0 0 1,39 0 0,-40 0-1,2 0 0,1 0 1,1 0 0,-2 2 0,0 1-1,2-1 1,-1 0 0,-1 1 0,0-1-33,-1 2 0,0-1 1,-2-2-1,0 1 1,37 7-1,-4 1-29,-9-2 0,-4 3 0,-3-4 0,-3-1-10,-2 0 1,-5 4 0,-9-5-239,-6-2 271,-2 5 0,-8-6 0,0 2 1699,-2-2-1674,-9-2 0,1 0 239,-3 0 0,1-2-323,-1-2 1,-6 2 0,-8-3 128,-6 4 1,-16-6 0,-4-1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18947 1942 8373,'10'-12'878,"-1"2"-930,-5-3 0,7 10 0,-5-7 516,2-1 1,0-2 0,3-1 0,-1-2-310,1-3 1,4-3 0,2-9-1,2-2 1,-1-6-48,-2-2 0,3-7 1,0-2-1,-3 1-65,-5-1 1,1 4 0,-8 6 323,0 1-116,-3 14 0,-1 2 222,0 14-319,0 6 1,0 14 738,0 13-608,0 12 0,0 3 0,0 9 0,0 6 128,0 7 0,0 0 1,0 6-1,0 2-234,0 1 1,0 2-1,0 0 1,2 0-182,3 0 0,-4-2 0,4-3 1,-2-6-221,2-7 1,-3-4 0,2-9 0,-2-4-347,-2-8 1,0-2 0,0-8-1986,0-1 887,0-9 1308,0-9 0,0-9 0,0-10-1657,0-5 1028,0-3 987,0-9 0,0-7 0,0-8 0</inkml:trace>
  <inkml:trace contextRef="#ctx0" brushRef="#br0">19221 1626 8361,'1'-39'0,"4"1"-224,5-2 1,7 5-1,4 1 1,1 4 1149,4 1 1,6 2-1,1 3 1,-1 7-17,-1 5 0,2 6 0,1 6 293,-2 0-922,-2 6 1,-3 4 0,-3 9 440,-4 5-460,-4 3 1,-4 2 0,-2 1 431,-5 4-456,-4-4 1,-2 7 0,-4-3 496,-5 4-590,-2-3 0,-8 0 0,0-6 1,-3 0-127,-2 0 0,-2 0 0,-2-2 0,0-3-543,0-5 0,-1-5 0,-2-3 1,-2-3-312,2-1 1,4-2-1,2-7 1,4-3 834,1-4 0,-11-11 0,1-2 0</inkml:trace>
  <inkml:trace contextRef="#ctx0" brushRef="#br0">16156 1439 8330,'-8'-15'199,"3"1"0,-1 0 0,1-1 4138,2 1-1746,1-1-1921,2 7 1,2 2-331,3 6 0,1 2 0,4 2 0,-4 6-99,1 3 0,-1 8 0,5 3 0,-1 3-90,1 2 1,-3 4 0,2 2 0,1 2-199,2 3 1,6 2-1,0 2 1,0 3-294,2 1 0,0 4 1,4-4-277,-1-1 464,0-2 0,3-4 1,-1-1-264,-2-2 260,-7-6 1,9 4 0,-7-9-995,-1-3 787,-2-3 0,-3-2 0,-2-2-1846,-2-4 1463,-5 2 1,7-7 0,-5 4 0,1-1-2227,-1-1 2971,-1-7 0,1-3 0,2-8 0</inkml:trace>
  <inkml:trace contextRef="#ctx0" brushRef="#br0">16804 1266 8262,'-15'-9'224,"1"-1"429,6 7 0,-5-2 1,3 10-1,-2 6 108,-3 7 1,-1 6 0,-1 9-1,-4 5-465,-1 4 1,-2 8 0,-7 4 0,-1 5-93,-1 3 1,-2 6 0,1-4 0,-3 0-101,0-1 0,-4 5 0,4-8 0,-1-4-252,-1-6 1,7-5 0,-1-4-368,2-2 385,3-4 0,5-8 1,4-2-1079,3-1 869,2-6 1,1 3 0,3-7-1733,6 1 999,2-7 1072,2-2 0,0 0 0,0 2 0</inkml:trace>
  <inkml:trace contextRef="#ctx0" brushRef="#br0">17206 1784 8238,'-14'0'364,"0"0"1,4 0 0,1 0 2151,-3 0-187,6 0-1572,0 0 0,17 0 266,3 0-749,4 0 0,2 2 0,4 1 519,4 2-530,0 0 1,1-5-1,0 0 264,0 0-412,-1 0 0,1-5 0,0-2-174,0-1 69,0 5 1,-5-5 0,-2 5 0,-1-3-404,-4-2 0,4 3 1,-2-3-1,-1 0-802,-2 0 0,-2 3 0,1-3-4062,-1 2 5257,-6 1 0,-8 11 0,-8 2 0</inkml:trace>
  <inkml:trace contextRef="#ctx0" brushRef="#br0">17135 2101 8597,'-8'0'1454,"3"0"1,10 0 0,4 0-922,4 0 1,3 0 0,1 0 943,3 0-1101,5 0 0,-2-5 0,5-2 795,1-1-918,6 5 1,-4-9 0,2 4-323,-2 0 149,-3-5 0,1 6 0,0-4-1520,0 2 747,0 5 0,-7-7 0,-3 6 0,-3 2-1023,-2 2 1716,1 1 0,-7 6 0,-2 2 0</inkml:trace>
  <inkml:trace contextRef="#ctx0" brushRef="#br0">19465 1396 8347,'-14'-13'513,"-1"3"0,1-1 0,0 6 518,-1 2 1,-4 13 0,-2 6 0,-1 6-365,-4 8 0,4 6 1,-2 7-1,-3 2-411,-5 2 0,0 1 0,-5 7 0,2 1-247,3-2 0,2-8 0,2-2 0,3-11-654,1-7 503,13-5 0,-2-20 1,14-7 387,4-10-247,10-7 1,7-12-1,8-3-524,4-4 325,3-7 1,6 2-1,0-4 1,0 2-29,0 2 1,2 3 0,2 2 0,0 4 339,0 4 0,-4 12 0,-3 7 0,-5 10 83,-5 9 1,-6 18 0,-14 16 0,-7 14-5,-6 8 0,-8 9 1,-12 9-1,9-36 0,-3 0-56,-3-1 1,0 1-1,-2-1 1,-1-1 0,-4 1-1,-1 0 1,2-2-1,-2 0-130,-1 1 1,-1-2 0,-23 23-1,-3-5 242,5-13-147,10-14 0,7-15 256,10-9-284,10-10 0,7-6 1,9-11-36,3-7-112,9-16 1,8 1-1,7-14 1,0 0-147,0 1 0,4-9 0,2-2 0,1-4-104,-1 1 1,3 9-1,-3 1 1,4 7 201,5 6 0,-7 22 0,2 12 0,-9 12 13,-6 12 0,-5 8 1,-9 15-1,-6 7 780,-2 6 0,-10 6 0,-6 7 0,-10 3-197,-8 5 1,0-3 0,-7-1-1,-1-6-146,-1-4 0,3-2 0,2-8 1,6-4-350,8-12 47,4-15-32,10-12 1,3-15-1,10-14-455,5-8 233,2-5 1,8-9 0,0-5-1,3-6-133,2-4 0,-2-1 0,1-5 1,1-1 26,2-4 0,1 10 0,-3 1 1,-2 14 185,-3 13 0,0 12 1,-8 19-1,-2 11 321,-5 15 1,-5 11-1,-7 15 1,-5 6 182,-6 7 0,-14 3 0,-2 7 482,-6 2-728,-3-6 0,21-27 1,0-1-1,-26 30 590,21-31 0,1-2-314,-24 25 0,1-9 1,9-11-213,6-8-108,7-13 1,19-13-310,3-12 3,4-7 1,7-20-1,4-2 1,2-5-280,3-5 0,-6-3 0,1-7 0,0-1 199,-2-3 0,3-4 1,-5-6-1,2 0-4,3 0 1,7 2-1,3 4 1,-1 12 115,1 14 0,3 13 1,-5 19-1,-1 10 16,-2 10 0,-3 15 0,-4 13 1667,-4 7-1099,-3 4 1,-2 8-1,-2 2 1403,-3 1-1302,-3 1 1,-11-6-1,0 1 473,1-1-1253,-4 7 0,6-11 0,-3-2 1,3-9-1246,1-9 0,6-2 0,1-4 1549,1-3 0,3-3 0,4-7 0</inkml:trace>
  <inkml:trace contextRef="#ctx0" brushRef="#br0">4632 8360 7962,'-24'0'0,"2"0"0,1-2 0,4-1 1873,1-2-418,8 0 0,3 0-1138,10 1 0,4-6 1,9 5-1,3 2 248,1 1 1,8 2 0,9 0 94,2 0-491,2 0 1,2 0-1,3 2 70,5 3-65,3-4 0,1 12 0,3-5 1,2 2-3,5-1 1,5-5 0,6 0 0,-36-3 0,1 0-146,2-1 0,0 0 0,0 0 0,1 0 0,-3 0 0,0 0 0,0 0 0,0 0-10,0 0 1,1 0 0,-1-2-1,0-1 1,-1 1 0,-1-1 0,37 0 13,-6 2 0,-9 1 0,1 0 0,-4 0-57,-2 0 1,-4 4-1,-11 1 1,1 0 82,-1 1 0,5-4 0,0 3-3,-2-4-21,-1-1 1,3 0-1,1 0-173,2 0 166,-4 0 1,-2 0 0,-9-1-41,-1-4 43,-1 3 0,-7-6 1,-3 5 323,-5-2 73,-3 1 1,-6-1 49,0 0 1,-7-1-1616,2 1 1,-5 3 0,-5-3-1384,-5 4 2522,4 1 0,-13 0 0,3 0 0</inkml:trace>
  <inkml:trace contextRef="#ctx0" brushRef="#br0">20760 1554 8434,'0'-14'1291,"0"7"0,0 9-524,0 11 1,0 9 0,0 11 284,0 6-762,0 2 0,0 4 0,2 2 505,2 1-565,-2 6 1,4-8-1,-6 5 327,0-1-422,0 4 1,5-9 0,0 1-1,-2-4 14,-1-4 1,-2-6 0,1 2 0,3-4-441,0-1 0,1-7 0,-5-2 0,0-3-991,0 2 1,0-7-1759,0 2 3040,0-9 0,0 1 0,0-6 0</inkml:trace>
  <inkml:trace contextRef="#ctx0" brushRef="#br0">24213 1928 8530,'-15'-2'1067,"1"-2"0,6 4 1,3 0-349,4 8 1,1 4-1,0 3 1,1-1-689,4 1 1,-2 4 0,5 0 0,-1-1-898,-4-2 1,-2-2-1,-1 0 866,0 1 0,0 5 0,0 3 0</inkml:trace>
  <inkml:trace contextRef="#ctx0" brushRef="#br0">24198 1482 8351,'-12'-2'1237,"2"-2"1,2 0-1268,3-5 1,4 7 29,-4 2 0,10 7 0,3 7 0</inkml:trace>
  <inkml:trace contextRef="#ctx0" brushRef="#br0">24817 1640 8461,'8'-13'641,"-3"-6"1,1-6 0,-1-2 0,-2 1 688,-1 2 1,-2 5-1,-2-4 1,-1 1-1314,-2 0 1,-6 6-1,0 0 1,-5 6-795,-3 4 1,-7 1-1,4 8 1,-2 5 159,0 6 1,5 12-1,-4 3 488,2 8 61,2-2 1,5 11-1,1-3 1,4 5-252,4 7 0,3-7 0,2 9-116,0-1 413,0 0 0,7 2 1,2-1-1,2 1 195,-1-1 0,3-6 0,-5-3 0,0-3 179,-4-2 0,-2-6 0,-2-5 0,0-5-53,0-3 0,-6-11 1,-4 1-1,-3-2-482,-1-4 0,0-2 0,-2-6 0,-2-2-872,-1-2 0,-5-4 0,5-8 1055,1-4 0,-4-2 0,-1-7 0</inkml:trace>
  <inkml:trace contextRef="#ctx0" brushRef="#br0">24285 2144 8879,'0'-19'0,"0"-1"0,0 3 775,0 1 1,0 2 0,1-1-1,4 2-188,5 4 1,9-4-1,5 5 1,6-2-508,9 1 1,1 1 0,12-2 0,3 5-477,1 4 0,1-4 396,1 0 0,6 7 0,1 6 0</inkml:trace>
  <inkml:trace contextRef="#ctx0" brushRef="#br0">25824 1525 8345,'0'-29'816,"0"1"1,0 5 0,0 4 1122,0 3 0,0 11 1,0 10-1486,0 13 1,-5 9 0,1 6 0,0 6-304,3 2 1,-4 7-1,0 2 1,2-1-239,1 1 1,-2-2 0,-1-5 0,2 0-159,1 0 1,2-6-1,0-5 1,0-6-121,0-7 1,0-8 577,0-1-108,0-7 1,6-9 278,4-14-392,3 1 0,1-8 0,1 3 0,-1-2-274,0 2 0,1-1 0,-1 6 0,1 3 76,-1 4 0,-5 1 0,1 6 188,1 2 0,-4 13 0,-1 4 0,-1 4 0,0 3 1,-1 1 0,-4 7 0,2 0-577,3-1 1,-4 0 0,6-3 0,-2-3-2679,-1-1 3272,1-2 0,2-4 0,1-1 0</inkml:trace>
  <inkml:trace contextRef="#ctx0" brushRef="#br0">26126 1942 9526,'15'0'965,"1"-1"0,1-2 0,2-2-451,-1 2 0,4-5 1,1-2-1,1-3-507,0-1 1,-5-1 0,3 1 0,-1 0-270,-3-1 1,-2-1 0,-4-1 80,-2-2 37,3-1 1,-12 1 0,3 2-29,-8 4 0,-4 5 0,-6 8 0,0 0 285,-1 0 0,-1 6 0,-1 5 0,-2 5 105,1 4 0,2 4 1,3-4-1,2 3-134,1 2 1,2-2 0,-1-1-1,2 0-380,1 1 1,4-6 0,-2 4 0,4-2-913,4 1 1208,4-1 0,13-5 0,2 1 0</inkml:trace>
  <inkml:trace contextRef="#ctx0" brushRef="#br0">26788 1827 9055,'-14'-9'0,"-1"1"702,1 1 1,0 3 0,-1 4 0,-1 0 211,-3 0 0,3 0 1,-3 1-1,3 4-80,1 5 1,1 2-1,1 3-269,4-1 0,2 0-1360,7 1 1,2-2 0,3-4 0,4-4-33,4-3 1,-3-2 0,-1 0-930,2 0 1381,2 0 0,2-2 0,-1-3 281,0-4 127,-6 2 1,5-4 0,-5 5 0,2-1 661,-1 1 0,-4-4 1,3 4 841,-1-2 1,-1 5-808,-1-2 0,-4 5-766,4 5 0,-3 3 0,-2 6 0,0 0-825,0 1 0,0-6 0,0 1 0,1 1-578,4 2 0,-2-5 0,9-2-790,3 1 2229,0-6 0,12 6 0,-5-7 0</inkml:trace>
  <inkml:trace contextRef="#ctx0" brushRef="#br0">27047 1856 7956,'8'-6'1505,"-3"6"0,-10-2 1,-5 7-967,-2 3 0,2 1 0,0 6-459,-1-1 0,3 1 0,0-1 0,2 0-237,3 1 0,1-6 1,4-1-137,3-1 1,3-2 0,6-7-73,0-3 0,2-4 0,2-11-163,1-4 450,0-3 0,0-3 1,1-5 114,-3-8 18,6-1 1,-7-18 0,3 0 214,-3-7-77,-2-9 1,-4 6 0,-2 0 0,-2 11 674,-3 11 1,-1 18-652,-2 23 1,-7 9 0,-1 17 0,-1 6 131,-1 6 0,2 9 0,-3 2 0,3 5 172,2 3 0,-4 1 0,5-2 0,2 2 266,2 2 1,1-3-1,0 3-217,0-1-397,0 4 0,6-7 0,4 5-1563,2 3 1100,9-6 0,-5 1 1,5-7-3931,0 0 4220,-5-6 0,11 11 0,-5-3 0</inkml:trace>
  <inkml:trace contextRef="#ctx0" brushRef="#br0">20789 3295 8182,'-15'-14'0,"1"-1"1518,0 1-1117,-1 6 0,6 3 0,-1 11 1291,-1 9-1231,-2-1 1,3 15 0,2-2 324,2 5-637,1 2 0,5 1 0,0 3 0,2 4 20,3 1 1,-2 0 0,6 0 0,3 0-58,0 1 0,8-3 0,-1-3 0,-2-6-51,-1-6 1,-1-5-1,1-7 1,1-1-23,3-3 0,-1-4 0,-3-9 1,1-5 109,2-7 1,5-9 0,-3-1 230,2-7-283,1-5 1,-2-6 0,-3-2 331,-3-3-319,-1-3 1,-7-5 0,-4 0-255,-2-1 0,-15 2 1,-3-9 0,-14 10-1,-4 6-378,-4 10 1,-9 12 0,-2 8 0,-2 7-573,-4 6 1094,6 17 0,-1 4 0,7 12 0</inkml:trace>
  <inkml:trace contextRef="#ctx0" brushRef="#br0">25450 3295 8446,'-8'8'976,"3"8"1,4 11-219,1 10 1,0 6 0,0 5 0,0 5-660,0 3 1,0 0-1,0-4 1,0-4-1172,0-3 1,5-8-1,-1-4 1072,0-2 0,4-9 0,0-1 0</inkml:trace>
  <inkml:trace contextRef="#ctx0" brushRef="#br0">25249 3655 8928,'14'-5'440,"0"0"0,1 0 0,1 5 0,5-1-115,7-4 1,4 3 0,10-3-1,4 4-550,4 1 0,3 0 1,3 0-1,-2 0-122,-1 0 1,-7 0 0,0-2-48,-6-3 391,-11-3 1,-8-1 0,-7-1 284,1-1-206,-7-2 1,-4 0 666,-8 4-508,-11 3 0,-1 6 1,-3 0-1,2 1 161,-3 4 0,4 8 1,-4 7-1,0 1 82,1 0 0,2 3 0,5-3 0,3 0-287,-2-1 0,4 0 0,1-6 0,1 0-219,0 1 1,0-1-1,5 0 1,0 1-316,0-1 1,2-4 0,3-2-201,4-2 1,-1-1-1,2-5-443,1 0 754,2-6 0,1-2 0,1-7-76,-1 1 246,1-7 0,-1 4 1,2-6 282,3 2-129,-9-4 1,9 9 0,-10-3 449,4 3 1,2 8-97,-1 3 0,-6 5 1,-3 5-1,-4 4-293,-1 4 1,0 1 0,0 1-1,0-1-1411,0 1 1,0-6 0,2 1-979,3 1 2236,3 2 0,0-5 0,-2-2 0</inkml:trace>
  <inkml:trace contextRef="#ctx0" brushRef="#br0">26184 3424 9275,'0'-14'0,"0"0"0,1-1 1356,4 1 0,2-1 1,4 1-1,-2 0-505,3-1 1,2 1 0,4 1-1,1 2-944,-2 1 1,-1 7-1,-1-2 1,-1 4 92,0 1 0,1 6 0,-1 2 0</inkml:trace>
  <inkml:trace contextRef="#ctx0" brushRef="#br0">26184 3727 9203,'-7'14'1308,"6"0"1,-4 1-914,3-1 0,4 0 0,1 2 1,4 2-293,1 1 1,1 0-1,6-4 1,-3-1-108,-2 1 1,3-6 0,-4-1-343,4-1 289,2 4 0,-1-10-1728,0 4 1342,1-10 1,-1 2 0,0-6 0,1-3-1461,-1 0 1903,-6-3 0,11 1 0,-3-1 0</inkml:trace>
  <inkml:trace contextRef="#ctx0" brushRef="#br0">26457 3784 7938,'10'-14'0,"-2"-1"0,-2 1 250,-3 0 1,4-2 0,-1-2 0,2-1 804,3 1 0,-3-3 0,2 1 0,1-1-600,2 0 0,0-5 0,-2 3 1,-2-3-366,3 2 1,0-3 0,3 1-398,-1-6 282,7-5 0,-5-6 0,3 0 1,-3 0-110,-1 0 1,-6-7-1,1-1 1,1-2-159,2 1 1,-5 7 0,-2 2 0,-1 6 305,0 2 0,-1 16 180,-4-1 0,-1 16 1,-4 4-1,-4 9-100,-4 9 1,-6 6-1,-1 9 1,3 6-55,1 2 1,1 4 0,3 1 0,0 4-7,3 1 1,6 3-1,-2 6 112,3-3-130,2 4 1,0-10 0,0 7 599,0-1-420,7 1 1,-4-9 0,6-4 390,3-5-467,0-14 0,3 7 0,-1-12 509,1-4-438,-1 3 0,0-19 0,1 4 0,-1-3-252,0-2 1,6 0 0,0 0 0,1-2-521,0-3 1,5-1 0,-2-5 580,3 1 0,2 0 0,-1-4 0</inkml:trace>
  <inkml:trace contextRef="#ctx0" brushRef="#br0">27378 3798 9759,'0'-9'4262,"0"-1"1,0 6-5118,0-6 855,0 7 0,6-10 0,2 5 0</inkml:trace>
  <inkml:trace contextRef="#ctx0" brushRef="#br0">18688 1698 12897,'0'-15'0,"0"1"0,0 0 0,0-1 432,0 1 1,0-2-1,0-2 1,0-1 424,0 2 0,0-1-413,0-1-421,-6 9 1,-2-9 0,-6 11 0,-1 0 386,1 3 1,-7 4 0,-3 2 20,-3 4-396,-2 3 0,-1 14 0,-2 6 0,-3 5-149,-2 4 0,5 0 0,0 3 0,5-2 141,3 2 0,6 0 1,1 0-1,5-3-109,8-2 1,4 3-1,4-4 1,8-1 70,5 3 1,5-8-1,9 3 1,1-6 291,1 1 0,1 1 0,-7 2 0,-1-2-460,-2-3 0,-8 3 1,-2-3-874,-8 3 615,-4 2 1,-5 1-1,-7 2 344,-9 2 207,-13 0 1,0 1 0,-5 1 736,2 1-706,2-2 1,5-1 0,3 0-1,4-4-407,5-4 1,5-1 0,11-6-186,0-1 0,2-2 1,2-2 125,6 1 0,3-1 1,1 0-1,0 1 277,1-1 1,-1 5 0,1 2 0,-1 2 146,0 2 0,-1 9 1,-2 4-1,-1 4-231,1 1 1,2 6 0,1 6-593,1 5 510,-1 0 0,-1 4 0,-2-5-1262,-1 3 21,-1-3 1451,12 18 0,-3-4 0,-7-30 0,2 1 0,-2-1 0,0 0 0,-2 0 0,0 0 0,-3 1 0,0-1 0</inkml:trace>
  <inkml:trace contextRef="#ctx0" brushRef="#br0">17839 5396 8347,'0'14'-915,"0"0"1,0-4 962,0 0 329,0-7-28,0 10-57,0-12 1,-4 4-48,-1-10 0,-2-3 1,4-8-1,-1-3 119,0-5 1,1-3-1,0 0 1,-3 1-55,-2 2 1,4 2-1,-2-2 1,1 5 240,0 3 1,1 1-381,4 1 1,0 12 0,0 9-1,0 10-25,0 12 1,0 8 0,1 11 61,4 4-190,-3 4 0,10 7 0,-4-1-569,0-1 419,5-2 1,-7 0 0,6 0-1073,-3-1 811,-6-4 0,9-19 0,-8-4 0,1-7-504,2-4 0,-6-8 1,6-12 896,-1-8 0,2-12 0,6-2 0</inkml:trace>
  <inkml:trace contextRef="#ctx0" brushRef="#br0">17825 5007 8294,'10'-29'0,"1"2"-119,5 3 0,0 3 1,8 9 1859,1 2-1218,3 4 1,0 6 0,1 3 712,0 6-983,0 1 0,-2 17 0,-2-3 0,-2 5-1,-2 4 0,-2-1 0,-6 5 1,-4 0-172,-4 0 0,-3-5 0,-6 3 0,-4-2-113,-6 1 0,-10 0 1,0-7-1,-3-2-534,-2-1 0,0-6 0,1 0 0,0-7-504,4-6 1,-1-4 1069,6-1 0,-1-13 0,6-3 0</inkml:trace>
  <inkml:trace contextRef="#ctx0" brushRef="#br0">18314 5367 8342,'7'19'0,"1"2"0,1 1 0,-1 4 341,-1 1 0,2 3 0,-2 2 1,-1 2 13,0-2 1,-1-2 0,-5-1 0,0-2 2,0-3 1,0-8 112,0-6-306,0-7 0,0 2 0,0-10 164,0-5-207,0-9 0,0-3 1,-1-7 6,-4 0-161,3 0 1,-4-4-1,6-2 1,0-2-226,0-3 0,1 5 0,3 1 0,2 5-402,2 5 0,0-1 0,3 6 1,0 1 658,5 2 0,5 8 0,8 2 0</inkml:trace>
  <inkml:trace contextRef="#ctx0" brushRef="#br0">18731 5468 8259,'0'14'119,"0"0"1,0 1 0,0-1 1328,0 0-985,0 1 1,0-1-1,0 1 707,0-1-766,0 0 0,0 1 171,0-1-442,0-6 1,2 3 0,3-6 0,4-2-26,4-1 0,2-7 0,-3-1 0,0-2-118,-3-3 1,-4-2-1,3-3 1,-2-2-252,-2-1 1,-4 0-1,-5 4 1,-5 1-720,-3 0 1,-6-1 0,0 1 0,1 1 979,2 4 0,2-4 0,0 5 0</inkml:trace>
  <inkml:trace contextRef="#ctx0" brushRef="#br0">18933 4978 8141,'5'-14'-22,"-1"0"293,1 6 0,-5-5 698,0 3-666,0 4 0,-6-5 0,-4 6 968,-3 2-972,-7 7 0,2 11 0,-6 10 0,-1 9 129,-3 9 1,1 8 0,3 10 0,5 3-123,3 1 1,8 4 0,3 8 0,7 1-247,7-3 1,7-1 0,12-15 0,-1-5-146,2-2 1,-5-11 0,4-7-1,-7-5-179,-5-5 0,-8-8 1,-3-7-1381,-4 2-1265,-1-4 2909,0-1 0,-6-19 0,-2-3 0</inkml:trace>
  <inkml:trace contextRef="#ctx0" brushRef="#br0">19307 5151 8038,'-8'-14'948,"3"-1"1,4 9-335,1 6 0,1 13 0,4 12 0,5 7-243,2 7 0,3 2 0,1 4 1,1 1-155,2 2 1,7 7-1,-2-3-723,3 4 421,2-5 0,0 4 0,0-7-1452,-1-2 1152,-5-8 0,-3-2 1,-5-11-986,-1-6 460,-6 1 1,0-19 56,-3 4 1,-3-11 852,2-9 0,-2-6 0,-2-7 0</inkml:trace>
  <inkml:trace contextRef="#ctx0" brushRef="#br0">19695 5252 8040,'-6'-8'-283,"-4"3"1,-7 8 0,-2 5 1080,1 5-446,2-2 0,-5 18 0,-3 0 529,-3 7-699,-8 12 1,5-3 0,-4 5 0,5-4-137,5-3 0,0 2 1,10-11-1,6-2-950,5-2 0,3-8 904,0-3 0,13-3 0,2-1 0</inkml:trace>
  <inkml:trace contextRef="#ctx0" brushRef="#br0">19839 5482 8117,'19'-16'0,"2"-2"883,2-1-505,1-6 0,3 9 1,-2-2-1,-2 5 88,-3 4 1,0 1 0,-6-2 0,0 5-1391,1 4 0,-1 1 0,1 0 924,-1 0 0,-6 6 0,-2 2 0</inkml:trace>
  <inkml:trace contextRef="#ctx0" brushRef="#br0">19882 5611 8117,'-8'0'1691,"2"-1"-1251,6-4-207,0 3 1,6-9 0,6 5 272,5-2 1,1 3-1,6-3-303,1 2-392,-4-6 1,11 11-1,-3-6 1,1 3 188,1-1 0,4 0 0,2 5 0</inkml:trace>
  <inkml:trace contextRef="#ctx0" brushRef="#br0">20559 5151 8117,'-8'-6'130,"1"4"0,7 2 1,0 10-1,0 4 887,0 5 0,0 4 1,0 7-1,0 2-827,0 1 0,5 6 0,1-4 0,1 2-304,-1 3 1,1 0 0,-4-2-1,2-4-859,-2-4 0,-2-6 0,-1 0 973,0 2 0,7-6 0,1 1 0</inkml:trace>
  <inkml:trace contextRef="#ctx0" brushRef="#br0">20875 4993 8009,'19'5'316,"0"-1"1,2 7 0,-3-1-1,1 4 247,-1 6 0,-2 2 1,-2 8-1,-1 4-132,-4 4 1,3 6 0,-8 2-170,0 2-176,4 0 0,-7-5 0,4 0-247,-3 0 165,-2 0 0,-7-4 0,-2-2-168,-4-2 98,-2-2 0,6-10 0,-1-4 0,1-3 66,1-2 0,-5 7 0,5 1 0</inkml:trace>
  <inkml:trace contextRef="#ctx0" brushRef="#br0">21364 5396 8002,'21'-20'0,"1"1"1605,1 2-1123,10 1 1,-9 1 0,10 2 1944,-4 4-1874,-7-4 1,-3 11 0,-5-2 179,-1 2-1020,1 2 0,-1 2-594,0 2 0,-6 4 0,-3 7 881,-3-1 0,-2 7 0,0 1 0</inkml:trace>
  <inkml:trace contextRef="#ctx0" brushRef="#br0">21523 5525 12986,'8'-6'400,"4"4"0,-2-9 1,7 4-1196,3 0 603,5 3 0,-2-7 192,5 6 0,8-6 0,0 3 0</inkml:trace>
  <inkml:trace contextRef="#ctx0" brushRef="#br0">22170 5396 8002,'14'-7'239,"-6"6"1,5-7 0,-3 4 1200,2 0-1010,-4-8 0,5 9 0,-3-6 1155,3-3-1206,-5 0 1,4-3 0,-2 1 0,3-1 55,1 1 0,1-5 0,-1-2 0,0-1-199,1-4 1,-1-3 0,1-3 0,-1-1-158,0 1 1,-1 1 0,-2 4 0,-3 3-1299,-1 5 715,-3 3 1,-4 16 0,0 11-1,0 13 457,0 8 1,-4 8 0,-1-1-1,0 2 230,-1 2 0,4 5 0,-3 0 114,4-1-258,1-3 1,-2 1 0,-1 2-101,-2 1-194,0-1 0,5-3 0,0-1 0,0-2-480,0-2 0,0 2 0,0-4 0,0-2-695,0-6 0,0-2 796,0-8 1,0-9-1,0-15 634,0-12 0,0-9 0,0-4 0,0-6 0,0-7 0,-5-1 0,1-9 0,-1-2 0,-2-1 0,6-1 0,-4-1 0,4 1-115,1-1 0,6 1 1,3 1 367,4 3-151,8 10 1,-3 9-1,6 10 1377,1 5-920,-4 3 0,6 8 0,-4 5 0,1 6 311,-1 7 0,0 2 0,2 3 0,-2 1-311,-2 3 0,-2 2 0,-5 4 0,-1-2-313,-3-2 0,1 3 0,-6-5 0,-2 0-98,-2 2 1,-2-5 0,-4 3 0,-5-3-172,-2-2 1,-9-1 0,-5-2 0,-4-1-573,-4 1 1,-4-5-1,4-1 1,2-3-4057,2-2 4651,-5 0 0,4 0 0,-4 0 0</inkml:trace>
  <inkml:trace contextRef="#ctx0" brushRef="#br0">23666 5424 8087,'-13'-1'-371,"4"-4"1,2 2 1054,7-7 0,12 7 0,5-2 0,9 4-17,9 1 0,6 0 1,7 0 166,5 0-619,-3 0 1,6 4 0,-4 3-70,4 1-96,2 1 0,-12 1 1,-4-2-1082,-5-2 337,-10-1 0,-6 0 0,-9 1 694,-2 2 0,-16 2 0,-10 4 0</inkml:trace>
  <inkml:trace contextRef="#ctx0" brushRef="#br0">23724 5698 8087,'0'-10'333,"0"1"-200,6 5 0,4-2 0,9 6 956,5 0-732,3 0 1,8-5 0,4 0 584,2 2-818,2 2 0,2-1 0,1-1 0,1-4-291,-6-1 0,1 5 0,-10-3 0,-3 1-70,-4 0 237,-7-6 0,3 9 0,-7-4 0</inkml:trace>
  <inkml:trace contextRef="#ctx0" brushRef="#br0">24127 5036 8195,'-7'-10'299,"-2"1"0,2 4-72,2-5 1,5 9 0,5-1 0,5 7 316,3 3 0,7 1 1,4 7-1,3 2-134,2 1 0,-2 5 1,-1-5-1,0 1-134,4 0 1,-1 3-1,4 4 1,-2-1-203,-3-3 0,-4 1 0,-1 5 0,-2 0-363,-4 0 0,-2 1 0,-6 2 1,-7 2 10,-10-2 0,-8 0 0,-15 1-658,-2 6 682,-10-4 1,-7 6 0,-4-2-1770,1 2 1701,-6 9 0,-7-5 0,30-21 0,0 1 0</inkml:trace>
  <inkml:trace contextRef="#ctx0" brushRef="#br0">25709 5209 8093,'-14'-2'0,"1"-3"153,3-4-118,4 2 1893,0 1-1357,4 6 0,-6 11 0,5 7 698,-2 7-1001,0 7 0,5 11 0,0 2 1,0 3-185,0 5 1,2-2 0,1 2 0,3 1-272,2 2 1,-3-5-1,3-5 1,0-4-260,0-4 1,-5-10 0,2-1 0,-3-5-843,-2-4 1,-2-9 667,-3-4 0,-1-10 0,-5-4 0,3-6 620,1-4 0,-4-10 0,3-7 0</inkml:trace>
  <inkml:trace contextRef="#ctx0" brushRef="#br0">25594 5309 8294,'-8'-51'0,"3"3"0,4 5 0,1 6 340,0 8 0,11 4 0,5 9 0,5 5 202,4 3 1,4 3 0,3 5 0,3 0-23,2 0 1,-4 1 0,4 4-1,-3 5-193,-7 3 1,-5 7 0,-9 3-1,-3 1-116,-6 0 1,-2 0 0,-4 5 103,-2-1-197,-11 1 0,-9 0 0,-8 0-286,-1-1 119,-1-5 1,5 2-1,1-5-1747,-1-3 829,0-1 0,7-1 0,3-3-2686,3-2 3653,8-4 0,1-6 0</inkml:trace>
  <inkml:trace contextRef="#ctx0" brushRef="#br0">25911 5352 8093,'9'0'47,"1"2"392,1 3 1,-3 3 0,1 6 0,3 2-153,0 3 1,4 4 0,0 7-237,-1 4-38,2-4 1,-10 5-1,2-6 212,-4 0-62,-3-7 1,-2-1 0,0-7 110,0 1 1,0-9 0,0-6-203,0-8 0,0-11 0,1-5 0,3-3-240,0-2 0,6-1 0,-4-2 0,2-2-243,4 2 0,0 2 0,3 1 0,-1 2-702,0 3 0,1 3 1113,-1 7 0,7-7 0,1-2 0</inkml:trace>
  <inkml:trace contextRef="#ctx0" brushRef="#br0">26630 4863 8139,'-15'-22'0,"1"4"-124,0 7 1,-1 11 0,1 11 0,1 8-124,4 10 1,-4 6 0,5 10-1,0 3 1001,3 5 0,-1 4 0,1 4 0,2 2-67,1-3 0,7 1 0,1-2 0,2 0-796,3-3 0,2-9 1,3-3-1,2-4-442,1 0 1,5-9 0,-3-4-1638,1-5 2188,2-3 0,5-4 0,0-1 0</inkml:trace>
  <inkml:trace contextRef="#ctx0" brushRef="#br0">27004 5065 8014,'-8'-15'666,"2"6"-57,6-1 1,6 15 0,4 4 0,2 12-43,3 6 1,-1 4 0,2 2 0,2 4-475,1 0 0,5 3 1,-3-5-1,-1 0-362,1 0 1,0 1-1,-3-4-987,1 1 1004,0-6 0,-10-6 1,-1-7-1548,-1 1 687,-2-7 1112,1-2 0,2-6 0,6 0 0</inkml:trace>
  <inkml:trace contextRef="#ctx0" brushRef="#br0">27277 5036 8014,'-14'6'-320,"-1"-4"0,4 12 1,-1 1 2042,-4 7-1160,-2 5 1,-1 8-1,-2 4 32,-1 2-669,4 9 0,-3-10 0,7 1 1,-1-4-295,1-5 0,4-3 0,2-3 0,2-4 368,3-1 0,1-2 0,2-5 0</inkml:trace>
  <inkml:trace contextRef="#ctx0" brushRef="#br0">27450 5223 8063,'22'-11'0,"-1"-2"0,0 0 0,3 2 0,1 3 0,1-2 2172,-2 6-1658,0-4 0,-2 6 0,-3-3 0,-3 4-297,-1 1 1,4 0 0,0 0-1237,-1 0 1019,-2 0 0,-2 6 0,1 2 0</inkml:trace>
  <inkml:trace contextRef="#ctx0" brushRef="#br0">27565 5396 8067,'0'-10'993,"0"0"-109,0-1 0,2 3 1,2 0-729,6 2 1,4-4 0,4 4-1,3-1-311,1 1 1,-3-4-1,5 4 1,2 0-402,1-1 0,7 1 1,-1 3-1,-1-4 556,-1-1 0,4-1 0,1-6 0</inkml:trace>
  <inkml:trace contextRef="#ctx0" brushRef="#br0">28040 5151 8067,'14'-14'0,"1"-1"0,-7 1 76,-4-1 292,-2 7-106,-2 2 0,-5 22 0,-1 5 1,-2 3 9,-3 3 1,-2 0 0,0 2 0,3-2-66,6-3 1,-3 3 0,2-3 0,2 2-50,2-2 1,1 1-1,1-4 1,4 0-102,5 0 1,2-4 0,3-7 0,1-5-51,3-4 1,-1-1 0,4 0 450,-1 0-299,-2-6 0,-6-4 0,-2-9 0,-3-3 227,-2-1 0,-1-4 0,-5 3-86,0-3-277,0-2 0,0 0 1,-2 1-1,-2 1-489,-6 3 0,-3-2 0,-3 7 1,-1 1-2204,-3 2 2669,1 8 0,5-5 0,0 5 0</inkml:trace>
  <inkml:trace contextRef="#ctx0" brushRef="#br0">28227 4691 8592,'24'0'0,"0"1"0,1 4 0,2 5 788,2 2 0,0 9 1,-2 5-1,-1 6 28,-2 6 1,-7 8 0,3 4 0,-6 1-542,-4 3 1,-4-2 0,-6 0 0,0 1-342,0-2 0,-6-6 1,-4-8-1,-3 0-450,-1-1 0,-1-4 1,-1 2-1,-1-5-1548,-2-5 0,-1 1 2064,6-6 0,0 7 0,-1-4 0</inkml:trace>
  <inkml:trace contextRef="#ctx0" brushRef="#br0">28745 5209 8006,'16'-23'0,"1"4"0,4 3 866,1 2 0,1 1 0,1 2 0,-5 3 125,-3 1 1,3-2 0,0 4-102,-1 2-663,-2 1 0,-2 2-1361,1 0 458,-7 0 0,-2 2 0,-6 2 0,-2 8 676,-2 5 0,-4 6 0,-7 5 0</inkml:trace>
  <inkml:trace contextRef="#ctx0" brushRef="#br0">28802 5338 8006,'-8'0'1108,"3"0"0,10-2 0,5-1-1162,3-2 0,3-1 0,1 3-799,2-2 501,7 0 352,-4-1 0,7-2 0,0-7 0</inkml:trace>
  <inkml:trace contextRef="#ctx0" brushRef="#br0">29435 4993 9052,'0'-15'731,"-5"9"1,1 6-65,0 8 1,3 11 0,1 5 533,0 3-944,0 8 1,0-4 0,0 2 115,0-2-251,0-2 0,0 4 1,0-1-777,0-5 190,0 2 0,-5-11 0,0 4 1,2-1-2386,2-4 2849,1-1 0,0-1 0,0-1 0</inkml:trace>
  <inkml:trace contextRef="#ctx0" brushRef="#br0">29579 5223 7994,'15'-10'0,"-1"1"0,0-1 690,1 2-466,-1-5 1,5 7-1,2-5 1783,1 1-1583,2 7 0,4-10 1,-3 5-1,-1 0-154,2 3 0,-5-1 0,-2 1 0,-3 2 352,-2 1-622,0 2 0,7-6 0,2-2 0</inkml:trace>
  <inkml:trace contextRef="#ctx0" brushRef="#br0">30342 4921 8315,'6'-15'0,"4"1"1870,2 0-1471,-4 6 1,-1 12 0,-9 12 0,-1 7 21,-2 7 1,-4 1-1,2 7 1,1 2-198,-1 1 0,1 1 1,3-2-1,-2-2-388,2 2 0,1 2 0,2 1 0,-1-1-176,-4-4 0,3-3 0,-3-4-1300,4 2 1184,1-9 1,-5 8 0,0-11-1586,2 1 2041,1-4 0,-4 3 0,-2-7 0</inkml:trace>
  <inkml:trace contextRef="#ctx0" brushRef="#br0">30298 5223 7951,'13'-58'0,"-2"1"0,-1-1 0,1 2 588,2 4 1,1 4 0,-1 11 0,-2 10-344,-1 11 0,0 3 0,4 8 0,0 2 153,1 1 0,-1 4 0,1 3 460,-1 4-692,7 4 1,-5 6-1,1 2 73,-6 1-217,2-4 0,-11 8 0,3-6 1,-4 1-26,-1 0 0,-6 3 1,-4-5-1,-3-1-65,-1-2 0,-5-2 0,0 0 0,1-1-345,2-3 0,-3 3 0,0-5 0,1 1-603,2 1 1016,2-7 0,-7 10 0,-1-5 0</inkml:trace>
  <inkml:trace contextRef="#ctx0" brushRef="#br0">31075 5439 8009,'-1'-10'3198,"-4"2"-2996,-5 2 1,2-1-1,-1 4-202,-2-2 0,-2 1 0,-2 4 0</inkml:trace>
  <inkml:trace contextRef="#ctx0" brushRef="#br0">15322 7065 8711,'0'-20'0,"0"0"0,0-1 0,0 0 1601,0 3 0,5 7-743,-1 2 1,3 6 0,-2-2-1,4 3-418,4 2 0,9 0 0,5 0 0,7 0-47,3 0 1,6-5-1,8-1 1,5-4-284,8-6 0,-2 2 0,1-7 0,-4 2-358,-2 0 1,-10 0 0,-6 4-1026,-4 1 806,-10 6 1,-12-2 466,-11 10 0,-2 3 0,-2 12 0</inkml:trace>
  <inkml:trace contextRef="#ctx0" brushRef="#br0">15681 6863 8426,'-20'21'0,"-3"3"211,1 3 1,0 3 0,4 4 2348,-1 4-1940,0 4 0,4 3 0,1 3 0,-1 3-261,1 0 0,4 5 0,2-5 0,2 2-168,3 0 1,1-5 0,2 1 0,0-2-6,0-6 1,2-6 0,1 0 0,3-3-110,2-4 1,-3-9-1,5 0 1,1-3-123,2-2 0,3-1 1,1-3-1,4-5-295,2-4 0,1-1 1,4 0-1,-1-1-850,-3-4 1,2 2 0,-5-7 1189,1-1 0,-4-8 0,3-4 0</inkml:trace>
  <inkml:trace contextRef="#ctx0" brushRef="#br0">15422 7554 8205,'-14'-15'427,"0"1"1,-1 4 0,3 1 0,2-2 741,5-2 0,4 3 1,2 2-408,4 2 1,5-5-1,10 3 1,7-2-535,5 1 0,8 4 0,0-3-2507,7 1 1813,-2 3 0,9-1 1,-6 0 465,-2 2 0,5-5 0,0 0 0</inkml:trace>
  <inkml:trace contextRef="#ctx0" brushRef="#br0">16545 6633 8281,'0'-14'1822,"0"-1"0,-2 2-126,-3 4-1435,-3 2 0,-1 11 1,-1 7-1,-1 13 233,-2 11 0,-1 13 0,-1 6-209,1 7-193,0-2 0,1 12 0,2-3 0,3 7-175,4-34 1,1 0 0,-2 36 0,5-5 0,0-7-372,0-1 0,5-5 1,2 2-1,-1-7-274,0-6 0,6-9 0,-4-6 0,1-2-1241,1-3 0,-1-7 1969,6-6 0,-1-1 0,1-6 0</inkml:trace>
  <inkml:trace contextRef="#ctx0" brushRef="#br0">16890 6806 9298,'-2'-15'560,"-2"1"0,0 9 1,-4 10-1,2 14-92,3 11 1,3 9 0,5 9 0,4 4 8,4 4 0,3 4 0,3 2 1,3 3-447,1 1 0,4-2 0,-5-6-763,1-1 638,4 1 0,-11-12 0,3-6-810,-3-8 499,-1 0 1,-6-14-2035,1 5 1578,-7-11 1,5 0 860,-3-12 0,-4-6 0,6-2 0</inkml:trace>
  <inkml:trace contextRef="#ctx0" brushRef="#br0">17264 6834 8660,'0'-33'0,"0"1"0,0 5 529,0 6 0,0 13 0,0 10 1053,0 10-1249,-6 9 1,-4 14-1,-8 4 1,-2 4 6,-3 5 1,-1 8-1,-4 9 1,-1 2-298,0 2 1,0 5-1,2-9 1,1 2-305,2 1 1,7-5 0,-2 0 0,3-10-1169,1-7 1,7-9 0,4-4-1042,2-2 2470,2-15 0,6-4 0,2-12 0</inkml:trace>
  <inkml:trace contextRef="#ctx0" brushRef="#br0">17422 6691 8554,'19'14'0,"-1"2"0,-4 5 613,-2 7 0,-9 9 0,2 13 0,-4 7-24,-1 9 1,0 9-1,0 3 1,0 1-452,0-1 0,-5 2 1,-1-8-1,-2-7-371,-3-4 0,-2-3 0,-1-2-1920,-1-4 1659,1-2 0,-5-12 0,0-1-1336,1-2 1830,2-7 0,2-8 0,-1-5 0</inkml:trace>
  <inkml:trace contextRef="#ctx0" brushRef="#br0">17969 7165 8052,'14'-16'0,"1"-1"629,-1-2 1,2-5 0,2 6 2051,1 5-2020,0-1 0,-3 7 1,2-2 144,1 4-645,6 3 0,-9 2 0,5 0-1446,0 0 623,-5 0 1,3 7 0,-9 2 661,-6 4 0,-2 8 0,-2 1 0</inkml:trace>
  <inkml:trace contextRef="#ctx0" brushRef="#br0">18041 7324 8052,'-8'-15'1861,"2"6"0,7 1-1089,4 1 1,3-2-1,6 4-114,1 2-715,5-5 1,4 6-1,8-3-1725,2 4 1782,0 1 0,1 0 0,1 0 0</inkml:trace>
  <inkml:trace contextRef="#ctx0" brushRef="#br0">19523 6892 7152,'0'-14'2289,"0"-1"-1575,0 7 0,0 3 1,0 12 756,0 7-1094,6 13 0,2 17 1,7 8 467,-1 4-621,0 8 1,1 2 0,-3 7-251,-2 4-159,3-3 0,-12 7 0,4-9-560,-3-6 585,-2-6 0,-2-5 1,-1-7-1,-3-12-562,-2-8 1,0-12 0,-4-8-65,3-2 1,1-3-1,-3-8 1,3-6-262,1-6 0,-2-6 1047,4-6 0,-13-12 0,2-4 0</inkml:trace>
  <inkml:trace contextRef="#ctx0" brushRef="#br0">19364 7093 7892,'-4'-48'0,"0"0"-567,6 2 0,4 6 0,10 3 2246,4 2-933,8 2 1,4 10-1,7 4 1,1 5 225,1 4 1,1 4 0,-4 6-1,-4 1-478,-4 4 0,-7 5 0,-3 9 1,-2 5-264,-4 3 0,-3 3 1,-11 4-1,0 3-146,0 0 1,-6 4 0,-5-4-1,-7 1-295,-6 1 0,2-7 0,-2 1 0,-2-4-161,-1-5 1,-2 1 0,2-7-1438,3-5 1089,4 1 1,5-12-1739,1 3 1335,6-4 1122,1-7 0,7-9 0,0-7 0</inkml:trace>
  <inkml:trace contextRef="#ctx0" brushRef="#br0">19897 7280 7167,'14'29'0,"1"0"0,-1-2 291,0-3 1,-4 3-1,-2-4 1,-2 1 362,-2 0 1,-3-2-1,-1 4 1,0-4 154,0-1 0,-5-2-143,1-5-152,-8 1 418,11-7-728,-6-2 0,7-12 1,0-4-1,0-4-49,0-5 0,2-4 1,3-6-1,4 1-541,4-1 1,2-5 0,-1 1 0,0 1-508,1 1 0,-1 3 1,0-1-1,1 2-1474,-1 3 2367,1 3 0,5 6 0,3 1 0</inkml:trace>
  <inkml:trace contextRef="#ctx0" brushRef="#br0">20372 7194 11119,'-10'14'443,"0"1"0,7 1 0,-2 1 0,4 4-356,1 2 1,0-4-1,0 5 1,1 0-91,4-2 0,3 4 0,7-7 1,-1-3 17,0-5 0,-4 0 0,0-6-165,1-2 0,-3-1 1,0-4 600,-2-3-228,-1-3 1,-5-11-1,0-1-1785,0-3 1013,-7 6 0,4-11 549,-6 4 0,-1-3 0,-4-2 0</inkml:trace>
  <inkml:trace contextRef="#ctx0" brushRef="#br0">20587 6921 8464,'0'-15'0,"-1"-1"801,-4-3 1,2 5 0,-5-2 979,1 5-1356,-4 7 0,3-2 0,-6 6 444,-1 0-691,1 13 0,-7 9 0,-1 18 0,0 8-19,2 10 0,1 1 1,3 10-1,5 3-88,3 3 1,3 0-1,7-6 1,3-2-39,4 1 1,4-4 0,1-4-1,1-9-226,-1-8 1,1-11 0,-3-2-1,-1-6-571,-1-3-782,-7-2 710,4-11 0,-7-3-303,0-10 1,1-4-1,4-9 1139,5-1 0,2-7 0,3 4 0</inkml:trace>
  <inkml:trace contextRef="#ctx0" brushRef="#br0">20832 7122 8186,'0'-8'1233,"0"2"0,0 7 1,0 6-148,0 7-841,6 7 0,4 9 0,8 4 1,1 4-91,-2 4 1,4 1 0,0 0 0,1 0-446,4 0 1,-4 5-1,1-1 1,-3-6-173,-2-5 1,-2-8 0,-3-4 0,-2-5-1203,-2-3 1,-4-8 1663,5-3 0,-7-10 0,3-3 0</inkml:trace>
  <inkml:trace contextRef="#ctx0" brushRef="#br0">21220 7065 8138,'-14'1'0,"0"4"210,-1 5 0,1 2 1,-2 4-1,-3 4 482,-5 4 1,0 9 0,-2 5-1,-1 6-262,1 4 0,6-5 1,-3 2-1,2-5-588,4-1 1,2-5-1,6-4 1,4-6-472,3-3 0,2-2 629,0-4 0,7-1 0,1 1 0</inkml:trace>
  <inkml:trace contextRef="#ctx0" brushRef="#br0">21264 7324 8867,'28'-24'0,"1"1"0,0 2 822,0 4 1,-2 1 0,-3 3 0,-5 2-693,-3 1 1,-2 7 0,1-2-2047,-1 4 1916,1 1 0,-7 6 0,-2 2 0</inkml:trace>
  <inkml:trace contextRef="#ctx0" brushRef="#br0">21364 7453 7387,'-8'0'2328,"3"0"0,10 0-2303,5 0 1,3-2 0,3-1 0,1-1-492,2 0 0,7-4 466,-2-1 0,3-4 0,2-1 0</inkml:trace>
  <inkml:trace contextRef="#ctx0" brushRef="#br0">21853 6935 8240,'-8'-14'906,"0"7"-170,4 7 0,2 13 1,-3 13-1,4 6-198,1 6 1,-5 5 0,0 4-1,2 2-285,1 2 1,-3 4 0,1 5-1,0 3-310,3-3 1,1-7 0,0-5 0,0-3-866,0-2 0,0-6 0,0-5-1962,0-7 1550,0-4 1334,0-6 0,6-1 0,2 0 0</inkml:trace>
  <inkml:trace contextRef="#ctx0" brushRef="#br0">22098 6691 9252,'14'0'0,"1"0"0,-1 1 1893,1 4-1639,-1 3 1,0 8 0,1 5 0,-1 7 286,0 9 1,-6 8 0,-1 6 434,-1 7-789,-4 9 0,4-6 0,-6 4 0,0-1-25,0-3 1,-6-2 0,-4-3-1,-3-3-525,-1-5 0,-5-8 1,0-4-1,1 0-194,2-4 0,2-7 1,1-2-1,3-3 557,6-2 0,-4-2 0,0-2 0</inkml:trace>
  <inkml:trace contextRef="#ctx0" brushRef="#br0">22659 7324 8018,'0'-15'782,"0"1"0,2 4 1,1 1 253,2-3 0,6 6 0,-2 1-660,4 4 0,-3 1-827,-1 0 423,-5 0 0,2 1-215,-6 4 3,0 3 0,-6 2 0,-4-1-305,-3 2 0,-1-4 1,-1-2-54,1-4 302,6-1 1,0 0 0,3 0-844,-4 0 1139,2 0 0,1-6 0,6-2 0</inkml:trace>
  <inkml:trace contextRef="#ctx0" brushRef="#br0">23335 6691 8018,'15'4'60,"-1"1"0,-6 2 0,-3-3 0,-4 6-124,-1 3 1,0 9 0,0 7 0,0 8-87,0 4 0,-4 9 1,-3 4-1,1 5 2716,-1 4 1,3-3 0,4-5 214,0-3-2460,0-5 1,0-2-1,0-9-699,0 0 250,0-9 1,0-2-1701,0-6-805,0 1 2633,0-12 0,-13-2 0,-3-6 0</inkml:trace>
  <inkml:trace contextRef="#ctx0" brushRef="#br0">24299 7108 8753,'-14'-19'0,"1"-1"0,2 4 2381,1 5-1852,7 5 0,3 6 1,11 1-1,7 3-90,6 0 0,11 1 1,7-3 350,4 3-533,8-4 0,-7 6 0,4-7-377,-2 0-209,6 0 0,-11 4 0,3 1 0,-7-2-1337,-7-1 1,-7-2 1665,-2 0 0,-7 6 0,4 2 0</inkml:trace>
  <inkml:trace contextRef="#ctx0" brushRef="#br0">24702 6691 8125,'-14'0'-63,"-1"0"0,1 6 1,-1 5 2163,1 7-1495,0 4 0,1 12 1,2 2 694,1 6-1120,7 4 1,-8 12-1,6-1 1,2 1-248,1 0 1,2-7 0,2-2 0,3-1-223,4 0 288,-2-6 0,12-1 0,-3-4 0</inkml:trace>
  <inkml:trace contextRef="#ctx0" brushRef="#br0">25551 6705 8166,'-15'0'391,"1"0"1,0 8 0,-1 6 0,3 9 311,2 4 1,4 10 0,6 6-1,0 8-38,0 5 0,0 8 1,0 1-255,0 1-330,6 4 1,-4-11-1,4 4-489,0-4 336,-4-8 0,4-1 0,-6-9-1493,0-2 886,-6-4 0,3-3 0,-5-3 0,0-7 679,0-5 0,-2-2 0,-4-1 0</inkml:trace>
  <inkml:trace contextRef="#ctx0" brushRef="#br0">25465 6762 8105,'14'-41'0,"2"3"0,3 4 1054,5 4-692,3 7 0,2 7 0,0 8 1668,0 2-1585,-1 1 1,1 5 0,-2 2 0,-3 2-113,-5 6 1,-4 4 0,-6 6-1,-4 4-253,-3 3 0,-2 2 1,-3 1-1,-7 2-143,-9 1 1,-7 6-1,-3-6 1,1-1-177,-1-1 0,0-2 0,0-1 0,2-1-571,3-3 1,-1-3-1,5-6 1,3-1-372,1 0 1,6-4 1180,1 0 0,6-7 0,-4 3 0</inkml:trace>
  <inkml:trace contextRef="#ctx0" brushRef="#br0">25867 7122 8105,'13'15'0,"-2"1"255,-1 3 0,-2-2 0,2 7 0,-4 2 147,0 1 1,-4 2 0,3 0 0,-5-1-207,-5 1 0,-2 0 0,-4-2 1,3-3 220,2-5 1,0-9 513,1-5-657,3-4 0,-4-2 0,6-4 476,0-5-504,0-9 0,6-3 1,4-7 257,3 0-411,1-6 0,0 3 1,1-6-1,1-1-489,3 3 1,-3-4-1,3 6 1,-3 2-595,-2 2 1,1 2-1,-1 4 1,1 7 989,-1 6 0,7-2 0,1 5 0</inkml:trace>
  <inkml:trace contextRef="#ctx0" brushRef="#br0">26558 6791 8105,'0'-22'0,"0"3"342,0 3 1,0 6-1,-2 2 341,-2 2 0,-4 7 0,-8 10 0,-2 9-347,-1 8 0,-4 8 1,7 8-1,4 4-220,-1 5 1,2-2 0,1 2 0,5 0-61,4-2 0,1-2 1,0-5-1,0-3-417,0-2 0,6-4 0,4-8 0,1-3-980,-2-5 0,4-3 1341,-3-2 0,9 1 0,3-1 0</inkml:trace>
  <inkml:trace contextRef="#ctx0" brushRef="#br0">26846 6762 8105,'-5'-6'337,"0"8"0,2 12 508,1 13 1,2 8 0,0 10 844,0 3-1347,0-3 1,0 11-1,2-3 330,3 3-557,3-5 0,1 3 0,1-8 1,-1-2-126,-1-4 1,0-13 0,-4 0-1,0-5-1050,0-4 0,2-7 1059,-1-1 0,6-1 0,-3 6 0</inkml:trace>
  <inkml:trace contextRef="#ctx0" brushRef="#br0">27076 6921 8075,'-2'-15'179,"-3"1"-152,4 6 0,-12 2 0,3 7 1452,-2 4-1039,-9 9 1,3 9 0,-6 7 0,0 4-96,2 4 1,0 2 0,4 0 0,-1-2-454,1 2 0,2 0 0,3-1 0,4-6 81,4-2 1,3-4 0,2-3 0,0-5 26,0-3 0,7-2 0,1 1 0</inkml:trace>
  <inkml:trace contextRef="#ctx0" brushRef="#br0">27191 7050 8072,'8'-22'0,"5"4"563,4 7 0,2 0 1,-4 4-1,-1 1 259,1 0 1,4 1 0,0 5 0,-1 0-573,-2 0 0,0 0 0,1 0 0,2 0-564,-1 0 0,-2 0 1,-2 0 313,1 0 0,-1 6 0,0 2 0</inkml:trace>
  <inkml:trace contextRef="#ctx0" brushRef="#br0">27306 7151 11597,'6'-8'0,"4"3"83,3 4 1,1-4-1,1 0 1,1 2-1859,3 1 1775,3 2 0,7-6 0,0-2 0</inkml:trace>
  <inkml:trace contextRef="#ctx0" brushRef="#br0">27766 6964 8072,'0'-14'450,"-1"4"14,-4 0 0,2 7 0,-5 0 0,0 6 80,0 7 1,5 4 0,-4 4 0,2 2-253,1 3 1,-1 1 0,5 3 64,0-3-182,0 3 0,0-6 1,0 3 257,0-5-271,0-3 1,6-2 0,4-1 237,3-3-271,1-4 0,0-6 1,2 0-1,2-1-5,1-4 0,5-3 0,-3-7 0,0 0-29,-1-5 0,0-2 1,-6-7-1,-1 0-321,-4 1 0,-2-1 1,-9 0-1,-3 2-539,-4 3 1,-10-2-1,-4 9 1,-1 4-666,0 7 0,0 4 1430,-4 2 0,-1 6 0,0 2 0</inkml:trace>
  <inkml:trace contextRef="#ctx0" brushRef="#br0">28040 6532 8072,'24'0'0,"-2"0"513,-1 0 0,4 0 0,-2 3 0,-1 5 228,-3 7 0,-3 9 0,-1 1 0,-1 7-149,1 7 1,-7 2 0,-4 2-1,-2 2-134,-2 3 1,0 2-1,-2 4 1,-2-3-407,-6-1 1,2-4 0,-3-6-739,-5-1 575,1-8 1,-5 0-1,5-9 1,1 1-345,-1-1 0,-4-4 1,-1 2-1834,-3 1 1469,6-5 1,-4 5 818,6-7 0,-5 7 0,-3 1 0</inkml:trace>
  <inkml:trace contextRef="#ctx0" brushRef="#br0">28399 7065 8031,'15'-23'253,"-1"4"1,5 3 0,1 3 2523,-3 4-1855,-1 2 1,-6 7 20,-1 0-2689,-5 0 1746,2 0 0,-12 7 0,-2 1 0</inkml:trace>
  <inkml:trace contextRef="#ctx0" brushRef="#br0">28917 6734 8046,'5'-15'675,"0"1"1,0 4-94,-5 1 1,-2 12 0,-3 3 0,-4 10-191,-4 8 1,-1 5-1,-1 5 1,1 4-70,-1 4 1,3 1-1,2 0 1,4 0-51,-1 0 0,6-1 0,-4-2-87,3-2-26,2-6 1,7 2 0,2-10 123,4-5-132,8-3 0,-4-8 0,6-3 11,-2-4-45,4-1 0,-2-6 0,5-4 271,1-3-213,0-7 0,-5-3 1,0-6-1,0 1 75,-2-1 0,-3-6 0,-7-4 0,-4-4-230,-2-5 0,-1-3 1,-7-5-1,-3 3-571,-4 5 1,-10 5-1,-5 5 1,-4 6-1293,0 6 0,-6 7 1842,0 10 0,-5 9 0,2 8 0</inkml:trace>
  <inkml:trace contextRef="#ctx0" brushRef="#br0">18012 8806 8053,'-8'-7'0,"3"-2"63,4-4-136,1 5 0,1 0 0,4 5 2636,5-2-1829,3 0 1,6 5-1,1 0 480,3 0-1020,1 0 1,5 0-1,-1 2 1,1 1-464,0 2 0,-2 1 0,-3-3 0,-3 4-991,0 1 0,-12 1 1260,1 6 0,-13 5 0,-5 3 0</inkml:trace>
  <inkml:trace contextRef="#ctx0" brushRef="#br0">17926 9079 8152,'-8'-8'820,"1"2"0,14 4 0,2-1 0,6-2-783,4 2 1,-1 0-1,6-1 1,3 0-38,5 0 0,4 3 0,8 1 0</inkml:trace>
  <inkml:trace contextRef="#ctx0" brushRef="#br0">18746 9108 8098,'-8'-2'873,"3"-3"-254,3-4 0,4-4 0,3-3 0,6-2-342,7-1 1,-1-5 0,6 3 0,-1-1-121,0-4 1,-2-1 0,4-1 0,-1-1-81,0 0 0,-1-5 0,-4 1 0,1 2-254,-1 6 0,-7 4 1,-2 7 4,3-1 1,-4 9-1,0 6 1,-2 10 22,-3 7 1,-1 7 0,-2 10-174,0 4 192,0 10 1,0-2-1,0 6-34,0-3 149,0 5 1,0-2-1,0 5 1,-2-1-44,-3-3 1,4 1 0,-6-6 0,3 0-59,-1 2 0,-2-12 1,4 0-1,-2-7-359,2-7 1,2-3 26,1-7 1,0-8 0,0-6 284,0-8 0,0-6 0,0-5 0,0-5 165,0-3 1,0-9 0,0-2-39,0-3 46,0-9 0,0-1 0,0-7 0,0-1 209,0-3 0,0 1 1,1-6 459,4-2-517,3-1 0,13-2 0,4 3 499,7 7-330,-1 6 0,9 16 1,-5 6-1,0 12 306,0 9 0,-3 8 0,-8 10 0,-5 5-363,-3 2 0,-1 9 1,-3 3-1,-2 3-176,-5 2 1,-4 0-1,-1 0 1,0 1-249,0 4 1,-6-4-1,-5 4 1,-5-2 156,-3 1 1,-7-6-1,2 5-1034,-3 0 772,-2-6 0,0-1 0,1-5-1265,-1-3 1059,0-1 1,5-3 460,0-3 0,7-4 0,-4-6 0</inkml:trace>
  <inkml:trace contextRef="#ctx0" brushRef="#br0">19940 9338 7946,'-29'0'2399,"0"0"-1751,1-6 1,5 4 0,6-4-649,5-1 0,0 6 0,4-6 0</inkml:trace>
  <inkml:trace contextRef="#ctx0" brushRef="#br0">15149 10748 8546,'-19'0'0,"0"0"0,0-2 273,-2-2 0,5 2 1,-3-4 1983,3-1-823,1 6 0,2-12-440,4 3 0,4-3 0,11-1-466,9 0 1,6-1 0,9 1 0,4 0-238,4-1 1,4 1 0,2-1 0,3 3-329,1 2 0,-5-1 0,-6 4-1411,-2-1 1134,5 5 0,-5-3 0,2 6-2431,-9 0 2036,1 0 0,-13 5 0,3 1-2629,-3 2 3338,-8 2 0,5 10 0,-5 3 0</inkml:trace>
  <inkml:trace contextRef="#ctx0" brushRef="#br0">15178 10633 8273,'-19'14'0,"0"1"0,1 1 2026,2 3-1437,2-3 0,-1 11 0,2-1 1359,4 6-1477,-4 4 0,11 7 0,-4 2 775,0 3-966,4-3 1,-4 9 0,6-6 238,0-1-405,0 4 1,0-6 0,0 1 0,0-4-30,0-4 0,0-6 1,0 3-1,0-3-15,0-3 1,0 1 0,0-9 0,0 0-152,0-1 0,0 0 1,0-6-1,1-1-110,4-4 0,-2 3 1,7-8-188,1 0 291,2-3 0,3-1 1,1 0-1,3-1-12,-3-4 1,6-2 0,1-4 442,3 2-228,-5-1 1,5-4 0,-3-1-429,3 1 173,-4 6 1,4-3 0,-5 4 0,2 1-288,0 0 1,-5-4 0,4 5 0,-2 0-789,-4-1 1,-1 4 0,-1-4 0,-1 1 1213,0 0 0,1-12 0,-1 1 0</inkml:trace>
  <inkml:trace contextRef="#ctx0" brushRef="#br0">15221 11266 8273,'-14'-5'0,"-1"0"269,1 2-235,6 2 1542,2 1 1,18-5 0,6 0 0,6 0-1081,5-1 1,-4 3 0,9-7 0,-2 0-1154,1 2 0,-2-3 0,2 6 0,-1 1 657,2-3 0,-4 6 0,5-6 0</inkml:trace>
  <inkml:trace contextRef="#ctx0" brushRef="#br0">13854 11108 8557,'-27'-5'0,"3"-1"0,5-1 1245,3 1 0,8-5 0,5 3-74,6 0 1,11-5 0,10 5 157,4 0-1035,7-5 0,-3 10 0,6-5 136,2 1-428,2-4 0,1 8 0,0-5 0,0 2-466,0 2 1,-4 3 0,-4 1-1,-3 0-994,-5 0 0,-10 1 0,-2 6 0,-9 7 1458,-4 9 0,-15 4 0,-3 2 0</inkml:trace>
  <inkml:trace contextRef="#ctx0" brushRef="#br0">13912 11266 8522,'-19'0'0,"0"0"648,1 0 1,7 0 1014,1 0-1310,7 0 1,-2 0 0,12 0 0,7 0 179,8 0 0,7-2 0,3-1 327,2-2-817,6-6 1,-4 8 0,8-5 0,-1 2-667,0 2 1,-5-2 0,-1 1 0,0 2-841,-1 1 1,-4-2 1462,2-1 0,-4-6 0,-1 3 0</inkml:trace>
  <inkml:trace contextRef="#ctx0" brushRef="#br0">13969 10690 8408,'-22'0'173,"8"0"1,9 0 0,11 2 0,9 3 1049,7 4 0,5 3 0,4 0 1,2 1-726,5 3 0,2 2 1,0-4-1,-1 2-288,1 3 1,1-3 0,2 5 0,-1-2-130,-4 0 0,-7 7 0,-10-2 0,-5 5-359,-8 4 0,-7 4 0,-7 8-1458,-9 3 1313,-5 3 0,-16 8 0,0 4-2968,-1 4 3116,2-3 0,17-26 0,1 0 1,-2-1-1,1 0 0</inkml:trace>
  <inkml:trace contextRef="#ctx0" brushRef="#br0">16228 10331 8392,'-14'-8'45,"4"-3"1,-1 7 0,-3 9 648,-4 13 0,-9 14 0,-2 20 0,-8 12-322,17-28 1,-1 2 0,-1 4 0,1 2 0,-1 4 0,0 0 0,1 2 0,1 1-391,0 2 0,1-1 0,4-4 0,2-1 0,3-1 1,2-1-1952,-3 35 1950,11-13 1,10 2-1,9-9-149,5-4 202,3-4 1,2-9 0,-1 0-1007,1 0 588,6 0 0,-9-6 1,1-3-1,-3-4-365,-2-1 0,-4-2 0,1-3 0,-3-5 749,-1-3 0,-3-8 0,-2-3 0,-4-4 0</inkml:trace>
  <inkml:trace contextRef="#ctx0" brushRef="#br0">16286 10705 8530,'-13'16'463,"3"3"0,4-1 0,6 7 0,0 7 87,0 10 1,11 2 0,5 9 0,6 3-257,9 5 1,-1-7 0,7 2 0,0-5-217,0-4 0,-4-7 0,4-3 0,-2-4-515,-3-6 1,-8 0 0,-5-7 0,-3-4-3041,-1-5 3477,-1 2 0,0-18 0,1 3 0</inkml:trace>
  <inkml:trace contextRef="#ctx0" brushRef="#br0">16732 10662 8221,'-13'9'0,"2"1"0,1 1 424,-1 2 0,-3 4 0,-6 7 0,-5 10 394,-7 6 0,0 9 1,-7 6-1,0 6-372,-3 6 0,0-2 0,4-1 1,6-3-231,6-5 0,1-8 0,6-2-758,1-6 458,9-5 0,2-12 1,7-4-1690,0-3 1252,0-2 0,2-4 0,3-2 521,4-2 0,10-1 0,4-5 0</inkml:trace>
  <inkml:trace contextRef="#ctx0" brushRef="#br0">16933 11309 8128,'8'0'1110,"3"2"1,-6 4 0,-2 7-290,-1 5 0,-2 7 0,0 1 1,0 4-431,0 4 1,0 1 0,0-3 0,0 1-219,0-1 1,0-3-1,0-3 1,0-4 200,0-1 0,6-2-374,4-5 0,3-6 0,1-1 0</inkml:trace>
  <inkml:trace contextRef="#ctx0" brushRef="#br0">17192 11151 7827,'14'-8'1629,"7"1"1,-2 3 0,10-3-776,6-1-699,5-1 0,3-1 1,1 1-797,-1-3 215,0 0 1,-1 2 0,-4 0 0,-6 1-834,-7 1 0,-4 0 1259,-6 3 0,-7-3 0,-2-6 0</inkml:trace>
  <inkml:trace contextRef="#ctx0" brushRef="#br0">17537 10719 8332,'-12'2'192,"2"3"1,-3 3 0,5 6 993,0 0-819,-5 14 1,10-3 0,-5 14 728,2 0-807,-5 9 0,9-1 1,-3 4-207,4-1-201,1-3 1,1-3 0,2-3-1,4-2-421,1-6 0,1-2 0,6-4 0,-2-3 539,-4-5 0,10-3 0,-3-2 0</inkml:trace>
  <inkml:trace contextRef="#ctx0" brushRef="#br0">17969 10734 8138,'-6'-8'1309,"6"-2"-610,0 10 0,1 5 0,9 14 0,3 7-256,4 6 0,1 0 1,4 6-1,0 2-60,1 1 0,1 3 0,5 0-495,-1 4 114,1-9 0,0 7 0,-2-12-1264,-3-2 981,-3-2 1,-4-3 0,-1-4-2037,-3-9 1544,-2 0 0,-1-7 773,0 2 0,-7-2 0,3-7 0</inkml:trace>
  <inkml:trace contextRef="#ctx0" brushRef="#br0">18357 10705 8138,'-14'16'0,"-2"3"-61,-3 5-40,3 3 0,-10 4 1,4 4 2844,-5 8-1916,1 0 1,-9 13 0,8-5 608,3 0-1208,3-1 1,7-2-1,-1 0 1,2-3-29,4-5 0,3-7 0,6-7 0,0-4-1030,0-1 0,6 1 0,2-6 0,1-5 829,1-3 0,6 4 0,6-4 0</inkml:trace>
  <inkml:trace contextRef="#ctx0" brushRef="#br0">18415 11208 8138,'16'-22'1413,"3"3"-953,4 3 0,0 3 0,0 3 1523,-2 6-1520,-2 2 0,-10 4 1,-1 2-1,-1 8-229,-4 5 1,-1 6-1,-2 5 1,0 1-371,0 0 1,0 0 0,0 0 0,0-1-199,0 1 0,0-2 0,0-1 0,0-4-114,0-1 0,1-2 1083,4-4-402,3-7 1,6-2 0,1-6 215,-1 0-401,7 0 0,-5 0 0,3-2-1575,-3-2 795,5 2 1,-5-11-1,5 5 1,-2-1-2888,0-1 3619,0 0 0,-4-10 0,-1-3 0</inkml:trace>
  <inkml:trace contextRef="#ctx0" brushRef="#br0">18918 11079 8344,'0'-14'1289,"0"-1"637,0 1-1426,7-1 1,2 3-1,11 2 1131,4 5-1335,3-3 1,2 5 0,1-5 0,2 2-128,2 2 1,-1-2-1,-3 1 1,1 2-430,-2 1 0,-2 2 0,-10 0-1970,3 0 0,-3-6 1139,-7-4 1,-4 2 0,-7-3 0,-3-3 1090,0-4 0,-14-7 0,2 2 0</inkml:trace>
  <inkml:trace contextRef="#ctx0" brushRef="#br0">19221 10662 8040,'-15'0'0,"1"-2"1156,-1-3-771,1 4 0,4 1 0,2 9 1063,2 4-1087,-5 8 1,9 6 0,-2 8 987,2 2-1035,2 1 0,0 7 1,0 1-1,0 2-97,0-1 0,0-2 0,0-2 0,0-2-706,0-2 0,5-4 0,1-6 0,0-2-849,1-3 0,4-3 1,-1-7 1337,2 0 0,3-6 0,-1-1 0</inkml:trace>
  <inkml:trace contextRef="#ctx0" brushRef="#br0">19552 11079 8042,'0'-14'0,"0"-1"5102,0 1-1520,0-1-4994,0 1 0,6 6 1,4 3-3258,2 4 4669,3 1 0,5-7 0,3-1 0</inkml:trace>
  <inkml:trace contextRef="#ctx0" brushRef="#br0">19940 11036 8042,'-14'0'1411,"-1"0"1,6-2 1765,-1-3 0,7-3-3169,-2-6 0,10 1 1,4 2-1,4 3-1570,2 2 0,4-4 1562,0 5 0,7-6 0,-4 3 0</inkml:trace>
  <inkml:trace contextRef="#ctx0" brushRef="#br0">20659 10949 8095,'-8'-6'0,"4"-4"0,2-2 0,2 2 0,3 2 2277,7 2-1632,-1-6 1,18 9 0,-3-5 1095,4 2-1362,0-5 1,3 9 0,1-3 72,1 4-356,7-6 0,-8 6 0,5-4-260,-2 3-295,-1 2 1,-12 0 0,-1 0-4461,0 0 4919,-5 7 0,-8 1 0,-10 6 0</inkml:trace>
  <inkml:trace contextRef="#ctx0" brushRef="#br0">20889 10604 8095,'-23'0'0,"0"0"963,2 0-631,2 0 1,5 7 0,-1 4 548,1 6-625,6-1 1,-3 16 0,6-3 418,2 1-577,1 7 0,4 0 1,3 6-1,4-1-639,4-4 0,1 2 0,1-6 1,1-2-932,3-2 1472,-3 5 0,5-5 0,-7 6 0</inkml:trace>
  <inkml:trace contextRef="#ctx0" brushRef="#br0">21192 10446 8045,'-7'8'264,"6"5"1,-4-4 0,3 6 429,2 4 0,2 5 0,3 9 1,4 6-201,4 2 0,3 9 1,2 3-1,2 3-127,3 1 0,-1-6 0,4-1 0,-4-2-419,-1 0 0,3-2 0,-5-8 0,-3-4-679,-5-4 0,0-1 0,-6-2-2095,-2-3 807,-1-3 2019,4-6 0,-4-7 0,4-2 0</inkml:trace>
  <inkml:trace contextRef="#ctx0" brushRef="#br0">21666 10503 9088,'-14'8'0,"0"-1"0,1-1 0,2 4 412,1 3 0,-1 3 0,-8 4 1,-5 9 290,-3 8 0,-2 4 1,0 3 87,0-1-619,-6 6 1,5-4 0,-4 3-13,4-3-264,1-2 0,2-5 0,3 1 1,5-1-437,3-1 1,8-2 0,3-6 0,3 0-1254,2-1 1,2-2 1792,3-7 0,9 0 0,8-11 0</inkml:trace>
  <inkml:trace contextRef="#ctx0" brushRef="#br0">21810 10949 8009,'-13'2'0,"2"1"0,3 4 456,2 1 0,1 6 0,5 7 0,0 1 145,0 4 1,0 1 0,0 3-1,0 2-493,0 2 0,6 4 1,2-4-1,2-4-384,0-4 0,-7 4 1,2-6-1,-4-3-1117,-1-4 1,5-2-1036,0-1 2428,6-6 0,-3-1 0,6-7 0</inkml:trace>
  <inkml:trace contextRef="#ctx0" brushRef="#br0">22069 11065 8294,'0'-15'0,"-1"2"421,-4 4 0,-3 2 1,-7 7-1,-1 2 112,-3 3 0,-2 3 0,-2 6-1200,3 1 481,-2 5 0,6-2 0,-3 4-169,3-1 396,8-2 0,1 0 0,7 1-220,0-3 231,0-1 1,2-3 0,3-2 0,4-3 39,4-1 1,2-1-1,1-3 1,1 2 76,2-2 1,1-1-1,-6-2 1,0 0-211,1 0 1,-1 0 0,0-2 0,1-1-561,-1-2 1,1-1 0,-1 3 600,0-2 0,1-13 0,-1 2 0</inkml:trace>
  <inkml:trace contextRef="#ctx0" brushRef="#br0">22271 10158 8748,'14'0'0,"2"0"607,3 0 1,-3 6 0,3 6-1,-1 7 48,1 10 1,-1 6-1,6 10 1,0 3-177,-2 4 0,-1 9 0,-7 3-113,1 2-284,-1 1 1,-1 3-1,-4-1-142,-4-2 83,-3-6 0,-4 4 0,-3-4-482,-4 1 96,-10 1 0,1-6 0,-6-1 0,-2 0-524,-1 2 1,-3-9 0,-2 9-1,-3-2-1928,-2 0 2815,-1 1 0,-12 1 0,-1-1 0</inkml:trace>
  <inkml:trace contextRef="#ctx0" brushRef="#br0">22918 10676 8234,'-8'-22'0,"3"1"1531,4 0-1123,1 5 1,0 0 0,1 7 2053,4-3-1916,3 6 0,8-5 0,2 6 0,4 2-3,5 1 1,0 1 0,10-3 0,0 0-160,0 0 1,-4 3 0,4 1-1,0 0-588,0 0 1,-10 1-1,0 3 1,-5 0-1141,-4 0 1,-7 4-1,-3 1 1344,-2 4 0,-7 8 0,-7 1 0</inkml:trace>
  <inkml:trace contextRef="#ctx0" brushRef="#br0">22990 10906 8674,'-14'0'1189,"-1"0"0,6 0-260,-1 0 1,8 0-1,2 0 1,8 0-377,5 0 1,3-6-1,3-2 1,7-2-947,6 1 1,-2 1 0,4-3 0,-2 3 352,1 1 1,-2-2 39,2 4 0,4-6 0,0 3 0</inkml:trace>
  <inkml:trace contextRef="#ctx0" brushRef="#br0">23983 10388 8409,'-23'-14'0,"4"0"431,3-1 0,8 1 40,3-1 1,5 7 0,7 4 0,7 2-123,8 2 0,6 0 0,2 2 0,4 1 95,4 2 1,4 4 0,1-2 0,0-1 28,0 0 1,0 1 0,0-4-1042,1 2 427,-8 0 0,-2-5 1,-9 0-1,-1 0-1057,2 0 1198,-12 0 0,6 6 0,-12 2 0</inkml:trace>
  <inkml:trace contextRef="#ctx0" brushRef="#br0">24184 10374 8388,'-14'21'0,"-1"3"0,1 3 1631,0 2-1148,-1 6 0,1 2 0,-1 6 951,1 0-1079,6 6 0,-5-2 1,4 4 487,-4-1-699,5 4 1,1-9 0,6 1-97,-4-6 69,3 2 1,-4-12 0,8 3-1,1-2-71,2-2 0,4-7 1,-2-3-1,1-3-143,3-1 0,2-3 1,1 0-1,0-4 8,1-2 1,4-1 0,2-5 0,0 0 30,-1 0 0,6-7 0,-4-1 1,2-1-210,0-1 1,-1 1 0,2-6 0,-2 1-564,-3-1 1,1 4 0,-3 0-1892,1 0 2721,0-5 0,-5 1 0,1-7 0</inkml:trace>
  <inkml:trace contextRef="#ctx0" brushRef="#br0">24055 10921 8242,'0'-15'0,"0"1"0,1 4 0,4 1 0,5-1 789,2 2 1,3-3-1,1 5 1,3-1-242,5 1 0,8-1 1,3 4-1956,2-2 1044,-5 1 0,8 4 0,-5 0 363,2 0 0,1 0 0,5 0 0</inkml:trace>
  <inkml:trace contextRef="#ctx0" brushRef="#br0">24903 10273 8242,'0'-14'-70,"0"-1"53,0 1 1,-1 6 0,-4 3-1,-3 5 996,0 5 1,-6 9-1,1 12-36,-5 6-716,-1 5 0,5 12 0,1 4 524,3 3-513,-2 2 1,10 4-1,-3 0 16,4-1-184,1 5 0,0-7 0,1 1 1,4-5-54,5-7 1,1-5 0,0-5 0,-1-3-489,1 1 1,1-12-1,3 0 1,-2-7-981,-4-2 0,4-3 1451,-3-2 0,2-4 0,3-6 0</inkml:trace>
  <inkml:trace contextRef="#ctx0" brushRef="#br0">25033 10374 9497,'-8'6'-227,"2"-3"1,6 7 0,0 3 603,0 4 0,1 7 0,4 12 1,6 7 557,7 8 1,-1 6 0,7 4 0,2 2-594,1-3 1,5-1 0,-2-3-920,-2-3 461,-3-3 1,-3-13-1,-2-4 1,-4-4-143,-2-5 0,-1-3 0,-2-9-2005,-1-2 578,-7-4 1685,3-6 0,-6 0 0,0 0 0</inkml:trace>
  <inkml:trace contextRef="#ctx0" brushRef="#br0">25479 10388 8219,'-8'15'-222,"-5"-1"1,5 2-1,-8 3 1518,-3 5-888,3 3 0,-11 7 0,3 3 1272,-3 4-1218,-2-1 0,0 10 0,2-7 74,3 0-472,-3 0 0,11-4 1,-3-1-1,3 0-521,1-1 0,1 0 1,-1-5-1,3 2-276,2-3 1,-1 0 0,6-2 732,2-1 0,1-5 0,2-2 0</inkml:trace>
  <inkml:trace contextRef="#ctx0" brushRef="#br0">25551 10935 8237,'1'10'1144,"3"-1"-556,0 2 1,1 2-1,-5 3 1,2 3-252,3 5 1,-4 4 0,4 2 0,-2 2-572,2 1 0,-3 1 0,2-5 0,0 0-2635,0-1 2869,-2-5 0,4 4 0,-6-5 0</inkml:trace>
  <inkml:trace contextRef="#ctx0" brushRef="#br0">25810 10273 8271,'16'5'0,"1"1"0,3 2 762,-3 4 1,-1 7-1,-1 6 1273,-1 7-1549,0 5 1,-4 13-1,-2 2 491,-2 4-827,-1 2 1,-5-1 0,0 1-82,0 0-160,-6-7 1,-2 3 0,-7-8-1,2-2-380,4-4 1,-4-8 0,4 3-1,-4-3-1048,-2-4 0,6 4 1519,-1-8 0,1-3 0,-6 0 0</inkml:trace>
  <inkml:trace contextRef="#ctx0" brushRef="#br0">26270 10791 8450,'19'-19'0,"1"0"777,-3 1 1,6-3-1,0 2 1,5 2 43,0 1 0,-4 1 1,0 1-1,2 1-370,1 4 0,5-3 0,-2 6 0,-4 0-582,-4-1 0,2 2 1,-4 5-1,-3 0-2625,-1 0 0,-8-1 2756,-3-4 0,-3-3 0,-2-6 0</inkml:trace>
  <inkml:trace contextRef="#ctx0" brushRef="#br0">26659 10230 8066,'-15'0'100,"1"0"1,4 2-1,1 4 1,-1 8 706,2 9 1,-5 9 0,4 5-1,-2 2-353,1 6 0,-3 8 1,5 0-1,-1 3-870,-1 1 1,2-4 0,-2-3-1,6-4 416,2-4 0,2-9 0,0 2 0</inkml:trace>
  <inkml:trace contextRef="#ctx0" brushRef="#br0">26918 10158 8151,'19'-24'156,"0"0"1,2 8 0,-2 0 0,3 7 1404,1 2 1,4-2 0,-3 4 406,3 2-1660,2-5 1,0 6 0,-1-4 712,1-1-745,0 6 0,-2-6 0,-1 7-148,-2 0-33,-7 0 1,4-5-1991,-7 1-1200,1-1 956,-7 5 1,-2-2 2138,-6-3 0,-6-3 0,-2-6 0</inkml:trace>
  <inkml:trace contextRef="#ctx0" brushRef="#br0">27191 10043 8151,'-14'16'0,"-1"2"-1,1 1 1,-5 6-1,-1 1 1473,3 6-1021,1 5 1,1 6 0,1 2 556,0 3-745,-1 3 1,1 6 0,0 1 0,-1-2 22,1-4 0,4 3 0,2-6 1,2-1-26,3-3 1,1-5 0,2-13 0,0-1 12,0-2 1,5-7-1,1 3 1,2-4-107,3-2 0,2-4 0,2-2 1,1-2-163,3-3 0,-3-1 1,3-2-1,-2 0 55,3 0 1,-3-5 0,6-1-30,-3-2-43,0-2 1,-6-4 0,2-2-1307,3-4 960,-3 4 1,5-6 0,-7 4-2860,1-1 3216,-7 0 0,4-2 0,-4-1 0</inkml:trace>
  <inkml:trace contextRef="#ctx0" brushRef="#br0">27047 10734 8004,'13'-2'0,"-2"-3"0,-1-3-116,1 0 0,2-5 1,3 4 1747,3-4-1126,3 5 0,7-5 1,0 4-574,-1-4-4,8-1 0,-4-1 71,6 1 0,0-1 0,6 1 0</inkml:trace>
  <inkml:trace contextRef="#ctx0" brushRef="#br0">27766 10086 7974,'-14'0'-107,"4"2"0,1 3 0,-2 6 984,-2 6 0,-2 7 0,1 10 0,0 4-354,-1 4 0,1 7 0,1 4 178,4 3-582,-4 2 1,11-2-1,-4 0 1,1-2-27,0 0 0,0-1 1,5-11-1,0-4-446,0-4 0,7-4 0,1-3 1,1-3-362,1-5 0,0-8 1,4-3-1,2-1-986,3-4 1700,-9-1 0,15-9 0,-9-1 0</inkml:trace>
  <inkml:trace contextRef="#ctx0" brushRef="#br0">27968 10072 9127,'0'-15'0,"0"1"471,0 0 1,0 7 0,0 9-6,0 11 0,0 7 1,1 11-1,3 2 207,0 6 1,8 2-1,-4 2 1,1 2-306,1 3 0,-1 3 0,4 7 0,-2-1-323,-1 1 1,0-5 0,4-1-1278,0 3 980,-6-12 1,5-1-1,-3-14-2288,2 1 856,-4-7 1684,5-7 0,-5-2 0,7-5 0</inkml:trace>
  <inkml:trace contextRef="#ctx0" brushRef="#br0">28299 10172 8051,'-15'15'188,"1"-1"1,-5 2 0,0 5 1111,1 8-986,-4 0 1,1 14 0,-5-2 0,4 7 57,1 3 1,-3 2-1,5 3-125,1-3-202,2-4 0,7-7 1,1-2-1,0-3-520,0-2 1,5-6 0,-2-7 0,3-1 474,2-4 0,0-1 0,0-1 0</inkml:trace>
  <inkml:trace contextRef="#ctx0" brushRef="#br0">28371 10575 8010,'14'-6'1760,"-4"4"-353,-1-2 1,1 2-440,4 2 1,-6 2-440,-3 2-378,-3 4 1,-2 7 0,0-1-160,0 1 47,0 5 0,0-2 0,0 4 0,0 1-28,0-1 1,0 0 0,0 4-1,0-4-192,0-1 1,0-2 0,0-4 105,0-1 1,1-1-1,4-4 1,5-4-247,2-3 0,3-4 1,-1-1-1,1-3-166,-1-2 0,5-2 0,0-6 0,0-1-1447,2-3 0,-5-5 1934,3 1 0,4-3 0,-1-2 0</inkml:trace>
  <inkml:trace contextRef="#ctx0" brushRef="#br0">28817 9899 8010,'-5'-14'325,"0"-1"154,0 1 0,5 12 0,0 9 1,2 9 226,3 8 0,-2 4 0,6 6 0,1 6-187,-2 6 1,3 2-1,-4 8 173,1 3-547,-5 2 1,3 2 0,-6 0 0,0 3 134,0 3 0,-1-5 0,-4-4-633,-5-5 306,-3 1 1,-3-15 0,-1 3-620,-2-8 213,-1 1 0,1-15 1,-1 6 452,-3-4 0,-7 3 0,-7-5 0</inkml:trace>
  <inkml:trace contextRef="#ctx0" brushRef="#br0">29219 10403 8979,'-12'-23'0,"2"4"1199,5 3 1,5 8-810,5 3 0,-2 4 0,7 1 0,1 0 90,2 0 1,3 0-1,1 0 1,4 0 42,2 0 1,1 0 0,6 0-80,4 0-370,-4 0 0,7 0 0,-7 0-259,-1 0-193,3 0 1,-11 0 0,3 0-1,-5-2-1658,-3-3 1,-7 2 2035,1-6 0,-7-7 0,3-7 0</inkml:trace>
  <inkml:trace contextRef="#ctx0" brushRef="#br0">29550 9942 8421,'-12'2'612,"2"3"0,-1 4 0,6 10 571,2 5-922,-5 10 1,6 3-1,-3 8 1,4 1 36,1 2 1,-5 1 0,0-4 0,0 0-190,-1-4 0,4-7 1,-4-2-1,1-5-989,0-3 0,1-5 880,4 5 0,0-6 0,0 3 0</inkml:trace>
  <inkml:trace contextRef="#ctx0" brushRef="#br0">29924 10316 10491,'0'-22'2210,"0"3"1,0 3-3363,0 1 127,7 1 1,-6 4-829,4 1 1853,3 6 0,0-4 0,7 7 0</inkml:trace>
  <inkml:trace contextRef="#ctx0" brushRef="#br0">30126 10345 8701,'0'-14'3814,"0"-1"-3155,0 1 1,1 1 0,3 2 0,2 3-1036,2 2 1,2-1 0,4 4-846,0-2 1221,1 0 0,-1 12 0,1 1 0</inkml:trace>
  <inkml:trace contextRef="#ctx0" brushRef="#br0">30543 10259 8247,'8'-15'268,"6"1"1,1 1 0,6 2 0,-2 3 648,0 2 1,7-1 0,-4 4 0,2-2-270,0 2 1,0 1-1,5 2 1,-1 0-346,1 0 1,-2 0 0,-1 0 0,-4 0-598,-1 0 1,0 0 0,-4 0-3143,3 0 795,-8 0 1366,-5 0 1275,-7-6 0,0-2 0,0-6 0</inkml:trace>
  <inkml:trace contextRef="#ctx0" brushRef="#br0">30975 10000 8293,'-13'-2'0,"2"-1"244,1-2 1,1 2 0,-4 8 54,3 4 0,-3 6 0,4 2 0,-2 6 37,1 4 0,-3-1 1,4 7-1,-4-1-226,-2 2 1,6-2-1,-1 4 1,-1 0-1111,-2-4 1,0-4 999,4-4 0,-4 3 0,5-4 0</inkml:trace>
  <inkml:trace contextRef="#ctx0" brushRef="#br0">31176 9942 8213,'16'-22'0,"2"4"0,2 6 1265,3 2-847,-6 7 1,11-4 0,-6 7 1005,0 0-1089,6 0 1,-6 0 0,5 2 969,-3 3-1017,3-4 1,-9 6 0,4-7 0,-1 1-558,-3 4 1,-2-3-1,-2 2-1562,0-2 1831,1-2 0,-7 6 0,-2 2 0</inkml:trace>
  <inkml:trace contextRef="#ctx0" brushRef="#br0">31435 9928 8209,'-13'14'0,"2"1"-704,1-1 462,1 0 0,-1 2 0,1 4 2112,-2 4-1272,-2 3 1,-2 2-1,1 1 873,0 3-1157,-7 4 0,5 5 0,-3-2 0,3-3 25,1-2 0,6 5 0,1-4 0,1 1-127,4-3 1,1-2-1,2 0 1,2 1-115,3-1 1,3-8 0,8-3 0,1-2-192,3 0 1,0-4 0,-2-7 0,3-2 33,1-3-1,-3-1 1,4-2 0,-1-2-72,0-2 0,-4 0 0,1-7-822,-3-5 702,-1 2 1,-1-9-1,-1 6 251,-4-2 0,4-7 0,-5 4 0</inkml:trace>
  <inkml:trace contextRef="#ctx0" brushRef="#br0">31334 10403 8054,'10'-5'0,"1"-2"-300,5-1 1,-1 5 0,4-3 1544,-3 0-924,-2 4 0,7-9 0,1 6 1,2 0-311,0-1 1,-5 4 0,4-4-1,-1 1-1119,1 0 1108,0 0 0,6-1 0,0-2 0</inkml:trace>
  <inkml:trace contextRef="#ctx0" brushRef="#br0">31967 9942 8136,'-14'0'430,"0"0"1,4 0 0,0 2 951,-1 3-987,-2 9 0,-1 4 1,0 7-1,-1 4 124,1 3 0,4 8 0,1-2 0,-2 5-79,-2 5 1,3-1 0,2 4 0,2-2-170,3-2 0,1-2 0,2-4 0,0-1-313,0-1 1,2-8 0,1 1 0,3-4-928,2-4 1,2-7 0,4 2-1,1-3-482,-1-1 1,0-7 1450,1-3 0,5-4 0,3-1 0</inkml:trace>
  <inkml:trace contextRef="#ctx0" brushRef="#br0">32140 9885 8139,'0'-15'1040,"0"7"0,0 5 561,0 13-1231,0-1 1,2 20 0,1-2 680,2 5-780,-1 8 1,1-3-1,2 8 1,-1 1-41,0 2 1,4 2 0,-4-4 0,2 2-206,4-2 0,0-3 0,1-3 0,-2-4-291,-1-6 0,-1 0 1,4-10-1,-2-3-1013,-1-1 0,-7-6 0,4-2 1278,-1-2 0,-4-1 0,4-5 0</inkml:trace>
  <inkml:trace contextRef="#ctx0" brushRef="#br0">32457 10057 8042,'-5'-22'0,"0"3"110,2 3 0,-5 3 0,-2 3 367,-3 6 0,-3 2 0,-3 5 0,-5 5 31,-3 7 0,-2 9 0,-1 1 0,-2 6-366,-2 2 0,-4 5 0,4-2 0,4 0-468,4 4 1,-1-3 0,3 2-1,-1-1-70,1-1 0,3 3 0,7-7-1353,-1-1 716,1-1 1033,6-3 0,-5 1 0,5 0 0</inkml:trace>
  <inkml:trace contextRef="#ctx0" brushRef="#br0">32385 10403 8807,'0'20'1119,"-2"4"0,-1 4-588,-2 0 0,-5 8 1,4 4-1,0 4-219,-1 4 0,-2 3 1,2-6-1,1-5-310,-1-3 0,3-5 0,2-7-1047,-3-1 737,4-12 1,-7 0-2347,3-12 1177,3 0 1477,-4 0 0,6 0 0,0 0 0</inkml:trace>
  <inkml:trace contextRef="#ctx0" brushRef="#br0">32514 10604 8601,'0'-14'1515,"-2"6"1,-2 3-1159,-6 3-181,-3 9 1,1-4-1,-1 7-105,-2 1-19,4 2 1,-10 1 0,9 0 68,2 1-114,-3-1 0,7 0 0,-5 1 0,3-1-18,1 1 1,2-1 0,5 0-1,0 1 62,0-1 0,7-1 0,2-2 1,4-3-22,2-1 1,-1-3 0,2-4 0,2 0-266,1 0 1,2 0 0,-4 0-1,2 0-130,-1 0 1,-1-1 0,1-2 0,1-4 364,-1-1 0,4-1 0,1-6 0</inkml:trace>
  <inkml:trace contextRef="#ctx0" brushRef="#br0">32946 9597 9504,'-8'8'843,"1"10"1,7-2 0,0 4-597,0 6 0,5 9 0,1 7 0,1 7-84,-1 7 1,4 3-1,-5 10 1,-2-2-104,-2 2 0,-1 1 0,0 2 0,0-1-128,0-4 1,-6-3-1,-4-7 1,-2 1-163,-3-1 0,-4-1 0,0-3 0,1-5-36,2-3 1,0-2 0,-1 0-1,-2-1-1939,1-4 2205,2-3 0,2 0 0,-1 2 0</inkml:trace>
  <inkml:trace contextRef="#ctx0" brushRef="#br0">32701 11324 7759,'-14'0'0</inkml:trace>
  <inkml:trace contextRef="#ctx0" brushRef="#br0">5898 14921 10716,'0'-24'-22,"0"0"1,0 6 0,0-1 136,0 3 174,13 1 0,-3 1 0,11 1 0,1 2 453,7 2 1,7 1 0,12-4 0,7 3-403,6-2 0,-2-2 0,5-2 0,-4 3-240,-2 2 0,1-1 1,-13 4-1,-6 1-747,-9 0 1,-9 1-459,-7 5 0,-9 0 1143,-6 0 0,-13 13 1,-9 3-1</inkml:trace>
  <inkml:trace contextRef="#ctx0" brushRef="#br0">6129 14777 12570,'-15'28'0,"1"3"-61,-1 2 1,3-1 0,2 5 0,5 0 506,4 0 1,2-4 0,4 4-1,5-2-29,2-3 0,8-6 1,0-4-1,1 1-991,0-1 1,3-4 0,-5-1 0,-3-4 606,-5-4 0,8 1 1,-3 4-1</inkml:trace>
  <inkml:trace contextRef="#ctx0" brushRef="#br0">6143 15108 9040,'0'-15'419,"2"2"0,4 2 1,7 3-318,4 2 1,14-5 0,-1 3-1,7-2-2411,8 1 2309,-2 5 0,13-8 0,-5 4 0</inkml:trace>
  <inkml:trace contextRef="#ctx0" brushRef="#br0">6776 14849 8248,'-13'6'0,"2"4"-22,1 2 0,7 4 0,-2 2 0,4 3 794,1 1 0,0 4 0,0 6 0,1 1-588,4-1 1,3-1-1,7-3 1,-1 1-225,0 0 0,6-7 1,0-2-1,3-6-239,2-4 0,-2-3 1,1-3-1,0 0-236,-2 0 0,4-11 0,-7-5-361,-2-6 646,-1-8 0,-8 4 1,-3-7 32,-3 0 117,-2 1 0,0-1 0,0 0-75,0 0 344,0 7 1,0 1 0,0 7 1550,0-1-1170,0 7 0,0 8 1,0 10-1,1 4-253,4 6 0,-2-3 0,7 5 0,1 1-311,2-1 1,1-4-1,1 3 1,-3-2-902,-2 0 1,3 0 0,-4-6 894,4-3 0,2 2 0,-1-4 0</inkml:trace>
  <inkml:trace contextRef="#ctx0" brushRef="#br0">7308 14949 8505,'8'2'723,"-3"3"0,-3 4-221,-2 4 1,1 6 0,2 2 0,2 1-293,-2 4 0,4 0 0,-2-2 0,-1-4-452,3 1 0,-6-10 1,6 4 52,-1-2 0,-3-7 0,5-3-477,-1-6 503,4-5 0,-9-11 0,4-2 0,-1 0 15,0 0 0,1-3 0,-3 5 0,4 2 158,1 1 0,1 6 0,6 1 190,-1-3 1,0 6 0,1 1-1,-1 5-10,0 5 1,1 3 0,-2 6 0,-2 1-473,-2-1 0,-5 5 0,0 0 1,-2 1 281,-2 0 0,6 3 0,2 6 0</inkml:trace>
  <inkml:trace contextRef="#ctx0" brushRef="#br0">7913 15050 8803,'-13'-6'0,"3"-4"701,5-3 1,4 4 0,2-1 0,6-1-293,7-2 1,2-1-1,7-1-964,-3 1 404,6-7 1,-5 5-1,4-5-453,-1 1 512,-6-3 1,3 1 0,-7 3 0,0 3 180,1 1 0,-6 1 22,1 0 1,-7 7 0,2 9 36,-3 11 0,-1 3 1,2 6-1,4 0 119,1 1 0,-4 1 0,4 4 0,0 0-111,0-4 1,-3 3 0,3-5 0,-1 2-349,-4 0 0,0-2 0,0 4 0,2-2-1053,-2 2 1,-8-4 1244,-4 2 0,-4 0 0,-1 5 0</inkml:trace>
  <inkml:trace contextRef="#ctx0" brushRef="#br0">7970 15309 8474,'-8'0'814,"3"0"0,12 0 1,9-2 13,11-2 1,8 0 0,10-4 0,1 0-739,2 0 1,6 0 0,-2-3-1,-1 3-2638,-3 2 2548,-4 1 0,0-1 0,-1-2 0</inkml:trace>
  <inkml:trace contextRef="#ctx0" brushRef="#br0">9251 14676 13227,'-15'-6'0,"1"-2"0,-1-2 807,1 0 1,-2 9 0,-2 1-461,-1 8 0,0 17 0,3 9 1,-2 8-139,-1 5 0,2 5 0,7 5 0,5 1-142,4-1 1,1-1 0,1-3-1,4-5-318,5-3 1,9-2 0,3-2 0,2-4-1212,0-8 1,0 0 1483,5-5 0,6-3 0,2-1 0</inkml:trace>
  <inkml:trace contextRef="#ctx0" brushRef="#br0">10099 14676 20631,'-9'10'-1791,"1"-1"1919,1 2 0,-2 4 0,2 2-524,-1 3 349,5 5 0,-5 2 1,5 7-867,-2-2 727,0-2 0,1-1 0,-1-2-716,2-3 20,1 3 0,2-11-1047,0 3 1376,0-9 1,-2-5 175,-2-10 1,2 2 0,-4-7 0,1-1 40,0-2 0,-5-1 1,4 0-1,0-1 255,-1 1 0,2-1 1,5 1 82,0 0 0,7-7 0,1-2 0</inkml:trace>
  <inkml:trace contextRef="#ctx0" brushRef="#br0">10186 14676 16537,'-2'-8'-3106,"-3"3"3549,-3 4 0,-1 1 0,-1 1 0,-1 4-111,-2 5 1,-1 9 0,-1 5 0,1 3-294,0 2 0,4 1 0,0 4 0,-1 4-128,-2 4 0,4 6 0,-1 0 0,-1-1-233,-2 3 1,-1-5-1,-1 1 1,3-4 59,2-4 1,-3-8 0,5 1-1100,0-6 976,2-13-991,6 7 913,0-18 0,0-1 0,2-9-884,2-4 787,-2-1 566,11-7 1,1-8 0,8-8 0</inkml:trace>
  <inkml:trace contextRef="#ctx0" brushRef="#br0">10229 14618 10701,'6'-14'0,"4"1"600,3 4 0,-4 9 0,1 11 0,-1 6-354,-1 7 1,5 4 0,-3 2-138,3 4 10,1-4 0,0 11 1,1-2-1,1 1-31,3-2 0,-3 2 0,5-5-352,-1 2 154,-4-5 0,5 2 0,-6-9 0,-3-2-68,-2-3 1,1 0 0,-4-6 0,-1 0-720,0 1 1,-1-6 921,-5 1 0,-6 0 0,-2 4 0</inkml:trace>
  <inkml:trace contextRef="#ctx0" brushRef="#br0">9869 15036 9758,'-27'-16'-107,"3"-3"1,5 3-1,9-4 1,5 4 342,4 2 1,14 4 0,6 1-1,8-2-70,7-2 1,4 3 0,10 1 0,5-1 139,3 2 1,3-3 0,3 6-1,4 2 187,-1 1 0,-3 4 0,-9 4 0,-8 7-212,-10 5 0,-9 12 0,-17-1 0,-5 3-483,-8 3 0,-13 0 1,-15 5-1,-11-2-287,-7 2 1,-4-4-1,-7-3-28,-1-2 436,-1-3 0,6-5 1,2-6-1,6-6 217,6-6 1,15-11-1,5-9 1,7-9 58,6-7 1,12-13 0,12-8 0,10-3-76,8 2 1,5-2 0,6 3 0,0 3-22,0 6 0,5 6 0,0 8 0,-2 2-184,-1 3 0,-8 10 1,-4 10-1,-2 9-941,-2 10 1,-5 10 992,0 9 1,0 6 0,4-4 0</inkml:trace>
  <inkml:trace contextRef="#ctx0" brushRef="#br0">11121 14906 9063,'-15'0'0,"1"2"525,0 3 0,6 3 1,3 8-1,3 1 20,2 2 1,2 7 0,3-2 0,4 3-421,4 2 0,3 0 0,2-2 1,1-2-340,-2-1 0,-1-6 0,-1 0 0,-1-6 21,1-2 1,-6-7 0,1 0 272,1-6 0,-5-6 0,-1-11 0,-3-4-137,-2-3 0,0-6 0,1-1 0,2 2-50,2 2 0,6-1 0,-3 1 1,2 1 275,0 7 1,-1 1-1,6 5 1,-1 5 132,0 3 0,1 3 0,1 8 0,1 5-14,3 7 1,-1 9 0,-6 0-1,-2 3-526,-2 2 0,-1-1 0,2 1 0,-4 0-707,1 0 1,-6-2 0,6-2-1842,-1-1 2786,-4-6 0,4 9 0,-6-4 0</inkml:trace>
  <inkml:trace contextRef="#ctx0" brushRef="#br0">11869 14748 8544,'35'0'0,"3"0"0,4 0 1114,1 0 1,-1 3 0,-4 7 0,-3 9-280,0 6 1,-11 4 0,0 0 0,-6 1-924,-4 4 1,-1 3-1,-3 4 1,-5-1-397,-4-1 0,-2-1 484,-4 5 0,-10 0 0,-7 1 0</inkml:trace>
  <inkml:trace contextRef="#ctx0" brushRef="#br0">9941 15036 8587,'14'0'0,"2"-2"0,5-1 168,8-2 0,14-11 0,15 2 0,10-4 79,-28 8 0,0-1 0,3 1 0,1 0 0,3-2 1,0 1-1,-3 3 0,-2 0 184,37-3 1,-14 9 0,-10 2 0,-17 8-670,-17 5 0,-13 8 0,-15 3 0,-10 5-100,-15 4 1,-11-2 0,-15 4 0,-1-2 105,-3 1 0,-4-2 0,-4-8 1,3-5 136,4-3 1,9-8 0,4-3 0,4-5 387,4-5 1,15-11 0,5-13 0,9-7 20,8-6 0,15-6 0,7 0-441,9 2 58,0-5 0,14 7 1,-5 1-1,3 6 193,7 2 1,-7 10 0,4-1 0,-5 9 196,-6 9 0,-7 4 1,-6 6-1,-7 4-105,-6 9 0,-11 6 0,-9 9 0,-9 3 139,-8 6 0,-3-2 1,-5-1-1,3 0-629,2-4 1,-3 0-1,4-1 1,2 5 273,2 0 0,1-4 0,0 4 0</inkml:trace>
  <inkml:trace contextRef="#ctx0" brushRef="#br0">7855 16028 19548,'-14'0'-193,"-1"0"0,9-6 0,6-2 688,8 0 0,13-3 0,7 5 0,9-1 179,5 1 1,7-5-1,4 3 1,5-2-553,4 0 1,3 1-1,4-4-233,-6 3 58,-1-2 1,-19 10 0,-1-3-1,-10 4-2121,-7 1-781,-14 0 2961,-4 0 0,-22 6 0,-7 2 1</inkml:trace>
  <inkml:trace contextRef="#ctx0" brushRef="#br0">8100 15913 13703,'-24'29'0,"1"0"294,2 0 0,7 6 0,6 3 0,2 4 16,2 1 0,3 5 0,1 0-256,0-2 15,0 5 1,0-7 0,1-1-1,4-8-321,5-5 0,-2-1 0,1-2 0,1-3-209,-2-5 1,3-3 0,-6-1 0,0-1-1443,1 1 1761,-4-1 0,4 0 1,-6 1-1</inkml:trace>
  <inkml:trace contextRef="#ctx0" brushRef="#br0">8071 16446 9915,'0'-15'0,"1"1"847,4 0 1,3 1-1,7 2 1,-1 1-289,0-1 1,7 4 0,3 1 0,5 1-295,4 0-205,-2 1 1,10-3-1,-4-1 1</inkml:trace>
  <inkml:trace contextRef="#ctx0" brushRef="#br0">8589 16273 7971,'-7'-8'1078,"6"0"-454,-4 3 0,2 4 0,0-3 1,-2 8-282,2 5 0,1 6 1,2 4 138,0 5-326,0 3 1,0 2 0,0 0-1,0-1 103,0 1 1,0 0 0,0 0-172,0-1-143,0 1 1,5-5 0,1-1-1,2-3-67,3-2 1,-3-4-1,2-4 1,3-5 20,4-4 0,-1-1 0,3-1 0,-3-4-203,-1-5 1,1-7 0,1-4 0,3-1 16,-3-4 0,-1 4 1,-1-2-1,-3-4-72,-2-3 1,1 5 0,-6-3 0,0 2 112,1 0 1,-4 0-1,2 3 1,-2 4 403,-2 4 0,-6 8 523,-4 4-549,4 8 0,-1 11 0,7 9 482,0 3-471,0 2 1,0 0-1,0-1 1,0 1 81,0 0 0,7-2 0,2-1 1,4-4-346,1-1 0,2 3 0,2-7 120,1-4 0,7 2 0,-4-7 0</inkml:trace>
  <inkml:trace contextRef="#ctx0" brushRef="#br0">9107 16388 8485,'-7'15'-303,"4"-1"0,-5 0 0,0 2 953,0 4 1,3 2 0,-3 7-1,0-1-445,0 1 0,5-5 0,-2 0 1,4 0-567,1-1 212,0-3 1,1-12 0,3-6-1,2-8-19,2-9 1,1-9-1,4 0 1,-2-3-61,-1-2 1,0 2-1,2 1 1,0 4 122,-3 1 0,1 2 0,3 5 1,-2-1 494,-2 1 1,-4 6 643,5 3-821,-1 4 0,6 12 0,-1 3-308,1 2 27,-1 7 0,0-3 0,1 6 1,-1-4 67,0-1 0,7 5 0,2-4 0</inkml:trace>
  <inkml:trace contextRef="#ctx0" brushRef="#br0">9768 16244 8595,'-28'-8'0,"-1"4"397,0 2 0,0 4 1,1 4-1,-1 8 84,0 9 1,0 4 0,0 3 0,2 2-240,3 2 1,10-1 0,9-4 0,4 0-163,1 0 0,11-2 1,5-3-1,6-5-109,8-3 1,1-6-1,6-2 1,-2-2-404,-3-3 0,3-1 0,-2-2 0,-1 0-1760,-1 0 2192,-2 0 0,-1-7 0,1-1 0</inkml:trace>
  <inkml:trace contextRef="#ctx0" brushRef="#br0">10243 16057 8737,'5'-14'0,"0"-1"0,0 3 1176,1 2 1,2 4 0,5 7-763,-4 4 1,3-2-1,-6 7 1,2 1-547,3 2 0,-3 1 0,2 1-43,1-1 1,2 0 0,1-1-474,0-3 1236,-6-4-148,-1-6-509,-7 0 3,0 0-63,-7 0 160,6 0 1,-7-1 268,3-4 1,3-3 141,-2-7 1,2 6-394,2-1 0,-2 2 0,-1-3-113,-2 1 1,1 6-173,4-6 1,-7 7 89,-2-2 0,1-1 1,-2 1 169,-1 2 1,3 1 0,-2 2 5,-1 0 0,-2 2 0,-1 1 0,0 3 2,-1 2 1,1 2-1,-2 6 1,-2 3 11,-1 5 1,-6 3-1,2 4 1,-1 2 27,0 6 1,5 2 0,-2 2 0,4 0-86,4 1 0,8-6 1,2-1-1,4-2-351,4-3 1,11-3 0,0-5 0,3-5-647,2-3 1,3-2-1,-5-1 1010,-1-3 0,4 2 0,1-4 0</inkml:trace>
  <inkml:trace contextRef="#ctx0" brushRef="#br0">9740 16777 8535,'0'-15'544,"6"1"1,4 1 63,2 4 0,3 2 1,1 7 559,3 0-982,-3 0 1,5 2 0,-7 3-247,1 4 97,-7-3 1,3 7-1,-6-3 1,-2 4-4,-2 5 1,-1-3 0,-1 5-1,-6-2-167,-7 1 0,0 4 0,-6-5 1,4 0 24,2 2 0,-5-5 0,1 3 0,4-5 137,3-4 1,6 3 66,-5-4 1,13-2 0,2-3 0,8-2-30,6-2 0,8 0 0,7-2 0,-2-1-370,-2-2 0,-1-4 0,0 2-1724,0-1 1374,-1 5 0,-5-3 653,-4 6 0,-3-7 0,-2-1 0</inkml:trace>
  <inkml:trace contextRef="#ctx0" brushRef="#br0">10747 16216 8527,'5'-20'0,"-1"1"519,0 2-651,-3 7 118,-1 10 1,0 10-1,0 9 1166,0 5-780,0 3 0,-1 2 0,-3 1 110,0 4-440,-1-4 1,5 4 0,0-9 0,-2-1-141,-3 2 0,4-5 0,-4-2 0,3-3-276,2-2 103,0-6 1,0-8-1,0-11 1,2-8-43,3-10 0,3-1 1,6-9-1,1-1 125,-1-1 0,0 2 0,1 2 0,-1 2 160,0 3 1,6 4 0,-1 5 923,-2 9-571,-7 6 0,8 9 794,-4 4-796,4 10 1,-4 7 0,-1 8 498,-4 4-786,4-4 1,-6 5-1,4-6 1,-3 0-296,-2 0 0,4 0 0,-4-2 1,0-2-291,1-1 549,-2-6 0,1 3 0,2-7 0</inkml:trace>
  <inkml:trace contextRef="#ctx0" brushRef="#br0">11452 16014 10839,'14'2'0,"2"1"0,2 5 0,2 3 456,3 5 0,-6 10 0,3 2 0,-4 9 161,-2 5 0,-1 3 0,-4 2 0,-2 6-1138,-1 3 1,-6 2-1,2-2 490,-5-4 0,-15 11 0,2-4 0</inkml:trace>
  <inkml:trace contextRef="#ctx0" brushRef="#br0">7941 17554 8568,'-1'-15'0,"-2"1"346,-2-1 1,2 7 0,7 2 0,6 1 34,3 0 1,7 1-1,4 4 146,4 0-331,7 0 1,2 0 0,4 0-215,-2 0-177,2 0 0,-4-2 0,4-1 1,-2-2-474,-6 2 1,-4-3 667,-5 1 0,3-6 0,-4 3 0</inkml:trace>
  <inkml:trace contextRef="#ctx0" brushRef="#br0">8100 17525 8968,'-13'33'0,"2"3"113,1 0 0,7 3 0,-2 4 1,3 0 308,2 0 1,5 0-1,0-1 1,0-2-416,1-2 0,1-6 0,4 2 0,-2-5-316,3-5 0,0 1 0,3-6-152,-1-1 462,1-8 1,-7-4 0,-2-6 0</inkml:trace>
  <inkml:trace contextRef="#ctx0" brushRef="#br0">8100 17784 9891,'-8'-7'0,"3"-2"746,3-4-192,2-1 1,8 4 0,5 2 757,5 2-1216,7-5 1,-1 9 0,8-4 0,3 1-282,2 0 1,1 0 0,6 5 208,-1 0 1,0-6-1,0-2 1</inkml:trace>
  <inkml:trace contextRef="#ctx0" brushRef="#br0">8646 17669 10352,'-14'19'-202,"0"0"0,4 2 1,2-2 294,2 5-2,1 3 0,0 4 0,0 1 551,2 1-520,1 1 1,4-7-1,3-2 1,4-2-136,4-2 1,2-2-1,-1-6 25,0-4 1,2-2 0,2-9-11,1-3 0,2-3 1,-4-6-1,3-2-317,-3-3 1,-1-2-1,-3-5 1,-2 2-215,-1-1 0,-1-2 0,4-2 1,-3 2 343,-6 3 1,3-2 0,-2 7 1142,-2 1-188,-2 2 880,-1 2-1288,0 6 1,-4 3-1,-3 10 443,-1 4-635,5 4 1,-3 3 0,6 2-1,0 3-167,0 1 0,0-3 0,0 4 0,0-3-1166,0-2 1,1-2-1,2-2 1139,2 1 1,6-1 0,-3 0 0</inkml:trace>
  <inkml:trace contextRef="#ctx0" brushRef="#br0">9164 17755 9659,'-9'13'113,"-1"-4"1,5 4 0,-4-3 0,-1 3 544,2 1 1,-3 5-1,4 2 1,1 0-413,0 0 0,1-1 0,5-2-1561,0 1 948,0 0 1,1-12 0,3-7 163,0-8 0,6-10 0,-4-3 0,2 1-112,4-1 0,-4-3 1,1 3-1,2 0-5,2 0 1,2 2 0,-1 5 0,2-1 570,3 1 1,-3 4 0,3 2 0,-3 2 330,-1 3 1,-1 1 0,0 4 0,-1 3-16,-3 4 1,1 4 0,-6 3 35,-2 3-633,-1-3 0,-2 5 0,0-5 0,0 2-965,0 1 0,0-5 0,0-4 984,0 1 0,0 2 1,0 1-1</inkml:trace>
  <inkml:trace contextRef="#ctx0" brushRef="#br0">9898 17669 8758,'-10'-15'0,"1"1"89,-2 0 0,3-1 0,-2 2 1,-1 4 76,-2 4 1,-1 3-1,-1 2 1,1 0-170,-1 0 0,6 0 0,-1 0 0,-1 0-24,-2 0 0,-1 7 0,0 2 0,-1 4 170,1 2 1,-2 5 0,-2 4 393,-1 4-373,-7 0 0,10 1 1,-1 1 431,6 4-413,4-4 1,7 6-1,0-8 1,2 1-65,3 0 0,9-7 0,12-3 0,6-4-41,6-6 0,4-2 0,-1-7 0,-1 0-585,-2 0 0,-1-7 0,2-1 1,-6-1-703,-3-1 1,-2 2 1208,-4-1 0,-4-11 0,-5 4 0</inkml:trace>
  <inkml:trace contextRef="#ctx0" brushRef="#br0">10229 17856 8759,'5'-10'0,"1"2"0,0 0 685,1 0 0,6 0 0,-1-1 795,6 4-1060,1 3 1,-4-3 0,-1 1-299,0 0 0,-4 9 1,-2 5-233,-2 3 1,-7 6 0,-9 0 0,-3-1-278,-1-2 1,0-2 0,-1 0 0,2 1-240,4-1 1,-2-4-1,6-1 274,2 2 1,1 2 0,4 2 0,2-3 338,6-2 0,8 3 0,2-4 0,3 6 79,2 4 1,-4-3-1,0 5 1,-2-2 231,0 0 0,-4 7 0,-7-4 0,-2 0 34,-3-2 0,-8 0 0,-6 0 0,-6-3-273,-7-1 1,1-6 0,1-2 0,1-2-831,4-3 0,1-1 0,1-5 0,2-5 771,4-7 0,-4-15 0,5 0 0</inkml:trace>
  <inkml:trace contextRef="#ctx0" brushRef="#br0">11020 17539 8442,'0'-14'237,"0"-1"0,0 6 0,-1 2 324,-4 6 1,-3 4-1,-8 13 1,-2 3-213,-1 5 0,-2 5 1,4 3-1,-1 3-159,5 2 1,0-4 0,9 4 0,0 0-56,3 0 1,1-5 0,3 1 0,5-2-417,6-3 0,6 1 1,-3-2-1,4-3 143,1-4 1,-2-4-1,2-2 1,0 0-3407,1 1 3544,1-7 0,4-2 0,1-6 0</inkml:trace>
  <inkml:trace contextRef="#ctx0" brushRef="#br0">11337 17669 8336,'-13'1'-183,"2"4"660,1 5 1,7 3 0,-4 1 0,3 2 290,-1 3 1,0 2 0,5 4 0,0-2-672,0-2 0,0 3 0,0-5 0,2-2-229,2-1 0,-2-6 0,4-2 114,1-2 0,1-2-630,6-9 421,-6-3 0,3-8 1,-4-2-1,1-3-150,3-1 0,-3-2 1,2-3-1,-1 1 251,-1 2 1,5 5 0,-3-3 0,2 1 220,3 3 1,-1 2 0,0 4 375,1 2 0,1 4 1,1 7-1,3 4-24,-3 5 0,-2 7 0,-4 4-469,-2 1-61,1 2 0,3-1 0,-4-3 0,-4 0-438,-3-1 0,-2 2 0,0-4 0,0 2-256,0-1 0,-5-7 0,-1-3 777,-2-1 0,-2-3 0,-4-4 0</inkml:trace>
  <inkml:trace contextRef="#ctx0" brushRef="#br0">11811 17482 8465,'29'-8'446,"0"3"0,0 3 1,-1 2-1,1 2 263,0 3 0,0 7 1,-2 9-1,-3 0-315,-5 0 1,-4 4 0,-4 1 0,-3 4-234,-2 4 0,-1 4 0,-7-4 0,-2-2-304,-6-2 1,-3 4-1,-1-1 1,-2-1-499,-3-1 1,1 2 0,-6 2 640,-2 2 0,-7 2 0,-4 4 0</inkml:trace>
  <inkml:trace contextRef="#ctx0" brushRef="#br0">11855 18359 9004,'-8'-6'0,"1"-4"2434,1-2-2434,4 4 0,-11 1 0,5 7 0</inkml:trace>
  <inkml:trace contextRef="#ctx0" brushRef="#br0">13351 14662 8428,'6'-34'57,"4"0"0,-2-4 1,0 6-1,-2 3 661,-3 4 1,-9 9 0,-8 0 0,-9 6-270,-4 4 1,-3 1-1,-4 5 1,-4 2-106,-4 2 0,-6 4 0,0 7 0,3-1-185,6 1 1,10-1 0,10 0-1,3 1-390,1-1 1,7 0-1,5 1 1,5-1-18,2 1 1,8-1-1,-3 0 1,4 1 39,1-1 1,-1 1 0,-2-1 0,-3 0 525,-1 1 1,2 1-1,-2 1 716,1 3-780,-5-1 1,5-3-1,-5 1-113,2 2-118,0 1 0,-5-1 1,-2 0-5,-3-1-165,4 4 1,-12-4 0,2 4 0,-5-1-312,-3-4 0,1-1 1,7-1-1,1-3-674,-1-2 0,5 3 1025,1-4 0,10-2 0,6-2 0,5-2 241,3 2 1,0-2 0,-5 6 0,-1 3 103,-3 0 1,1 8 0,-6 0 0,-4 3 179,-4 2 1,-5 4 0,-6 3-1,-1 2-235,1-2 1,-5 0 0,1-2 0,4-1-632,3-7 0,8-3 0,-2-1-169,3 1 1,4 5 615,3-5 0,3 7 0,6-4 0</inkml:trace>
  <inkml:trace contextRef="#ctx0" brushRef="#br0">13193 17525 8404,'0'-16'312,"0"-3"0,0 3 0,0-3 0,1 3 199,4 1 1,-2 1 0,8 1 0,4 2-69,2 1 0,2 5 1,-3-3 419,4 2-598,-4 1 1,4 5-1,-5 0 12,-1 0-204,-6 7 1,-1 2 0,-7 9 0,0 3 13,0 1 1,-12 7 0,-4 6 0,-3 2-354,-2 3 0,-3-4 1,7 1-1,2-2-130,4-3 0,3-1 1,-1-3-1,4 0-28,3-4 0,4 1 0,3-6 1,4 1 235,4 0 1,-3-4-1,-1 4 1,1-5 214,-2 0 0,0 4 1,-5 2-1,2 1 21,-2 4 0,-1-1 0,-2 1 0,0-2 20,0 2 0,0-1 1,0 1-1,1-4-62,4-1 0,3-2 1,6-5-1,1 1 148,-1-1 1,2 2 0,0 2 0,0 3 77,-3 1 0,-3 2 0,-1 5 0,-4-1 46,-4 1 0,-9 0 0,-6 0 1,-8 0 199,-5-1 1,-2 0 0,0-3 0,0-3-547,0-1 1,2-2 0,3-6 0,5-2-1412,3-1 1479,2-7 0,-1 16 0,1-3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20602 3827 8160,'-15'-1'724,"1"-4"165,0-3 0,6-2-234,3 1 0,5 5 1,5 0-1,6 1-212,6-2 1,6 3 0,6-3 0,-1 2 64,1-2 1,5 4 0,-1-4-1,-1 2-88,-1-2 0,2 3 0,2-2 1,0 0-181,1 0 0,2 2 0,-3-4 0,0 1-319,1 0 0,2-1 0,-5 2-1230,-1 0 965,-1-1 0,-9 0 0,-3 0-2495,-3 2 878,-1 1 1961,-7 2 0,-15 7 0,-9 1 0</inkml:trace>
  <inkml:trace contextRef="#ctx0" brushRef="#br0">20702 3784 8239,'-14'10'1435,"0"-1"-965,6-6 0,-3 10 1,6-2 1680,2 7-1675,1-2 1,2 11 0,0-3 739,0 3-898,0 2 1,2 0 0,1 1 0,2 2 13,-2 2 0,-2 1 1,-1-1-1,0 2-226,0 1 0,0 3 0,-1-5 0,-4 2-105,-5 3 1,-1 0 0,0-2 0,1-4-219,-1-4 1,5-1 0,1-2 0,3-3-143,2-5 0,2-3 0,3-3 311,4-3 0,6-4 0,2-6 192,3 0-80,5-6 0,-3-2 0,7-7 172,0 1-223,0 0 1,0-1 0,-1 1-43,1-1-113,0 1 0,-2 0 1,-1-1-1,-4 1-392,-1 0 1,0-1 0,-4 1 0,2-1-1010,-1 1 1543,-8 6 0,2-5 0,-4 5 0</inkml:trace>
  <inkml:trace contextRef="#ctx0" brushRef="#br0">20688 4316 8744,'-14'-14'1040,"6"0"1,3-1-1,3 1-399,2 0 0,11 1 0,5 2 1,4 1-463,0-1 1,6-2-1,-2 0 1,3 2-810,2 1 1,0 7 629,-1-2 0,1-3 0,0 0 0</inkml:trace>
  <inkml:trace contextRef="#ctx0" brushRef="#br0">21278 3899 8132,'14'-16'0,"2"-1"608,3-3 1,-1 1-1,6 5 1,2-1 477,1 1 1,3 1 0,2 2 0,3 3-251,2 2 0,-3-4 0,4 4 0,0-1-520,-1 1 0,-2-4 1,-6 4-1,0 0-475,0-1 1,-2-2 0,-2 4-2083,-1 2 1498,-12 1 0,7-3-3296,-10 0 4039,-2 1 0,-1 4 0,-6 0 0</inkml:trace>
  <inkml:trace contextRef="#ctx0" brushRef="#br0">21738 3755 8164,'-6'8'670,"-4"-3"1,-1 3 0,0 2 0,3 2 252,2 3 1,-4 6 0,4 4 723,-2 7-1334,4-1 1,-2 10 0,6-2 0,0 0 12,0 0 0,-2 2 0,-1-4-500,-2 0 136,1 5 0,-1-7 0,0 3 0,2-4-311,1-4 1,-3-3 0,1 0 0,0-1-1676,3 0 0,-4 2 2024,0-9 0,-6 7 0,3-4 0</inkml:trace>
  <inkml:trace contextRef="#ctx0" brushRef="#br0">21897 4273 8074,'-8'-6'3326,"0"4"-2221,3-2 0,3 10 0,-3 7 0,4 6-699,1 3 0,0 1 0,0 2 0,0-1-727,0 2 1,0 1 0,0 2-1,0-2-93,0-3 0,0 1 0,0-4 0,0 0-1888,0 0 1,0-2 2301,0-5 0,6-6 0,2-1 0</inkml:trace>
  <inkml:trace contextRef="#ctx0" brushRef="#br0">22515 3640 8077,'-9'-13'1226,"-1"4"1,5-2 710,-4 6-1521,-1 0 1,0 11-1,1 6 734,-2 5-880,-2 6 1,3 7 0,1 4-1,-2 4 60,-2 3 1,-6 9-1,-1 3 1,1 3-90,-2 1 1,5 1 0,-3-1-1,3 1-86,2 0 0,-1-1 0,3-1 0,2-2-252,5-1 1,-1-2 0,1 2 0,2-7-375,1-6 1,7 0 0,0-6 0,0-4-100,1-4 0,-3-1 1,5-5-1,0-3-3905,0-1 4475,-5-1 0,10-7 0,-5-2 0</inkml:trace>
  <inkml:trace contextRef="#ctx0" brushRef="#br0">22587 4115 8129,'-14'0'1147,"-1"0"1,7 2-1,2 4 1,1 7-325,0 4 1,1 11-1,2-1-404,-3 5-350,4 8 1,-7-4 0,4 6 0,-2-2 87,-2-2 0,0-1 0,-3 2 1,3-6-146,1-3 0,-2-7 0,2-4-602,-1-3 0,5-10 343,-2-6 1,5-6 0,5-10 0,3-3 200,0-5 0,5-3 0,-3-4 0,1-2 135,-2-6 0,4 3 0,-3-3 0,3 1 61,1 1 0,5-3 0,0 7 230,-1 1-255,-2 1 0,0 4 1,1 3 816,3 5-554,-1 9 0,-5 4 250,1 6-463,-1 0 1,-4 8 0,-2 5 0,-2 6 10,-3 3 1,-1-3 0,-2 5 0,0 2-268,0 1 0,0 4 0,0 0 0,0 3-212,0-2 0,0-2 1,0-1-1,0 0-155,0 0 1,0 0 0,-2-1 0,-1-1-628,-2-3 0,0 2 0,5-7 1,0-1 1074,0-2 0,0-2 0,0 1 0</inkml:trace>
  <inkml:trace contextRef="#ctx0" brushRef="#br0">22947 3482 8143,'6'-14'0,"4"-1"679,3 1 0,6 1 0,0 3 1664,-1 6-1819,-2 2 0,-2 4 0,2 4 817,3 8-1046,-3 7 0,5 8 0,-7 1 0,-1 5-10,-3 9 0,1 0 0,-6 9 0,-2 2-136,-2 0 1,-1 3 0,0 1 0,0 4-60,0 4 0,-6-3 1,-4-2-1,-2-1-97,-3 1 0,1-1 0,-1 4 0,-1-1-125,-3-3 0,2-2 0,-6-3 0,1 0-412,0 2 1,-1-9 0,-2 7 0,1-5-406,-2-4 0,-1 4 0,-2 0-1551,0 0 1924,1-1 1,4-12 0,0-1 575,-2-2 0,-8-1 0,-2-6 0</inkml:trace>
  <inkml:trace contextRef="#ctx0" brushRef="#br0">23594 4086 8473,'-14'0'0,"-1"-1"2706,1-4-2134,6 3 1,10-4 0,12 4 0,10-1-76,8-2 0,5 0 0,6 5 1,2 0-63,3 0 0,-4-4 1,6-1-1,-4 0-237,-3-1 1,2 4-1,-11-4 1,-2 1-399,-2 0 0,-7-1-1923,-4 1-1648,-10 3 1931,-9-4 1840,-14 6 0,-8 13 0,-7 3 0</inkml:trace>
  <inkml:trace contextRef="#ctx0" brushRef="#br0">23652 4273 8962,'-15'8'1637,"1"-3"0,8-3-789,6-2 1,11 0 0,11 0 0,4-2-290,4-3 0,4 2 0,-1-5 0,6 0 1,2 0 1,2-1 0,1-4-1096,-1 3 452,6-3 0,-9 10 0,2-5 0,-4 2 467,-1 3-384,-5-5 0,9 6 0,-4-4 0</inkml:trace>
  <inkml:trace contextRef="#ctx0" brushRef="#br0">21436 6849 8493,'7'-13'368,"2"3"0,4-1 0,3 6 2,3 2-353,4-5 0,5 7 0,3-4 991,2 3-692,4-4 1,8 4 0,1-3 0,4 2-68,1-2 1,-5 2-1,2-6 1,-3-1-201,-2 2 1,-5-5 0,-2 4 0,-4-4-443,-5-1 0,-8 4 0,0 0 1,-3 1-2399,-2 1 2791,-6-5 0,-1 5 0,-7-6 0</inkml:trace>
  <inkml:trace contextRef="#ctx0" brushRef="#br0">21925 6849 8265,'-8'6'1800,"4"5"-1182,2 7 0,2 0 0,0 6 1,0 3-134,0 5 0,0 0 0,0 6-227,0 2-209,-6 2 0,4-1 0,-4-3 0,1-2 4,0-1 1,-6-6 0,3 1 0,0-6-909,3-3 1,-1 0 0,1-4-913,2 2 1767,1-6 0,-4 0 0,-2-5 0</inkml:trace>
  <inkml:trace contextRef="#ctx0" brushRef="#br0">22112 7237 8264,'0'-8'1462,"-1"18"0,-2 11-791,-2 3 0,0-4 1,5 4-809,0 2 48,0 1 0,0 2 1,0 0-1,0-2-518,0-3 0,0 1 0,0-5 607,0-3 0,0 6 0,0-1 0</inkml:trace>
  <inkml:trace contextRef="#ctx0" brushRef="#br0">22630 6705 8640,'-16'-2'0,"-1"-1"0,-2-2 652,1 2 0,2 2 1,3 2-1,2 6-359,1 7 0,2 3 0,-3 11 0,3 4-214,2 3 1,-4 3 0,5 7 0,2 3 13,2 5 1,-4 3 0,0 0-1,2-2-379,1-1 0,2-7 1,0 2-1031,0-3 1005,0 4 0,0-12 0,0-2 0,0-9-1687,0-5 1998,0-2 0,7 2 0,1 1 0</inkml:trace>
  <inkml:trace contextRef="#ctx0" brushRef="#br0">22803 6993 8183,'-2'-10'-386,"-2"0"582,2 7 1,-4-2-1,6 12 1,0 6 558,0 4 0,-2 10 0,-1 1 0,-2 4-670,2 0 1,1 0 0,2 0 0,0 1-90,0-1 0,-1-2 0,-3-2 0,0-4-217,0-5 0,1-5 0,0-3-128,-2-1 0,0-8-119,5-2 334,0-7 1,0-9 0,0-1 170,0-3-85,0-5 0,7-2 1,1-9 61,0 0 50,5 4 0,-5-8 0,6 5 0,0-1 92,1 1 0,4 2 1,0 5-1,-1 5 141,-2 3 1,-2 11 0,0 6 19,1 6 0,-6 11 1,-1 10-1,-1 5-17,-4 4 0,3-2 1,-1 4-1,-2-1-512,-1-1 1,-2 1 0,0-6-1,0 0-580,0-4 1,0 1 0,0-6-1701,0-1 2492,0-2 0,0-2 0,0 1 0</inkml:trace>
  <inkml:trace contextRef="#ctx0" brushRef="#br0">23163 6662 8428,'14'0'0,"2"0"0,2 1 0,2 4 686,3 5 1,-6 4 0,3 5 0,-5 5-100,0 3 1,-2 10 0,-2 5-335,-2 4-169,-5 9 1,2-9-1,-6 5 148,0-1-383,0-2 1,-2-7 0,-2-3 0,-4-4-504,0-4 1,-5 2 0,3-3 653,-3-6 0,-1 1 0,0-2 0</inkml:trace>
  <inkml:trace contextRef="#ctx0" brushRef="#br0">23551 7007 8174,'16'-16'0,"2"-2"0,2-1 556,3 2 0,-1 1 1,4 3-1,-4 2 758,-1 1 0,4 2 1,-2-3-1,-1 3-1345,-3 2 0,-3 1 0,-1 5-755,-1 0 0,-6 1 786,-3 4 0,-3 10 0,-2 7 0</inkml:trace>
  <inkml:trace contextRef="#ctx0" brushRef="#br0">23637 7137 8174,'-8'-7'1871,"2"6"1,6-12-1211,0 3 0,6-1 0,4 0 0,4 3-739,6 1 0,-3-2 1,7 4-1,2 2-340,1 1 418,2 2 0,-1 0 0,1 0 0</inkml:trace>
  <inkml:trace contextRef="#ctx0" brushRef="#br0">24990 6619 8248,'-15'0'856,"1"0"1,8 0-265,6 0 1,12 0 0,14 0 0,8-2-70,9-3 1,6 2 0,9-5 299,-1 2-560,7-6 1,3 4-1,9-4 333,0 2-502,1-3 0,-13 5 0,-7-5 0,-9 2-152,-8 2 1,-6 4 0,-10-3-1769,-5 1 732,-9 3 1,-5 4 0,-10 0 1093,-5 0 0,-9 6 0,-3 2 0</inkml:trace>
  <inkml:trace contextRef="#ctx0" brushRef="#br0">25062 6575 8248,'-34'-9'0,"1"-1"0,1 2 0,8-1 0,4 4 2533,4 3-1708,8 2 1,10 0 0,11 0-1,6 2-341,3 3 0,7-2 1,6 5-1,0 0-65,1 0 0,4 0 1,-4 3-1,3-1-191,-1 1 1,-6 2 0,2 1 17,-4 0-125,-1-6 1,4 7-1,1-4-133,-2 2-19,-2 11 0,-6-15 0,-1 10-726,-3-3 476,0-1 1,-8-1 0,-2 2 0,-5 2-162,-4 1 1,-7 0 0,-5-4 0,-7-1 134,-6 0 0,-8 6 0,-3-1 1,-2-2 97,-3-1 0,0 3 0,0 1 0,4-3 144,1-1 1,-4-1 0,6-1 0,1 0 210,1 1 1,4-1-1,1 1 1,4-1 169,1 0 0,2-1 0,6-2-35,4-1 1,-2-1-13,6 6 0,2-2 0,7-4 167,6-4-289,3-3 1,3-2 0,3 0 536,5 0-411,3 0 0,3 0 0,2-2 0,4-1 134,0-2 0,4-5 1,8 4-1,3-2-226,1-3 1,4 3-1,-4 0 1,4 0-228,2 0 0,-1 3 0,1-3 0,-2 2-408,-3 3 0,-9 1 1,-5 0-1,-3-1-402,-4-2 0,-4 1-865,-14 4-617,-6 6 1642,-2 2 1,-7 2 695,-4-1 0,-3 1 0,-6 4 0</inkml:trace>
  <inkml:trace contextRef="#ctx0" brushRef="#br0">24889 7914 8125,'-10'1'699,"1"4"0,4-3 868,-5 2-1206,7-2 0,-3-4 1,7-2 574,4-6-694,-3 4 1,11-9 0,-4 2 13,4-4-175,8-9 0,-5 10 0,3-5 0,-5 2-13,-4 0 1,3-2 0,-5 4-239,0-3 1,-2 6-51,-6 5 0,0 12 0,0 2 0,0 7 99,0 7 1,-5 4-1,1 6 1,0-1 59,3 1 0,2-5 0,3 0 0,2 0 32,2-1 0,0-3 0,3-5 0,-1-1-205,1 0 1,2-6-921,1-3 836,0-3 0,-4-2 0,0-3 318,1-7 0,2 0 0,1-10 0</inkml:trace>
  <inkml:trace contextRef="#ctx0" brushRef="#br0">25047 7511 8125,'-14'-7'2320,"6"6"-1673,2-6 0,7 7 0,4 0-305,5 0 0,2 0 0,3 0-1193,-1 0 659,7 0 1,-5 2 0,5 1-953,-1 2 629,-4 0 515,5 1 0,0 2 0,1 6 0</inkml:trace>
  <inkml:trace contextRef="#ctx0" brushRef="#br0">25364 7683 8406,'14'0'2954,"-4"-1"-1551,-1-4-915,1 3 0,4-9-186,1 6-231,-1 1 1,1 2-440,-1-3-141,0 4 1,1-6 508,-1 7 0,0 7 0,1 1 0</inkml:trace>
  <inkml:trace contextRef="#ctx0" brushRef="#br0">25306 7870 8222,'10'-6'2340,"-1"-4"-1846,-5 4 1,7-2 0,-5 5 437,2-2-720,2-6 0,9 9 0,2-3 83,1 4-433,-4-6 0,9 6 0,-3-4 0,1 3-944,-1 2 0,2 0 1,-5 0 1081,1 0 0,2 0 0,5 0 0</inkml:trace>
  <inkml:trace contextRef="#ctx0" brushRef="#br0">25867 7626 8125,'5'-15'0,"0"1"0,0 4 2532,-5 1-1299,0 6 0,0-2-739,0 10 0,0 9 0,0 10 0,0 5-519,0 4 0,0-2 1,0 4-1,0-2-679,0 1 1,0 0 0,-2-6 0,-1 1-1073,-2 0 1776,-6 0 0,3 6 0,-6 2 0</inkml:trace>
  <inkml:trace contextRef="#ctx0" brushRef="#br0">25206 6000 8422,'4'-16'0,"3"-2"2,1-1 0,-5 0 0,3 6 790,1 4 0,-6 4 0,4 10 0,-3 6-256,-2 6 1,-2 6 0,-1 7 0,-2 2-294,2 2 1,1 1-1,2-3-266,0 1 47,0 1 0,0-5 0,0-2 0,0-2-93,0-1 1,2-6-909,3 1 634,-4-3 1,11-9 0,-8-7-38,0-8 0,-3-12 1,1-5-1,1-6 109,2-2 1,1-7 0,-3 3-1,4-1 110,1-1 0,1 1 0,4-4 0,-2 4 263,-1 5 1,-1 7 0,6 5-1,-1 4 781,1 4 1,-1 8 717,0 0-1216,1 10 0,-1 5 0,-1 9 605,-3 5-721,2-3 1,-5 7 0,4 0 166,-2 3-529,1 3 0,0-5 1,-2 1-1,0 2-579,0 2 1,-4 1 0,6-2 671,1 6 0,2 2 0,1 3 0</inkml:trace>
  <inkml:trace contextRef="#ctx0" brushRef="#br0">26587 6288 8267,'-15'-5'0,"1"-2"878,0-1 661,-1 5-1072,7-10 0,3 12 1,12-4-1,7 2-173,9-2 1,4 3 0,3-2 0,2 0 18,2 0 0,6 2 1,-2-4-1,3 1-74,3 0 0,-3-4 0,-1 4 0,-3 0-379,-2-1 1,-1 2 0,-6-4 0,0 2-774,-4 3 0,-4 0-2614,-5-2 3527,-7 3 0,-2-4 0</inkml:trace>
  <inkml:trace contextRef="#ctx0" brushRef="#br0">26874 6273 8148,'-14'15'0,"1"-1"0,2 0 0,1 2 492,-1 4 1,0-3-1,0 7 1,1 3 7,-1 5 0,3 3 1,0 5-1,2-1-173,3 1 0,1 6 1,2 2-86,0-2-73,0 6 0,0-9 0,0 2-198,0-5-123,0-2 1,0 3 0,0-2 0,0-7-412,0-7 0,5 1 1,0-5-1,-1 0-1467,3-1 2030,-6-1 0,12-4 0,-5-1 0</inkml:trace>
  <inkml:trace contextRef="#ctx0" brushRef="#br0">26990 6906 8155,'14'-6'259,"0"-4"1,5-1-1,1 0 1,-1 3 515,2 2 1,-5 1-1,3 5 1,-3 0-308,-2 0 1,-1 6-1,-3 4 1,-6 3-413,-2 1 1,-2 2 0,0 3 0,-2 4-165,-2-1 0,-4 3 0,-5-5 0,2-3-167,1-1 1,7 3 0,-4 1-1,3-3 108,-1-1 1,0-6-1,7-2 238,2-2-35,-2-1 1,11-5-1,-2 0 1,5 0-369,3 0 0,5-6 1,-3-4-1261,1-3 1183,2-1 1,3-2 0,-1-2 0,-2-1-1679,2 1 2087,1-4 0,2 0 0,-1-7 0</inkml:trace>
  <inkml:trace contextRef="#ctx0" brushRef="#br0">27752 6403 8155,'-2'-15'0,"-1"1"98,-2 0 0,-6 4 0,2 2-84,-4 2 0,-3 7 0,-2 10 1665,-1 7-1244,-6-2 0,9 16 0,-2-2 0,5 5-191,4 5 0,5 2 0,0 3 0,2 1-202,2 2 0,2 2 0,2-4 1,6 2-250,3-2 0,1-1 0,-1-3 0,-2-4-680,-1-4 1,-1-9 0,6-1 886,-1 2 0,0-5 0,1-1 0</inkml:trace>
  <inkml:trace contextRef="#ctx0" brushRef="#br0">27896 6590 8328,'-2'16'154,"-2"3"1,2-1 0,-3 6 0,2 1 251,-2 2 1,4 7 0,-4 1 0,3 2-119,2 3 0,-1 0 1,-3-3-1,0-7-188,0-5 1,3-7-1,1 1-199,0-3-6,0-1 15,0-7-79,0-2 0,1-17 0,3-4-55,0-1 0,3-4 1,-2-1-1,3-2 161,0-2 1,3-2 0,-5-4 0,2-1 52,3-1 1,-3-7-1,2 3 1,-1 0 0,-1 4 0,5-2 1,-3 1-1,3 4 172,1 4 0,0 7 0,1 8 0,-1 3 403,1 1 0,-1 4 0,-1 8 0,-2 4-59,-2 4 1,-5 8 0,2 3 330,0 3-622,-4 8 0,4-4 0,-6 2-467,0-2 248,0 4 1,0-5 0,0 4-1318,0-4 767,0-1 0,-4 0 0,-1 0 0,2-2-570,1-3 1,2-4 0,0-5 1122,0-1 0,6 1 0,2-1 0</inkml:trace>
  <inkml:trace contextRef="#ctx0" brushRef="#br0">28270 6216 8427,'14'0'133,"-4"0"1,0 1-1,1 4 399,1 5 0,3 2 0,1 3 0,1 1 211,3 3 1,4 8-1,-4 8 1,3 2-430,2 3 1,-4 2 0,-3 2 0,-5 3-201,-4 1 0,-6 5 0,2-5 1,-5-2-355,-5-1 0,-3-2 1,-8 0-1589,-3 0 1380,-3 0 1,-2-4-1,0-3-1777,-2 0 1513,-1-3 1,3-1 711,0-3 0,7 3 0,-4-10 0</inkml:trace>
  <inkml:trace contextRef="#ctx0" brushRef="#br0">26414 7352 8414,'0'-22'135,"0"3"0,0-2 1,2 2-1,1 1 372,2 2 0,-1 7 1,-2-1 780,3-1-888,-4 5 0,7-1 0,-3 7-40,5 0 0,-2 7 0,1 2 486,3 4-647,0 1 0,3 1 1,-1 1-1,1 3-60,-1 5 1,0-2-1,1 1 1,1-1-81,3 0 1,-3 2-1,3 3 1,-1-3-146,1-4 1,-2 0 0,9 0 0,3-3-45,3-1 0,8-3 0,0-2 0,6-3-4,7-1 1,7-3 0,3-4-1,-2 0 63,-2 0 1,3 0 0,2-1-274,2-4 313,-6 3 1,4-6-1,-6 4-145,-1-6 134,1 4 1,3-7-1,-4 2 168,-6-7-32,2 2 1,-3-10 0,4 6 0,-3-3 16,-1-2 0,-2 2 1,-5 1-1,-2 1-74,-2 4 0,1-4 0,-7 2 1,-1 1-76,-1 2 1,-9 6 0,-3 2 55,-3 2-122,-8 1 1,-1 7 43,-7 3 0,0-2 0,-2 6 0,-3 3 50,-4 0 0,-4 3 0,-2-1 145,1 1-147,-7 5 1,-1-2 0,-7 4 77,0-1-69,0 5 0,-6-6 0,-3 8 0,-4-1 26,-1 3 1,0-3 0,0-3 0,-2 2 46,-3 1 1,-1 5 0,-4-2 0,3-4 98,1-4 1,2-2 0,-5-6 0,-1-1-94,2-4 1,-4-2 0,6-7 0,-2 0-24,-4 0 0,-1 0 0,0-2 0,2-3-104,1-4 0,7-4 0,-4-1 0,2-1-42,1 1 0,-1-7 1,4-1-134,1-1 215,0-10 1,2 7 0,1-11-336,1 2 220,14-5 0,-9 8 1,12-4-307,-1 0 384,3-4 1,7 15-1,2-4-288,1 2 269,7 6 1,-5-5 0,5 7 281,-2 2 0,0 6 38,5 1 1,2 7 0,1 0-120,2 6 1,4 5 0,-2 6 0,1 0 60,3 1 0,3 6 1,4 3-1,2 3 35,3 2 1,1-1 0,5 1 193,-1 0-267,1 0 0,2-1 1,1 1-183,1 0 127,7 0 1,-2 0 0,10 1-109,5 4 23,3-10 1,3 7-1,2-11 1,3-4-114,1-5 0,1-5 1,3-6-1,-4 0-136,-1 0 0,3-6 0,-4-4 0,-3-3-30,0-1 0,-8-2 0,1-1 0,0-4-17,-2-2 0,8-1 0,-6-4 1,-4-1-236,-2 0 0,-4 0 0,0 0 1,-1 1 121,-4-1 0,-4 5 0,-10 2 493,-5 1-113,-3 2 1,-7 9 693,1 0-209,-7 7-37,4-3-325,-14 6 0,4 0 1,-7 1-18,-1 4 0,-2 3 0,-1 7 0,-2 1 23,-3 3 0,-4-3 0,-7 5 0,-4-2-10,-4 0 0,-3 5 1,-3-5-1,1-1-13,0-2 1,-6 3-1,-4 0 1,-5-1-64,-4-2 0,-4-2 1,-7 0-375,-4 1 131,4-7 0,-7 0 0,4-5-190,0 2 279,-1 0 0,7-5 0,3 0-243,4 0 310,4-7 1,8-1-1,1-6-147,1-1 173,4 1 0,0-5 0,9-2 0,0 0-24,4 0 1,2-3 0,3 5 0,1 2-60,2 1 1,7 1 0,-2 3-4,3 2 116,8 4 0,3 6 0,10 0 0,4 0 110,4 0 1,3 1 0,3 2 0,5 4 264,3 1 0,2-3 1,1 4-1,4 2-48,4 2 0,4-3 0,1-1 779,0 2-860,7 2 1,-5 3 0,6 2 0,1 1-146,6-1 0,3 2 0,-2 1 0,2 0-431,1 0 1,7 3 0,-4-7 0,1-2 3,-4-4 0,2-8 0,-2 2 0,-2-5 212,-6-5 1,0-3 0,-7-8-1,-4-1 164,-3-3 1,1-5 0,4 1 0,-3-3 48,-1-2 0,-1-2 0,0-2-528,-2-6 274,1 4 0,-2 0 0,-2 5 0,-2-1-253,1 3 1,-2-4-1,-8 9 190,-5 1 37,-3 8 0,-6 2 90,-1 8 233,-6-1 1,2 5 6,-10 0 0,-4 5 0,-9 1 0,-3 2-170,-1 3 0,-2 2 0,-6 1 0,-4 2-4,-4 3 1,-4-3-1,-1 4 1,-2-4-10,-3-2 1,2 5 0,-7 0 0,0 1 127,2 0 1,-9-2 0,0 4 0,-4 1-16,-4-1 1,4-3-1,1 4 1,6-3 0,4-2 1,-1-2-1,6-2-219,2 1 168,1-1 0,3-4 1,1-2-258,-3-2 200,4-1 0,-9-5 0,6 0 0,-2 0-52,-3 0 0,-1-2 1,-6-2-1,4-6 71,1-3 0,-2-1 1,4-1-1,3 1-5,5 0 1,5-1 0,6 1 0,2-1-70,3 1 0,-2 0 0,9-1 0,4 1-113,7-1 1,-1 1 319,2 0-176,1 6 1,5 1 284,4 7-239,-3 0 1,9 2 0,-5 1 0,2 4 72,3 1 0,2 1 1,3 5 369,3 1-253,4-1 1,1 1-1,1-1 1,4 0 152,3 1 1,13-6-1,0-1 1,4 0-152,5 0 0,4-4 0,6 0 0,6-2-116,5-2 1,-33 0 0,-1 0 0,41 0 0,-40 0 0,1 0-197,0 0 0,0 0 0,0 0 1,-1 0-1,38 0 0,-8 0-506,-8 0 1,-7 0-1,-3 0 1,-4-2 94,-5-2 0,-7 0 0,-12-5 0,-4-2-169,-1-2 0,-2-2 0,-5-1 706,1-3 0,-1-3 0,1-7 0</inkml:trace>
  <inkml:trace contextRef="#ctx0" brushRef="#br0">20631 8676 8016,'-15'0'1385,"1"0"0,6-2-343,3-2 1,3 1 0,4-7-491,3-1 1,9 3 0,10 0-1,5 0-40,4 0 1,4 0 0,6-3 0,1 1-231,-1-1 0,-2 3 0,-1 0 0,-3 1-464,-2 4 1,-1 0 0,-7 0 0,-3-2-266,-5 2 0,-5 3 1,-2 3-2914,-3 2 2461,-6 6 0,2-3 0,-10 5 899,-4-4 0,-10 11 0,-4-4 0</inkml:trace>
  <inkml:trace contextRef="#ctx0" brushRef="#br0">20774 8676 8154,'-14'5'0,"0"1"0,-2 2 0,-2 3 673,-1 2 1,0 3 0,4 5 0,3 6-72,2 5 0,-3 8 0,5 0 0,-1 5-220,-1 3 1,5 0-1,-3-3-356,2 3-4,1-4 0,5-1 0,0-9-102,0-4 81,0-1 0,0-2 0,2-4 0,1-7-39,2-5 1,6-6 0,-2 3 0,4-2 74,2-3 1,-1-1 0,0-2 0,2 0 68,3 0 1,2-6 0,3-4-1,-3-3-156,0-1 1,-4-1-1,6 1 1,-1 0-802,1-1 1,-6-4 0,4 0 0,-2 0 850,0-2 0,0-2 0,-4-5 0</inkml:trace>
  <inkml:trace contextRef="#ctx0" brushRef="#br0">20717 9093 8553,'-7'-14'812,"6"4"0,-4 1 0,5-1-36,5 2 1,-2-5 0,7 5 0,2-1-334,6-1 1,4 2 0,7-3 0,0 3-809,0 2 0,1 1 1,2 5-1,2 0-1558,-2 0 0,-2 0 0,-3 0 1923,-3 0 0,3 0 0,-4 0 0</inkml:trace>
  <inkml:trace contextRef="#ctx0" brushRef="#br0">21148 8935 8206,'-6'8'1310,"4"5"1,-2-2-681,2 7 1,4-1-1,1 7 1,3 2-569,2 1 0,2 3 1,3 2-1,-1 2-910,3-2 0,-9-2 0,9-3 1,-3-3 534,1-4 1,2-4-1,-1-4-213,0-2 526,1-4 0,-1-18 0,0-4 0</inkml:trace>
  <inkml:trace contextRef="#ctx0" brushRef="#br0">21379 9137 8228,'4'-31'0,"3"-1"0,-1-1 0,2 1 873,0 1 1,-5 9-127,2 3 1,-5 11 0,-5 8 0,-6 9-210,-6 9 1,-6 6 0,-6 8 0,-1 3-416,-3 2 0,2-4 0,-2 4 0,2 0-887,2 0 0,7-5 0,3 1-1203,3-2 1318,8-9 1,-3 4 648,6-7 0,13-6 0,8-7 0</inkml:trace>
  <inkml:trace contextRef="#ctx0" brushRef="#br0">21393 9036 10302,'5'14'0,"0"2"449,-2 3 0,3 5 1,-1 10-1,0 6-236,1 6 0,-4-1 0,3 5 1,-4-2-251,-1-1 1,0-3 0,0-8 0,0 0-420,0-4 1,0-8 0,-1-7-1011,-4-6 948,3 2 1,-6-11-1341,3 3 1070,4-10 788,-6-10 0,7-1 0,0-4 0</inkml:trace>
  <inkml:trace contextRef="#ctx0" brushRef="#br0">21422 9137 8559,'13'-20'0,"-2"1"0,-2 2 0,4 2 894,5 6 0,-1-3 0,6 8 1,-1 0-263,0 3 0,1 7 1,1 4-1,-5 3-166,-3 1 0,-2 0 1,-1 1-340,-3-1-82,3 7 0,-12-5 0,4 3-480,-3-3 227,-9 5 0,-6-5 1,-7 3-1,-3-3-417,-2-2 1,1 1 0,-4-2 0,-2-2-400,0-2 1,-1-5-1,4 0 1024,3-2 0,-3-2 0,5 0 0</inkml:trace>
  <inkml:trace contextRef="#ctx0" brushRef="#br0">21623 8518 7918,'-14'-8'596,"-1"-3"767,1 6 1,8 0-759,6 5 1,8-5-1,11 0 1,5 2-231,3 2 1,8-1 0,2-1 0,1-2-25,1 2 0,-1-4 1,5 1-1,-1 0-168,-4-1 0,2-2 0,-8 4 0,-3 0-449,-4-1 1,-7 4 0,1-3-1849,-3 4 1335,-8-6 1,0 6-1300,-3-4 1454,-10 3 1,4 7 623,-14 0 0,1 6 0,-1-3 0</inkml:trace>
  <inkml:trace contextRef="#ctx0" brushRef="#br0">21983 8532 7918,'-14'16'0,"-1"2"0,1 3 531,-1 1 0,6 4 1,-1 7-1,-1 5 229,-2 4 1,5 1-1,2 2 1,1 1-267,0 2 1,0 0 0,5-6 0,0-2-314,0-2 0,0-6 0,0 2 0,0-6-373,0-4 1,0-1-1,0-6 1,0 3-1866,0-3 0,0-1-597,0-1 2654,0-7 0,7 4 0,1-4 0</inkml:trace>
  <inkml:trace contextRef="#ctx0" brushRef="#br0">22069 9093 7918,'0'10'739,"-1"0"-118,-4 1 0,3-3 0,-4 1 0,1 4-457,0 5 0,0-2 0,5 3 0,0-3-892,0-2 1,0 1-1,0-1 1,0 0 727,0 1 0,7-1 0,1 1 0</inkml:trace>
  <inkml:trace contextRef="#ctx0" brushRef="#br0">22860 8547 7942,'-1'-13'3406,"-4"3"-2867,4 4 1,-12 6 235,3 0-573,-3 13 1,-1-2 0,0 14-1,-1 4 11,1 3 1,1 8 0,2-2 0,3 4-69,1 1 1,-2 5 0,4 0 0,2-2-19,1-1 0,2-3 0,2-2 1,1-3-275,2-2 0,6-3 1,-1-8-1,2-4-253,3 1 0,-2-5 1,-2 2-1,-2-5-517,3-4 0,0-6 0,3 2 0,-1-3 917,0-2 0,1 6 0,-1 2 0</inkml:trace>
  <inkml:trace contextRef="#ctx0" brushRef="#br0">23062 8892 7942,'-10'-5'635,"1"0"1,4-4-33,-5 4 0,6 7 0,-4 7 0,1 6-176,4 4 1,1-2 0,1 7-155,-4 2-211,3 1 0,-4-3 0,6-2 155,0-1-126,0-2 0,0 1 0,0-1-278,0-2 22,0-7 0,0-2 77,0-3 1,0-12-1,2-1 114,2-8 0,3-4 1,4 0-1,-1-4 5,1-3 1,2 3-1,1 0 1,0 0 20,1 2 0,-1 1 0,-1 7 0,-2-1 103,-1 1 1,-1 6 0,6 3-140,-1 4 1,-1 7 0,-2 5 0,-3 5-107,-2 3 0,-1 7 0,-5-2-102,0 3 71,0 2 1,-5-5 0,1-2 0,-1-1-499,-2-3 0,4-2 0,-5-2-1625,2 0 2244,-5-6 0,9 5 0,-4-5 0</inkml:trace>
  <inkml:trace contextRef="#ctx0" brushRef="#br0">23321 8503 7942,'22'5'0,"-1"2"1417,0 1-847,-5 1 1,6 7-1,-3 3 1,4 5 153,-1 4 1,1 2 0,-6 5 0,2 7-420,-1 4 1,-4 7 0,-3-5 0,-3-2-395,-1-1 0,-2-2 0,-5 0 0,-2-1-195,-3-4 0,-3-8 1,-6-7-1,-1-1-640,1 1 0,0-6 1,-1 2 923,1-3 0,-7-1 0,-1-1 0</inkml:trace>
  <inkml:trace contextRef="#ctx0" brushRef="#br0">23623 9050 9760,'6'-24'0,"4"2"0,3 1 0,1 3 1245,1 2 1,1 2-1,1 0 1,4 1-466,1 3 1,-3-1 0,5 5 0,2-1-719,1 1 0,-3 1 0,-1 5 1,-3 0-1686,-2 0 1,-7 2 0,-3 3 1622,-2 4 0,-7 10 0,-7 4 0</inkml:trace>
  <inkml:trace contextRef="#ctx0" brushRef="#br0">23752 9165 8818,'-14'0'2196,"0"0"0,-1 0 559,1 0-2604,6 0 0,10-1 0,10-3 1,6 0-1696,-1 1 1,6-1 1543,1 0 0,9 2 0,4-4 0</inkml:trace>
  <inkml:trace contextRef="#ctx0" brushRef="#br0">24831 8748 7936,'-14'-10'884,"0"1"-490,6 6 1,3-9-1,11 6 1,9 0 264,7-1 1,12 2 0,6 4-1,8-2-248,9-2 0,2-6 0,8 3 1,2-2-228,1 1 1,-4 4-1,-4-3 1,-6 0-510,-8 0 1,-8 5-1116,-16-2 1,-11 3 0,-13 2 1439,-8 0 0,-18 0 0,-4 0 0</inkml:trace>
  <inkml:trace contextRef="#ctx0" brushRef="#br0">25148 8676 8265,'-27'10'0,"1"-1"219,2 2 0,7 7 1,-2 3-1,3 1 382,1 4 0,1 3 0,-1 3 0,1 3 23,0 1 1,1-2 0,2 3 0,3 0-476,1-1 0,-2-4 0,4 2 0,2-4 79,1-1 0,2-2 0,0-1 56,0-2-202,0-7 0,2 3 1,2-9 63,6-2-129,3-5 0,1 7 0,2-6-10,3-2-38,-3-2 1,10-2 0,-5-4 0,1-3-38,4 0 1,1-5 0,0 4 0,-1-4-364,-2-2 0,-2 1 1,2 0-1,-3-1-562,-1 1 0,-5 4 0,1 1 1,-7-3 992,-2 0 0,-9-3 0,-6 1 0</inkml:trace>
  <inkml:trace contextRef="#ctx0" brushRef="#br0">24990 9093 7936,'-15'0'1521,"7"-6"0,2 3 209,6-7-1373,0 7 1,8-10 0,6 5 0,9-1-130,4-1 1,6 2 0,3-2 0,0 4-1012,4 0 1,2 4 0,1-3 0,0 4 782,0 1 0,1-7 0,-1-1 0</inkml:trace>
  <inkml:trace contextRef="#ctx0" brushRef="#br0">25565 8978 8254,'-8'7'2285,"2"-6"-2019,6 12 1,0-10 0,0 7 1269,0 1-1163,6 2 1,4 6 0,7 2-1,3 1-69,-3 4 0,4 1 0,0 0 0,0-1-679,-1-2 0,1-5 0,-3 3 0,1-1-660,-2-3 1,-1-4 0,-1-4-850,-1-6 1,1-5 1883,-1-9 0,-4-1 0,-2-13 0,0-3 0,0-5 0,0 0 0,3-7-1311,-2 0 1311,-5 3 0,7-4 0,-7 7 1394,0 1-888,-3 1 0,-2 11 0,-4 4 0,-5 6 169,-2 4 0,-11 4 1,-6 10-1,-6 8-419,-2 5 1,-7 8-1,4 4 1,1-1-305,3-1 1,2 2 0,5 1 0,4-4-538,5-4 0,3-1 0,12-6 0,3-1-2618,6-2 3203,10-8 0,8-2 0,7-6 0</inkml:trace>
  <inkml:trace contextRef="#ctx0" brushRef="#br0">26069 8993 7966,'0'-15'1996,"0"1"-1333,0 6 1,-5 3-1,-1 11-220,-2 9 0,3 7 1,-3 12-1,0 6-258,0 6 1,5 5 0,-2 7-1,2 1-272,-2 3 1,3-2 0,-3 2 0,4-3-284,1-1 1,-2-7 0,-1-5-1,-2-8-405,2-9 1,-3-2 0,-1-9-1,-1-5 0,5-7 0,-2-11 187,4-4 0,-1-6 0,-1-2 588,-2-2 0,0-7 0,5-3 0,-6-8 0,-2-6 0</inkml:trace>
  <inkml:trace contextRef="#ctx0" brushRef="#br0">25925 9252 8384,'6'-44'0,"4"3"0,4 3 0,4 6 494,1 6 1,8 5-1,0 7 1,7 1 358,3 3 0,-1 4 0,3 6 0,-6 0-217,-2 0 1,-2 6-1,-2 4 1,-5 3-309,-7 1 0,-7 1 0,-8-1-322,0 0 5,0 1 0,-7-1 0,-4 1-481,-7-1 415,2 0 1,-11 1 0,3-1-1530,-3 0 1060,-2 1 0,5-2 0,2-2 1,0-2-1759,-1 3 2282,6-6 0,-11 7 0,6-5 0</inkml:trace>
  <inkml:trace contextRef="#ctx0" brushRef="#br0">27090 8388 7964,'-6'-14'188,"-2"1"1,-7 4 0,-1 4 548,-3 3 0,-3 10 0,-7 7 1,0 10-124,1 12 1,-1 4-1,0 15 1,2 5-371,3 3 0,3 10 0,7 6 0,1 0-136,3-4 0,4-2 0,6-2 0,0 1-65,0 4 0,0-10 0,0 2 0,0-7-185,0-4 1,2 1 0,1-11-432,2-2 443,6-7 0,-5 1 0,5-8-630,-1-5 219,-1 2 0,4-9 0,-2 4 0,-1-5 541,1-3 0,8-8 0,4-1 0</inkml:trace>
  <inkml:trace contextRef="#ctx0" brushRef="#br0">27565 8662 8165,'-22'0'0,"2"0"0,4 0 385,2 0 0,8 0 1,7-2-1,12-1 330,9-2 0,12-1 1,6 3-1,6-2-28,7 2 1,3-4-1,3 2 1,4 2-378,4 2 0,-3-4 0,-2 0 1,-5 2-504,-4 1 1,-5 2 0,-11 2 0,-8 1-592,-8 2 0,-12 1-1088,-4-1 0,-11-3 1872,-9 2 0,-6 4 0,-7 0 0</inkml:trace>
  <inkml:trace contextRef="#ctx0" brushRef="#br0">27723 8590 8022,'-16'0'85,"-3"0"1,8 0 997,-3 0 215,2-7-804,4 6 1,8-4-1,10 8 303,3 2-555,7 6 0,-2-3 0,6 7 560,2-1-629,7 7 1,-2-5 0,2 3 0,-2-2-113,-3 3 1,-1-3-1,-1 7 1,-5 2-521,-5 1 1,-5 2 0,-13 0 0,-4 1-86,-8 3 0,-14-2 1,-10 2-1,-5-2-23,-5-2 0,-8-1 0,-6 1 0,1 0 194,2 0 0,3-7 0,3-1 526,5 0-139,10-5 0,9 3 1,11-8 2213,7-1-1590,5-7 0,7 5 1,6-5 374,7 2-718,1 0 1,12-5 0,-2 1 0,7 2 19,7 2 0,-3 0 0,3-5 0,1 0-49,1 0 0,2 0 0,2 0 0,2 0-83,1 0 0,0 0 0,-5 0 1,1 0-255,4 0 1,-9 0 0,-1 0-1,-8 0-1937,-6 0 0,2 0 2008,-7 0 0,7 6 0,-4 2 0</inkml:trace>
  <inkml:trace contextRef="#ctx0" brushRef="#br0">27436 9683 7889,'-15'0'0,"1"-1"795,-1-4 935,1 3-958,6-4 0,2 12 1,6 4-1,0 3-568,0 1 1,0 5-1,0 2 1,0 1-216,0 4 1,0-4-1,0 1 1,0-1 15,0 1 1,4-6 0,1 2-102,-2-3 96,-1-1 0,4-7 0,2-2 0</inkml:trace>
  <inkml:trace contextRef="#ctx0" brushRef="#br0">27378 9554 8503,'-8'-15'2517,"3"1"-2278,4 6 1,7 2 0,4 6 0,2 1-2690,3 4 2450,-1-3 0,7 10 0,1-4 0</inkml:trace>
  <inkml:trace contextRef="#ctx0" brushRef="#br0">27594 9669 9186,'1'-13'867,"4"2"1,5 3-339,3 2 1,6-1 0,0 4-1,0-2-458,2 2 1,-4 0 0,6 0-1379,-2-2 1017,-2 0 0,-5 7 290,1 2 0,-14 4 0,-2 7 0</inkml:trace>
  <inkml:trace contextRef="#ctx0" brushRef="#br0">27579 9813 8441,'-8'-7'2547,"-3"4"-1992,6-6 0,7 5 0,8-2 0,4 1-466,5 0 1,-1 1 0,6 4 0,1 0-390,2 0 1,2 0 0,0 0-2853,0 0 3152,0 0 0,-1-7 0,1-1 0</inkml:trace>
  <inkml:trace contextRef="#ctx0" brushRef="#br0">28083 9640 8113,'-8'-6'3095,"2"-2"-2240,6-7 0,0 9 399,0 6-1069,0 6 1,0 9-1,0 1 1,0 3-228,0 5 0,0 3 1,0 3-1,0 2-591,0 2 0,0 0 1,0-6-1,0-1-1403,0-3 2036,0 4 0,0-12 0,0 4 0</inkml:trace>
  <inkml:trace contextRef="#ctx0" brushRef="#br0">27723 8173 8021,'-6'-13'904,"-4"3"-687,4 4 0,-2 12 0,5 4 1182,-2 3-1142,-6 7 1,9 1-1,-3 5 1,4-4-239,1-1 1,5 3 0,1-5-1,0-1-260,1-2 0,4-2 0,-2-1-174,4-4 0,-3-2 240,-1-7 0,-5-7 0,0-4 0,0-5 39,0-3 1,-2-7 0,4 2 349,1-3-137,1-2 1,6 5-1,1 2 1,-1 0 89,0-1 0,2 6 0,2-1 625,1 7-553,0 5 0,-4 6 0,-1 0 1,0 1-122,1 4 1,-6 5-1,-1 7 1,0 4-746,0 1 1,-4 1 0,0 2 626,-2-1 0,4 7 0,2 5 0</inkml:trace>
  <inkml:trace contextRef="#ctx0" brushRef="#br0">28716 8993 8110,'-2'-23'0,"-1"2"0,-2 2 138,2 0 1,3 2 0,5 5-1,5 4 361,2 2 0,4 1 1,3 5-1,5-1-77,4-4 0,7 3 0,2-3 0,3 4 95,3 1 0,-3 0 0,8 1 191,-4 4-547,0-3 0,-6 4 0,-1-6-651,-2 0 396,-2 0 1,-5 0-1,-4 0-744,-5 0 184,-3 0 1,-7 0 653,1 0 0,-13 7 0,1 1 0</inkml:trace>
  <inkml:trace contextRef="#ctx0" brushRef="#br0">29090 8978 8052,'-14'15'609,"-1"-1"-357,7 0 0,-3 2 0,5 2 882,-2 1-877,4 7 1,-2-2 0,6 8 0,0 3-51,0 2 1,0-1 0,0 4 0,2-3-360,2-2 0,-2-1 0,4-5 1,-1-2-651,0-3 0,0-3-184,-5-7 986,0 0 0,6-6 0,2-1 0</inkml:trace>
  <inkml:trace contextRef="#ctx0" brushRef="#br0">29407 9295 7951,'0'-15'0,"1"1"323,4 0 1,-2 1-1,7 2 1,1 3 255,2 1 1,1-2-1,0 4 1,1 2 65,-1 1 0,-4 2 0,-1 2-322,3 2-296,-6-2 1,0 11-1,-6-4 1,0 4-17,0 2 1,-6 1 0,-2 1 0,-2 2-297,1-1 1,1 0-74,-2 1 0,-1-3 0,6 3 131,2-3 1,8-8 0,4-3 18,4-4 1,2-1 0,-1 0-1,0 0-422,1 0 0,1-6 1,1-2-1,3-2-1153,-3 1 1783,-1-1 0,-2-4 0,1-1 0</inkml:trace>
  <inkml:trace contextRef="#ctx0" brushRef="#br0">29881 8892 7951,'-14'-2'0,"0"-1"609,-1-2 1,1 1 0,1 7-175,3 6 1,-1 3 0,6 11 0,1 3-136,-3 1 1,6 4-1,-4 1-125,3 1-136,2 7 0,2-5 1,3 4-1,3-6-190,0-2 0,4-3 0,-2 1 0,3-2-205,1-3 1,2-8 0,2-8 0,1 0-111,-2 0 466,-1-4 0,-1 2 0,-1-6 0</inkml:trace>
  <inkml:trace contextRef="#ctx0" brushRef="#br0">29953 8906 8084,'-5'10'0,"1"-1"0,0 3 272,3 0 0,1 9 0,0 2 0,0 1 201,0 0 1,5 0-1,1 4 1,0 1-355,1 0 1,2 0-1,-2-2 1,-1-3-90,1-5 1,-3 2 0,-4-2-661,0-1 226,0-2 1,0-10-1,0-6-96,0-8 0,0-5 0,0-3 752,0-3-119,7 3 0,-4-11 0,7 3 536,1-3-425,-5-8 1,7 4-1,-3-4 1,2 1 138,3 1 0,-1-1 1,0 5-1,1 2-150,-1 3 0,1 5 1,-1 10-1,0 4-48,1 3 1,-2 9-1,-2 4 1,-2 8-99,3 10 1,-6 1 0,-1 7 0,-2-2-342,2-3 0,-4 3 1,4-3-1,-3-3-293,-2-4 1,-5-2 0,0 1 0,0-5-762,-1-3 1,3-6 1307,-7-1 0,1-6 0,-6 4 0</inkml:trace>
  <inkml:trace contextRef="#ctx0" brushRef="#br0">30399 8863 8045,'15'0'0,"-1"2"0,2 3 624,3 4 0,-3 6 0,3 2 0,-3 4 42,-1 1 0,-6 4 0,-1 6 1,-1 3-556,-4 2 1,-3-4 0,-5 4-495,-5-2 330,-9 5 1,2-9-1,-7 4 53,-2 0 0,-1-5 0,-2 6 0</inkml:trace>
  <inkml:trace contextRef="#ctx0" brushRef="#br0">28658 9755 8280,'-14'-6'0,"1"-4"429,4-3-394,2 5 1733,7-4-1270,0 10 0,2-4 1,3 6 483,4 0-735,4 0 1,3 1 0,3 4-1,7 5-9,6 2 1,4 4 0,9 2 0,3 1-80,5-1 1,5 3 0,4-2 0,5 0-21,3 2 0,4-10 1,1 3-1,0-3-67,-5-3 1,1-1 0,-9-9 0,0-3-293,2-4 0,-11-4 0,0-1 1,-7-2-172,-3-3 1,5 3 0,2-5 0,0 2-21,-1-1 1,-3 1 0,-6 5-1051,-1-1 1111,-7 1 1,3 0 0,-8 1 0,-3 2 162,-5 1 0,-3 5 1172,-1-4 76,-7 6 0,-4-4-752,-8 7 0,-6 2 1,-9 1-1,-4 3-325,1 2 1,-5 2 0,3 6 0,-5 1-130,-4 3 0,2-1 0,-4-5 0,0 1-59,-4-1 0,1 0 1,-3 1 64,-4-1 88,-2 1 1,-2-1 0,-4-1 259,-3-4-136,-8 4 1,4-11 0,-6 2 536,2-2-427,2-8 1,9 3 0,2-7-1,1-1 0,4-2 0,7-1 0,8-1 0,3 1-217,4-1 0,8 1 1,0 0-95,5-1 0,10 1 33,1-1 0,6 7 1,10 5-1,2 5 218,1 3 1,6 6 0,-1-2 0,5 4 85,5 2 0,2-1 0,9 0 1,2 1 10,0-1 1,8-6-1,-2-1-545,3-1 241,7-4 1,-3 4-1,4-6-3108,0 0 2888,-5 0 1,11-6 0,-4-2 0</inkml:trace>
  <inkml:trace contextRef="#ctx0" brushRef="#br0">30629 7914 8068,'0'-24'0,"0"1"-830,0 2 430,0 2 0,2 5 1769,3-1-857,3 7 1,8 2 0,3 6-1,5 2 22,3 2 0,3 8 1,2 10-1,4 10-162,0 8 1,-4 3-1,2 15 1,-4 6-207,-1 4 0,-14-28 0,0 0 1,1 3-1,0 1 0,1 2 1,-2 2-102,-1 1 1,0 1 0,0 1-1,-1 0 1,-2 1 0,-1 0-1,0 2 1,0-1-111,1 2 1,-1-1 0,-1-4-1,0-1 1,-3 1 0,-1-1 0,-1-1-1,0 0 54,-1 0 1,0-1 0,0-2 0,-1 1 0,-2 1-1,0 0 1,0-1 0,-2-1-7,1-2 1,-2-1 0,-10 38 0,-8-8-595,-1 0 409,-2 0 0,-7-7 1,-1-4-1274,-1-7 876,-1 2 0,-1-8 0,-2 7 0,-1-1 579,0-5 0,2 4 0,-4-3 0,-3-1 0,-1-1 0,-4 0 0</inkml:trace>
  <inkml:trace contextRef="#ctx0" brushRef="#br0">28702 9899 7472,'1'-8'1155,"2"2"-733,2-1 1,2 6 0,-3-4-1,6 3-202,3 2 1,1-1 0,0-2 0,2-2-81,4 2 0,2 1 1,8 2-1,4 0-123,4 0 1,6 0 0,3 0-290,6 0 238,3 6 1,3-2-1,4 5 45,4 2-25,3-4 0,-3 1 0,-1-5 1,1 2 57,3-2 1,-12-2 0,4-1 0,-6 0 49,-5 0 0,-1 0 0,-9-1 1,-2-2-27,-6-2 0,-2-5 0,-3 6 0,0-1-122,-4-2 0,-4 6 1,-5-4-283,-1 3 1,-4 2 183,-1 0 1,-12 0 0,-3 0 0,-10 0-55,-8 0 1,-10 0 0,-4 0 0,-5 0-61,-5 0 0,-5-1 0,-8-2-139,-1-2 318,-7 0 0,7 0 0,-8 0 0,-6 2 20,-2 2 0,-2-4 0,39 2 0,-1 1 0,1 0 0,0 1 93,0 0 0,-1 0 0,-1 1 1,0 0-1,-1 0 0,0 0 0,1 0 1,0 0 111,-37 0 0,13 0 1,11 0-1,9 0 646,7 0-674,21 0 1,8 0 0,25 0-1,10 0 120,8 0 1,7 0 0,9 0 0,6 0-41,7 0 1,3-5-1,3 1 267,-5 0-318,4 3 1,-4-4-1,7 0 1,1 0 74,-1-1 1,0 4 0,3-2-1,0 2 11,-1 2 1,0 0-1,-4 0 1,-5 0-255,-3 0 0,-1 0 1,-2 0-1,-3 2-85,-5 2 1,-10-2 0,-6 3 0,-5-4-539,-3-1 494,-13 0 1,-4 0 0,-18 0 0,-7 0-114,-6 0 0,-10-1 1,-6-2-1,-6-4-47,-7-1 1,-3 3 0,-1-3-147,-1 2 343,1 1 1,-2 0-1,-2 1 10,-1 0 101,-1 3 0,4 1 0,-2 0 0,-1 0 29,1 0 1,4 0-1,5 0 1,8 0 197,4 0 0,8 1 0,0 3 1,8 2 120,9 2 0,7-3-207,8 4 0,13-5 1,8 2-1,11-1 1,11 0 0,4-1 1,8-4-1,6 0 65,3 0 1,-2 0 0,6 0 0,2 0 108,5 0 1,-1 0-1,2-1 1,-2-2-49,-2-2 0,1-5 0,2 5-1708,2 2 1445,-6 2 1,-9 1-1,-9 0-71,-5 0-96,-4 0 1,-12 0 0,-6 1-282,-9 4 0,-5-2 0,-16 5 45,-5-1 0,-7-3 0,-16-4 0,-6 0 137,-10 0 1,-7 0 0,-4 0 0,-3 0-2,-5 0 1,-4 0-1,-1 0 1,0 0 175,1 0 0,3 0 1,1 0-1,-3 0 44,-5 0 1,1 5-1,-4 2-62,0 1 128,4 1 0,-4 6 0,7-3 352,4-2-253,10 3 1,9-7 0,9 5 137,6-1-99,2-7 1,17 8-16,9-6 1,16 0-1,17-5 1,8 0-13,12 0 0,8 0 0,7-2 0,5-1 33,7-2 1,1-6-1,4 3 1,-1-1-80,1-1 1,-38 5 0,0 0 0,2-1 0,1 0 0,1 0 0,-1 0 186,0 1 0,0 1 0,-3 0 0,-1 0 0,39-7-805,-2 1 414,-1 7 0,-8-8 0,-7 6-1201,-9 2 999,-13 1 0,-12 2 1,-8 0 326,-4 0 0,-8 0 0,-2 0 0</inkml:trace>
  <inkml:trace contextRef="#ctx0" brushRef="#br0">23839 11093 8740,'-21'0'0,"-3"0"0,-2-1 588,2-4 0,4 2 0,5-5 0,3 0 542,2 0 0,-1 3 0,6-5-176,2-1 1,9-2 0,9-1 632,7 0-1250,5 6 0,2-5 0,0 3-119,-1-3-155,1 5 1,5-3-1,-1 6-896,-1 2 608,-1 2 1,-3 1 0,1 0 0,0 1-472,0 4 0,-5 1 0,-2 6 0,-1-3-816,-4 2 0,-2 2 0,-6 2 0,-4-1 1512,-3 0 0,-15 7 0,-3 2 0</inkml:trace>
  <inkml:trace contextRef="#ctx0" brushRef="#br0">23738 11252 8273,'-24'9'0,"2"1"0,1-1 0,3-1 0,9 0 1959,4-3-1388,3-3 0,9 4 1,4-6-1,7 0 17,6 0 1,-2 0-1,3 0 1,4 0-225,3 0 0,3 0 0,-3-1 0,2-3-900,-2 0 1,5-3 535,1 2 0,4-3 0,1-6 0</inkml:trace>
  <inkml:trace contextRef="#ctx0" brushRef="#br0">24947 9827 8320,'-15'-14'0,"2"-1"-160,4 1 0,-4 4 0,5 1 1,-2-2 778,1-2 0,4 3 0,-3 1 1093,2-3-1149,1 6 0,5-2 245,0 3-622,0 4 1,3-6 0,5 9 499,6 3-491,10-4 0,-1 12 1,7-3-1,4 4 31,4 5 1,4-3 0,1 5 0,0-2-120,0 0 0,2 5 0,1-3 0,4 0-99,1 0 1,-3-2 0,5-5 0,3-1-52,4-3 0,1-4 0,5-6 0,-2 0-94,-4 0 0,1-6 0,-2-6-408,-1-5 433,-4 1 1,-12-10 0,-4 6 0,-4-1-10,-4 0 1,-3-3 0,-3 5 198,-5 1-126,-3 2 0,-3 2 0,-2-1-132,-1 1 86,-7 0 0,4-1 1,-7 1-63,0-1 0,-7 6 0,-2 1 133,-4 2 0,-2 1 1,1 5-1,0 0-36,-1 0 1,1 5 0,-1 1 0,1 2-15,0 3 1,-1 2 0,1 0 0,-1-2-15,1-2 0,0 1 0,-1 4 0,1 1 125,0-1 0,-1 1 0,-1-1 134,-3 0-99,-3 1 1,-2 4-1,0 0 155,-2-1-215,-1 4 0,-8-4 0,-2 4 1,-1-1 1,-1-4 0,-4-1 1,-5-1-1,0-1-168,-1 1 1,2-7 0,-4-4-1,0-2-427,0-2 1,3-6 0,-3-4-1,1-4-104,4-6 1,1 4-1,3-3 684,4 3 0,3-11 0,6-3 0</inkml:trace>
  <inkml:trace contextRef="#ctx0" brushRef="#br0">24889 10863 8210,'-14'0'-208,"-1"0"430,1 0 0,6-1 0,5-3 440,6 0 0,11-1 1,12 5-1,6-2-242,6-3 0,5 4 0,5-6 0,5 3-165,3-1 1,2-5-1,-1 4 1,1-1 3,-1 1 0,-1-4 0,-3 6 0,-7 0 0,-6 3 0,0-1 1,-6-1-1,-4-2-1597,-4 2 0,-6 1-1631,-5 2 2969,-7 0 0,-15 7 0,-9 1 0</inkml:trace>
  <inkml:trace contextRef="#ctx0" brushRef="#br0">24918 10791 8210,'-23'-5'570,"4"1"1,3-1 284,2 5 1,7 1 407,7 4-984,13 3 0,5 7 1,7-1-1,4 0 144,3 1 1,3 4 0,-1 0 190,4-1-514,-3 4 0,2-1 1,-5 4-1,2-1-100,-2 2 0,-2 1 1,-3 0-1,-3 1-283,-5 0 0,-9-4 0,-5 7 0,-7-6-24,-7 1 0,-9 1 0,-16 2 0,-4 0-8,-3-1 1,-4-1-1,-2-1 1,-2-2 121,-2 2 1,4-6 0,-1 0 0,5-4 205,5-2 1,4 0 0,10-1 0,5-2 153,3-1 1,8-5-22,3 4-144,10 1 0,3-1 1,7-1 440,-1-1-290,7 4 1,1-9-1,8 4 562,4 0-500,3-4 0,6 4 0,0-6 811,0 0-688,13 0 0,-8 0 0,10 0 1,-2-1-51,0-4 0,-4 3 0,-2-4 1,-5 1-488,-9 0 1,-10-4 0,-7 4 0,-3 2-1010,-1 1 0,-9 2 1,-6 0-3124,-8 0 4331,-5 7 0,-14 1 0,-3 6 0</inkml:trace>
  <inkml:trace contextRef="#ctx0" brushRef="#br0">24573 12216 8210,'-28'22'0,"4"-4"0,5-7 776,3-6 0,10-4 4,6-1 0,6-1 0,10-4 0,2-5-343,1-3 1,7-1-1,-2-2-162,3-3-197,1 3 0,-4-5 0,-1 7-103,-2-1 86,-2 1 1,-5 4-380,1 1 193,-7 5 1,-2 4-1,-8 12-326,-2 5 299,-4 6 1,-7 12-1,1 2 1,-1 1-21,1 0 1,6-1-1,3 1 1,4-4 60,1-4 1,1-6 0,2-1 0,5-4-184,5-6 1,-2-5 0,9-8 0,-3-2-1187,2-3 1,-3-7 1479,4-8 0,-5-5 0,0 2 0</inkml:trace>
  <inkml:trace contextRef="#ctx0" brushRef="#br0">24688 11913 12467,'14'0'119,"0"0"1,1 2-503,-1 3 383,7 3 0,1 6 0,7 1 0</inkml:trace>
  <inkml:trace contextRef="#ctx0" brushRef="#br0">25062 12144 9160,'6'-10'801,"4"0"0,7 2 0,4-3 0,0 2-338,0-2 1,4 4-1,-1 2 1,2 4-818,-2 1 0,-4 0 354,-5 0 0,-1 6 0,1 2 0</inkml:trace>
  <inkml:trace contextRef="#ctx0" brushRef="#br0">25090 12316 8486,'7'-8'2287,"2"2"-1885,4 0 1,2 2 0,1-4-1,3 2-517,5 3 1,3-4 0,2 3 0,1-1-1842,4-2 0,2 4 1956,8-6 0,-1-1 0,0-4 0</inkml:trace>
  <inkml:trace contextRef="#ctx0" brushRef="#br0">25695 12057 8231,'0'-14'870,"0"6"0,0 8 0,0 10 0,1 2-1171,4 3 1,-3 4-1,2 2 1,-2 1-987,-2 4 1287,0-6 0,6 8 0,2-6 0</inkml:trace>
  <inkml:trace contextRef="#ctx0" brushRef="#br0">25090 10345 8343,'8'-14'467,"-1"-1"1093,-7 1-1059,0 6 0,0 8 0,0 10 66,0 2-520,0 9 0,0-3 0,-2 6 0,-1 1-23,-2 2 0,-1 1 1,3-3-1,-2-2-247,2-3 1,-4 4 0,1-4 0,-1-3-1055,1-1 978,1-1 0,7-8 0,3-5 0,3-8 230,0-9 0,9-10 1,-2-2-1,1-5 154,0 0 1,-2 3 0,0 5 810,1 5-524,-1 3 0,1 1 703,-1 1-834,0 6 0,-1 5 0,-2 11 0,-1 8-43,1 4 0,-3 4 1,2 4-1,1-3-625,2-1 0,-4 5 0,1 5 0,1-2 427,2-2 0,8-1 0,1-1 0</inkml:trace>
  <inkml:trace contextRef="#ctx0" brushRef="#br0">26241 10849 8822,'-8'-19'0,"4"-1"0,4 3 45,4 1 0,6 6 0,9 1 2293,5-3-1650,3 6 0,9-2 0,3 5 839,8-2-1176,-2 0 1,7 5-1,-7 2-494,-3 3 113,-9 3 1,1 1 0,-9 1-1633,-1 1 1013,-12-5 0,0 7 0,-12-3-457,0 3 1,-8-4 1105,-6 1 0,-7-7 0,-8 3 0</inkml:trace>
  <inkml:trace contextRef="#ctx0" brushRef="#br0">26457 10777 8173,'-13'1'-23,"4"4"1,-4-2 0,3 9-1,-4 2 181,-5 4 1,1 12 0,-6 2 1983,-1 8-1553,-2 0 0,-1 16 0,3-2 469,1 7-877,6-8 1,-1 7 0,9-13 0,6-6 36,2-6 0,4-4 0,4-4 0,7-5-58,4-7 1,9-2 0,-2-9 0,2 0-97,-2-3 0,3-1 0,-3 0 0,1 0-240,-1 0 1,2-6 0,-7-4-1,-1-3-777,-2-1 0,-2 4 1,-1 1-1,-2-2 953,-1-2 0,-7-2 0,3 1 0</inkml:trace>
  <inkml:trace contextRef="#ctx0" brushRef="#br0">26313 11252 8183,'0'-15'461,"0"6"0,2-1 115,3-1 1,-2 3-1,7-2 1,1 1-4,1 1 0,9-5 1,3 5-1,3-2-637,2 1 0,2 5 0,1-2 64,1 0 0,7 4 0,-3-4 0</inkml:trace>
  <inkml:trace contextRef="#ctx0" brushRef="#br0">26731 11252 8175,'0'14'202,"0"-4"1,0-1 0,0 2 373,0 2 0,1-3 0,2-1 0,4 3-275,1 0 1,1 7 0,6 1 0,-1-3-685,0-1 1,6-1 0,-1-1 0,-2-1-2002,-1-4 2384,5 4 0,-5-11 0,5 4 0</inkml:trace>
  <inkml:trace contextRef="#ctx0" brushRef="#br0">27076 11208 8114,'-5'-9'225,"0"-1"1,-6 7 0,0-2 0,-5 5 315,-3 5 0,-7 5 0,1 7 1,-6 6-67,-2 4 1,-6-2-1,6 11 1,1-3-649,1 1 1,4 4-1,3-4 1,5-2-703,3-2 0,8-3 0,3-3 875,4-5 0,1 4 0,0-1 0</inkml:trace>
  <inkml:trace contextRef="#ctx0" brushRef="#br0">27076 11309 8015,'6'8'-100,"-4"5"1,3-3 0,-4 4 454,-1 5 1,0 5-1,0 10-183,0 4-202,0 4 0,0 7 1,0 2-136,0 0 121,0-1 0,-6-7 0,-4 0 85,-3 1-123,5-8 1,-4-2 0,2-10-544,-3-5 1,1-11 380,2-8 0,4-6 1,6-10-1,0-2 244,0-1 0,0-7 0,0 1 0,0-6-49,0-2 1,-2-7 0,-1 1 0,-2-2 242,2-2 1,1-5-1,4-2 1,3 1 210,4-1 1,10 2 0,5 7 0,5 2 469,5 6 1,2 5 0,8 9 625,-1 10-1182,-7 5 0,-2 6 0,-10 4 909,-5 9-960,-9-1 0,1 13 0,-6-3 1,-2 4-67,-1 0 0,-9 6 0,-1-1 0,-1-2-453,-1-6 0,-1 3 0,-7-4 0,-3 1-131,-1-1 0,3 2 0,-3-7 0,-1-2-435,1-1 1,4-3-1,-1-3 1,3-5 816,2-4 0,-1-1 0,1 0 0</inkml:trace>
  <inkml:trace contextRef="#ctx0" brushRef="#br0">27335 10777 8148,'-5'-15'0,"0"1"0,2 0 926,1-1 0,2 6 0,2 1-26,3 1 1,9-2-1,10 4 209,3 2-847,2 1 1,6 2 0,4 0 0,2 0 56,2 0 1,1 0-1,-1 0 1,0 0-129,0 0 1,-1 0 0,-4 0 0,-4 0-350,-4 0 0,-6 0 0,-2 0 0,-3-2-2906,-6-2-991,2 2 4055,-14-4 0,-7 6 0,-10 0 0</inkml:trace>
  <inkml:trace contextRef="#ctx0" brushRef="#br0">27709 10820 8148,'-16'16'0,"-2"2"0,-1 2 633,2 3-380,1 1 0,1 4 0,1 1 1195,-1 0-1088,1 6 0,0 4 0,-1 7 0,2 2-144,4-2 1,-2-1 0,6-2 0,0 0-144,-1 0 0,4-6 0,-3-5 0,4-5-594,1-3 0,-2-6 0,-1 1 1,-2-3 520,2-1 0,1-7 0,2-2 0</inkml:trace>
  <inkml:trace contextRef="#ctx0" brushRef="#br0">27709 11439 9394,'6'-15'0,"4"2"0,3 4 911,1 4 0,0-1 0,1 1 0,-1 2-139,1 1 0,-1 2 1,-1 2-221,-4 2-386,4-2 1,-6 11-1,2-4-413,-4 4 96,-3 8 1,-2-5-1,0 5 1,-2-2-113,-3 0 1,2 5-1,-7-5 1,1-1 17,1-2 0,0-2 1,5 1-1,-2-1 169,2 0 0,3-1 213,4-3 1,0-4 0,7-6 0,3 0-468,4 0 1,2-6 0,-2-4-1,1-3-1352,-1-1 1,3 0 1681,-2-1 0,6 1 0,-2 0 0</inkml:trace>
  <inkml:trace contextRef="#ctx0" brushRef="#br0">28515 11036 8106,'0'-10'3480,"0"1"-3356,-7-1 0,-1 2 223,-6 3-189,-7 10 0,5 8 1,-3 8 173,3 1-226,1 8 0,1 2 1,1 5-1,4 0-27,4 0 0,3-1 0,2 4 0,0-3-261,0-2 1,2-1 0,3-5 0,3-1-411,0 1 1,4-6 0,-2-6 0,3-4 591,1-3 0,1-7 0,-1 3 0</inkml:trace>
  <inkml:trace contextRef="#ctx0" brushRef="#br0">28716 11208 7714,'0'-6'551,"0"6"-30,0 8 0,-5 5 0,-1 3 0,-1 3-386,1 5 0,0-2 1,2 2-1,0 0-203,0-1 1,1-3-1,0-5 1,-2-1-63,2 1 0,1-6 0,4-1 80,3-1 0,-2-7 0,5-7 199,-2-1-153,6-8 0,-4-1 0,6-6 24,0 2-6,1-4 0,-1 9 1,0-5-43,1 0 115,-1 5 0,1 0 0,-1 7 0,0-1 150,1 2 0,-1 2 0,1 6 0,-1 0 73,0 0 0,1 6 1,-2 4-1,-2 3-4,-2 1 1,-1 5-1,2 0 1,-4-1-248,1-2 0,-6-2 0,4 1 0,-3-1-1410,-2 0 1,0 1-707,0-1 2057,0 1 0,0-1 0,0 0 0</inkml:trace>
  <inkml:trace contextRef="#ctx0" brushRef="#br0">29234 10978 8105,'11'13'471,"3"-3"0,4 1 1,-4-5-1,2 2 63,4 3 0,-4 4 0,3 2 1300,-3 3-1373,-2 5 1,1-3-1,-1 9 759,0 2-1042,-6 4 0,3 6 0,-6-1 0,-2-2-124,-1-2 1,-4 1 0,-2 2-1,-6-2-415,-3-6 1,-3-2-1,-4-1 1,-9 3-1208,-8 6 1568,-5-4 0,-14 7 0,-3-6 0</inkml:trace>
  <inkml:trace contextRef="#ctx0" brushRef="#br0">21479 11424 8531,'2'-41'0,"3"4"371,4 8 0,4 8 1,2 13-1,-1 10-51,0 11 0,-1 16 0,-3 14 1,-4 9 3,0 9 0,-4 0 1,1 6 398,-6 2-469,1-5 0,-9 8 0,5-4 114,-2 3-197,5-2 1,-4-12-1,7-3-2440,0-6 1571,0 0 0,7-19 0,4-2 698,6-11 0,6-1 0,6-7 0</inkml:trace>
  <inkml:trace contextRef="#ctx0" brushRef="#br0">21997 11338 8324,'-9'14'0,"-1"2"535,-1 3-366,5 4 1,-7 18 0,3 9 671,-3 9-697,-1 7 1,1 10-1,2 1 1,3-2-664,2-1 1,1-4 0,5-1-1,0-5 519,0-5 0,0 2 0,0-10 0</inkml:trace>
  <inkml:trace contextRef="#ctx0" brushRef="#br0">21249 12331 8597,'-14'0'0,"-1"1"0,1 4 491,0 5 1,6 7 0,4 4 0,9 3 117,10 6 1,2 1-1,10 6 1,5-1 247,4 1 0,-3-5 1,5 2-1,1-6-179,-2-4 1,4 2 0,-2-8-1,0-4-394,0-3 0,1-8 0,-5 1 0,0-8-298,0-5 1,4-6 0,-4-4-1,2-5-804,3-3 0,0-7 0,-1-1-3370,0-1 2949,-7-3 1,8-2 1238,-7 2 0,7-9 0,-3 3 0</inkml:trace>
  <inkml:trace contextRef="#ctx0" brushRef="#br0">20832 13856 8759,'-27'0'0,"3"0"0,5-2 319,3-3 0,8 2 0,4-6 1,9-3-369,10 0 1,13-4 0,17-2 0,11-1 892,10 1 1,9 2 0,2 2 0,-1 0-493,3-1 1,-6 7 0,2 3-1,-8 4-556,-9 1 1,-10 0-1,-15 1 1,-10 4 371,-10 5 0,-7-2 0,-8 1-168,-2 3 0,-11 0 0,-7 3 0</inkml:trace>
  <inkml:trace contextRef="#ctx0" brushRef="#br0">20990 13813 8059,'-22'9'0,"3"1"-150,3 1 0,1 3 1,1 6-1,1 5 1068,4 7 1,-3 7 0,8 9 0,0 4-282,3 4 0,1 8 0,0 2-781,0-1 143,0-1 1,0-8-1,0-1 56,0-3 7,0-12 1,6-5 0,2-15 0,2-4 58,-1-2 1,1-1-1,4-4 1,1-4-115,-1-3 1,0-2-1,1 0 1,-1-2-99,1-3 0,4-3 0,0-8 0,0-1 62,2-2 1,0-7 0,4 4-1,-2-2-106,-3 0 0,4 5 0,-3-5 0,0 0-467,0 1 1,-2-2 0,-3 4 0,2 0 601,1 0 0,6-4 0,-2 2 0</inkml:trace>
  <inkml:trace contextRef="#ctx0" brushRef="#br0">21048 14244 8059,'0'-14'-236,"6"0"1,4-1 0,4 2 43,5 4 0,-1-7 0,7 3 1,4-1 191,3-4 0,2 0 0,-5 4 0</inkml:trace>
  <inkml:trace contextRef="#ctx0" brushRef="#br0">21436 14072 8020,'5'9'0,"1"-1"0,2-1 209,4-4 1,2-2-1,5-2 1,5-4 659,3-5 1,8-4 0,5-4 0,5-2-179,3-3 1,6-1 0,-1-4 0,2-1-286,-3 0 1,-2 7-1,-9 2 1,-2 4-649,-6 2 1,-9 6 0,-4 3-1731,-4 4 0,-4 2-2373,-2 4 4345,-10-3 0,-14 10 0,-9-4 0</inkml:trace>
  <inkml:trace contextRef="#ctx0" brushRef="#br0">21954 13985 8059,'-14'15'0,"-1"-1"312,1 1 1,0-1-1,1 2 1,3 3 222,5 5 1,-1 3 0,1 2-1,2 0-156,1 0 1,2 6 0,0 1 0,0 3-641,0-1 1,0-1 0,0 1 0,0-4-713,0-4 1,2-1 0,3-2 972,4-3 0,4-3 0,2-7 0</inkml:trace>
  <inkml:trace contextRef="#ctx0" brushRef="#br0">22227 14259 8027,'-4'-7'1284,"-1"7"0,0 4 0,5 8-1110,0 4-248,0 2 1,0 1-1,0 2 1,0 1-544,0 4 1,0-4 0,2 1 0,1-3 616,2-2 0,6 4 0,-3 1 0</inkml:trace>
  <inkml:trace contextRef="#ctx0" brushRef="#br0">22717 13813 7998,'-5'-15'226,"0"1"0,-1 6 1471,1 3-1390,3 4 0,-9 12 0,6 5 0,0 6-71,-1 8 0,3 1 1,-5 9-1,1 1-201,4 1 0,2 9 0,1-8 0,0 2-4,0 0 1,0-2-1,1 0 1,4-1-443,5-4 1,-2-3 0,1-6 0,2-2-2399,2-3 2809,-5-3 0,11-7 0,-3 1 0</inkml:trace>
  <inkml:trace contextRef="#ctx0" brushRef="#br0">23033 14057 7998,'-9'15'173,"-1"-1"1,5 0 0,-3 2-1,0 4 280,0 4 0,0 3 0,-3 2 0,3-1-174,2 1 0,-1-2 1,4-3-1,-2-5-257,2-3 0,1-1-703,2-1 431,0-6 14,0-1 96,7-14 0,-6-1 1,6-6-428,-1-1 451,-4-5 0,9 2 1,-5-4-1,2-1 36,4 1 0,0-2 0,3-5 0,-1 2 297,1 3 0,-1-2 1,2 7-1,1 0 187,3-2 1,0 7-1,-2-2 1,3 6 0,1 4 1,-3 1 0,4 7 0,-2 4-157,-4 9 0,-1 0 0,-2 8 0,-1-1-630,-3 1 0,1-4 0,-6 3 0,-2-1-1187,-1-3 0,-2-2 1568,0-2 0,0 0 0,0 1 0</inkml:trace>
  <inkml:trace contextRef="#ctx0" brushRef="#br0">23494 13654 7981,'19'7'0,"0"2"2451,-2 4-1769,6 2 0,-9 5 0,2 6 802,-5 6-1178,-1 5 0,0 11 1,-2 0-97,-2-2-208,-1 5 0,-5-3 0,-2 2-213,-3-7-116,-3-3 0,-6-2 0,-2 1 0,-3 0-2168,-5 3 2495,-3 1 0,-15 0 0,-3 1 0</inkml:trace>
  <inkml:trace contextRef="#ctx0" brushRef="#br0">24544 13957 8035,'-19'0'5,"-1"0"1,3-2 0,9-1 270,8-2 0,8 0 0,11 4 0,5-3 336,3 0 1,8-8 0,4 4 0,2-1-74,2-1 0,1 2 0,-1-1-309,0 4-133,-6 3 1,-2 2-1,-6 0-2138,-1 0 913,-12 0 1128,-3 7 0,-6 1 0,1 6 0</inkml:trace>
  <inkml:trace contextRef="#ctx0" brushRef="#br0">24558 14158 7859,'0'-14'831,"7"4"0,4 2 1,6 2-135,7 2 1,3 1-1,4 0-153,2-2-391,-2 0 1,9 5 0,-5 0-1756,2 0 726,1 0 721,5 7 1,0-6 0,1 6 0</inkml:trace>
  <inkml:trace contextRef="#ctx0" brushRef="#br0">25853 13626 7926,'14'-2'-517,"1"-1"1,1-4 1263,3-1 0,5-1 0,11-6 0,8 1-19,8 0 0,7-2 0,3-2 289,1-1-849,7-7 0,-17 10 0,1-3-361,-6 3 111,-17 8 1,2-5 0,-13 5-584,-1 0 0,-10 2-832,-8 6 1,-7 0 1496,-7 0 0,-7 6 0,-1 2 0</inkml:trace>
  <inkml:trace contextRef="#ctx0" brushRef="#br0">25824 13453 8253,'-14'0'161,"-1"6"1,7-2 327,4 5-279,2-6 1,4 9 0,4-6 0,8 2 211,9 3 0,10-3 0,6 0 1,4 0-52,5 0 0,-3 2 1,3 2-1,-5 1-304,-5 2 0,-3-4 1,-8 8-1,-3-3-125,-4-2 1,-11 6 0,-7 0 0,-10 3-369,-11 2 0,-13 3 0,-8-1 0,-5-2-84,-3-1 0,-5-1 1,5 2 64,2-1 330,1 0 0,5-1 1,5-6 304,6-6-8,16 2 1,2-11-17,16 3 0,9-4 0,12-1 1,4 0 134,4 0 1,4-1 0,-3-3 0,1 0-19,-1 0 1,5-2-1,-3 0 1,1-1-73,0 1 1,-4-4 0,3 4 0,-1-1-210,1 1 1,-6 0 0,-3 2 0,-7 0-930,-5 0 0,-2 3 1,-1 2 926,-3 4 0,-10 3 0,-8 7 0</inkml:trace>
  <inkml:trace contextRef="#ctx0" brushRef="#br0">25695 14288 8582,'-19'9'0,"-1"4"0,3 1-152,1 4 0,8 1 1,3-1-1,3 2-103,2 3 1,0 1 0,0 5 2797,0-1-1793,7-5 1,1 2 0,6-6-1968,1-1 563,-1-2 1,0-3 653,1-4 0,-1 4 0,0-5 0</inkml:trace>
  <inkml:trace contextRef="#ctx0" brushRef="#br0">25565 14072 8191,'-14'0'1646,"6"-7"-1706,1 6 1,7-4 0,2 8 59,3 2 0,9 12 0,9-1 0</inkml:trace>
  <inkml:trace contextRef="#ctx0" brushRef="#br0">25982 14187 8191,'15'-2'0,"-1"-1"0,2-2 282,3 2 0,-1-5 0,6 0 615,2 0-629,1-5 1,0 10-1,-2-5-196,-1 2-17,-6 1 0,8 5 0,-7 0-55,-2 0 0,-1 0 0,-1 0 0</inkml:trace>
  <inkml:trace contextRef="#ctx0" brushRef="#br0">26069 14374 8735,'8'-2'789,"-2"-1"265,1-2-714,1 0 1,6 4-1,0-2 162,1-2-585,5 0 0,1 0 1,5 0-1,-1 1-504,6-3 1,-2 6 586,4-4 0,4-3 0,0 0 0</inkml:trace>
  <inkml:trace contextRef="#ctx0" brushRef="#br0">26587 14158 8554,'0'8'452,"0"6"1,0-1-355,0 5 4,0 7 1,0-2 0,-2 7-103,-3 4 0,-3 2 0,-6 8 0</inkml:trace>
  <inkml:trace contextRef="#ctx0" brushRef="#br0">26083 12762 9132,'8'-19'0,"-1"0"-51,-1 1 1,-4 12 277,2 11 0,-2 11 0,-2 17 1,0 6 145,0 2 1,0 2 0,-2 1 0,-1-3-425,-2-2 1,1-4-1,2-6 1,-1-1-39,-2 1 0,0-7 0,5-2-121,0-4 220,0-8 1,2-2-386,3-6 350,3-6 1,6-4-1,-1-9 1,-2-4 57,-2 1 1,6-10 0,4 3 0,-1-1 198,-2 0 0,-7 2 0,1 3 0,1 2 80,2 3 1,-5 5 0,-2 7-119,1 2 1,-1 7 0,5 11 0,-3 5 24,-1 7 0,2 8 1,-2 3-2285,1 2 1485,1 2 1,5-1 0,2 0 579,4 2 0,2 2 0,7 1 0</inkml:trace>
  <inkml:trace contextRef="#ctx0" brushRef="#br0">27148 13223 8160,'-8'-10'648,"6"2"-46,10 2 0,8-4 0,15 4 0,2-1-171,5 1 0,10-4 1,5 4-1,3 0-204,2-1 0,-2 2 1,-5 5-1,-8 0-369,-8 0 1,-6 0 0,-5 0-1552,-5 0 0,-11 0 1693,-8 0 0,-13 7 0,-9 1 0</inkml:trace>
  <inkml:trace contextRef="#ctx0" brushRef="#br0">27277 13208 8160,'-29'16'0,"2"2"201,3 1 1,-1 7-1,6-2 1,1 4 344,2 6 0,3 4 1,4 10-1,4 5-242,3 3 1,2 3-1,0 2 1,0 0-152,0-5 0,0-5 0,2-8-5,3 0-81,3-6 1,1-3-1,-1-9 1,0-3-177,0-1 0,2-2 0,4-6 72,1-3 0,-1-4 1,0-6-1,1 0-13,-1 0 0,7-6 0,1-2 0,2-3-77,0-4 1,0 4 0,5-10 0,-2 2-342,-3 0 0,2-5 0,-6 3 0,1 0 468,0 1 0,5-6 0,-4 4 0</inkml:trace>
  <inkml:trace contextRef="#ctx0" brushRef="#br0">27148 13712 8579,'-15'0'569,"7"-6"1,10 4 0,12-3 0,9 4-408,4 1 1,3 0-1,2-2 1,3-1-163,2-2 0,2-6 0,4 3 0</inkml:trace>
  <inkml:trace contextRef="#ctx0" brushRef="#br0">27795 13453 8314,'21'-19'0,"3"0"0,5-1 449,4 0 1,4 4 0,6-4 0,0 4 247,1 2 0,-6 0 0,-1 1 1,-4 2-574,-6 1 0,-1 5 0,-10-3-3341,-3 2 3217,-8 1 0,-5-1 0,-8-2 0</inkml:trace>
  <inkml:trace contextRef="#ctx0" brushRef="#br0">27953 13611 8134,'-14'39'0,"0"-1"21,-1 2 1,2-3 0,2 1 0,3 0 9,2-1 1,-4 3 0,6-8 0,0-3 107,3-3 0,-4-9-139,0 2 0,0 4 0,5-1 0</inkml:trace>
  <inkml:trace contextRef="#ctx0" brushRef="#br0">28184 13827 7970,'9'-16'0,"1"-1"728,1-3 0,3 1 0,4 6 0,1 2 108,-1 2 1,-2 5 0,-2 0-386,0 2-284,-6 2 1,4 6 0,-8 4-734,0 3 456,-3 1 1,-1 5-1,-1 2-788,-4 1 711,-3 2 1,-7 5 0,1-2 0,0-1 9,-1-2 1,3 0-1,0 3 1,4-1 139,2-2 0,1-7 1,5 2-1,0-3 131,0-1 1,7-7 0,2-3 0,4-4-504,1-1 0,6-1 1,0-4-1,1-5-1878,0-3 2287,4-1 0,-2-7 0,6-1 0</inkml:trace>
  <inkml:trace contextRef="#ctx0" brushRef="#br0">28845 13453 8271,'-14'0'0,"0"-2"0,-1-1 0,1-2 216,-1 2 1,1 5 0,0 6 0,-1 8 119,1 5 0,0 7 1,-1 8-1,2 0-34,4 4 1,-2 7 0,6 2 0,2-1-151,1-3 0,4 0 0,2-10-624,6 2 388,-4-12 1,7 7 0,-3-13-1160,3-1 745,-5-2 1,4-7 0,-2-1 497,3-1 0,1-2 0,0-5 0</inkml:trace>
  <inkml:trace contextRef="#ctx0" brushRef="#br0">28975 13597 7970,'0'14'0,"0"1"1760,0-1-1242,0 7 0,0-4 0,-2 7 37,-2 2-485,2 1 1,-9-3 0,4-2 0,1-1-23,0-3 0,-1-4 0,4-3-227,-2-1 1,0-8-82,5-2 0,2-7 1,1-7-1,4-2 121,1-3 0,0 1 0,3-4 0,-2 1 184,3 3 1,-4 2 0,1 2 120,2 0 0,2 1 381,1 3-373,-6 4 0,5 7 0,-5 4 292,0 5-390,5 3 0,-10 3 0,7 3-80,1 5 2,-5-3 1,1 4 0,-7-6-1,1-1 117,4-2 1,-3 3 0,3 0 53,-4-1-169,-1-9 0,-6 4 0,-2-5 0</inkml:trace>
  <inkml:trace contextRef="#ctx0" brushRef="#br0">29421 13367 8473,'14'8'0,"-1"-2"0,0 0 918,1 4 0,-7 3 1,7 3-1,-3 3-307,-3 5 1,3 11-1,-6 7 1,-2 6-571,-1 3 0,-4-3 0,-4 3 0,-7 0-39,-4 0 0,-4-4 1,0 1-1,-6-4 557,-5 0-559,-14-8 0,-6 6 0,-13-5 0</inkml:trace>
  <inkml:trace contextRef="#ctx0" brushRef="#br0">24127 15554 7978,'14'-15'0,"0"2"0,1 4 0,1-4 0,4 5 302,9 0 130,0-5 0,11 12 1,-5-4-1,0 3 431,0 2 0,1 0 1,-4 2-1,0 3-827,-5 4 0,2-1 0,-7 0 1,2 0-714,0 0 1,-7 0-1,1 3 677,-7-1 0,2 0 0,-5 4 0</inkml:trace>
  <inkml:trace contextRef="#ctx0" brushRef="#br0">24285 15856 8275,'1'-13'903,"6"3"0,7 4-558,9 0 1,4 4 0,3-4 0,4 1-618,4 0 0,5-5 0,5 4 0,3 0-2308,0-1 2580,5-4 0,2 3 0,7-6 0</inkml:trace>
  <inkml:trace contextRef="#ctx0" brushRef="#br0">25263 15741 8021,'0'-15'283,"0"1"47,0 0 1,6 6 0,4 4 23,3 8 1,-4 5-1,1 10 103,1 5-305,2 10 0,-5-2 1,-2 5-136,1-2 26,-6 5 0,6-8 0,-7 5-453,0-2 306,0-2 1,-5-6 0,-1-3-174,-2-4 131,-2 2 1,0-12 0,1-1 26,-2-6 1,-1-4 0,3-4 0,4-6 66,3-7 1,2-6 0,2-9-1,3-6 57,4-2 1,4-2-1,2-1 1,1 1-14,3 0 0,-2 1 1,6 4-1,-1 5 376,1 2 0,-4 9 1,5 4-1,0 7-2,-2 6 0,4 7 1,-6 6-1,1 8-117,0 5 0,-2 7 0,-6 6-89,-3-2-149,2-2 1,-8 4 0,4-1 0,-2-1-57,-3-1 1,-1-2 0,-2-2 0,0-2-507,0-1 0,-2-6 0,-1 1 0,-2-3-872,2-2 1423,1-6 0,2 5 0,0-5 0</inkml:trace>
  <inkml:trace contextRef="#ctx0" brushRef="#br0">25982 15798 8285,'0'-14'927,"0"-1"0,7 3-584,2 2 0,-1 4 1,2 6-386,1 0 0,-3 5 1,0 1-67,-1 2 1,-3 1 0,-4 6-129,0-1 0,-1-6 0,-2-1 260,-2-1 0,-6-4 30,1 2-64,4-2 0,-1-4-789,7-2 534,0-4 0,0-2 265,0 0 0,7 1 0,1-6 0</inkml:trace>
  <inkml:trace contextRef="#ctx0" brushRef="#br0">26788 15381 8075,'14'-13'0,"1"2"214,-1 1 1,2 2-1,3-3 1,5 3 309,4 2 1,7-4-1,3 5 1,4 2-243,1 2 1,0-1 0,0-1 0,0-2-193,0 2 1,-6 1-1,-5 2 1,-5 0-1111,-3 0 1,-11 2 1019,2 3 0,-11 3 0,3 6 0</inkml:trace>
  <inkml:trace contextRef="#ctx0" brushRef="#br0">27047 15352 8076,'-22'19'0,"3"1"0,3-1 239,1 2 1,6 1 0,1 7-1,1 1 40,4 4 0,-3-2 0,1 6 1,2 2-69,1 2 0,2-4 0,0 0 0,0 1 46,0-3 1,0 0 0,0-8 0,2 0-29,2-4 0,0 1 0,5-4-26,2 1-86,9-11 0,-4 9 0,4-12 0,-1 1-8,1 1 0,4-7 0,-5 2 0,0-4-153,2-1 1,-4-4-1,6-3 1,-2-1-466,-4-3 1,-1-2-1,-2 0 1,1 2-372,-1 2 0,-6-1 1,-3-4 879,-3-1 0,-9 1 0,-1 0 0</inkml:trace>
  <inkml:trace contextRef="#ctx0" brushRef="#br0">26918 15741 7929,'-8'0'1109,"3"0"0,10 0 0,6 0-688,6 0 0,6-2 0,6-1 0,1-3-464,3-2 1,-1 3 0,5-5 0,0 1-1141,0 1 1,-5 0 1182,1 3 0,4 3 0,0-4 0</inkml:trace>
  <inkml:trace contextRef="#ctx0" brushRef="#br0">27551 15395 7961,'0'-14'310,"0"0"1,1-1 0,4 1 0,6-1 387,7 1 0,4 4 0,9 1 0,2-1-223,5 2 1,4-3-1,1 6-264,0 2-129,1 2 1,-6-1-1,-3-1-562,-5-2 392,2 0 0,-16 5 0,4 0-1706,-4 0 605,-8 0 1189,-2 0 0,0 7 0,2 1 0</inkml:trace>
  <inkml:trace contextRef="#ctx0" brushRef="#br0">27810 15424 7912,'-7'23'0,"-1"-3"-50,0 1 1,-3-3 0,6 7 643,2 6-394,1-3 0,-2 14 0,-1-2 1,0 5-123,-1 3 1,4 4 0,-3-4 0,4-3-505,1-5 0,-2 0 1,-1-6-1,-2-2 426,2-2 0,1-1 0,2 0 0</inkml:trace>
  <inkml:trace contextRef="#ctx0" brushRef="#br0">28040 15827 8629,'13'-19'0,"-2"0"0,-2 1 0,3 2 1129,0 2 1,3 6 0,-1 3-906,0 3 0,-6 4 0,-3 3 0,-3 6-448,-2 6 0,0 1 1,-2 6-1,-1 2 135,-2 1 0,-4 0 1,4-1-1,2-4 53,1-1 0,2 3 0,0-4-174,0 3 160,0-6 0,2-1 0,2-8-48,6-1-73,3-2 1,-2-5 0,2 0-1,3-2-477,0-3 1,5-3 0,-2-8 0,0-1 647,2-3 0,-5-11 0,4 0 0</inkml:trace>
  <inkml:trace contextRef="#ctx0" brushRef="#br0">28586 15539 7912,'-4'-9'1163,"-1"-1"-582,-6 7 1,7-4 250,-5 7-699,-1 0 0,2 8 1,2 7-1,1 7 90,0 5 0,1 7 1,4 1-1,0 0-45,0 1 0,0 3 0,0 1 0,1 4-371,4-1 1,1 2 0,6-12 0,-3-1-301,2-2 1,2-2 0,1-4-1,1-5 72,-1-3 1,1-8-1,-1-3 1,0-4-1461,1-1 1881,-1-6 0,7-2 0,1-7 0</inkml:trace>
  <inkml:trace contextRef="#ctx0" brushRef="#br0">28903 15510 7912,'0'-7'875,"-2"11"1,-1 12 0,-2 7-473,2 7 0,-3-1 0,-1 6 0,1-1-265,0-1 1,1 6 0,3-6-41,-3-1 13,4-8 0,-6 2-543,7-7 61,0 0-121,0-11 338,0-2 0,0-7 1,0-4-387,0-5 471,0-9 0,2 2 0,3-7 0,3-2 12,0-1 1,5-2 0,-4 0 0,4 1 139,1-1 0,-1 2 0,-2 1 0,1 2 144,4-2 0,-2 1 0,5 2 0,-3 8 258,-2 3 0,1 9 0,-1-2-233,1 4 0,-1 12 0,-1 5 78,-4 5-202,4 3 0,-11 4 0,4 3 0,-1 1-113,0 1 0,0 1 0,-5-5-890,0-1 668,0 1 0,0-2 0,0-1-1656,0-2 982,0-6 1,0 2 0,0-5-1511,0-1 2391,0-6 0,-7-1 0,-1-7 0</inkml:trace>
  <inkml:trace contextRef="#ctx0" brushRef="#br0">29407 15151 7905,'14'0'295,"0"0"1,5 0 0,1 0 0,-1 1 525,2 4 1,-5 5 0,3 11 0,-3 6-466,-2 5 1,-4 8-1,-2 0 1,0 4-188,0 4 1,-5 7 0,2-4 0,-4 0-40,-1-3 0,0 2 0,0-2 0,-1-2-362,-4-1 1,-1-4-1,-7-2 1,0-6-145,-3-2 1,-2 2 0,4 1 0,0-2 375,-1-2 0,1-1 0,-1 0 0</inkml:trace>
  <inkml:trace contextRef="#ctx0" brushRef="#br0">29766 16345 7882,'8'-14'2503,"-3"-1"-2566,-3 1-261,-2 6 0,1 0 324,4 3 0,-3-3 0,4-6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14329 7798 9156,'-2'-12'1000,"7"2"0,8 5-729,6 4 1,5-4 0,8 0-33,2 2-147,6 1 1,-3 2-1,6 0 189,0 0-127,-6 7 1,3-6-1,-5 4 41,1-3-242,-4 4 1,-1-4 0,-9 2-625,-1-2-93,-2-2 1,-9 0-1448,-1 0 2211,-5 0 0,2-6 0,-6-2 0</inkml:trace>
  <inkml:trace contextRef="#ctx0" brushRef="#br0">14732 7583 8050,'-14'-13'878,"-1"3"-385,1-3 1,4 12 450,1-4-588,5 3 1,0 2 62,8 0-265,4 0 0,8 0 1,2 2 147,1 3-269,7-4 1,-6 11 0,6-8 0,-4 1 17,-1 2 1,-2-4 0,-4 6 0,-1 3-79,1 0 0,-3 4 1,-2 2-68,-5 1 0,-4 2 0,-2-4 0,-4 3-374,-5-3 1,-7 4-1,-2-2 1,1-1-778,2-2 0,-2-2 1245,4 1 0,-10-1 0,8 0 0</inkml:trace>
  <inkml:trace contextRef="#ctx0" brushRef="#br0">15207 7122 8849,'0'-22'1038,"0"3"1,0 7 0,1 4 0,6 2-449,7 3 1,2 1 0,6 2-1,1 0-316,-1 0 0,2 0 1,5 0-1,0 0-170,-1 0 1,3 0-1,-1-1 1,1-3-691,-4 0 1,-8-1 0,0 5-1,-3-2-4542,-1-3 5128,-1 4 0,-6 1 0,-2 8 0</inkml:trace>
  <inkml:trace contextRef="#ctx0" brushRef="#br0">15437 7151 8119,'-15'22'279,"1"-2"0,0 0 1,1 1-1,3 1 424,6 4 0,-3 3 0,2 3 0,2 1-140,2-1 0,1 4 0,0-1 1,0 1-497,0 4 1,1-4-1,2-3 1,2-2-116,-2-3 0,1 1 0,-1-2-1217,2-3 817,-1-3 1,-4-7-1,2 1-2200,3-1 1230,-4 1 1418,6-7 0,-1-2 0,2-6 0</inkml:trace>
  <inkml:trace contextRef="#ctx0" brushRef="#br0">15653 7482 8392,'0'-15'944,"0"1"0,1 5 0,4 1-82,5 1 0,2-2 0,3 4 0,-1 2-605,1 1 0,-3 8 0,0 4 0,-3 3-268,2 1 0,-4 2 0,-2 3 0,-4 4-229,-1-1 1,-1 5 0,-4-3 0,-3 2-68,0-2 0,-5 1 1,5-5-1,-2-3 80,1-1 1,4-2 80,-5 1-22,7-7 109,-3-2 1,11-7 0,1-3 0,2-2-437,3-2 0,2-2 0,1-4-1156,1 0 1248,-1-1 1,1 3-1,1 0 403,3 3 0,-3-7 0,4-7 0</inkml:trace>
  <inkml:trace contextRef="#ctx0" brushRef="#br0">16127 7151 7571,'-14'0'331,"0"0"1,-1 5 0,2 1-1,2 2 498,2 3 0,1 2 0,-3 3 0,1 5-421,-1 8 0,4 1 1,3 8-1,2 2-214,2 2 1,0 1 0,0-1-324,0-4 140,6-3 1,2-6 0,7 0-646,-1 0 476,1-1 1,-1-5 0,0-6-1610,1-6 1145,-1 2 0,-4-11 0,-1 3-1826,2-4 2025,-4-1 0,6-6 423,-4-4 0,4-3 0,1-1 0</inkml:trace>
  <inkml:trace contextRef="#ctx0" brushRef="#br0">16271 7352 8031,'-4'15'0,"-1"-1"0,2 2 203,1 3 0,-3-1 1,0 4 1108,2-1-1004,-5 5 0,7-6 1,-4 6-1,3-4-76,2-1 1,0-2 0,0-4 0,0-1-44,0 1 1,0-6-70,0 1 0,0-9 0,0-1-193,0-8 1,2-4 0,1-4 0,3-2-162,2-1 1,-3-5 0,5 3-1,-1 0 101,-1 0 0,3 1 0,-4 2 0,1-1 105,3 1 1,2 4 0,0 3 0,-2 3 100,-2 1 0,1 3 0,4 4 235,1 0-194,-1 6 1,-4 4-1,-2 9 185,-2 5-357,5-4 1,-9 8-1,3-4 1,-4 1-437,-1-1 0,-1 2 0,-4-5 0,-3-1-562,0 1 1056,-5-2 0,5-4 0,-6-1 0</inkml:trace>
  <inkml:trace contextRef="#ctx0" brushRef="#br0">16444 7093 8358,'19'0'0,"0"0"849,-1 0 1,3 0 0,-2 4-1,0 4-114,2 6 0,-5 10 0,3 2 0,-3 6-345,-2 6 0,-1 3 0,-2 3 1,-3 0-642,-1 4 1,-2-3-1,-5 3 1,0-3-1073,0-2 1,-8 5 1322,-7 0 0,-12 0 0,-10-5 0</inkml:trace>
  <inkml:trace contextRef="#ctx0" brushRef="#br0">14315 9885 7998,'-8'-15'798,"5"3"-154,6 2 1,6-1 0,10 4 0,7 1-13,6 0 1,5-4-1,8 4-184,3-2-359,3-2 1,0 0 0,-3 2 0,-3 2-285,-2 3 0,-7 0 0,-4-1 0,-6 0-893,-7 0 1,-9 4 1087,-5 5 0,-4 3 0,-1 7 0</inkml:trace>
  <inkml:trace contextRef="#ctx0" brushRef="#br0">14689 9496 7998,'16'2'584,"1"3"0,4 4 165,1 4 1,2 1 0,5 1 0,0 1-552,0 3 0,-7-1 1,-3 4-1,-3 0-215,-1 1 0,-7 1 1,-5 4-1,-6 1-113,-7 0 1,-9-5 0,-3 0 0,-2 2-685,0 1 0,1-5 1,-1-3 813,5-3 0,3-1 0,2-1 0</inkml:trace>
  <inkml:trace contextRef="#ctx0" brushRef="#br0">15135 9396 8869,'14'-20'0,"2"1"0,2 2 498,1 1 1,5 8 0,-5 1-1,-1 2-110,-2 1 1,3-1 0,0 5-1,-1 0-345,-2 0 1,-2 0-1,0 0 1,1 0-685,-1 0 0,0 0 1,1 0-1875,-1 0 1285,-6 0 1230,-1 0 0,-1 0 0,2 0 0</inkml:trace>
  <inkml:trace contextRef="#ctx0" brushRef="#br0">15307 9367 8037,'-4'14'0,"-3"1"0,1 0 302,-1 5 0,3-3 0,4 7 0,0 2 255,0 1 0,0 7 1,0 1-1,0 0-53,0 0 1,0 5-1,0-3-253,0 0-231,0 4 0,0-10 0,0 4 0,0-3-284,0-4 1,0 3 0,0-12-1,1-1-913,4-2 1177,-3 4 0,10-4 0,-4 5 0</inkml:trace>
  <inkml:trace contextRef="#ctx0" brushRef="#br0">15523 9755 8183,'8'-6'927,"0"4"1,-3-4 606,5-1 0,-2 6-920,1-4 0,1 3-557,4 2 0,-6 2 0,-3 3-540,-3 4 406,-2 4 1,0 3-1,0 2 1,-2 3-132,-3 1 0,-1-3 0,-4 4-593,5-3 549,-3-1 1,5-4-1,-5-1 185,2 1 0,-1-6 270,3 1-26,2-7 0,-4 2-57,6-10 1,0 2-226,0-7 0,0 5-331,0-4 0,0 4-228,0-5 380,0 7 0,0-5-1122,0 3-342,0 4 1359,0-6 1,1 7 388,4 0 0,-3 0 0,4 0 0,-6 0 0</inkml:trace>
  <inkml:trace contextRef="#ctx0" brushRef="#br0">15523 9957 7896,'-8'0'1657,"2"-2"1,7-1-1136,4-2 0,3-6 0,7 3-170,-1 0 0,2-3 1,2 6-1,1 2-22,-2 1 0,-1 2 0,-1 0-178,-1 0 0,-1 6 1,-2 4-465,-1 3 259,-7 8 1,3-4 0,-6 7-122,0 2 81,-6-5 0,-2 4 0,-7-4-716,1 1 502,0-4 1,-2 3 0,-2-7-1,-1 0-310,1 1 0,2-7 1,2-3-1,0-4-386,-1-1 0,7-1 0,3-4 1003,4-5 0,1-9 0,0-3 0</inkml:trace>
  <inkml:trace contextRef="#ctx0" brushRef="#br0">15883 9583 7989,'-7'-8'835,"-2"3"-382,-4 3 1,4 10 0,1 7 0,0 7-286,0 5 1,3 3 0,-3 2 0,1 4-95,4 0 0,2-2 0,1 4 0,1 1-343,4-3 0,-2 0 0,7-9 0,1-2-734,2-1 1003,-5-6 0,11 3 0,-3-7 0</inkml:trace>
  <inkml:trace contextRef="#ctx0" brushRef="#br0">16127 9611 7896,'-8'15'0,"2"-1"-48,0 0 0,4 1 1,-3 1-1,4 1 522,1 3 0,0 5 0,0-1 1,0 3 106,0 2 1,0-5 0,0-1 0,0-3-347,0-2 0,0-2 101,0-2-163,6-6-209,2-8 0,0-9 0,-2-11 0,-1-2-252,0 0 0,6-5 1,-3 3-351,0-4 490,5 0 1,-10 0 0,7 3-1,1 2 51,2 3 1,-4 0-1,1 6 210,1 0 1,2 6 0,1 5 126,1 6 1,-6 5 0,-1 8 0,-1 3-143,-4 5 1,3 1 0,-1 1 0,-2-2 14,-1 2 0,-2-4 0,0 0 0,0 1-1310,0-1 1,0-4 1196,0 1 0,-7-3 0,-1-2 0</inkml:trace>
  <inkml:trace contextRef="#ctx0" brushRef="#br0">16530 9396 8731,'15'0'0,"1"0"0,1 1 637,2 4 1,1 4 0,-8 11 0,0 4 290,-3 3 0,-4 3 0,3 2 116,-2 2-778,-1 6 0,-5-4 0,0 8 126,0-1-483,0-6 1,0-1 0,-1-4 0,-3 2-381,0-2 1,-8-2 0,4-3 0,-1-1-1305,-1-2 1775,1 0 0,-19 11 0,-2 2 0</inkml:trace>
  <inkml:trace contextRef="#ctx0" brushRef="#br0">16617 10345 8812,'-15'0'209,"1"0"0,-1-5 0,3-1-209,2-2 0,-3-2 0,5-4 0</inkml:trace>
  <inkml:trace contextRef="#ctx0" brushRef="#br0">20343 1338 9008,'-7'-14'0,"-1"-1"0,-1 1 0,1 0 1534,1-1 0,3 6 0,5 1-881,4 1 0,3-2 0,6 4 0,2 2-222,4 1 0,2 2 0,7 0 0,0 0-6,-1 0 0,6 0 0,1 0 0,2-2-104,3-2 1,3 0 0,5-5 0,3-1-253,0 2 0,5-5 0,-5 4 0,2-6-89,0-4 0,-7 3 0,0-1-1901,-6 6 716,2-2 1,-16 10-3511,2-7 4715,-15 7 0,-13 9 0,-16 10 0</inkml:trace>
  <inkml:trace contextRef="#ctx0" brushRef="#br0">20889 1281 8255,'-14'6'0,"0"4"0,4-2 0,2 3 2832,2 5-2041,1-2 1,5 13 0,0-4 1010,0-1-1422,0 5 0,5 0 0,1 7 637,2-2-802,2 5 0,3-5 0,-2 4 0,-3 0-46,-2-4 1,4 3 0,-6-2 0,0-1-167,-3-1 1,-1 2 0,0-1 0,0-1-485,0-1 1,-5-9 0,1 6-1,0-5-927,3-4 0,1 3 1,0-2 1407,0-2 0,0-1 0,0-1 0</inkml:trace>
  <inkml:trace contextRef="#ctx0" brushRef="#br0">16228 705 8186,'-14'-27'2255,"-1"3"0,3 8-2921,2 6 328,4 13 1,1 1 0,0 16 0,2 8 804,1 4 0,2 6 0,0-3 423,0 2-665,0-5 1,2 5 0,1-5 271,2 1-454,6 1 0,-8-10 1,7-2-1,-1-1 0,-1-3 1,5-4 0,-3-5-391,3-4 1,-1-10 0,0-6 0,-3-6 71,2-7 1,-4-3 0,-1-4 0,-1-2 218,0-6 1,-1-1-1,-4 0 1,0 4 217,0 0 1,-1 9-1,-2 6 899,-2 1-554,0 10-370,11 10 1,2 11 0,7 13 349,-1 2-309,1 1 0,4 2 1,0 0 482,-1-1-460,-2 1 0,0-7 0,1-4 439,2-7-409,-6 2 0,0-11 0,-4 2 15,4-2 1,-3-4-1,-2-4 1,-2-7-440,-3-4 0,-1-9 1,-2 0-1,0-4-912,0-3 0,0-1 0,0 5 0,0 0-1297,0 1 1,2 5 2401,2 4 0,4-3 0,7-1 0</inkml:trace>
  <inkml:trace contextRef="#ctx0" brushRef="#br0">16760 777 8251,'-4'24'0,"-3"0"0,1 0 633,-1-2 1,1 4 0,3-7 0,-2-1 342,2-2 0,3-2 0,5-1-649,4-4 0,9-2 1,3-7-1,-1-2-112,1-3 1,3-3 0,-5-6-76,-1 0 0,-4-1 0,-4 1 0,-5-1 22,-4 1 0,-1-2 0,-1-2-539,-4-1 258,-3 0 1,-8 5 0,-2-1 0,-1 1-554,2 0 1,5 4 0,3 0-1775,-2-1 1253,4 5 0,-1-5 328,3 6 0,5 0 831,0 5 1,2 2 0,8 1 0,1 2 181,2-2 1,6 3 0,2-1-1,1-2 224,4-1 0,1-2 0,1 1 0,1 3 72,0 0 1,-7 3-1,-2-2 1,-6 4 81,-4 4 0,-4 1 0,-8 1 0,-2-1 50,-6 1 1,-1-1 0,0-1-622,1-4-6,0-2-219,2-1 0,2-6 0,6 0 1,2-8-465,2-5 1,3-1-1,4 0 1,0-2-57,5-4 0,0 3 1,7-6-1,-1 1 494,0 0 0,7 2 0,6-4 1,0 0 309,1 2 0,2 1 0,-6 7 1,-5 1 1188,-6 4 1,-13 4-372,-8 10 1,-11 7 0,-10 9 0,0 0-492,0 0 0,-1 3 0,6-5 1,5-2-546,3-1 0,3-1 1,5 1-157,0 3 294,6-9 0,2 9 0,7-10-700,-1 4 601,1-5 1,-1 5 0,0-3 0,1 1 262,-1-2 0,-6 4 1,-3-3-1,-4 2 137,-1 3 1,-4-1 0,-3 1 0,-1-1-356,-3 0 0,-2 1-2933,-1-1 3053,6-6 0,-5-14 0,5-10 0</inkml:trace>
  <inkml:trace contextRef="#ctx0" brushRef="#br0">17609 547 8033,'0'14'0,"0"1"441,0-1 0,0 2 0,0 5 0,2 7 226,3 9 0,-2 0 0,5 1 0,0 2-1122,0 2 1,-3-1 0,3-2 454,-2-6 0,-1-2 0,-5-2 0</inkml:trace>
  <inkml:trace contextRef="#ctx0" brushRef="#br0">17480 820 9165,'-5'-19'0,"0"-2"0,2 0 932,1 1 0,9 0 0,2 6 0,6 0-458,4-1 1,3 2 0,7 2-1,2 3-619,2 2 0,-3 1 1,6 5-1,-3 0-3598,1 0 3743,6 0 0,-10 0 0,5 0 0</inkml:trace>
  <inkml:trace contextRef="#ctx0" brushRef="#br0">18487 475 8154,'-8'-15'1140,"-5"-2"1,4 1 0,-4 5 85,-2 3 1,1 3 0,-2 5 0,-2 1-554,-1 4 0,-5 10 0,3 10 0,1 6-543,-1 2 1,2 6 0,4-6-1,3 1-115,2 1 1,4-5 0,6 4 0,0-4-514,0-1 1,6-7 0,5-2-1,5-4-1193,3-2 0,5-1 0,-3-4 0,1-4 1691,4-3 0,1-2 0,2 0 0</inkml:trace>
  <inkml:trace contextRef="#ctx0" brushRef="#br0">18803 547 9413,'-1'-13'0,"-4"3"809,-5 6 1,-7 2 0,-2 5 0,1 5-262,2 7 0,-3 9 0,0 0 283,1 3-762,2 1 0,3-4 0,2-1 0,3-2-165,2-4 1,1-1 0,7-3-224,2-3 0,4-4 0,7-6 0,1-2-8,3-2 1,-1-6 0,4-8 0,-1-1 53,-4 2 0,2 1 0,-3 1 0,-3 1 192,0-1 1,0 3 0,1 0 1385,1 3-982,-7 6 1,3 3 0,-6 9 0,-2 4-256,-2 1 1,-1 1-1,2-2-534,3-4 255,-4 4 0,12-11-269,-3 2 409,2-2 1,3-2-1,-1-2 163,1-2 0,-6 0 1,1-5-1,-1-2 15,-1-2 0,5 3 1,-3 1 50,3-3 1,1 6 162,0 1 1,1 4-115,-1 1 0,-1 1 0,-2 2 1,-3 4-158,-1 1 0,4 1 1,-2 4-1,2-2 30,-1-1 0,3 0 1,-4 4-171,4 0 1,0 1 0,-3-1 157,-6 1 0,-4-3 0,-4 0 0,-8-4 125,-5-2 0,-1 4 0,-6-4 0,-1 0-255,-2 1 1,3-2 0,1-4 0,2 2-344,4 2 0,1 0 0,1-5-266,1 0 0,8 0 649,6 0 0,8-6 1,9-4-1,4-3 61,1-1 0,2-1 0,4 1 634,-4 0-451,3-1 1,-5-4-1,7-2 1,-2 0 238,-3 1 1,2-4 0,-6 3-209,3-1-261,-6-2 0,4-4 0,-8 4 0,-2 7 216,-1 6 0,-7-2-105,2 3 1,-5 4-1,-5 3 1,-5 6 568,-3 6 0,4 4 0,-1 2-875,-1-1 1,5 0 0,1 2 0,3 2-755,2 1 1,0 0-1,0-4 1,2-1 956,3 0 0,9 7 0,8 2 0</inkml:trace>
  <inkml:trace contextRef="#ctx0" brushRef="#br0">19897 763 8020,'0'-15'435,"0"1"-1231,0-1 796,0 7 0,0-4 0,0 4 0</inkml:trace>
  <inkml:trace contextRef="#ctx0" brushRef="#br0">19796 935 8020,'-14'0'948,"6"0"1,-5 7-1,5 1 1</inkml:trace>
  <inkml:trace contextRef="#ctx0" brushRef="#br0">21379 1928 8790,'0'-14'0,"0"-1"0,0 1 3112,0-1-2229,0 7 1,0 20-1,0 12-527,0 4 0,4 3 0,3-2 0,-1 1-196,1 4 1,-1-9 0,-3 4-1,2-4-300,-2-2 0,4-1 1,-3-4-1408,0 1 1,2 0 1546,-1-4 0,6-7 0,-3-2 0</inkml:trace>
  <inkml:trace contextRef="#ctx0" brushRef="#br0">21853 1295 8251,'-22'-35'0,"3"6"0,4 8 2304,6 5-1652,-4 8 0,10 3 0,-7 12 645,-1 7-1107,-2 7 0,4 8 0,1 1 1,0 2-26,0 2 0,5 7 1,-2 1-1,3 4-61,2 1 1,0-1 0,0 0-1,2 4-223,3 1 1,1-5 0,5 2 0,0-3-511,5-2 0,0 0 0,7-1 0,-1-4-1587,0-4 0,1-4 2216,1-1 0,9 0 0,-2 0 0</inkml:trace>
  <inkml:trace contextRef="#ctx0" brushRef="#br0">22112 1540 8260,'-12'1'720,"2"4"0,4 6-94,-1 7 0,6 4 1,-4 8-1,3 4-277,2 4 0,2 4 0,3 0 0,3-2-385,0-2 0,4-6 0,-4 0 0,2-7-683,0-5 496,-7-4 1,3-10 3,-6-6 204,0-13 0,0-4 1,0-7-163,0-2 143,7-8 0,-4 2 0,5-4 0,0-1-51,0 0 1,-3 4-1,4-3 1,2 4 110,2 5 1,-3 5 0,-2 1 0,0 8 184,0 5 1,1 7 0,4 9 0,-2 9 122,-1 9 0,-5 1 1,3 10-1,0 0-123,0-1 0,-4-4 0,4 2-1564,-1-4 1016,-2-1 1,-1-5 0,1-2-2284,-2-1 2620,5-2 0,-6-4 0,4-1 0</inkml:trace>
  <inkml:trace contextRef="#ctx0" brushRef="#br0">22630 1352 8640,'19'15'0,"1"1"0,-1 3 0,0 5 1063,0 3 0,-4 8 1,-6 4-1,1 2-535,-2 2 1,-2 5 0,-6 0 0,0 0-524,0 2 1,0-5 0,0 3-379,0-4 72,-6 0 0,-4-6 0,-7-1 301,-3-2 0,1 5 0,5-3 0</inkml:trace>
  <inkml:trace contextRef="#ctx0" brushRef="#br0">23220 1626 9242,'24'-7'0,"0"-2"0,2-4 998,1-1 1,-3 4 0,-2 2 0,-1 2-382,-3 3 1,-2 1 0,-2 4-2653,0 2 2035,-6 4 0,-1 7 0,-7-1 0</inkml:trace>
  <inkml:trace contextRef="#ctx0" brushRef="#br0">23321 1842 8512,'8'-15'2166,"-2"3"-372,1 2 1,2-3-560,10 4-1199,-3-4 0,7 3 0,-4 1 0,7-1-968,6 2 932,-2 2 0,11-1 0,-4-1 0</inkml:trace>
  <inkml:trace contextRef="#ctx0" brushRef="#br0">24299 1540 8238,'-5'-10'887,"1"0"1,-8 9 300,3 1 0,1 8 0,0 11 0,0 5-688,0 3 1,5 3 0,-2 2 0,2 4-653,-2 0 0,3-4 0,-3 2 0,4-4-136,1-1 0,0-5 0,0-2-696,0-1 0,0-10 878,0-11 0,1-11 1,3-10-1,2-3 147,2-6 0,-3 1 0,4-6-276,3 0 174,0 5 1,4-6 0,2 8 0,1 0 45,-1 4 0,-2 4 0,-2 7 424,1 3-196,5 4 0,-4 12 0,3 6 1,-4 5 214,-6 7 1,3 3 0,-8 2 0,0 1-107,-3 4 0,-1-5 0,0 1 1,0-6-92,0-3 1,0-2-976,0-5 198,0-6 1,2-9 0,1-12 0,3-6 145,2-3 1,2 2-1,4-4 1,-1 0 377,-3 2 1,3 1 0,-4 7 223,4-1-129,-5 1 0,5 6 0,-4 3 776,4 4-594,-5 1 1,5 4 0,-5 3 0,1 1-39,1 3 0,-2 3 0,2 4 1,-6 1-676,-2-1 0,0-4 1,1-3-1,2-1-813,-2 1 1271,-2 2 0,-1 1 0,0 1 0</inkml:trace>
  <inkml:trace contextRef="#ctx0" brushRef="#br0">25105 1640 8987,'0'-14'0,"-2"-2"0,-1-2 1360,-2-1 1,-6 6 0,1 9 0,-2 2-534,-3 2 0,-4 8 0,-2 6 1,1 9-609,-1 4 0,0 3 0,5 2 1,0 2-308,3-2 1,8-3 0,1-4 0,2-2-524,2-3 1,0-1 0,2-4-624,2-1 913,4-6 1,7-1-1,-1-7-484,1 0 529,-1-13 1,0 3 0,1-9-149,-1 3 360,1-5 0,-1 4 1,2-6 158,3 3-26,-3-6 0,5 10 0,-7-3 0,1 3 184,-1 1 1,0 7 0,1 4 0,-1 2 11,1 2 1,-7 2 0,-2 2 0,-1 6-263,0 3 1,-1 1 0,-4 2-1,2 2-705,3 1 1,-4 0-1,6-4 702,-1-1 0,-4 7 0,4 1 0</inkml:trace>
  <inkml:trace contextRef="#ctx0" brushRef="#br0">25306 1655 8013,'7'-13'0,"2"2"0,4 1 480,1-1 0,1 4 0,-1 4 0,2 6 466,3 7 0,-3 3 0,4 3 0,-4 1-146,-2 3 0,-1 4 0,-2-4 0,-2 1-738,3 0 1,-4 3 0,1-3 0,1 0-1255,-2-1 1,5-1-1,-5-4 1192,0-1 0,11 1 0,-3-1 0</inkml:trace>
  <inkml:trace contextRef="#ctx0" brushRef="#br0">25752 1597 8126,'-14'-10'0,"-1"3"0,1 0 0,-2 9 0,-1 7 0,-4 6 792,-2 4 1,-1 3 0,-4 7 0,-1 1 502,0 4 1,2-4 0,3 6 0,5-3-1296,3 1 0,1 6 0,1-4 0</inkml:trace>
  <inkml:trace contextRef="#ctx0" brushRef="#br0">26385 1036 8178,'0'-34'1352,"0"1"1,0 1-1,-1 8 1,-6 6-2,-7 7 0,-7 5 0,-11 6-526,-6 0-729,6 0 0,-15 6 0,14 4-1450,1 2 849,8 3 0,0 4 1,10 2-1,6 0-181,4-1 1,4 1-1,0-2 1,2 4 354,3-1 1,-2 4 0,5-6 0,0 1 348,0 0 0,-5 3 0,2-3 0,-2 0 498,2-1 0,-3 6 1,2-2-1,-2 3 204,-2 2 1,0-5-1,0 0 1,0 1-481,0 3 1,-2-1 0,-2-2 0,-6-2-155,-3-2 1,-3 2 0,-1-2-1,-4 0-110,-2 0 0,4-2 0,-3-5-552,1 1 432,2-1 0,6 1 0,4-1-467,4 0 372,3 1 0,9-1 1,4 2-1,5 2-56,3 1 0,6 5 1,-1-3-1,4-1 153,0 1 1,-5 8 0,-4-3 0,-5-1 312,-4 2 1,-4 5 0,-6 2 0,-1-2 172,-4-2 1,-3-1 0,-6 0 0,-1 0-1055,1-1 0,-1 0 1,1-3 709,0-1 0,-1-6 0,1 2 0</inkml:trace>
  <inkml:trace contextRef="#ctx0" brushRef="#br0">26702 1525 8423,'-10'-5'0,"2"-1"741,2-2 1,1 3-1,7-3 126,2 2 1,11-1 0,10 4-1,7-2-249,7 2 0,9-3 1,4-1-1,4-1-284,2-3 1,-2 3-1,-3 0 1,-7 2-647,-6 3 0,-7-1 0,-9 1-995,-4-2 1,-11 2 1306,-4 8 0,-10 3 0,-3 6 0</inkml:trace>
  <inkml:trace contextRef="#ctx0" brushRef="#br0">26975 1626 8196,'-14'14'44,"-1"1"0,3 10 0,2 6 0,5 4 630,4 5 1,1 1 0,0 4 0,0 1-94,0 2 0,4-1 0,3-9 0,-1-4-715,1-4 0,-1 2 0,-3-3-1976,2-7 1091,0 2 1019,-5-8 0,0 5 0,0-7 0</inkml:trace>
  <inkml:trace contextRef="#ctx0" brushRef="#br0">27320 2086 8090,'7'-16'1294,"2"-3"1,6 3-1,4-3 1,3 5-642,1 4 0,2 4 0,-6 6 102,-1 0-496,-2 0 0,-3 6 0,-4 4-1818,-4 2 1104,-3 9 1,-4 2 0,-4 4-1,-7-2-3,-5-1 0,-2 0 0,2 3 1,1-1 145,4-2 1,-2-6 0,7 1 535,0-3 0,2-2 0,9-1 62,7-4 0,-1-4 0,12-10 1,0-2-506,3-1 1,-2-5-1,2 3 219,2-3 0,1-7 0,2-3 0</inkml:trace>
  <inkml:trace contextRef="#ctx0" brushRef="#br0">27982 1813 8061,'-5'-14'140,"1"-1"1,-6 6 0,4 1 203,-2 1 0,0 4 0,-4 8 1819,3 4-1677,6 11 0,-9 4 0,8 9 0,0 5-38,3 4 1,1-4 0,0 1-700,0 1 99,0 1 0,0 1 0,1-4 0,4-4-390,5-4 1,1-3 0,0-1 0,-1-5 541,1-5 0,2 1 0,1-9 0</inkml:trace>
  <inkml:trace contextRef="#ctx0" brushRef="#br0">28184 1914 8187,'-15'0'1111,"6"3"289,-1 6-992,7 1 1,-4 17 0,7-4 467,0-1-756,0 5 1,0-4 0,0 5-1,0-1 62,0-3 1,0-3 0,0-6-188,0-1 0,2-1-19,3-4 1,-2-4 0,5-10 0,0-4-110,0-4 0,2-6 0,2-2 0,0 0 28,-3 0 0,1-4 0,4 3 0,1-2-44,-1 0 0,0 6 0,1-1-15,-1 3 1,0 8 469,1 3-183,-7 10 1,3 8 0,-6 7 0,-2 3 85,-1 2 0,2 1 0,1-1 0,-2-2-120,-1-2 0,-2-2 0,0-5 0,0 1-1733,0-1 1,0 0 1643,0 1 0,-6-7 0,-2-2 0</inkml:trace>
  <inkml:trace contextRef="#ctx0" brushRef="#br0">28515 1669 8304,'9'2'364,"1"2"0,1 6 647,2 3 1,1 8 0,0 3-1,2 3 8,4 2 0,-6 6 0,2 3 0,-6 4-855,-4 1 0,-1-2 1,-5-2-1,-2-4-567,-3 0 0,-3-5 0,-8 2-2535,-3-6 2036,3 1 1,-9-9 901,5 6 0,-5 0 0,3 5 0</inkml:trace>
  <inkml:trace contextRef="#ctx0" brushRef="#br0">28845 2475 8622,'15'0'0</inkml:trace>
  <inkml:trace contextRef="#ctx0" brushRef="#br0">29392 1727 8668,'0'-20'636,"0"1"0,0 5 1,2 4-1,3 1 195,4 1 1,5 0 0,4 4 671,1 0-1253,7-1 1,-4 5-1,9 0 1,1 0-135,1 0 0,1 0 1,-6 0-1,1 0-291,0 0 0,-2 0 0,-1 0 1,-4 0-139,-1 0 1,3 0 0,-3-2 0,-1-1-1083,1-2 0,-6-4 1395,-6 4 0,1-6 0,4 3 0</inkml:trace>
  <inkml:trace contextRef="#ctx0" brushRef="#br0">29565 1799 11206,'0'-2'790,"0"4"1,0 14-1,0 3-416,0 5 1,0 8 0,0 3-169,0 2-258,0 1 0,-2 10 0,-3 1 1,-4 1-368,-4 0 0,-1-2 419,-1-5 0,1 6 0,-1 2 0</inkml:trace>
  <inkml:trace contextRef="#ctx0" brushRef="#br0">29881 2129 8104,'15'-8'190,"-1"-3"0,0 6 1,-1 1 424,-3-3 0,3 6 1,-4-4-1,4 3 171,1 2 0,1 0 1,-1 0 428,1 0-787,-7 7 0,4-4 254,-2 6-525,3 1 0,-5 0 0,-4-1-260,-2 2 1,-4-3 0,-2 2 0,-6 0-222,-3-2 1,-6 3 0,0-5-1,1 1-323,2-1 0,-3 5 1,0-1 237,1 3 1,2-5-1,4-2 185,2 0 0,-1-2 322,6 5 0,7-6 1,7 2-1,4-3-50,1-2 1,1 5 0,1-1-1,1 1-12,3 2 0,-3-4 1,-6 5-1,-3 0 176,-1 0 0,-2 1 81,-5 6-208,0-1 1,-2 0 0,-3-1-1,-4-2-375,-4-1 0,3-2 0,1 3 0,-3-3 290,0-1 0,-9 4 0,-2-3 0</inkml:trace>
  <inkml:trace contextRef="#ctx0" brushRef="#br0">28874 2417 9581,'-8'2'1053,"3"3"1,4-2 0,1 6 0,1 3 89,4 0 0,-3 8 0,3-1 0,-4 0-1520,-1 2 0,0 0 1,-1 4-1,-4-1-710,-5 2 1,-3 1 1086,-1 2 0,-7-1 0,-1 1 0</inkml:trace>
  <inkml:trace contextRef="#ctx0" brushRef="#br0">30471 1971 9046,'-14'-5'0,"-1"1"0,1 0 0,0 4 429,-1 5 0,1 5 0,-1 9 0,1 5-224,0 3 0,4 7 0,2 1 0,2 2-119,2 3 0,4-4 0,7 1-267,7-2 11,1-1 1,7-5 0,-4-2 0,1-3-396,-2-5 0,-1-5 0,-1-2 565,-1-3 0,7-6 0,1 4 0</inkml:trace>
  <inkml:trace contextRef="#ctx0" brushRef="#br0">30701 2043 9464,'-8'7'1044,"4"2"0,2 4-684,2 1 1,0 5 0,0 1 0,0-3-170,0-1 0,0-1 1,0-1 369,0 0-571,0 1 1,2-7 0,2-3 0,6-4-256,3-1 1,1-6 0,0-5 0,1-5 104,-1-4 1,2-4 0,2 5 223,1 2-75,-6 1 0,0 1 0,-4 3 30,4 2 0,1 4 118,1 6-65,-1 6 1,-4 2 0,-2 8 230,-2 3-292,5-3 0,-9 6 0,4-4 0,-1 3-169,0 1 1,0-4 0,-5 1-883,0-3 0,0-2 1040,0 1 0,-13-7 0,-3-2 0</inkml:trace>
  <inkml:trace contextRef="#ctx0" brushRef="#br0">31104 1856 8351,'15'-5'377,"-1"0"1,0 1 0,1 4-1,-1 1 376,0 4 1,1 3 0,-1 8 0,1 3-199,-1 5 0,-1 5 0,-2 3 1,-3 3-481,-2 2 0,-1 1 0,-5 4 1,-1-2-397,-4-2 1,-3-4 0,-7 3 0,1-2-721,0-3 1,-1-2 0,1-3 1040,-1-3 0,1 3 0,0-4 0</inkml:trace>
  <inkml:trace contextRef="#ctx0" brushRef="#br0">31507 1065 8623,'24'-37'496,"0"3"0,-5 10 0,5 7 887,2 6-989,-6-2 0,6 11 0,-5-3 0,1 4 136,4 1 1,-5 1-1,-2 4 1,-3 5-202,-2 3 1,-6 1 0,-3 0 0,-3 1-285,-2-1 0,-7 7 1,-4 1-1,-7 2-99,-6 0 0,2 0 1,0 3-1,1-1-64,3-2 1,4 2 0,3 6 0,3 1-189,1-1 1,2-2-1,5-1-113,0 0 386,0 6 0,0-4 0,2 2-145,3-2 129,-4-3 0,6 1 1,-7 0-213,0 0 227,6-1 1,-4 1-1,3 0 1,-4 1-105,-1 4 1,0-4 0,0 5 0,2-1-174,3 0 0,-2 4 0,5-3 0,-2 0 355,-3 0 0,-1-1 0,-2-7 1,0-1 111,0-2 1,-6-2-1,-4 2 1,-3-3 518,-1 0 0,-2-4 0,-2 6 0,1-3-513,4-2 0,-1 3 0,4 0-1295,-3 1 851,-1 2 0,1 0 0,2 0 1,1 0-600,-1-2 0,-3 7 0,-4-2-916,-1 5 1797,-7 2 0,4-5 0,-7-1 0</inkml:trace>
  <inkml:trace contextRef="#ctx0" brushRef="#br0">31622 3281 7963,'8'-15'3196,"-3"1"-2382,-4 6 0,-2-5 0,-4 5-354,-5 0-460,-2 2 0,-3 6 0,1 0 0</inkml:trace>
  <inkml:trace contextRef="#ctx0" brushRef="#br0">3467 14762 31838,'0'-14'-9831,"0"4"4933,0 1 4024,0 6 758,0-4 310,0 1 1,0 3 73,0-7 1,2 7 0,1-4 0,3 3-1,2-1 341,3 2 0,4 1 1,2 2-1,4 0-599,2 0 0,0 0 1,6 0-1,2 2 716,2 2 1,-2 0 0,2 4 0,-1-2 247,2-3 1,-2 4 0,4-3 1954,0 0-2007,4-3 1,-2-1 0,8 0-13,2 0-910,0 0 0,3 0 0,5 0 0,5 0 0,8 0 0,-5-1 0,4-3 0,0 0 0,0 0 0,-1 3 0,2 1 0,0-2 0,-5-3 0,-3 4 0,-4-4 0,2 3 0,4 2 0,-9 0 0,2 0 0,-5 0 0,-5 0 0,1 2 0,-1 1 0,2 4 0,-1 1 0,-3-4 0,-1 4 0,1-1 0,-1-4 0,0-1 0,0-2 0,0 0 0,-6 0 0,0 0 0,-7 0 0,-1 0 0,3 0 0,-16-5 0,3 0 0,-3 2 0,-2 1 0,1-3 0,-1 1 0,-1-3 0,-3 2 0,-6 4 0,-8-4 0,-4 3 0,-13 9 0,-2 1 0</inkml:trace>
  <inkml:trace contextRef="#ctx0" brushRef="#br0">3352 16086 19201,'-19'-6'0,"1"-4"-627,5-3 112,5 5 1,12 2-1,5 6 1,10 0 1873,7 0 0,9 0 1,5-2-1,8-3 11,10-4 0,7 1 0,12-2-239,-37 5 0,1-1-888,2 0 1,-1-1-1,2 0 1,0 0-1,1 0 1,0 1-1,0 1 1,1 1 90,-1 1 0,-1 1 0,38 0 1,-6 2-1,-2 0-131,-2 0 1,-2 5-1,-1 1 1,-2 1-202,2-1 0,3-1 0,4-5 1,6 0-3,-40 0 0,1 0 0,38 0 0,1 0 0,-1 0 0,-1 0 0,-38-2 0,-1-1 0,34-3 0,-4-1 0,-7 1 0,-11 0 0,-6 2 0,-3 0 0,-6 0 0,-8-2 0,-7 0 0,-2-2 0,-4-4 0,-7 4 0,-4 0 0,0 2 0,-4 1 0,3 5 0,-12 0 0,-7 0 0,-13 0 0,-10 0 0</inkml:trace>
  <inkml:trace contextRef="#ctx0" brushRef="#br0">9509 7367 28878,'-14'0'-302,"0"0"1,-1 0 0,1 0 0,-2 0-250,-3 0 1,3 0 0,-5 0 0,0 0 532,-3 0 1,2-5 0,-1-1-1,1-1-110,0 1 0,-1-4 0,-2 4 1,2-2 35,3-3 0,-6-2 1,2-2-1,-2 3 80,3 2 1,-5-1-1,4 4 1,-4 1-58,-6 0 0,-3 1 0,-6 6-334,0 4 437,0-3 0,-5 11 0,-2-4 0,1 4-117,-1 1 1,2 1 0,7-1 184,2 1-27,-2-1 0,7 0 1,-1 1-1,6-1 35,2 1 1,1-1 0,1 0 0,1 1-14,-2-1 0,-1-4 0,-2-1 0,1 2-56,-1 2 0,0 0 0,2-2 1,1-1-138,2 1 0,2 2 0,-4 1 1,4 1-89,1-1 1,-3 0 0,5 1 0,1 1-77,2 3 1,-1-3-1,1 3 1,5-3-227,3-2 1,1 1-1,4-1-1506,-2 1 1545,1-1 1,4 0 0,0 1-1,0-1-121,0 1 0,0 4 1,0 0-1,1-1 69,4-2 0,1-2 0,5 0 0,-1 1 254,1-1 0,4 0 1,2 1-1,4-1 220,1 1 1,2-1 0,4 0 0,-3 1 91,-1-1 1,0 1 0,6-1 0,2 0 167,2 1 0,4-1 0,-4-1 0,0-2 199,1-1 1,1-2 0,6 3 0,-2-3 146,-2-2 1,-4-1 0,4-3 0,1 1 56,-3 2 1,6-1 0,-4-2-1,4 1-98,1 2 1,0 1-1,0-2 1,1 0-190,-1 0 0,-2 2 0,1-1 1,-2-2-116,0-1 1,5-2-1,-9 0 1,3 0 15,-1 0 1,0 0-1,6 0 1,-3 0-53,-3 0 1,2 0 0,-4 0-1,0 0-65,4 0 1,-3 0-1,0 0 1,0-2-1,-1-3 0,1 4 1,3-4 234,-2 3-292,1 2 1,1 0 0,1 0 243,4 0-298,8 0 0,-8 0 0,4 0-36,1 0 3,-5 0 1,7 0-1,-7 0 1,-3 0-30,-1 0 0,1 0 0,2 0 0,3 0-33,1 0 0,0 0 1,-4 0-1,3 0 44,1 0 1,5 0 0,-4 0-1,1 0 52,-1 0 1,4 0 0,-3 0 0,-1 2-38,1 3 1,-2-4-1,-4 6 1,3-3-55,1 1 1,4 0-1,-4-3 1,-1 1-42,-3 2 0,1-1 0,2-4 243,1 0-113,6 0 0,-9 0 0,4 0 247,1 0-236,1 0 1,5-1-1,-2-2 1,-3-2-5,-1 2 0,-2 1 0,-3 2 1,1 0 46,2 0 1,-5 0 0,-5 0-1,2 0-11,2 0 0,1 0 1,0 0-1,1 0 2,-1 0 0,1 0 0,3-2 0,1-1-54,-2-2 1,-1-6 0,-2 3 0,-1-1-31,-4-1 0,7 2 0,-7-3 0,-3 1-34,-3-1 1,-3 0 0,0 0 0,0 1-65,-1-1 0,-1 0 0,-1 0 0,-2 1-50,2-1 1,-4-2-1,0-1 1,1-1-68,-1 1 1,-4-1 0,2 1 0,0 0-106,-1-1 1,2-1 0,-4-1 0,2-3-113,-1 3 1,3 1 0,0 2 0,-1-1 167,1 1 1,3-1 0,-3 1 0,0 0 45,-1-1 1,4 1 0,-3-1 0,2 1 111,2 0 0,-4-1 0,-2 1 0,-1-1-27,1 1 1,-8 0 0,3-1-528,-1 1 529,0 0 0,-3-1 0,-1 1 0,1-1-50,-2 1 0,3 0 1,-6-1-1,-2 1-229,-1-1 1,-2 1 0,0 0 0,0-1 143,0 1 0,-7-5 0,-2 0 1,-6 1 250,-4 2 1,-3-3 0,-9 0 0,-2 1 149,-6 2 0,-2 2 0,-4-1 1,-1 1 91,-2-1 1,-2 1 0,4 0 0,-4-1 115,-1 1 0,-6 1 1,-6 2-1,2 1 96,2-1 0,2 3 1,-2 0-1,-2 0 81,-1 0 0,-1 3 0,4-3 0,-2 2 232,-1 3 0,0-4 1,4 3-1,1-1-171,-1-2 1,-1 6-1,-4-4 1,-2 3-348,-1 2 1,2 0-1,5 0 1,-1 0-204,-3 0 0,-1 0 0,4 0 1,-3 0-46,2 0 0,4 5 0,3 0 1,1-2 28,-2-1 0,1-2 0,1 1 0,4 3-66,-1 0 1,-1 1 0,-6-3-168,-1 3 137,0-4 1,1 10-1,-1-4 1,1-1-35,-1 1 1,1 4 0,-2-3 0,-2 0 72,-2-3 1,1 1 0,5 0 0,-1 1 49,0-1 1,6-1 0,1-4 0,-2 3 26,-3 0 1,6 3 0,-7-2 0,-1 3-24,-3 0 1,1 4 0,-6-4 0,2 2-21,4 0 1,2-1-1,4 6 1,2-3-50,3-2 1,3 1 0,7-4-1,6-1 24,2 0 0,-2 4 0,1-5 0,3-2-64,3-1 0,9 2 0,-2 1-604,3-2 322,1-1 166,7 4 1,-5 2 0,5 7 0</inkml:trace>
  <inkml:trace contextRef="#ctx0" brushRef="#br0">7956 7324 29205,'0'-15'-9831,"0"6"1980,0-1 6718,0 7 5,0-10 1182,6 11 0,-3-4 0,7 6 550,1 0 0,3 0 0,4 0 1,1 0-186,-1 0 0,4 5 0,2 1 0,3 1-426,2-1 1,0 0 0,0-2 0,-1 0 671,1 0 1,0-1 0,0 0 0,0 2 4,-1-2 1,3-1-1,2-1 1,6 2 171,2 2 0,2 0 0,1-5 1865,-1 0-2234,6 0 1,1 0 0,3 0 0,-6 0-387,-2 0 1,3-5 0,0 0 0,-1 2 67,-3 2 1,-7-4-1,-2 0 1,-1 0-5,-1-1 1,6 4 0,-4-4 0,0 1-46,0 0 1,4 0 0,-4 4 0,2-2-22,2-2 1,-5 0-1,-4 5 1,-4 0 23,0 0 0,-6-5 1,0 0-116,-4 2 78,-8 2 0,-2-1 0,-8-1-477,-2-2 0,-4 0 1,-7 5-105,1 0 295,-7 0 0,2-1 0,-8-3-594,-4 0 675,-7-1 1,4 5 0,-7 0 0,-6 0-13,-2 0 0,-4 0 0,-4 0 0,-3 0 71,-2 0 0,-8 0 1,-12 0-1,39 0 1,0 1 66,-3 2 1,-1-1 0,-3-1 0,-1 0 0,3 1-1,1 1 1,-2-2 0,0-1 221,1 0 0,0 0 0,0 1 0,2 0 0,4 0 0,2 1 0,-30 3-135,8-2 0,6 3 0,1-1 0,6-2-2,4-1 0,5 3 0,11 0 368,0-2-88,7 5-192,8-7-239,7 6 1,9-7 0,3 0 162,4 0 1,6 0 0,5-2 0,9-1 37,8-2 1,5-4 0,2 4-1,3 0-23,1-1 0,6-1 0,0-2 1,4 2-41,-1 1 1,4 4 0,-8-3 0,3 4-81,1 1 0,6 0 0,-1 0 0,-1 0-56,-2 0 0,-3 0 0,0 0 1,-2 0 100,1 0 1,-3 5 0,-9-1-1,1 0 46,-1-3 0,-2-1 1,-2 0-1,-6-1-45,-2-4 1,-3 3 0,1-3-423,0 4 186,-7 1 1,-1 0-355,-6 0 452,-7 0 171,-2 0-18,-19 0 1,8-5-482,-9 0 0,8 0 26,-4 5 0,5 0-161,-4 0 460,5 0 0,-4 0-57,4 0 139,2 0 1,-6 0 0,5 2-353,-2 3-450,0-4 583,5 6 1,0-6-765,0 4 0,2-3 252,3 3 0,1-2 402,4 2 121,2-4 0,-8 6-1737,5-7 2712,1 0 467,4 0-356,-6 0 1,3-2 283,-6-3 0,2 4 38,-3-4-1437,-2 3 1,6 2 653,-3 0 1781,-4 0-2179,6 0 104,-7 0-78,0 0 275,6 0-276,-4 0 1,4 2 729,-6 3-2814,0-4 989,0 6 1,0-6-1274,0 4 4,0-3 153,0 4-60,0-6-1009,0 0 2732,0 6 0,0 2 1,0 7-1</inkml:trace>
  <inkml:trace contextRef="#ctx0" brushRef="#br0">19005 4374 8990,'-15'-13'0,"3"2"0,2 1 1118,5-1 1,4 3 0,1-1-428,0-3 0,6 1 1,5 2-1,5 4-276,3 3 0,9 1 1,-1-2-1,5-2-210,0 2 0,3-1 1,0 1-1,3-2-1,7 2 1,-2-3 0,5-1-1,-3 1-72,-2 0 0,0-6 0,1 4-554,-1 0 191,-7-4 0,-2 5 0,-10-4 0,-5 3-3249,-3 2 332,-1 1 2410,-7-2 1,-8 6 737,-10-4 0,-9 10 0,-4 3 0</inkml:trace>
  <inkml:trace contextRef="#ctx0" brushRef="#br0">19235 4230 8299,'-14'15'0,"-1"1"0,1 1 0,1 4 856,3 1 1,4-3 0,6 5 1519,0 2-1939,0 1 0,2 4 1,1 1-1,3 3 106,2 1 0,-5 3 1,2 4-1,-3-1-196,-2-4 1,0 4 0,0-6 0,0 3-70,0-1 1,0-6-1,0 0 1,1-5-183,4-3 1,-2-1-1,7 0 1,0-3-180,-2-4 1,4-2 0,-2 0-1,3-1-63,1-3 1,1 1 0,-1-6 293,0-2 0,1-1 0,-1-4 1,0-3-224,1-4 0,1-4 0,1-2-1433,3 1 1038,5 0 0,-9-1 1,3 1-1,-3-1-829,-1 1 0,-1-5 0,-1 0 0,-3 1 1299,-6 2 0,4 2 0,0-1 0</inkml:trace>
  <inkml:trace contextRef="#ctx0" brushRef="#br0">19134 4791 8252,'-14'0'49,"0"0"2945,-1-6-2227,7 4 1,8-6 0,11 5 0,7-3 41,6-2 1,9 3-1,6-5 1,2-1-515,3-2 1,-1 4-1,0-1 1,0 1-1056,0 1 0,-1-5 0,-4 5 0,-4-2-1125,-4 1 0,-3 5 1885,-3 0 0,3-4 0,-4 0 0</inkml:trace>
  <inkml:trace contextRef="#ctx0" brushRef="#br0">19911 4316 8172,'-8'-19'372,"3"0"0,4 0 0,2 5 0,4-1 700,5 1 1,4-1 0,5 1-1,7 0-417,6-1 1,0 6 0,5 1 0,-1 0-472,1 0 1,-5 3 0,2-3 0,-6 1-320,-4 4 1,2 0 0,-7 0-1853,-1-2 1,-2 0-1850,-2 5 3836,-6 7 0,-1 1 0,-7 6 0</inkml:trace>
  <inkml:trace contextRef="#ctx0" brushRef="#br0">20199 4187 8193,'-10'5'169,"1"0"1,1 6-1,-3-2 1,3 6 710,1 4 0,1 0 0,3 10 0,-2 6-344,2 5 1,1 5 0,2 1 670,0 2-843,0 6 1,0-2 0,2 4 504,2-4-735,-2 4 1,6-11 0,-5 5 0,2-4-147,-2-3 1,-1 2-1,-2-12 1,1-1 18,4-1 1,-3 2 0,3-1 0,-4-4-1263,-1-8 1,0-2-1,0-1 1255,0 3 0,-6-1 0,-2-5 0</inkml:trace>
  <inkml:trace contextRef="#ctx0" brushRef="#br0">20803 4791 8232,'-13'-14'0,"4"0"2238,4-1-1582,3 7 1,2 3 0,0 12 259,0 7-670,0 0 0,2 14 1,1-4-1,4 3-62,1 2 0,-5 4 1,3 1-1,-1-2-86,0-2 1,0 4 0,-4 1 0,2 0-164,2 0 1,0-3 0,-5-6-1,0-4-674,0-1 1,0 3 0,-2-7-328,-2-4 1066,2-5 0,-4-14 0,6-2 0</inkml:trace>
  <inkml:trace contextRef="#ctx0" brushRef="#br0">21350 4201 8269,'-13'-14'703,"3"0"-478,-2 6 1,4 1 0,-7 7-1,1 2 652,0 3 1,-1 4 0,1 12 215,-1 8-809,1 6 1,1 8-1,2 2-86,1 3-105,7-3 0,-3 11 1,6-4-1,1 3-143,4-3 0,3-2 0,7-7 0,-1-1-255,0-4 0,-4 2 1,0-6-1,-1-4-494,-1-4 0,3-1 1,-4-4 798,1 1 0,8-4 0,6 3 0</inkml:trace>
  <inkml:trace contextRef="#ctx0" brushRef="#br0">21566 4575 8942,'-13'10'658,"3"0"0,-1-1 0,6 6 0,2-1-181,2 0 0,1 6 0,0 0 0,1 1-393,4 0 1,-2 3 0,5-3 0,0-2-453,0-3 1,-3 1-1,3-7 204,-2 3 0,1-5 353,-3-3-228,-2-10 0,4-3 0,-4-7 1,1-1 78,2-3 0,5-3 1,-4-7-1,2 0 34,3 1 1,2-1-1,1 0 1,-1 0 55,-3 0 1,3 7 0,-4 3 0,4 3 100,1 2 0,-4 6 0,-1 3 1,1 5 72,-2 5 1,3 4-1,-4 9 1,-1 2-173,0 3 0,1 6 1,-4 3-1,2-4-250,-2-2 0,-1-2 0,-2 3-464,0-3 449,0 3 1,0-11 0,0 3-1647,0-3 1045,0-8 1,-2 4 0,-1-6 733,-2 2 0,0-5 0,5 4 0</inkml:trace>
  <inkml:trace contextRef="#ctx0" brushRef="#br0">21969 4072 8628,'9'-15'0,"1"3"0,1 2 0,2 5 1096,1 4 1,0 1-1,1 3 1,1 6-265,3 11 0,-3 7 0,3 6-158,-3 6-567,-1 2 0,-1 9 1,0 3-1,1 3-5,-1 1 1,-4 7 0,-2 2 0,-2-1-154,-3-2 0,-1-6 0,-2-3 1,-2-2-132,-3-3 1,-3-1 0,-6-5 0,-2-1-268,-3-4 0,1 2 0,-4-8 1,1-3-510,4-3 0,1-4 0,1 2-2107,1-5 3065,6-3 0,-5-8 0,5-2 0</inkml:trace>
  <inkml:trace contextRef="#ctx0" brushRef="#br0">23105 4504 8103,'-14'-15'0,"-1"1"0,3-1 1750,2 1 0,-1 0 2603,6-1-3762,0 7 0,12 2 1,4 6-1,5 0-97,3 0 0,5 0 0,-3 0 1,1 0-183,4 0 1,1 1 0,0 3-96,-3 0-147,3 1 0,-5-5 0,6 0-953,-4 0 701,3 0 1,-5 5 0,5 0-2461,-3-2 1694,-3-1 1,-2-1 0,0 2 0,-1 4-1056,-2 1 0,-8-3 2003,-3 4 0,-4 1 0,-1 4 0</inkml:trace>
  <inkml:trace contextRef="#ctx0" brushRef="#br0">23076 4691 8285,'-14'0'820,"0"0"467,-1 0-671,1 0 0,7 1 571,7 4-889,0-3 0,20 4 1,-3-6-1,7 0 90,5 0 1,-4 0-1,11 0 1,-3 0-360,1 0 1,4 0-1,-4 0 1,-1 0-855,2 0 1,-4 0 824,2 0 0,-2 0 0,-2 0 0</inkml:trace>
  <inkml:trace contextRef="#ctx0" brushRef="#br0">24285 3986 8301,'-10'-15'72,"1"1"1,5-1 0,-2 3 0,1 0 621,0 3 0,1 4 221,4-5 1,1 7-529,4-2 1,3 4 0,6 1 84,1 0-306,6 6 1,-2-3-1,8 5 1,3-1 114,1-4 0,5-1 0,1-2 129,0 0-304,11 0 0,-14 0 1,7 0-659,-4 0 9,-4-7 1,-4 6-1,-2-4-2010,-3 3 2553,-9 2 0,-9 7 0,-6 1 0</inkml:trace>
  <inkml:trace contextRef="#ctx0" brushRef="#br0">24314 4043 8389,'-15'5'0,"1"1"0,-1 2 590,1 3 1,1 4 0,4 4 0,4 5 19,3 3 0,-3 5 0,1 3 0,0 5-201,3 0 1,1 5 0,0 3-1,0 0-154,0 2 1,5-11 0,-1 3 0,0-5-55,-3-5 1,4-2 0,0-3 0,0-1-66,1-2 0,-3-8 0,5 0 0,0-5-54,0 0 1,2 0 0,4-1-1,1-5-91,-1-4 0,0 4 0,1 0-2,-1-2 1,1-1 0,0-4 0,3-1-179,1-2 35,0-6 1,-4 3 0,-1-5-1,1 2-498,-1 1 1,0 1 0,-1-5-1,-2-1-659,-1 1 0,-2-1 1,3 1 1310,-1 0 0,-7-1 0,3 1 0</inkml:trace>
  <inkml:trace contextRef="#ctx0" brushRef="#br0">24357 4518 8197,'0'-14'0,"0"-1"0,0 1 1053,0-1-705,0 1 1,1 0 0,4 1 0,5 2 404,3 1 0,2 5 1,3-3-1,3 0-770,1 0 0,-3 5 0,4-2 0,-1 4-1196,1 1 0,-1 0 1213,2 0 0,3 6 0,-5 2 0</inkml:trace>
  <inkml:trace contextRef="#ctx0" brushRef="#br0">24860 4173 8197,'0'-15'1038,"2"1"-309,3-1 1,3 7-1,6 2 1,2 1-173,3 0 0,4 1 1,7 2-1,2-1-267,1-2 0,7-1 0,-3 2 0,0 0-383,-3 0 1,-4 1 0,-3 0 0,-1-2-185,-2 2-3278,-7 1 3555,4 2 0,-13 0 0,-2 0 0</inkml:trace>
  <inkml:trace contextRef="#ctx0" brushRef="#br0">25148 4173 8197,'-14'16'0,"-1"1"106,1 2 0,6 5 0,1-3 1,3 3 800,-1 6 0,0-1 0,5 6 1,0 1-421,0 2 1,0 4-1,0-1 1,0-1-320,0-2 0,0-4 0,0 3-411,0-2 162,0-1 0,0-7 0,0-2 0,0-2-734,0-3 1,0 0-1352,0-6 1200,0 0 966,6-6 0,-4 5 0,4-5 0</inkml:trace>
  <inkml:trace contextRef="#ctx0" brushRef="#br0">25249 4676 8413,'8'-6'0,"-2"-2"598,0 0 1,-2 0 0,5 5-119,2-2 1,7-5-1,1 5 1,-1 2-265,-2 2 0,-2 1 1,1 1-1,-1 2-162,0 2 1,-1 6 0,-3-1 0,-5 3-60,-4 1 0,-2 5 0,-3 1-460,0-3 374,-8 6 0,4-8 0,-6 5-9,0-4 107,-1 4 0,1-5 1,1 1-1,2-5 107,1 0 0,7 2 21,-2 1 0,4-4 0,2-2-108,4-2 1,5-1 0,7-6 0,2-3-277,-1 0 1,0-8 0,-1 4 0,4-1-442,1-1 1,-3 1 0,4-6 689,-2 1 0,4-1 0,-2 1 0</inkml:trace>
  <inkml:trace contextRef="#ctx0" brushRef="#br0">25968 3798 8279,'0'-28'0,"0"1"63,0 3 0,-2 4 924,-2 11 0,-4 6 0,-5 11 153,3 6-873,-2 16 1,4 1 0,-7 13 91,1 4-168,-1 10 0,1 8 0,0 5 295,-1 1-385,1 0 0,1 7 0,7-38 0,1 1 0,1 1 0,0 0-14,1 0 1,-1 0 0,0 0 0,-1-2 0,0 29 0,2-4-109,1-9 0,7-3 1,1-9-1,2-5-166,4-3 0,5-4 1,2-4-1,1 0-69,0 0 0,-4-7 1,4-3-1,-4-1-844,-2 1 1,0-4 0,-1 1-1768,-3-5 2867,2-2 0,-10-1 0,4-1 0</inkml:trace>
  <inkml:trace contextRef="#ctx0" brushRef="#br0">26054 4504 8049,'0'-15'0,"0"1"0,0-1 725,0 1 0,0 0 1313,0-1-1472,0 1-405,7 6 0,-6 8 0,4 11 362,-3 7-386,-2 4 0,0 7 1,0 0-1,0-1 60,0 1 0,0 5 0,0-1 1,0-1-256,0-1 1,0-7-1,0 0 1,0 0-182,0-2 0,0-1 0,0-7-443,0 0 588,0-6 1,0-8 0,1-11 0,3-6 56,0-7 0,8-3 0,-3-2 0,4 0 80,1 0 0,-1-4 0,-2-3 0,-1 1-52,1 0 0,2 2 1,1 4 178,1 0-173,-1 7 1,0 1 0,1 8 231,-1 3-136,1 4 1,-1 6 0,0 2 0,-1 2 70,-3 6 1,1 9 0,-6 5-1,-2 3-108,-1 2 1,-1 0-1,2 0 1,2-1-216,-2 1 0,-1-2 1,-2-1-1,0-2-229,0 2 1,0-4 0,0 0 0,0-1-519,0-3 0,0 2 906,0 0 0,0-1 0,0-5 0</inkml:trace>
  <inkml:trace contextRef="#ctx0" brushRef="#br0">26601 3611 8167,'8'-22'-190,"5"8"0,-5 7 1448,6 7-844,1 7 0,-1 9 0,0 12 0,1 11 220,-1 7 1,-1 5 0,-2 10 0,-1 5-305,1 6 0,-3 3 0,0-2 0,0 2-225,0 2 0,-5 3 0,2-6 0,-4-6 53,-1-2 1,2-4-1,1-3 1,2 1-300,-2-3 1,-3-3-1,-3-12 1,-3-2-607,-2-2 1,-2-1 0,-4 1 0,-2-4-351,-3-4 1,3-1 0,-5 2 1096,0 2 0,-8-2 0,-8 4 0</inkml:trace>
  <inkml:trace contextRef="#ctx0" brushRef="#br0">24170 5396 8346,'-10'-7'0,"2"-2"370,2-4 1,-4-2 313,5 1 0,2 6-133,8 3-370,3 10 1,6 3-1,2 6 1,3 1 165,5-1 1,4 5-1,2 2 1,4 0 137,4 0 1,8 3 0,5-4 420,5 3-731,-1-6 1,15 4 0,-3-8-1,5-2-42,5-1 0,-36-8 1,1 1-1,2 1 1,0 0-1,-2-1 1,1 0-70,-1-1 0,0-1 1,1 0-1,-1 0 0,2-1 1,0 0-1,0-1 1,0 0-99,-1-1 1,0-1 0,2 2 0,-2-1 0,34-7 0,-2-3-141,-1 0 1,-4-3-1,-5 1 1,-5-1-33,-6 1 1,-9-2-1,-1-1 31,-4-3 152,-14 1 1,3 3-1,-13-1-330,-2-3 97,4 1 1,-15 5-1,5-1-783,-2 1 1,-2 1-1,-11 4 1,-6 4 1038,-4 3 0,-15 9 0,1 1 0</inkml:trace>
  <inkml:trace contextRef="#ctx0" brushRef="#br0">24573 5971 9291,'-7'-21'347,"4"7"1,-5-2-19,2 5 1,-1 8 0,4-1 0,-3 8 440,-2 5 0,-4 10 0,-7 5 1,-5 5-556,-3 5 1,-2-2 0,1 6 0,-1 2-209,0 2 0,0-4 0,0 0-1009,1 2 705,5-5 1,-2-1 0,7-8 0,4-4-1438,3-1 1,6-4-536,-5-7 1332,7-4 937,-3-6 0,6-6 0,0-2 0</inkml:trace>
  <inkml:trace contextRef="#ctx0" brushRef="#br0">24083 6144 8294,'-6'-18'0,"-2"2"431,0 3 1,0 9-1,3-1 108,-4 3 0,-3 13 1,1 5-1,3 7-88,2 7 1,-1 1 0,4 7 0,0 0 146,5-1 0,1 0 0,11-5-26,7 1-455,5 1 1,4-7 0,4-3-1,6-5-145,6-3 0,0-8 1,7-3-1721,1-3 1194,-4-2 1,6-2 553,-3-3 0,-4-9 0,1-9 0</inkml:trace>
  <inkml:trace contextRef="#ctx0" brushRef="#br0">22040 6950 8259,'-22'0'25,"1"-5"0,8-2 0,2 1 451,2 0 1,6-1 0,-1 4-43,8-2 1,4-1 0,7 3 346,5-2-545,2 0 0,8 3 0,4-1 0,4-3 12,4-2 1,-1 3 0,-2-3 0,-6 2-323,-2 2 0,-2 3 1,-2 1-443,-3 0-326,-3 0 0,-7 0 842,0 0 0,-6 0 0,-1 0 0</inkml:trace>
  <inkml:trace contextRef="#ctx0" brushRef="#br0">22112 6806 8176,'-14'8'0,"0"-4"-76,-1-2 0,1 4 0,-1 4 1,1 4 841,0 6 0,4 4 0,0 9 146,-1 5-735,5 4 0,-5 3 0,4 3 0,1 5 63,0 2 0,1-3 0,5-4 0,0-5-122,0-5 1,1-1-1,4-7 1,5-1-2,3-7 1,1-4-1,0-4-95,1 1 0,-1-7 0,0-3 1,1-4 11,-1-1 1,1-5-1,-1-1 1,0-2-279,1-3 0,-1-2 1,1-1-1519,-1-1 1339,0 1 0,-4-1 0,-2 1-1986,-2 0 2409,5-7 0,-9-1 0,4-7 0</inkml:trace>
  <inkml:trace contextRef="#ctx0" brushRef="#br0">22040 7252 8259,'-14'-7'936,"0"-2"0,6 1-175,3-2 0,10 2 0,6-3 1,6 1-309,7-1 0,4 3 1,0-1-1019,1-3 417,0 0 1,0 2-1,-2 2 1,-2 0-466,-1 0 0,-4 3-1700,4-4-184,-7 5 2243,-2-2 0,-11 6 216,-8 0 1,2 2 0,-4 1 0,1 3 218,0 2 0,0 3 0,5 7 0,0 3 422,0 1 0,2 2 1,1 5-1,3 0-7,2-1 0,0 1 1,4 0-1,-3 0-700,2 0 1,2-2 0,2-2-1652,-1-1 1388,0-6 1,-1 3-1,-2-7 1,-1-1 366,1-4 0,2-2 0,1-7 0</inkml:trace>
  <inkml:trace contextRef="#ctx0" brushRef="#br0">22558 7165 8283,'-14'-14'0,"0"1"0,-1 4 0,1 4 388,-1 3 0,-1 4 0,-3 3 0,-5 6 156,-3 6 0,-2 6 0,2 5 1,2 1-617,1 0 0,6 1 0,0 2 0,6 2-673,2-2 0,8-6 0,2-4 745,8-1 0,12 4 0,2-2 0</inkml:trace>
  <inkml:trace contextRef="#ctx0" brushRef="#br0">22688 7151 9093,'-7'-8'291,"-2"3"1,1 12 0,0 7-1,0 10 553,0 8 0,3 6 1,-3 10-1,2 5-552,3 3 1,1 1-1,2 1 1,0 0-710,0-1 1,0-4 0,0-4 0,2-4-109,2-8 0,-2-7 0,4-7 0,-1-7-1657,0-5 2182,0-8 0,-5 4 0,0-7 0</inkml:trace>
  <inkml:trace contextRef="#ctx0" brushRef="#br0">22673 7237 8258,'15'-6'292,"-1"-4"1,1 4 0,-1 1 0,0 3 856,1 2 1,-1 0 0,-1 2-661,-3 3 0,-4 3 1,-6 6-1,-2 1-481,-2-1 0,-4 0 0,-5 1 0,2 1-673,1 3 1,0-3 0,-4 3-2186,0-3 1371,6-1 1479,-5-7 0,5 11 0,-7-3 0</inkml:trace>
  <inkml:trace contextRef="#ctx0" brushRef="#br0">22918 6906 8129,'2'-12'0,"1"0"0,2 3 0,-1-1 678,3 2 1,-4-5 0,7 5 29,1 0 1,3-3 0,4 5 0,1-1-182,-1 1 1,4-4 0,0 6 0,2 0-698,0 3 1,-1-4-1,1 0 1,-4 2-143,1 1 0,-5 2 0,3 0 1,-3 0-1351,-1 0 1,-7 2 1661,-3 3 0,-4 3 0,-1 6 0</inkml:trace>
  <inkml:trace contextRef="#ctx0" brushRef="#br0">23048 6863 8240,'-10'-8'730,"0"3"0,7 7 0,-2 8 0,4 10-138,1 11 0,0 6 0,0 7 0,0 3-334,0 1 0,0 4 0,0-2 0,0-1-197,0 1 1,0 3 0,0-7 0,0-4-248,0-7 0,0-6 0,0-4-920,0-1 187,0-13 1,1 7-133,4-13 0,-3-2 0,4-8-625,1-4 1676,-6-4 0,6-8 0,-7-1 0</inkml:trace>
  <inkml:trace contextRef="#ctx0" brushRef="#br0">23278 7194 8240,'8'-6'0,"-3"-4"598,-4-3 570,-1 5-505,0 2 0,0 17 1,0 5 422,0 5-928,0 3 0,-5 5 0,1 1 0,0 2-228,3 2 0,1-2 0,0-7 0,0-1-475,0 2 0,0-6 0,0 0 0,0-4 545,0-2 0,0 0 0,0 1 0</inkml:trace>
  <inkml:trace contextRef="#ctx0" brushRef="#br0">23263 6978 8388,'-4'-22'0,"-1"3"935,2 3 308,1 1-1113,2 7 0,2-3 0,2 6 0,4 4-130,0 4 0,12 5 0,-5 6 0</inkml:trace>
  <inkml:trace contextRef="#ctx0" brushRef="#br0">23450 7280 8366,'-6'20'0,"-2"-1"0,0 0 484,3 2 1,-1-5 0,1 5 2718,2-1-2690,1-4-419,2-1 1,7-9-1,2-8 1,4-2-65,1-6 1,1-3-1,-1-1 1,1-2-245,-1-3 1,0 1 0,1-4 0,-1-1-32,0 1 0,-4 3 0,0-4 1,1 3 112,2 2 0,-1-3 1,0 4-1,-3 2 269,2 4 1,-3 8 0,2-2 0,0 5 73,-2 5 0,3 8 0,-6 8 512,-2 1-545,-2 8 0,-1-1 0,0 1 0,0-4-94,0 0 1,0-6 0,0 0-191,0-4 12,0-2 1,0-4-1,2-2-124,3-2 1,1-3 0,5-8 0,-1-3-27,1 0 1,0-9 0,0 2 0,-1-1 64,1 0 0,-3 2 0,2 0 0,-1-1 48,-1 1 0,5 4 1,-3 2 237,3 2 0,-4 3 0,1 6 0,1 3-35,2 2 0,-4 0 0,1 3 31,1-1-104,2 0 0,1-2 0,1-2 142,-1 0-130,0-4 1,1 4 0,-1-6 285,1 0-256,-1-6 1,-4-2-1,-2-6 1,0-1 96,0 1 1,-4-5 0,4-1 0,-1 3 100,-4 1 0,-1 1 0,-4 1-176,-3 0 1,-3 1 0,-6 5 3,-1 8 1,1 6-1,1 9 1,2 1 13,1 3 0,7-2 0,-2 6-163,4-2 15,1 4 0,0-9 1,0 3-1,1-3-167,4-1 1,2-1-1,4 1 1,-2-3 33,3-2 1,5 1-1,2-6-2593,-1-2 2226,-2-1 0,0-2 1,1 0-1,3-2 567,-3-3 0,6-3 0,-1-6 0</inkml:trace>
  <inkml:trace contextRef="#ctx0" brushRef="#br0">24587 6878 8510,'0'-28'1647,"0"4"-762,0 4-618,-6 12 0,-2 9 1,-7 14 439,1 7-504,-7 12 0,5 4 0,-5 10 0,4 5-24,2 3 1,-1-4 0,11 0 0,2-1-209,2 0 0,1-2 0,1 1 1,4-8-573,5-6 0,4-2 0,4-5 0,1-2-620,-2-3 1,-5-3 1220,-3-7 0,1 7 0,4 1 0</inkml:trace>
  <inkml:trace contextRef="#ctx0" brushRef="#br0">24731 7223 8669,'0'-15'0,"0"1"3209,0 0-2317,0 6 0,0 17 0,0 12-597,0 3 0,0-3 0,0 1 0,0-1-17,0-3 1,0-2 0,0-2-1468,0 0 857,0 1 0,1-2 0,3-2-473,0-2 0,8-5-96,-3 0 672,4-2 0,0-8 1,-2-4-1,-1-3-133,1-1 1,0-1 0,0 1 0,-1 0 245,1-1 0,-3 7 329,1 3 1,1 4 0,4 1 95,1 0 1,-6 6 0,1 4 177,1 3 0,2-4 0,1-1-145,1-1 0,-6-3 0,-1-5-503,-1-4 0,2-5-1318,-4-9 1126,6 3 1,-9-9 0,4 2 0,-1-2-340,0-6 1,4-7 0,-2 0 0,1-6 691,3-4 0,-3-1 0,2-2 0,1 8-242,2 7 1,-4 12 386,1 5 0,-5 22 0,3 13 0,-2 13 395,-3 10 0,-1 9 1,-2 3-1,0 1 245,0 1 1,-5-5 0,0 3 0,2-1-316,1-4 1,2-7-1,0-7 1,0-7-317,0-6-208,0-3 76,0-8 0,0-3 0,0-10 0,2-4-302,3-4 1,-2-1 0,5-2 0,0-2-350,0-1 0,2-7 1,4 4-1,-1-2-77,-4 0 0,4 6 1,-3-1 441,2 3 1,1 5 367,-3 6 0,1 7 0,-6 12 1,-2 2 373,-1 3 1,-2 2-1,0 5 1,0-4-61,0-1 1,0-2 0,1-5 0,2 1-90,2-1 1,6-6-1,-1-3-247,3-3 1,1-2-1,1 0 1,-1-2-49,0-3 1,1-3-1,-1-6-80,1-1-31,-1-5 1,-1 4-1,-2-5 1,-3 2-29,-2-1 0,-1 1 1,-5 5-1,0-1 26,0 1 0,0 5 0,-2 1 45,-2 1 0,-3 9 0,-4 7 0,3 4-10,2 1 0,1 2 0,5 2-260,0 1 201,0 0 1,0 1 0,0-1-461,0-2 276,0-1 1,0-6-1,0 0-432,0 1 1,6 0 0,4-1 267,3-6 1,1-2-1,0-2 1,1 0 450,-1 0 0,1-6 0,-1-4 0,0-3-133,1-1 0,-1-1 0,1 1 0,-1-2 166,0-3 1,-4 4-1,-2-1 1,-2 5 1443,-3 0 0,1 5-208,0 1 1,-2 5-1,3 5-1010,-4 4 1,-1 4-1,0 1-513,0 1 243,-6-1 1,4-4 0,-2-1 0,2 3-43,2 0 0,-5-2-506,1 0-1,-1-7 468,5 3 0,1-7 1,3-4-1,2-5-43,2-3 0,1-1 0,6 0 1,-1-1 51,1 1 1,-1-1 0,0 3 0,1 0 217,-1 3 0,1 6 0,-1-2 636,0 3 0,-4 4-954,0 3 1,-7 3 0,2 6 0,-4 0-2868,-1 1 3050,0-1 0,-6 1 0,-2-1 0</inkml:trace>
  <inkml:trace contextRef="#ctx0" brushRef="#br0">26270 7108 8199,'0'-15'0,"-1"1"642,-4 0 1,3-1-1,-4 2-96,-1 4 0,1 1 0,-5 5 0,1-1-182,-1 6 0,-2 6 1,-1 11-1,1 5-259,3 3 0,-1 2 1,6 0-205,2 0 2,2-1 0,1 1 0,1-2 0,4-1-180,5-2 0,-2-6 0,1-1 1,2-4 88,2-3 0,-3-7 0,-1 2 0,3-4 121,0-1 1,3-5 0,-1-1 0,1-4 0,-1-6 0,0 2 0,-1-7 0,-2 2 6,-1 0 0,-1-5 1,4 5 52,-3 1 202,3 2 0,-13 10 0,1 6 34,-4 8 0,-2 4 1,5 3-169,0-1 1,0 1 0,2-1-1,1 0 47,2 1 0,1-6 115,-1 1 1,3-7-126,6 2 1,-6-5 0,-3-5 0,-3-4-70,-2-4 0,1-2 1,3-1-1,0-1-108,0-2 0,-3-5 0,-1 3 0,-1 0-264,-4 0 1,3-3 0,-4 5 0,1 2-880,0 1 0,-1 3 1222,1 3 0,3-3 0,-4 5 0</inkml:trace>
  <inkml:trace contextRef="#ctx0" brushRef="#br0">26544 7050 8215,'6'-14'0,"-3"1"0,5 2 0,0 3 1524,0 1 0,2-2 0,4 4-742,0 2 0,1 1-1701,-1 2-1086,1 0 1406,-1 0 1,-6 2 598,-3 3 0,-4 3 0,-1 6 0</inkml:trace>
  <inkml:trace contextRef="#ctx0" brushRef="#br0">26558 7194 8215,'0'10'-523,"0"-1"1340,0 2 0,0-3 0,0 2-424,0 1 1,0 2-1453,0 1 1,0 1-1044,0-1 2102,0 1 0,6-7 0,2-2 0</inkml:trace>
  <inkml:trace contextRef="#ctx0" brushRef="#br0">26745 7237 8215,'-14'0'3769,"6"2"-3349,3 3-322,3 3 1,2 1-428,0 1 243,0-7 0,0 5-154,0-3 43,7-4 0,-4 6-59,6-7 0,-4-2 0,5-1 0,-1-3 20,-1-2 1,5 3 0,-3-3 0,2 0 232,3 0 1,-6 5 0,1-4 0,1 2 338,2 1 0,1-1-70,1 5 1,-1 1-829,1 4 1,-7-2 561,-4 7 0,-2 0 0,-2 4 0</inkml:trace>
  <inkml:trace contextRef="#ctx0" brushRef="#br0">27047 7280 8653,'0'-14'828,"0"0"1,6 4 0,4 2-382,3 2 0,3 1 1,1 5-1,3 0-582,-3 0 0,-1-5 1,0 0-1,2 2-995,1 1 1,0 2 1129,-5 0 0,1 0 0,-1 0 0</inkml:trace>
  <inkml:trace contextRef="#ctx0" brushRef="#br0">27407 6834 8084,'-10'-4'0,"2"-3"369,2-1 0,-1 3 447,3-4 0,2 4 1026,-3-5-137,4 7-1397,1-3-149,0 6 0,0 1 0,0 4 0,0 6 19,0 7 1,0 6-1,0 8 1,0 3-328,0 2 1,0 1-1,0 5 1,0 1 8,0-1 0,0 0 0,0-1 1,0-4-334,0-5 0,0-4 0,0-5 0,0-5-758,0-3 1213,0-8 1,4-8 0,3-9 0,-1-4-38,1-1 1,2-2 0,-2-2 0,-1-3 36,0-1 0,6-1 1,-4-2-1,1 3 30,1 1 0,-2 2 0,3 4 0,-2 1 201,3-1 1,-4 6 0,1 1 175,2 1 1,-3 4 0,0 8 0,-1 6-47,-4 7 1,3-2 0,-1 3 0,-2-1-543,-1 1 0,-2-3 0,0 3 0,0-3-1023,0-2 0,0 1 0,0-1 1222,0 0 0,6 7 0,2 2 0</inkml:trace>
  <inkml:trace contextRef="#ctx0" brushRef="#br0">27637 7309 8084,'5'-9'0,"0"-1"435,-2-1 1,3 3-1,1-2 71,1-1 1,-1 3-1,5 0 1,-3 0-185,2 0 0,2 0 1,3-3-1,2 1-85,1-1 1,2-2 0,-4-1 0,3-2-222,-3-3 1,-1 1-1,-1-4 1,-3-1-205,-2 1 1,-4 4 84,-6-1 1,-1 10 0,-4 4-202,-5 3 240,-2 2 1,-3 7-1,-1 4 1,-1 6 84,-3 7 1,1-1 0,5 1 0,1 1-119,3 3 0,-2-1 0,4-2 0,0-2-178,3-3 1,-2 4 0,3-3-181,0 2 0,8-6 0,2 1 0,4-5-2092,6-4 2547,-2-6 0,13 4 0,-4-7 0</inkml:trace>
  <inkml:trace contextRef="#ctx0" brushRef="#br0">28097 7180 8340,'0'-15'0,"0"1"0,0 0 726,0-1 0,-6 2 0,-4 4-291,-2 4 0,2 3 1,0 2-1,-1 2-215,-2 3 0,4 3 0,1 6 0,0 1-81,0-1 0,5-4 1,-2-1-1,3 2-237,2 2 1,0-3 0,0-1-701,0 2-90,0-4 565,0-1 0,7-6-248,2 0 236,-2 0 0,5-1 114,-2-4 1,3 3 0,0-4 434,-4-1 1,4 6 243,-3-4 1,-2 3-577,1 2 0,1 5-679,4 0 1,-4 5-376,-1-6 1,-4 1 1171,5-5 0,-6 0 0,4-1 0,-1-4 0,-4-5 0,3 2 0,-1-1-413,-2-2 603,5-2 0,-6-2 1,3 1 871,-4 0 1,4-1-373,0 1 1,0 7 0,-5 7 0,-2 8-274,-3 5 0,-1 6 0,-5 2 0,3 2-223,1 2 1,-2 2-1,2 4 1,-1 1-132,-3 1 0,5-1 0,-1-6 0,3-2-465,-1 1 0,-5-4 0,5-2 1,1-3-935,-3-1 1,6-6 220,-4 1 1,3-9 1114,2-1 0,0-6 0,0-8 0</inkml:trace>
  <inkml:trace contextRef="#ctx0" brushRef="#br0">28184 7266 8084,'8'-6'165,"3"2"0,-5-5 0,2-2 418,3-2 0,-3 3 0,0-1 0,0-3-55,0-4 0,-3-3 1,3 2-1,-1-3-113,-4-1 0,-2-4 0,-1 3 0,0-1-237,0 1 1,-1-2 0,-4 7-327,-5 1 0,-2 9 0,-3 4 1,2 5-34,4 5 0,-4 9 1,3 10-483,-2 3 473,-3 2 1,1 0 0,1 0 0,2-1-142,1 1 0,5 0 0,-3-2 186,2-3 205,1-3 0,5-2 0,0 0-13,0-1 1,2-4 0,3-4 0,4-5-246,4-4 1,3-2-1,2-4 1,1-5-85,-2-3 0,4-3 1,-2-1-1,-1-4 83,-2-1 0,-2-2 1,1-7-1,-1-1 127,0-1 1,1-12 0,-1 0-1,-1-4 6,-3-6 1,2-5-1,-2-3 1,3 3 76,1 0 0,-4 16 0,-2 7 251,-2 10 0,4 14 0,-7 13 257,-5 8 0,-2 11 1,-8 7-1,3 6 30,-2 6 1,-1 4 0,1 2-1,3 3-214,2 1 1,-5 4 0,3-4 0,-2 0-298,0 2 1,7-5 0,-3 3-1,1-4-430,0-1 1,-4-1-1,4-4 1,2-4-976,1-4 1,2-1 0,0-2 1366,0-3 0,-6-3 0,-2-7 0</inkml:trace>
  <inkml:trace contextRef="#ctx0" brushRef="#br0">28673 6432 8251,'9'6'0,"1"4"0,1 4 0,2 5 511,1 5 0,-1 5 0,-2 4 1019,-1 6-1109,-7 2 0,3 9 0,-6 3 884,0 3-996,0 8 0,-6-4 1,-3 7-1,-4 1-44,-2-3 1,-4-1 0,-2-6 0,1-1-213,-1 1 1,-3-1 0,3 1-1,0-2-469,0-3 1,-4 1-1,1-5 1,-2 1-520,2 0 0,-8-4 0,2-6 0,-5-2 935,-5 2 0,-8 2 0,-3 1 0</inkml:trace>
  <inkml:trace contextRef="#ctx0" brushRef="#br0">26040 7827 30078,'0'-14'-2458,"0"-1"0,2 3 1,2 0-1,6 4 2444,3 2 0,3 0 0,3 2 0,7 0 1924,5 0 0,8 3 0,10 1 0,7 0-1452,5 0 1,13 0 0,-1 0 0,7 0-270,-36 0 1,0 0-1,2 0 1,1 0-1,3-1 1,0 0-1,1-1 1,1-1-169,0-1 0,1-1 0,-2 1 0,1 0 0,0-1 0,1 0 0,-3 0 0,-1-1 30,-3 0 1,-1-1 0,-2 2-1,-3 1 1,26-4 0,-9 0-271,-7 0 0,-12 5 0,-6-2 1101,-6 3 0,-13 2-926,-13 0 0,-3 0 0,-12 0 1,-6 0-206,-4 0 1,-17 0-1,-6 0 1,-8 0 69,-6 0 1,-4 0 0,-5 0-1,-3 0 20,-3 0 0,4 0 0,-7 0 0,-2 2 125,40 0 1,-2 1-1,-5-2 1,-1 1-1,1 1 1,0 2-1,1-1 1,-1 0 19,-1 0 0,1 0 0,-1 0 0,1 1 1,-2 2-1,-1 1 6,-1-1 1,1 0 62,7 1 0,0-2 0,0-1 1,1 0-1,-22 5 0,12-1 115,14-1 1,14 3-429,22-6 0,13 0 1,21-5-1,14 0 410,12 0 0,9-6 0,12-2 0,-36 3 1,1 0-139,2 0 0,2 0 0,0 3 0,0 0 0,2-2 0,0 0 0,-1 0 0,-1 0-79,0-1 1,1 2 0,-1 0 0,2 1-1,3-2 1,0 0 0,0 0 0,0 0 105,0 0 1,-1 0 0,1 2-1,-1-1 1,-6-1 0,0 0-34,-1 1 0,-1 0 194,28-8 0,2 9 0,-19-3-223,-12 4 1735,-14 1-2030,-12-7 0,-17 6 0,-12-4 0,-10 3 36,-8 2 0,-11 2 0,-10 1 0,-3 3-35,-2 2 0,-1-3 0,-5 5 0,-6-1 53,-5-1 1,-2 3-1,4-4 1,-4 1 200,36-3 1,0 1 0,-1-2 0,0 0 0,-2 0 0,1 0 0,0 0 0,0 0 212,0 0 0,0 0 0,-37 1 0,5 3 0,7 0-22,11 0 1,18-5 200,16 2-304,11 3 0,12-7 0,13 4 0,9-3 271,12-2 0,17 0 0,10-2 1,6-1-104,7-2 1,6-4 0,-2 4 0,2 0-104,-39 2 1,1 0-1,2 0 1,1-1-1,2-1 1,-1 1-1,1 0 1,-1 1-1,0 0 1,1 0 0,1 2 0,0 0-1,-3-1 1,1-1 0,-2 2 0,0 1-140,-3 0 0,1 0 1,34 0-1,-8 0 0,-8 0-417,-5 0 1,-7 0 0,-12 0-88,-7 0 909,-6 0 1,-17 0 0,-6-2-382,-8-3 0,-6 4 0,-4-4-423,-1 3 335,-7-4 0,9 4 1,-7-2-1,-2 2-53,-1 2 1,-4 0 0,0 0 0,-5 0 5,0 0 1,-3 0 0,-4 0 0,-2 0 28,-3 0 1,0 0 0,-9 0 0,-7 0 173,-5 0 1,-3 2 0,0 1 0,0 2 160,0-2 1,8-2 0,9-1 0,11 0 393,14 0 0,14 2-989,11 3 0,21-4 1,10 4 953,7-3-454,12-2 1,6 0 0,7 0-137,-1 0 115,1 0 1,-1 0 0,1 0-5,0 0-7,-1 0 1,1 0 0,-1 0 0,-1 0-1,-3 0 1,1 0 0,-6 0-1,-1 0 298,-3 0 1,-7 0 0,-2 0 0,-3 0-378,-3 0 0,1 0 0,-10 0 0,-3 0-24,-1 0 0,-1 0 0,-1 0 0,0 0-30,1 0 0,-1 0 1,0-2-212,1-3 0,-1 4-29,1-4 158,-1 3 1,0 2 0,1 0-17,-1 0 0,-4 0-47,-1 0 181,-5 0 0,4 0-42,-4 0 181,-2 0 1,6 0 691,-3 0-647,-4 0 0,7 0 49,-3 0-250,-3-6-2614,4 4 2029,-6-4-2162,0 6 2565,0 0 186,-6 0 1,2 0 106,-5 0 0,4 5-1439,-4 0 633,-1-1 2442,2-4-1289,-5 0 2303,5 0-2802,0 0 77,2 7-558,-1-6 0,4 6-95,-6-7 1093,5 0 1,-4 0 686,4 0-663,2 0-259,-4 0-527,6 0-1574,0 0 3227,-7 0 848,6 0-2091,-6 0-53,7 0 690,0 0-827,0-7-2421,0 6 1776,7-6 1,-4 7 833,6 0 0,-5-1-1005,0-4-25,-2 3 0,0-4-2204,2 6 2858,-2 0 327,4 0 2727,-6 0-1111,7 0-1670,-6 0 686,6 0 582,-7 0-1441,0 0 0,0 6 1,0 2-1</inkml:trace>
  <inkml:trace contextRef="#ctx0" brushRef="#br0">27378 4619 8282,'-5'-15'0,"0"1"489,2-1-229,2 1 0,1 4 1,0 1-1,0-2 483,0-2 1,6-1 0,2-1-32,0 1 1,3-1 0,-4 3 0,-1 0 115,0 3 1,1 4-1,-4-5-309,2-1 0,6 5-390,-1 1 0,2 3 0,3 2-149,-1 0 0,-4 5 0,-1 2 0,1 1-312,-2 3 0,-2 2 0,-6 1 0,0 0 5,0 1 0,0 4 1,-1 0-256,-4-1 378,-3-2 1,-7-2 0,1 0-48,0 1 1,-1-6 0,1-1 100,0-1 99,-1-2 1,1-5-1,-1-2 165,1-3-55,6-3 1,0-6-1,5-1 1,-2-1-165,2-3 0,1 3 0,2-3 0,0 3-822,0 2 1,7-1 926,2 1 0,4 6 0,1 2 0</inkml:trace>
  <inkml:trace contextRef="#ctx0" brushRef="#br0">27997 3885 8670,'6'-23'0,"4"4"865,2 3 0,-2 8 198,0 3-739,-7 4 1,8 14-1,-6 6 560,-2 6-664,-1 11 1,-2 7-1,-2 10 1,-1 2-63,-2 3 1,-5 1-1,4 2 1,0 3-359,-1 1 1,-2 1 0,2 1 0,-1-6-8,-3-7 0,5-4 0,-1-7 0,2-3-227,1-7 1,-8-1-1,4-12-1483,0-3 882,2-7 0,6-5 575,0-10 0,0-5 0,0-7 460,0-3 0,0-5 0,0-4 0,0-1 0,0-5 0</inkml:trace>
  <inkml:trace contextRef="#ctx0" brushRef="#br0">27925 4129 8470,'0'-48'0,"0"0"0,0 2 293,0 1 0,1 4 1,4 1-1,5 3 219,2 2 1,4 8-1,4 8 1,4 3-49,3 1 0,2 6 0,1 1 0,2 1-34,1 4 1,3 8 0,-4 6 0,1 7-63,-1 6 1,-8 3 0,-5 3-81,-3 4-170,-8-4 1,3 10 0,-6-6-71,-2-2-129,-7-2 0,-4-1 1,-8-1-1,-2 1-362,-1 0 1,-7-2-1,2-3 1,-1-3-50,1 0 1,-3-5-1,3 1 1,-2-4-286,2-3 0,2-7 1,4 3-1,-1-1 777,1 0 0,2-7 0,2-6 0</inkml:trace>
  <inkml:trace contextRef="#ctx0" brushRef="#br0">28371 4331 8868,'6'9'0,"4"1"0,1 1 384,-2 2 0,3 6 0,-8 2 0,0 1 19,-3 4 1,-1 1 0,0 2 0,0 0-181,0-1 0,-6 1 0,-2 0 0,-2-2-38,1-3 1,5-8 0,-2-8 0,1 0 391,0 0 1,1-6-365,4-2 1,0-7 0,0-7 0,1-2-35,4-3 0,3-4 0,6-5-54,1-1-271,-1-6 0,2-1 1,2-3-1,3 2-281,1 2 0,-3 1 1,4 5-1897,-3 0 1541,-1 1 1,1 10 0,-1 5 0,0 5 781,2 5 0,1 8 0,7 3 0</inkml:trace>
  <inkml:trace contextRef="#ctx0" brushRef="#br0">28917 3813 8462,'5'-27'0,"2"1"209,1 2 1,-4 7 0,4-3 0,0 6 388,0 4 1,-4 6-1,2 10-254,0 8 0,-4 14 1,3 12-1,-5 6-70,-5 7 0,2 4 0,-7 6-52,-1 4-188,5-3 1,-7 6 0,5-3 0,-2 3-228,1 2 0,-1-1 0,-4-6 1,1-7-205,3-9 1,-3-5 0,5-6 0,-1-6-190,-1-7 1,5-5 355,-4-11 0,6-4 0,-2-10 223,3-4 0,4 1 1,1-2-172,2-1 0,4-2 1,-4-1-649,-2-1 1,-1 1 98,-2 0 727,0-1 0,6 1 0,2-1 0</inkml:trace>
  <inkml:trace contextRef="#ctx0" brushRef="#br0">29133 3554 9117,'5'-27'0,"0"3"0,-2 3 0,0 3 529,2 4 1,-3-4-143,2 9 1,-8 4 0,-6 7 0,-3 10 49,-1 11 0,-2 6 0,-2 4 1,-3 5-171,-1 4 1,3 3 0,-5 3 0,-2 3-83,-1 0 1,0 5-1,1-3-189,2 3 26,0 1 0,-3 7 0,3 2-241,5-1 180,3 6 1,8-7 0,5 4 0,6-2-50,7-2 1,7-3-1,4-9 1,0-5 62,0-7 1,3 0 0,-5-8-1,-2-5-3,-1-6 0,-6-5 0,-2-2-172,-2 0-143,-1-6-1259,-5-1 485,0-7 1101,0-7 1,7-1 0,1-6-1</inkml:trace>
  <inkml:trace contextRef="#ctx0" brushRef="#br0">29421 4129 8366,'-5'-14'0,"-1"0"500,-2-1 0,3 6 0,-5 1 40,-1 1 1,-2 4 0,-1 8 0,-2 6-282,-3 7 1,3 6 0,-3 8 20,3 1-228,1 7 0,7-8 0,3 5 0,4-2-47,1-3 1,0 0-1,0-2 1,1 1-27,4-4 0,3-8 0,7 0 0,1-4 121,3-6 0,-3-2 0,3-7 0,-3 0-21,-2 0 0,6-7 0,-1-1 1,0-3-128,2-3 0,-5 3 0,3-9 0,-2 4-169,3 2 1,-6 0 0,2-1-281,-5 1 1,-6 1 214,5 3 0,-9 4 1,-1 6 414,-8 0 0,-5 2-347,-1 2 180,6-2 0,0 9 0,5-4-248,-2 1 207,0-5 0,5 10-214,0-4 1,0-1 437,0 2 0,0-5 1343,0 4-336,0-6-1005,0 4 1,2-7-1003,3 0 186,-4 0 816,12 0 52,-11 0 28,4 0 1,-4 0 152,2 0 1,0 0-376,5 0 0,-4 0 0,5 0 3,1 0 1,-3-7 0,1-2 43,3-4 0,-4-1 0,1-2 0,1-2 90,-2-1 0,3 0 0,-6 4 0,-2 1 272,-2-1 1,-1 1 193,0 0-424,0 6 0,-1-3 0,-4 6-95,-5 2 1,-2 1-1,-3 4 1,1 1-252,0 2 1,1 6-1,2-2 1,1 4-295,-1 1 1,3-4 0,0 0 0,1 1-668,4 2 1,2 1 0,1 0-1296,0 1 2414,0-1 0,0 1 0,0-1 0</inkml:trace>
  <inkml:trace contextRef="#ctx0" brushRef="#br0">29896 4101 8370,'0'-21'659,"4"10"1,3-4 534,1 2 0,1 7 0,6 1-855,-1 4 0,1 1 0,-1 0-684,0 0 1,-6 1 0,-1 4 344,-1 5 0,-4 2 0,4 3 0</inkml:trace>
  <inkml:trace contextRef="#ctx0" brushRef="#br0">29838 4288 9145,'-5'9'1199,"1"1"1,-1-1-769,5 6 0,0-1 1,0 1-1274,0-1 0,0-4 0,0-1-1990,0 2 2832,0-4 0,0 6 0,0-5 0</inkml:trace>
  <inkml:trace contextRef="#ctx0" brushRef="#br0">29982 4302 8514,'5'-10'0,"0"1"0,1 6 692,-1-2 0,-2 3 0,5 4-57,-2 3 0,-1 3 0,-5 6 0,0 0-402,0 1 1,0-1 0,0 1-356,0-1 0,0 0 1,0 1-297,0-1 0,0-4-1199,0-1 183,0-5-94,0 8 1528,0-10 0,0-2 0,0-8 0</inkml:trace>
  <inkml:trace contextRef="#ctx0" brushRef="#br0">30183 4273 8998,'-4'-6'991,"-1"6"1,-5 6 0,5 9 0,1-1-847,-3 0 1,4 6 0,-5 0-1,0 1-196,0 0 0,3 0 1,-3-4-1,0 3-331,0-3 0,0-1 0,-3-3 0,3-2-103,2-1 1,-4-6-14,5 6 352,1-7 0,4 2 153,0-10 0,6-3 0,4-6 0,2-2 134,3-3 1,4 1-1,2-6 1,-1-1 235,1-3 1,0 0-1,-3 0 1,1 3-39,-2 1 1,-5 6-1,-4-1 1,0 3 845,0 2-1121,-5 6 0,3 8 0,-6 9 1,-1 6-300,-4 4 0,3-1 0,-4 5 1,1 3-265,0 1 0,0-3 0,4 0 0,-2 0 499,-2-1 0,-6 4 0,3-5 0</inkml:trace>
  <inkml:trace contextRef="#ctx0" brushRef="#br0">30486 4374 8347,'0'-22'0,"0"2"0,0 4 0,4 7 0,3 1 0,1 1 0,3 4 0,2 2 0,1 1 0,0 0 522,1 0 1,4 1-1,0 2 1,-1 4-521,-2 1 0,-2-3 0,-1 4 1,-2 1-3,-1-2 0,-1 5 0,6-5 0</inkml:trace>
  <inkml:trace contextRef="#ctx0" brushRef="#br0">30888 4216 8524,'8'-15'1364,"5"3"-557,-3 2 0,3-1 1,1 6-745,0 2 1,1 3 0,-1 5-374,0 4 0,-4-1 0,-2 2-1930,-2 1 2240,-1 2 0,-11 1 0,-2 1 0</inkml:trace>
  <inkml:trace contextRef="#ctx0" brushRef="#br0">30802 4432 8491,'0'-10'2190,"2"2"-1464,2 2 0,4-4 0,7 4 0,-1-1-962,1 1 1,-1-1 0,2 4-1,2-2-326,1 2 0,5 2 0,-4 1 562,3 0 0,-6-7 0,4-1 0</inkml:trace>
  <inkml:trace contextRef="#ctx0" brushRef="#br0">30529 4086 8666,'-7'-14'0,"-1"-1"0,-1 3 1153,-1 2 0,7 2-329,-2 3 1,10 4 0,5-4-1,2 3-399,3 2 0,5 0 0,4 0 1,2 0-135,-2 0 1,3 0-1,-1 0-291,6 0 53,-2 0 1,5 0-1,-6 0-1419,0 0 905,0 7 1,-5-4 0,0 5 0,0 0-3662,-2 0 4122,-1 1 0,-7 12 0,0 2 0</inkml:trace>
  <inkml:trace contextRef="#ctx0" brushRef="#br0">30500 4345 8524,'0'-14'1434,"0"4"-250,0 1 0,6 5 0,4 0 48,3 2-1058,7 2 1,3 0-1,6 0 1,-1 0-88,1 0 1,5 0 0,1 0 0,0 0-504,0 0 0,0 0 0,-3 0 0,2 2-798,-2 2 1214,-2-2 0,-1 11 0,0-5 0</inkml:trace>
  <inkml:trace contextRef="#ctx0" brushRef="#br0">31378 3899 8594,'0'-22'0,"0"3"891,0 3 0,0 1-75,0 1 1,0 9 0,-2 8-1,-1 12-209,-2 5 1,-6 6 0,3 6-436,0 2-95,-5 6 0,5-4 0,-6 7-328,-1 1 263,7-8 0,-5 4 0,5-4-815,0 0 605,-4-4 1,8 3-1,-4-6-916,2 0 530,-5-7 0,8-1-38,-7-6 1,7-9 639,-2-6 1,8-8 0,4-10 0,1-2 52,3-3 0,2 4 0,1-3 0,0 1 17,1 3 1,-1 2 0,1 2-1,-1 0 20,0-1 0,-4 7 0,0 3 197,1 4-201,-5 1 1,2 1 0,-5 4 447,2 5-363,0 9 1,-5 3 0,2 7-338,2 0-4,-2 0 1,4-2 0,-6-2 0,0-1-255,0 2 1,0-4 405,0 2 0,-6 0 0,-2 5 0</inkml:trace>
  <inkml:trace contextRef="#ctx0" brushRef="#br0">31550 4403 8602,'10'-16'0,"-1"-2"0,3-1 765,0 1 1,3 9-1,-1 2 1,0 3-89,1-1 0,4-2 0,0 4 1,0-2-376,2 2 1,-5 0 0,3 0-1,-3-2-392,-1 2 0,-1-3 1,1-1-1,-3-1-296,-2-3 1,1 3 0,-6-2-1044,-2-1 1078,-1-2 0,-9 5 0,-2 4 1,-4 4 276,-1 4 0,-1 6 0,-1 8 341,-3 1-232,3 6 1,-5-2 0,7 4 42,-1-3-102,1 3 0,0-9 0,1 4-363,3-1 253,-3 4 0,10-9 0,-5 4 0,2-4-321,3-2 0,3 3 455,4-2 0,11 9 0,7-8 0</inkml:trace>
  <inkml:trace contextRef="#ctx0" brushRef="#br0">32126 4432 8363,'0'-20'0,"0"1"663,0 2 1,-5 1 0,-2 3 1034,-1 3-1289,-1 4 1,-10 6 0,-1 0 32,3 0-382,1 6 1,2 2 0,-1 7-1,2-1-95,4 0 1,-2 1 0,6-1 0,0-1-423,-1-3 1,4 2 178,-3-2 1,5-4 126,5-1 0,3-3 0,6-2 0,1 0-15,-1 0 0,1-2 0,-1-3 0,0-3 21,1 0 0,-1 0 432,0 4-123,1 2 1,-6-4 187,1 6 0,-2 1-329,2 4 0,-4 3 0,-4 5-335,2-4 1,-2 4 0,4-5-578,1 0 0,-4 3 0,7-6 0,1-2 889,2-1 0,1 4 0,0 2 0</inkml:trace>
  <inkml:trace contextRef="#ctx0" brushRef="#br0">32385 4446 8363,'4'-14'-294,"1"-1"0,0 6 1425,-5-1-668,0 7 0,-2-4 0,-2 7 292,-6 0-573,-3 7 1,-1 1 0,-2 6-218,-3 1-7,3-1 0,-5 0 0,8 2 0,2 0 144,1-1 0,2 7 206,-1-8 1,2 4-189,7-4 0,2-6 0,3-4 0,4-6-41,4-3 1,1-6-1,2 0 1,2-5-83,1-3 0,2-7 1,-3 2-1,2-3-60,3-2 0,-1-6 1,4-3-1,-2-6-190,1-3 1,2-9-1,1-7 1,-4 2 28,-5 2 1,-5 10 0,-4 6-1,-4 9 219,1 8 0,-7 14 282,0 12-69,-7 6 0,-9 12 0,-1 4 0,-3 7 218,3 1 0,-1 7 1,1 1-1,-3 2-222,3-1 1,3 2 0,2-4 0,3 1-251,-2 1 1,3-3 0,0 4 0,1-3-275,4-2 1,-3-1 0,1-5 0,2 0-715,1-1 0,4-5 0,1-3 1034,2 1 0,6-5 0,-3 5 0</inkml:trace>
  <inkml:trace contextRef="#ctx0" brushRef="#br0">32859 3424 9177,'0'-14'0,"0"0"406,0-1 0,2 9 0,1 6 201,2 8 0,5 11 0,-4 5 1,2 5-38,3 4 1,-3 9 0,0 7 0,0 3 84,0 2 1,-5 7 0,4 3-213,-1 1-397,-4 2 1,4 10-1,-6 0 1,-2 0-167,-2 1 1,-6-5 0,-7 6 0,-4-2-182,-2-1 1,-1 1 0,-6-7 0,-4-1-639,-4-2 1,15-32-1,0 1 625,-1-1 0,0 2 0,-3 0 0,-1 1 0,3-6 0,-1 1 0</inkml:trace>
  <inkml:trace contextRef="#ctx0" brushRef="#br0">20774 10086 8317,'0'-14'419,"0"4"0,2 1 1,4-1 407,9 2 0,6-3 0,7 4 138,1-1-796,6 5 0,8-8 0,10 5 1,3-2 71,2-4 0,4 0 1,0-3-1,-1 1-127,-2-1 1,-6-1 0,-3-1 0,-6-2-633,-7 1 1,-10 4 0,-4 3 0,-3 1-833,-2-1 0,-8 3-51,-6-2 1401,-8 7 0,-4-10 0,-7 5 0</inkml:trace>
  <inkml:trace contextRef="#ctx0" brushRef="#br0">21307 9597 8407,'-23'0'286,"4"0"1,5 2 1299,4 2-1123,-3 4 1,12 8 0,-4 5 0,3 6 5,2 5 0,0 10 0,0 1 0,0 8-301,0 5 0,0 2 0,0 1 0,0 0-508,0-1 0,5 4 1,2-8-1,1 2-891,3-5 1231,2-11 0,7 8 0,3-3 0</inkml:trace>
  <inkml:trace contextRef="#ctx0" brushRef="#br0">21810 7770 16488,'-19'0'0,"0"0"0,1 0 4,2 0 0,7 0 1,-1 0 360,-1 0 0,6 0-646,5 0 0,8 4 0,11 1 458,5-2-71,3-1 1,7 0 0,1 1-1,2 3 18,3 2 0,0-3 0,0 3 0,-2 0-157,2 0 1,0 2 0,0 4-374,-2 0 300,1 1 1,4-6-1,0 1 1,0 1 60,1 2 0,3 0 0,3-2 1,1-3 229,4-2 1,0 1 0,3-4 0,0 2-132,-1-2 1,-1-2-1,-2 1 1,-1 1-91,2 2 1,-6 1-1,-1-2 1,-3 2-49,-2 2 0,0-5 0,-1 4 89,-4-1-2,-3-4 1,-6 4-1,1-6 249,4 0-273,3 0 0,-1 0 0,0 0-111,-1 0 71,2 0 1,6-2-1,-2-1 1,-1-2 53,-1 2 0,-6-3 0,4 1 0,-2 0 54,-3-1 0,-6 4 1,-4-3-1,-1 4 20,-4 1 0,4-5 1,0 0-1,1 2-55,4 1 1,-4-2 0,2-1 0,2 2-168,1 1 1,-3 2-1,-2 0 1,1-2-61,-1-2 1,-4 2-1,3-3 75,-1 4 0,-4 1 0,3 0 74,-3 0 65,-1 0 1,-6 0 0,1 0 183,1 0-190,2-7 1,1 6 0,1-4 0,-1 3-26,1 2 1,-1 0-1,0 0 1,1 0-17,-1 0 0,0-4 1,1-1 79,-1 2 1,1 1 93,-1 2 1,-4 0-1,-1-2-37,2-2 1,-3 2-1,2-3-136,1 4 1,-3 1 0,2 0-149,1 0 0,2 0 0,1 0-20,0 0 192,1 0 0,-1 0 0,1 0 0,-1 0 1,0 0 0,1 0 1,-1 0 140,1 0-74,-1 0 1,0 0 0,1 0-1,-1 0-64,1 0 1,-1 0-1,0 0 1,1 0-79,-1 0 0,5 0 1,0 0-1,1 0-42,0 0 0,-4 0 0,5 0 1,-2 0 115,1 0 1,4 0 0,-5 0-1,0 0 136,2 0 0,-5 0 0,3 0 0,-2 0-75,3 0 0,-4 0 0,3 0-333,-3 0 184,-2 0 0,-4 0 1,-1 0-193,3 0 160,0 0 1,-2 0 0,-1 0-671,3 0 19,-6 0 722,0 0 1,-6 6 0,0 2 0</inkml:trace>
  <inkml:trace contextRef="#ctx0" brushRef="#br0">22141 9367 12765,'-14'-7'877,"-1"-2"1,3-4 0,2-1 1254,5-1-1611,4 1 0,1-1 0,3 1 1,5 0 614,6-1 0,10 2 0,0 2 1,5 2-374,4-3 1,-1 1-1,7 0 1,-1 3-260,-1 2 1,9-4 0,-4 5 0,-1 1-826,-1-3 1,-3 6 0,3-4 0,-5 3-628,-4 2 0,-1 0 1,-11 0-826,-1 0 1,-9 2-1,-5 1 1,-8 3-4902,-5 2 6761,-10 2 0,-10 4 0,-8 1 0</inkml:trace>
  <inkml:trace contextRef="#ctx0" brushRef="#br0">22343 9165 12044,'-15'0'148,"1"0"0,-1 0 0,1 0 928,0 0 0,1 7 0,3 4 0,4 5 49,-1 3 0,6 11 0,-4 1 1,3 6-472,2 7 1,0 1-1,-1 8 1,-2 1-382,-2 2 0,0 2 1,5-2-1,0-4-252,0-4 0,0-3 1,0-3-1,0-2 113,0-2 1,0-11 0,0 2 427,0-2-519,0-6 0,2 1 1,1-4-1,3 0 140,2-6 1,2 1 0,4-8 519,1-2-508,-1-1 1,5-2 0,2-2 0,1-4-247,4-9 0,1 1 0,0-7 1,-1 0-707,-2-3 0,-2 2 0,2-2 1,-5 0-842,-3 2 1,-1-4 0,-2 7 0,-2 1-697,-2 2 2317,-5 2 0,2-7 0,-6-1 0</inkml:trace>
  <inkml:trace contextRef="#ctx0" brushRef="#br0">22357 9784 10946,'-13'-14'0,"4"-1"1228,4 1 1,3-1 0,2 1 0,2 0 150,3-1 1,4 2 0,9 2 0,3 2-1191,1-2 0,0 4 0,4 1 1,-2 1-1285,1 0 0,3-4 1152,0 4 0,1-6 0,0 3 0</inkml:trace>
  <inkml:trace contextRef="#ctx0" brushRef="#br0">22760 9453 10747,'9'-22'0,"1"1"1129,1 0 1,2 5 0,1-3-1,1 3 879,-1 2 0,7-4 0,3 2 0,3 3-1188,2 0 0,-5 1 1,0-1-1,1 2-826,3 1 0,2 7 0,0-2 1,1 2-1229,-4-2 0,-8 3 0,0-2 1,-3 2-6996,-1 2 4562,-1 6 3671,-12 2 1,-10 0-1,-15-1 1</inkml:trace>
  <inkml:trace contextRef="#ctx0" brushRef="#br0">23076 9295 10962,'-12'14'0,"0"1"0,3-1 0,-2 2 592,-2 3 0,3-1 1,2 6-1,0 1 370,0 2 1,5 7 0,-3 1 0,1 2-77,0 3 0,-5-2 1,6 4-1,0 1-629,3-3 1,-4 3 0,0-6 0,2 1 7,1 1 0,2-7 1,0 1-4876,0-2 1843,0-9 2718,7 5 1,1-11 0,6 5 0</inkml:trace>
  <inkml:trace contextRef="#ctx0" brushRef="#br0">23278 9741 14183,'9'-7'0,"-1"-4"0,0-5 0,0-3 2071,3 1 1,-3 2-1,2 2 1,1 0-533,2-1 1,1 7-353,1 4-883,-1 2 0,-4 2 0,-2 2-397,-2 2-123,-1 11 1,-11 2 0,-4 6-527,-3-3 640,-1 6 0,-5-8 0,-1 6 0,1 0-439,-2-2 1,10-1 0,-3-5 0,1 1-372,0 3 1,5-1-1,4-5 382,2 0 1,2-4 0,2-2 0,2-2 657,6-2 1,4-3-1,4-1 1,1 0 380,-1 0 1,-2 2 0,-2 1 0,0 3 36,1 2 1,-7 2 0,-2 4 0,-1 2 24,0 4 0,-2-4 0,-8 4 0,-4 0-760,-4-1 0,-2 5 0,1-5 0,0-2-1527,-1-1 0,1-1 0,-1-2-4755,1-4 6559,0-2 1,6-14-1,1-1 1</inkml:trace>
  <inkml:trace contextRef="#ctx0" brushRef="#br0">23868 9309 12044,'0'-14'443,"0"6"0,-7 1 0,-2 11 0,-4 5 1032,-2 10 1,1 10 0,0 8 0,-1 6-773,1 2 1,1 4 0,3 1-1,6 1-379,2 3 0,4-2 0,2-3 0,6-2-239,3-6 1,6-6 0,0 2-1,-1-3-899,-2-7 1,-2-5-1,1-7-3375,-1-1 3083,7 0 1,-10-1 0,3-3-1966,-1-5 1927,0-4 1224,1-1 0,1-6 0,-1-2 0</inkml:trace>
  <inkml:trace contextRef="#ctx0" brushRef="#br0">24256 9583 12833,'-14'0'1729,"6"1"0,1 4 1,2 5-571,1 2 0,-6 9 1,4 3-1,-1 3-816,1 2 1,-4 0 0,5 0-1,1-1-374,-3 1 0,6-5 1,-4-1-790,3-3 364,-4-1-175,4-11 68,-4-1 0,6-10 0,0-5-246,0-7 1,2-9 0,1 0 0,3-3 184,2-2 1,2 1 0,4-1 0,0 0 517,1 0 0,4 5 1,0 2-1,-1 1 649,-2 4 0,-5 2 0,0 4 1,2 3 304,-2 2 0,0 2 0,4 9 1,-1 5-363,1 3 1,-8 7 0,0 3-1,-2 1-395,-1 0 0,1 0 1,-5 4-1,0 1-510,0 0 1,0-7 0,0-1 0,0-2-3161,0 1-506,-6-1 2100,-2-5 1980,0-6 1,2-2 0,6-6 0</inkml:trace>
  <inkml:trace contextRef="#ctx0" brushRef="#br0">24558 9180 7965,'19'0'0,"1"0"1227,-3 0-938,-1-7 1,-2 6-1,-1-3 2962,-3 8-2449,9 4 0,-14 12 0,9 4 1291,-1 4-1646,-7 7 0,6 2 1,-8 7-1,1 4 10,2 5 0,-6-2 0,4 2 0,-3 3-239,-2 5 0,-7-9 1,-2 1-1,-4-6-410,-2-4 0,1-5 0,0-1 0,-1-2-870,1-3 1,-1-6-1,3-4 1,0 0-323,3 1 0,6-6 1,-2 2 1383,3-3 0,-4 5 0,-2 2 0</inkml:trace>
  <inkml:trace contextRef="#ctx0" brushRef="#br0">25292 9554 7889,'0'-10'1273,"0"1"246,0-3 1,0 4 0,1 0-174,4 2 1,3-5-296,7 1-1366,-7 4-290,-2-1 500,-6 7 1,-6 0-683,-4 0 451,-3 0 1,4 0-1439,-1 0 661,0 0 1113,2 0 0,2-6 0,6-2 0</inkml:trace>
  <inkml:trace contextRef="#ctx0" brushRef="#br0">25911 9180 8727,'8'-7'694,"-4"-2"1,-2 4 0,-2 6-46,0 12 0,0 10 0,0 12 0,0 8-462,0 8 0,0 5 0,0 2 0,0 1-259,0 3 1,0-3 0,0 4 0,0-6-84,0-4 1,0-8 0,0-10 0,0-5-2532,0-7 1589,0 1 0,0-18 1,0-4-104,0-14 1200,0-12 0,-6-4 0,-2-9 0</inkml:trace>
  <inkml:trace contextRef="#ctx0" brushRef="#br0">25795 8935 8657,'5'-46'0,"2"4"0,2 9 687,7 5 0,0 17 0,8 2 1,2 5-188,1 4 0,2 2 0,-1 4 0,1 9-17,0 7 0,-5 7 1,-2 3-1,-1 3-371,-3 2 1,-9 1-1,-2 5 1,-3 1-183,1-1 1,-6 0 0,-11-2 0,-5-2-181,-7-6 1,-3-2-1,-4-4 1,-1-3-282,-1-5 1,-1-9 0,6-5 0,0-4-272,4-1 0,4-1 1,7-6-1,2-6 802,1-4 0,0-15 0,-4 1 0</inkml:trace>
  <inkml:trace contextRef="#ctx0" brushRef="#br0">26198 9352 8240,'19'28'-1,"1"-4"1,-1 7 0,-5 0-187,1 4 338,-7-3 1,-2 8-1,-6-6 1,0-2 213,0-2 1,0-3 0,-2-3-1,-1-5-36,-2-3 0,-6-6 0,2-2-26,-4-2 1,3-3-1,2-7 1,2-6 39,3-3 0,1-8 0,2-3 0,2-3-142,2-2 1,3-1 0,4-2 0,-1-1-219,1 1 1,2 1 0,1 2-1752,0 1 1316,1 5 0,-1 3 1,0 5 451,1 1 0,-1-1 0,1 1 0</inkml:trace>
  <inkml:trace contextRef="#ctx0" brushRef="#br0">27061 8806 8134,'-1'-20'572,"-4"1"1,2 2-1,-7 7 46,-1 5 0,-6 12 1,-4 9-1,0 11-236,0 10 1,-3 11-1,3 6 1,2 7-34,3 6 0,0 3 0,11 4 0,2 2-257,2 6 0,3-41 0,2 1 0,0 0 0,2-1-1094,0 0 0,0 0 1008,9 34 0,4-2 0,2-7-980,1-2 725,2-2 0,0-11 0,-2-1 0,1-2-489,-1 0 1,-3-2-1,2-6 1,-3-5 737,-5-4 0,-4 6 0,1-12 0,-5-4 0,-4-7 0</inkml:trace>
  <inkml:trace contextRef="#ctx0" brushRef="#br0">27637 9324 8377,'-6'-15'0,"-4"2"0,-3 2 418,-1 2 1,-1 5-1,1-2 1,0 1-122,-1 0 0,-4 1 0,0 5 1,1 4-100,2 5 0,2 4 1,0 4-1,1 2-108,3 3 1,2-4 0,5 5 0,-2 1-192,2 3 1,1-1-1,2-2 1,0-2-44,0-2 0,2 3 1,3-4-1,4 1-21,4 0 1,3-2-1,2-6 106,1-4 48,0-2 1,0-2-1,0-1 1,1 0-3,0-3 0,-4-2 0,5-3 0,-2-2-46,1-2 0,-1-2 0,-5-4 0,0 0-177,1-1 0,-1 1-238,1 0 400,-1 6 1,-6 3 0,-3 10 62,-4 4 1,1 4-1,1 1 1,2 1 70,-2-1 0,0 0 0,1 1 0,2-2 21,2-4 1,-3 4 218,4-3-13,1-4 0,-2-1 279,-3-10 0,1-3 1,-1-6 584,-2-1-910,-1 1 0,-2-5 0,0-2 0,-2 0-84,-3 0 0,2-3 1,-6 4-1,-1-1-204,2 0 0,-5 2 1,5 3-1,-1-2-629,-1-1 1,5 0-1,-3 5 676,2-1 0,-5-6 0,3-1 0</inkml:trace>
  <inkml:trace contextRef="#ctx0" brushRef="#br0">28011 9252 9335,'5'-15'0,"1"1"0,1-1 689,-1 1 1,5 0 0,-1-1 0,3 1-295,1 0 1,0 4 0,1 2 0,-1 2-696,0 2 0,1 3 0,-1 1-2871,1 0 3171,-1 0 0,0 6 0,1 2 0</inkml:trace>
  <inkml:trace contextRef="#ctx0" brushRef="#br0">28025 9309 8077,'-9'19'-68,"-1"1"1,2-1 0,-3-3 0,3 1 462,2 2 0,-4 1 1,5-4-1,2 1-326,1 2 1,2 2 0,0-3 0,2 1-70,3-1 0,3-2 0,6-2 0</inkml:trace>
  <inkml:trace contextRef="#ctx0" brushRef="#br0">28198 9424 8077,'2'-9'177,"2"-1"1,0 7 0,4 0 0,-2 6 122,-3 6 0,0 4 1,1 2-1,0-1-188,0 0 1,-3 1 0,-1-1-215,0 1 0,0-1-92,0 0 0,2-6-829,3-3 805,-4-3 0,12-2 0,-3-2 0,2-3-43,3-4 1,-1-4-1,0 0 1,-1 2 342,-3 1 1,3 6 1647,-4-6-1102,4 7 1,-5 3 0,-2 8-658,1 0 0,-6 5 29,4-4 0,3 4 0,0 1 0</inkml:trace>
  <inkml:trace contextRef="#ctx0" brushRef="#br0">28932 9309 8023,'14'-14'-51,"-1"-1"0,-2 1 261,-1 0 1,-2-1 0,3 1 366,-2-1 1,-5 1 164,0 0-468,-2-1 0,-4 6 0,-2 1-87,-6 1 1,-3 3-1,-1 4 1,0 1-127,-1 4 0,1 5 0,-1 9 1,1 5-148,0 3 0,-1 3 0,1 4 1,1 4-96,3 4 1,-1 1 0,6 2 0,2 1 25,2 2 1,1 6 0,0-3 0,0 1 78,0-4 0,0-5 0,0-3-512,0-2 373,0-6 0,1-2 0,2-7 0,2-2 215,-2-4 0,5-1 0,0-1 0</inkml:trace>
  <inkml:trace contextRef="#ctx0" brushRef="#br0">28572 9626 8023,'0'-15'328,"0"1"1,8 0 0,5 1-1,6 2 102,3 1 0,4 5 0,6-3 1,3 2-523,2 3 0,0 1 0,3 0 0,-4-1-538,0-2 1,-4 1 629,-8 4 0,3 0 0,-5 0 0</inkml:trace>
  <inkml:trace contextRef="#ctx0" brushRef="#br0">29119 8935 8201,'0'-14'0,"0"-1"391,0 1 0,5 3 1,-1 8-73,0 12 1,-3 10 0,-1 12 0,0 4-174,0 8 0,-5 2 0,1 6 0,0-2-142,3-2 0,-4 2 0,0-1 0,2-1-240,1-2 0,2-4 1,0-1-1143,0-2 956,0-6 0,0-3 422,0-10 0,0-3 0,0-1 0</inkml:trace>
  <inkml:trace contextRef="#ctx0" brushRef="#br0">29219 9453 8025,'-8'-2'3985,"4"-2"-3940,2 2 0,4-4-1829,2 6 1784,-2 0 0,11-7 0,-5-1 0</inkml:trace>
  <inkml:trace contextRef="#ctx0" brushRef="#br0">29306 9151 8558,'-10'-14'0,"2"-1"2460,2 1-1758,1-1 0,7 3-702,2 2 0,4 10 0,7 8 0</inkml:trace>
  <inkml:trace contextRef="#ctx0" brushRef="#br0">29407 9352 8025,'-5'24'242,"0"0"0,0-5 0,5 5 0,0 2 322,0 1 1,2 2-1,1 0 1,2 0-275,-2-1 1,3 1 0,-1 1 0,0 2-452,1 2 1,-4 4 0,4-4 0,-1-2-641,0-2 0,0-1 0,-5-2-1281,0-3 1253,0-3 829,0-7 0,-7 1 0,-1-1 0</inkml:trace>
  <inkml:trace contextRef="#ctx0" brushRef="#br0">29392 9712 8025,'-5'-53'0,"1"1"-88,0-3 0,3 1 0,2 1 0,4 7 286,5 6 1,3 11-1,1 10 1,0 4 345,1 6 1,1 2-1,1 7 1,4 0 13,1 0 0,-4 2 0,1 3 0,-4 6-107,-6 7 1,2-2 0,-6 3 0,-2-2-262,-1 3 0,-8-3 0,-4 5-806,-3-1 530,-8-2 0,5-3 0,-3 2-2384,3 1 1162,2 0 1308,-1-11 0,1 12 0,0-4 0</inkml:trace>
  <inkml:trace contextRef="#ctx0" brushRef="#br0">29881 9352 8002,'15'-19'0,"1"0"1903,3 1-1381,-3 2 1,9 2 0,-4 1 0,0 4 56,0 4 1,-2-2-1,-5 3 1,1 0-985,-1 3 0,-1 2 1,-4 4 404,-4 5 0,3 9 0,0 3 0</inkml:trace>
  <inkml:trace contextRef="#ctx0" brushRef="#br0">29910 9525 8250,'2'-13'733,"1"2"1,3 3-470,2 2 0,2-6 0,4 4 1,1-1-171,-1-1 1,5 5 0,2-3 0,1 2-437,4 3 1,1-4 341,2 3 0,0-7 0,-1 3 0</inkml:trace>
  <inkml:trace contextRef="#ctx0" brushRef="#br0">30543 9050 8002,'8'-6'-327,"5"4"1364,-12-11 0,6 13 1,-7 0-113,0 8-736,0 5 0,0 8 1,-2 3-1,-1 3 24,-2 2 0,-4 0 0,2-1 0,1 3-95,-1 2 1,1-2 0,3 2 0,-2-4-323,2-5 1,1 2 0,2-6 0,0 1-389,0 0 0,2-2-189,3-4 1,3-7 0,6-4 780,0-2 0,1-8 0,-1-2 0</inkml:trace>
  <inkml:trace contextRef="#ctx0" brushRef="#br0">30356 9252 8359,'0'-15'0,"0"1"628,0-1 1,5 6-1,1 1 1,2 0-212,3 0 1,4 5 0,4-2-1,5 3-204,3 2 0,4-5 0,0 1 0,5 1-87,0 1 1,4 0-1,7-1-173,1-2 45,6 1 0,-14-1 1,2 0-1,-6 2-141,-4 1 1,-6 2-569,-2 0 472,-13 0 1,0 0 0,-16 0-57,-4 0 0,-9 7 1,-1 2-1,0 4 88,-2 1 1,5 1 0,-3-1 0,3 0 105,2 1 1,4 4 0,2 0 0,0-1 111,0-2 1,3-2 0,-3 1 0,2-1 232,3 0 1,1-4-1,2 0-209,0 1 0,2-5 1,2-1-439,6-3 0,3-2 1,1-2-1,2-1-119,3-2 1,-3-6-1,4 1-431,-4-3 843,-2-1 0,0 4 0,1 1 265,-1-2 303,-6-2 1,5-2 1099,-4 1 0,4 1-51,2 4 0,-6 2-1294,1 7 1,-1 2-779,6 3 1,-6-2 564,1 6 0,-7 1 0,4 4 0</inkml:trace>
  <inkml:trace contextRef="#ctx0" brushRef="#br0">31205 9093 8679,'0'-14'0,"0"0"0,0-1 0,0 1 1263,0-1 1,0 1 0,1 1-577,4 4 0,3 1 0,7 4 0,-1 0-342,0 0 1,1 3-1,-1 1-2232,1 0 1,-6 0 1886,1 0 0,-7 13 0,3 3 0</inkml:trace>
  <inkml:trace contextRef="#ctx0" brushRef="#br0">31219 9208 8002,'0'15'2,"0"-1"0,0 1 0,-1-1 0,-3 0-237,0 1 0,-1-1 1,5 1 234,0-1 0,-7 0 0,-1 1 0</inkml:trace>
  <inkml:trace contextRef="#ctx0" brushRef="#br0">31219 9568 7873,'15'0'2567,"-1"-1"-2081,0-4 1,2-3 0,4-7-1,2 1-67,0 0 0,6-6 0,-3 0 0,5-4-139,4-7 0,4 1 0,-2-8 1,-1-2-249,0-2 1,3-9 0,-3-7 0,1-7-115,-1-6 0,-3-1 1,-8 2-680,-5 3 534,-3 9 0,-7 12 0,-1 12-287,-1 11 443,-2 11 1,-12 6 0,-4 8 0,-5 2 18,-3 6 0,0 3 0,4 3 0,-1 3 89,-3 5 1,3 5 0,-3 4 0,5 4 3,4 0 1,-3 4 0,5-2 0,-1 2-91,-1 2 1,5 1 0,-3-1 0,2 0 36,3 0 0,1-5 1,2-1-1,0-2-134,0-3 1,2-8-1,4-4 1,7-4-135,4-2 1,7-1-1,-3-4-1327,2-4 1079,1-3 0,4-2 528,1 0 0,0-7 0,0-1 0</inkml:trace>
  <inkml:trace contextRef="#ctx0" brushRef="#br0">32097 8532 8121,'0'-32'0,"1"2"-95,4 3 0,-2 9 0,5 2 1438,-1 5-928,4 8 1,-8-2 0,7 11 0,3 9 102,4 7 0,-1 12 1,5 4 626,0 4-796,-5 14 0,4-2 0,-5 13 0,-2 2-13,-4 1 1,2 8-1,-8-37 1,-1 0-1,0 1 1,-1-1-159,1 41 1,-4-41 0,-2 1 0,-6 35 0,-4-1-330,-6 3 1,3-12 0,-9 0 0,-2-6-715,-4-4 0,-8-2 0,0-1 1,-7 2 864,-5-2 0,21-27 0,-1 1 0,-1 0 0,1 1 0</inkml:trace>
  <inkml:trace contextRef="#ctx0" brushRef="#br0">21077 12734 7981,'-23'0'123,"4"0"1,5-2 0,4-3 205,5-4 1,5 1-1,7 0 259,7 1 0,8 1 0,12 3 1,4-4-358,4-1 1,7 0 0,3-3 0,0 1-25,1-1 1,3 0 0,3 0 0,-3 1-9,0-1 0,-8-2 1,-3-1-1,-7 1-275,-3 4 1,-8-3 0,-7 6-1356,-4-2 394,-8 5-1213,-2-10 1108,-6 11 1142,0-4 0,-13 12 0,-3 2 0</inkml:trace>
  <inkml:trace contextRef="#ctx0" brushRef="#br0">21091 12877 8011,'-5'15'-292,"0"-1"1,2-1 1312,8-3 1,9-4 0,10-8 224,3-2-954,9 2 0,0-11 0,9 4 606,3-4-687,3-2 0,7-4 1,-1 0-1,1 2-123,-1 1 1,-1 1 0,-3 2-1,-5 2-583,-3 2 0,-8 5 1,-2-2-1,-3 1 495,-3 0 0,3 1 0,-10 4 0</inkml:trace>
  <inkml:trace contextRef="#ctx0" brushRef="#br0">27493 5021 28624,'-13'-6'-1946,"4"-3"1,2-4 0,9 0 2504,3 3 0,4 4 1,12 8-1,6 2-468,5 6 0,7 3 0,-4 1 0,0 2-192,0 3 0,5-1 0,-3 4 0,1-1 199,1-3 1,-6-2 0,5-2 381,2 0-406,2 1 0,1-2 0,2-2-304,3-2 601,9-5 0,7 8 0,5-4 0,-3 2-319,-2-1 0,4-4 0,1 3 0,5-1 68,2-4 1,-1 3-1,-6 1 1,-2-1 53,2 0 0,5-1 0,-1-5 0,-3 0 6,1 0 0,-1 0 0,5 0 0,4 0-99,2 0 0,-39 0 0,-1 0 0,34 0 0,2-1 80,-2-4 1,2 2-1,-4-5 1,-4 0 50,-3 0 1,1 3 0,-3-5 436,1-1-460,-4 5 1,5-7 0,-6 5 327,3 0-517,6-5 0,-1 5 0,6-5 0,-2 2 0,3 2 0,-3-1 0,6-3 0,-3 2 0,-3 1 0,3 1 0,-9-4 0,1 2 0,0 1 0,-1 1 0,2-6 0,-2 1 0,-2-1 0,6 1 0,2 0 0,6-1 0,2 1 0,-3 1 0,-8 2 0,-4 1 0,-1-1 0,-3 0 0,-8 0 0,-7 1 0,-6-1 0,-6 3 0,-9-2 0,-2-1 0,-3-2 0,0-1 0,-6 0 0,0-1 0,1 1 0,-1 1 0,-1 2 0,-2 1-409,-1-1 0,-5 5 1,4-1-868,2 1 0,-3 4 364,2-2 0,-7 4 0,0 4 565,-6 6 0,-5-4 0,-6 1 0</inkml:trace>
  <inkml:trace contextRef="#ctx0" brushRef="#br0">23177 12359 8510,'-14'0'4642,"6"-6"-4185,1-2 1,9-5 0,3 4-243,4 4 0,4 3 1,1 1-1,1-2-136,-1-2 0,1-2 0,-1 3 1,0-6-153,1-3 0,-1-1 0,0-1 0,-1-1-119,-3-3 0,3-3 0,-4-7-352,4 0 382,-5-6 0,3 5 1,-4-4-255,1 4 275,-5 1 0,3 7 155,-6 2 0,0 12 0,0 10 0,0 11 25,0 9 0,0 12 0,-1 6 0,-3 5 53,0 2 0,-1 8 1,5-2-1,-2 3-58,-3 1 1,4 5 0,-4 1 0,3-2-275,2-2 0,0-3 0,0-2 0,0-3-85,0-1 0,0-9 0,0-7 0,0-5-1675,0-5 485,0-4 1106,7-12 0,-6-3 0,4-10 409,-3-4 0,-2-10 0,-7-4 0,-1-6 0</inkml:trace>
  <inkml:trace contextRef="#ctx0" brushRef="#br0">23335 12201 8158,'5'-46'0,"1"3"0,2 6 396,4 5 1,0 5 0,3 3 0,1 5 262,3 3 1,-3 1-1,5 2 799,0 4-1085,-5-4 0,11 11 1,-5-2 375,0 2-647,-1 2 0,-6 8 0,-1 6 0,0 9-28,1 4 1,-7 2 0,-3 1-1,-4 2 17,-1 2 1,-6 4 0,-4-4-1,-3-2-145,-1-2 1,-2-1 0,-2 0-1,-1-1-101,2 1 1,-4-7 0,2-2 0,1-6-731,2-4 1,-3 1 0,0-6 359,1-2 0,2-8 525,2-5 0,-1-9 0,1-3 0</inkml:trace>
  <inkml:trace contextRef="#ctx0" brushRef="#br0">23839 12359 8209,'14'-6'380,"1"-4"0,-1-1 0,0 0 1187,1 2-1077,-7 5-305,-2-2 1,-7 6 0,-3 2 60,0 2 1,-8 0-478,3 5 183,-4-6 0,3 8-1377,1-6 603,-1 0 822,2-5 0,-5 0 0,5 0 0</inkml:trace>
  <inkml:trace contextRef="#ctx0" brushRef="#br0">24227 11755 8168,'0'-16'370,"0"-3"1,5 3-1,1-2 1,2 6 546,4 2 0,7 7 1,5-4-1,3 3-128,2-1 0,4 0 0,2 5 1,1 0-568,-1 0 0,3-5 0,-3 0 1,1 1-300,-1-3 1,-7 4 0,-5-5-1362,-2 2 889,-2 1 0,-6 3-2547,-4-2 2131,-2 2 0,-11-3 965,-5 10 0,-7 3 0,-13 6 0</inkml:trace>
  <inkml:trace contextRef="#ctx0" brushRef="#br0">24429 11856 8590,'-15'21'0,"1"3"0,0 3 0,-1 3 375,1 4 0,-1-2 0,1 6 0,0 2 253,-1 2 1,6 1 0,1 0 430,1 0-763,-4-6 0,9 3 1,-2-7 546,2-1-656,2-1 1,2-4 0,2-1 615,6-2-694,3-13 0,8 8 0,1-11 0,2 0 117,0-3 1,0-4 0,5-1 0,-2 0-77,-3 0 0,1-6 0,-4-4 0,0-2-528,0-3 0,-4 1 0,-5-1-1255,-3 1 0,-1-5 0,2 0 1633,-6 1 0,-8 2 0,-4 2 0</inkml:trace>
  <inkml:trace contextRef="#ctx0" brushRef="#br0">24328 12302 9629,'-14'-14'0,"1"-1"0,3 1 1093,5-1 1,5 3-1,5 0 1,6 3-344,7-2 0,4-2 1,7-2-1,0 1-773,0 0 1,4 4 0,1 2 0,-2 0-557,-2 0 0,-1 5 0,0-2 579,-1 3 0,1 2 0,0 0 0</inkml:trace>
  <inkml:trace contextRef="#ctx0" brushRef="#br0">24860 11827 8908,'0'-19'0,"2"0"0,3 1 874,4 2 0,6 2 0,4-1 0,5 3-373,3 2 1,3-3 0,2 5-1,3-1-209,2-1 0,2 2 0,4-3-146,0 1-91,-6 1 1,-2-1 0,-6 2-1433,-1 2 941,-5 1 0,-4 3-2533,-9-2 997,-4 2 1972,-6-4 0,-13 12 0,-3 2 0</inkml:trace>
  <inkml:trace contextRef="#ctx0" brushRef="#br0">25234 11741 7803,'-12'14'0,"0"2"0,3 2 187,-2 1 0,-1 7 0,1-3 0,2 6 521,-3 5 0,0-2 0,-4 6 0,-2 1-212,-1-3 1,0 1 0,6-5-792,3 2 38,-2-1 0,4 1 0,-5-2-2063,3-5 1880,-3 2 440,12-7 0,-6 7 0,7 0 0</inkml:trace>
  <inkml:trace contextRef="#ctx0" brushRef="#br0">25364 12230 8618,'19'-22'0,"0"2"0,-1 6 4426,-2 4-4000,-8 4 0,-2 12 1,-7 4-1,-3 3-669,0 1 1,-8 5 0,4 1-1,-1-1-10,-1 2 0,5-5 0,-3 3 1,2-3 298,3-2 1,1 0-1,2 1 55,0-1 0,7-1 0,2-3 0,6-6-88,4-2 0,-2-2 0,7-2 1,2-2-669,1-6 1,-3-3 0,0-1-1761,2-1 1184,1-5 1231,2 4 0,6-11 0,1 4 0</inkml:trace>
  <inkml:trace contextRef="#ctx0" brushRef="#br0">26040 11842 8361,'8'-15'0,"-3"1"0,-4-1 420,-1 1 0,-1 6 0,-4 5-1,-5 6 0,-2 10 0,-3 8 0,1 1-181,-1 3 1,1 4 0,0 3 0,1 3-60,3 2 1,4-5 0,6 2-259,0-4 97,0 5 1,0-4-1,0 2-1068,0-2 682,0-9 0,6 0 0,4-4-1071,3 1 1108,1 0 331,0-11 0,7 5 0,2-5 0</inkml:trace>
  <inkml:trace contextRef="#ctx0" brushRef="#br0">26313 11971 8144,'0'-8'1736,"0"14"0,-1 12-791,-4 3-826,3 6 1,-6-5 0,5 7 0,-2-2 5,2-3 1,0 2 0,0-5 0,-2-1-159,2 1 1,1-2-1,1-6-895,-4-3 690,3-4 1,-3-7 0,9-6-1,2-6 3,2-4 1,2-4-1,4 2 1,0-4 79,1 1 1,-6-4-1,1 7 516,1 2-230,2-6 1,1 7-1,1-1 1,-1 4 311,0 3 0,1 7 0,-1-2-111,1 4 0,-3 7 0,0 5 0,-4 5-67,-2 4 0,0 4 0,-2-4 1,0 1-478,0 0 0,-3 3 1,-1-5-1,0-1-525,0-2 1,-1-2-1,-3 0 1,0 1 736,0-1 0,-4 1 0,0-1 0</inkml:trace>
  <inkml:trace contextRef="#ctx0" brushRef="#br0">26774 11698 9034,'14'4'0,"2"1"0,2 0 900,1 1 0,0 2 0,-5 8 1,1 4-184,-1 4 0,-4 4 1,-2 6-1,-2 4-260,-3 4 1,-1 1-1,-2 0 1,-2-1-631,-2-4 1,-6 2 0,-8-6 0,-2-1-1310,-3 2 1,4-4 1481,-5 2 0,-6 4 0,-7 0 0</inkml:trace>
  <inkml:trace contextRef="#ctx0" brushRef="#br0">27953 11971 8331,'-14'-27'0,"1"3"515,4 5 1,2 3-1,7 1 68,0 1-264,7 6 0,1-3 0,8 4 0,3 1 472,5 0 1,5-1-1,4 4 1,4-2-320,0 2 1,4 1-1,-2 2 1,2 0-377,2 0 1,-1 2-1,-4 1 1,-6 2-538,-6-2 0,-5 4 0,-7-3-4354,0 0 1435,-6-3 3360,-1-1 0,-7 0 0</inkml:trace>
  <inkml:trace contextRef="#ctx0" brushRef="#br0">28327 11525 8470,'-14'-5'0,"1"-1"208,4-2 1,-4 5 0,3-1 0,-2 9 88,-3 10 1,1 5-1,-1 11 1,1 4 37,0 8 0,-2 3 0,-2 10 0,-1 5-633,1 3 1,4-2 0,3 4-1720,1-2-357,1-2 2374,-6-4 0,1-7 0,-1-1 0</inkml:trace>
  <inkml:trace contextRef="#ctx0" brushRef="#br0">23724 13741 8099,'-23'1'260,"4"4"0,-2-2 0,2 7 1,2 3 107,1 4 0,1 12 0,2 9 0,2 6-250,2 4 1,5 3 0,1 5-1,6-4-101,7-4 0,9-3 0,4-3 0,2-2-18,4-2 1,-8-11 0,6 0-946,-5-4 601,4-4 0,-10-5 0,3-1 0,-3-3 345,-2-5 0,1-4 0,-1-1 0</inkml:trace>
  <inkml:trace contextRef="#ctx0" brushRef="#br0">23983 13885 7528,'-5'9'182,"0"1"1,0 1-1,5 7 843,0 1-740,0 6 1,0-2-1,0 6-860,0-1 349,0 1 1,2-2-1,1-1-1391,2-2 1617,0-7 0,1 4 0,2-6 0</inkml:trace>
  <inkml:trace contextRef="#ctx0" brushRef="#br0">24083 14100 7995,'13'-14'0,"-2"0"87,-1-1 1,1 1-1,7 0 1,1 1 600,-2 3 0,6-3 1,1 5-1,1 0-795,-1 4 1,2-3 0,-5 2-1663,1 2 1556,2 2 0,-2-1 213,-2-3 0,2 4 0,0-6 0</inkml:trace>
  <inkml:trace contextRef="#ctx0" brushRef="#br0">24616 13899 7862,'9'-6'0,"1"-2"0,-1-2-132,-1 0 0,5 6 0,-3-4 1,3 0 314,1 0 0,-4 3 1,-1-3-1,2 0-348,2 0 0,2 3 0,-1-4 0,-1-3 8,-4 0 1,4 2 0,-5 0 264,0-1 0,-2 3 1,-4 0 528,3 2 0,-5 1-267,0 5 0,-2 6 0,-6 4 292,2 3-443,-5 8 0,9 1 0,-4 7 0,1 1 111,0 4 0,-1-2 0,3 6 0,-2 2-254,2 2 1,-4 1 0,2 1 0,2 3-184,2 1 1,-4 0 0,-2-4 0,1 1-257,0-2 0,-1 2 1,4-11-1,-2-2-647,2-2 1,-3-8 171,1-2 0,0-12 500,5-8 1,0-12 0,0-8 486,0-3-97,0-1 0,0-4 0,0-1 0,0-2 168,0-2 1,0 1-1,0-7 1,0 0 97,0-3 1,0-1 0,2 0 0,1-1 92,2 1 1,6-5-1,-2 2 1,4 3 67,2 3 0,4 6 1,2-3-1,1 4 7,3 6 1,3 4 0,0 11-1,0 2-60,-4 5 0,3 4 1,-5 4-1,1 5-163,-4 6 0,-8 10 1,-3 0-1,-2 3-209,-3 2 1,-1 0 0,-2 0-1089,0-1 797,-13 1 1,4 0 0,-10 0-930,3 0 855,-5-1 1,3-4 0,-6-1-1091,-1-3 1020,4 0 1,0-6 0,7-1 0,-1-2-565,1-1 1,6-9 0,3-1 944,3-8 0,2-11 0,0-3 0</inkml:trace>
  <inkml:trace contextRef="#ctx0" brushRef="#br0">25162 13554 8104,'15'-15'0,"1"1"574,3 0-401,3 6 1,5 1 0,-1 7 1421,-2 0-1181,0 0 0,0 11 1,-2 5-1,-1 7-52,-3 7 1,-2 4-1,-3 6 1,-2 0-202,-2 4 0,-5 1 0,0 8 0,-4 1-240,-4 2 0,-6-5 0,-8-3 0,-2-5-489,-3-4 0,-1 1 0,-5-8 1,1-3-1540,-1-4 1,0-6 2106,0 5 0,-6 0 0,-2 5 0</inkml:trace>
  <inkml:trace contextRef="#ctx0" brushRef="#br0">25911 13525 8186,'-10'-13'-569,"0"4"-252,7-4 1648,-3 5-535,19-7 1,-2 7-1,14 2 1108,6 0-1048,4-2 1,3-2-1,1 2 680,1 2-782,7-6 0,-3 11 0,-1-4 0,-10 3-735,-7 2 1,-5 0 0,-8 2 484,-4 3 0,-2 3 0,-7 6 0</inkml:trace>
  <inkml:trace contextRef="#ctx0" brushRef="#br0">26011 13554 8255,'-13'16'0,"2"1"0,3 4 0,0 1 310,0 4 1,0 8 0,-3 2 0,1 3 21,-1-1 0,5 0 0,0 6 1,1-3-34,0-2 1,0-4-1,5-8 1,0-2 91,0-1 0,2-6 0,3 1-206,4-3 1,9-8 0,1-3 0,0-3 108,2-2 0,-5 0 0,5-2-902,-1-3 459,-4-3 0,5-1 0,-6-1-465,-1-1 503,0-2 1,1-1 0,-1-1-1203,0 1 887,-6 6 0,4-5 0,-8 4 0,0-4-1339,-3-2 1765,-1 7 0,7-11 0,1 3 0</inkml:trace>
  <inkml:trace contextRef="#ctx0" brushRef="#br0">25925 13899 8072,'0'-10'46,"1"1"542,4-2 0,3 3 0,8 0 393,3 1-810,4-4 1,6 8-1,1-5 1,2 1-282,2 4 0,4-3 1,-3 1-1,0 2-1450,0 1 1560,-1 2 0,1-6 0,2-2 0</inkml:trace>
  <inkml:trace contextRef="#ctx0" brushRef="#br0">26615 13424 8201,'-6'-14'0,"-2"-1"0,0 1 2132,3 0-1046,4-1 0,2 7-587,4 3 0,5 4 0,7 1 0,4 0-226,1 0 0,7 0 0,5 0 0,-2 0-111,-2 0 1,4 0-1,1 0 1,0 0-260,0 0 0,-1 0 0,-5 0 1,-2 0-298,-3 0 1,1 0-1,-6 0-1198,-1 0 0,-7 0 1592,-1 0 0,-13 0 0,1 0 0</inkml:trace>
  <inkml:trace contextRef="#ctx0" brushRef="#br0">26889 13467 8153,'-15'7'73,"1"2"1,0 6-1,-1 4 1,2 5 352,4 3 0,-4 2 0,4 0 0,-3 1-36,3 4 0,-4-4 0,5 5 0,-2-1-306,1-1 1,4 1 0,-3-5-1,0-2-559,0-3 0,5 1 1,-2-5-1,3-3-1774,2-1 2249,0-1 0,7-7 0,1-2 0</inkml:trace>
  <inkml:trace contextRef="#ctx0" brushRef="#br0">27119 13841 8053,'6'-9'219,"4"-1"0,4 1 290,6-6 0,0 3 0,4 2 0,-5 5 353,-3 4 1,-1 1-685,-1 0 1,-6 6 0,-3 4-194,-3 2 0,-10 3 0,-5 1 1,-6 1-348,-4 2 0,4 1 1,-3-6-1,1 0-117,3 1 0,7-6 1,2 1-502,-3 1 541,6-4 1,-2 1 58,3-4 371,4-2 1,-6 6 325,7-3 0,7-4 0,2 4-28,4-3 1,-3-2 0,-1 0-34,2 0 1,1 1 0,-3 4-215,-4 5 1,-3-2-1,-2 1-279,0 2 0,-7-3 1,-1 2-1,-1 0-218,-1-2 1,0 4 0,-4-4-1,0 2 455,-1 0 0,1-1 0,-1 6 0</inkml:trace>
  <inkml:trace contextRef="#ctx0" brushRef="#br0">27867 13381 8316,'-1'-13'428,"-4"4"0,-3-3 960,-7 8-1062,1 5 1,0 7 0,-1 8 0,-1 5-211,-3 8 1,3 1 0,-3 9-1,4-1-103,6-1 0,-2 4 0,6-2 0,2 4-161,1 5 1,2-8 0,2 1 0,1-4-7,2-5 0,6 0 0,-3-2 1,0 1-197,-3-4 1,1-8 0,-1 0 0,-2-3-285,-1-1 634,4-1 0,-4 0 0,4 1 0</inkml:trace>
  <inkml:trace contextRef="#ctx0" brushRef="#br0">28112 13568 7204,'-8'6'1081,"0"2"1,5 8-51,-2 4-916,-6-4 1,7 11-1,-4-3-19,2 3-92,-5 2 1,9 0-1,-3-2 1,2-2-160,-2-1 1,4-6-114,-4 1 55,3-3 179,2-8 1,0-3 0,0-12 45,0-7 1,5 0-1,2-7 1,1 0 30,3-3 1,2-3 0,1-2 0,2 0 118,3 1 1,-3 4 0,3 0 0,-3 0 326,-1 1 1,-1 2-1,2 7 1,2 1-96,1 4 0,0 2 0,-5 7 0,1 2-122,-1 3 0,0 7 1,-1 9-1,-2 2-343,-1 2 0,-2 2 0,2 2 0,-6-2-332,-2-3 0,-2 4 0,0-6 0,0 0-222,0-3 1,-5-3 0,-1-1 0,-1-1-1142,1 1 1766,-5-1 0,3-6 0,-7-2 0</inkml:trace>
  <inkml:trace contextRef="#ctx0" brushRef="#br0">28586 13309 8732,'23'-6'0,"-4"-2"0,-1 0 682,1 3 0,-2-1 0,7 1 0,2 3-64,1 5 1,-5 5 0,-1 7-1,-2 1-50,1 3 0,4 3 1,-5 7-1,-2 1-539,-1 4 1,-1-2 0,-2 5 0,-4 0-364,-4-1 0,-3 3 1,-2 2-1,-4-1-185,-5-1 0,-2-1 0,-13 3-1846,-2-2 1814,-1-4 0,-2-6 1,-1 0-1736,-4-1 2286,-3 8 0,1-6 0,0 5 0</inkml:trace>
  <inkml:trace contextRef="#ctx0" brushRef="#br0">28543 14273 7937,'-9'-5'-1068,"-1"1"1068,7-1 0,-10 5 0,5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21465 16820 28477,'0'-15'-9831,"0"1"7192,0 0 1,0 4 1954,0 0 0,0 6-350,0-6 1077,0 7 1,5-2 0,1 8 466,2 2 1,-3 0-1,5-5 1,1 1 114,2 4 1,3-3 0,1 3-620,2-4 1,0-1-1,-4 2 1,-1 1 613,1 2 0,1 0 0,1-5 0,2 0 292,-1 0 1,-7 0-1,-1 0 429,1 0 0,2 0-787,1 0 0,-6-2-143,-3-3 0,3 4 0,0-6 0</inkml:trace>
  <inkml:trace contextRef="#ctx0" brushRef="#br0">21738 16834 29013,'-8'-6'-3653,"4"-4"0,2 2 3045,2-1 0,6 4 1,4-3-1,4 1 1390,5 4 0,-1 2 0,6 1 1,3-2-189,5-3 1,7 4 0,9-4-1,3 3-188,0 2 0,5 0 0,-3 0 0,4-1-124,5-4 0,-4 3 0,1-3 0,-5 4-218,1 1 1,-4 0 0,2 0-1,-1 0-213,0 0 0,-4 0 0,-8 0 1617,-2 0-1027,0 0 1,-1 0 0,-5 0-1,-6 0-658,-7 0 1,-3 1-685,-2 4 245,-6-3 1,-3 4 0,-10-6 0,-4 2-507,-4 3 991,-2-4 1,1 12 0,0-5-1</inkml:trace>
  <inkml:trace contextRef="#ctx0" brushRef="#br0">9812 8748 10303,'-7'-14'0,"-1"-1"308,0 1 0,0 4-1083,3 1 179,4-1 1,-6 1 0,7-1 0,0-1 978,0-2 1,0-1 0,0-1 0,0-1-277,0-3 0,0 3 1,2-3-1,1 1 102,2-1 1,5 1 0,-4-4 0,0 1-105,1 4 0,-1-4 0,-3 2 0,2 0 28,-2-2 1,4 5 0,-2-3 0,-1 3-8,3 1 1,-4-4 0,5 0-141,-2 1 380,6 2 0,-4 2 0,6 0 67,0-1 0,1 2 0,-1 2 0,2 3 181,3 2 1,-3-4 0,5 5 0,-2 2-57,0 2 1,2-4-1,-2 0 1,4 0 1,-1-1 0,5 4 1,-3-4-1,3 1 3,2 0 1,-2-4-1,-1 4 1,-2 0-12,2-1 1,1 2 0,1-4-1,0 2 168,-4 3 1,1-4 0,-4 3 987,1 0-1462,2 3 0,0 1 0,0-2 0,0-1-166,-1-2 1,5 0 0,-2 5 0,3 0-173,-2 0 0,3 0 0,4 0 0,-2 0 0,-2 0 1,1 0-1,1 0 1,1 0 15,-1 0 0,0 0 0,0 0 0,2 0-10,-2 0 1,3 2 0,2 1 0,3 2-11,4-2 1,3-1 0,-4-2 0,0 0 13,0 0 0,7 5 1,1-1-1,0 0 37,-3-3 0,-3-1 1,-2 0-1,0 0-14,0 0 1,-1 0-1,-2 0 1,-4 0 83,0 0 1,4 0 0,-4 0 0,3 0 27,-1 0 1,-6-5-1,3 1 1,0-1 16,4-2 0,-2 6 0,1-6 0,0 3 14,-1-1 1,5-2-1,-4 4 1,4-2 5,1 2 1,-5-3-1,0 1 1,2 2-24,2 1 0,-4 1 0,1-2 0,-1-2-16,-1 2 0,6 1 0,-1 2 1,5 0-53,5 0 0,0 0 0,6-2 0,-1-1 16,1-2 1,0 1 0,-1 4-82,1 0 20,-1 0 1,7 0 0,2-2 0,1-1 39,0-2 1,0 0-1,5 5 1,0-1 4,0-4 0,0 3 1,0-4-1,0 1 43,0 0 1,1 0 0,2 4 0,2-2-7,-2-2 0,-1 0 0,-2 5 0,1 0 19,4 0 1,1-2 0,-36 1 0,-1-1 0,0 0 0,0-1-32,0 2 1,1-1 0,0-1-1,1 0 1,0 0 0,0 1 65,0 1 0,0-1-67,1-2 1,-1 0 0,0 2 0,0 1 0,0-3 0,0 0 0,0 0 0,1 0 7,-1-1 0,0 2 1,-2 0-1,-1 1 0,40-6-107,-1 1 63,-38 2 0,1-1 1,33 5-1,5-6-129,-2 1 138,-1 4 0,-5-6 0,0 5 0,1-2-16,4 2 1,-3-3-1,4 1 1,-1 0-28,-1-1 1,3 2-1,-4-4 1,2 2 22,-2 3 0,-2-3 1,-1 1-1,0 0 6,0-1 1,-5 4 0,-1-3 0,-2 4 13,-4 1 1,6 0 0,0 0 0,-1 0 23,-3 0 0,-1 0 0,0 0 57,1 0-71,7 0 0,-8 0 0,4 0 0,1 0-8,-1 0 1,2 0 0,4 0-28,-4 0 37,-9 0 0,-4 0 0,-5 0 1,3 0 2,2 0 1,-5 1-1,1 2 1,-2 2-48,0-2 1,1 4 0,-2-2 0,1-1-14,-2 3 0,-1-4 1,-2 5-1,2 0-26,3 0 0,-8 0 0,3 3 0,-2-1-14,1 1 1,1 0 0,0 0 0,1-1 0,-1 1 1,-2 2-1,-2 1 1,-4 1-83,0-1 0,-5-4 1,2-1-86,-6 2 5,1 9 1,-9-4 0,4 3 0,-1-2-95,-4 2 0,-1 2 1,-1 5-1,1-2-47,3 1 0,-3 3 1,3 0-1,-3 1 3,-2 0 1,2 0 0,2-1-1,1 1 43,-1 0 0,3 0 1,-2 0-1,0-1 14,2 1 0,-5 0 1,3 0-1,-3-1 32,-2 1 0,1 0 0,-1 0 0,0 1-47,1 4 0,-6-4 0,1 4 0,0-2-35,-2 1 0,3 2 0,-5 5-622,2-1 842,-5-7 1,9 9-1,-6-2 1,0 2 20,1 2 1,-2-4 0,-5-1 0,0 2-55,0 2 1,4 1-1,1 0 1,-2 0-47,-1 0 1,-2 0 0,0-1-1,0-2-27,0-2 0,-5-1 0,0 3 0,2-3 97,2-2 0,-4 3 0,0-2 0,0 0-26,-1 4 0,4 2 0,-3 1 1,4 0 129,1 0 1,0 1 0,0-1 0,1 1-3,4 4 1,-2-3 0,5 3 227,-1-3-79,4-2 0,-3 0 1,6 0-1,1 1 64,-1-1 0,0-5 0,1 0 1,-1 4 24,1 4 0,-6-2 1,1 0-1,1-4 5,2 0 0,-4 2 1,-1 1-1,-1 0-127,-4 0 0,-1 0 1,-2 1-1,0-1-70,0 0 0,0-1 0,0-2 0,0-2-94,0 2 0,-7-3 1,-2-1-1,-4 0 47,-2-4 0,-4-2 1,-2-1-1,-1 1 143,-4 4 1,1-4 0,-1 4-41,2-4 85,0-8 1,-6 6-1,-2-6 1,-2 0 162,2-3 1,-3-3 0,0-1 0,-2-1 164,-3 1 0,-1-1 0,-2-1 0,1-2 64,4-1 0,-4-1 1,4 4-1,-4-2 73,-1-1 0,2-2 1,1 3-1,0-1-158,-5 1 0,3-3 1,-4 1-1,3 1-84,-2-2 0,-3 3 0,2-5 1,-4 1 27,-1-1 0,3 4 0,-5-4 0,-1 1 35,-2-1 0,0 0 0,0-2 376,-1 0-642,2 8 1,-10-9 0,4 5 102,-1-2-214,-1 5 1,6-7 0,-2 4 0,-4 0-20,-4 0 1,-3-4 0,-1 4-1,3 0-7,1 0 1,-7-3 0,-4 3-1,1-1-14,5-4 1,-3 3 0,-5-1-1,39-3 1,0-1 35,-40 1 1,1-2-1,-2 1 1,6 2-2,2 2 0,-3 0 0,-1-5 0,0 0 23,-1 0 0,3 0 1,4 0-1,-2 0 11,-2 0 0,-3 0 0,-2 0 63,4 0-77,-3 0 1,6 0 0,-4 0 0,1 0 0,1 0 1,-1 0 0,5 0 0,0 0-2,0 0 0,0 0 0,2 0 0,1 0 2,2 0 0,5 0 1,-5 0-1,-2 0 17,-2 0 1,4 0 0,0 2 0,0 1-47,1 2 1,-4-1-1,5-4 1,-1 0 48,4 0 1,-4 0 0,-1 0 0,-3 0-8,-2 0 1,6 0 0,2 0 68,0 0-103,5 7 0,-14-6 1,4 6-113,0-1 68,7-4 0,-7 9 0,4-5 0,-3 1-5,0-1 1,-1 4 0,7-5 0,-6-1 30,-2 3 0,-2-4 0,0 5 0,0 0-44,0 0 0,5 0 0,-1 3 1,-4-3 4,-4-1 1,0 4 0,4-3 0,0 1 2,0 1 1,-3-5 0,3 3 0,5 0 79,1 0 1,5-5-1,-6 2 1,0-4 35,2-1 1,1 5-1,6 0 248,1-2-243,-1-1 0,1-2 1,-1 0-1,0 0 13,1 0 0,-1 0 0,1 0 0,1 0-57,3 0 1,-1 0-1,6 0 1,0 0-4,-2 0 1,1 0 0,-4-2-1,5-1-22,3-2 0,-4-1 0,-4 1 0,-1-3-22,1 0 1,3-5 0,7 5-1,0-1-77,0-1 0,0 5 0,-1-4 0,3-3-17,3 0 0,-4 2 0,4 0 0,-4-1-51,-1-2 0,5-3 0,1-1 0,2-2-188,3 1 0,-4-3 0,1 1-303,-1-3 346,4 6 0,-4-11 1,6 6-1,-2-2-16,-2 0 1,1 2-1,4-4 1,0 2-56,1-1 1,-1-7 0,0-2 0,0 0-80,0-1 0,2 3 0,2-8 0,2-3-35,3-3 1,0-2-1,6 3 1,0-1 60,-1-2 1,1-7 0,1 3 0,2-4 25,1-2 1,5 1-1,-4-3 1,-1 0-169,2-3 1,-3 3-1,6 5-1658,2 2 1798,2 1 1,1-9 0,0 0 0,-2 2-145,-3-2 1,4-1 0,-4 0-630,3-6 1062,2 4 1,0-4 0,0 4 0,0-2 122,0-3 1,0-4-1,0-1 1,0 4 152,0 0 1,7-1-1,2-1 1,4 0-85,1 1 0,1 3 0,-1 0 0,0-4-27,1-3 1,-1-5-1,-1 8 1,-2 6 72,-1 5 1,-7-1-1,2-2 1,-4 0 204,-1 0 1,0-3 0,-1 5 337,-4 1-642,3 8 1,-9-1 0,5 6 0,-1 2-322,1 1 1,0 2-1,2-1-1025,0 1 987,-1 7 0,5 0 1,0 9-1,0 3-921,0 5 1477,-7 9 1,-1 4 0,-6 6 0</inkml:trace>
  <inkml:trace contextRef="#ctx0" brushRef="#br0">7769 9698 8090,'8'-15'779,"-2"1"1,-6-1-1,2 1 41,2 0 1,-2-1 0,3 1 0,-4 0-29,-1-1 1,0-4 0,0 0 0,0 1-215,0 2 0,0 2 0,0-1 0,-1 3-297,-4 2 0,-3-1 1,-6 6-1,-2 2-241,-3 1 0,1 9 0,-6 4 0,-2 6-470,-1 7 1,3 5-1,2 5 1,1 4-72,3 4 0,4 1 0,3 0 0,3 0 373,2 0 1,1 1 0,5-1-1,0-2 165,0-2 0,8 1 1,4-7-1,6-1 128,0-1 1,2-9-1,1-5 1,0-4 97,0-3 1,4-7 0,-2 2-1,-1-5-281,-3-5 0,2-3 0,-2-8 0,-1-1-610,-2-3 0,3-5 0,0 1 1,-1-3-340,-2-2 1,0 0 0,1-1 966,3-4 0,5 4 0,-3-5 0</inkml:trace>
  <inkml:trace contextRef="#ctx0" brushRef="#br0">8143 9309 8070,'0'-24'0,"0"2"0,0 1 4359,0 3-3487,0 2 1,1 16 0,3 10-1,0 12-327,0 10 1,-3 5 0,-1 8 0,0 1-308,0 2 0,0 7 1,0-4-1,0 2-318,0-1 0,5-4 1,0 5-1,0 0-293,1-2 1,-4-2 0,2-5-1,-1-3-551,2-2 1,-2 1 0,5-8 0,0-5-881,0-7 0,-3-4 1804,5-1 0,-1-7 0,6-2 0</inkml:trace>
  <inkml:trace contextRef="#ctx0" brushRef="#br0">8344 9568 8059,'-5'-14'940,"1"-1"0,-1 1 0,5 0 1,0-1 267,0 1 1,1 1 0,4 2 0,5 3-699,3 1 0,-4-2 1,1 4-1,1 2-431,2 1 1,1 2 0,0 0 0,-1 2-44,-3 3 1,3 3-1,-5 6-515,0 0 342,-2 7 1,-6-3 0,0 6 0,-2 1-678,-2 3 1,-6 0 0,-8 1-547,-1 0 997,0 0 1,0-1 0,-2 0 0,0-4-119,1-5 0,0-3 1,4-2-1,-1-1 276,-2-3 0,-1-4 0,6-8 143,0-2 0,4 0 0,2-5 458,2-2 0,1 3 272,5-2 0,5 8 0,1 1 1,2 6-45,3 3 0,7 0 0,1 3 0,0-2-78,2 3 1,0 0 0,4 3 0,-2-1-304,-2 0 0,2-1 1,-3 0-1,-1 0-686,2 3 1,-5 1 0,1-2-1,-4-1-924,-3 1 0,-6-1 0,6 0 1367,1 1 0,-4-1 0,-1 1 0</inkml:trace>
  <inkml:trace contextRef="#ctx0" brushRef="#br0">8603 8993 9135,'-8'-23'958,"3"4"0,9 8 0,2 1 0,2 1-81,3 1 0,2 1 0,1 7 0,1 0-708,-1 0 0,-1 2 1,-2 3-1,-3 4-245,-2 4 0,-1 6 1,-5 2-1,0 1-1,0 4 1,-1 0-1,-4-1-996,-5-1 706,-3 0 1,1 5 0,0-2 0,3-3 34,-2-5 1,3 2 0,0-2 0,1-1 337,4-2 0,2-2 81,1 1 1,6-7-1,3-4 36,4-2 0,2-2 1,1 0-1,1-2-466,2-2 0,1 2 0,-6-4 0,0 1-2542,1 0 2885,-1 0 0,1-1 0,-1-2 0</inkml:trace>
  <inkml:trace contextRef="#ctx0" brushRef="#br0">8229 9640 8019,'-8'8'594,"0"-2"1328,3-6-711,4 0 0,-6-1-582,7-4 1,0 2 0,2-5-1,1 0-226,2 0 0,6 3 0,-3-4 0,2-1-270,-1 2 1,1-5 0,4 4-619,1-4 246,-1-2 1,0 3-1,1 0 1,-1 3 238,1-2 0,5 4 0,3 1 0</inkml:trace>
  <inkml:trace contextRef="#ctx0" brushRef="#br0">18429 863 8065,'-14'0'216,"0"0"0,-1-5 1,2-1 516,4-2 0,6 0 1,12-3-1,10 1-89,7-1 0,4-2 0,4-1 0,4 1-7,4 4 1,1-4 0,-1 5 346,-4 0-823,-3 1 1,-3 7 0,0 0 3,0 0-176,-11 0 0,11 2 0,-11 1 0,-1 4-287,1 1 1,-2-4-1,-4 4 1,-1 0-1657,0 0 0,-1-3 1954,-3 5 0,3-7 0,-5 3 0</inkml:trace>
  <inkml:trace contextRef="#ctx0" brushRef="#br0">18631 777 8018,'-15'10'0,"1"-1"0,0 2 239,-1 2 1,6 8-1,-1 3 1,0 5 689,2 4 1,-3 4 0,5 8 0,-1 1-522,1 2 1,1 5-1,4-4 1,-3 1-99,0 0 1,-1-9-1,5-6 1,0-1-47,0-1 1,0-1-1,1-6 1,3-4-58,0-1 0,3-2 0,-2-4 0,4-1-59,4 0 1,1-6 0,1-3 101,-1-3-107,7-2 1,-3 0 0,4 0 3,-1 0-243,4 0 0,-7-5 0,6-1-1015,1-2 858,-4-2 1,0-4 0,-7 1-1,1 2-1736,-1 1 0,1 1 1989,-1-6 0,0 1 0,1-1 0</inkml:trace>
  <inkml:trace contextRef="#ctx0" brushRef="#br0">18487 1281 8396,'-10'-5'0,"2"-2"1940,2-1 1327,-5 5-2503,9-3 0,2 1 1,11-1-1,7-1-110,6 1 1,5-4 0,3 4 0,3-1-1034,2 1 0,1-4 1,5 6-1,0 0 379,0 3 0,1-6 0,-1-1 0</inkml:trace>
  <inkml:trace contextRef="#ctx0" brushRef="#br0">19206 835 8050,'0'-15'496,"0"1"0,2 1 0,3 2 678,4 1 1,6 1-1,5-4 1,8 2-160,4 1 0,7 5 0,-2-3 0,2 0-946,-1 0 1,-6 5 0,2-3 0,-4 1-878,-1 0 1,-7 0 0,-3 5-1,-3 0-3697,-1 0 4505,-7 0 0,-2 7 0,-6 1 0</inkml:trace>
  <inkml:trace contextRef="#ctx0" brushRef="#br0">19508 820 8050,'-14'19'493,"0"0"1,-1 2-1,2-2 1,2 7 359,2 6 1,1 5-1,-2 6 1,5 0-196,4 0 0,1 0 0,0 2 0,0 2-448,0 1 1,0-7-1,0-7-890,0-4 479,0-1 1,0 0 0,0-2-1,0-3-853,0-5 0,0-1 1,0-1 1053,0 2 0,0 0 0,0-4 0</inkml:trace>
  <inkml:trace contextRef="#ctx0" brushRef="#br0">19998 835 8090,'-5'-15'643,"0"1"0,-5 4 0,4 2 523,-2 2 0,0 9 0,-3 11 0,1 10-829,-1 8 0,-2 5 0,-1 6 0,1 2-151,3 3 0,-2 3 1,2 7-1,-1-1-165,1 1 0,-1-2 0,6-2-982,2-1 684,-5 0 0,6-7 1,-2-3-1,2-3-571,2-3 0,0 3 1,2-8-1,1-3 848,2-4 0,6-1 0,-3 5 0</inkml:trace>
  <inkml:trace contextRef="#ctx0" brushRef="#br0">20069 1237 7982,'0'-14'373,"0"0"-126,0-1 0,-4 1 1607,-1-1 0,0 9-1625,5 6 0,0 6 1,0 10-1,0 4-177,0 4 1,0 4 0,0 4 0,-2 2 48,-2-2 1,2 3 0,-4-1 0,1-2-56,0-2 1,-5-3 0,6-1-1,0-4-96,3-1 139,1-2 1,0-13-1,0-6-115,0-8 1,1-11 0,4-5 0,3-3 18,0-2 0,5-4 0,-3-1 1,2 1-114,3-3 1,-1 5-1,1-6-291,-1 2 370,7 1 1,-5 7 0,3 1 0,-3 5 101,-2 5 1,1 0 0,-1 12 0,0 2 216,1 5 1,-6 7 0,-1 7-1,-1 4-38,-4 2 0,0 5 1,0 6-1,2-2-204,-2-2 1,-1-1-1,-2 0 1,-2 0-746,-2-1 1,0-4 0,-4 0 0,2 0-1098,3-1 1,-4-2 1805,3-7 0,-8 0 0,4 1 0</inkml:trace>
  <inkml:trace contextRef="#ctx0" brushRef="#br0">20415 835 7982,'14'-15'448,"1"6"1,-1 1 0,0 1 1020,1 4 1,-1 9 0,0 9-216,1 7-1032,-1 5 1,5 8-1,1 5 1,-4 5-74,-5 3 1,2 8 0,-5 2 0,0 6-164,-4 1 0,3-1 0,-2-6 1,-2-1-614,-2 1 1,-7-2-1,-4-4 1,-2-4-224,-3-3 1,1-2 0,-1 1 0,1-3 849,0-3 0,-1 4 0,1-5 0</inkml:trace>
  <inkml:trace contextRef="#ctx0" brushRef="#br0">21177 1151 9810,'-5'-22'0,"1"2"0,-1 5 0,0 0 1663,0 1 1,2 6 0,8 3-1196,4 3 0,4 2 0,3 2 0,2 1-534,1 2 1,5 5 0,-3-4-1,1 0 22,4 1 0,-6 2 0,0-4 1,-3 0-351,2 1 0,-4-3 1,1 5-2507,-5-1 1821,-8 4 0,4-3 1079,-7 6 0,-13 7 0,-3 2 0</inkml:trace>
  <inkml:trace contextRef="#ctx0" brushRef="#br0">21163 1439 8010,'-8'0'7293,"13"0"-6636,9 0-652,10 0 1,-6-2 0,6-1 0,1-2-2376,2 2 2370,2 1 0,6-4 0,2-2 0</inkml:trace>
  <inkml:trace contextRef="#ctx0" brushRef="#br0">22688 892 8405,'0'-14'0,"1"1"0,4 3 0,-2-2 0,9 2 1915,4-3-1411,-2 5 1,13-3 0,-3 5 0,5-1-27,4 1 0,4-1 0,6 4 74,1-2-390,5 1 0,-2 4 0,4 0 0,0 0 27,0 0 1,0 0 0,3 0-1,-1 0-144,2 0 0,-1 0 0,-1 0 1,-5 0-213,-4 0 0,-5 0 1,-4 0-1,-3 0-629,-5 0 0,-8 0-1273,0 0 599,-3 0-817,-8 0 2287,-1 0 0,-7 6 0,0 2 0</inkml:trace>
  <inkml:trace contextRef="#ctx0" brushRef="#br0">22688 806 9511,'0'-15'1199,"1"7"-661,4 4 0,3 4 0,7 3-290,-1 2 0,2 6 0,2-2 1,2 4-13,3 2 0,1-1 0,4 0 1,3 1-21,2-1 1,4 0 0,6 1 0,2-1-127,3 1 0,-3-3 0,3 0-319,-3-3 167,-2 1 0,-8 4 0,-6 1 0,-9-3-87,-4-2 0,-1 3 1,-2-4-1,-4 4 53,-4 2 0,-5-1 1,-3 0-1,-4 2-185,-1 3 0,-1-3 0,-6 4 0,1-3 122,0 2 1,-6-1-1,0 4 1,-3-1 62,-2-3 1,-2 3 0,-2-2 0,0 0 43,0 2 1,-1-5 0,-2 3 0,-3-3 80,-2-2 0,3 5 0,-2 1 0,-1-3 194,0-1 0,5-1 0,-3-3 0,1 0 19,1-3 1,6 1 0,6 2 0,3 0 491,4-3-524,-4-6 0,18 9-116,0-8 0,7 3 1,7-4-1,2 2 138,3-2 1,4-1 0,5-2 0,1 0 87,0 0 1,1 0-1,2 0 1,3 0-80,2 0 0,2 0 0,4 0 0,0 0-147,0 0 1,7-2-1,1-1 1,0-2-191,-3 2 0,1 0 1,-1-1-1,0 0-171,2 0 1,-10 3-1,1-1-80,-4-3 250,-3 4 1,-5-6 0,-2 7 0,-3 0-366,-5 0 1,-8-4 0,-1-1-2693,1 2 3154,-5 1 0,-6 8 0,-8 2 0</inkml:trace>
  <inkml:trace contextRef="#ctx0" brushRef="#br0">22271 2446 10595,'6'-8'556,"4"3"1,2-1-1,3-1 1,-1-1-364,1-3 0,-1-2 0,-1-1 0,-2-2-130,-1-3 1,-1 3 0,6-5-54,-1 0-54,-6 5 0,0-4 0,-5 5 0,2 1-131,-2-1 115,-1 1 0,-4 6 0,-1 5 0,-4 8 56,-1 9 0,4 2 0,-6 6 0,1 1 52,1-1 1,0 2 0,4 5 0,0-2-30,0-3 1,3 3 0,1-4-1,0 1-23,0 0 1,0-2-1,1 2 1,3-5-16,0-3 1,8-2 0,-3-1-156,4-3 0,1-4 1,1-6-610,-1 0 566,0 0 0,1-1 0,-1-4-1808,1-5 996,-1-3 1029,0-7 0,1 4 0,-1-5 0</inkml:trace>
  <inkml:trace contextRef="#ctx0" brushRef="#br0">22343 2000 8279,'-8'-6'979,"1"2"1,9-4-533,3 2 1,3 1 0,6 5 0,0 0-335,1 0 1,-1 2 0,1 1-1,0 3-609,5 2 1,-4-3 0,3 5 495,-3 1 0,-2 2 0,1 1 0</inkml:trace>
  <inkml:trace contextRef="#ctx0" brushRef="#br0">22832 2230 10355,'9'-5'737,"1"1"1,-1-1-1,6 5 1,-2-2-234,-4-3 0,9 4 0,-4-4-525,2 3 50,0 2 1,-1 0-1,-1 0-514,0 0 434,1 0 0,-6 0 1,1 2-1,1 1 84,2 2 0,-3 0 0,-3-4-33,0 4 0,4 3 0,-3 7 0</inkml:trace>
  <inkml:trace contextRef="#ctx0" brushRef="#br0">22803 2432 9327,'-6'-5'1163,"6"0"1,1 0 0,9 5 0,1 0-792,2 0 1,1 0 0,2 0 0,2-1-384,1-4 1,0 3-1,-3-3 1,2 4-753,1 1 1,2 0 0,-4 0 762,2 0 0,7-7 0,-4-1 0</inkml:trace>
  <inkml:trace contextRef="#ctx0" brushRef="#br0">22156 2590 8113,'-8'0'4233,"1"0"-3690,7 0 0,2-2-336,3-3 0,-2 2 1,6-6-1,3-2-151,0-2 0,3-2 0,-1 1 0,0 0-98,1-1 1,1-4 0,1 0 0,3 0-84,-3-2 1,-1 5 0,-1-3-1,-3 1 134,-2-1 0,1 8 1,-4-4 114,1 3 0,-4 0 0,4 1 448,-1 2-203,-2 5-145,-5-2-309,0 6 186,0 0 5,6 0-84,-5 6 1,6-2 0,-7 5 317,0 2-182,0 2 1,5 2 0,-1-1 0,0 0 82,-3 1 1,-1 4 0,0 2-1,0 1 16,0 4 1,0 1 0,0 2 0,0-1-88,0 1 0,5 0 0,0 0 0,-2-1-80,-1 1 1,-1 0-1,2 0 1,2 1-126,-2 4 0,-1-4 0,-2 4 0,2-4-36,2-1 1,-2 0 0,3-1 0,-4 1 42,-1 0 1,0 0-1,-1-1-126,-4 1 99,3 6 1,-6-9-1,5 3 1,-3-4 155,-2-2 0,3 2 1,-5-4-1,1 0 322,1 0 1,-5-2 0,4-5-329,-4 1 0,0-6 0,2-1 0,1-1-77,-1-4 0,3-2 0,-2-1 0,-1 0-269,-2 0 1,-1 0 0,0 0 46,-1 0 1,1-1-1,-1-4 68,1-5 1,0-1 0,1 0-1,2 1-11,1-1 0,2-2 0,-3-1 1,3 0 59,2-1 0,-4 6 0,5-1 0,2-1 124,1-2 1,2-1 0,0-1 141,0 1 1,2 0-1,1-1-124,2 1 1,6-1 0,-1 3 0,3 0 58,1 3 0,5-1 0,2-4 0,0-1 86,-1 1 1,4 0 0,-3-1-1,2 1-56,2 0 0,1-1 1,-1 2-1,-1 2-76,2 2 0,-4-1 1,2-3-137,2 4 35,-5-4 0,-1 6 1,-5-4-268,-1 2 135,1 5 1,-1-7-906,0 6 393,1-6 1,-1 8 0,0-5-608,1 2 0,-6 1 1,1 5-753,1 0 2036,2 0 0,-5-7 0,-2-1 0</inkml:trace>
  <inkml:trace contextRef="#ctx0" brushRef="#br0">22170 2647 12145,'14'-4'259,"1"-1"1,-1-6-1,-1 1 1,-2-1-44,-1 1 1,-1-3-1,6 2 31,-1-6-182,0 1 1,-1-5 0,-2 7 0,-1-2-46,1-4 0,0 4 0,1-4 0,-3 0-117,2 1 1,-3 0-1,2 5 1,0-1 44,-3 1 0,5 0 419,-8-1-301,8 7 0,-11 3 0,4 10-74,-3 5 1,-4 3 0,-1 1 0,-2 2-78,2 3 1,1-1 0,2 4 0,-1 0-93,-4 1 0,3-6 1,-3 4-1,4-2 97,1 1 0,-2-3 0,-1-6 169,-2-1 25,1-1 1,4 1 304,0 0 0,0-9-357,0-1 0,0-6 0,0-9 0,0 1-35,0 0 0,1-5 1,2-2-1,2 0-8,-2 0 0,0 2 0,1 5 1,0-1-15,0 1 0,-3 4 0,1 2-15,3 2 0,-2 1-45,6 5 1,-5 6-1,0 4-103,-2 3 99,-2 8 1,0-4-1,0 6 1,0-1 3,0 0 0,0-4 1,0 1-1,0-3 70,0-2 0,0 1 0,-2-2 1,-1-2 141,-2-2 0,-1-5-88,1 0 1,4-4-1,-6-4 22,1-6 1,4-3 0,-3-3 0,2-1 51,-2-2 0,4-5 1,-4 3-1,4 0-108,1 0 0,0 2 0,0 5 0,0-1-59,0 1-147,0-1 1,0 9 53,0 6 53,0 6 1,4 10 0,1 2-160,-2 1 136,5 7 0,-6-4 0,3 5 1,-2-1-70,2-2 1,-4-2 0,4 4 0,-3-4-61,-2-1 1,1-2-1,2-4 254,2-1 44,0-6 1,-5-3 0,0-10 0,0-5-58,0-2 0,0-9 0,0-2 532,0 1-424,0-5 0,0 4 0,-2-5 0,-1-1-63,-2 0 0,1 0 1,4 1-324,0-1 130,0 6 0,0-2-118,0 6-163,0 0 340,0 11 1,0 4 0,0 12 0,0 7 144,0 1 0,0 6 0,1 2 1,2 2-100,2-2 0,0 3 0,-5-5 1,0 2-111,0 0 0,0-5 0,0 4 1,0-3-212,0-2 0,0-2 53,0-2 61,0-6 260,0 5-13,0-11 1,0-2 0,0-10-1,0-3 0,0-6 0,0 0 0,0 0 23,0-2 0,0 4 1,0-7 103,0-2-126,0-1 1,0 4 0,0 3 0,-2 0 64,-2 1 0,2 0 0,-3 5 11,4-1 1,1 1-73,0 0 1,0 7-51,0 7 0,0 7 271,0 7-164,0 0 1,4 1-1,1-1 1,-2 0 118,-1 1 1,-2 4 0,0 0 107,0-1-252,6 4 0,-4-4 0,3 4 0,-4 1 31,-1-1 0,0-3 0,2 3 0,1 1-14,2-1 1,0 1-1,-5 1 1,0-4-27,0 1 1,0-3-1,0 4 1,0-1-39,0-4 0,0-1 0,0 0 0,-2 2-8,-3 1 1,4 0 0,-4-4-1,2-1-173,-2 1 1,3 5-43,-2 4 202,2-9 0,0 4 0,-1-9 1,-2 2 0,1 3 0,4-1 1,-2 0-1,-1 1 9,-2-1 0,0 1 58,5-1-25,-6 0 0,3 1 0,-5-1 57,1 1 0,1-1 0,3 0-71,-2 1 1,0-1 0,4-1 0,-3-2-38,0-1 0,-3-1 0,4 6 66,-2-1 1,-1-4 0,3-1 97,-2 2 0,-5-3 1,4 2-46,-2 1 0,3-3 16,-5 2 1,6-5-233,-6 4 65,0-6 0,1 4 0,-1-7 13,-1 0 1,3 0-1,-2 0-14,-1 0 0,-2 0 1,-1-2 19,0-3 0,-1 2 0,1-6 0,0-3 0,4 0 1,2-3-1,0 1 9,0-1 0,5 1 0,-2 0 1,3-1-10,2 1 0,0-5 0,0 0 1,2 1 20,3 2 1,-2 2 0,7-1-1,2 1 110,6-1 1,-2 1 0,5 0 366,-1-1-338,3 1 1,1-1-1,0-1 1,1-1-7,3-2 1,-1 0 0,0 4-1,-2 1-82,1-1 0,4 3 0,-7 0 0,1 4-227,0 2 0,-5 0 0,3 2-124,-1 0 0,-2-1 0,-4 5-580,-1 0 1,0 5-2408,1-1 121,-7 8 3175,-2-11 0,-6 12 0,0-5 0</inkml:trace>
  <inkml:trace contextRef="#ctx0" brushRef="#br0">23450 2158 8830,'0'-14'1826,"-1"6"-651,-4 3-824,3 3 0,-4 9 0,6 4 464,0 7-572,0 4 1,0 2 0,0 0 311,0 2-448,0 1 0,0 2 1,0-1-1,0 1-40,0 0 1,0-2 0,0-1 0,0-4-75,0-1 1,0-2-1,0-5 1,0 1-753,0-1 1,0-4-2824,0-1 3582,0 1 0,0-2 0,0-2 0</inkml:trace>
  <inkml:trace contextRef="#ctx0" brushRef="#br0">23134 460 7890,'0'-14'1248,"0"0"1,0 4 211,0 0-1239,0 7 1,0-2 0,0 10 0,0 5-15,0 3 0,0 1 0,0 2-82,0 3-34,0-3 0,0 5 0,0-7 1,0 1-259,0-1 1,0 1-1,0-1-122,0 0 1,0 1-1,1-3-358,4-2 473,-3-4 0,6-7 0,-5-4 0,3-6 178,2-7 0,-3 1 0,5-7 0,-1-2 177,-1-1 0,5-2 0,-3 0 0,3 1-43,1-1 0,0 0 1,1 0 279,-1 1-249,0-1 0,1 5 1,-1 3-1,1 3 246,-1 6 0,0 2 0,2 0 342,4 6-538,-4-4 1,4 6-1,-5-1-34,-1 6 0,1 5 0,-3 6 1,-1 1-66,-1-1 0,-7 1 0,4-1 0,-3 2-89,1 3 0,0-3 0,-5 5 0,0-2-53,0 0 1,5 2 0,0-3-1,-2 1 7,-2-2 0,-1-1 1,0 0-1,0 2-310,0 1 1,0 0 0,0-4-1,0-1-554,0 1 0,5 1 0,0 1-1878,-2 2 1482,5 0 1275,0-4 0,13-1 0,1 1 0</inkml:trace>
  <inkml:trace contextRef="#ctx0" brushRef="#br0">24371 993 8125,'-5'-16'0,"1"-2"0,0-1 486,3 1 0,1 7 0,0 2 68,0-3 1,0 8 0,0 4-1,0 9-212,0 9 1,0 6-1,0 9 1,0 7-100,0 7 0,0-1 0,0 7 0,0 1 1,0 2 0,0 2 0,0-1-134,0 1-150,0-1 0,0-4 0,0 0-375,0 1 304,-7-11 0,6 4 0,-4-14 0,2-1-315,-2-1 1,3-4 0,-2-3-604,2-5 360,2-3 1,0-10 215,0-6 1,0-6 0,0-8 0,0-1-1227,0 1 1679,0-1 0,0-12 0,0-3 0</inkml:trace>
  <inkml:trace contextRef="#ctx0" brushRef="#br0">24270 1108 8125,'0'-29'0,"0"2"-210,0 3 0,0-2 0,2 6 0,3-1 636,4 0 1,9 2-1,3 4 1,1 1 481,4 0 0,-4 1 0,2 3 0,2 6-515,1 2 0,0 2 0,-3 2 0,-5 2-90,-3 6 0,-3 4 1,-3 5 128,-6 5-266,-2 4 0,-2 0 0,0 3 23,0 2-242,0-2 0,-6 4 0,-4-6 1,-3-1-227,-1 1 1,-1 0-1,-1 0 1,-1-2 38,-2-3 0,-2 2 1,2-6-1,-4 1-89,1 0 1,0-4 0,4-5 0,-1-4-906,1-2 0,2 4 1234,2-6 0,-1-5 0,1-7 0</inkml:trace>
  <inkml:trace contextRef="#ctx0" brushRef="#br0">24601 1525 8070,'15'8'-48,"-6"0"0,1-3 616,1 5 1,-3 2 0,0 3 0,-2-1 135,-2 0 1,2 2 0,-1 4-1,-2 4-622,-1 3 1,-2 2 0,0-1-1,0 1-114,0 0 0,0-2 0,-2-3 60,-3-5-49,4-3 1,-7-1 237,3-1 26,3-6 0,-6-2 1,5-7 114,-2-4 1,0-5-1,7-9 1,3-5-223,4-3 1,4-2 0,2-1 0,-1-4-201,0-4 0,2 1 0,2 0 1,1 1-238,-1-1 1,-2 5 0,-2-2 0,0 6-649,1 4 0,-1 4 0,1 9-2018,-1 2 2967,-6 5 0,5 4 0,-5 8 0</inkml:trace>
  <inkml:trace contextRef="#ctx0" brushRef="#br0">25292 719 8190,'8'-14'0,"-3"0"0,-4-1 512,-1 1 1,-1 6 228,-4 3 1,2 16-1,-5 8 1,0 9-431,0 5 0,3 6 1,-5 9-1,-1 4-127,-2 4 1,-1 3-1,0 4 1,1 2-137,3 1 1,-3 4 0,4-1 0,-2 3-36,1 0 0,4-3 0,6-12 0,0-1-116,0-3 0,0 0 0,1-9 0,4-4-87,5-3 1,1-3 0,0-6-728,-1 1 586,-1-6 1,-1-3 0,-1-5 0,-3-1-866,1 1 0,2-1 1196,-3 0 0,-2 1 0,4-1 0</inkml:trace>
  <inkml:trace contextRef="#ctx0" brushRef="#br0">25608 1050 8045,'-8'-14'0,"2"0"787,0-1 317,4 7-809,-4-5 0,6 13 1,0 2-1,0 11-146,0 9 0,-2 7 1,-1 6-1,-2 7 5,2 4 0,1 8 1,1-2-1,-3 0-50,0 1 0,-3 3 0,4 3 1,-2-4-100,2-4 0,-3-3 0,1-7 0,2-2-23,1-6 0,0-7 1,-1-4 64,-2-1-108,1-2-64,4-11 118,0-2 0,0-7 1,0-4 18,0-5 1,0-7 0,0-2 0,0 1-125,0 2 0,0-5 0,0-3 1,0-3-33,0-2 1,0 1 0,0-1 0,1 0 65,4 0 1,-2 1 0,5-1 0,0 2 239,0 3 1,2-2 0,4 5 0,1 0 273,-1 1 0,5 0 0,0 8 0,-1 2 319,-2 5 0,-2-1 1,1 1-5,-1 2 0,0 3-569,1 5 1,-7 3 0,-3 6-506,-4 0 0,-1 1 0,0-1 0,-1 1-561,-4-1 0,-3 0 1,-7 1-1,1-2 343,0-4 1,-1 4 0,1-3 0,0 1 210,-1-2 1,1 3 0,-1-6 0,1 0 265,0 1 0,-1-2 0,1-5 171,-1 0 0,6 0 332,-1 0-45,7 0-34,-3 0 1,6 1 0,1 2-25,4 2 1,-2 6 0,5-1 0,0 3 137,0 1 0,-3 0 0,5 1 0,-1 1-214,-1 3 0,5-3 1,-3 3-1,2-3-362,3-1 1,-6-1 0,-1 0-1,0 1-328,0-1 1,-3-4 0,3-1-2868,-1 3 3297,-3-6 0,3 7 0,1-5 0</inkml:trace>
  <inkml:trace contextRef="#ctx0" brushRef="#br0">25954 1410 8813,'1'-13'0,"2"2"0,4 3 0,-1 0 815,1 0 0,4 3 0,-2-3 0,4 2-414,2 3 0,-1 0 0,0-1 0,1 0-414,-1 0 1,2 3 0,2 1-1,1 1-408,-2 4 1,-1-2-1,-1 5-51,-1-1 1,-1 4 471,-3-2 0,-4 4 0,-6 2 0</inkml:trace>
  <inkml:trace contextRef="#ctx0" brushRef="#br0">25982 1583 8342,'-8'-7'3649,"2"6"-3153,6-12 0,2 11 0,2-4-39,6 0 1,3 4 0,1-3-234,1 4-290,5 1 1,-4-2-1,5-1 1,-2-2-1230,1 2 0,0 1 1295,-1 2 0,4 0 0,6 0 0</inkml:trace>
  <inkml:trace contextRef="#ctx0" brushRef="#br0">26558 1496 8198,'8'-6'0,"-2"-2"0,-1-2 0,0 1 786,-2-2 1,5 3 0,2-2 15,2-1 1,-2 3 0,0-2 0,1 1-476,2 1 0,-4-4 0,1 6 0,1-2-186,2-3 1,1-2-1,-1-1 1,-2-1-30,-1 1 0,-1-5 0,6 0 0,-2 1 20,-4 2 0,2 2-207,-6-1-207,6 1 93,-9 6 1,4 3 0,-7 11 13,-4 9 0,3-1 0,-3 7 0,2 0 153,-2 3 1,4 1 0,-4 1 0,3-2 140,2 1 0,-4 3 1,-1 0-1,2 1 116,1 0 1,2 5-1,0 1 1,0 1-148,0 4 1,0 2-1,0 1-246,0 0 132,7-6 0,-6 5 0,4-4 0,-4 2 42,-1-2 0,0-2 0,0-8 0,-1 1-63,-4 0 1,2-5 0,-7-3-1,-1-4 74,-2-4 1,-1-7 0,0 2-1,-1-1 85,1-4 1,-1-1-1,1-2 1,0-2-56,-1-3 0,6-3 0,-1-5 0,0 2-15,2 2 1,-4-1-1,4-4 1,-2-1-14,1 1 1,5-2-1,0-2 1,2-1 149,2 2 0,0 1 0,0 1-27,0 1 0,0-1 0,2 1-46,2 0-37,-2 6 0,11-5 1,-4 5-175,4 0-184,1-5 1,6 5 0,-1-5 0,-2 2-909,-1 2 0,-1 1 0,-1-4 1,1 3-1287,-1-2 2483,0 4 0,1-12 0,-1 3 0</inkml:trace>
  <inkml:trace contextRef="#ctx0" brushRef="#br0">26702 978 8007,'-7'-14'1391,"1"0"442,-4-1 0,6 7-1419,8 3 1,4 4-1,7 2 1,-1 3-699,1 0 0,-3 3 1,0-2-1,-3 3 284,2 0 0,9 4 0,2-4 0</inkml:trace>
  <inkml:trace contextRef="#ctx0" brushRef="#br0">27018 619 8040,'0'-15'940,"0"6"674,0-1 1,2 9-1074,3 1 1,3 6 0,6 10 212,0 3-574,1 3 1,1 14 0,1 2 0,3 5 103,-3 5 1,-1 3-1,0 8 1,2 4-190,1 4 1,0 10 0,-11-37 0,0 1 0,1 1 0,0 1-58,0 0 1,1 0-1,0 3 1,-1-1 0,-1 0-1,0 0 1,0-2 0,0-1-89,6 36 0,4-11 0,-10-5 0,0-4-322,-3-5 1,-4-5 0,-2-8-1,-4-4 15,-5 0 0,-7-3 0,-4-4-482,-1 0 597,4-7 1,-9 4 0,1-5-1525,-6 1 955,-4 2 629,-1 5 0,-11-1 0,3 1 0</inkml:trace>
  <inkml:trace contextRef="#ctx0" brushRef="#br0">27709 1611 8194,'8'-6'325,"0"0"0,-5-6 680,2 3 1,6 6-50,-1-2 0,-2 5-218,1 5-527,-6 3 1,9 6-1,-8 0-25,0 1 1,-3-6 0,-1 1 49,0 1 1,-1-3-311,-4 2 1,-3-7 0,-7 2 0,1-4-261,0-1 0,4 0 0,2-1 1,0-2-1526,0-2 1,5-2 1858,-2 3 0,3-4 0,2-7 0</inkml:trace>
  <inkml:trace contextRef="#ctx0" brushRef="#br0">27882 935 8445,'-13'-19'0,"2"-2"666,1-1 1,7 3-1,-2-4 289,3 3 0,9 2 1,2 7 339,4 1-1002,8 7 0,1-3 0,7 6 0,1 0 333,4 0 0,-2 0 0,6 0 315,2 0-729,2 0 1,-4 0-1,1 0 1,-1 0-102,-1 0 0,-2 0 1,-8 0-1,-1 0-991,-2 0 1,-2 0 0,2 0-1660,-5 0 1,-4 1 2538,-6 4 0,-2 3 0,-7 6 0</inkml:trace>
  <inkml:trace contextRef="#ctx0" brushRef="#br0">28241 835 8506,'-14'4'0,"-1"3"401,1 1 0,1-4 0,2 6 0,3 3 556,2 4 0,1 6 0,5 6 0,0 1-431,0 4 1,0 2-1,0 8 1,0-1-272,0 0 1,5 2 0,-1 1 0,0 2-257,-3-2 0,1-3 1,1-4-1,2-6-1024,-2-2 0,-1-2 1,-2-1-1,0-1-2157,0-3 3182,0-3 0,6-6 0,2-1 0</inkml:trace>
  <inkml:trace contextRef="#ctx0" brushRef="#br0">28414 1453 14993,'8'7'632,"-2"1"1,-4 4-1784,3-2 758,-4 3 1,6-5 0,-6 5 0,2-2 392,2-2 0,0 1 0,-5 4 0</inkml:trace>
  <inkml:trace contextRef="#ctx0" brushRef="#br0">28443 1151 8273,'0'-14'0,"0"-1"3712,0 1-2926,0 6-791,0 2 5,0 6 0,12 6 0,4 2 0</inkml:trace>
  <inkml:trace contextRef="#ctx0" brushRef="#br0">28586 1338 8273,'0'10'208,"0"-1"1064,0 2 1,0 2 0,0 3-499,0 3 0,0-3 0,0 4-638,0-4-89,0 4 1,0-4 0,0 4-1,0-4 43,0-2 1,0-4-645,0-1 1,2-6 352,3 2 1,-2-10 0,5-6 0,0-5 68,0-3 0,2-5 1,4 3-1,0 0 153,1 1 1,-1-1-1,1 3 1,-1 1 305,0 4 1,1 0 0,-1 8 17,0 2 0,-1 3 266,-3 5-403,-4 3 0,-1 11 0,0 2-164,-2 1-78,-1-4 0,-2 3 1,0-7-1,0 0-694,0 1 1,0-1 41,0 1 0,-2-3 375,-3-2 1,4-5 0,-4-10-1,3-5 18,2-2 0,0 0 0,2 0 0,3-4 171,4 0 1,-1 1 0,2 4 0,1 1 578,2-1 0,-4 3 0,1 0 143,1 2 0,-3 1 613,2 5-881,-7 0 0,5 0 0,-5 2-1005,2 2 377,0 4 0,-5 2 1,1 0-1,3 1-769,0 2 1,1-4 0,-5 1 0,0 1 275,0 2 0,5-4 0,0 1 785,-2 1 1,-1-3 0,-1 0 416,4-1 0,-2-3 1,7-4 322,1 0 1,2 0-1,1 0 1,2 0 98,3 0 0,-3-1 0,3-4 0,-1-3-330,1 0 0,-1-6 0,4 1 1,1-5-44,-1 1 0,-5 1 0,3 1 0,-4-1-198,-2-3 0,0 1 0,-1-4-443,-3 1 128,3 2 0,-12 3 1,4-1-168,-3-3 1,-9 6-1,-2 6 1,-6 2-259,-4 2 0,1 4 1,-4 5-1,1 6 112,4 7 1,1 0-1,1 4 1,3 0 195,2 1 0,-1-4 0,6 3 0,0 1 56,-1-1 0,4-4 1,-1 2-1,6 0 61,7-1 0,3 0 0,1-6-822,0-4 645,7 4 1,-3-11 0,4 2-1,0 0 228,1 0 0,1-2 0,5 4 0</inkml:trace>
  <inkml:trace contextRef="#ctx0" brushRef="#br0">29752 748 8560,'0'-14'548,"0"-1"0,0 1 664,0 0-893,0-1 1,-2 7 0,-1 5 0,-3 6 148,-2 7 0,-4 9 1,-5 7-1,-2 6-96,1 6 0,2 5 0,2 3 0,-2 6 23,-3 4 1,3-2 0,-4 8 0,4-3-303,2-1 1,4 4 0,2 1-1,0-4-194,0-5 1,5 1-1,-2-7 1,5-1-137,5 3 1,3-10 0,7 2-1,-1-6-210,0-4 1,1 0-1,1 0-995,3 2 1072,-3-7 1,5-1 0,-7-7-1618,0-2 1411,1 6 1,-6-12 575,1 3 0,0-2 0,4 2 0</inkml:trace>
  <inkml:trace contextRef="#ctx0" brushRef="#br0">30040 1137 8193,'0'-20'-170,"0"1"1,0 0 1566,0 5 0,0 7-851,0 7 1,0 15 0,0 13-321,0 9-69,0 5 1,0 3-1,0 3 1,0 3 37,0 0 1,0 3-1,1-6 1,2-1-116,2-3 1,0 3 0,-5-4-1,0-8-57,0-8 1,0-1-154,0-7 1,0-8 195,0-11 1,0-6 0,0-9-1,0 1-15,0 0 1,0-6 0,0 0 0,0-3-117,0-2 0,0-3 1,0 0-1,0-1 49,0 0 0,5-3 0,1 2-451,2 3 286,2 1 1,4 2 0,0 2-300,1 1 526,6 2 0,-4 9 1,7 2-1,2 2 250,1 3 1,-3 1 0,-2 4 0,-1 2-87,-3 6 1,-4 3 0,-3 1-1,-3 0-213,-1 1 1,-3-1 0,-4 1 0,-3-1-469,-6 0 0,-1 1 0,-9-1 0,3 1-417,1-1 1,-4-4-1,0-2 1,2 0 409,1 0 1,1-5 0,1 2 630,-1-4-103,1-1 545,0 0 458,6 0-598,1 0 1,9 2 0,3 1 25,4 2 1,-1 1-1,2-3 1,1 4-248,2 1 0,1-3 0,1 3 1,-3 0-335,-2 0 1,3-4 0,-4 4-1,3 0-397,-3 0 497,4-5 0,-5 10 0,6-5 0</inkml:trace>
  <inkml:trace contextRef="#ctx0" brushRef="#br0">30486 1324 8733,'14'-7'887,"0"4"1,1-5 0,-1 2-4,0 3 0,6 1 0,0 2 0,1 0-781,0 0 0,3 0 0,-5 0 0,-1 0-2076,-2 0 1973,-2 0 0,0 6 0,1 2 0</inkml:trace>
  <inkml:trace contextRef="#ctx0" brushRef="#br0">30529 1496 8193,'1'-9'1600,"4"-1"1,3 2 0,5-3-1,0 3-1390,1 2 0,-3-4 0,10 5 1,0 2-1121,3 1 0,1 1 910,-1-4 0,10 3 0,-4-4 0</inkml:trace>
  <inkml:trace contextRef="#ctx0" brushRef="#br0">31147 1252 8193,'0'-24'0,"2"1"0,1 3 0,4 2 1671,1 2 0,-5 6 0,3 2-542,0 2 0,-2 1 0,4 7-504,-2 3-497,5 3 1,-8 8 0,5 3 0,0 3 71,0 1 1,-4 4-1,2-2 1,-1 6 9,0 2 1,-1 6 0,-4-6 0,2 1-207,3 1 0,-4-3 0,4 6 1,-3 2-205,-2 2 1,0-4 0,-2-1 0,-1 0-207,-2 0 0,-4-4 0,2 2 1,-1-3-78,-3-5 0,-2-3 1,-1 0-1,-2-4-69,-3-4 0,3-4 0,-5 0 0,2-4 170,0-2 1,-5-1 0,4-5 1056,3 0-314,7-7 0,-3-1 0,5-8 0,0-1 353,4-2 1,-3-2 0,2 3 0,2-3-14,2-1 0,7 3 0,2-4 0,2 1-334,-1 0 1,1 3-1,6-4 1,1 1-296,3-1 0,-1 6 0,-5-2 0,2 3-147,3 1 0,-1 1 0,4 1 1,-1 2-1145,-3 1 0,-2 7 0,-2-3-3455,0-1 2702,1 6 1972,-1-6 0,1 7 0,-1 0 0</inkml:trace>
  <inkml:trace contextRef="#ctx0" brushRef="#br0">31234 921 8402,'-10'-15'0,"2"1"-54,2 0 1,1 4 2891,5 0-2100,6 1 0,-3 1 0,7 3-1297,1 4 0,0 7 1,1 2 558,-3 0 0,1 11 0,4-3 0</inkml:trace>
  <inkml:trace contextRef="#ctx0" brushRef="#br0">31680 460 7451,'0'-14'0,"0"0"0,0-1 1283,0 1-78,0-1 0,1 7 1,2 5-591,2 6 0,5 5 0,-4 7 0,2 1-205,3 3 1,2 5 0,3 10 0,2 4-176,1 4 1,5 7 0,-3 4-1,-1 3-47,1 1 0,3 3 0,-3 3 0,-2 6-149,-3 2 1,0 4 0,-11-10-827,-2 1 624,5 4 0,-6-6 1,1 3-907,-6-4 815,-5-4 0,-8-2 0,-2 2 0,-3 2-330,-1 2 0,-2 0 0,-5 0 0,1 4-28,-1 3 1,12-32-1,0-1 1,-18 35-1,0-8-54,0-8 1,-4-1 0,4-7 0,0-4 665,0-4 0,-5-5 0,3-6 0</inkml:trace>
  <inkml:trace contextRef="#ctx0" brushRef="#br0">25119 2388 8191,'-9'-4'0,"1"-3"-377,1-1 1,2-1 0,5-6 1118,0 1 1,0 4 0,0 1-221,0-2 0,0-2 2174,0-2 670,0 1-2562,0 6 0,2 3 56,3 10-650,-4-3 0,12 10 0,-3-2 362,3 3-378,1-5 0,0 5 1,1-4 239,-1 4-260,1 1 1,4 1 0,0-1 0,0 0 7,2 1 0,-4-1 1,7 1-1,2-1-328,1 0 1,2 1-1,0-1 1,0 1 73,-1-1 1,1 0-1,0 1 1,0-1 54,-1 0 0,6-1 1,0-2-1,-3-1-33,0 1 1,2-3-1,3 0 1,-1 0 71,0 0 0,0-3 1,-3 3-1,2-2 71,-2-2 1,4-3-1,1 1 1,0 1-229,-4 2 1,-1 0-1,0-5 53,2 0 75,0 0 1,-4 0-1,2 0 129,1 0-112,1 0 1,0-2-1,-1-1 1,-1-4-22,-1-1 1,2 4 0,2-6 0,0 0-11,1 2 1,-3-3-1,-4 5 1,0-1-15,-1 1 0,6-5 0,-2 3 1,-3-2 133,-4 1 0,-2 1 1,2-3-1,-1 1 276,2-1 0,-4 0 0,1-1 0,-1 3-145,0-2 1,-4-2 0,3 0-233,0 3 137,-5-2 1,0 5-1,-7-4-677,2 1 68,-4 7-1512,5-3 290,-10 6-2225,4 0 2109,-6 0 1812,-6 0 0,-2 13 0,-6 3 0</inkml:trace>
  <inkml:trace contextRef="#ctx0" brushRef="#br0">26141 3036 8258,'-5'-14'0,"0"-1"0,2 1 0,1-1 1256,2 1 1,-4 4 306,-1 1 0,0 7-1210,5 2 1,0 7 0,2 7 0,1 0-159,2 1 0,-1 4 0,-4 2 0,0-1-7,0 1 0,0 5 0,0-4 0,0 2-263,0 0 1,0-6-1,0 3-1020,0-1 847,0-4 1,-1 5-1,-2-6-1972,-2-1 1603,0 0 1,5 1-1,0-1 617,0 0 0,-6 1 0,-2-1 0</inkml:trace>
  <inkml:trace contextRef="#ctx0" brushRef="#br0">25695 3511 8387,'-15'6'975,"7"-4"0,5 4 0,11-6 0,8-1-579,5-4 1,-2 3-1,5-4 1,2 1 226,1 0 1,2-4-1,-2 4 1,-2 2-119,-1 1 0,0-3 0,5 0 0,0 1-382,0-3 0,-1 6 0,1-6 0,0 2-48,0 1 1,-1-3 0,1 4 0,0-2-353,0 2 0,-5-3 1,0 1-1,0 0-480,-2-1 1,-1 4-1,-7-3 1,1 4-3290,-1 1 1380,0 0 2666,-6 6 0,-1 2 0,-7 6 0</inkml:trace>
  <inkml:trace contextRef="#ctx0" brushRef="#br0">26026 3669 8381,'-10'5'341,"0"0"1,7 1-1,-3-3 1,1 4 363,0 1 0,0-4 0,5 6 1,0 1-380,0 2 1,0 1-1,0 1 1,0 1-202,0 3 0,5-2 0,0 7 0,-2 2-56,-1 1 0,-2-3 0,0-1 0,0-1-189,0 0 1,0-2 0,0 2 0,0-1-253,0-4 0,0-6-171,0-1 202,0-7 478,0 4-167,0-7 0,0-2 0,0-3 17,0-4 0,5-6 1,-1-2-1,1-3 33,2 3 0,-4-4 1,6 2-1,1 0 90,-2-2 1,5 5-1,-5-3 1,1 3 190,1 1 0,-2 1 1,3 0-1,-1-1 107,1 1 0,2 1 1,1 2-1,0 3 10,1 2 1,-6-4 0,1 5-315,1 2 1,-3 3-87,2 5-41,-7 3 0,3 6 0,-6 2 1,0 2 27,0 1 1,0 2 0,-1-4 0,-2 2-47,-2-1 0,0 0 1,5-1-1,-2 2-81,-2-1 1,2 3 0,-3-2 0,4-2-134,1-1 0,0 4 0,0-1 0,0-2-291,0-1 0,0-1 0,0-1 0,0 1-335,0-1 0,0 0-979,0 1 1299,0-1 1,1-4 560,4-1 0,-3 1 0,4 4 0</inkml:trace>
  <inkml:trace contextRef="#ctx0" brushRef="#br0">28140 2043 11155,'-8'-14'-2092,"0"4"2396,4 1-353,2-1 1,-4 0 499,6 1 626,0 6-271,0-4 636,0 7-922,0 0 0,1 5-192,4 0 1,-2 4 0,5-2 223,-1 1 0,-1-3-182,-1 4 0,1 1 0,5 3-180,-1-4 0,-5 4 0,4-3-49,3 2 1,-4 3-1,1-1 1,2 0-32,2 1 0,-3-1 0,-1 1 1,3-1 22,0 0 0,3 2 0,-1 2 0,0 1-75,1-1 1,-1-2 0,1-2 280,-1 1-262,0-1 1,-4 0-1,0 1 1,1-1 68,2 0 0,-1 1 0,0-2 0,-3-2 34,2-2 1,2-1 0,2 4 0,-1-3-4,0 2 1,5-3 0,2 0 0,0 0-57,0 0 1,0 0 0,-4 2 0,4-4-102,1 1 1,-4-4 0,1 5-1,-3-2 28,-2-2 0,6 2 0,-1 0 1,-2 1-90,-1-1 1,4 4 0,0-4-1,3 2 86,2 3 0,1-3 0,0 0-117,-3-1 66,1 4 1,5-8 0,0 5 0,0 0 22,0 0 0,-1 0 0,1 2 0,0-4-51,0 0 1,-5-2-1,0 4 1,0 0-24,-2 0 0,5-5 0,-3 3 1,3-1 58,2 0 1,0 0-1,0-4 1,1 2-121,4 2 1,-4 0-1,3-5 1,-1 2 57,2 2 1,-7-2-1,5 3 1,0-4 41,-1-1 1,-6 2 0,-1 1-1,2 2-28,1-2 1,2-1-1,-2-2 1,-2 0-10,-1 0 0,0 4 1,5 1-1,0-2 12,0-1 0,-1-2 0,1 0 1,0 0 26,0 0 1,-2 0-1,-2 0 1,-1 0 65,2 0 0,-4 0 0,2 0 0,2 0-43,1 0 0,-3 0 0,-2 0 0,1 0-84,-1 0 0,2 0 0,5 0 1,-2 0-3,-3 0 0,3 0 0,-3 0-149,3 0 212,2 0 0,0-2 0,0-1 0,0-2 22,-1 2 0,-4 2 1,0-1-1,0-1 178,-1-2 1,-1-1 0,-3 3-1,4-4-79,-1-1 0,0 3 0,-2-3 0,4 0-85,3 0 1,-3 4 0,0-4 0,0 0-42,-2 0 1,5 3-1,-3-3 1,3 0 14,2 0 0,0 3 0,-2-3 1,-1 0 41,-2 0 1,0 3 0,3-4 0,-2-1 3,-1 2 0,-4-5 0,3 4 25,3-4-30,-5 5 1,4-3 0,-4 4 0,0-1 72,0-3 0,0 3 0,-4-1 47,2-3-121,1 6 0,-6-7 0,0 5 44,1 0-54,-1-5 0,0 7 0,1-5 1,-1 1 49,1-1 0,-1-2 1,0-1-1,1-1 10,-1 1 1,2 0 0,2-1 0,1 1-123,-2 0 0,-2-1 1,-4 1-1,-1-1-93,1 1 0,2 0 0,1-1 0,0 1-52,1-1 1,-1 1-1,1 1-96,-1 4 160,-6-4 0,3 5 0,-4-7 215,1 1-182,-5 0 1,10-1 201,-4 1-146,-3 0 0,6 4 0,-8 0 0,1 1 16,2 1 1,-4-5-35,6 3-561,-5 4-1053,2-7-60,-6 12 0,-2-6 1723,-2 7 1,-4 7 0,-7 1-1</inkml:trace>
  <inkml:trace contextRef="#ctx0" brushRef="#br0">29953 3482 8481,'5'-10'1673,"0"1"0,1 1 89,-1-2-778,-3-3 1,6 7-546,-4-4 0,-2-2-605,3 2 0,-10 4-727,-5 1 725,-2 3 0,-9-3 1,-3 1-1,-3 2-100,-2 5 0,-5 0 0,-1 7 0,-2 3 69,-3 4 1,0 1 0,2 6-1,5 0 172,2-2 0,9 6 1,4-5-1,7 3 65,6-2 1,5 3 0,5-4 0,5 1 51,2 0 0,9-7 1,3 2-1,3-3-23,2-1 1,-5-1 0,0-1 0,0-2-362,-2-1 1,4-1 0,-5 4 0,1-2-643,4-1 0,-4-5 0,0 3 936,-1-2 0,11 5 0,-1-3 0</inkml:trace>
  <inkml:trace contextRef="#ctx0" brushRef="#br0">30313 3640 8654,'0'-14'0,"1"-1"0,3 1 2098,0 0-1244,1 6 1,-3-4 61,3 8 0,1 0 11,4 9-671,-4 3 0,-6 8 0,0 2 1,0 3 3,0 1 0,0 2 0,0 5 0,-2 0-149,-2-1 0,2 3 1,-4 1-1,1 1-21,0-1 0,0 0 0,4 0 0,-3 3-263,0 2 1,-6-5 0,4 2 0,-1-2-332,1 1 0,-5-2 1,3 2-1,-2-4 107,1-5 1,-1 1-1,-4-5 1,-1-3-3,1-1 0,-1-3 0,1-2 159,0-1 169,6-7 0,-5 3 0,3-6 160,-3 0 1,4-6 0,1-4-1,0-4 39,0-5 1,5 1 0,-2-4-1,3-1 119,2 1 1,2 5-1,1-3 1,4 4-42,0 2 0,-2 0 0,5 1 1,1 2 38,2 1 0,1 2 1,1-3-1,-1 3-36,0 1 1,1-2 0,1 2-1,1 1-890,3 0 1,-1-4 0,-5 5-1476,1 2 1223,-1-5 933,-6 6 0,11-10 0,-3 4 0</inkml:trace>
  <inkml:trace contextRef="#ctx0" brushRef="#br0">30385 3309 8227,'8'-6'346,"-2"4"-335,-6-4 1,2 6 0,1 2-12,2 2 0,6 4 0,-3 7 0</inkml:trace>
  <inkml:trace contextRef="#ctx0" brushRef="#br0">30716 3165 8613,'14'-9'0,"0"-2"821,1-1 1,-1 3 0,1-1 394,-1 5 1,0 4-762,1 1 1,-2 6 0,-2 2-419,-2 0 1,-5 5 0,0-3 0,-2 2-80,-2 3 1,0-1 0,0 1 0,-2-1-104,-2 0 0,-4 6 0,-5-1 1,2-2-91,1-1 1,0-1 0,-4 1-64,0 3 275,-1-3 0,2 5 1,2-7 55,2 0 1,1 1-1,-2-1 216,5 1 1,4-6-8,1 1 0,1-7 1,4 2-1,6-4-135,7-1 0,-2 0 0,5 0 0,-2 0-354,0 0 1,5 0 0,-3-1-1,0-2-748,-1-2 0,0 0 0,-6 5 0,-1-2 995,-4-2 0,4 2 0,-5-4 0</inkml:trace>
  <inkml:trace contextRef="#ctx0" brushRef="#br0">30298 3324 8166,'7'-15'-1031,"-6"1"2228,4 0-502,-3 6 0,-2-5 730,0 3-184,0 4-609,0-1 0,-2 9-193,-3 3 1,5 1 0,-1 5 284,4-1 1,8-5-387,-1 4 0,3-5 0,-1 2-355,-2 0-629,-4-4-2813,-6 4 3459,0-6 0,0 7 0,0 1 0</inkml:trace>
  <inkml:trace contextRef="#ctx0" brushRef="#br0">30227 3611 8254,'0'-14'995,"0"0"1,-2 4-21,-3 0 1,4 6-1,-6-4-665,1 1 0,4 4 0,-4 6 0,1 4-461,0 1 1,-1 1-1,3 6-157,-2-1 0,0 0 0,5 1 308,0-1 0,-6 1 0,-2-1 0</inkml:trace>
  <inkml:trace contextRef="#ctx0" brushRef="#br0">24242 5870 9327,'-15'-1'-422,"1"-4"0,4-1 2276,1-4-1195,5 4 1,0 6 0,8 0 535,6 0-962,9 0 0,4 0 0,5 0 0,3 0 179,2 0 1,4 0-1,6-2 1,-1-1-138,-4-2 0,4-1 1,-5 2-1,1-2-289,0-2 1,-6 5 0,0-4 0,-6 3-828,-7-1 0,-3 0 1,-2 5-1212,1 0 0,-9 2 2052,-6 2 0,-13 4 0,-9 7 0</inkml:trace>
  <inkml:trace contextRef="#ctx0" brushRef="#br0">24342 6043 8116,'-14'0'0,"0"2"1800,-1 2-1116,1-2 1,12 4-1,7-6 1,8 0-205,6 0 1,3-1 0,9-2 0,1-4-183,1-1 1,7 3 0,-3-3 0,1 2-591,1 3 1,-7-4 0,1 3 0,-1-1-1415,2-2 1706,-4 6 0,5-6 0,-6 7 0</inkml:trace>
  <inkml:trace contextRef="#ctx0" brushRef="#br0">26213 5928 8139,'-15'-6'655,"1"-2"41,-1-7 1,6 2 0,1 2-44,1 2 0,3 4-10,4-5-481,6 7 1,4-5-1,9 5 1,6-2 125,7 2 1,5 0 0,8-1 308,3 0-482,3-1 0,8 5 0,2 0 0,1 0 59,-1 0 0,3-5 1,-3 0-1,-5 2-176,-7 1 0,-6 2 0,-6 0 0,-6 0-724,-6 0 1,-7 0 0,1 0-1105,-3 0 1,-10 0 1829,-6 0 0,-6 0 0,-9 0 0</inkml:trace>
  <inkml:trace contextRef="#ctx0" brushRef="#br0">26241 5899 8139,'-14'-6'0,"0"-4"391,-1-3 0,6 4 1688,-1-1-1523,7 1 0,3 1 0,11 4 322,7 8-643,4-3 1,7 12 0,0-5 0,-1 2 59,1-1 1,0 1 0,0 4-248,-1 1-25,1-1 0,-5 0 1,-1 1 107,-3-1-200,0 0 0,-6 1 1,0-1-1,-1 2-151,-3 3 0,1-3 0,-6 4 0,-2-4-25,-2-2 1,-2 5 0,-4 0 0,-5-1 159,-2-2 0,-7 0 0,-2 2 0,-2 1-29,-2-2 0,-2 1 1,-2-1-1,0 4-36,0 2 0,2-6 0,2 4 0,2-2 123,2 0 1,-3 2-1,5-3 87,2 1-36,1 0 1,6-9 0,2-1 0,0 2 94,0 2 0,5 2 28,-2-1 0,5 0 96,5 1 1,-2-7 0,7-3 0,2-4-9,6-1 1,0 0 0,6 0 0,0 0-4,-2 0 1,10-1 0,-3-3 0,3 0-11,3 0 1,2 1 0,4 0 0,1-2-203,1 2 1,-3 1-1,8 2 1,-5 0-255,-5 0 0,4 0 0,-5-1-772,-1-4 762,0 3 1,-14-4-1,-3 6-1634,-3 0 147,-1 0 1731,-1 0 0,-6 0 0,-2 0 0</inkml:trace>
  <inkml:trace contextRef="#ctx0" brushRef="#br0">25393 5309 8607,'0'-8'608,"0"2"0,4 12 0,1 5 1,0 9-345,1 8 0,1 4 1,2 10-1,-2 3-40,-1-1 1,-3 1-1,5-2 1,-1 2-200,-4 3 1,-1-5 0,-2 0-1,0-7-166,0-6 1,0-1-1,0-2 1,0-3-797,0-5 1,0-3 0,-2-2 936,-3 1 0,-3 6 0,-6 1 0</inkml:trace>
  <inkml:trace contextRef="#ctx0" brushRef="#br0">25047 6187 8622,'-14'0'457,"0"0"0,4-5-10,0 0 1,14-4 0,2 4 0,10 0-3,8-1 0,9 4 0,4-3 0,2 2-141,-1-2 0,0 4 1,7-4-1,0 2-167,-2-2 0,3 3 0,-9-2 0,0 2 16,-4 2 0,1 0 1,-4 0-1039,-2 0 459,-9 0 0,6 0 0,-5 0 0,-3 0-528,-1 0 0,-6 5 1,-2 1 953,-2 2 0,-1 2 0,-5 4 0</inkml:trace>
  <inkml:trace contextRef="#ctx0" brushRef="#br0">25234 6388 8198,'-12'2'394,"2"3"1,4 3-1,6 6 1,0 1-129,0-1 0,0 2 1,1 1-1,2 4-28,2 2 0,2 1 0,-4 4 1,2 1-121,-2 0 1,-2 0 0,-1 0 0,0-2-202,0-3 1,0 6 0,0-6-1,0-2-336,0 1 1,-4-7-102,-1 3 112,0-3 325,5-8 0,0-3 0,0-10 0,0-5 48,0-2 0,0-8 0,0 0 0,0-3 162,0-2 0,5-3 0,1-2 0,1-2-125,-1-1 0,4-6 1,-4 6-1,0 1 44,1 1 0,4 2 1,0 1-1,3 1 167,1 3 0,2 3 1,-7 8-1,3 3 151,1 6 0,1 2 0,-1 5 0,-1 5-119,-4 7 0,4 7 1,-5-1-1,2 1-21,-1 4 1,-4 1 0,3 2-53,-2-1-173,-1 1 1,0-2 0,0-1 0,0-2-75,1 2 1,-4-4 0,4 2 0,-1 0-268,0-2 0,-1 4 1,-2-7-1,1-1-76,2-2 0,0-2 0,-4-1 0,3-2-491,0-1 909,1-7 0,2 10 0,1-5 0</inkml:trace>
  <inkml:trace contextRef="#ctx0" brushRef="#br0">27838 6101 8233,'5'-15'16,"0"1"0,5-1 1,-6 1 84,0 0 1,2-1 77,-1 1 49,0 6 1,-1-5 314,1 4 0,0 1 69,-5-2-292,0 7-146,0-4-823,0 7-1122,0 0 1771,0 7 0,-6 1 0,-2 6 0</inkml:trace>
  <inkml:trace contextRef="#ctx0" brushRef="#br0">25680 5295 7621,'-8'-7'1093,"2"4"-577,6-6 1,0 4 567,0-5-271,0 7-525,0-10 0,0 10 143,0-6 0,0 4-126,0-5-235,0 1 0,0-1 1,-2 2-1,-1 0 32,-2 0 1,-1 3 0,1-3 0,-3 0-186,0 0 0,-5 5 0,4-2-5,-4 4 1,-1 1-1,-1 0 1,1 0 21,-1 0 0,1 4 0,0 3 1,-1 1 19,1 3 1,4-3-1,1 2 1,-1 1 98,2 2 1,-5 1-1,5 0 1,-1 2 39,-1 3 1,7-3-1,-3 5 140,-1 0-143,6-5 1,-6 10-1,7-7 1,0 0 27,0 2 0,0-5 0,0 3 0,0-1 31,0 1 1,0-3-1,0 3-62,0-3 1,0-2 0,0 1 0,0-1-39,0 0 0,2-4 1,1 0-1,3 1 22,2 2 1,-4-4 0,2 1 0,-1 1-14,0 2 1,1 0 0,-3-2-105,2-2 1,0 1-93,-5 4 172,6 1 1,-4-1-222,3 0 194,-4-6 1,-1 5-30,0-3 0,0-2 0,2 0 113,3-2 1,-4 1 203,4-3 0,3-2-115,2 3 1,-3-4 0,1-2 0,0-2-65,0-2 0,-3-2 0,5 3-101,1-6 0,0 2 1,0 0-1,-3 0-53,-1 0 0,4 0 0,-3-3 0,2 1 29,-1-1 0,-4-2-130,5-1 47,-1 0 0,6-1 1,-3 1-51,-2-1 1,3 6 0,-4-1 9,4-1 0,-5 3 0,-2 0 112,1 2 1,-6-1 79,4 2 18,-3 4 19,-2-6-113,0 7 1,0 2 0,-2 1-16,-3 2-3,4 0 1,-7-4-74,3 4 0,-1 3-15,-4 7 109,-3-7 0,12 0 1,-6-4 33,1 6 1,-2 3 34,-6 1 1,-1-1 0,2-2-1,2-1-30,2 1 1,4-3-1,-5 0 1,1 0 24,1 0 1,-5-3 0,3 4 18,-3 2 0,4-3 0,-1 0 66,-1-1 1,-2-1-78,-1-1-20,0-3 1,4 4-1,0-6 65,-1 0 0,-2 0-40,-1 0-61,0 0 0,4 0 0,0 0-18,-1 0 1,3 0-1,0-2-27,2-2 1,-5 0 28,1-5 0,4 4 0,-1-5 4,1-1 1,4 3 0,-3-1-160,4-3 1,-1 0-1,-1-3 1,-2 1-471,2 0 0,1-1 1,2 1-1,2-1-2967,3 1 3605,-4 0 0,19-7 0,-4-2 0</inkml:trace>
  <inkml:trace contextRef="#ctx0" brushRef="#br0">27810 6158 8161,'-15'0'777,"6"-5"432,-1 1 1,7-3-776,-2 2 0,5-3 1,5-6-188,4 0 0,4 4 1,2 0-1,1-1 46,3-2 0,-2-6 0,6 0 0,-3 1-94,-2 2 0,0-3 1,-2 0 57,-2 2-221,4-6 1,-12 7 0,5-5 0,-3 2-99,-1 0 1,2 0-1,-4 4 33,-2 1 0,0 1-91,2 4 0,-3 4 1,3 10-1,-4 4-154,-1 4 1,-1 6-1,-3 2 1,0 3 300,0 6 0,-2-1 0,1 5 0,2-4 34,1-1 1,2 4 0,0 1-1,0 0 11,0 1 1,0-3 0,0 5-1,0-1-71,0 1 1,0 1 0,0 4-1,0-2-86,0-2 1,0-6-1,0 2 1,0-2 73,0 1 0,-4-4 0,-1 2 1,0-6 17,-1 1 0,-1-4 1,-4 0-1,1-1-76,-1-3 0,3-2 0,-1-2 0,-3 1 57,0-1 1,2-1 0,0-4 0,1-2 25,1-1 1,-5-4 0,4 3 66,-4-4 0,3-2-1,1-4 1,-3-5 123,0-3 1,2-1 0,2-2 0,2-2 79,2-1 1,-2-5 0,1 3 0,2 1-147,1-1 0,2-3 0,0 5 1,0 0 36,0-2 0,5 5 0,2-2-82,1 7-27,1-2 1,6 10-1,-1-7 1,0 1-123,1 1 1,4 1-1,2 6 1,-1-2-292,1-2 1,0 0 0,-3 3-1,1-1-480,-2-2 1,-1 1 0,-1 4-312,-1 0 0,-4 0 1138,-1 0 0,-5-7 0,2-1 0</inkml:trace>
  <inkml:trace contextRef="#ctx0" brushRef="#br0">27910 5583 8909,'0'-15'0,"2"1"0,1-1 0,3 1 785,2 0 0,-3 1 0,5 3 1,1 4-337,2 0 0,1 4 1,1-3-1,-1 4-387,0 1 0,6 0 1,-1 1-435,-2 4 163,-1-3 1,3 10 0,1-2 0,-3 3 208,-1 1 0,-1 7 0,-1 1 0</inkml:trace>
  <inkml:trace contextRef="#ctx0" brushRef="#br0">28428 5108 8234,'-8'-15'530,"2"1"44,6 0 1,0-1-1,1 2-145,4 4 1,3-2 0,7 6 0,1 0-99,3-1 1,-3 4 0,5-3 0,-2 4 75,0 1 0,2 0 1,-4 0-1,2 1-329,-1 4 1,-7 3 0,-1 6 0,-1 1-255,-1-1 0,-1 1 0,-7 1 1,-2 1-262,-3 2 0,-1 5 1,-5-3-1,1 0 138,-1 0 0,3 0 1,-2-4 236,-1 2 35,5 0 1,-5-4 0,6-1 354,2 1-195,1-1 1,-3 0 486,0 1-460,1-1 1,4-4-1,1-2 1,2 0 71,2 0 0,8-5 1,0 2-1,6-4-162,3-1 1,2 0 0,5-1 0,0-4-461,0-5 0,4 2 1,2 0-1,2 2 390,3 3 0,-5-5 0,1 0 0</inkml:trace>
  <inkml:trace contextRef="#ctx0" brushRef="#br0">26256 7252 8043,'-15'0'-260,"6"4"1,1 3-1,1 2 223,4 7 1,2 5-1,2 8 1,4 1 1277,5 4 1,2 1 0,3 7 0,-2-1-785,-4 4 0,2-3 0,-6-4 0,0 0-124,1-1 0,-4 3 0,3-6 0,-5-4-83,-5-4 0,-3-1 0,-6-4 0,-2 0-19,-4-1 0,4-2 0,-3-7 0,2-3-111,-3-1 1,4-3 0,-3-4 0,3 0-762,2 0 0,0-4 0,-1-3 0,1-2-1708,-1-7 0,1 0 2349,0-8 0,-1-7 0,1-5 0</inkml:trace>
  <inkml:trace contextRef="#ctx0" brushRef="#br0">26184 7137 8072,'0'-15'0,"1"1"0,3-1 998,0 1 0,6 4 0,-4 2 1,2 0-488,4 0 0,0 5 1,3-2-1,1 4-994,3 1 0,-3 0 0,3 0 1,-1 0-1477,1 0 1959,-3 6 0,11 2 0,-5 7 0</inkml:trace>
  <inkml:trace contextRef="#ctx0" brushRef="#br0">26486 7252 10148,'0'-10'3196,"2"2"-2646,2 2 1,4 1 0,8 3-222,4-3-442,-4 4 0,4-6 0,-4 7-1600,3 0 1121,-3 0 1,5 2 591,-6 3 0,-1 3 0,0 6 0</inkml:trace>
  <inkml:trace contextRef="#ctx0" brushRef="#br0">26515 7410 8072,'-10'0'3680,"1"0"-3323,5 0 0,0 0 0,8 0 130,6 0-325,3 0 0,3 0 1,1-2-814,3-2 183,5 2 0,-7-4 1,6 6-1,0-2 468,-2-3 0,12-3 0,-4-6 0</inkml:trace>
  <inkml:trace contextRef="#ctx0" brushRef="#br0">26975 7151 8470,'0'-14'2292,"0"-1"-1344,0 1 1,0 7 98,0 7-749,0 7 1,0 14 0,-1 3 104,-4 3-557,3 8 0,-4-3 0,6 5 0,-2-2-572,-3-3 0,4 3 1,-4-1 725,3-3 0,2 6 0,0 0 0</inkml:trace>
  <inkml:trace contextRef="#ctx0" brushRef="#br0">26644 5007 8079,'-13'-9'0,"2"-1"873,2-1 0,5 3 120,0-2 1,2 9-815,2 1 1,0 6-1,0 10 1,0 3-106,0 5 0,0 3 0,0 2 0,0 0-127,0 0 1,-2-1 0,-1 1 0,-2 0-160,2 0 0,0-5 0,0-2 0,-2-1-22,2-4 1,0-2-1,0-4 384,-2-1-232,0-7 189,5 3-54,0-12 0,0-2 0,0-8 0,0-2 54,0-1 0,0-7 0,2 2 0,1-3 44,2-1 1,4-1 0,-3 0 0,2-1-114,4-4 1,0 4 0,3-4-1,-1 5 99,1 5 0,-1-3 0,2 6 1,2 2 92,1 5 0,0 4 0,-5 1 0,1 4 207,-1 3 1,0 2 0,-1 2 0,-2 3-268,-1 4 1,-7 6 0,2 2 0,-3 4 108,-2 1 0,0 1 0,0 2-257,0-1-102,-7 0 1,6 5 0,-6 0 0,2 0-122,1-1 0,-1 1 0,5-2 0,0-1-115,0-2 0,0-5 0,0 3 0,0-1-299,0-3 0,1-2 0,4-2 0,5 1-1086,3-1 1701,1-6 0,7 11 0,1-3 0</inkml:trace>
  <inkml:trace contextRef="#ctx0" brushRef="#br0">24299 9036 8215,'-14'0'1370,"-1"0"626,1 0-1620,6 0 0,10 0 0,10 0 0,8 0 1,2 0 1,4 0 0,6 0 0,3 0-6,1 0 1,3 0-1,2 0 1,-1 0-102,-1 0 0,-3 0 0,4 0 0,-3 0-304,-2 0 0,-1 0 0,-7 0-1391,-3 0 773,3 0 0,-11 0-325,3 0 0,-9 1 0,-7 4 976,-6 5 0,-11 9 0,-9 3 0</inkml:trace>
  <inkml:trace contextRef="#ctx0" brushRef="#br0">24342 9410 8118,'-14'0'0,"0"0"1852,-1 0-1321,7 0 1,8 0 0,10 0 0,4 0-35,5 0 0,4 0 1,7 0 562,4 0-759,-4 0 0,10 0 0,-5-2 0,2-1-46,3-2 1,1-1 0,3 3-1,-1-2-809,0 2 1,-1 0-1,-3-1 1,-2 0-929,-2 0 1482,-1 3 0,1 1 0,2 0 0</inkml:trace>
  <inkml:trace contextRef="#ctx0" brushRef="#br0">28975 5021 8473,'0'-14'-52,"0"0"347,0 6 0,-2-5 1,-1 3 152,-2-2 0,-6-3 1,3 1-1,-1 1-69,-1 3 1,2-2 0,-3 2-1,1-1 17,-1 1 0,3-3 0,-2 4-316,-1-4 0,-2-1 1,-1-1-1,0 1 37,-1 0 0,1 4 0,-2 0-270,-3-1 116,3-2 1,-11 4 0,4-1-123,1-1 101,-5-2 0,4 4 0,-6 1-247,1 1 207,-1-4 1,0 3-1,0-6 1,1-1 157,-1 1 1,0-1-1,0 1 1,0 1 108,1 4 1,-3-4-1,-1 5 1,-3-2 7,-2 1 0,5 1 0,-1-2 1,1 4-76,-2-1 0,2 4 1,-6-5-1,0 0-18,1 0 1,-5 3 0,6-3 0,-4 0-56,-4 0 0,4 5 1,-7-2 65,2 4-56,2 1 1,-2 0-1,-2 0-156,0 0 155,5 0 0,0 0 0,4 1-138,-4 4 104,-1-3 0,2 9 0,2-6 1,6 0-80,2 1 1,-2-3-1,-1 5 1,4-1-9,4-4 1,-1 3 0,3 1-1,-3-1 60,-2 0 0,5 6 1,0-4-1,-3 1 40,-5 1 1,2-1 0,-4 4 0,4-2-12,1-1 1,-4-1-1,-1 4 1,2-2 5,2-1 1,1 0 0,2 4 0,1 0-9,2 1 0,7-1 0,-4 1-32,0-1 28,5 0 0,-5 1 0,8-1-112,4 1 106,-4-1 1,5 5-1,-6 0-6,-1-1 12,7-2 1,-5 3-1,4 2 1,-4 0 4,-1-1 0,1 6 0,2-2 1,1 2 23,-1-3 0,-2 8 0,-1-4 0,-1 2-7,1 3 1,0 0 0,-1-2 0,1 2-24,-1 2 0,1-1 0,1-2 0,2 1-46,1 1 0,2 6 1,-3-6-1,2-1 37,-2-2 1,3 4 0,-2 0 11,-1-2-11,4-2 1,-4-1 0,5 0 59,-2-1-48,5 1 0,-9 5 0,6-2 0,0-4 6,-1-2 1,-2-2-1,4 6 1,0 2-13,-1 2 0,4 4 1,-3-3-1,4 2-59,1 3 0,1 0 0,4 0 0,5-2-24,2 2 0,3 2 1,-2 1-1,-2-1 49,-2-4 1,-1-1-1,4-5 1,-4 1-52,-2-1 0,0-1 1,-2-2 192,0-1-135,1-5 0,-5 2 1,2-4-1,1 1-22,2 4 0,4-5 0,-2 0-239,1-1 212,1 3 0,1 1 0,-1-2 0,1-1 18,-2-4 1,3 4-1,-4-2 1,1-1 5,3-2 0,-3-2 1,0 1-1,0-1 114,0 1 1,-5 1 0,2 1 0,-4 2 74,-1-1 1,0-2 0,0 0-1,-1 1 32,-4 3 1,-3-1 0,-6-3 0,-2 1-122,-4 3 1,4 5 0,-3-2 0,3 1-89,2 0 0,-4 4 0,2 6 0,4-2-172,-1-2 0,6-1 1,3 0-1,2 0 176,2-1 1,-5 6-1,0-2 1,2-3 50,2-4 0,1-1 0,0 5 1,0-2 48,0-3 0,0 2 0,0-6 0,0 3 26,0 2 1,1 1-1,2 0 1,2-4-61,-2-1 0,1 3 0,-1-3 0,2-1-71,-2 1 1,3-2 0,1-4-1,1 1-9,3 3 1,2-3 0,1 3 0,2-5 125,3-4 1,-1 3 0,7-4 315,6 4-277,-3-5 0,8 0 0,-6-5 0,2 2 6,1-2 0,6-1 1,-4-2 29,2 0-135,-5 0 1,8 0-1,-5-2 1,0-1-13,0-2 0,4-4 0,-4 4 0,0 0-119,0-1 0,8 4 0,-4-4 0,-3 1 51,1 0 1,-5 0 0,5 4-1,0-2-43,-1-2 1,-4-5 0,2 4 0,-2-2 153,1-3 1,3-2-1,4 0 212,-2 3-177,0-9 0,1 13 0,1-12 160,4 1-149,0-1 1,5 2 0,-6-1 0,0-4 60,1-2 0,0 4 0,3-5 0,1-1 7,-2-3 1,-1 0 0,-2-3 0,0-1-19,0-1 0,0-2 1,1 3-1,-1-2 5,0 2 0,5-3 0,0 0 0,-2-2-12,-1-3 1,-2 3 0,2-1 0,1-2-9,2-2 1,-1-1 0,-7 0 0,-2 0-153,2 0 0,1-1 0,1 1-578,-4 0 449,4 0 1,-10 0 0,6-2-76,2-3 206,-5 3 0,1-1 0,-8 4 0,1-2-78,0-1 1,3-5 0,-2 1-231,-3-2 192,-1-2 0,-2-6 1,0-4-1,1-4-20,3-3 1,2 3 0,0 1 0,1 2 212,-4 3 1,-8 4 0,0 6 0,-4 6 110,-6 5 0,-2 6 0,-9-2 0,-3-1 111,-4 0 1,-4 5 0,-1-1 0,-1 1 137,1-2 0,-5 4 1,-1-4-1,3 4-633,1 1 0,-3-3 1,-1 2-1,3 2-853,1 1 1,-3 6-1,0 4-157,1 6 1,2 0 1230,2 6 0,-7 0 0,-2 5 0</inkml:trace>
  <inkml:trace contextRef="#ctx0" brushRef="#br0">28716 7410 8558,'-5'-14'0,"0"-1"463,2 1 1,2-1 0,2 1 164,4 0 1,8 4 0,8 2 0,1 2-152,3 2 0,9 3 0,3 1 0,1 0-291,1 0 1,-1 0 0,5 1 0,-1 3-259,-4 0 1,-3 6 0,-6-4 0,-2 2-792,-3 4 0,2-1 0,-9 0 0,-4-1 863,-7 1 0,-10 8 0,-4 3 0</inkml:trace>
  <inkml:trace contextRef="#ctx0" brushRef="#br0">28658 7640 8450,'-14'0'1434,"6"0"-1186,8 0 0,11-1 0,12-3 0,9-2 108,8-2 1,1 3 0,12-3 0,3 0-367,5 0 0,-4 3 1,2-3-1,-4 2-342,-1 3 352,-5 1 0,1-4 0,-7-2 0</inkml:trace>
  <inkml:trace contextRef="#ctx0" brushRef="#br0">29723 7208 14817,'0'-14'-352,"0"0"0,-6 6 0,-4 3 0,-3 5 1071,-1 5 0,-1 4 0,1 11 0,0 3-545,-1 5 0,1 5 0,1 2 0,2 2-161,1 3 1,7-1 0,-2 0 0,4 3-113,1-2 0,0-2 0,1 2 0,4-3-50,5-2 0,3-1 0,1-7 1,2-3-15,3-5 0,-1-3 0,6-1 1,1-3-46,2-2 0,2-4 0,0-6 743,0 0-491,0 0 0,-1-8 0,1-4 0,1-8 129,4-2 1,-4-2 0,4-6 0,-2-2-63,1-2 0,-2-7 1,1-1-1,-5-8-64,-3-6 1,-6 7-1,-1-9 1,-6 4-195,-6 3 1,-3 0 0,-5 6 0,-7 3 158,-9 10 0,-8 4 0,-7 10 1,-4 4-3,-4 2 1,-1 9-1,1-2 1,2 4-508,2 1 0,6 1 1,-2 4-1,6 5-815,4 3 1,-2 1-1,7 2 1291,1 3 1,-4 4 0,0 5 0</inkml:trace>
  <inkml:trace contextRef="#ctx0" brushRef="#br0">29608 7482 9877,'6'-13'1002,"4"3"0,4 4 601,5 0 1,4 3-1,6-5-794,-1 1-822,1 2 1,0 4 0,0-2 0,0-2-670,-1 2 0,1 1 0,0 2-2465,0 0 3147,-1 0 1,8 0 0,0 0-1</inkml:trace>
  <inkml:trace contextRef="#ctx0" brushRef="#br0">30673 7079 8543,'-15'-2'0,"1"-1"0,-1-2 1162,1 2-809,0 2 1,-1 2-1,1 4 1,-1 6 4,1 7 0,-2-1 1,-1 9-1,-1 3-84,5 3 0,0 8 0,7-2 0,0 4 7,-1 1 1,2 0 0,5 0 0,0 0-94,0 0 0,2 1 0,1-3 0,4-2-104,1-6 1,1-3 0,7-1 0,2 0-201,1 0 0,5-5 1,-5-2-1,0-1-689,2-3 0,-5-2 1,3-2-1,-3-1 805,-1-4 0,5 4 0,3-5 0</inkml:trace>
  <inkml:trace contextRef="#ctx0" brushRef="#br0">30989 7496 8393,'0'-24'0,"0"2"0,0 1 0,-2 2 787,-2-2 0,2 10-290,-3-3 0,4 10 1,1 4-183,0 8 1,0 10-1,0 3 1,0 1-58,0 4 1,0 1 0,0 2 0,0-1-229,0 1 0,0 0 0,0 0 0,0 0-119,0-1 0,0-5 1,0-3-1,0 0-155,0-1 1,-5 0-1,0-5-252,2 1 362,-5-7 1,6-8 0,-2-10 0,2-4 24,2-5 1,0-5-1,2-8 1,2-3 268,6-2 0,-2-2 0,1-4 276,3 0-428,-6 0 0,7-5 0,-2 0 1,5 0 39,3-2 0,5 12 0,-5 1 322,-1 10-226,4 6 0,-4 13 0,4 4 734,-1 2-612,-2 2 0,-6 6 0,-2 6 1,-3 5 42,-1 7 0,2-2 0,-4 2 0,-2 2-94,-1 1 0,-2 7 0,1 1 0,3 0-152,0 0 0,1 0 0,-5-3 0,0 4-78,0 0 0,5-4 0,0 2 0,-2-4-926,-1-1 1,-1-5 0,2-2 0,2-1-1962,-2-3 2902,-1-2 0,-2 5 0,0 1 0</inkml:trace>
  <inkml:trace contextRef="#ctx0" brushRef="#br0">31320 6518 8514,'5'-10'0,"1"1"0,2-1 370,3 2 0,4 2 1,2 6-1,2 0 54,-1 0 0,-2 0 0,-2 0 747,1 0-830,-1 6 0,5 0 0,1 6 265,-3-3-515,-1 1 1,-6 3-1,-2-2 1,0-2-78,0 3 1,-7 0 0,-1 3-197,-8-1 1,-9 1 0,-6-1 0,-2-1-153,-6-4 0,-1 4 1,4-3-1,-3 3-13,-2 1 1,9-4 0,0-3 0,6 0-49,4-4 1,-1 0 422,1 2 1,8-3 0,7 2 87,12-2 0,1-2 0,6 0 1,-3 0 189,2 0 1,-1 0 0,4 0 312,-1 0-408,5 0 1,-10 6 0,4 2-1,0 2 22,-1 0 1,0-1-1,-5 6 1,-1-1-172,-3 0 1,1 1 0,-6-1 0,-2 1-98,-1-1 0,-9-4 1,-4-1-1,-7 2-108,-6 2 0,-1-3 0,-1-2 0,2-2-387,-1-3 0,-2 4 1,-1-3-1,3 0-522,1-3 1,6-1 0,-1 0 1051,3 0 0,8 7 0,2 1 0</inkml:trace>
  <inkml:trace contextRef="#ctx0" brushRef="#br0">31838 6547 10438,'14'-15'510,"1"6"1,1 1 100,3 1 1,-3 2 0,5 7 0,-2 3-268,0 4 1,2 6-1,-4 4 1,4 7-158,1 6 0,-4 0 1,1 6-1,-3 2-111,-1 1 0,-1 9 0,-1 3 1,-4 4-151,-4 6 1,2-3-1,-3 6 1,-2 1-61,-5 3 1,0-7 0,-9 4-613,-4-6 583,2-4 0,-13-4 1,1-2-353,-6-1 330,2-2 1,-7-7 0,5-2 0,-3-4-176,-2 0 1,0-5 0,-2 4 0,0-4-799,-1-1 1158,-1 0 0,-9 6 0,-1 2 0</inkml:trace>
  <inkml:trace contextRef="#ctx0" brushRef="#br0">26299 9050 8601,'-5'-19'0,"-1"-2"-137,-2-1 1,-3 4-1,-7 1 1056,-1 5 0,-12 6 1,1 6 933,-5 0-1513,3 6 1,-5 2 0,7 8 0,-1 2 126,4 1 0,3 12 0,0-1-353,5 5-115,3 4 0,3 8 0,4 3 0,4 1-123,3 4 1,2 1-1,0 1 1,2 1-106,3-1 0,0 4 0,7-4 0,4-5 42,0-6 0,5-8 1,0-1-1,1-2 121,4-3 0,-1-8 0,1-5 0,-2-4 141,2-6 0,2-2 0,3-7 1,-1 0 149,-3 0 0,4-8 0,2-7 1,1-7-25,1-5 1,-5-4 0,4 0 0,-4-5 100,-1 0 0,-2-3 0,-1-4 0,-4-2-175,-1-3 1,-8 2-1,-9-7 1,-2-3-273,-2-4 0,-6 5 0,-6-1 0,-5 5 75,-7 5 0,-10 3 1,-4 4-1,-2 7-243,2 7 1,-2 4 0,6 6-1,1 3-823,-3 2 1,11 4 0,-2 6 1135,4 0 0,4 6 0,5 2 0</inkml:trace>
  <inkml:trace contextRef="#ctx0" brushRef="#br0">25853 9539 8408,'14'-4'0,"2"-1"0,4 0 0,3-1 0,6 2 0,5-4 0,6 0 1156,6 0 0,1 4 1,4-4-1,-2 1-508,-2 4 0,-7-3 0,-4 1-1547,-1 2 708,-1 1 0,-7 2 1,-1 0-1,-2 0-474,1 0 0,3 0 665,0 0 0,1 0 0,0 0 0</inkml:trace>
  <inkml:trace contextRef="#ctx0" brushRef="#br0">27191 9151 9682,'0'-19'0,"-2"0"0,-2 3 1770,-6 4-1411,4 6 0,-12 6 0,2 2 0,-5 4 86,-4 8 0,-1 2 0,0 10-58,2 4-305,1 5 1,0 5-1,6 2 1,4 4-35,3 4 0,7 3 1,-2 4-1,4 1-426,1-1 0,1-1 1,4-1-1,5-4-103,2-2 1,4-1 0,2-6 0,1-4-539,-1-4 1019,-2-4 0,-2-1 0,0 0 0</inkml:trace>
  <inkml:trace contextRef="#ctx0" brushRef="#br0">27349 9453 8231,'-8'14'0,"3"1"545,4-1 1,-4 2 0,0 3 0,2 7-160,1 6 0,2 0 1,0 5-1,2-1-270,3 1 0,-4-5 0,4 2 1,-3-4-79,-2-1 0,1-7 0,3-3 1,0-3-584,0-1 379,-3-7 0,-1-3 0,0-10 165,0-5 1,0-7-1,0-4 1,0-1 16,0-4 1,0-3 0,2-4 0,3-4-81,4 0 1,-1-5-1,2 4 1,3-3-35,4-3 1,-1 8-1,3 2 1,-3 4 356,-1 1 0,-3 11 1,0 6 685,-3 4-736,1 3 0,-1 11 0,-1 4 1,0 4 162,0 5 0,-3 4 0,3 7 505,-1 4-715,4-4 0,-8 7 0,5-5-141,-2 1-27,-1 1 1,0-5 0,1-1 0,1 1-455,-1 0 0,1-5 1,-4-2-1,2-1-610,-2-3 0,-2-2 0,-1-2-1198,0 0 2268,0-6 0,-6-1 0,-2-7 0</inkml:trace>
  <inkml:trace contextRef="#ctx0" brushRef="#br0">27781 9036 8541,'16'-7'-4,"3"-2"1,2-2 0,3 1 0,-3 4-204,-1-1 1,-2 6 0,4-4 0,-1 3 2817,-3 2 1,-2 7 0,-4 4-1876,-2 6 1,1-1 0,-6 4-1,-2-3-628,-1 2 0,-4 4 0,-1 4-110,-2-3 69,-6 3 0,9-9 1,-4 4-316,0-1 76,4 4 0,-4-9 0,6 4-283,0-4 334,0-2 0,0 0 1,1-1 67,4-3 1,-2-4-1,7-6 1,3 0-60,4 0 0,-1 0 0,5-1 0,-2-4-279,0-5 0,7-3 0,-4 1 0,2 0-699,0 3 1,-6-1 0,3-4 0,-2-1-1970,0 1 3059,0 0 0,2-7 0,1-2 0</inkml:trace>
  <inkml:trace contextRef="#ctx0" brushRef="#br0">28500 8834 8876,'15'-14'0,"1"1"0,1 4 0,2 4 612,-1 3 1,4 2 0,1 2-1,-1 3 178,-3 4 1,2 10 0,-2 5-1,0 5-291,2 5 0,-7 2 1,2 8-1,-6 0-251,-4 4 1,-1 10-1,-5 7-248,0 1 24,0 4 0,0-4 1,-1 4-392,-4-3 237,-3 10 0,-7-16 0,1 6-837,0-6 555,-1-4 0,-5-4 0,-3 0 0,-2 0-725,-4-2 0,2-2 1137,-12-6 0,1 7 0,-5 1 0</inkml:trace>
  <inkml:trace contextRef="#ctx0" brushRef="#br0">1726 4604 8359,'-24'-1'346,"0"-4"1,2 3 0,-2-4 1946,5-1-690,9 6-1281,4-6 1,12 6 0,5-2 0,7-2 113,6 2 0,5 1 0,3 0 0,3-1-63,2-2 0,1 1 0,7 4 0,1 0-148,2 0 1,-2 0-1,-6 0 1,-1 0-246,1 0 0,0 0 0,-2 0 0,-4 0-538,-4 0 1,-6 0-1,0 0 1,0 0-917,-2 0 0,-3-2 0,-7-1-2678,-3-2 4152,-6-6 0,-3 9 0,-8-4 0</inkml:trace>
  <inkml:trace contextRef="#ctx0" brushRef="#br0">1712 4575 8359,'-37'15'-44,"3"-1"1,4 1 0,3-1-1,3 2 689,5 3 0,4-3 0,6 3 0,4-3 351,3-1 0,9-2 1,4-4-1,8-2-359,10-1 1,6-5 0,8 4 0,2-3 56,3-2 1,-3 0 0,4 0-26,1 0-566,-12 0 1,9 1 0,-14 3-209,-1 0 92,-8 8 1,2-4 0,-9 8 0,-4 1-216,-7 2 0,-4 2 1,-2-2-1,0 4-54,0-1 0,-11 4 1,-5-5-1,-5 1-79,-5 3 1,-5 3 0,-5 0 0,-2 1 128,-7 0 1,2 0-1,-6 1 1,1 2 155,0 2 1,0-1-1,6-6 1,4-1 116,4-2 1,5-2-1,7 2 144,8-4 1,7-4-98,12-2-72,3-6 0,13 3 0,3-6 0,5 0 153,4 1 0,4-4 0,6 2 0,0-2 164,0-2 0,2 0 1,1 0-1,4 0-5,1 0 1,-4-2 0,-1-2 0,-6-4-359,-7 0 1,-4-3 0,-5 6 0,-6 0-1340,-7-1 0,-3 4 0,-5-4 1369,2-1 0,0 6 0,-5-6 0</inkml:trace>
  <inkml:trace contextRef="#ctx0" brushRef="#br0">2834 5223 8161,'-14'0'1664,"6"-6"-748,3-4 0,3 2 0,2-2-407,0-1 0,7-2 0,2-3 0,4-1-117,1-2 0,1-5 0,-1 3 0,2-2-13,3-2 0,-3-2 0,5-4-1,0-2-216,-5 2 0,5-9 0,-7 7 42,0 1 23,1 2 1,-7 2-1,-2 6-4,1 8 1,-6 7-422,4 12 0,-3 5 1,-2 9-1,0 5-23,0 3 0,0 8 0,1 3 0,4 4 95,5 1 1,-2 7 0,1 2 0,2 4 112,2 2 0,-3 1 0,-2 2 0,0 1 141,0-1 0,-5 3 0,2-2 0,-4-3 50,-1-4 0,-6-1 0,-4-4 0,-4-1-273,-5 1 1,1-9 0,-6-5-28,-1-1 86,-3-11 0,0 8 0,-1-13 0,0-3 130,0-5 0,5-5 0,0-6 578,-1 0-472,4 0 0,0-6 0,7-5 1,1-5 145,3-3 1,4-7-1,6 2 1,0-3-198,0-2 0,6 0 1,4 1-1,3-1-54,1 0 0,5 0 0,1 2 0,-3 2-263,-1 1 1,-1 1-1,-1-1-2375,0 5 1820,7-3 1,-5 6-1,3-5 1,-3 2-1849,-1-1 0,-1 1 2571,0 5 0,1-7 0,-1-1 0</inkml:trace>
  <inkml:trace contextRef="#ctx0" brushRef="#br0">2935 4561 8161,'-5'-30'0,"0"-4"0,0 5 0,5 1 1055,0 7 0,2 6-2,3 6-1120,-4 2 0,12 7 1,-3 0 66,2 0 0,9 7 0,2 1 0</inkml:trace>
  <inkml:trace contextRef="#ctx0" brushRef="#br0">3366 4129 8611,'10'-19'0,"-1"0"383,3 1 0,0 2 0,3 2 1845,-1 0-1637,1 6 1,-1-3 0,0 6 0,1 0 1417,-1-1 0,1 4-1399,-1-3 1,0 10-1,-1 5-481,-3 2 1,-4 3-1,-6-1 1,0 0-256,0 1 0,0 1 0,0 1 0,-1 3-542,-4-3 1,-2 4 0,-4 0-270,2 1 760,-1-4 0,0 3 0,2-7 0,0 2-250,0 3 1,5-3 797,-2 3-139,4-3 1,1-1 0,1-3 49,4-2 0,8-4 0,8-6 0,0 0-141,-1 0 1,6-1-1,-1-2 1,6-4-564,2-1 0,1 0 0,-5-1 0,-2 2-486,-3 1 0,1 4 0,-5-3 908,-3 4 0,6 1 0,-1 0 0</inkml:trace>
  <inkml:trace contextRef="#ctx0" brushRef="#br0">1323 6403 8245,'-14'0'2443,"4"0"-987,1 0 0,6-2 0,-2-3-956,3-4 0,2 1 0,2-3-48,3-5-266,3 1 0,6-7 0,0 4 108,1-1-244,-1-7 1,1 6-1,-1-6 1,-1 2-1,-4-1 1,2 2 0,-6 1 0,0 1-142,1 3 1,-4 7-238,3 2 1,-2 7-1,0 2 125,2 8 0,0 13 0,-4 6 0,3 7 257,0 2 1,6 3 0,-4 4-1,1 0 26,-1 0 1,1 0 0,-4 1 500,2-1-418,-1 6 1,-4-9 0,0 3 528,0-1-480,0 0 1,-6-4 0,-4-1 425,-2-2-438,-3-2 1,-1-9-1,-1-1-81,-3-2-57,-5-2 0,7-6 1,-6-4-1,0-4-485,2-3 1,-4-2 0,6-2-1,-1-3-1001,0-4 1,2-9-1,4-4 1424,1-6 0,0-10 0,-1-13 0</inkml:trace>
  <inkml:trace contextRef="#ctx0" brushRef="#br0">1309 5914 9243,'10'-24'0,"-1"0"977,2-2 0,1 10 0,-1 3-226,-2 5 0,1 3 1,4 5-757,1 0 0,-1 0 0,0 0 1,2 2-899,4 3 1,-3-2 902,7 7 0,-6-1 0,3 6 0</inkml:trace>
  <inkml:trace contextRef="#ctx0" brushRef="#br0">1755 6057 9429,'-8'-6'1534,"3"-4"0,4 2 0,2-1-785,4-2 1,0 3 0,8 0-1,3 0-796,0 0 0,0 3 0,-2-3 0,2 2-1525,3 2 0,-3 3 0,3 1 1572,-3 0 0,-1 0 0,-1 0 0</inkml:trace>
  <inkml:trace contextRef="#ctx0" brushRef="#br0">1798 6273 7624,'-14'5'1375,"-1"0"-515,7 0 0,4-5 0,8-2 0,6-1-903,3-2 1,3-5 0,3 6 0,3-1 42,1-2 0,10-1 0,-2-6 0</inkml:trace>
  <inkml:trace contextRef="#ctx0" brushRef="#br0">2244 6000 8850,'0'-15'4059,"0"9"-3504,0 6 1,0 8 0,0 10 0,0 2-740,0 3 1,0 1 0,0 3 0,0-1-486,0-2 1,2 0 668,3 4 0,-4 1 0,6 0 0</inkml:trace>
  <inkml:trace contextRef="#ctx0" brushRef="#br0">1870 3971 11167,'-10'11'441,"1"4"1,6 7 0,-2-1-1,3 1-207,2 4 1,0-4-1,0 2-285,0 2 98,0-5 0,0-1 0,0-5-392,0-1 243,0 1 1,0-6-69,0 1 1,0-9 0,0-1 75,0-8 0,0-11 0,0-5 0,2-3 1,3-2 0,-4-6 1,6-3-1,-1-2 143,4 1 0,2-1 1,3 5-1,-1 0 277,1 0 1,-1 3 0,0 8 0,1 5 326,-1 3 1,1 8 0,-1 3-213,0 3 1,-1 9-1,-2 4 1,-3 5-241,-1 3 0,-1 7 0,-3-2-532,2 3 235,0 2 1,-5-5 0,0 0 0,0 1-339,0 2 0,5 2 0,1 0-2746,2 0 3179,-5 6 0,10 2 0,-5 6 0</inkml:trace>
  <inkml:trace contextRef="#ctx0" brushRef="#br0">4086 4906 9307,'-8'-14'0,"3"0"0,3-1 1123,2 1 0,2 4 0,3 2 101,4 2-953,10-5 0,4 7 1,6-4-1,1 2 216,4 3 0,-3-4 0,6 3-142,-2 0-537,-1 3 1,-2 1 0,-2 0 0,-4 0-1325,-4 0 1,-4 6-1,-9 5 1516,-4 7 0,-3 4 0,-2 7 0</inkml:trace>
  <inkml:trace contextRef="#ctx0" brushRef="#br0">4186 5079 8312,'-8'-6'0,"-3"2"1252,6-5-611,1 6 0,5-5 876,4 3-1333,3 3 1,8-9-1,3 5 1,5-1-926,3 1 0,2-4 1,0 4 740,0-2 0,6-2 0,2-4 0</inkml:trace>
  <inkml:trace contextRef="#ctx0" brushRef="#br0">4834 4619 8312,'-10'0'2561,"1"0"-2131,5 0 1,-2 8-1,6 6 1,0 8 265,0 6 0,0 7 0,0 3 0,0 4-444,0 1 1,0 5 0,2 1 0,1-1-250,2-3 1,1 0 0,-3-10 0,2 0-443,-2 0 1,-1-3 0,-1-8 0,3-5-1721,0-3 0,1-6 2159,-5 0 0,7-1 0,1 6 0</inkml:trace>
  <inkml:trace contextRef="#ctx0" brushRef="#br0">5107 4921 8295,'0'-15'632,"0"1"1,2 0 1174,3-1-1316,2 7 1,13-3-1,0 5 1169,3-2-1397,1 4 0,5-2 1,-1 6-1,0 0-202,-4 0 0,3 0 0,-5 0 0,0 0-873,-2 0 1,-4 5 0,-2 0 0,0-2-1180,1-2 1991,-7 6 0,5-6 0,-5 6 0</inkml:trace>
  <inkml:trace contextRef="#ctx0" brushRef="#br0">5395 4619 8406,'-15'1'0,"1"2"454,0 2 0,6 6 0,1 1 0,3 4 91,-1 3 0,0 11 0,5-1 0,0 1-278,0 1 0,0 4 0,0 2 0,0 1-422,0 0 0,5-6 0,0 2 0,-2-5-569,-2-5 0,4 6 724,0-6 0,0 6 0,-5-7 0</inkml:trace>
  <inkml:trace contextRef="#ctx0" brushRef="#br0">5683 4705 8275,'4'-14'261,"1"-1"0,6 6 1,-1-1 652,3-1 1,1 4-1,1 3 1,-1 2-355,0 2 1,1 2 0,-3 2-517,-2 6 1,-4 9-1,-6 5-285,0 3 173,0 2 1,-6 0 0,-4 0 0,-2-1-256,-3 1 0,1 3 1,0-1-1,1-4 150,3 0 1,-3-5 0,5 1-1,0-3 204,4-2 0,2-2 0,2-2 148,0 1 1,2-2 0,2-4 0,6-4-29,3-3 0,1-2 0,2 0 0,2 0-46,1 0 1,5 0 0,-3-2-1,-1-1 56,1-2 1,3-1-162,-5 1 0,1-3 0,-6-7 0</inkml:trace>
  <inkml:trace contextRef="#ctx0" brushRef="#br0">5783 4101 8246,'0'-15'129,"0"1"-102,0-1 1,0 6-1,2 1 1994,3 1-1468,3-4 1,6 10 0,0-6-1,1 3-103,-1-1 1,1 0 0,-1 5 0,0 2-374,1 2 1,-6 0 0,-1 5 0,-1 2-201,-4 2 0,-1 1 0,-2 2 1,0 2-134,0 1 0,-2 2 0,-1-3 0,-2 1 68,2-2 0,-4-1 1,3-1 308,0-1-171,3 1 1,1-1 281,0 0-139,6-6 1,-3 3-1,7-6 1,1 0-80,2 1 0,-2-4 1,2 3-1,3-5-154,0-5 0,1 3 1,1-4-1,1 1-518,-1 0 1,-2-4 0,-2 2-1,1 1 658,-1 0 0,0-5 0,1 3 0</inkml:trace>
  <inkml:trace contextRef="#ctx0" brushRef="#br0">4920 4201 8353,'-10'-6'0,"2"-4"275,2-2 1,0-3-1,3 1 450,-2-1 1,6 3 0,9 0 0,3 4-53,1 2 0,5 0 0,0 2 0,-1 0-483,-2 0 1,-2 4 0,1 4-1,-2 2-172,-4 2 1,-1 2-1,-5 6 1,2 1 204,-2 2 1,-7 5-1,-6-3-1079,-3 2 624,5-6 0,-5 6 0,5-6 1,0 2 11,4-1 0,2-2 0,2-2-128,0 1 277,0-1 0,6-4 0,6-2 0,7-2-295,10-3 1,6-1 0,9-2 0,4 0-1471,5 0 1836,3 0 0,8 0 0,2 0 0</inkml:trace>
  <inkml:trace contextRef="#ctx0" brushRef="#br0">6344 4820 8294,'0'-14'1526,"2"-1"-550,3 1 0,1 4 0,5 2 899,-1 2-1471,0 1 1,6 0 0,1 1 18,2 0-347,0-4 1,1 7-1,0-6-235,3 1 54,-6 4 1,6-4 0,-6 6 0,3 0-891,-3 0 0,-1-2-3119,-1-2 4114,-1 2 0,-6-11 0,-2 5 0</inkml:trace>
  <inkml:trace contextRef="#ctx0" brushRef="#br0">6517 4619 8235,'-8'9'-567,"3"1"1883,4 1-839,1 2 1,0 6-1,0 2 566,0 1-882,0 9 0,0-1 0,0 5 0,0 0-143,0 4 1,0 2 0,0 1 0,0-4-885,0-4 0,0-2 1,0-2 865,0-1 0,0 9 0,0-7 0</inkml:trace>
  <inkml:trace contextRef="#ctx0" brushRef="#br0">6848 4691 8132,'6'-16'0,"2"-2"443,0-1 1,5 0-1,-3 6 1,1 2 2230,-2 1 0,4 7-847,-3-2-1803,-4 3 0,1 4 1,-7 3-1,0 4-235,0 4 0,0-3 0,0-1 1,0 4-277,0 5 0,0-2 1,0 3-406,0-3 639,6-2 0,-3 1 0,7-1 148,1 1 128,-5-1 1,7 0 0,-5 1 200,0-1-79,5 7 1,-10-5 0,5 3 0,-1-1 185,-4 1 0,-2-2 1,-1 6-1,0-2-42,0-4 0,-4-1 1,-3-2-1,-1 1-447,-3-1 1,3-1-1,0-2-391,2-1 1,-4-5-1,4 3-1346,-2-2 1,3-1 1894,-5-5 0,1 0 0,-6 0 0</inkml:trace>
  <inkml:trace contextRef="#ctx0" brushRef="#br0">6992 4259 9527,'5'-29'0,"3"0"-52,4 1 1,1-1 0,10 2 0,-1 3 1061,0 4 1,-3 9-1,4 3 1,-1 2 71,1 3 1,-6 1-382,2 2-561,-9 6 1,-4 4 0,-6 8-1,-1 1-41,-4-2 1,-3 6-1,-6-1-362,-1 1 127,1 4 1,1-11-1,2 3 1,3-3-300,1-2 1,1 1 0,3-1 233,-2 0 0,2-1 0,8-2 171,4-1 1,4-7-1,1 2 1,2-5-425,4-5 0,-3 4 0,6-6 1,-1 2-3072,0 1 3525,-4-1 0,9-2 0,-5-1 0</inkml:trace>
  <inkml:trace contextRef="#ctx0" brushRef="#br0">7567 4676 8162,'10'0'2252,"-1"0"-1736,3 0 1,0 0-1,3 0 1,-1 0-249,1 0 1,1 0 0,1 0 0,2 0 29,-1 0 0,-2 0 1,-2 0-545,1 0 123,-1 0 123,-6 0 0,5-6 0,-5-2 0</inkml:trace>
  <inkml:trace contextRef="#ctx0" brushRef="#br0">7682 4532 8162,'-6'15'-430,"4"-7"0,-4 4 0,4-2 2227,-2 3-1283,2 8 0,-4-4 1,6 6-1,0-1-133,0 0 0,-5 2 0,-2 4 0,1-3-660,0-1 1,-1-2-1,4 4 279,-2-2 0,0-6 0,5 2 0</inkml:trace>
  <inkml:trace contextRef="#ctx0" brushRef="#br0">7984 4748 8158,'0'-14'0,"0"-1"0,2 3 3409,3 2-2677,-4-3 0,7 7 1,-4-5-1,2 3-794,2 1 1,-3 2-1395,4 5 1,1 0 0,4 2 1455,1 3 0,6 3 0,1 6 0</inkml:trace>
  <inkml:trace contextRef="#ctx0" brushRef="#br0">8200 4734 8011,'10'0'3790,"-1"0"-3790,-5 0 0,8 0 0,-4 0 0</inkml:trace>
  <inkml:trace contextRef="#ctx0" brushRef="#br0">8589 4734 8158,'14'-5'0,"1"-1"455,-1-2 0,0 3 0,2-3 837,3 1-972,-3 3 0,12-1 0,-4-2 0,3 1 268,2 0 1,-1 1 0,1 3-1,0-1-208,0-2 1,-5-1-1,-2 3-1102,-1-2 35,-2 0 0,-5 0 687,1 0 0,-7-6 0,-2 3 0</inkml:trace>
  <inkml:trace contextRef="#ctx0" brushRef="#br0">8862 4460 8064,'-14'15'204,"-1"6"0,6-5 0,1 3 746,1-3-751,3 4 0,-1 1 0,0 5 0,2-2-437,1 1 1,-3-1 0,-1 4 0,-2 2 237,-3 0 0,-2 7 0,-1 0 0</inkml:trace>
  <inkml:trace contextRef="#ctx0" brushRef="#br0">9452 4619 8164,'0'-15'835,"0"1"0,0 4-281,0 1 0,-2 7 0,-1 4 0,-2 9-307,2 6 1,2 9 0,1 0 0,0 4-223,0 4 1,0 4 0,0-5 0,0-1-137,0-1 1,-2 1 0,-1-2 0,-2-4-128,2-4 1,1-3 0,2-4 0,-1-2-8,-4-4 1,3-6 207,-3-12 1,4-2-1,1-13 308,0-2-182,6-8 0,-3-2 0,7-8 268,1 1-341,2 0 1,-3 0 0,1 0 0,3 1 64,4 4 0,6-2 1,-5 8-1,0 5 167,2 6 1,-5 7 0,3 4 0,-3 7-10,-2 6 0,-4 11 1,-2 10-1,-2 4-44,-2 0 1,-1 7-1,0 2 1,2 0-220,-2-3 1,-1 1 0,-2 0 0,0 0-601,0 0 1,0-1 0,0-5-1,0-2-986,0-3 1,0 1 1609,0-5 0,-7-1 0,-1-5 0</inkml:trace>
  <inkml:trace contextRef="#ctx0" brushRef="#br0">9783 4014 8164,'0'-14'174,"0"0"0,1 1 1,4 2 969,5 1 1,3 7 0,1-2 623,0 3-1426,1 2 1,-1 7-1,1 4-203,-1 7 1,-4-2-1,-2 3 64,-2-3-80,-1-2 0,-5 2 1,0 2-1,0 1-36,0-2 1,0-1 0,0-1 0,0-1-144,0 1 0,1-1 0,4 0 24,5 1 0,7-7 0,4-3 0,1-4-44,4-1 1,0 0-1,-1-1 1,-1-4-12,2-5 1,-4 2 0,0-1-3787,-1-3 3873,-2 6 0,-4-7 0,-1 5 0</inkml:trace>
  <inkml:trace contextRef="#ctx0" brushRef="#br0">4014 6604 8069,'0'-14'-290,"-2"-1"0,-1 1 1197,-2 0 1,0-1-1,5 1-378,0-1 0,0 6 1,2 1-1,3 0-63,4 0 0,6 5 0,4-4 0,3 3-78,1-1 1,4-5 0,-3 5-1,3 2-452,2 2 1,3 1 0,-2 0-1,-3 0-305,0 0 0,-4 0 0,-1 0 0,-1 1-501,-3 4 870,-9 3 0,-2 13 0,-7 1 0</inkml:trace>
  <inkml:trace contextRef="#ctx0" brushRef="#br0">4086 6762 8451,'-13'-1'1629,"3"-4"-834,4 3 1,12-6 0,5 5 0,7-3-417,6-2 1,3 3 0,2-3 0,1 0-582,4 0 0,-2-1 0,6-4 1,2 2 201,2 1 0,1-6 0,0-6 0</inkml:trace>
  <inkml:trace contextRef="#ctx0" brushRef="#br0">4575 5424 8292,'-15'0'-813,"6"0"872,-1 0 0,7 2 312,-2 3 0,5 4 0,5 9 0,6 3-156,7 1 1,-2-4 0,5 2 0,-2 0-33,0-1 0,5 2 1,-3-5 109,1-2-164,-4 4 1,4-12 0,-4 5 27,1-1-66,6-7 0,-2 3 0,6-7-95,-1-4-42,1-3 1,6-11 0,2-2 0,1-1-28,1-4 0,-2 0 0,1 1 0,-3 2 31,0 3 1,-6 1 0,0 4 0,-8 2 77,-5 4 0,-2-2-8,0 6 1,-4 6 0,-2 9-18,-2 3 1,4 1 0,-4 1 0,1-1-66,-1 0 0,4 1 0,-4-1 1,0 0 23,1 1 0,2-1 1,-4 1-1,-2-1-78,-1 0 1,3-4-1,0 0-49,-2 1 0,-2-3 107,-1 1 1,2-7 107,3-2 0,3-6 0,5-9 12,-4 1 1,4-1-1,-5 1 1,2 0-34,-1-1 0,-1 6 0,3-1 0,-1-1-10,1-2 0,2 0 1,0 2-1,-2 3 101,-2 2 0,1-1 1,4 4-1,1-2-7,-1 2 0,1 2 1,-1 1-1,0 0 79,1 0 0,-1 0 1,1 0 60,-1 0-180,0 0 0,2 0 0,2 1-10,1 4-9,0-3 1,2 4 0,1-6 0,2 0 17,0 0 1,0 0 0,3 0 0,-1 0 31,-2 0 1,2 0 0,6 0 0,1 0-4,-1 0 1,-1 0 0,-1-2-1,2-1-25,1-2 0,6 1 0,-6 2 0,-1-1-4,-1-2 1,-1 0 0,2 5-1,2 0-91,-2 0 0,-2-1 0,-1-3 0,0 0-69,-1 0 1,1 3 0,1 1-166,4 0 169,-4 0 1,12 0 0,-5 0 0,1 0-144,0 0 1,-4 0-1,4 0 1,2 0 190,2 0 1,-4 0 0,1 0 0,1 0 77,1 0 0,2 5 0,0-1 1,1 1 19,-1 2 1,0-6-1,0 6 1,2-3-71,3 1 1,-3 5 0,3-5-1,-4-1-20,-1 3 1,1-6 0,-1 4 0,0-3-13,0-2 0,2 4 1,1 1 187,2-2-112,7-1 1,-6-2-1,5 0 1,-1 0-3,2 0 1,0 0-1,3 0 1,-2-2 23,-3-2 0,3 2 0,-4-3 1,4 4 28,2 1 1,-2 0-1,-2-2 1,-1-1-73,1-2 1,2-4 0,2 2 0,-2 1-44,-3-1 1,1-4 0,-5 3 0,1-1 51,0-1 1,-4 0 0,-6-2 0,-3 0 48,-2 3 1,0 4 0,-3-3 0,0 0-70,-5 0 0,2 3 1,-5-3-279,3 2 190,2 1 1,-5 0 0,0-1-10,1-2 81,-4 5 1,1-9 0,-2 6 409,4-2-306,-4-2 0,1 1 0,-6-1 1,-1-1-429,0-2 1,-1 4-1,-3-1 328,-5-1 0,3-2 0,0-1 0</inkml:trace>
  <inkml:trace contextRef="#ctx0" brushRef="#br0">5424 6000 8694,'-16'-10'0,"-2"2"682,-1 2 1,-5 3 0,3 9 1536,-1 8-1617,-2 7 1,-3 14 0,1 4 466,2 2-932,6 3 0,-2 4 0,5 1 0,2 2 43,4 4 0,4-6 0,10-1 0,4-3-89,4-2 0,3-1 0,2-2 1,3-4-157,1 0 1,0-3-1,4-3 1,-2 1-89,2-2 0,-6 1 0,-1-11 0,-1-1 114,1-2 0,-3-3 0,5-4 0,-2-6 271,0-6 1,2-11 0,-3-12-1,3-6 107,1-6 1,-3-5 0,5-5 301,2-5-507,-6-3 0,1-2 1,-6 1-90,-1-1-32,-6-6 1,-2 5 0,-7-6 0,-6-1-156,-7-1 1,-8 6 0,-10 13-1,-2 5-434,2 5 1,-3 11 0,1 12 0,1 9-509,-2 4 1,6 10 0,-2 7 0,7 7-719,4 5 0,-1 2 1802,2 0 0,3 6 0,-5 2 0</inkml:trace>
  <inkml:trace contextRef="#ctx0" brushRef="#br0">5093 6460 9384,'16'-1'1760,"3"-2"1,6-4-881,7-1 1,7-1 0,7-6 0,4 1-771,1-1 0,-3 3 0,3 2 1,-1 5-477,-4 4 1,-3-4-1,-5 0 0,-4 2-654,-4 1 0,1-3 0,1-1 1020,1-2 0,7-8 0,-3-6 0</inkml:trace>
  <inkml:trace contextRef="#ctx0" brushRef="#br0">6028 6115 8270,'0'-14'695,"-5"-1"1927,0 1-2062,0 6 0,4 1 0,-4 9-122,-5 3 1,3 4-1,-1 12 1,1 6-435,4 5 0,-3 10 1,1-1-1,2 7-181,1 4 1,4-6 0,2 2 0,6-2-794,3 2 1,1-6 0,0 3 0,1-5 969,-1-10 0,7 0 0,1-7 0</inkml:trace>
  <inkml:trace contextRef="#ctx0" brushRef="#br0">6344 6259 8541,'-4'14'0,"-1"1"0,0 1 477,-1 3 0,4 3 0,-3 9 0,4 1 101,1 1 1,0 7-1,0-3 1,0 1-386,0 1 0,0-9 0,0 0 0,0-6-76,0-3 1,0-2-186,0-4 0,1-9 1,4-8-97,5-10 1,-2-7 0,1-9 0,1 1-83,-2-3 1,5-7 0,-4 2-1014,4-2 1131,1 5 0,-4-9 1,-1 4-1,3 0 381,0 3 0,3 4 0,-1 1 1,1 2 100,-1 3 1,0 5 0,1 11-153,-1 8 1,1 8 0,-3 11-1,0 5-140,-3 3 1,-6 4-1,4 1-650,-1 1 434,-4 1 0,4-5 1,-6-1-1576,0 1 1175,0 0 0,0-5 554,0 0 0,0-7 0,0 4 0</inkml:trace>
  <inkml:trace contextRef="#ctx0" brushRef="#br0">6834 5885 8120,'0'-23'0,"0"4"1152,0 3-653,6 2 1,-3-1-1,7 1 2177,1 0 0,2 6-1374,1 3-1224,0 3 1,-4 2-1,-2 2 1,-2 3-352,-2 4 0,-3 4 1,-1 1-1,0 1 20,0-1 1,-6 1 0,-4 1-1,-1 1-525,1 2 0,-1-4 1,6-6-369,2 3 1,2 0 1029,1 3 0,1-2 333,4-4 1,3-1 0,6-5 255,1 2-350,-1 0 1,1-4 0,-1 3 497,0 0-310,1 1 0,-6 2 383,1 2-449,-7 4 1,4-3 0,-7-1-215,0 2 1,-7 2 0,-2 2 0,-4-3-547,-2-2 0,-1 3 0,-1-5 0,-2 1-621,1 1 1,7-2 1135,1 2 0,1 2 0,-6-4 0</inkml:trace>
  <inkml:trace contextRef="#ctx0" brushRef="#br0">7265 5885 8522,'15'0'0,"1"0"652,3 0 1,-3 0-1,3 0 1,-3 3-31,-2 7 0,1 1 1,-1 14-1,0 6-90,1 5 0,-1 6 0,-1 3 0,-2 3-221,-1 5 1,-7 9 0,3 3 0,-1 1-369,0-4 1,0 2 0,-7 0-1513,-3 2 1210,4 1 1,-14-2-1,1-1 1,-7 0-643,-1 3 0,-10 1 611,3 4 1,-9-10 0,1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7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They’ve seen in 40A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926EA-2410-44E1-B457-BBA54A1622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4/11/23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4/11/23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4/11/23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4/11/23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4/11/23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4/11/23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4/11/23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4/11/23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7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4:   </a:t>
            </a:r>
            <a:r>
              <a:rPr lang="en-US" sz="2800" i="1" dirty="0"/>
              <a:t>Expected time complexity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800" i="1" dirty="0"/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3A7E-1519-4885-AAC9-AF4BED15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linear search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454162-9195-4D11-8BDC-3F5AE93A24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95400" y="3947160"/>
                <a:ext cx="8907517" cy="2834640"/>
              </a:xfrm>
            </p:spPr>
            <p:txBody>
              <a:bodyPr/>
              <a:lstStyle/>
              <a:p>
                <a:r>
                  <a:rPr lang="en-US" sz="2400" dirty="0"/>
                  <a:t>What is expected / average time complexity?</a:t>
                </a:r>
              </a:p>
              <a:p>
                <a:pPr lvl="1"/>
                <a:r>
                  <a:rPr lang="en-US" sz="2100" dirty="0"/>
                  <a:t>Assuming we only search for keys already in A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1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ET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000" i="1">
                            <a:latin typeface="Cambria Math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ime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K</m:t>
                        </m:r>
                        <m:r>
                          <a:rPr lang="en-US" sz="2000" i="1">
                            <a:latin typeface="Cambria Math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𝑖𝑚𝑒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800" dirty="0"/>
                  <a:t>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454162-9195-4D11-8BDC-3F5AE93A2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95400" y="3947160"/>
                <a:ext cx="8907517" cy="2834640"/>
              </a:xfrm>
              <a:blipFill>
                <a:blip r:embed="rId3"/>
                <a:stretch>
                  <a:fillRect l="-479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B5AEE52-FA29-4C47-8831-91D76CF587B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33800" y="1371601"/>
                <a:ext cx="4953000" cy="247255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2200" dirty="0" err="1">
                    <a:solidFill>
                      <a:srgbClr val="0000FF"/>
                    </a:solidFill>
                    <a:latin typeface="FiraMono-Regular-Identity-H"/>
                  </a:rPr>
                  <a:t>rand_linear_search</a:t>
                </a:r>
                <a:r>
                  <a:rPr lang="en-US" sz="22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FiraMono-Regular-Identity-H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0000"/>
                    </a:solidFill>
                    <a:latin typeface="FiraMono-Regular-Identity-H"/>
                  </a:rPr>
                  <a:t>	</a:t>
                </a:r>
                <a:r>
                  <a:rPr lang="it-IT" sz="2200" dirty="0">
                    <a:solidFill>
                      <a:srgbClr val="008000"/>
                    </a:solidFill>
                    <a:latin typeface="FiraMono-Regular-Identity-H"/>
                  </a:rPr>
                  <a:t>random.shuffle</a:t>
                </a:r>
                <a:r>
                  <a:rPr lang="it-IT" sz="2200" dirty="0">
                    <a:latin typeface="FiraMono-Regular-Identity-H"/>
                  </a:rPr>
                  <a:t>(</a:t>
                </a:r>
                <a:r>
                  <a:rPr lang="en-US" sz="2200" i="1" dirty="0">
                    <a:solidFill>
                      <a:srgbClr val="000000"/>
                    </a:solidFill>
                    <a:latin typeface="FiraMono-Regular-Identity-H"/>
                  </a:rPr>
                  <a:t>A</a:t>
                </a:r>
                <a:r>
                  <a:rPr lang="en-US" sz="2200" dirty="0">
                    <a:solidFill>
                      <a:srgbClr val="000000"/>
                    </a:solidFill>
                    <a:latin typeface="FiraMono-Regular-Identity-H"/>
                  </a:rPr>
                  <a:t>)</a:t>
                </a:r>
              </a:p>
              <a:p>
                <a:pPr marL="0" indent="0">
                  <a:buNone/>
                </a:pPr>
                <a:r>
                  <a:rPr lang="it-IT" sz="2200" dirty="0">
                    <a:solidFill>
                      <a:srgbClr val="008000"/>
                    </a:solidFill>
                    <a:latin typeface="FiraMono-Medium-Identity-H"/>
                  </a:rPr>
                  <a:t>	for </a:t>
                </a:r>
                <a14:m>
                  <m:oMath xmlns:m="http://schemas.openxmlformats.org/officeDocument/2006/math">
                    <m:r>
                      <a:rPr lang="it-IT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200" dirty="0">
                    <a:solidFill>
                      <a:srgbClr val="AC21FF"/>
                    </a:solidFill>
                    <a:latin typeface="FiraMono-Medium-Identity-H"/>
                  </a:rPr>
                  <a:t>in </a:t>
                </a:r>
                <a:r>
                  <a:rPr lang="it-IT" sz="2200" dirty="0">
                    <a:solidFill>
                      <a:srgbClr val="008000"/>
                    </a:solidFill>
                    <a:latin typeface="FiraMono-Regular-Identity-H"/>
                  </a:rPr>
                  <a:t>enumerate</a:t>
                </a:r>
                <a:r>
                  <a:rPr lang="it-IT" sz="22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it-IT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sz="2200" dirty="0">
                    <a:solidFill>
                      <a:srgbClr val="000000"/>
                    </a:solidFill>
                    <a:latin typeface="FiraMono-Regular-Identity-H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8000"/>
                    </a:solidFill>
                    <a:latin typeface="FiraMono-Medium-Identity-H"/>
                  </a:rPr>
                  <a:t>	        if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== </m:t>
                    </m:r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8000"/>
                    </a:solidFill>
                    <a:latin typeface="FiraMono-Medium-Identity-H"/>
                  </a:rPr>
                  <a:t>		    return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200" dirty="0">
                  <a:solidFill>
                    <a:srgbClr val="000000"/>
                  </a:solidFill>
                  <a:latin typeface="FiraMono-Regular-Identity-H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008000"/>
                    </a:solidFill>
                    <a:latin typeface="FiraMono-Medium-Identity-H"/>
                  </a:rPr>
                  <a:t>	return None</a:t>
                </a:r>
                <a:endParaRPr lang="en-US" sz="22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B5AEE52-FA29-4C47-8831-91D76CF58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1371601"/>
                <a:ext cx="4953000" cy="2472559"/>
              </a:xfrm>
              <a:prstGeom prst="rect">
                <a:avLst/>
              </a:prstGeom>
              <a:blipFill>
                <a:blip r:embed="rId4"/>
                <a:stretch>
                  <a:fillRect l="-1472" t="-1467" b="-4890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73549C-56D5-5D73-950B-873357EEA107}"/>
                  </a:ext>
                </a:extLst>
              </p14:cNvPr>
              <p14:cNvContentPartPr/>
              <p14:nvPr/>
            </p14:nvContentPartPr>
            <p14:xfrm>
              <a:off x="621360" y="264600"/>
              <a:ext cx="10602360" cy="597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73549C-56D5-5D73-950B-873357EEA1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2000" y="255240"/>
                <a:ext cx="10621080" cy="59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76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4254-DD66-449D-B298-7D0B2D96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DFAED-5307-4C98-B780-B028C5FC658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The expectation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E.g</a:t>
                </a:r>
                <a:r>
                  <a:rPr lang="en-US" dirty="0"/>
                  <a:t>, coin flip </a:t>
                </a:r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Conditional expectation: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func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𝑁𝑜𝑡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DFAED-5307-4C98-B780-B028C5FC6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FFE106-A11E-5030-13E5-3DCE4654408B}"/>
                  </a:ext>
                </a:extLst>
              </p14:cNvPr>
              <p14:cNvContentPartPr/>
              <p14:nvPr/>
            </p14:nvContentPartPr>
            <p14:xfrm>
              <a:off x="1626840" y="424800"/>
              <a:ext cx="10244160" cy="634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FFE106-A11E-5030-13E5-3DCE465440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7480" y="415440"/>
                <a:ext cx="10262880" cy="63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388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E4D4-D2F4-41B9-8921-C9033FEB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linearity of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60D0F-16AC-46BE-B39B-1DF7905F7D5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90600" y="5029200"/>
                <a:ext cx="9220200" cy="1127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expected running time for func2</a:t>
                </a:r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60D0F-16AC-46BE-B39B-1DF7905F7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90600" y="5029200"/>
                <a:ext cx="9220200" cy="1127760"/>
              </a:xfrm>
              <a:blipFill>
                <a:blip r:embed="rId2"/>
                <a:stretch>
                  <a:fillRect l="-463" t="-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2CC59A3-F3E9-4733-8B5B-902D8480E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471613"/>
            <a:ext cx="5191125" cy="3381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6C5199-4723-4247-8471-6A87808A5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2743200"/>
                <a:ext cx="3657600" cy="68580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𝑛</m:t>
                    </m:r>
                    <m:r>
                      <a:rPr lang="en-US" b="0" i="1">
                        <a:latin typeface="Cambria Math"/>
                      </a:rPr>
                      <m:t> </m:t>
                    </m:r>
                    <m:r>
                      <a:rPr lang="en-US" b="0" i="1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 + </a:t>
                </a:r>
                <a:r>
                  <a:rPr lang="en-US" b="0" dirty="0" err="1"/>
                  <a:t>cn</a:t>
                </a:r>
                <a:endParaRPr lang="en-US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6C5199-4723-4247-8471-6A87808A5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2743200"/>
                <a:ext cx="3657600" cy="685800"/>
              </a:xfrm>
              <a:prstGeom prst="rect">
                <a:avLst/>
              </a:prstGeom>
              <a:blipFill>
                <a:blip r:embed="rId4"/>
                <a:stretch>
                  <a:fillRect l="-166" b="-260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C01CA1-B196-0BDA-D6A2-42636EEBBDC2}"/>
                  </a:ext>
                </a:extLst>
              </p14:cNvPr>
              <p14:cNvContentPartPr/>
              <p14:nvPr/>
            </p14:nvContentPartPr>
            <p14:xfrm>
              <a:off x="7396560" y="1227600"/>
              <a:ext cx="3853080" cy="465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C01CA1-B196-0BDA-D6A2-42636EEBBD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7200" y="1218240"/>
                <a:ext cx="3871800" cy="46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26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9D69-4357-41FD-956E-3F2CA44F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Conditional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C5416-9837-4E12-8577-FCA20660D86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4876800"/>
                <a:ext cx="9296400" cy="1371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= expected running time of func2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= expected running time of func3</a:t>
                </a:r>
              </a:p>
              <a:p>
                <a:r>
                  <a:rPr lang="en-US" sz="2400" dirty="0"/>
                  <a:t>What is the expected running time of func1?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C5416-9837-4E12-8577-FCA20660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4876800"/>
                <a:ext cx="9296400" cy="1371600"/>
              </a:xfrm>
              <a:blipFill>
                <a:blip r:embed="rId2"/>
                <a:stretch>
                  <a:fillRect l="-459" t="-355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7D8C6336-E443-44E4-AE67-2DE5C818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57" y="1395577"/>
            <a:ext cx="4133850" cy="3257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1">
                <a:extLst>
                  <a:ext uri="{FF2B5EF4-FFF2-40B4-BE49-F238E27FC236}">
                    <a16:creationId xmlns:a16="http://schemas.microsoft.com/office/drawing/2014/main" id="{676C791C-DC46-4E88-872D-99E9373B4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7000" y="2494893"/>
                <a:ext cx="4133850" cy="99060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𝐸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h𝑒𝑎𝑑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/>
                        </a:rPr>
                        <m:t>𝐸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      +(1 −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h𝑒𝑎𝑑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Rectangle 11">
                <a:extLst>
                  <a:ext uri="{FF2B5EF4-FFF2-40B4-BE49-F238E27FC236}">
                    <a16:creationId xmlns:a16="http://schemas.microsoft.com/office/drawing/2014/main" id="{676C791C-DC46-4E88-872D-99E9373B4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2494893"/>
                <a:ext cx="4133850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5607EA-24D0-D841-8517-01525E7F2CFE}"/>
                  </a:ext>
                </a:extLst>
              </p14:cNvPr>
              <p14:cNvContentPartPr/>
              <p14:nvPr/>
            </p14:nvContentPartPr>
            <p14:xfrm>
              <a:off x="1185840" y="145080"/>
              <a:ext cx="10680120" cy="5646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5607EA-24D0-D841-8517-01525E7F2C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6480" y="135720"/>
                <a:ext cx="10698840" cy="56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1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A78C-6917-48A5-9CB1-91C5D40F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76B46-1C06-44D6-935C-E215B79CB34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5159266"/>
                <a:ext cx="9677400" cy="124153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𝑅𝑎𝑛𝑑𝑜𝑚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returns a number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the probability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for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76B46-1C06-44D6-935C-E215B79CB3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5159266"/>
                <a:ext cx="9677400" cy="1241534"/>
              </a:xfr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38958A42-B8F8-4E5D-9D67-4A6F21B4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219200"/>
            <a:ext cx="4419600" cy="3830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BFE5AF-8402-721E-327C-B907C8489422}"/>
                  </a:ext>
                </a:extLst>
              </p14:cNvPr>
              <p14:cNvContentPartPr/>
              <p14:nvPr/>
            </p14:nvContentPartPr>
            <p14:xfrm>
              <a:off x="408960" y="63360"/>
              <a:ext cx="11229120" cy="599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BFE5AF-8402-721E-327C-B907C84894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600" y="54000"/>
                <a:ext cx="1124784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56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6C23-EE2D-4B94-9CB0-74F8B552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07337-E867-46EE-B98C-29CE0A15BC2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Worst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Expected running time:</a:t>
                </a:r>
              </a:p>
              <a:p>
                <a:pPr lvl="1"/>
                <a:r>
                  <a:rPr lang="en-US" dirty="0"/>
                  <a:t>Step 1:  identify different possible cases</a:t>
                </a:r>
              </a:p>
              <a:p>
                <a:pPr lvl="1"/>
                <a:r>
                  <a:rPr lang="en-US" b="0" dirty="0"/>
                  <a:t>Step 2:  find the probability of each case</a:t>
                </a:r>
              </a:p>
              <a:p>
                <a:pPr lvl="1"/>
                <a:r>
                  <a:rPr lang="en-US" dirty="0"/>
                  <a:t>Step 3:  find the running time of each case </a:t>
                </a:r>
                <a:endParaRPr lang="en-US" b="0" dirty="0"/>
              </a:p>
              <a:p>
                <a:pPr lvl="1"/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⋅(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⋅(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b="0" dirty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07337-E867-46EE-B98C-29CE0A15B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5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CCF5-CCC0-4E01-A285-0A89E8AE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9C8E-2694-44DD-ACDE-211B9A6815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4467226"/>
            <a:ext cx="8229600" cy="16897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54F0F-C678-480A-A92C-F7B74B81E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1371601"/>
            <a:ext cx="5264203" cy="3686175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3CDB61-534E-31C4-D1CE-65AB8B417ED2}"/>
                  </a:ext>
                </a:extLst>
              </p14:cNvPr>
              <p14:cNvContentPartPr/>
              <p14:nvPr/>
            </p14:nvContentPartPr>
            <p14:xfrm>
              <a:off x="665640" y="3061080"/>
              <a:ext cx="10330200" cy="355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3CDB61-534E-31C4-D1CE-65AB8B417E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280" y="3051720"/>
                <a:ext cx="10348920" cy="35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21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F434-E5A4-4E0E-9727-93904E0F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A91F2-20A6-4A45-AF60-2A0417492A2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219200"/>
                <a:ext cx="9525000" cy="5105400"/>
              </a:xfrm>
            </p:spPr>
            <p:txBody>
              <a:bodyPr/>
              <a:lstStyle/>
              <a:p>
                <a:r>
                  <a:rPr lang="en-US" dirty="0"/>
                  <a:t>Worst case running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Best case? </a:t>
                </a:r>
              </a:p>
              <a:p>
                <a:r>
                  <a:rPr lang="en-US" dirty="0"/>
                  <a:t>Expected analysis</a:t>
                </a:r>
              </a:p>
              <a:p>
                <a:pPr lvl="1"/>
                <a:r>
                  <a:rPr lang="en-US" sz="2200" dirty="0"/>
                  <a:t>Step 1: </a:t>
                </a:r>
              </a:p>
              <a:p>
                <a:pPr lvl="2"/>
                <a:r>
                  <a:rPr lang="en-US" dirty="0"/>
                  <a:t>Identify there are two cases: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sz="2200" dirty="0"/>
                  <a:t>Step 2: </a:t>
                </a:r>
              </a:p>
              <a:p>
                <a:pPr lvl="2"/>
                <a:r>
                  <a:rPr lang="en-US" b="0" dirty="0"/>
                  <a:t>Find probability of the two cases: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sz="2200" dirty="0"/>
                  <a:t>Step 3: </a:t>
                </a:r>
              </a:p>
              <a:p>
                <a:pPr lvl="2"/>
                <a:r>
                  <a:rPr lang="en-US" dirty="0"/>
                  <a:t>Find time complexity for each case: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A91F2-20A6-4A45-AF60-2A0417492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219200"/>
                <a:ext cx="9525000" cy="5105400"/>
              </a:xfrm>
              <a:blipFill>
                <a:blip r:embed="rId2"/>
                <a:stretch>
                  <a:fillRect l="-576" t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4E629-95CC-AF6F-2A45-BFEB5035A166}"/>
                  </a:ext>
                </a:extLst>
              </p14:cNvPr>
              <p14:cNvContentPartPr/>
              <p14:nvPr/>
            </p14:nvContentPartPr>
            <p14:xfrm>
              <a:off x="1885320" y="207720"/>
              <a:ext cx="8597880" cy="489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4E629-95CC-AF6F-2A45-BFEB5035A1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5960" y="198360"/>
                <a:ext cx="8616600" cy="49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2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8647-4ADA-46E9-8DF6-BEB2C295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34BE-335B-4492-8934-01C3EF40292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Expected running time: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𝑖𝑚𝑒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                 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𝑖𝑚𝑒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𝐸𝑇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34BE-335B-4492-8934-01C3EF402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EFBB6EA-B2F3-4E59-97F6-5E20C817315E}"/>
              </a:ext>
            </a:extLst>
          </p:cNvPr>
          <p:cNvSpPr/>
          <p:nvPr/>
        </p:nvSpPr>
        <p:spPr>
          <a:xfrm>
            <a:off x="2705100" y="4267200"/>
            <a:ext cx="6781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These are artificial examples. We will see later a randomized algorithm for the sorting problem. </a:t>
            </a:r>
          </a:p>
        </p:txBody>
      </p:sp>
    </p:spTree>
    <p:extLst>
      <p:ext uri="{BB962C8B-B14F-4D97-AF65-F5344CB8AC3E}">
        <p14:creationId xmlns:p14="http://schemas.microsoft.com/office/powerpoint/2010/main" val="212800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C:  Lower bound theory</a:t>
            </a:r>
          </a:p>
        </p:txBody>
      </p:sp>
    </p:spTree>
    <p:extLst>
      <p:ext uri="{BB962C8B-B14F-4D97-AF65-F5344CB8AC3E}">
        <p14:creationId xmlns:p14="http://schemas.microsoft.com/office/powerpoint/2010/main" val="246229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Part A: Probabilistic analysis vs randomized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2423769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406E-1F18-4D89-976F-36AAFBD6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EFDC-43FA-4D5A-90A5-BCBE886426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There can be many algorithms for solving the same problem.</a:t>
            </a:r>
          </a:p>
          <a:p>
            <a:pPr lvl="1"/>
            <a:r>
              <a:rPr lang="en-US" sz="2200" dirty="0"/>
              <a:t>Some have better time complexity than others.</a:t>
            </a:r>
          </a:p>
          <a:p>
            <a:pPr lvl="8"/>
            <a:endParaRPr lang="en-US" sz="1100" dirty="0"/>
          </a:p>
          <a:p>
            <a:r>
              <a:rPr lang="en-US" sz="2400" dirty="0"/>
              <a:t>An important question: </a:t>
            </a:r>
          </a:p>
          <a:p>
            <a:pPr lvl="1"/>
            <a:r>
              <a:rPr lang="en-US" sz="2200" dirty="0"/>
              <a:t>For a given problem,  what is the best possible time complexity?  </a:t>
            </a:r>
          </a:p>
          <a:p>
            <a:pPr lvl="8"/>
            <a:endParaRPr lang="en-US" sz="1400" dirty="0"/>
          </a:p>
          <a:p>
            <a:r>
              <a:rPr lang="en-US" sz="2400" dirty="0"/>
              <a:t>Such questions can be hard to answer</a:t>
            </a:r>
          </a:p>
          <a:p>
            <a:pPr lvl="1"/>
            <a:r>
              <a:rPr lang="en-US" sz="2200" dirty="0"/>
              <a:t>as typically we cannot ``enumerate” all possible algorithms </a:t>
            </a:r>
          </a:p>
          <a:p>
            <a:pPr lvl="8"/>
            <a:endParaRPr lang="en-US" sz="1100" dirty="0"/>
          </a:p>
          <a:p>
            <a:r>
              <a:rPr lang="en-US" sz="2400" dirty="0"/>
              <a:t>Often we try to provide a lower-bound </a:t>
            </a:r>
          </a:p>
          <a:p>
            <a:pPr lvl="1"/>
            <a:r>
              <a:rPr lang="en-US" sz="2200" dirty="0"/>
              <a:t>that is as tight as we can </a:t>
            </a:r>
          </a:p>
          <a:p>
            <a:pPr lvl="1"/>
            <a:r>
              <a:rPr lang="en-US" sz="2200" dirty="0"/>
              <a:t>Sometimes we know we have the right (tight) bound when there is an algorithm whose worst-case running time matches this lower bounds  </a:t>
            </a:r>
          </a:p>
        </p:txBody>
      </p:sp>
    </p:spTree>
    <p:extLst>
      <p:ext uri="{BB962C8B-B14F-4D97-AF65-F5344CB8AC3E}">
        <p14:creationId xmlns:p14="http://schemas.microsoft.com/office/powerpoint/2010/main" val="221991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5B67-FE3B-4966-9BE9-9FFB928D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961E-E0EB-4CBF-9221-87BA84D5A9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1219200"/>
          </a:xfrm>
        </p:spPr>
        <p:txBody>
          <a:bodyPr/>
          <a:lstStyle/>
          <a:p>
            <a:r>
              <a:rPr lang="en-US" dirty="0"/>
              <a:t>No algorithm can have a better (worst case) time complexity than a </a:t>
            </a:r>
            <a:r>
              <a:rPr lang="en-US" dirty="0">
                <a:solidFill>
                  <a:srgbClr val="700000"/>
                </a:solidFill>
              </a:rPr>
              <a:t>theoretical lower bound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14393F-4A0B-4453-BAE1-2A690281E593}"/>
              </a:ext>
            </a:extLst>
          </p:cNvPr>
          <p:cNvSpPr txBox="1">
            <a:spLocks/>
          </p:cNvSpPr>
          <p:nvPr/>
        </p:nvSpPr>
        <p:spPr bwMode="auto">
          <a:xfrm>
            <a:off x="1968062" y="2590800"/>
            <a:ext cx="8229600" cy="152400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Definition: </a:t>
            </a:r>
          </a:p>
          <a:p>
            <a:pPr marL="0" indent="0">
              <a:buNone/>
            </a:pPr>
            <a:r>
              <a:rPr lang="en-US" dirty="0"/>
              <a:t>𝑓(𝑛) is a </a:t>
            </a:r>
            <a:r>
              <a:rPr lang="en-US" dirty="0">
                <a:solidFill>
                  <a:srgbClr val="700000"/>
                </a:solidFill>
              </a:rPr>
              <a:t>theoretical lower bound </a:t>
            </a:r>
            <a:r>
              <a:rPr lang="en-US" dirty="0"/>
              <a:t>for a problem if every possible algorithm’s worst-case time complexity is Ω(𝑓(𝑛)).</a:t>
            </a:r>
          </a:p>
        </p:txBody>
      </p:sp>
    </p:spTree>
    <p:extLst>
      <p:ext uri="{BB962C8B-B14F-4D97-AF65-F5344CB8AC3E}">
        <p14:creationId xmlns:p14="http://schemas.microsoft.com/office/powerpoint/2010/main" val="835585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2E57-E168-4F4B-AE2B-6DF4E539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555D8-6629-4CBC-8DEF-3820E6C8D3A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5105400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700000"/>
                    </a:solidFill>
                  </a:rPr>
                  <a:t>Search</a:t>
                </a:r>
                <a:r>
                  <a:rPr lang="en-US" dirty="0"/>
                  <a:t> problem:</a:t>
                </a:r>
              </a:p>
              <a:p>
                <a:pPr lvl="1"/>
                <a:r>
                  <a:rPr lang="en-US" dirty="0"/>
                  <a:t>Input:      given an arbitrary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numbers and a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  return whether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not</a:t>
                </a:r>
              </a:p>
              <a:p>
                <a:pPr lvl="7"/>
                <a:endParaRPr lang="en-US" dirty="0"/>
              </a:p>
              <a:p>
                <a:r>
                  <a:rPr lang="en-US" dirty="0"/>
                  <a:t>A trivial lower-bound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wrong, but useless </a:t>
                </a:r>
              </a:p>
              <a:p>
                <a:pPr lvl="8"/>
                <a:endParaRPr lang="en-US" dirty="0"/>
              </a:p>
              <a:p>
                <a:r>
                  <a:rPr lang="en-US" dirty="0"/>
                  <a:t>A better lower-bound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in the worst case, any algorithm will have to inspect every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555D8-6629-4CBC-8DEF-3820E6C8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5105400"/>
              </a:xfrm>
              <a:blipFill>
                <a:blip r:embed="rId2"/>
                <a:stretch>
                  <a:fillRect l="-571" t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DD53E7E-2921-4AE3-8819-EECB02F2CBC7}"/>
              </a:ext>
            </a:extLst>
          </p:cNvPr>
          <p:cNvSpPr/>
          <p:nvPr/>
        </p:nvSpPr>
        <p:spPr>
          <a:xfrm>
            <a:off x="7924800" y="327660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Can we get a better lower-bound?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7C82BF-C106-3C11-D33A-8F901E05B753}"/>
                  </a:ext>
                </a:extLst>
              </p14:cNvPr>
              <p14:cNvContentPartPr/>
              <p14:nvPr/>
            </p14:nvContentPartPr>
            <p14:xfrm>
              <a:off x="947880" y="2979000"/>
              <a:ext cx="5738760" cy="96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7C82BF-C106-3C11-D33A-8F901E05B7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8520" y="2969640"/>
                <a:ext cx="5757480" cy="9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9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626C-5F7F-4EF4-8A78-38AFE73D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9BC07-62D0-413C-B8F7-B1DE6ED86BD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4724400"/>
              </a:xfrm>
            </p:spPr>
            <p:txBody>
              <a:bodyPr/>
              <a:lstStyle/>
              <a:p>
                <a:r>
                  <a:rPr lang="en-US" dirty="0"/>
                  <a:t>A lower-bound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problem-P is </a:t>
                </a:r>
                <a:r>
                  <a:rPr lang="en-US" dirty="0">
                    <a:solidFill>
                      <a:srgbClr val="700000"/>
                    </a:solidFill>
                  </a:rPr>
                  <a:t>tight</a:t>
                </a:r>
                <a:r>
                  <a:rPr lang="en-US" dirty="0"/>
                  <a:t> if there exists an algorithm for problem-P whose worst-case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In some sense, this algorithm has </a:t>
                </a:r>
                <a:r>
                  <a:rPr lang="en-US" dirty="0">
                    <a:solidFill>
                      <a:srgbClr val="700000"/>
                    </a:solidFill>
                  </a:rPr>
                  <a:t>optimal</a:t>
                </a:r>
                <a:r>
                  <a:rPr lang="en-US" dirty="0"/>
                  <a:t> running time.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Back to the </a:t>
                </a:r>
                <a:r>
                  <a:rPr lang="en-US" dirty="0">
                    <a:solidFill>
                      <a:srgbClr val="700000"/>
                    </a:solidFill>
                  </a:rPr>
                  <a:t>Search</a:t>
                </a:r>
                <a:r>
                  <a:rPr lang="en-US" dirty="0"/>
                  <a:t> problem</a:t>
                </a:r>
              </a:p>
              <a:p>
                <a:pPr lvl="1"/>
                <a:r>
                  <a:rPr lang="en-US" dirty="0"/>
                  <a:t>There is an algorithm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Hence the lower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9BC07-62D0-413C-B8F7-B1DE6ED86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4724400"/>
              </a:xfrm>
              <a:blipFill>
                <a:blip r:embed="rId2"/>
                <a:stretch>
                  <a:fillRect l="-571" t="-1161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57926F7-9D7C-4BCC-BD1D-B3234E49121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0" y="3048000"/>
                <a:ext cx="4191000" cy="2285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2400" dirty="0" err="1">
                    <a:solidFill>
                      <a:srgbClr val="0000FF"/>
                    </a:solidFill>
                    <a:latin typeface="FiraMono-Regular-Identity-H"/>
                  </a:rPr>
                  <a:t>linear_search</a:t>
                </a:r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):</a:t>
                </a: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8000"/>
                    </a:solidFill>
                    <a:latin typeface="FiraMono-Medium-Identity-H"/>
                  </a:rPr>
                  <a:t>	for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rgbClr val="AC21FF"/>
                    </a:solidFill>
                    <a:latin typeface="FiraMono-Medium-Identity-H"/>
                  </a:rPr>
                  <a:t>in </a:t>
                </a:r>
                <a:r>
                  <a:rPr lang="it-IT" sz="2400" dirty="0">
                    <a:solidFill>
                      <a:srgbClr val="008000"/>
                    </a:solidFill>
                    <a:latin typeface="FiraMono-Regular-Identity-H"/>
                  </a:rPr>
                  <a:t>enumerate</a:t>
                </a:r>
                <a:r>
                  <a:rPr lang="it-IT" sz="24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FiraMono-Regular-Identity-H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	        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==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		    return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FiraMono-Regular-Identity-H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	return None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57926F7-9D7C-4BCC-BD1D-B3234E49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0" y="3048000"/>
                <a:ext cx="4191000" cy="2285999"/>
              </a:xfrm>
              <a:prstGeom prst="rect">
                <a:avLst/>
              </a:prstGeom>
              <a:blipFill>
                <a:blip r:embed="rId3"/>
                <a:stretch>
                  <a:fillRect l="-2026" t="-1852" b="-2910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B7BFB9-DB24-FF59-39D6-E60BBD994C88}"/>
                  </a:ext>
                </a:extLst>
              </p14:cNvPr>
              <p14:cNvContentPartPr/>
              <p14:nvPr/>
            </p14:nvContentPartPr>
            <p14:xfrm>
              <a:off x="5971680" y="3890160"/>
              <a:ext cx="2718720" cy="64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B7BFB9-DB24-FF59-39D6-E60BBD994C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2320" y="3880800"/>
                <a:ext cx="2737440" cy="66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2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781-9569-4BCE-B3A3-2C8EB0F99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Worst-case and best-case time complexity analysis</a:t>
            </a:r>
          </a:p>
          <a:p>
            <a:pPr lvl="1"/>
            <a:r>
              <a:rPr lang="en-US" dirty="0"/>
              <a:t>Worst-case time complexity analysis</a:t>
            </a:r>
          </a:p>
          <a:p>
            <a:pPr lvl="2"/>
            <a:r>
              <a:rPr lang="en-US" dirty="0"/>
              <a:t>Most commonly used. Guarantees performance even in the worst case</a:t>
            </a:r>
          </a:p>
          <a:p>
            <a:r>
              <a:rPr lang="en-US" dirty="0"/>
              <a:t>However, both worst- and best-case time can be caused by just some specific input </a:t>
            </a:r>
          </a:p>
          <a:p>
            <a:endParaRPr lang="en-US" dirty="0"/>
          </a:p>
          <a:p>
            <a:r>
              <a:rPr lang="en-US" dirty="0"/>
              <a:t>How about average time complexity</a:t>
            </a:r>
          </a:p>
          <a:p>
            <a:pPr lvl="1"/>
            <a:r>
              <a:rPr lang="en-US" dirty="0"/>
              <a:t>Intuitively measures how the algorithm works on a typical input? </a:t>
            </a:r>
          </a:p>
        </p:txBody>
      </p: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AA98-B94F-46E0-80B1-69C9252D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04C7-F6B5-4B3B-8C5D-33909694E7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Probabilistic method:</a:t>
            </a:r>
          </a:p>
          <a:p>
            <a:pPr lvl="1"/>
            <a:r>
              <a:rPr lang="en-US" altLang="en-US" dirty="0"/>
              <a:t>Given a distribution for all possible inputs</a:t>
            </a:r>
          </a:p>
          <a:p>
            <a:pPr lvl="1"/>
            <a:r>
              <a:rPr lang="en-US" altLang="en-US" dirty="0"/>
              <a:t>Derive expected time based on distribution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Randomized algorithm:</a:t>
            </a:r>
          </a:p>
          <a:p>
            <a:pPr lvl="1"/>
            <a:r>
              <a:rPr lang="en-US" altLang="en-US" dirty="0"/>
              <a:t>Add randomness in the algorithm</a:t>
            </a:r>
          </a:p>
          <a:p>
            <a:pPr lvl="1"/>
            <a:r>
              <a:rPr lang="en-US" altLang="en-US" dirty="0"/>
              <a:t>Analyze the expected behavior of the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2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3A7E-1519-4885-AAC9-AF4BED15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4162-9195-4D11-8BDC-3F5AE93A24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3870961"/>
            <a:ext cx="8229600" cy="2285999"/>
          </a:xfrm>
        </p:spPr>
        <p:txBody>
          <a:bodyPr/>
          <a:lstStyle/>
          <a:p>
            <a:r>
              <a:rPr lang="en-US" sz="2400" dirty="0"/>
              <a:t>What is worst case time complexity?</a:t>
            </a:r>
          </a:p>
          <a:p>
            <a:endParaRPr lang="en-US" sz="2400" dirty="0"/>
          </a:p>
          <a:p>
            <a:r>
              <a:rPr lang="en-US" sz="2400" dirty="0"/>
              <a:t>What is expected / average time complexity?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B5AEE52-FA29-4C47-8831-91D76CF587B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33800" y="1295401"/>
                <a:ext cx="4191000" cy="22859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73050" indent="-27305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7688" indent="-27305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325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6963" indent="-228600" algn="l" rtl="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def </a:t>
                </a:r>
                <a:r>
                  <a:rPr lang="en-US" sz="2400" dirty="0" err="1">
                    <a:solidFill>
                      <a:srgbClr val="0000FF"/>
                    </a:solidFill>
                    <a:latin typeface="FiraMono-Regular-Identity-H"/>
                  </a:rPr>
                  <a:t>linear_search</a:t>
                </a:r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):</a:t>
                </a:r>
              </a:p>
              <a:p>
                <a:pPr marL="0" indent="0">
                  <a:buNone/>
                </a:pPr>
                <a:r>
                  <a:rPr lang="it-IT" sz="2400" dirty="0">
                    <a:solidFill>
                      <a:srgbClr val="008000"/>
                    </a:solidFill>
                    <a:latin typeface="FiraMono-Medium-Identity-H"/>
                  </a:rPr>
                  <a:t>	for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rgbClr val="AC21FF"/>
                    </a:solidFill>
                    <a:latin typeface="FiraMono-Medium-Identity-H"/>
                  </a:rPr>
                  <a:t>in </a:t>
                </a:r>
                <a:r>
                  <a:rPr lang="it-IT" sz="2400" dirty="0">
                    <a:solidFill>
                      <a:srgbClr val="008000"/>
                    </a:solidFill>
                    <a:latin typeface="FiraMono-Regular-Identity-H"/>
                  </a:rPr>
                  <a:t>enumerate</a:t>
                </a:r>
                <a:r>
                  <a:rPr lang="it-IT" sz="2400" dirty="0">
                    <a:solidFill>
                      <a:srgbClr val="000000"/>
                    </a:solidFill>
                    <a:latin typeface="FiraMono-Regular-Identity-H"/>
                  </a:rPr>
                  <a:t>(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FiraMono-Regular-Identity-H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	        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==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FiraMono-Regular-Identity-H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		    return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FiraMono-Regular-Identity-H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8000"/>
                    </a:solidFill>
                    <a:latin typeface="FiraMono-Medium-Identity-H"/>
                  </a:rPr>
                  <a:t>	return None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B5AEE52-FA29-4C47-8831-91D76CF58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1295401"/>
                <a:ext cx="4191000" cy="2285999"/>
              </a:xfrm>
              <a:prstGeom prst="rect">
                <a:avLst/>
              </a:prstGeom>
              <a:blipFill>
                <a:blip r:embed="rId2"/>
                <a:stretch>
                  <a:fillRect l="-2174" t="-1852" b="-2646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E2CEAB-84EE-30FC-6BDA-FFDE1E452B64}"/>
                  </a:ext>
                </a:extLst>
              </p14:cNvPr>
              <p14:cNvContentPartPr/>
              <p14:nvPr/>
            </p14:nvContentPartPr>
            <p14:xfrm>
              <a:off x="4355640" y="4320000"/>
              <a:ext cx="684000" cy="32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E2CEAB-84EE-30FC-6BDA-FFDE1E452B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6280" y="4310640"/>
                <a:ext cx="70272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41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969F-7B72-4388-AB50-784EBC32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Running Time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DF0E3-1DB0-4968-9C2E-E851AAEECE2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Expected / average running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𝑖𝑚𝑒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probability of input type </a:t>
                </a:r>
                <a:r>
                  <a:rPr lang="en-US" i="1" dirty="0"/>
                  <a:t>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/>
                  <a:t> = running time given input type </a:t>
                </a:r>
                <a:r>
                  <a:rPr lang="en-US" i="1" dirty="0"/>
                  <a:t>I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To analyze, </a:t>
                </a:r>
                <a:r>
                  <a:rPr lang="en-US" b="1" dirty="0">
                    <a:solidFill>
                      <a:srgbClr val="700000"/>
                    </a:solidFill>
                  </a:rPr>
                  <a:t>need to assume </a:t>
                </a:r>
                <a:r>
                  <a:rPr lang="en-US" dirty="0"/>
                  <a:t>a probabilistic distribution for all inputs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DF0E3-1DB0-4968-9C2E-E851AAEEC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035875-7D7D-57F2-28D0-274863AFB477}"/>
                  </a:ext>
                </a:extLst>
              </p14:cNvPr>
              <p14:cNvContentPartPr/>
              <p14:nvPr/>
            </p14:nvContentPartPr>
            <p14:xfrm>
              <a:off x="906120" y="1201680"/>
              <a:ext cx="4894920" cy="147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035875-7D7D-57F2-28D0-274863AFB4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760" y="1192320"/>
                <a:ext cx="4913640" cy="14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00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29F6-6CF5-4CE1-A5A5-5A18F595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Linear-search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996C-7493-437C-8F76-95E003119B9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Expected running time </a:t>
                </a:r>
                <a:r>
                  <a:rPr lang="en-US" dirty="0"/>
                  <a:t>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/>
                        </a:rPr>
                        <m:t>Pr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</a:rPr>
                            <m:t>K</m:t>
                          </m:r>
                          <m:r>
                            <a:rPr lang="en-US" sz="2200">
                              <a:latin typeface="Cambria Math"/>
                            </a:rPr>
                            <m:t> </m:t>
                          </m:r>
                          <m:r>
                            <a:rPr lang="en-US" sz="2200" i="1">
                              <a:latin typeface="Cambria Math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200">
                          <a:latin typeface="Cambria Math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ime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</a:rPr>
                            <m:t>K</m:t>
                          </m:r>
                          <m:r>
                            <a:rPr lang="en-US" sz="2200" i="1">
                              <a:latin typeface="Cambria Math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a:rPr lang="en-US" sz="220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200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𝑖𝑚𝑒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2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/>
              </a:p>
              <a:p>
                <a:r>
                  <a:rPr lang="en-US" sz="2400" dirty="0"/>
                  <a:t>If we assume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Pr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K</m:t>
                        </m:r>
                        <m:r>
                          <a:rPr lang="en-US" sz="2200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200" dirty="0"/>
                  <a:t> = 0</a:t>
                </a:r>
              </a:p>
              <a:p>
                <a:pPr lvl="1"/>
                <a:r>
                  <a:rPr lang="en-US" sz="2200" dirty="0"/>
                  <a:t>All permutations are equally likely</a:t>
                </a:r>
              </a:p>
              <a:p>
                <a:pPr lvl="2"/>
                <a:r>
                  <a:rPr lang="en-US" sz="2200" dirty="0"/>
                  <a:t>implies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𝐾</m:t>
                            </m:r>
                          </m:e>
                        </m:d>
                      </m:e>
                    </m:func>
                    <m:r>
                      <a:rPr lang="en-US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lvl="8"/>
                <a:endParaRPr lang="en-US" sz="10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𝑖𝑚𝑒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𝑐𝑖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Then expected running time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∗</m:t>
                        </m:r>
                        <m:r>
                          <a:rPr lang="en-US" sz="2400" i="1">
                            <a:latin typeface="Cambria Math"/>
                          </a:rPr>
                          <m:t>𝑐𝑖</m:t>
                        </m:r>
                      </m:e>
                    </m:nary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3996C-7493-437C-8F76-95E003119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73F987-8FE8-BB43-9257-2DD8D3095ACE}"/>
                  </a:ext>
                </a:extLst>
              </p14:cNvPr>
              <p14:cNvContentPartPr/>
              <p14:nvPr/>
            </p14:nvContentPartPr>
            <p14:xfrm>
              <a:off x="1046160" y="-360"/>
              <a:ext cx="10571040" cy="58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73F987-8FE8-BB43-9257-2DD8D3095A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800" y="-9720"/>
                <a:ext cx="10589760" cy="58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51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57EC-C0F4-483A-A4BE-C74FC1D5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01F4-430A-46FA-8BAA-04BFC5C416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For probabilistic analysis</a:t>
            </a:r>
          </a:p>
          <a:p>
            <a:pPr lvl="1"/>
            <a:r>
              <a:rPr lang="en-US" sz="2000" dirty="0"/>
              <a:t>An input probabilistic distribution input model </a:t>
            </a:r>
            <a:r>
              <a:rPr lang="en-US" sz="2000" b="1" dirty="0">
                <a:solidFill>
                  <a:srgbClr val="700000"/>
                </a:solidFill>
              </a:rPr>
              <a:t>has to be assumed</a:t>
            </a:r>
            <a:r>
              <a:rPr lang="en-US" sz="2000" dirty="0"/>
              <a:t>! </a:t>
            </a:r>
          </a:p>
          <a:p>
            <a:pPr lvl="1"/>
            <a:r>
              <a:rPr lang="en-US" sz="2000" dirty="0"/>
              <a:t>For a fixed input, the running time is fixed. </a:t>
            </a:r>
          </a:p>
          <a:p>
            <a:pPr lvl="1"/>
            <a:r>
              <a:rPr lang="en-US" sz="2000" dirty="0"/>
              <a:t>The average / expected time complexity is for if we consider running it for a range of inputs, what the average behavior is.</a:t>
            </a:r>
          </a:p>
          <a:p>
            <a:endParaRPr lang="en-US" sz="2400" dirty="0"/>
          </a:p>
          <a:p>
            <a:r>
              <a:rPr lang="en-US" sz="2400" dirty="0"/>
              <a:t>Randomized algorithm</a:t>
            </a:r>
          </a:p>
          <a:p>
            <a:pPr lvl="1"/>
            <a:r>
              <a:rPr lang="en-US" sz="2000" dirty="0"/>
              <a:t>No assumption in input distribution! </a:t>
            </a:r>
          </a:p>
          <a:p>
            <a:pPr lvl="1"/>
            <a:r>
              <a:rPr lang="en-US" sz="2000" dirty="0"/>
              <a:t>Randomness is added in the algorithm</a:t>
            </a:r>
          </a:p>
          <a:p>
            <a:pPr lvl="2"/>
            <a:r>
              <a:rPr lang="en-US" dirty="0"/>
              <a:t>For a fixed input, the running time is </a:t>
            </a:r>
            <a:r>
              <a:rPr lang="en-US" b="1" dirty="0">
                <a:solidFill>
                  <a:srgbClr val="700000"/>
                </a:solidFill>
              </a:rPr>
              <a:t>NOT</a:t>
            </a:r>
            <a:r>
              <a:rPr lang="en-US" dirty="0"/>
              <a:t> fixed. </a:t>
            </a:r>
          </a:p>
          <a:p>
            <a:pPr lvl="2"/>
            <a:r>
              <a:rPr lang="en-US" dirty="0"/>
              <a:t>The expected time is what we can expect when we run the algorithm on </a:t>
            </a:r>
            <a:r>
              <a:rPr lang="en-US" b="1" dirty="0">
                <a:solidFill>
                  <a:srgbClr val="700000"/>
                </a:solidFill>
              </a:rPr>
              <a:t>any single </a:t>
            </a:r>
            <a:r>
              <a:rPr lang="en-US" dirty="0">
                <a:solidFill>
                  <a:srgbClr val="700000"/>
                </a:solidFill>
              </a:rPr>
              <a:t>input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FF5D28-9BD4-B32F-8F8A-2724F9F6039D}"/>
                  </a:ext>
                </a:extLst>
              </p14:cNvPr>
              <p14:cNvContentPartPr/>
              <p14:nvPr/>
            </p14:nvContentPartPr>
            <p14:xfrm>
              <a:off x="6049440" y="1408680"/>
              <a:ext cx="2845800" cy="70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FF5D28-9BD4-B32F-8F8A-2724F9F603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0080" y="1399320"/>
                <a:ext cx="2864520" cy="7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45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9220200" cy="990600"/>
          </a:xfrm>
        </p:spPr>
        <p:txBody>
          <a:bodyPr/>
          <a:lstStyle/>
          <a:p>
            <a:pPr algn="ctr"/>
            <a:r>
              <a:rPr lang="en-US" dirty="0"/>
              <a:t>Part B: Analyzing randomized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20372</TotalTime>
  <Words>1097</Words>
  <Application>Microsoft Office PowerPoint</Application>
  <PresentationFormat>Widescreen</PresentationFormat>
  <Paragraphs>178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Origin</vt:lpstr>
      <vt:lpstr>1_Custom Design</vt:lpstr>
      <vt:lpstr>Custom Design</vt:lpstr>
      <vt:lpstr>DSC40B: Theoretical Foundations of Data Science II </vt:lpstr>
      <vt:lpstr>Part A: Probabilistic analysis vs randomized algorithms</vt:lpstr>
      <vt:lpstr>Previously</vt:lpstr>
      <vt:lpstr>Expected Analysis</vt:lpstr>
      <vt:lpstr>A simple example</vt:lpstr>
      <vt:lpstr>Expected Running Time </vt:lpstr>
      <vt:lpstr>Linear-search algorithm </vt:lpstr>
      <vt:lpstr>Remark</vt:lpstr>
      <vt:lpstr>Part B: Analyzing randomized algorithms</vt:lpstr>
      <vt:lpstr>Randomized linear search example</vt:lpstr>
      <vt:lpstr>Review of Expectation</vt:lpstr>
      <vt:lpstr>Use of linearity of expectation</vt:lpstr>
      <vt:lpstr>Use of Conditional expectation</vt:lpstr>
      <vt:lpstr>Randomized example 1</vt:lpstr>
      <vt:lpstr>Running time analysis</vt:lpstr>
      <vt:lpstr>Randomized example 2</vt:lpstr>
      <vt:lpstr>Running time analysis</vt:lpstr>
      <vt:lpstr>Expected analysis</vt:lpstr>
      <vt:lpstr>Part C:  Lower bound theory</vt:lpstr>
      <vt:lpstr>Problems and algorithms</vt:lpstr>
      <vt:lpstr>Lower Bound</vt:lpstr>
      <vt:lpstr>A simple example</vt:lpstr>
      <vt:lpstr>Tight Lower bound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1269</cp:revision>
  <dcterms:created xsi:type="dcterms:W3CDTF">2006-08-16T00:00:00Z</dcterms:created>
  <dcterms:modified xsi:type="dcterms:W3CDTF">2023-04-13T23:31:13Z</dcterms:modified>
</cp:coreProperties>
</file>