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36"/>
  </p:notesMasterIdLst>
  <p:sldIdLst>
    <p:sldId id="256" r:id="rId4"/>
    <p:sldId id="839" r:id="rId5"/>
    <p:sldId id="779" r:id="rId6"/>
    <p:sldId id="785" r:id="rId7"/>
    <p:sldId id="813" r:id="rId8"/>
    <p:sldId id="814" r:id="rId9"/>
    <p:sldId id="815" r:id="rId10"/>
    <p:sldId id="812" r:id="rId11"/>
    <p:sldId id="816" r:id="rId12"/>
    <p:sldId id="817" r:id="rId13"/>
    <p:sldId id="838" r:id="rId14"/>
    <p:sldId id="818" r:id="rId15"/>
    <p:sldId id="820" r:id="rId16"/>
    <p:sldId id="836" r:id="rId17"/>
    <p:sldId id="823" r:id="rId18"/>
    <p:sldId id="821" r:id="rId19"/>
    <p:sldId id="822" r:id="rId20"/>
    <p:sldId id="819" r:id="rId21"/>
    <p:sldId id="824" r:id="rId22"/>
    <p:sldId id="825" r:id="rId23"/>
    <p:sldId id="833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7" r:id="rId32"/>
    <p:sldId id="835" r:id="rId33"/>
    <p:sldId id="834" r:id="rId34"/>
    <p:sldId id="811" r:id="rId35"/>
  </p:sldIdLst>
  <p:sldSz cx="12192000" cy="6858000"/>
  <p:notesSz cx="6858000" cy="9144000"/>
  <p:embeddedFontLst>
    <p:embeddedFont>
      <p:font typeface="Bookman Old Style" panose="02050604050505020204" pitchFamily="18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Cambria Math" panose="02040503050406030204" pitchFamily="18" charset="0"/>
      <p:regular r:id="rId47"/>
    </p:embeddedFont>
    <p:embeddedFont>
      <p:font typeface="Gill Sans MT" panose="020F0502020204030204" pitchFamily="34" charset="0"/>
      <p:regular r:id="rId48"/>
      <p:bold r:id="rId49"/>
      <p:italic r:id="rId50"/>
      <p:boldItalic r:id="rId51"/>
    </p:embeddedFont>
    <p:embeddedFont>
      <p:font typeface="Wingdings 3" pitchFamily="2" charset="2"/>
      <p:regular r:id="rId52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E8F"/>
    <a:srgbClr val="700000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gs" Target="tags/tag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7.xml"/><Relationship Id="rId41" Type="http://schemas.openxmlformats.org/officeDocument/2006/relationships/font" Target="fonts/font5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29363 7755 26870,'-16'-5'0,"-1"-1"0,-2-2-90,1-3 1,-3-2-1,2 0 1,0 2-1,0 3 1,-2 0 0,0 2 797,0-1 1,-4 3-394,1 4 0,1 0 0,-1 0-107,-1 0 1,-2 6 0,-2 4-1,-1 2-168,-4 3 0,-1-1 0,-7 2 0,2 2-12,0 1 1,-3 2 0,8-4 0,0 4-96,0 1 1,-4 2 0,6 5-1,1 0-106,1 0 0,7 4 0,2 2 0,1 1-68,4-1 1,2 3-1,4-3-1163,1 2 883,7-5 0,-2 8 1,10-5-1,6 0 147,7 1 0,4-1 1,7-3-1,0 3 155,0 2 1,4-5 0,1 1 0,-2-2 28,-2-3 0,4 6 0,-1-1 0,-1-2 77,-1-6 0,-3 3 1,3-6-1,2 2 168,6 0 0,-2-6 0,1-1 1,2-4 168,1-4 0,7-5 0,2 0 0,0-2 188,-1-2 0,5 0 0,-1-3 0,2-5 139,-3-6 1,3-4 0,-7 2 294,-2-3-813,-1 3 1,-2-10 0,-2 5 0,-2-1-165,-6-4 0,-2-2 0,-2-6 1,-1-3 9,1 1 0,-5-6 0,-2 4 0,-2-4-96,-8-1 1,3 0-1,-7 0 1,0 1-124,-3 4 0,-5-4 0,-5 4 0,-6-2 56,-7 1 1,0 3 0,-7 4 0,-4-4 43,-3 0 0,-8-1 0,2-1 0,-5 4-164,-5 4 1,3 1 0,-5 2 0,1 3 95,-4 4 1,3 4 0,2 4 0,5 2 126,5 5 0,-4 4 0,6 2 0,-1 6-602,3 7 946,4 0 1,1 14 0,0-6 0</inkml:trace>
  <inkml:trace contextRef="#ctx0" brushRef="#br0">29234 8043 26017,'0'-14'-2690,"0"-1"0,0 1 0,0-1 2197,0 1 0,-2 6 0,-3 3 1000,-4 4 1,-4 1 0,-3 0 0,-3 0-153,-5 0 0,-5 6 0,-3 4 1,-1 1-22,1-2 1,3 4-1,5-5 294,5 0-560,3 5 1,1-10 0,3 7-339,2 1 0,5-3 0,10 0 0,5 0 674,2 0 0,8-3 0,0 4 0,3 3-51,2 0 1,2 4-1,1 2 1,-3 1-466,-1-1 1,-5-1 0,4 1 0,-2 1-47,-4-1 1,-1 2-1,-2 0 1,1-1-16,-1 2 0,-4-5 0,-2 3 0,-2-3-140,-3-2 1,-1-4 0,-2-1-694,0 2 1121,-6 2 0,-2-3 0,-8-2 0,-2 0 135,-1 0 0,-7-3 1,4 3-1,-2-2 176,0-3 1,0-1 0,-5-2 0,0 0-88,1 0 1,5-2 0,3-1 0,0-3-497,1-2 1,2-2-1,5-3 22,3 4 1,6-4-1,-1 5 288,8 0 0,4-5 0,6 5 0</inkml:trace>
  <inkml:trace contextRef="#ctx0" brushRef="#br0">28471 8993 28864,'-16'9'-914,"-3"1"1,2-1-1,-7 6 1,-2 1 636,-1 3 1,-10 3-1,-6 7 1,-8 2 214,-5 2 1,-3 4 0,-2 6 0,-1-1 237,1-4 0,3 2 1,4-5 261,1 2-357,0-5 0,2 3 0,3-8 0,5-3-51,5-5 0,3 2 1,8-2-1,3-3-2112,4-5 1250,11 2 0,4-13 0,10 0 24,4-8 620,4-11 0,8-10 0,1-7 0</inkml:trace>
  <inkml:trace contextRef="#ctx0" brushRef="#br0">27522 9295 28368,'-23'0'0,"4"0"-575,3 0 0,2 0 1,0 0 1527,-1 0-1038,7 6 0,-5 4 0,4 9 0,-4 5-242,-1 3 0,1 2 0,2 0 0,1 1 21,-1 4 1,3-4-1,0 4 1,1-4-43,4-1 1,2-5 0,2-2 0,4-3 258,5-6 0,4 0 0,5-8 0,5-2 151,3-2 1,7-5-1,1-3 1,3-1-1045,7-3 1,0-2 0,8-1 0,1-2-1707,2-3 2831,2 3 1,6-18 0,1 4 0</inkml:trace>
  <inkml:trace contextRef="#ctx0" brushRef="#br0">29119 9122 28659,'-8'16'-3758,"1"3"0,3 7 3288,-1 6 1,-6 0 0,1 6 0,-3 4 258,-1 4 0,-1 0 0,1 7 0,0 0-10,-1-2 1,1-3-1,0-8 1,-1-2-220,1 2 1,-1-9 0,3-4 0,0-5-341,3-4 1,-1-2 0,-4-3 62,-1-4 1,6-2 626,-1-7 0,1-7 1,-6-1-1</inkml:trace>
  <inkml:trace contextRef="#ctx0" brushRef="#br0">28773 9741 28351,'-14'0'-128,"6"1"1,3 4 0,4 5-1011,1 3 1,6 1-1,4 2 1,2 2 1017,3 1 0,-1 2 0,1-4 0,-1 2 163,0-1 1,2-4-1,2-3 1,1-3 342,-1-1 0,-2 2 0,-2-4-265,1-2 10,-1-1 1,0-8 0,2-4 0,2-3-469,1-1 1,7-7 0,-2-4 38,3-7 0,8-5 0,2-6 0</inkml:trace>
  <inkml:trace contextRef="#ctx0" brushRef="#br0">29680 9036 29222,'1'-13'-1292,"4"3"0,-2 10 1,7 10-1,1 4 842,2 6 0,1 2 0,2 7 1,2 0 346,1-1 1,2 7 0,-2 4 0,5 2 35,3 3 1,2 0 0,1 3 0,4 2-38,4 2 1,-2-9-1,-3 1 1,-1-3-62,2-3 1,-4-2-1,2-8 0,-6-3-98,-7-5 1,-5-3 0,-3-1-2538,-1-1 867,-7-6 320,3-1 932,-6-7 1,-6 0 0,-3-2 923,-4-3 1,-2-3-1,1-6 1</inkml:trace>
  <inkml:trace contextRef="#ctx0" brushRef="#br0">29881 9683 29376,'-14'0'1683,"8"0"1,6 0-1676,7 0 0,8 5 0,4 1-8,5 2 0,3 2 0,2 0 0,1-1 0,4 2 0,-4-4 0,5 6 0,-6-5 0,0 1 0,0 1 0,-5-5 0,-2 3 0,-1 0-225,-3 0 1,-2-5-301,-2 2 1,-1-5-1,-4-5 1,-2-5-3166,-1-3 3154,-4-1 1,4-13-1,-6-4 1</inkml:trace>
  <inkml:trace contextRef="#ctx0" brushRef="#br0">30486 8863 29534,'0'-19'-3277,"0"0"0,1 0 0,4 6 3064,5 3 1,4 4-1,5 6 1,5 1 1142,3 4 0,4 3 0,4 8 1,6 3-727,6 5 1,7 4 0,-3 2 0,2 2-81,0 1 1,4 3 0,6-4-1,-3 1-8,-1-1 0,-1-1 0,1-3 1,0-1 23,-1-3 0,3-3 1,-10-6-1,0-1-227,-3 0 0,0 1 0,-5-2 0,-8-2 346,-8-2 1,-1-4-1,-7 3-2956,-1-1 2748,-9 4 0,-2-22 0,-7 1 0</inkml:trace>
  <inkml:trace contextRef="#ctx0" brushRef="#br0">31795 9065 29153,'0'-15'-4916,"0"6"1,1 1 5218,4 1 0,3 9 0,7 7 0,0 4 1050,5 2 0,-4 5 1,4 4-1,0 4-1398,-1 0 0,0 1 0,-5 0 1,-1-2-317,-3-3 1,-4 3 0,-7-4 0,-6-1 246,-7-3 0,-13-3 0,-13-1 0,-7-1-736,-5 0 1,-8 1 0,-7-1 677,-9 0 1,34-6 0,0-1-1,-1 0 1,0 0 0</inkml:trace>
  <inkml:trace contextRef="#ctx0" brushRef="#br0">27464 9726 28583,'-33'8'0,"-1"-3"-621,2-3 418,2-2 0,-4 0 0,1-2 0,-1-1 352,-1-2 1,5 0-1,-6 4 1,3-2 186,-1-2 0,-1 0 0,3 5 0,-1 2 60,1 2 0,-2 0 0,4 7 0,2 5-457,1 6 1,5 1 0,0 2 0,1 4-425,3 3 0,2 3 1,3-3-1,2 3-240,2 2 1,5 0-1,0 1 1,2-3-124,2 0 0,6-4 0,4 4 0,3-1 286,1-1 1,7-1 0,5-8-1,4-5 241,3-3 0,11-1 0,-4-3-44,0-2 198,0-4 0,1-7 0,1-4 1630,1-5-936,-10-2 0,9-4 0,-13-3 0,-2-5-96,-3-4 1,0-5-1,-10-2 1,-4-1 20,-2 1 0,-7-5 0,3 2 1,-8-4-255,-5-1 0,-9 5 1,-3 1-1,-1 2-271,-3 3 0,-3-2 1,0 6-1,-1 4-403,0 1 0,5 12 0,2-3 0,1 2-672,3 4 1,2 2-236,2 6 0,6 6 1,5 4-2729,6 3 3969,5 1 1,13 7-1,1 1 1</inkml:trace>
  <inkml:trace contextRef="#ctx0" brushRef="#br0">28457 10187 28898,'-14'0'390,"-1"0"0,1 0 1,-1 0-1,1 1-334,0 4 0,-6 3 1,0 7-1,-3-1-46,-2 0 1,2 2-1,1 2 1,1 3-358,4 1 0,2 2 0,6 3 1,4-1-518,3-2 1,10 5 0,7 4-1,9-1 631,8-1 0,6-3 0,10 1 1,3-2 96,0-3 1,5 2 0,-3-7-1147,3-1 1109,1-2 1,1-4 0,-2-2 0,-3-5 208,-5-4 0,-5-7 0,-5-5 1,-4-7 88,-4-6 1,-8 0 0,-2-3 0,-4-5 437,-2-3 0,-1-3 0,-4-6 0,-4 1-57,-3 0 1,-15-5 0,-6-1 0,-7-1-575,-3 0 1,-6 4-1,-3 9 1,-4 7-703,-1 4 1,0 10 0,0 0 0,0 7-1601,0 2 0,6 4 2468,3 8 0,-3 3 1,1 6-1</inkml:trace>
  <inkml:trace contextRef="#ctx0" brushRef="#br0">30327 10288 32767,'-14'-7'-1748,"-1"4"0,0-5 0,-5 2 1863,-4 2 0,-4-2 1,-4 1-1,-4 2 254,0 1 0,-7 9 1,-4 2 1889,6 4-1787,4 2 0,8 4 0,0 2-941,1 1-5,5 2 1,9 5-1,9-1 1,5 0-284,5-4 0,4 3 0,12-3 0,6 1 444,5-1 1,8 4-1,-1-6 1,2 0-48,2-3 1,-4-4 0,-3-4 0,1-3 358,0-2 0,-5-1 1,0-5-1,-7-1 179,-5-4 1,-1-8 0,-3-8-1,-3-1-236,-1-4 1,-5-2 0,-2-4 0,-5-4 79,-5 0 0,-3-1 1,-7-3-1,-1 3 22,-3 2 1,2 1-1,-9 6 1,-3-1 89,-3 0 0,-1 7 1,4 4-1,-1 5-1092,-4 4 0,5 5 1,1 0 1043,7 2 1,5 2 0,1 0 0</inkml:trace>
  <inkml:trace contextRef="#ctx0" brushRef="#br0">32298 9957 25547,'-5'-44'-1833,"1"1"0,-8 5 1,5 1-1,-3 4 1646,0 5 1,-1 6-1,-6 9 1,-4 4 1086,-2 4 1,-5 3 0,-8 2 0,0 2-521,-4 3 1,-2 4-1,-1 10 1,0 5-448,0 4 0,6 7 0,2 3 0,1 4-485,1 1 1,1 5 0,8 0-1120,4-2 1042,11-1 0,2-7 1,9 1-1,4-1 678,9-1 1,12-7-1,11-7 1,6-3 167,4-2 0,4-4 0,9-4 0,3-5-39,1-4 0,3-1 0,4-1 0,0-6 224,-1-7 1,0-7 0,-4-9-1,-6-2 525,-7-2 1,-6-11 0,-11 2-1,-9-1-364,-7-1 1,-13-3-1,-8-3 1,-11-2 168,-11-1 1,-10-4 0,-16 10 283,-5 2-905,-9 7 0,-9 4 0,33 21 0,-2 3-1492,0 0 0,0 2 752,-3-1 0,-2 1 0,-2 7 0,-2 3 0,-4-4 1,-1 1 628,-3 0 0,-1 2 0,-3 2 0,-1 1 0,-5-1 0,0 1 0,-3-1 0,1-1 0</inkml:trace>
  <inkml:trace contextRef="#ctx0" brushRef="#br0">26961 9942 19995,'9'-9'-2413,"1"-1"0,-7 5 1790,2-4 308,-3 5 1,-2-4-406,0 4 492,0 2 1,0-6 203,0 3-451,0 4-546,0-6 546,0 7 441,0 0 0,0 7 0,0 2-30,0 4 1,0 1-1,0 1 105,0-1 0,0 1 1,0-1-1,0 0 52,0 1 1,0-1 0,0 1-162,0-1 101,0 0 0,0 1 0,0-1-188,0 1 151,0-1 0,0 0 0,0 1 1,0-1-2,0 0 1,0-4 0,0 0 243,0 1 102,0-5 1,0-1-486,0-10 1,0 2-1,0-7-354,0-1 560,0-2 0,6-1 0,2 0 1</inkml:trace>
  <inkml:trace contextRef="#ctx0" brushRef="#br0">27004 9928 20436,'9'0'-369,"-1"-2"-628,-1-3 340,-2 4 0,-7-10 0,-3 6 652,-4 2 0,1 1 0,-2 2 273,-1 0 1,3 0 480,-2 0-572,7 0 0,-5 0 184,3 0-151,4 0-188,-6 0 398,7 0 1,0 2-644,0 2 0,0 0 1,0 5 3,0 2 1,0-3 0,-1 2 0,-2 1 38,-2 2 0,0 6 0,5 2 1,0 0-34,0 0 1,0 3-1,0-4 1,0 3-12,0 2 0,0-2 0,0-1 0,2 0-59,2 1 1,-2-6 0,4 3 0,-1-4-141,0-2 0,0-4 0,-4-2-1076,4-2 2046,-3-1 24,4-5 129,-6 0 0,0-2-861,0-3 1,0-3-1,0-6 1,0 0-160,0-1 0,0 1 1,0-1-1,0 1-809,0 0 0,-5-1 1093,1 1 0,-1-7 1,5-1-1</inkml:trace>
  <inkml:trace contextRef="#ctx0" brushRef="#br0">26990 9885 22773,'-8'-7'-3551,"-4"4"3604,8-6-1896,-1 5 1664,5-2-273,0 6 1,0 2 0,0 4 311,0 8 0,0 1 1,1 4-1,3-2 36,0 3 1,1-3 0,-3 6 0,1-1-391,2 0 1,0-4-1,-4 3 1,2-2-600,2 0 799,0 0 1,1 2-1,2 1 1</inkml:trace>
  <inkml:trace contextRef="#ctx0" brushRef="#br0">26745 10532 17065,'-10'7'-2885,"1"2"2708,6 4 0,-5 3 1,4 3-170,0 5 378,-8 3 1,4 10 0,-6 6 0,-2 8-12,-3 5 0,-5 8 1,-10 3-1,-4 5-14,18-33 0,-2-1 0,-1 1 0,-2 0 0,1 2 0,0 0 0,1-2 0,-1-1-53,-1-1 0,0-1 0,-20 30 0,-3-4 0,5-6-124,5-8 1,9-6 0,10-15-1,3-3-15,1-5 1,6-5 6,-1-4 1,9-4 0,1-7 129,8-4 1,6-9 117,5-10 0,4-10 0,5-3 0</inkml:trace>
  <inkml:trace contextRef="#ctx0" brushRef="#br0">26860 10690 10891,'-10'15'0,"2"1"0,2 3-303,3 5 0,1 6 0,2 9 0,0 7 474,0 4 0,0 10 0,0-2 1,-1 1-77,-4 0 0,3 2 0,-3-3 0,4-7-109,1-5 1,5-11 0,1-4 0,2-7-10,3-4 0,-3-7 0,2-8-33,1-3 0,-3-2 0,0-2 103,-2-3 1,6-9-1,-4-9 1</inkml:trace>
  <inkml:trace contextRef="#ctx0" brushRef="#br0">27105 10633 14499,'14'1'-149,"0"4"1,2 5-1,2 9 1,3 8 152,1 10 1,-3 8 0,4 14 0,-1 3 59,0 5 1,-2 5 0,2 3 0,-1 1-61,-4-6 0,4-4 0,-2-11-557,-1-2 334,-2-10 0,-2-3 0,1-6-1102,-1-2 953,-6-8 1,-2 1-1,-6-4 1,0 0 309,0 0 0,-12 4 0,-4-2 1</inkml:trace>
  <inkml:trace contextRef="#ctx0" brushRef="#br0">25723 12187 15424,'-28'-11'0,"-3"-5"0,1-4-665,1 0 1,-1-4 0,11 5 0,1 1 809,2 2 1,2 3 0,-1 4 0,-1 4 120,-3 3 1,3 2 0,-5 0 0,2 2-35,0 3 0,-5 4 0,3 10 0,-1 5-207,-4 3 1,4 9 0,0 2 0,1 4-112,3 1 0,2 2 1,3 2-1,2 5-30,2-1 1,5 0 0,0-5 0,4 2-24,4-1 0,6-4 0,9-5 0,7-4 150,6-4 1,4-7-1,9-4 1,2-5 70,1-4 1,1-4 0,-3-6 115,2 0-140,7-13 0,-6 0 0,2-14 1,-7-5 61,-9-3 0,-6 2 0,-4-7 0,-4-4 70,-5-2 1,-5-3-1,-11 2 1,0-1-38,0 2 1,-6-4 0,-5 2 0,-7 2-391,-6 1 0,-5 2 0,-4 1 0,-4 4-186,0 5 0,-3 9 0,5 4 0,0 6-350,0 4 0,3 4 1,8 9-1,4 7 696,5 9 0,0 7 1,1 2-1</inkml:trace>
  <inkml:trace contextRef="#ctx0" brushRef="#br0">26702 12244 12095,'-24'-16'0,"1"-1"0,4-2 0,5 3-601,3 4 1,1 4-1,-4 5 1334,-1-2-501,1 1 0,-5 4 1,0 0-1,-1 0 155,0 0 0,-1 8 0,-5 4 0,4 8-380,1 2 1,-3 4 0,3 7 0,1 6-41,-1 2 1,3 4-1,9 1 1,4 4-90,3 1 1,2 0 0,2 3 0,3-2 90,4-3 0,10-6 0,7-6 0,6-3 127,6-7 1,4-2 0,1-9 0,0-4-53,0-4 1,5-5-1,2-8 1,-1-5 63,1-2 0,-4-14 0,-6-4 521,-1-6-389,-7-2 0,1-5 1,-9-2 597,-5-3-622,-3-3 0,-3-5 1,-3 2-1,-7 1-71,-6-1 1,-10-1 0,-8 1-842,-1 1 415,-2 7 0,-5 3 0,0 11 0,0 6-385,1 7 0,-1 5 0,0 4 0,2 5-1756,3 4 2461,-3 1 1,4 12 0,-5 4 0</inkml:trace>
  <inkml:trace contextRef="#ctx0" brushRef="#br0">27464 12230 10141,'-14'-22'0,"1"2"0,2 6 77,1 4 0,6 4 0,-8 9 0,-2 5 11,-4 7 1,-2 9 0,2 1 0,-3 7 107,-1 7 0,-1 2 1,-1 2-1,7 0-73,6 1 0,0 4 0,6 1 0,2-1-63,1-3 0,5 0 1,5-12 43,7-1 23,15-8 1,-6 0-1,11-10 1,0-6 122,4-4 0,2-4 0,4-2 1,1-4-18,2-9 0,2-5 1,-4-11-1,2-2 96,-2-6 1,-4-2-1,-8-3 1,-10 1-103,-7 0 0,-9-5 1,-3-1-1,-7-1-3,-7 1 0,-9 1 0,-15 4 0,-7 3 196,-7 2 0,1 7 1,-5 13-1,0 10-297,-1 5 0,0 11 0,-6 1 1</inkml:trace>
  <inkml:trace contextRef="#ctx0" brushRef="#br0">25335 12374 13930,'6'-8'0,"4"1"0,3 3 0,0-3-276,-4-1 1,4 3 0,-3-4 321,2-2 1,3-2-175,-1-1 147,1-1 1,-1 7 149,0 3 1,-1 5-183,-3 5-20,-4 3 1,-1 7-551,0-1 409,-1 0 0,-4 1 0,0-1 125,0 0 1,-1-4 0,-2 0-1,-4 1-15,-1 2 1,3-4 0,-4 1 0,-2 1 22,-2 2 1,-1 1 0,-1 1 0,1-3-22,-1-2 0,1 3 0,0-4 0,1 4 144,3 2 1,-1-6 0,5 1 255,-2 1-116,4-5 0,-2 7-14,6-3 0,8-4 0,5-1 3,4-4 1,4-1 0,-2 0 0,4 0-147,-1 0 1,4 0 0,-7 0 0,0 0-133,2 0 0,-5-4 1,3-1-1,-3 0-325,-2-1 1,1 4 435,-1-3 0,7-3 0,1 0 1</inkml:trace>
  <inkml:trace contextRef="#ctx0" brushRef="#br0">26615 12403 8060,'7'9'275,"2"1"-256,4 1 1,2 2-1,-1 0 1,-1-2-67,-4-2 0,3 1 0,-6 4-29,2 1 0,-5-1 0,2 1-38,-3-1 116,-2 0 1,-2 1 187,-3-1-149,4-6 0,-6 0 282,7-3 1,2-4-338,3 4 1,3-5 0,8-3 0,1-3-274,2-2 1,7 3 286,-2-5 0,3 1 0,2-6 0</inkml:trace>
  <inkml:trace contextRef="#ctx0" brushRef="#br0">27479 12374 8646,'14'-2'0,"0"-1"-289,1-2 0,1-4 0,1 4 0,4 2 252,2 1 0,-4 4 1,3 2-1,-1 6 286,-4 3 1,-5 3 0,-4 1 0,-2 3-133,-3-3 0,-3 6 0,-5-1 0,-6 2-5,-6 0 1,-6-5 0,-5 4 0,-1-3-39,0-2 0,0-2 0,2-2 0,3 1-23,5-1 0,3-4 0,2-2-170,-1-2 38,7-1 1,3-5 54,10 0 1,5 0 0,9-2 0,5-1-151,3-2 0,2-4 0,1 2 0,2 1 176,2-1 0,6-4 0,-4 3 0</inkml:trace>
  <inkml:trace contextRef="#ctx0" brushRef="#br0">28644 10259 32767,'8'-7'-2131,"0"6"1,-3-4 1262,4 3 0,-1 4 314,2 3 1,-7 3 0,2 8 0,-3 1 131,-2 3 1,0-1 0,0-3-1,0 1 198,0 2 0,0 1 0,0-6 0,0 0-7,0 1 0,0-1 1,0 1-219,0-1 1,-5-4-2512,0-1-235,0-6 2901,5 4 0,0-7 0,0 0 0</inkml:trace>
  <inkml:trace contextRef="#ctx0" brushRef="#br0">30169 10360 27230,'0'-15'-4916,"0"1"1,-2 6 5069,-2 3 0,-3 5 1,-4 5 154,1 4 1,1 4-1,-4 2-288,3-1 1,2-1 0,5-2 317,-2-2 0,1-4 0,5 3 261,4-1 0,-2-3 121,7-4 1,-5 0 282,4 0 468,-6 0 1,4 2-1714,-7 3 0,0-2 1,0 7-297,0 1 0,0-3 0,0 1 607,0 3 1,0 0-1,0 3 1,1-1 45,4 1 0,-3-1 1,3 2-1,-2 2-346,2 1 1,-2 0-1,5-5-722,-2 1 1,1 2 0,-4-1 0,2-3 478,-2 0 1,-2 0-1,-1 1 1</inkml:trace>
  <inkml:trace contextRef="#ctx0" brushRef="#br0">32126 9928 20852,'9'0'-246,"1"0"0,-5 0 946,4 0 0,-4 0-425,5 0 1,-7 1-1,3 3 1,-1 2-452,0 2 0,1 2 1,-3 4-1,4 0 41,1 1 0,-5 6 0,3 1 1,-1 2-205,0 0 0,0-5 0,-5 5 0,0 0 143,0-2 0,0 4 1,0-7-1,0-1-183,0-2 0,0 0 1,0 1-1,0 3 1,0-1-1,0-5-939,0 1 0,1-3 1050,4-2 0,-3 3 0,4-5 0</inkml:trace>
  <inkml:trace contextRef="#ctx0" brushRef="#br0">26990 10014 11409,'-5'-9'0,"-2"-1"0,1-1-87,0-2 0,-4-1 0,4 1 1361,-2 3 1,4-3-799,0 4-1011,2-4 0,2 7 0,2 4 1,2 7 665,6 3 0,9 8 0,4 6 0</inkml:trace>
  <inkml:trace contextRef="#ctx0" brushRef="#br0">28702 10475 26768,'0'-15'-2018,"0"1"1,1-5-1,4 1 1,5 4 1930,2 2 1,3 5-1,-1-5 1864,0 3-1883,1 6 0,-7-2-86,-3 10 0,-4 3 1,-1 6-1</inkml:trace>
  <inkml:trace contextRef="#ctx0" brushRef="#br0">30097 10431 20185,'13'-6'0,"-2"-2"0,-1-2-132,1 1 0,-3 6 0,0-4 1598,-2 1-1194,-1 4 1,-7-2-308,-2 8 0,-4 4 0,-7 7 1</inkml:trace>
  <inkml:trace contextRef="#ctx0" brushRef="#br0">32327 10072 14490,'14'-19'0,"-1"-1"33,-3 3 0,-4-4-29,-6 2 1,-3 1-1,-5 9 1,-6 4 903,-2 3 1,-7 4-622,-1 3 1,-9 3 0,-4 6 0</inkml:trace>
  <inkml:trace contextRef="#ctx0" brushRef="#br0">28615 10935 22350,'15'-14'-3034,"-6"6"2966,1 3 0,-7 10 0,2 6 0,-4 8 16,-1 10 0,-1 1 0,-4 9 0,-5 2 91,-2 5 1,-3 2 0,1 8-1,-1 5-201,1 3 1,0-2 0,-2 6-695,-3 0 682,3 3 0,-5-6 0,6-1-1866,1 0 1636,0-11 0,-1 9 0,1-12 0,1-4-128,3-7 1,-1-9-1,6-6 1,2-5-165,2-3 0,2-10 114,4-6 0,3-8 589,6-11 0,14-10 0,2-7 0</inkml:trace>
  <inkml:trace contextRef="#ctx0" brushRef="#br0">28917 11079 13673,'8'-19'-674,"-3"0"1,-2 9-1,1 15 330,0 12 0,1 12 0,-5 9 1,0 10 493,0 7 1,5 4 0,0 2 0,-2 3-57,-1 1 0,-2 2 0,0 5 0,0 2-7,0 3 1,0-15-1,0 0 1,0-7-265,0-9 1,0 0 0,0-12-752,0-2 359,6-15 1,-3 1-563,7-13 1006,-1 0 1,1-13 163,-1-7 1,-5-12-1,2-10 1</inkml:trace>
  <inkml:trace contextRef="#ctx0" brushRef="#br0">29148 11151 13612,'20'6'43,"-4"10"1,5 13 0,-2 9 45,0 9 1,7 4 0,-4 8 0,2 3-236,0 6 0,-6 2 1,0 0-1,-6-1 20,-2-2 1,-7-6-1,2 0-782,-3-7 549,-2-4 1,-2-12 0,-1-1 363,-2-2 1,-6-2 0,3-4 0</inkml:trace>
  <inkml:trace contextRef="#ctx0" brushRef="#br0">28457 12388 8797,'-19'-14'0,"0"1"-381,1 3 0,2 4 0,2 8 329,-1 2 0,1 9 0,-2 10 0,-2 2 466,-1 6 1,-5 2-1,3 1 1,1 3-60,-1-1 1,3 6 0,9-4 0,4 4-230,3 1 0,2-6 0,3-2 1,7-3 20,9-3 1,7 1-1,4-11-183,4-1-34,2-9 0,3-2 1,-1-9-1,2-3 28,2-4 0,-1-6 0,-2-4 1,-6-6 94,-2-7 1,-7 0-1,-4-7 1,-4-1 60,-8-1 1,-4-1 0,-4 2-1,-4 2-7,-5-2 0,-2 0 0,-12 2 1,1 6-471,-1 6 1,1 5 0,-4 8-1834,3 4 1177,5 2 1023,-9 7 0,4 13 1,-5 3-1</inkml:trace>
  <inkml:trace contextRef="#ctx0" brushRef="#br0">29090 12547 8498,'0'-29'0,"0"0"0,0 2-8,0 3 1,-5 3 0,-1 7 1154,-2-1-838,-2 7 1,-9 2 0,-2 7 0,-1 4-111,-4 5 0,4 9 1,-2 5-32,-2 3-103,6 2 1,0 6 0,11 4 0,4 2-47,3 2 1,2 0 0,2-1 0,4-2-139,9-2 1,6-6 0,7 2-1,3-5 82,2-5 0,4-8 1,5-8-1,-2-2 73,-2-3 0,-1-9 1,1-9-1,-6-9 214,-6-8 1,-1-1 0,-7-9 0,-5-2 17,-7-1 0,-4-2 0,-6 1-663,-5-2 272,-1-13 0,-19 15 1,2-7-1,-5 7-190,0 3 0,2 6 0,1 7-1748,0 9 2061,1 8 0,-1 13 0,0 0 0</inkml:trace>
  <inkml:trace contextRef="#ctx0" brushRef="#br0">29781 12460 8529,'0'-14'0,"0"-1"0,-2 3 247,-3 2 0,2 4 0,-7 6 0,-1 0-23,-2 0 0,-7 8 0,-4 6 0,-5 8 20,-5 6 0,6 0 1,-1 3-1,8 1-180,5 1 1,2 1-1,1-5 1,3-2-9,5-3 1,10 0-1,5-8 1,4-3-1,5-1 0,4-5 0,6-2 0,-1-5 14,1-5 1,0-3-1,0-7 1,-2-1 69,-3-3 0,-3 2 1,-9-7-447,-2-2 203,-4-8 0,-7 2 0,-6-4 0,-9-1-321,-11 0 1,-14-1 423,-12-5 0,-3-1 0,-2 1 0</inkml:trace>
  <inkml:trace contextRef="#ctx0" brushRef="#br0">30068 10978 14365,'-14'29'-486,"0"0"1,1 1 0,2 5-1,3 8 469,1 9 1,1 4-1,3 3 1,-2 1 133,2 3 0,-4 4 0,2-6-470,2-5 241,2 1 0,1-12 1,0 3-1,0-5 21,0-5 1,0-2 0,0-9-1,0-3-222,0-5-633,0-3 303,0-8 0,1-5 678,4-12 0,3-1 0,6-11 1</inkml:trace>
  <inkml:trace contextRef="#ctx0" brushRef="#br0">30255 10906 19234,'0'-14'-5801,"2"6"5817,3 3 0,-4 10 0,4 8 1,-2 7 298,2 9 0,-2 11 0,5 2-457,-1 4 134,4 8 0,-3-1 1,5 8-1,-2 1 7,-2-1 1,-1 3 0,2-3-434,-5-5 39,-4-5 1,1-8 0,1-1 0,2-4 225,-2-4 1,-1-10-1,-2-5 1,1-3-764,4-2 0,-2-6 452,7-3 1,-5-3 0,3-4 588,-2-3 1,5-9-1,-3-9 1</inkml:trace>
  <inkml:trace contextRef="#ctx0" brushRef="#br0">30644 10863 13223,'14'0'0,"1"2"0,1 2-196,3 6 1,2 14 0,4 8 0,-1 6 267,2 7 0,-7 10 1,-3 2-1,-5 7-102,0 2 0,-4 7 1,-3-6-1,-2-4-3,-2-7 1,0-7 0,0-6-1,0-1-38,0-4 1,0-4 0,0-10-1,2-5-342,2-3 1,-2 3 0,3 0 375,-4-1 1,6 4 0,1 1 0</inkml:trace>
  <inkml:trace contextRef="#ctx0" brushRef="#br0">25191 9813 19356,'-14'-5'0,"1"-1"0,2-2 0,1-2-448,-1 2 0,-2-5 0,-1 5 0,1-1 946,3-1 0,-2 0 597,2-4-857,-3 0 1,5-1-299,4 1 34,-4 6 1,8-3 0,0 6 188,8 2 0,11 1 0,6 4 1,9 3-574,9 4 1,8 4 0,11 1 0,6 1 219,2-1 0,2 0 0,1 1 0,3-2 297,0-4 0,1 4 0,-7-5 1,-4 0 125,-9-3 0,-5-4 0,-11-1 0,-2 0-59,-6 0 0,-9 0 0,-5 0-246,-3 0 435,-8 0 1,-1 0 0,-7 0 0</inkml:trace>
  <inkml:trace contextRef="#ctx0" brushRef="#br0">25982 9539 14910,'-12'-19'0,"2"0"-2017,5 1 1508,4 9 1,2 9-1,2 9 1,4 4 780,1 2 0,1 4 0,6 0 941,-1-1-989,1 4 1,-6-1-1,-1 4-23,-1-1-234,4-6 0,-10 7 0,4-4-248,-3 2 217,-9 1 1,-4 0-1,-13 0 1,-11 3 115,-10 5 0,-14 0 1,23-13-1,-3 0 58,-5 1 0,-2 0 0,-6 4 0,-3 0 0,-6 2 0,-1-1 0</inkml:trace>
  <inkml:trace contextRef="#ctx0" brushRef="#br0">10085 15424 20944,'-14'0'1122,"6"0"-988,1 0 1,7-1-1,0-4-403,0-5 0,0 2 0,2-1 0,1-3 140,2 0 0,4-3 0,-2-1 0,-1-3-22,1-5 1,-3-8-1,-2-5-108,3-4 184,-4-6 0,6-10 1,-7-2-581,0-4 498,0 4 1,-5-11 0,0 4 0,2 2-18,1 7 0,1 6 0,-2 7 0,-2 1-98,2 0 0,1 6 0,2 4 0,0 2-175,0 3 1,0 4-1,0 1 387,0 3 0,0 0 1,0 6 399,0 0 0,0 4-117,0 0-217,0 7 189,0-10-243,0 12-8,0-6 1,6 3 762,4-1-453,-4 0 0,7 5 1,-3 0-157,3 0 0,1 0 0,0 0 0,2 0 57,3 0 0,-1 5 1,6 0-1,2-2 108,1-2 0,3 4 1,2 0-1,3-2 188,2-1 0,6-2 0,7 0 1,3-2-102,6-3 0,-2 4 0,6-4 0,-4 3-57,-2 2 0,2-4 0,2-1-427,1 2 54,1 1 1,-1 2 0,1-2-103,-3-2 270,6 2 0,-5-6 0,4 5 0,-1-4 66,-3-1 1,1 4 0,2-4 0,3 1 9,-3 4 1,2-3 0,-2 1 0,1 0-115,4-1 0,0 4 0,-1-3 0,-1 4-79,2 1 1,3-5-1,2 0 1,-1 2-105,-2 1 1,-4 1 0,1-3 0,-2 0 57,-2 0 0,0 3 0,-3-1 0,3-1 140,1-2 0,4-4 0,8 2 1,2-1-69,1-3 0,-37 7 1,1 0-1,-1 0 1,0-1-1,4-1 0,2 0-53,3 0 0,0 0 0,-3-2 0,-1 1 0,3 1 0,-1-1 0,0 2 0,-1-1 72,1 1 1,-1 1 0,2-1 0,1 0 0,0-1-1,0-1 1,0 2 0,-1 1-12,-1 1 1,0 1 0,-1-1 0,1-1 0,-3 2 0,0 0 0,1-1 0,1 1-19,2-2 0,1 1 0,-1 3 0,0-1 0,-2-1 0,0-1 0,-1 1 0,0 1-12,0-2 0,1 1 0,1 1 0,1-1 0,0-3 1,0 0-1,0 0 0,0 1 10,-1 0 0,-1 0 0,-2-3 0,-1 1 0,2 2 0,0 0 0,1-1 0,0 0 26,0 0 0,1 1 0,-1 0 0,1 0 0,-1-2 0,-1 1 0,0 0 0,0 2-27,1 0 0,0-1 0,1-1 1,0-1-1,2 2 0,0 0 0,1-1 1,0 0-5,-1 0 1,0 1 0,-1 0 0,0 0 0,-1-2 0,1 1 74,-1 0 0,0 0-44,4 0 1,0 0-1,-6 1 1,0-1-1,0 1 1,-1 0 0,-2 0-1,0 1-18,-2 2 0,0-1 0,1 1 1,0 1-1,0 0 0,0 0 0,0 0 1,0 0-49,-1 0 0,-1 0 1,39 0-1,-39 0 0,-1 0 1,41 0-8,-40 0 1,-1 0 0,39 0 0,1 0-1,-39 0 1,0 0 41,0 0 0,0 0 0,0 0 1,-1 0-1,1 0 0,0 0 1,-1 0-1,1 0 43,36 0 1,-1 0 0,-2 0 0,3 0 11,2 0 0,-5 0 0,2 0 0,-5 0-8,-5 0 1,3 0-1,-2 0 1,2 0-7,2 0 1,-5 0 0,0 0 59,2 0-57,1-7 1,-4 6 0,-2-4 0,-2 2 7,0-2 0,2 3 0,-3-4 0,3 1-83,2 0 0,-7 0 1,0 4-1,-5-2-66,1-2 1,-8-5-1,-2 5 1,-5 1 228,0-3 1,-5 4 0,-1-5 0,-5 2-26,-5 3 0,1-4 1,-6 2 605,-1 2-556,-8-5-683,-4 7 1,-8-6-1140,-2 7 1495,2 7 1,-6-4 0,5 6-129,-2 3 0,0 0 0,5 3 0,0 1-54,0 3 1,0-2-1,0 7 1,0 2 59,0 1 0,2 2 0,1 0 0,2 1-6,-2 4 0,-1 4 1,-1 8-1,2 2-14,2-1 0,0-1 0,-5 2 0,0 6 65,0 7 1,0-3 0,0 1 0,0-5 259,0 1 1,-5-4 0,0 2 0,1-2-180,-3-5 1,6 2-1,-6-10 1,2 4 157,1 1 0,-3-1 1,4-2 46,-2-2 21,0-6 1,1 5 0,-1-5 0,0 1-11,-1-1 0,4-1 0,-4-3 0,1 3-25,0 2 0,-5-7 1,4 1-1,0-3 12,-1-2 1,-2-4-1,2 1 66,-1-3 1,-1-3 0,-6-3 223,1-6 1,0-2 0,-1-2-38,1 0 1,-2 0 0,-2-2 0,-1-1 44,1-2 1,1-4 0,-1 2 476,-1-1-598,-6 5 0,7-8 0,-6 5 0,-2-1-48,-1 1 0,-2-4 0,1 5 0,-3 2 17,-2 2 1,1-4 0,-7 0 0,-2 2 18,-6 1 0,3 2 0,-6 0 0,2 0-129,0 0 1,-8 0-1,0 0 1,-4 0-41,-1 0 0,0 0 0,0 0 0,-4 0 54,-6 0 1,8 0-1,-9 0 1,1 0 56,1 0 1,-5 0 0,-4 0-1217,-2 0 1171,-1 0 0,4 0 0,-2 0 427,0 0-528,35 0 1,-1 0 0,-31 0 0,35 0 0,0 0 0,0 0 0,1 0 20,-2 0 1,1 0-1,0 0 1,-1 0-1,-4 0 1,0 0-1,0 0 1,1 0-31,1 0 1,1 0-1,-1 0 1,0 0 0,0 0-1,-1 0 1,-2 0 0,0 0 0,-2 0 1,1 0 0,1 0 0,0-1-1,1-1 1,0-1 0,-1-1 0,1-2 19,0 0 0,0 0 0,-1-2 0,-1 1 0,-3 0 0,1 0 1,1 0-1,0-1 20,2 1 1,1 0 0,0 0-1,0 0 1,1-1 0,-1 1 0,0 0-1,0 0-18,-2 0 1,0-1 0,2 1 0,0 0 0,0 0 0,0 1 0,0 0 0,-1 1-14,1 0 1,0 0-1,1 1 1,-1-1 0,-1-2-1,-1 1-142,0 1 1,0 0 144,-2-1 1,0 0 0,5 2-1,-1 1 1,-1-2 0,-1-1-1,0 2 1,0 0-31,-2 1 1,0 0 0,1-2 0,-1 0 0,-1 2 0,-1 0-902,1-1 1,1 0 933,1 2 1,0 1 0,1-3 0,0 0 0,0 2 0,-1 0-1,0 0 1,-1 0-6,3 0 0,-1 0 0,-2 1 0,1 1 0,3 0 0,0 0 0,-2-1 0,0 0-7,-1-1 0,0-1 0,2 3 0,0-1 0,-3-2 0,-1 1 0,4 1 0,-1 0 52,0 1 0,0 0 1,-1 0-1,0 0 1,-2 0-1,0 0 1,-1 1-1,0 0 5,1 1 1,0 1 0,3-2 0,1 1-1,1 2 1,0 0 0,-1-1 0,0 0-16,-2-1 0,1 0 0,3-1 0,0 1 0,-1-1 1,-1 1-1,2 0 0,0 1-9,1-1 0,-1-1 1,2 0-1,-1 0 0,-2-1 1,1 0-1,1 0 1,1 0 56,1 0 0,1 0 1,0 0-1,1 0 1,-2 0-1,-1 0-57,1-1 0,0 2-4,-3 2 0,-1 0 1,6-2-1,-1 0 1,0 2-1,0 0 0,1-1 1,0 1 18,-39 2 0,2-1 0,-4-2 0,2 1 318,7 2 0,4 0 0,0-5 0,4 0-283,1 0 0,1 0 1,6 0-1,-1 0 66,1 0 0,-1 0 1,2 0-1,2-2-100,1-3 1,5 4 0,-4-4 0,-3 3 409,-1 2 1,-5 0 0,2 0-1,5 0-443,3 0 1,-2 0-1,4 0 1,1 0 49,3 0 1,0 0-1,11 0-261,2 0 162,2-6 0,3 3 0,3-5 0,5 0-164,3 0 0,6 5 150,1-2 0,5 3 0,-2 2 1</inkml:trace>
  <inkml:trace contextRef="#ctx0" brushRef="#br0">11308 14100 26751,'0'-14'-2484,"0"0"1,-7-1-1,-2 2 2808,-4 4 0,-1 1 0,-1 5 0,-1-2 254,-3 2 1,-3 1 0,-7 2-1,-1 0-44,-4 0 1,2 7 0,-5 2 0,-1 4-301,-4 1 0,7 5 0,-6 2 0,2 2-369,3 2 1,4 7 0,-2 3-1,4 2-173,1 3 0,6 6 0,4 4 0,3 1-311,2 4 0,6-1 0,3-1 1,4-5 664,1-4 1,6 1 0,3 0 0,4 0-428,2-4 0,4-6 1,2 2-1193,1-2 1176,2-1 1,5-10 0,0-3-1,-1-4 316,1-4 1,6-7 0,4 2 0,4-3 241,5-6 1,-2-7-1,5-12 1,0-4 20,1-3 1,-6-8 0,2-3-1,-5-4 124,-5-1 0,-4-2 0,-10-1 0,-6-2-122,-7 2 0,-5 1 0,-7 0 1,-6-3-172,-7-5 0,-7 2 0,-9 0 1,-6 1 101,-7 4 1,-2-3 0,-6 2 0,3 7-91,7 10 0,-2 7 1,6 11-1,0 2-730,4 5 1,9 5 0,4 5 505,4 5 1,2 9 0,0 3-1</inkml:trace>
  <inkml:trace contextRef="#ctx0" brushRef="#br0">12790 14000 11305,'-21'-37'0,"-1"5"1725,-1 6 1,-4 7 0,5 10 0,-4 4-647,-3 3 0,2 4 0,-11 3 0,-2 4-866,-2 4 1,2 3 0,0 2 0,0 2-135,5 3 0,3 1 1,5 5-1,1 1-196,2 3 1,2 4 0,-2 6 0,5 2-167,3 3 0,2 0 1,-1 8-942,1 3 1015,6-4 0,0 0 0,5-3 0,-2 0-108,2 1 0,3-8 0,3 0 0,3-7-248,2-3 1,2 0 0,6-4 0,3-1 275,5-3 1,3-7 0,3-1 0,4-5 235,4-4 0,6 1 0,2-6 0,3-2 141,3-2 0,2-7 0,5-4 0,0-4 202,-3-5 0,-8 1 1,-2-7-1,-4-4-38,-4-3 0,-7-3 1,-2 1-1,-9-3-136,-4 1 1,-8-7-1,-3 1 1201,-3-4-1038,-2-2 0,-8-2 1,-7-3-1,-9-4-174,-8-6 0,0 9 1,-6-2-1,-4 5-229,-4 5 1,0 7 0,-7 7 0,-1 7-302,-2 6 1,5 9-1,3 5 1,1 4-196,-1 1 0,12 4 1,0 4-1,12 3-646,8 5 1303,5 2 1,5 3 0,-2 1-1</inkml:trace>
  <inkml:trace contextRef="#ctx0" brushRef="#br0">14099 14144 10433,'0'-34'0,"1"2"0,3 3 0,0 5 257,0 4 0,-4 0 0,-5 8 600,-5 2 1,-9-1-1,-6 6 1,-7 2-148,-7 1 0,-2 5 0,-4 5 1,-3 7-432,-5 1 1,4 6-1,1 4 1,3 4-355,2 4 0,1 6 1,4-2-1,4 4-269,4 1 1,7 1 0,3 4 0,2 4 27,4-1 0,3-2 0,11-6 1,1 1 142,4-1 0,3-2 1,8-2 338,3-6-253,3 4 1,9-7 0,2 4-619,6-4 679,-4-1 1,8-5-1,-1-1 1,4-3 123,0-2 1,6-2 0,-1-3-1,1-4 187,1-4 0,-5-5 1,5-5-1,0-6 213,-2-6 1,-2-11 0,-5-7 0,-1 0 134,0 0 1,-2-5-1,-2 3 1,-7-1-355,-7-1 0,-4 3 0,-8-6 0,-4 0-456,-4-2 0,-6-3 1,-9 3-1,-11-4 7,-9-5 0,-8-2 1,-9 3-1,-2 4-82,-2 3 1,-1 3 0,-4 4-749,-1 4 466,9 11 1,-8 8 0,14 10 0,2 4 611,2 1 0,0 6 0,-5 2 1</inkml:trace>
  <inkml:trace contextRef="#ctx0" brushRef="#br0">16012 14072 15395,'-12'-21'0,"0"-3"0,3-2-76,-2 2 1,-2-1 0,-2 7-1,1 4 750,0 3 1,-7 7-1,-3 0 1,-5 2 133,-4 2 0,1 0 0,-7 2 0,-1 2-389,-1 6 0,-2 9 0,1 5 0,2 3-77,2 2 1,1 6 0,-2 4 0,6 2-522,3 2 0,6 1 0,0-1-860,-2 0 1047,12 0 1,-4 0 0,13-1-1,2-2-174,1-2 1,6 0 0,4 4-1,8-4-183,4-4 0,4 1 1,7-1-1,2-2 30,6-2 0,1-8 0,1-2 1,1-6 135,3-4 1,1 1 0,-3-6 856,0-2-412,0-2 0,1-2 0,-3-6 1,-3-5 210,-4-6 0,-5-8 0,-5 1 758,-5-7-888,-3 2 0,-3-12 1,-4 4-1,-4-6-349,-3-4 0,-13 2 0,-5-8 0,-7-4-256,-7-3 0,-5 1 1,-9 7-1,0 5-304,-4 3 1,-2 10 0,-3 6 0,7 10-1220,6 8 1738,5 5 1,6 12 0,0 2 0</inkml:trace>
  <inkml:trace contextRef="#ctx0" brushRef="#br0">17034 14374 18465,'25'-21'0,"3"-1"-189,2-1 0,4 4 0,-3 10 1,5 4 526,0 3 0,1 4 0,2 1 0,-7 3-436,-7 2 1,9 8-1,-4 7 1</inkml:trace>
  <inkml:trace contextRef="#ctx0" brushRef="#br0">18228 14475 23059,'14'-26'-3770,"1"-3"3661,-1-3 1,7 5 0,3 5-1,5 7 452,4 9 1,-2 6-1,2 5 1,-4 4-747,-5 4 347,-3-5 1,-1 11 0,3-3-1</inkml:trace>
  <inkml:trace contextRef="#ctx0" brushRef="#br0">20242 14000 32767,'-21'-16'-1718,"-3"-3"0,-4-2 0,-4-2 0,-4 7 1274,0 5 0,-4 8 0,-8 0 0,-5 4 368,-3 4 1,3 8-1,1 0 1,-3 6-85,-1 3 0,-1 2 1,1 5-90,3 0 87,3 6 0,12 3 0,1 10-626,2 5 33,2 3 0,12 2 1,6-1-522,9 1 797,4-1 0,6 4 0,5-3 1,12-9 233,9-7 0,9-2 0,9-5 0,3-2 235,0-2 0,5-1 1,-3-11-1,4-1 116,6-2 0,2-3 0,7-4 1,0-4 18,0-3 1,6-4 0,-36 0-1,-1-1 1,2-1 0,1-3 33,-1-1 1,0-1 0,-1 0-1,-1 0 1,29-15 0,-4-2 226,-8-1 0,-6-8 0,-13-3 703,-12-4-922,-14-7 0,-7 1 1,-8-10-1074,-2-6 815,-17-5 0,-11-3 1,9 36-1,-4 1 1,-1-2-1,-1 2 29,-3-2 0,-2 2 1,-3-1-1,-1 3 1,-1 1-1,0 3 1,0 4-1,-1 4-73,2 3 1,-2 4 0,-3 2 0,0 3 0,1 3-1,-1 2 135,-1 2 0,0 0 0,0 0 0,-1 2 0,-3 1 0,0 1 0,2 2 0,1 2 0,1 2 0,0 0 0</inkml:trace>
  <inkml:trace contextRef="#ctx0" brushRef="#br0">11121 14259 20945,'-15'0'0,"1"0"0,0 0 109,-1 0 0,2 1 1,2 3-1,3 2-494,2 2 0,1 6 0,5 5-290,0-1 723,0-2 0,0 3 0,2 2 0,3 0-47,4 0 0,4-1 0,1 0 0,-1 2-274,-3 0 1,2 5 0,-4-4 0,2 1-471,0 0 1,-7-2-1,2 5-2372,-4 2 2294,-1-10 0,0 15 1,0-10 642,0 3 1,0 2 0,0 0 0</inkml:trace>
  <inkml:trace contextRef="#ctx0" brushRef="#br0">12516 14230 17238,'8'-21'-99,"4"5"1,-6-1 792,2 5 0,-5 8-694,2 8 1,-5 11 0,-3 9 0,-2 5 43,2 4 0,-4 2 1,1 5-1,0-1 185,-1 1 0,2 0 0,4 0-2468,-4-2 1689,3 0 0,-4 5 0,6-1 1,0-2 362,0-2 1,-6-6 0,-2 3-1</inkml:trace>
  <inkml:trace contextRef="#ctx0" brushRef="#br0">13926 14244 15855,'0'-14'-1832,"0"0"1,2-1 2456,3 1 0,-2 4 0,6 1 0,3-1 429,0 2 0,8-5 0,0 5 1,3 0-589,2 3 0,3 4 0,-1 1 0,-2 0-13,-1 0 0,-8 3 1,0 5-1770,-5 6 769,-7 10 0,0-1 0,-8 6-1260,-6-1 1628,-9 8 1,-2-6 0,-5 5 0,2-1 55,-1-1 0,-1-4 1,2-7-1,5-1 155,3-3-119,8 4 0,15-12 0,12-2 0,8-10 221,7-7 1,1-6-1,6-2 1,1-3-460,3 3 1,1 1 0,-3 3 0,0 3 589,0 6 1,-6-4 0,-2 0-1</inkml:trace>
  <inkml:trace contextRef="#ctx0" brushRef="#br0">15581 14331 8558,'-5'-20'206,"0"1"1,0 0-1,7 6 284,3 4 0,3 2 0,8 7-1,3 0 0,-3 0 0,5 2 0,-2 3-360,0 4 0,0 4 1,-4 1-1,-1 1-128,0-1 1,-6 5-1,-3 1 1,-3-1 149,-2 2 0,-2-4 0,-1 6-804,-2-3 528,-6 0 0,3-6 0,-5 0 0,2 1 106,1-1 1,7-4 152,-2-1 0,5-6-172,5 2 0,3-3 0,7-2 0,1 0-311,3 0 0,-2-2 1,7-1-1,2-2-1162,1 2 1,8-3 1510,4 1 0,9-6 0,3 3 0</inkml:trace>
  <inkml:trace contextRef="#ctx0" brushRef="#br0">19911 14201 9675,'2'-21'0,"3"-1"1023,4 0 0,10 1 0,5 8 0,4 2-166,0 1 0,1 7 0,0-2 0,0 4-215,-1 1 1,-5 4-1,-4 3-154,-3 1-402,-2-5 0,-6 10 0,-3-4 0,-3 4-342,-2 2 1,-8-1 0,-7 2 0,-7 3 169,-5 5 0,-4-1 1,-1 1-1,-1-1 174,1 0 0,2 4 0,2-5 0,4 1-141,5-4 1,8 2-1,3-2 1,2-1-169,2-2 1,12-2-1,12-1 1,12-4-51,8-4 1,14 2 0,5-3 0,5-1-289,5-1 1,-4-2-1,1 0 1,-1 2 642,1 2 0,1 4 0,5 7 0</inkml:trace>
  <inkml:trace contextRef="#ctx0" brushRef="#br0">21738 14057 24608,'-4'-14'-2458,"-1"0"0,-2-6 1,4 1-1,-3 2 2313,-2 1 1,3 6-1,-5 2 1,-1 0 1161,-2 0 0,-7 5 1,-3-2 673,1 3-1103,-5 2 1,4 2-1,-7 4 1281,-4 9-1623,4-1 0,-12 15 1,6-2-1,-3 7-405,1 2 1,1 3 0,-1 4 0,6 2 574,6 3 1,1-4-1,5 6 1,4-2-163,5 0 1,5 0 0,8-5-1,2 0-565,6 0 1,4-1 0,5-4 0,5-4 82,4-4 1,2-6-1,4-1 1,2-3 163,1-2 1,5-2 0,-4-2-1139,4 1 935,-6-1 0,11-1 0,-6-3-223,-1-6 739,3-2 1,-6-2 0,6 0 1081,0 0-670,1-6 0,-1-2 0,0-8 0,0-4-192,0-4 1,5-3 0,2-3 0,-1-2-162,1-2 1,-2-4 0,-5 3 0,-1-2-218,-4-3 1,-9-2 0,-12-1 0,-6 0-308,-6 0 0,-3 0 0,-5 0 0,-7 1-203,-9 4 1,-8-2-1,-7 5 1,-4-1-20,-4 1 1,-6 8 0,0 8-1567,2 3 1374,-5 2 1,1 6-1,-2 3 1776,4 3-2054,3 2 0,3 7 1066,4 2 1,-10 10 0,3 4 0</inkml:trace>
  <inkml:trace contextRef="#ctx0" brushRef="#br0">21566 14331 17116,'-15'0'0,"1"-2"-579,0-3 1,4 4 170,0-4 119,7 3 1,-2 2 583,10 0-144,3 0 1,8 0-1,2 0 1,2 0 87,3 0 0,1 0 0,3 0 1,-1 0-17,-2 0 0,-2 0 0,4 0 0,-4 0-143,-1 0 0,-1 2 0,-2 3-263,1 4 0,-6-1 0,-8 2-18,-4 1 1,-2 2 0,-4 1 0,-6-1 203,-7-3 1,-3 2 0,-4-2-1,1 1-136,-2-1 1,4 1 0,0-5 0,1 1-165,3-1 1,2 1 296,2-3 1,6 0 207,3 5-451,3-6 0,9 5 1,2-4 795,4 0-204,8 1 1,0 1-1,4 2 1,-1 2-133,2 0 1,-4-6-1,1 4 1,-3 0-127,-2 0 1,-2-3 0,-3 5 0,-2-1-125,-1-1 1,-7 0 0,0-4 0,-6 2 88,-7 2 0,-4-3 1,-5 3-1,-5-2-268,-4-3 0,0 1 0,-1-1 0,0 3-235,0 2 1,2-5-1,2 4-1218,1-1 1756,6-4 1,-9 4 0,5-6-1</inkml:trace>
  <inkml:trace contextRef="#ctx0" brushRef="#br0">25234 12949 18070,'8'-1'-1163,"-1"-2"215,-1-2 507,-4 0-469,4-1 808,0-2 0,-4-2-294,3 0 518,-4 7-1,-1-5-510,0 3 355,0 4 0,0-4 1,0 10-1,-1 4 157,-4 4 0,2 3 0,-7 3 0,-1 5-16,-2 4 1,-1 2 0,0 2-1,-1 3 92,1 2 1,-5 8 0,-2 6 0,-2 2-116,-2-1 1,2 6-1,-1 6 164,-1 1-165,-2-4 0,4-2 1,4-6 175,3 1 0,0-2 0,0-1 0,0-2 343,3-2-552,9-3 1,-8-2 0,6-2 0,0-5-21,-1-5 1,2 2-1,4-8 1,-2 2-103,-2-2 1,-1 2 0,2-7 0,0-2 0,0-1 0,1-3 0,0-2 414,-2-1 0,-1-7 472,1 2 1,2-4-265,-7-1 1,5-4-1291,-4-1 261,6 0 1,-5 0-2485,3 0 2959,3-6 1,-11 3 0,5-6 0</inkml:trace>
  <inkml:trace contextRef="#ctx0" brushRef="#br0">25594 12172 26665,'-19'-1'0,"-2"-4"-960,-1-5 0,-1-1 0,-1 0 0,5 1 544,3-1 1,0-2 0,-1-1 0,-1 0 185,5-1 0,-1 1 0,4 0-1080,-3-1 1404,5 7 1,-4 2 0,2 6 0,-3 1 509,-1 4 1,-2 3 0,-3 8 196,-5 3-791,-3 4 1,1 5 0,-1 1 0,-4 2 137,1 2 1,1-2-1,4 2 1,2-4-39,3-5 1,0 3-1,6-3 1,1 3-183,4 2 1,2-5 0,7 0 0,0 2-130,0 1 1,7 2 0,2-1 0,6 1-6,4 0 1,-2 0 0,6-1 0,-3 1-313,-2 0 0,3-5 0,-2-2 28,-1-1 347,4-2 0,-6-4 0,3-1 543,-3 0-283,-1-6 1,-1 4 0,0-8 0,2 1 388,3 2 1,-1-6 0,4 2 0,1-4 245,-1-4 0,7-6 0,5 1 0,-1-4-421,2-5 0,2-4 1,6-5-1,0 0 25,1 4 0,-6-6 0,-1 4 1,-1-1-163,1-5 1,-6 3-1,-1-4 1,-8 3-323,-6 1 1,0 0-1,-11-1 1,-2-2-288,-1-2 0,-4-4 0,-2 3 0,-6-2 101,-3-3 1,-6 0-1,-2 0 1,0 3-191,1 2 1,-6 1 0,2 6-1254,-3-1 1450,4 6 0,-4-2 0,3 6 0,-4-1 115,-6 0 0,4 5 0,-6 1 0,3 7 264,-1 6 1,-6 1-1,4 1 1,-3 4 228,1 5 0,4 4 0,-2 5 0,-1 4 107,0-1 1,5 5 0,-2-3 0,6 2-87,4-2 1,-3 3-1,4-3 1,1 3-235,3 2 1,7 5 0,4-1 0,2 1-228,3 1 0,1-3 0,2 5 0,2-1-101,3 1 0,3-3 0,6 4 0,0 1 112,1-3 0,-1-1 0,1-7 0,-1-3-163,0-1 0,2-1 1,2 1-1,3-7 274,1-6 1,-3 2-1,4-3 1,-1 1 148,0-1 0,2-4 0,7-6 0,1 0 152,1 0 1,7 0-1,-1-2 1,2-2 81,2-6 0,2-9 0,1-5 1,2-3 145,-1-2 1,-3 0 0,-2-1 0,-4-4-118,-4-4 1,-5-2 0,-5 0 0,-7 1-335,-5-1 0,-6-1 0,-6-2 0,0 0-443,0-1 0,-6 8 0,-4 0 0,-4 1-11,-6-3 1,-2 3 0,-8 1 0,-4 4 84,-4 1 0,-4 5 0,-3 2 1,-1 2 38,-2 8 0,0-1 1,3 8-1,-1 3 125,-2 6 1,-5 8 0,5 9 0,2 2 28,1 2 0,7 4 0,-1 3 0,3 2 128,4-2 1,0-1-1,13 1 639,1 2-458,-4 6 1,10-3 0,0 6-1,4 0-346,4 0 0,8 0 1,2 1-1096,2-1 994,8-6 0,2-1 1,6-4-1,1 2 169,2-2 0,2-8 0,1-5 0,4-3 417,4-2 0,4 1 0,1-2 0,-1-4 69,-4-4 0,4-3 1,-6-2-1,3-2 138,-1-3 1,-1-4 0,3-9 0,-3-3-297,-2-1 0,0-2 0,-3-5 0,1 0-60,-1 0 1,-3-4-1,-5-2 1,-3-2-130,0-3 0,-7-2 0,1-1 0,-9 0-361,-4 0 0,-2 0 0,-4 1-1538,-5 4 1262,-1 3 1,-17 6 0,1 2 0,-6 1 204,-6 2 0,-4 8 1,-1 0-1,-1 7 179,-4 2 1,1 1 0,-6 3 0,1-1 398,1 6 0,1 6 1,7 11-1,-2 5-86,-3 3 1,8 8 0,-1 4 0,4 2-34,5 3 0,6 5 0,4 4 1,3 3-28,6 1 0,5 1 1,10-2-1,2-2-53,6-1 1,8-13-1,2-2 548,3-6-599,1-3 0,4-5 0,1-3-141,0-5 54,0 1 0,0-9 0,-1 5 673,1-3-188,0 3 1,0-10 0,1 5-1,2-2 211,2-3 1,1-1 0,-2-4 0,6-2 47,2-6 1,-2-4 0,-3-4 0,3-3-365,2-1 0,-7-2 0,4-5 0,-6-1-310,-3-4 1,-5 2 0,0-5 0,0 1-328,-2-1 0,-1 3 0,-7-2 0,-1-1-322,-3 0 1,1 3 0,-6-2-1569,-2 0 1440,-1 3 0,-9 7 0,-2 1 2644,-4-1-2445,-2-4 1,-5 12-1,-6-4-77,-6 1 924,-5-5 0,-6 10 0,0-3 0,0 3 260,0 2 0,-5 0 1,0 1-1,1 3-107,3 5 0,1 10 0,-1 5 0,1 4-122,0 5 1,6-1 0,5 7 0,5 4-110,3 3 0,5 3 1,-3-3-1,2 4-46,8 0 1,-1-2 0,8 4-424,2 2-51,1 2 0,2-4 0,2 1-901,3 1 735,3-5 0,6 6 1,2-4-1115,3 0 1458,-3-2 1,5-11 0,-7-2 0,1 1 347,-1-1 0,0-4 0,1-1 0,1-4 244,3-3 0,-3-2 0,5 3 0,-2-3 230,0-2 0,5-1 1,-3-5-1,1-2 157,4-2 1,1 0-1,0-5 1,-1-2-233,-2-2 0,0-6 0,3-1 1,-1 3-210,-2 1 0,-5-3 1,3 0-1,-1-1-131,-4 0 1,-1 4-1,-1-4 220,-1 4-328,-6-4 0,3 4 1,-6-5-972,-2 0 317,-1 5 0,-2-5 1,0 5-1838,0-3 1874,0 3 0,-5-5 1,-1 7-1,-2 0 242,-3-1 1,-2 1 0,-2 1-109,1 3 0,0-1 0,-1 6-266,1 2 0,-1 2 0,1 2-522,0 4 0,-1 3 1426,1 6 1,0 7 0,-1 2 0</inkml:trace>
  <inkml:trace contextRef="#ctx0" brushRef="#br0">25249 12403 26695,'8'-15'-826,"-2"6"0,-4 1 0,1 0 384,2 0 0,6 3 1,0-3 826,7 1 1,-2-2-1,3 4 1,-3 2-109,-2 1 0,5 2 1,1 0-1,-3 2-304,-1 3 0,-1-2 1,-1 5-1,-1 0-67,-4 0 0,2-3-304,-6 4-748,0 1 1,-3-1 863,2 1 0,-2-5 0,1 3-46,-6-2 1,0 1 0,-7-3 193,-1 6 0,-2-2 0,1 2 0,-1 1-103,-2 2 1,7 1 0,-9 2 0,-1 2 135,2 1 0,5 2 0,1-4 0,1 2 156,1-1 1,-3-2 0,6-2 46,2 1 1,3-3 0,4-2 594,6-5 0,4-4 0,4-1 1494,1 0-1687,0 0 1,1-6 0,0-4-1,1-1-296,0 2 0,3-4 0,-5 5-655,-1 0 363,-2-5 0,-2 10 321,0-7 0,1 7 0,-1-3 0</inkml:trace>
  <inkml:trace contextRef="#ctx0" brushRef="#br0">9927 13539 25805,'-19'0'0,"-1"-1"-1258,3-4 252,7-3 1,-1-2-1173,6 1 1777,7-1 1,6 2-1,9 2 1683,7-1-1206,0 6 1,18-6-1,-4 6 1,4-2 124,1-2 1,5 0 0,1 3-1,4-1-40,6-2 0,5-6 1,10 3-1,3-1-77,-37 4 1,1 0-1,1 0 1,1-1-1,1-2 1,0-2-1,0 1 1,1-1 81,1 1 0,-1 0 0,2 1 0,-1-1 0,-1 0 0,0 0 0,0 0 0,1-1 62,-2 1 1,1 1 0,1-1-1,-1 2 1,-2-1 0,-1 1-1,35-7 399,-7-1 0,-4 1 0,4-2-632,2-3 101,-10 3 1,10-5 0,-11 7 419,1-1-455,1 1 0,-1 0 0,0-1 0,-1 2-56,-2 4 1,-3-2 0,-1 6 0,-6 2-88,-4 1 1,0 2-1,-13 0 1,-4 0-51,-2 0 1,-4 0 0,2 0 0,-5 2-249,-3 2 1,-1 4 0,-1 7 0,1-1-163,-1 1 1,-1-1 0,-2 2 0,-3 1-179,-2 3 0,4 5 1,-4-1-1,1 3-290,-1 2 0,-1 5 0,-5 1-1351,0 2 1718,6-5 0,-2 4 0,4-4 0,0 4 72,0 0 0,1 1 1,5 3-1,1-2 45,-1 2 1,7 4 0,3 2-1,2 2 233,-2-2 0,3 1 0,-5-3 0,1 1 153,-4-3 0,0-2 0,-3 3 1,-5 0 196,-3 0 1,-2 0 0,-2 2 0,2 1 38,2 2 0,-3 5 1,3-3-1,0 1-140,0 3 0,0 7 1,3 0-1,-3-4 35,-2-2 1,4-4-1,-4 3 1,1-3 44,-1-1 0,-1-2 0,-5-7 306,0-2-353,0-4 0,0-1 0,0-1 131,0-1 41,-6-2 0,-2 4 0,-5 1 0,2 2-11,1 3 0,2-5 0,-3-1 0,3-4 0,1-1 0,-4 3 0,3-2 0,-1-3 129,-1 1 0,0-8 0,-2 1 0,0-3 167,3-4 1,-1 2 0,-4-11 0,0-2 190,-1-1 1,-1-2 0,-1 0 0,-4 0-44,-2 0 1,4 0 0,-5 0-1,-1 0 152,-3 0 1,-2 0 0,-3 0 967,-6 0-1121,-2 0 1,-9 4 0,-3 3 1304,-3 1-1562,-8-5 1,-3 10 0,-9-4 0,35-2 0,0-1-189,-1 1 1,-1 1-1,0-1 1,0 0-1,0 1 1,0 0 0,-1 1-1,0 0-128,-2 0 1,1 1 0,-2 2 0,-1 0 0,-2-2 0,0 0 0,0 1-1,1-1 21,1 1 1,0-1-1,-4 2 1,0 0-1,1-1 1,-1-1 0,-1 0-1,-1 1 34,-2-1 1,0 0 0,3 0 0,-1 0 0,1-3 0,1 0 0,1 0 0,1 0-22,2 1 0,0-1 0,-3 0 0,0 0 0,3 0 1,0-1-1,2 0 0,1-1 13,2 0 0,1 0 0,-36 0 0,7 2 0,4 1-203,5 0 1,8-3 0,2 3-334,3-1 280,1-3 0,5-4 0,1 0 1,4 0-3,4 0 0,4 0 0,0 0 1,-2 0 9,-2 0 0,0-1 0,7-2 0,2-4-29,1-1 0,6 3 1,-1-4-141,3-2 0,3-2 0,4-1 0,4-1-187,3 1 1,2-2 0,0-3 0,0-4 92,0 1 1,0-10 0,0 3 0,-1-3 48,-4-3 1,3-2-1,-3-8 1,4-3 0,1-4 1,-5-9-1,0-5-967,2-4 1152,1-5 0,2 30 0,0-1 0,0 0 0,0 1-178,0 0 0,0 0 382,0-2 0,0 0 0,3-4 0,-1-1 1,1-4-1,-1-3 0,0-1 0,-1-1 56,0-1 0,0 1 0,-1-2 0,0-1 0,0 4 1,0-1-1,0 0 0,0-1-159,0-1 0,0 0 0,0 0 0,0 1 0,0 2 0,0 2 0,0 3 0,0 2-132,0 3 1,0 1 0,0-32 0,0 2 0,0 14-353,0 11 0,-5 14 0,-1 22 0,-2 7-1753,-4 6 2345,0 3 0,-9 9 0,-2 1 0</inkml:trace>
  <inkml:trace contextRef="#ctx0" brushRef="#br0">14631 17482 23117,'10'-19'0,"-1"-1"0,4 3 0,3 1 275,3 1 1,1 1 0,-6 0 11,0-1 1,-1 1 0,-2-1 0,-3 1 2,-1 0 1,-1 1-1,-3 0-202,2-1 0,0 2 0,-5-7 0,0 2-90,0-2 0,0 3 0,0-5 0,-2 2-327,-3-1 0,4-5 0,-6 1-1308,1-3 1093,4-2 1,-9 0 0,5 0-1805,-2 1 1795,5-1 1,-8-5-1,4 1 1,1 1 166,-1 1 0,-2 4 0,2 2 0,1 1 104,0-2 0,1 5 0,5 2 0,0 3 139,0 2 1,-5-6-1,0 1 63,2 2 0,0 7 0,0 4-145,-2-1 369,-6 6 490,3-6 1,0 6 507,3-4-1267,3 3 1,4-4 0,3 6 465,4 0 1,4 0 0,3 0 0,2 0-43,1 0 0,2 0 1,-2 0-1,6 0 113,7 0 1,-1-5 0,4 0-1,0 2 147,3 2 0,9-4 0,1 0 0,0 0-51,1-1 0,-2 4 0,5-3 0,1 4-317,-2 1 1,4 0 0,-6 0 0,2 0-155,4 0 0,5 0 0,3 1 1962,-3 4-2056,0-3 1,-1 4 0,1-6 152,3 0-159,-1 0 0,-4 0 0,-1 0 43,1 0-57,6 0 1,0 0-1,4 0 1,0 0 21,0 0 0,9 0 0,-36 0 0,1 0 1,2 0-1,0 0 32,1 0 0,1 0 0,2-2 0,0-1 0,-2 0 0,1 0 0,0 0 0,0 0 46,2 0 1,0-1 0,2-1-1,0-1 1,0 1 0,0 0-1,-1 0 1,-1-1 80,1 1 0,-1 1 1,-1-2-1,-1 0 0,1 3 1,0 2-1,0-1 1,1 0-53,1 1 1,-1 1 0,2 0 0,-1 0-1,0 0 1,1 0 0,-1 0 0,0 0-98,1 0 1,-1 0 0,3 0 0,1 0 0,1 0 0,-1 0-1095,0 0 0,1 0 1114,1 0 1,1 0-1,-3 0 1,1 0 0,3 0-1,1 0 39,0 0 0,1 0-20,-1 0 1,-1 0 0,3-1-1,0 0 1,-4 0 0,1-1-1,-1-1 1,1 0 39,-1-2 0,1 2 1,2 0-1,0 1 0,0-2 1,0 0-1,-1 0 0,0 1-6,-1 2 0,1-1 1,-3-1-1,0 0 0,1 0 1,1 1-1,1 0 0,0 1 6,-1 0 1,1 0 0,1-1 0,0-1 0,-5 1 0,0 0 0,1 0 0,1 0-49,1 2 1,-1-1-1,3 0 1,0 0 0,0 0-1,0-1 1,-1 0-1,-1-1 18,-2 2 0,0-1 0,1 0 1,1 1-1,-1-1 0,-1 1 0,3-2 1,-1-1 10,-1 0 0,0 0 1,-3 2-1,0-1 0,-3 0 1,-1-2-1,0 2 0,-1-2 74,-1 1 1,0 1 0,2 0 0,1 1 0,-5-2 0,-1 0 0,-3 0 0,1 0-14,-2-1 0,-1 2 0,35 0 0,-34 0 1,0 1-182,0 1 0,1 0 117,0-2 0,1 0 0,36 1 0,0-3 0,-1 2-31,-37 1 0,0-1 0,1 2 0,0-1 0,1-2 0,1 0-67,-1 1 0,0 0 83,3-3 0,1 1 1,-3 3-1,0 0 0,2-1 1,0-2-1,0 1 1,-1 0 3,1 0 1,0 0 0,-1 2 0,1 0 0,-3-2-1,0 0 1,0 0 0,0 1 15,1 1 1,-1 1-1,0 0 1,0 0 0,0 1-1,-1 0 1,39 0-51,-4 0 0,3 0 1,1 0-1,1 0-12,-5 0 1,-1-1 0,-8-2 0,2-2 0,2 2 0,5-1 1,-1 1-1,-2-2 6,-5 2 1,-1 0 0,-4 0 0,-1-2 95,-4 2 0,-7-4 0,-12 3 0,-4 0 54,-6 3 1,0-1 1260,-10-3 1,-9 4-1424,-11-4 0,-8 3 0,-10 4 0,-3 3 84,-1 4 0,4-1 0,-2 2 0,0 1-217,1 2 0,0 1 1,5 2-1,-1 2-187,1 1 1,1 7 0,2-2-1,3 3-156,2 2 1,-4 1-1,5 2 1,2 3-42,1 2 0,2-3 1,0 4-1,0 2-55,0 1 0,2 3 0,1-1 0,4 2-253,1 3 0,-5-2 0,3 5-981,1-1 1291,-6-2 1,6 0-1,-7 1 1,0 1 126,0-1 1,0-1 0,0-5 0,0 0 145,0 1 0,0-3 0,0-2 1,0-6 118,0-2 0,0-7 0,-2-2 308,-3-1 1,-3-9 0,-6-7 664,-1-3 0,-4-2 1,0-2-1,0-1-98,-2-2 1,-1-6 0,-7 1 647,0-2-1020,-6 4 1,-2-5 0,-6 5 0,0-2 1,0 1 1,-4 1 0,-2-3 0,-6 3 98,1 1 1,5-4 0,-4 3 0,-3-2 99,-5 1 1,-3 4-1,-5-3 1,2 0-245,-1 0 1,-9 3-1,36 1 1,0 0-1,0 1 1,-1 0-292,2 1 0,-1 1 0,-4-2 0,0-1 0,1 2 0,0-1 0,-3 2 0,0-1-16,-4 1 0,0 1 1,3 0-1,0 0 1,-3 0-1,1 0 1,0 0-1,-1 0 31,0 0 0,-2 0 0,-2 0 0,-2 1 0,-2 1 0,-1-1 0,-2 2 0,0 1 47,2 0 0,-1 0 0,3-2 1,-1 1-1,-3 0 0,0 2 1,-2-1-1,0 0-173,-3 0 1,1 0 0,3-2 0,0 0 0,-3 3 0,1 0 450,-2 1 0,1-1-276,1-2 0,1 1 0,-6 2 1,0 0-1,3-1 0,0 0 1,-1 1-1,0-1 15,2 0 0,1 0 0,1 1 0,0-1 0,0-2 0,-1 0 0,-1 1 1,1 0-111,-3 2 1,1 0 0,5-2 0,0 0 0,-1-1-1,0 1 1,2 0 0,0 0 55,1 1 0,0-2 0,-4 0 1,0-1-1,1 3 0,0 0 1,-2 0-1,0 1-24,1 1 1,1-1-1,2-1 1,0-1 0,-1 1-1,-1 0 1,0 0-1,-1 0-7,-3-2 1,1 2-1,5 0 1,0 1 0,0-3-1,-1 0 1,1 0-1,1 1-67,-1-1 0,0 0 0,1 0 0,0-1 0,-1-2 0,-1 0 81,1 0 1,1 0 8,0 0 0,0 0 0,2 0 0,1 0 0,-1 0 0,1 0 0,-1 0 0,-1 0-7,-1 0 1,0 0 0,2 0 0,-1 0-1,0 0 1,-1 0-61,1 0 0,1 0 32,0 0 0,1 0 0,-1-1 1,-1 0-1,1 0 0,-1-1 0,1-1 1,0 0-6,1-1 0,0 0 0,4 1 0,-1 1 0,0-2 0,-1 0 1,1 0-1,0 0-37,-1 0 0,1 0 0,4 1 0,1 1 0,-1-2 0,-1 0 1,2 1-1,1 0 41,1 1 0,-1 0 0,-1 1 0,-1 1 0,3 0 1,0 0-1,-1 0 0,0 0-35,0 0 1,0 0 0,1 0 0,0 0 0,-1 0 0,0 0 0,1 0 0,1 0-6,0 0 1,-1 0 0,3 0 0,1 0 0,-3 0 0,0 0 0,2 0 0,1 0 124,-1 0 1,1 0 0,-38 0 0,1 0 232,1 0-307,3 0 1,9 0-1,1 0 1,2 0 141,3 0 1,9 0-1,4 0 1,4 0-117,6 0 1,3-5 0,6-1-555,0-2 397,1-2 0,4 0 0,1 1 1,2-1 184,4 2 1,-1-3-1,1 5 1,-2-2-393,1-3 0,7 4 0,3 1-801,1-1 679,3 6 0,10 7 1,2 10-1</inkml:trace>
  <inkml:trace contextRef="#ctx0" brushRef="#br0">14732 17726 23371,'-10'-5'-1932,"1"1"0,6-3 3013,-2 3 1,3 8-1,2 1 1,0 8-1521,0 6 1,0-1 0,2 4 0,3 0 64,4 1 1,-1-1-1,2 4 1,1-4 9,2-1 1,1 3 0,0-5-1,1-1 60,-1-2 0,-4-2 0,-1-1-372,3-4-179,-6 4 0,7-11 1034,-4 3 1,-1-10 0,0-5-1,0-3-424,0-1 1,-3 0-1,5-2 1,-1-2 172,-1-1 0,5 0 1,-3 4-1,2 1 564,3 0 1,4 4 0,0 0 0,-1-1 269,-2-2 1,0 5-1,1 2 1,4 1-119,2 0 0,-4 1 0,5 4 1,0 0-77,-2 0 0,7 1 0,-2 2 0,5 4-145,0 1 0,-6 0 0,-2 3-1675,1-1 1026,-4-1 0,0 6 1,-7-1-1155,0 0 786,-6 1 0,-1-1 0,-7 0 1,0 1-30,0-1 0,0 1 1,-2-1 33,-3 0 0,2-6 141,-6-3 585,5-3 0,-2-9 1,6-2-164,0-4 1,5-1 0,1-1 0,2 1 141,3-1 1,2 6 0,2-1 0,-1-1 331,0-2 0,1 4 0,-1 1 2031,1 1-2089,5-4 1,3 10-1,4-4 1,-2 3-97,-1 2 1,0 0-1,5 0 538,0 0-830,0 0 1,-1 7 0,1 1 0,0 1 289,0 1 0,4-5 0,1 3 0,-2 0-271,-2 0 0,4-5 0,3 2 0,1-4-98,2-1 1,3 0 0,-8 2 0,0 1-118,1 2 0,2-1 0,-6-4 0,-3 0 41,-4 0 1,-1 5 0,5 0 0,-2-2 42,-3-1 0,3 3 1,-3 1-1,4 0 8,0 1 0,7-1 0,4-3 1,2 2 96,3-2 1,0 1 0,4-1 144,5 2-84,-3-1 1,-1-4 0,-6 0 0,0 0 0,1 0 0,4 0 1,0 0-1,-4 0 85,-4 0 0,2 0 0,-2 0 1,5 0-83,2 0 1,1 0-1,-4 0 1,0 0-39,4 0 1,2 0-1,4 0 1,-3 0-54,-1 0 1,4-4 0,-1-1-1,1 0 62,-1-1 1,1 4-1,-6-4 225,-1-1-238,-2 6 0,-4-11 1,-1 8-1,-3-1 3,-2-2 0,0 6 1,-1-6-1,3 3-38,-1-1 1,1 0-1,-3 5 1,4 0-140,4 0 0,1 0 1,0 2-1,-2 1-66,-2 2 1,1 1 0,-5-3-1,0 2 45,0-2 0,-1 4 1,-5-3-1,-2 0 132,-3-3 1,3-1 0,-5-1 0,2-3 229,0 0 0,-5-8 1,5 4-1,0-1-149,-1-1 1,-2 2-1,-5-3-513,3 2 399,-10-1 0,11-3 0,-12 2-345,0 1 356,-2 7 0,-6-10-913,0 4 524,0-4 0,-6-1 1,-6 1-1,-4 2 303,-3 1 1,-13 0 0,2-4 0</inkml:trace>
  <inkml:trace contextRef="#ctx0" brushRef="#br0">16588 16805 17844,'-13'-6'0,"2"-2"-932,1 0 1,5-3-1,-3 8 1368,2 4 1,1 7 0,5 11 0,0 4-741,0-1 0,2 5 1,1-3-1,2 4 55,-2 0 0,3 4 0,-1-1 1,-2-4 261,-1 0 0,0-6 0,1 0 0,2-2-542,-2 0 479,-2 0 1,-1 2 0,0 1 0</inkml:trace>
  <inkml:trace contextRef="#ctx0" brushRef="#br0">17005 16705 11981,'-6'-15'0,"-4"3"0,-3 2 859,-1 5 0,-2 5 1,-3 7-1,-7 5-279,-6 6 0,-5 8 0,-6-3 0,0 5-118,0 0 1,1 1 0,4 0 375,4 0-675,4-7 1,8-1-1,4-7 443,7 1-364,5-7 1,9 3 242,6-6 1,2-1 0,13-4-1,2 0-282,1 0 0,2 0 1,1 0-1,2 2-137,2 3 1,-1-2-1,-4 5 1,0 0-78,0 0 0,0-3 0,-1 3 0,0 0-759,-5 0 1,5 1 578,-4 6 1,3 6-1,2 1 1</inkml:trace>
  <inkml:trace contextRef="#ctx0" brushRef="#br0">19667 17698 22558,'0'-15'-623,"0"6"0,0-1-70,0-1 0,1 4 898,4 3 0,3 4 1,5 4-1,-2 6-777,-1 3 1,-1 1-1,4 1-591,-3-1 997,2 0 0,-4 2 0,7 2 0,-1 1-45,0-1 1,-4-1 0,0 1 0,1 1-295,2-1 0,-4-4 0,1-3 0,1-3 419,2-1 0,-4 2 0,1-4 1,1-2 151,2-1 1,1-2 0,1-2 0,-1-3-169,1-4 1,4-4 0,0-1 0,0-1 355,2 1 0,-5-1 0,3 1 0,-1 1 117,1 4 1,-3-3 0,3 6 0,-1 0 205,1-1 1,-2 2 0,6 5 1115,-3 0-1375,6 0 0,-8 0 0,6 0 1,1 0-47,2 0 0,-3 2 0,-1 1-490,-3 2-81,6 6 0,-15-4 1,4 4-1,-4-2-66,-3 3 1,3 0-1,-6 3 1,-2-1 64,-1 1 0,-2-1 0,0 0 0,0 1-268,0-1 1,4 0-22,1 1 0,2-7 371,-3-3 1,0-10 0,4-5 189,-2-3 1,4-1 0,-4 0-154,2-1 323,-5 7 0,10-4 0,-3 2 0,2-3 284,3-1 0,-1-1 0,0 1 372,1 0-516,-1-1 1,5 1 0,1-1 0,-1 1 197,2 0 0,-4 4 0,6 0 1,-1 1 21,0 1 1,1-3-1,2 6 1,-1 2-307,2 1 0,3-3 1,3 1-1,1 0-31,-1 3 0,5 1 0,0 0 0,1 0-73,0 0 1,-1 0 0,3 0 0,-2 0-248,2 0 1,-4 0 0,-3 0 0,-2 1 82,-3 4 0,1-3 0,0 3 0,0-4 33,-1-1 1,-4 5 0,0 0 0,4-2-30,3-1 0,1-2 1,7 0-1,1 0 29,1 0 0,4 0 0,1 0 0,2 0 125,-1 0 0,-2-5 0,-2 0 1,0 2-2,0 1 0,0-3 0,-1 1 0,-4 0-127,-4 3 1,2 1 0,1 0 0,2 0-92,-1 0 0,-1 5 1,3-1-1,-2 1-41,2 2 1,2-6-1,1 4-77,0-3 193,0-2 1,5 0 0,0 0 0,0 0 25,1 0 0,-4 0 1,3-2-1,-1-1 44,0-2 1,3 0-1,3 5 1,-5 0-43,-3 0 1,-1 2 0,3 1 0,2 3-22,2 2 1,-4-4 0,1 2 0,-2-1 6,2-1 0,-5 6 1,2-5-1,-7-2 114,-3-1 1,1-2 0,-4 0 0,3 0-60,1 0 1,-2 0-1,4 0 1,2 0-98,2 0 0,1-2 0,2-1 1,1-2-18,2 2 1,2 1 0,-5 1-327,-2-4 309,3 3 0,-11-4 1,4 6-166,-6 0 241,4 6 0,-7-4 0,5 4 0,-1-1 28,0 0 0,1 0 0,-3-5 0,1 0 101,-1 0 1,5 0 0,0 0-1,1-2-65,1-3 1,-8 4 0,3-6-1,-4 2-71,-1 1 1,0-1 0,0 5 0,-2 0-129,-3 0 1,-3 0 0,-5 0-1,1 0 47,2 0 0,1 0 0,-6 0 170,0 0 1,1-2 0,-1-1 498,1-2-389,-1-6 1,0 3 0,-1-6-115,-3-1 0,1 1 0,-6 0-1076,-2-1 561,-2 7 1,-1-5 0,-1 5 321,-4 0 0,-3-4 1,-6 4-1</inkml:trace>
  <inkml:trace contextRef="#ctx0" brushRef="#br0">21537 16503 15067,'-13'-14'0,"2"1"0,1 2 258,-1 1 0,-2 2 1,1-3 245,2 2 1,-1 7 178,6 2 0,0 6 0,5 9 0,0-1-953,0 1 1,5 4-1,1 1 1,1 1-199,-1 0 0,4 3 1,-5-3-1,-1 0 19,3-1 1,-6 0 0,4-4-1471,-3 3 973,4-3 722,-4 4 0,11 1 0,-5 2 1</inkml:trace>
  <inkml:trace contextRef="#ctx0" brushRef="#br0">22012 16374 19014,'-7'-13'-778,"-2"3"0,-4 4 1,-1 8-1,-2 2 939,-4 6 0,-4 8 0,-8 2 0,-3 3-116,-2 2 0,-1 3 0,-3 0 124,2 1-137,4 0 1,8-7 0,1-3 0,5-3 93,5-1 0,0-6 282,12 1-491,5-7 1,12 5-1,8-5 1,1 2 273,4-2 1,1 4 0,2-1 0,0 2-179,-1 3 0,1-3 0,0 0 0,-2 0-79,-3 0 1,3 0-1,-4 3 1,-1-3-513,-3-1 0,2 4 0,0-3 484,1 0 1,-4 5-1,2-5 1</inkml:trace>
  <inkml:trace contextRef="#ctx0" brushRef="#br0">22213 16690 24112,'8'-6'0,"-3"-4"-801,-4-2 1,7-1-1,5 3 1,6 5 1146,4 4 1,1-4 0,5 0 0,-1 2-137,1 1 1,0 2-1,0 0 1,-1 0-192,1 0 1,0 0 0,-2-1 0,-1-2-739,-2-2 768,-13 0 0,14 5 1,-9 0-1</inkml:trace>
  <inkml:trace contextRef="#ctx0" brushRef="#br0">22386 16403 24147,'-15'9'0,"1"1"0,-2 1 0,0 3-605,2 6 1,-2 2 0,9 7 0,1 1 192,-1 4 0,3 2 0,4 8 0,0-1-34,0 0 1,1-2 0,2-1 0,4-3 117,1-2 1,1-3 0,6-8-2261,-1-5 2570,1-3 0,5-1 1,3-1-1</inkml:trace>
  <inkml:trace contextRef="#ctx0" brushRef="#br0">22961 16475 22350,'0'20'-1819,"0"-4"0,0 18 1,0-1 598,0 7 895,7 10 1,-6 3 0,4 7 0,-2 4 147,2 2 0,-3 7 1,4 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23868 9065 18007,'-15'-15'0,"1"1"0,-1 1 0,-1 2 435,-3 1 0,2 7 0,-6-2 0,1 4 0,1 1 0,-3 0 0,0 1 0,-3 4 0,0 5 0,-4 4 0,-1 4 0,-1 2 0,-1 3 0,1 2 0,1 3 0,1 2 0,3 2 0,-1 1-517,0-1 1,0 0 0,2 2 0,2 4-1,1 4 1,0 3 0,0 1 0,1 2-1,2-2 1,4 1 0,3-1 0,2 4-1,4-1 1,2 2-122,3 1 0,1-6 0,4 2 0,4-2 0,7 1 0,6-1 0,3-3 0,4-5 0,1-2 0,4-4 0,2-2 0,4-1 1,1-2-1,1-3 681,1-5 0,8 2 1,3-2-1,1-3 1,3-3-1,2-5 1,6-2-1,2-3 1,4-3-1,0-4 0,-1-6 1,0-3-1,-1-3 1513,-2-3-1997,6-3 0,-14-7 0,2 0 0,-6 0 0,-3 1 0,-2-3 0,-2-1 0,-3-3 0,-6-2 0,-5-3 0,-5-1 0,-1-4 0,-6-1-87,-4-2 1,0 0 0,-11 5 0,-2 1 0,-3 0 0,-4 2 0,-6-1 0,-4 3 0,-6-1 0,-5 2 0,-7-3 0,-7 0 190,-2 2 0,-4-2 0,-3 7 0,-3-1 0,-3 0 0,-2-1 0,-2 0 0,2 0 1,4 4-1,0 6 0,1 4 0,-2 2 0,1 0-566,-1 1 1,7 4-1,-1 3 1,6 3 0,4 1-1,3 4 1,6 1 0,4 2-1,3 2 1,2 3-1,-1 6 490,1 7 1,0 4 0,5 7 0</inkml:trace>
  <inkml:trace contextRef="#ctx0" brushRef="#br0">23666 9482 9594,'0'-27'0,"0"3"602,0 4 0,-1 6 0,-3 3 0,-2 3 0,-2 2 0,-3 2 0,-2 4-411,-1 5 1,-1 8 0,1 8 0,1 3-1,2 4 1,3 4 0,0 2 0,1 1-1,1 2 1,3 0 0,1-2 0,4-2-1,3 3 1,3-1 0,1 0 0,2-3 34,5-2 0,-1-3 0,6-1 0,-2-4 1,0-1-1,0-3 0,0-4 0,1-3 1,-3-3-1,1-1 0,-1-4 0,2-3-161,-1-5 0,0 0 1,1-7-1,3-6 1,2-1-1,-1-4 0,-1-1 1,-1-4-1,1-6 1,-1-3-1,0-3 1,-4 0-1,-1 0 0,-1 2-45,-1-2 0,-6 0 0,-2 3 0,-1 9 0,0 7 0,-2 5 1,-3 3-1,-5 3 0,-3 9 0,-1 7 0,-1 9 109,-1 1 1,3 6 0,0 2 0,2 3 0,1 2 0,0 0 0,0-1 0,2 1 0,1 0 0,2 1 0,2 2 0,1 2-117,2-2 0,6-2 0,0-1 1,5 0-1,4 0 0,-1-2 0,0-2 1,2-2-1,0-2 0,-1-5 0,-2-4 1,-1-2-1,1 0-2582,1-2 2962,0-2 1,-4 0 0,-1 2 0</inkml:trace>
  <inkml:trace contextRef="#ctx0" brushRef="#br0">23134 10590 11725,'6'-15'0,"2"1"345,0 0 1,3-1-1,-7 2 1,-6 4-102,-6 4 0,-6 10 0,-4 4 1,-3 4-1,-1 2 0,-4 1 0,-1 3 1,-2 5-1,-1 3 0,-4 3 1,-2 2-1,-4 3 0,-2 2 0,-4 5 1,-4 3-214,-4 2 1,-4 8 0,-2-1 0,28-25 0,0 1 0,-2 3 0,0 0 0,-1 0 0,0 1 0,-1 1 0,0 0 0,2 0-1,-1-1 1,2 1 0,1-1 0,1-1 0,0-1 0,0 0 0,-1-1 0,1-1 0,0-1 0,0-1 0,1 0 30,-29 25 0,6-4 0,1-6 0,-3 1 0,1-3 0,-1-1 0,4-2 0,2 1 0,2-2 1,3-2-1,0-3 0,3-2-119,3-3 0,2-6 0,8 1 1,-1-1-1,2-3 0,3-4 1,5-3-1,1-3 0,0-1 0,-1-4 1,2-1-1,1-2-687,1 0 1,7-7 0,3-2 0,4-4 0,1-3 604,0-3 1,0-4-1,0-6 1</inkml:trace>
  <inkml:trace contextRef="#ctx0" brushRef="#br0">21278 11755 9955,'0'-14'0,"0"-1"0,0 1 395,0 0-86,0 6 1,-2-4-1,-2 8 1,-6 0-1,-3 6 1,-3 8-1,-5 9 1,-6 6-1,-5 7 1,0 5 0,2 6-1,0 4 1,-2 1-29,-2 0 1,5 0 0,7-5 0,1 0 0,3-2 0,2-2 0,4-6 0,2-4 0,5-5 0,5-5 0,5-3 0,5-3 0,2-2 16,3-1 0,1-2 0,1 1 0,4-4 1,3-3-1,5-2 0,5 0 0,2 0 1,4 0-1,3-2 0,7-4 0,8-7 1,7-5-1,5-1-356,2-1 1,-5 2 0,-1-4 0,-2 1-1,-5 5 1,-6 3 0,-8 5 0,-7 2 237,-3 2 1,-1-4 0,-5 0 0</inkml:trace>
  <inkml:trace contextRef="#ctx0" brushRef="#br0">20846 12863 24425,'0'-14'-2608,"0"-1"1,0 1-1,-1 0 2986,-4-1 1,3 6-1,-4-1 1,1-1 0,-1-2-1,-1-1 1,-1-1 0,0 1-1,-4-1 1,-4 1 0,-7 0-1,-2-2 1,-9-2 0,-4-1 1113,-7 1-1545,-14 2 0,0 4 0,-15 0 0,-3 4 1,37 5-1,-1 0 0,-1 1 0,-1 1 0,0 0 1,0 0-1,0 1 0,1 0 0,0 1 0,1 0 1,-39 5-1,2 7 0,4 6-30,5 3 0,-1 4 0,3 6 0,0 3 0,3 0 1,8 2-1,3-2 0,4 2 0,-1 1 0,5 6 1,5 4-1,7 1 0,2 2 25,3 0 1,5 4 0,6 4-1,6-1 1,6-7 0,3-5-1,4-3 1,3 2 0,6 1-1,6 2 1,7-1 0,5-3-1,5 0 122,4-1 1,4 5 0,1-2 0,1-3 0,3-4 0,2-3 0,3 0 0,2-1-1,2-5 1,0-4 0,-2-6 0,-1 0 0,1 0 0,2 1-118,2 0 0,-1 0 0,1-4 0,1 1 0,3-4 0,4-2 0,1-3 0,-1-1 0,-3-3 0,0-5 0,1-5 0,1-6 150,1-7 0,-2-4 1,-7-7-1,1-1 1,1-4-1,0-4 1,-1-4-1,-7-2 1,-5-3-1,-3-4 1,1-5-1,-3-8 1,-1-5 12,-2-3 0,-7 0 0,-1 1 0,-6-3 0,-1-1 1,-4-2-1,-2 2 0,-4 1 0,-2 3 0,-3 0 0,-3 4 1,-5 6-1,-5 5-53,-4 4 1,-11 10 0,-5-1 0,-5 3 0,-6 3-1,1 4 1,-2 4 0,1 5 0,-6 3 0,-1 3-1,-2 2 1,2 5 0,-2 3 0,-1 5-1901,0 1 1,1 2 0,0 4 0,0 5 0,1 10 1649,2 7 0,-4 9 1,-6 2-1</inkml:trace>
  <inkml:trace contextRef="#ctx0" brushRef="#br0">20012 12935 8676,'-14'-22'0,"1"2"158,3 4 0,2 8 1,5 5-1,-2 8 1,2 8-1,1 6 1,2 5-1,0 5 0,0 4 1,0 4-1,2 3 1,1 2-28,2 1 0,1 0 0,-2 0 1,2 0-1,2 0 0,2-1 0,-1-4 1,1-4-1,1-2 0,2-2 0,-1-1 1,0-6-1,-4-6 27,-2-3 0,4-4 0,-4-2 1,2-2-1,2-4 0,-1-5 1,1-7-1,1-4 0,2-4 0,3-2 1,1-3-1,4-2 67,1-3 0,2-2 0,7-2 0,1-2 0,1 1 0,-1-1 0,-1 1 0,-1-1 0,0 1 1,1-1-1,-6 4 0,-2 2 0,-6 6-1513,-1 1 0,-3-3 0,-5 7 1288,-8 4 0,-13 18 0,-9 11 0</inkml:trace>
  <inkml:trace contextRef="#ctx0" brushRef="#br0">24026 9252 11062,'-7'-28'0,"-1"4"0,-1 4 303,-1-1 1,5 7-1,-3-2 1,0 4 0,2 1-1,-2 0 1,0 0-1,-1 1 1,-1-1 0,0 0-1,-1 0 125,-2 1 0,-1 2 0,0-3 0,-1 3 0,-1 0 0,-1 1 0,-4 1 0,-2 1 0,-2 0 0,-2 1 0,-4 0 0,-1 3 0,-1 1 0,-1 1-289,-1 4 1,-2 3 0,-4 5 0,2 0-1,4 0 1,2 3 0,-1 0 0,0 1-1,1 1 1,-1 1 0,2 0 0,2 0 0,3 2-221,3 1 1,-3 1 0,4 2 0,1-1 0,1 2 0,4 1 0,1 2 0,3 0 0,0 1 0,2 2 0,1 2 0,4-1 0,1 2-24,0 4 1,-4-2 0,4-1-1,2 1 1,1-2 0,2 2 0,0-2-1,2 0 1,1-3 0,3-1 0,1-3-1,1 1 1,0 0 206,3 0 1,2 0-1,1-2 1,0-2-1,2-1 1,2 2-1,3-1 1,-1 1-1,3-4 1,-1 1-1,4-2 1,1 1-1,2-1 8,0 0 0,-1-1 0,1-2 0,1 1 1,2-1-1,2-2 0,0-4 0,-1 0 0,1-4 1,-1 0-1,1-2 0,-1 0 0,-1-2 133,-1-3 1,2-1 0,3 0 0,-1 0 0,0 0-1,-2 0 1,1-1 0,1-4 0,2-5 0,1-3 0,-1-1-1,-3-2 1,-2-2-92,1-1 0,-2-5 0,2 4 0,-3-3 0,-2-1 0,-3 0 0,-2 0 1,-1-3-1,-1-3 0,1-4 0,-1 1 0,-2-1-1717,-6 0 1420,1-6 0,-7 0 1,2-4-1,-2 2 1,-3 1-1,1-1 1,-2-1-1,-3 1 1,-3 4-1,-3 3 1,-2 1-1,-3-1 1,-2-2 273,-1-3 1,-1 3-1,1 1 1,-1-1 0,1 0-1,-2-1 1,-2-1 0,-1 3-1,0 0 1,0 5-1,-2 0 1,-1 2 0,-4 1-59,-1-1 1,-3 6 0,-2 4 0,-4 3 0,-2 2 0,-5 1 0,-3 2-1,1 3 1,3 1 0,4 4 0,-2 2 0,0 1-366,2 0 0,-2 1 1,6 2-1,2 4 1,0 1-1,0 1 0,-1 1 1,1 0-1,1 2 1,2 4-1,1 5 0,-1 2 92,0 2 1,-6 2-1,-2 2 1</inkml:trace>
  <inkml:trace contextRef="#ctx0" brushRef="#br0">19609 12748 29985,'-5'-10'-919,"0"1"0,-4 4 0,2-3 0,1 0 0,0 0 0,2-3 0,4 0 0,5-1 0,5 3 0,3-2 1365,1-2 0,7 3 1,1 1-1,2-3 1,0 0-1,2-1 0,1 2 1,2 3-1,-1 0 1,1 1-1,0-1 1,0 2-1,0 0 0,1 1-366,4-2 1,1 6-1,5-6 1,-4 3 0,1-3-1,-2 1 1,2-2 0,-2 1-1,2 1 1,-2 1 0,0 0-1,-3 1 1,-1 0-1,-2 3-57,-1 1 1,-1-5 0,-1 0 0,-4 2-1,1 1 1,-1 4 0,2 1 0,-1 4 0,-4-1-1,-3 2 1,-2 0 0,0 3-99,1 2 0,-1-3 0,1-1 0,-1 2 0,2 1 1,2-1-1,1-2 0,0 1 0,0 0 0,2-2 0,1-1 1,2 0-1,-1 1 115,-4 0 1,-2-3-1,-1 4 1,2 1-1,-4-1 1,1 1-1,-4 1 1,0 2-1,-1 1 1,-2 1-1,0-1 1,0 1-49,3-1 0,2 0 0,-1 1 1,0-1-1,-3 1 0,2-1 1,1 0-1,-1 1 0,-2-1 1,3 0-1,-1 1 0,0-1-747,-1 1 1,-2 4 0,1 0 770,-4-1 0,1-2 0,-1 0 0,-2 1 0,-1 2 1,-2-1-1,0-2 0,0-2-138,0 1 1,0 4-1,0 0 1,0-1-1,0-1 1,0 1 0,0 3-1,-2-1 1,-1 1-1,-2-2 1,2 1-1,2 0 1,-1 1-3,-3 0 0,4 3 0,-6-5 1,2-1-1,-1-1 0,-2 1 0,-2 3 1,1-1-1,-1 3 0,-1-1 0,0 2 1,0 0-1,1 0 0,-1 0-8,-2-2 0,-1 6 0,-1-6 0,-1 2 0,-1 0 0,-2 0 0,1 0 0,2-2 1,0 1-1,-2-3 0,-2 3 0,-1-2 0,0-1 53,3-2 1,-4-2 0,0 0-1,-2 2 1,0 1 0,0-2-1,0 1 1,0-1 0,-2 3-1,-1-3 1,-2 1 0,1-1-1,-1 3-28,0-3 0,0 4 0,0-2 0,2 0 1,2 1-1,1-1 0,-2-2 0,-1-1 0,0-1 1,1-1-1,2 0 0,0 1 0,0-2 0,0-2 117,-1-2 1,2-1 0,1 4 0,0-4 0,1-2 0,-2-1 0,3 0 0,-3-1 0,1 0 0,-2-3 0,0-1 0,0 0-4,-2 0 1,-1 0-1,-2 0 1,1-1 0,-1-3-1,-2 0 1,0-1 0,-3 0-1,2-1 1,2-1-1,1 1 1,-2 1 0,-1 0 9,-1 0 0,4-6 0,5 3 1,-1-1-1,-3-3 0,0-2 1,-1-4-1,2-1 0,1-2 1,4-2-1,-1-5 0,1 0 1,-2-3-18,2-2 0,-4 2 1,7-4-1,0 1 0,0-1 1,-1 0-1,1 0 1,0 3-1,0 2 0,0-1 1,-1-1-1,1-1 0,2 1-631,1 1 594,1 3 1,1-1-1,-1 0 1,1 0-1,0 2 1,1 1-1,2 4 1,3 0-1,1 1 1,4-1-1,0-1 1,0-1-1,-2 0-11,2 0 1,1 7-1,4-4 1,1 2 0,3 0-1,2 1 1,2 0 0,0 1-1,-1-4 1,2 0 0,2-1-1,1-1 28,1-2 1,1-1 0,1 1 0,3 1 0,-1-2 0,2-1 0,3-2 0,3 0 0,2 2-1,-1 2 1,1 1 0,1-2 0,2-1 14,2-2 1,1 5-1,-3 2 1,2 1-1,-1 2 1,1-2-1,1-1 1,0-1-1,0 4 1,-3 3-1,0 0 1,2-1-1,3-3 1,1 3-25,0 1 1,-4 1 0,4 1 0,2-2 0,2 0 0,-1 0 0,-2 3 0,-4 2 0,-2 3 0,1 3 0,-2 4 0,-3 1 0,-4 0-195,-1 0 0,-6 0 0,3 1 1,-2 4-1,0 3 0,-1 2 0,-2-1 1,-2 2-1,2 2 0,2 2 0,1-1 1,0 0-2265,2 1 1,-7 1 2486,1 3 1,-1 3 0,-6 7 0</inkml:trace>
  <inkml:trace contextRef="#ctx0" brushRef="#br0">20069 12993 8825,'-1'-13'0,"-2"2"-59,-2 1 0,-2 2 0,4-3 0,-3 3 0,-2 1 1,-3 4 266,-2 2 0,0 7 1,2 4-1,3 2 1,0 3-1,0 1 0,-3 1 1,-2 4-1,0 0 1,2 1-1,1-1 0,-1 1 1,-2-1-1,-1 2 1,0-3-169,-1 1 0,1-2 0,-1-3 1,1 0-1,0 0 0,1-3 0,2-2 1,1-1 17,-1 0 1,5-14-1,1 0 1,5-8-1,5-2 1,4 0-1,4-1 1,1-1-1,1-1 1,-1-3-1,0 3 1,2 1-18,4 1 1,-3-4 0,6 0 0,-3 1 0,-2 3 0,0 0 0,-1 1 0,2-1 0,-1 1-1,-2 1 1,-3 2 0,-2 3 20,-2 2 1,-1 2-1,2 9 1,-5 5-1,-4 3 1,-1 1-69,0 0 0,0 1 0,0 1 0,0 1 0,0 2 1,0 1-1,0-1 0,0 0 0,2 0 0,1 2 0,2 3 1,-2 3-1,-1 2 57,-2 0 0,-2-1 0,-1 1 0,-2-2 0,2 1 0,0-3 0,0 2 0,-2-3 0,2 0 0,1-3 1,2 2-1,0-3 0,2 1 84,2-3 1,-2-2 0,4-2 0,1-1-1,2-4 0,4-4 0,-3-8 1,-2-3-1,0-2 1,0-4-1,3 0 1,2-3-1,1-1 1,1-1-1,1-4 1,3 0-1,5-1 0,3-1-133,2-2 0,-1-2 1,1-2-1,0-2 1,0-1-1,0-1 1,-2-1-1,-3 1 1,-4-2-1,-2-1 1,-2 1-1,-3 3 1,-2 2 38,-3 1 1,-2 0-1,-6 2 1,0 3-1,0 5 1,2 5 0,1 2-128,2 3 0,1 6 0,-2-1 0,2 8 1,2 5-1,2 4 0,-1 1 0,1 1-7,1-1 0,2 1 1,-1-1-1,0-1 1,-4-2-1,0-1 1,0 1-1,3 0 0,0 0 1,0-3-1,-3 0-1047,-1 0 1,2-3 0,-2 3 1138,1-2 0,-5 12 1,3-2-1</inkml:trace>
  <inkml:trace contextRef="#ctx0" brushRef="#br0">23249 10503 30924,'0'-14'-1736,"0"4"0,-2 2 1,-2 2-1,-6 4 0,-4 6 1930,-6 5 1,3 4 0,-7 3-1,-2 2 1,-1 2 0,-2 3-1,1 2 1,-1 3 0,-2 2 0,-1 3-1,-1 4 1,-1 2 0,-1 1-1,-2 3 1,-1 3 0,0 0-85,-2-1 1,-2 3 0,-1 0 0,0-2 0,0-1-1,-1-2 1,0 1 0,-3-1 0,-4 2 0,-2 1-1,-3 2 1,2-2 0,0-1-116,3-2 0,-5 0 0,5 0 1,-1 1-1,6-3 0,4-1 1,6-1-1,-1 0 0,2 1 0,0-1 1,3-4-1,1-1 0,2-1 33,1-1 1,-6-3 0,1-5 0,1-3 0,1-2 0,2 0 0,-1-1 0,-2-1 0,-1 1 0,1 1 0,1-1 0,4-2 0,1-2-118,2 0 1,7-4 0,-2-1 0,3 1 0,3 0 0,2-2 0,1-2 0,1-1 0,-1 0-171,0-1 1,9 1-1,1-5-20,8 0 1,5 0-1,1 0 1</inkml:trace>
  <inkml:trace contextRef="#ctx0" brushRef="#br0">21192 11683 27775,'-15'-6'-341,"1"-4"0,4 4 0,1 1 1,-1 5-1,0 5 0,1 4 1,-1 6-1,1 6 0,-1 6 0,1 6 1,-1 4-1,0 2 0,-1-1 1,0 0 271,1 2 1,-1 5 0,6 1-1,2-3 1,2-1 0,1-7 0,0-3-1,0-5 1,0-1 0,0-4 0,0-1-1,0-3 1,1-4 38,4-4 0,-3 2 0,4-4 0,0 0 0,4-3 0,3-3 0,1-2 0,1 0 0,-1 0 0,2-2 1,3-3-1333,5-4 1409,10 2 0,9-5 1,8 4-1</inkml:trace>
  <inkml:trace contextRef="#ctx0" brushRef="#br0">24155 10244 29283,'0'-14'-2380,"0"4"0,2 2 1,1 4-1,2 5 2621,-2 7 0,-1 0 1,-2 2-1,1 1 0,2 2 1,2 1-1,-2 1-188,-1-1 1,0-6-1,1-2-52,2 1 1,1-6 3055,-1 4-2735,-4-3 0,6-4 1674,-7-3-3076,0 4 1589,0-6-449,0 7-2611,0 0 2277,0 7 1,0 1 0,0 6 0</inkml:trace>
  <inkml:trace contextRef="#ctx0" brushRef="#br0">21192 12834 10134,'0'-19'0,"1"0"939,4 1 0,-2 4 1,7 6-1,-1 8-172,-1 8 0,-1 5 0,-7 1 0,0 1 1,0-1 232,0 0 0,-2-6-448,-3-3 757,4-3-760,-6-2 1445,7 0 2526,0 0-3794,7 0 637,-6 0-117,6 0-1137,-7 6 1,1-4 181,4 2-714,-3-2-402,4-2 933,-6 0-1038,0 0 1717,0 6 17,0-4-876,0 4 0,2-6 507,3 0 1,-2 0-413,6 0-23,-5 0 0,2 0 0,-4 0 0,2 0 0,-2 0 0,4 0 0,-6 0 0,0 0 0,7 0 0,-4 0 0,7 0 0,-6 0 0,6 0 0,-5 0 0,4 0 0,-6 0 0,4 0 0,-6 0 0,4 0 0,-3 0 0,4 0 0,-6 0 0,0 0 0,0-6 0,0 4 0,0-4-1206,0 6-727,0 0 1865,7 0-13,-6 0 1,7 0-84,-3 0 1,-3 2-105,2 2 1,0-2 2086,0 3-1164,-2-4-275,4-1-776,-6 0 814,0 0-1434,7 0 239,-6 0 1037,6 0 0,-6 0 451,4 0-676,-3 0 0,6 0 340,-3 0 1,-2 0-194,6 0-397,-5 0 395,2 0-364,-6 0-300,0 0-1982,0 7 1,0-4 2254,0 7 0,-6-1 0,-2 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6316 18892 21755,'-15'0'0,"1"0"0,-1 0 77,1 0 1,4 0 0,1 0 0,-2 0 0,-1-2 0,1-1 0,2-2 0,-2 2 0,-2 0 0,-2 0 0,1-4 0,-2 1 0,-2-2 0,-2 1 0,-4-1-14,-7 0 1,2-1 0,-6-6 0,0 1 0,-5 0-1,-6-1 1,-5 1 0,0-1 0,3 1 0,3 0-1,0-1 1,-1-1 0,-2-3 0,3-5 0,5-1-1,6-1-103,4 2 0,6 5 0,2-5 0,1 0 0,3 1 0,2 3 1,0-1-1,-1-5 0,-1-4 0,4-4 0,4 4 0,4 3 0,3 3-50,1-2 1,2 1-1,0-1 1,0 2-1,0 0 1,0 0 0,0 0-1,0-1 1,2-4-1,2-3 1,6-3 0,4 0-1,6-2 88,4 0 0,-2 5 0,2-2 0,2 6 0,1 2 0,1 4 0,1 1 0,-2 3 0,-1 2 0,-4 2 0,1 0 0,-2-1 110,-1 1 0,1 4 0,-3 1 1,2-1-1,1 0 0,2 1 1,-1-1-1,2 1 0,0 1 1,0 0-1,2 0 0,1-2 1,1 2-91,1 3 1,0-1-1,0-1 1,0 1-1,1-2 1,2 2 0,1-1-1,1 4 1,0 2-1,-1-1 1,1-1 0,-1-2 80,1 2-53,-1 1 0,-4 2 1,0 0-1,1 0 1,2 0-1,2 0 0,-2 0 1,-2 0-1,1 0 1,2 0-1,4 0 0,1 0 4,1 0 0,-6 0 0,6 0 0,1 0 0,1 0 0,2 0 0,-1 0 0,-2 0 0,-3 0 0,1 0 0,0 0 0,2 2 0,-3 1 32,0 2 0,-5 1 1,6-3-1,2 2 0,2-2 1,1-1-1,0-2 0,0 0 1,2 0-1,1 0 0,2 0 1,-1-2-1,-3-1 3,0-2 1,-1-6 0,-2 3 0,-1 0-1,-1 2 1,-1 1 0,0-1 0,2-1-1,2 1 1,1 3 0,-1-1 0,-1 1-1,1-2-148,1 2 1,0 2 0,-1 1 0,-2 0 0,-2 1 0,0 2 0,2 2 0,0 0 0,2 0 0,-4 0 0,0-2 0,-1-2 0,3-1 0,2 0 1,1 5 0,0 0 0,-1-2 0,-2-1 0,0-2 0,1 0 0,2 0-1,-1 0 1,-1 0 0,1 0 0,3 0 0,1 1-2,2 4 1,2-3-1,-2 4 1,3-1 0,3 0-1,0-2 1,2-1-1,-1-2 1,1 0 0,0 0-1,3 0 1,0 0 65,-2 0 1,4 0 0,-10-2 0,1-1 0,-3-2 0,-1 2 0,0 0 0,-2-1 0,-1 0 0,-2-1 0,2 0 0,3 0 0,3 0 26,0-1 0,4 4 0,-6-4 0,2 1 0,2-1 0,-2-1 0,-3 1 0,-3 1 0,-2 0 0,2 1 1,1-1-1,2 0 0,0 0 958,2 2-941,-6-5 0,12 6 1,-4-4-1,0 1 0,-1 0 1,1 2-1,-3 0 0,2 0 1,-1-2-1,-1 2 0,-1 1 1,0 2-36,0 0 1,0 0 0,-5 0 0,1 0-1,-3 0 1,-1 0 0,0 0 0,3 0-1,4 0 1,1 0 0,-1 0 0,1 0-1,0 0 21,2 0 0,4 0 0,4 2 1,-5 1-1,-4 2 0,-1-2 1,0-1-1,-2-1 0,-1 2 1,-3 2-1,-1-2 0,1-1 1,3-2 19,3 0 0,-4 5 0,4 0 1,-3-2-1,-2-2 0,2-1 0,1 0 1,2 0-1,-1 2 0,-4 1 0,-3 2 1,0 0-34,5 1 1,-7-3 0,5 5-1,-1 0 1,-1 0 0,2 2 0,-1 0-1,-2-2 1,-2 0 0,1 0-1,-1 1 1,0 1 0,1-1 101,-3 3-149,0 0 0,-8-2 0,1-1 0,2 3 0,-1 0 0,0 3 0,-3-1 0,1 1 1,-1-1-1,2 2 0,-2 2 0,-2 1-57,-1-2 1,-5 4-1,4-2 1,-1-1 0,1-2-1,1 0 1,-2 1 0,-3 3-1,-1-1 1,-1 2 0,1 1-1,-4 2 1,-4-2-52,-4-1 0,4 3 1,-5-3-1,-2 0 0,-2-1 1,-1-2-1,2 0 1,1-1-1,2 4 0,-2 1 1,-1 2-1,-2-1 1,0-2 71,0-1 0,0-2 1,0 4-1,0 1 1,0-3-1,0 3 1,0-2-1,-2 1 1,-1-1-1,-2 0 1,0-2-1,1 0 0,-3 0-56,-1-1 1,0-2 0,-3-4 0,2 0 0,-3-3 0,0 2 0,-3 2 0,1 2 0,-1-1 0,-1 2 0,-1 2 0,-4 1-10,-1-2 0,2-1 1,-2-1-1,0 1 0,-1 1 1,-2 3-1,-2-3 1,-1-1-1,3-2 0,1-1 1,-2-2-1,-1-1 0,-2 1 49,1 2 0,0-3 0,3-2 1,1 0-1,-2-2 0,-1 0 1,-2-2-1,1-3 0,-1-1 1,0 0-1,-1 0 0,-4 0 0,-3 0-51,0 0 1,-4 0 0,4 0 0,-1 0 0,-2 0 0,-3 0 0,-2 0 0,2 0-1,3 0 1,0 0 0,-3 0 0,-4 0 0,-1 0 46,2 0 1,1 0-1,2 0 0,-2 0 1,-1 0-1,-2 0 1,2 0-1,1 0 1,2 0-1,-2 0 1,0 0-1,0 0 1,4 0 71,-1 0 1,2 0 0,-1 0 0,-1 0 0,-3 0 0,1 0 0,-1-1 0,2-3 0,-2 0 0,-1-1 0,-2 0 0,1 0 280,3 2-221,0 1 1,0-2-1,-3-1 1,-1 2 0,0 1-1,0 2 1,-1 0 0,-4 0-1,-3 0 1,-1 0 0,2 0-1,3 2 1,2 1-35,0 2 0,-2-1 0,4-2 0,0 1 1,0 2-1,-2-2 0,-1-1 0,-3-2 0,-1 0 1,1 0-1,1 0 0,-1 0 0,-4-2-43,-4-3 0,3 4 1,-3-4-1,2 3 0,3 2 1,-1 0-1,2 0 0,4 0 1,5 0-1,6 0 0,4 0 1,0 0-1,0 0 151,-3 0-86,5 0 0,-6 0 1,2 0-1,-4 0 1,-5 0-1,-3 0 0,0 0 1,1 0-1,2 0 1,0 0-1,1-1 0,0-2 1,2-2-25,4 2 1,2 1 0,0 2 0,0 0 0,-1 0 0,0 0-1,0 0 1,2 2 0,-2 1 0,-2 3 0,-1 1 0,0 1-1,-2-2-5,-3 0 1,2 1 0,-7-2 0,-1 3 0,-2 1 0,-2-1 0,1 0 0,-1-1 0,1 1 0,1-2 0,3 2-1,5-2 26,3 1 1,-3 2 0,0-4 0,2-2 0,1-1 0,2-1 0,0 3 0,1 0 0,2 0 0,2-3-1,0-1 1,1 0 0,2 0 0,1 0 57,1 0 0,-6 0 0,4 0 0,0-1 0,-2-3 0,0-2 0,-3 0 0,0-1 0,1 3 0,0-1 0,-1 0 0,-1 2 0,-3 1-36,1 2 1,5 0 0,1 0-1,2 0 1,1 0 0,-1 0 0,-2 0-1,1 0 1,2 0 0,4-1-1,1-3 1,0 0 0,0 0 15,1 3 1,-1-4 0,0 0 0,0 2 0,-1 1 0,-2 2 0,-2 0 0,2 0 0,2 0 0,1 0 0,-1 0 0,-2 0 0,-2 0-146,2 0 1,2-4 0,1-1 0,1 2-1,0-1 1,4 1 0,5-2 0,3 1 0,2-1-1,1-2 1,3-1-3948,6-3 3881,2 5 1,15-7 0,3 5 0</inkml:trace>
  <inkml:trace contextRef="#ctx0" brushRef="#br0">4676 13957 23075,'-15'-7'-1920,"1"-2"1967,-1 2 1,6 1-1,-1 6 1,-1 0 0,-2 0-1,-1 0 1,-1 0 103,1 0 0,0 0 0,-1 0 1,1 0-1,-2 0 0,-2 0 1,-1 0-1,0-2 0,-2-1 0,-3-3 1,-3-2-1,-2-4 0,0-2 1,-1-4 366,-3-1-580,2-6 1,-9 7-1,7-6 1,1 0-1,3 0 1,3 0-1,2-1 1,0-1 0,2 0-1,3 4 1,3 0-1,3-1 1,2-1-51,1 2 0,7-4 0,-2 6 0,4-1 0,1 0 0,0 3 0,0 2 0,1 2 1,4 0-1,5-1 0,1 1 0,2-1 108,1 1 1,-3 0 0,8-1 0,-1 1 0,0 1 0,2 0 0,3 1 0,2-4 0,2 0 0,2 0 0,0 1 0,1-1 0,2-1-33,2-3 0,6 1 1,-2 5-1,4 0 1,1-1-1,0 1 1,-1-1-1,-4 3 1,-4 2-1,-4 4 1,0 1-1,2 0 1,2 2 99,-2 1 0,-2 1 0,-1-3 0,1 0 0,2 0 1,3 1-1,1 0 0,0-2 0,1 0 0,3 1 0,2-3 1,-1 1-1,-1-1-41,-1 4 0,-3-3 0,6 1 1,-2 2-1,1 0 0,-1-1 0,2 0 1,0 0-1,1 3 0,0 1 1,0 0-1,0-2-20,0-3 0,2 4 0,1-6 1,2 3-1,0-3 0,0 1 1,0-2-1,-1 1 0,-1 1 1,2 3-1,3 1 0,0 2 1,-1 0 69,-1 0 0,-4 0 1,3 0-1,-3 0 0,-2 0 1,0 0-1,0 0 0,2 0 1,1 0-1,2 0 1,-1 0-1,-2 0 0,-1 0-55,4 0 1,-3 0 0,3 0-1,-3 0 1,-2-1 0,0-3 0,2 0-1,1 1 1,4 1 0,1 0 0,3-1-1,2-2 1,2 1 95,-1-3 1,1 4 0,-2-5 0,-3 0-1,-4 2 1,-1-2 0,0 1 0,-2-1 0,-1 2-1,-2-2 1,0 1 0,2 1 0,2 1 41,0-1 1,3 4 0,-4-4 0,4 1 0,1 0 0,2 2-1,0 0 1,-1 0 0,1-2 0,0 0 0,1 0 0,2-1-194,0-2 0,5 5 0,-10-2 0,2 2 0,0-1 0,-1 0 0,-1 0 0,-1 1 0,0 0 0,1-2 0,3 2 0,0 1 0,2 2 26,-1 0 0,-1-4 0,4-1 0,-1 0 0,1 0 0,-1-1 0,1-1 0,1 0 0,2-1 0,3-2 0,0 0 0,-1 1 0,-2-1 55,-2 2 0,-1-5 1,-1 5-1,1-1 0,0-1 1,-1 1-1,1-1 0,-1 2 1,2 0-1,1 2 1,-1-1-1,-3 2 0,0 1 406,-1-1-464,3 0 0,-2 0 0,-2 0 1,-1 2-1,0 2 0,0 1 0,-1-2 1,1-1-1,-3-2 0,-6 0 0,-4 0 1,-1 1 17,-2 0 1,2 3 0,-5 1 0,-2 0 0,-3 0 0,-4 0 0,1 0 0,3 0 0,3 0 0,-2 1 0,-3 3 0,-3 2 0,3 0 0,4 1-30,2-4 1,-4 3 0,-5 1-1,3-1 1,4 2 0,2-1 0,1 1-1,-1-2 1,3 2 0,-1 0-1,1 2 1,1-1 0,3 1 43,2 1 1,1-3 0,0 2 0,2 1-1,1 0 1,2 0 0,-2-3 0,1 0-1,-1 0 1,4 3 0,1 0 0,3 1-1,2-4 33,2-2 0,-2 5 0,0-1 0,-2 1 0,2 0 0,-2-3 0,2 0 0,-1 0 0,1 3 0,-2 2 0,2 0 1,-3-2-1,-2-1-60,-5 1 0,0-3 0,-1 2 0,0 1 0,-3 2 0,-2-1 0,-2 1 0,0 0 0,1 3 0,-3 0 0,-2 0 0,-2-2 0,0 2 3,1 3 1,1-3 0,-5 4 0,0-4 0,-2 0 0,-2 1 0,-1 4 0,0 0 0,0 1 0,-1-1 0,-3 1 0,-2 1-111,-2 2 0,3 1 0,0-1 0,-1-1 0,-2 2 0,-3 0 0,-2-1 0,-2-1 0,3 2 0,-1-1 0,0 1 0,-3-2 0,0 1-1730,0 3 1684,-5-6 1,4 3 0,-7-4 0,0 2 0,0 2-1,0 1 1,0-1 0,0-1 0,0 0 0,0 0-1,-2 0 1,-1 0 17,-2-1 0,-5 2 0,4-6 1,-2-1-1,-2 0 0,1-1 1,-1 2-1,-1-3 0,-2-3 1,-1-3-1,-2 1 0,-2 2 95,-1 1 1,-2-4 0,4-2 0,-4 0 0,-1 0 0,-4 1-1,-1-1 1,-2-3 0,0-2 0,1 0 0,-3 4 0,-1-1 0,-1 1-48,1-4 0,1 0 0,3 0 0,-1 2 0,0-2 0,0 0 0,2 1 0,1 0 0,2 0 0,1-3 0,-1 1 0,0 1 0,-2 2-9,-1-2 1,3-1-1,0-2 1,-2 0-1,1 1 1,-1 2-1,2 2 1,-1-2-1,-1 1 1,-1-1 0,1 2-1,-1-2 1,1-2 22,-1-1 1,0 0-1,-2 0 1,1 0 0,-3 0-1,-1 0 1,-1 0 0,1-1-1,1-2 1,3-2-1,-1 0 1,0 0 0,0-1 113,0-2 0,1 3 0,-1-5 0,0 1 0,0-1 0,2 1 0,2-1 0,1 0 0,-2 1 0,-1-2 0,-2-1 0,0 1 0,2 2 79,3-2 1,-3 3 0,3 0 0,-2 0 0,1 1 0,1 1 0,-2 1 0,1 0 0,-1-1-1,2-1 1,-1 1 0,-1 1-127,2-1 0,-3 4 1,3-4-1,-2 1 1,1 0-1,2 2 1,1 1-1,0 1 1,-2-2-1,0-2 1,1 2-1,2 1 1,2 2 12,-1 0 1,4 0 0,-4 0 0,4 0-1,2 0 1,-2 0 0,-2 0 0,-1 0-1,2 0 1,1 0 0,1 0 0,1 0 0,0 2-103,-1 2 1,6-2-1,-1 3 1,0-2 0,1 0 588,-1 2-411,1 0 1,-1-5-1,2-2 1,0-1 0,0-2-1,-3 0 1,-2 1 0,-1-3-1,-1 1 1,1-1 0,-1 3-1,1-1-94,0 0 0,-2-1 1,-2 2-1,-1 0 0,1 0 1,2 1-1,2 0 0,-2-2 1,-2 2-1,-1 1 0,2 1 1,-1-2 10,-1-2 1,3 0 0,-3 5 0,3-2-1,1-1 1,1-2 0,0 2 0,-1 2-1,1 1 1,1-2 0,2-1 0,1-2 0,-1 2-1,-2 1-44,-1 2 0,-1 0 0,1 0 0,0 0 0,-1 0 0,-1 0 0,-1 0 0,-2 0 0,-1 0 0,1 0 0,-2 0 0,-1 0 0,-2 0 3,2 0 0,-5 0 0,3 2 0,-2 1 1,0 2-1,2-2 0,-1 0 0,-1 0 1,1 2-1,2-2 0,1 1 0,0-1 1,-2 2-5,1-2 0,1-2 1,4 1-1,-3 1 0,-1 2 1,-2-2-1,0 0 1,2 1-1,-1 0 0,1 0 1,-2-1-1,0 0 0,2 2 1,-1-2 33,1-1 1,3 2-1,-5 1 1,-2-2-1,1-1 1,-1-2-1,2 0 1,-2 2-1,-1 1 1,-2 2-1,1-2 1,-1-2-1,0-1 13,0 0 0,1 0 0,-1 0 0,0 0 1,0 2-1,1 1 0,-1 2 0,0-2 0,0-1 1,0-1-1,2 3 0,2 0 0,1 0-2,-2-3 1,-1-1 0,-2 0 0,2 0 0,1 0 0,2 0 0,-1 2 0,-2 1 0,-2 2 0,-1-2 0,-2-1 0,-2-2 0,2 0 0,2 0 3,1 0 1,0 4-1,0 1 1,-1-2-1,-2-1 1,0-2-1,3 0 1,4 0-1,-1 0 1,-1 0-1,-2 0 1,0 0 0,2 0 7,3 0 0,-3 0 1,1 0-1,-4 0 0,-3 0 1,1 0-1,1 0 0,1 0 1,-2 0-1,-3 0 0,-1 0 1,1 0-1,3 0 5,2 0 0,1 5 0,0 0 0,-1-2 0,-2-2 0,-1-1 1,1 0-1,1 0 0,2 2 0,1 1 0,-3 2 0,-1-2 0,-1-1 1,-1-2 3,-1 0 0,0 0 0,-5 0 1,3 0-1,0 0 0,1 0 1,-4 0-1,0 0 0,0 0 1,3 0-1,2 0 0,1 0 0,1-2 37,-1-3 1,-1 4-1,3-4 1,-2 3 0,1 2-1,-1 0 1,-1 0-1,-2 0 1,-3 0 0,-1 0-1,-2 2 1,-1 1-1,1 2-31,0-2 0,0-1 0,0-1 0,-2 3 1,0 0-1,0 0 0,4-3 0,-1-1 0,1 0 1,-2 0-1,-1 0 0,1 0 0,0 2 5,0 3 1,0-4-1,0 4 1,0-2 0,-1 0-1,1 2 1,2-2 0,1-1-1,0-2 1,-3 0 0,-2 0-1,2 0 1,1 0-6,-3 0 1,2 5-1,-5-1 1,3 0 0,2-1-1,0 0 1,0 2 0,-2 0-1,-1-1 1,-2 3 0,2-1-1,1 1 1,2-4-14,-1-2 0,-4 4 0,2 0 0,3-2 1,3-1-1,0-2 0,-2 0 0,1 0 1,1 1-1,3 3 0,0 0 0,2 0 1,-2-3 5,1-1 1,2 5 0,-3 0-1,1-2 1,-1-1 0,-3-2-1,-2 1 1,1 2 0,1 2-1,1 0 1,-1 0 0,-1 1-1,-1 1 36,4-1 1,1 4-1,5-4 1,-1 0 0,-1 1-1,2-4 1,2-1-1,3-2 1,-1 0 0,3 0-1,-1 0 1,2 0-1,0-2 47,2-3 0,1 4 0,7-6 1,-2 2-1,-2 1 0,-1 0 1,1 1-1,2 0 0,2-3 1,0-1-1,-2-1 0,-2 0 1,-1-3-253,1-2 1,4-1 0,3-1-1,1 1 1,1 0 0,1-2-1,3-2-72,3-1 0,-4-7 0,-2 4 0</inkml:trace>
  <inkml:trace contextRef="#ctx0" brushRef="#br0">8416 13841 26024,'0'-14'-2627,"0"4"0,0 1 2391,0-2 0,6 4 0,2 1 0</inkml:trace>
  <inkml:trace contextRef="#ctx0" brushRef="#br0">9653 14532 23124,'-6'-8'-3655,"3"0"0,-7 3 3873,-1-4 0,6 2 0,5 3-45,8 2 0,5 2 0,1 0 0,1 0 0,-1 0 0,1 0 0,-1 0 0,2 0 0,3 0 0,3 0 0,2 0 0,0 0 0,4 0-51,4 0 0,0 0 0,4 0 0,1 0 1,-2 0-1,2 0 0,-2 0 0,2-2 1,-2-1-1,2-2 0,-2 2 0,0 0-40,-3-2 0,-5 4 0,-1-4 0,1 3 0,-3 2 1,0 0-1,-3 0 0,1 0 0,1 0 0,2 0 1,2 0-1,1 0 0,-3 0-9,-1 0 0,0 0 1,3-1-1,-1-3 1,-4 0-1,1 0 0,-3 1 1,3 0-1,-2-2 1,-1 2-1,-1 1 0,1 2 1,0 0-96,3 0 0,-4 0 0,3 0 0,1 0 0,-1 0 0,4 0 0,-1 2 0,1 1 0,-2 2 0,1-2 0,3-1 0,0-2 0,0 0-10,-4 0 0,1 0 0,-4 0 0,0 0 0,1 0 1,-1 0-1,0 0 0,-4 0 0,-1 0 0,-1 0 0,-1 0 366,0 0 0,1 0 1,-1 0-86,0 0 0,1-7 0,-1-1 0</inkml:trace>
  <inkml:trace contextRef="#ctx0" brushRef="#br0">12142 16935 29112,'8'-14'-7264,"2"1"6744,-10 3 657,-3 4 0,-12 6 0,1 0 0,-2 0 0,-3 1 1,-4 3-1,-1 2 0,0 0 0,-3 2 0,-3 0 1,-4 2-1,1 0 0,-1-1-290,1 2 1,-1-3-1,5 2 1,2-1-1,1 1 1,4-2 0,1 0-1,4-2 1,2 2 38,6 0 0,2-4 1,7 2-1</inkml:trace>
  <inkml:trace contextRef="#ctx0" brushRef="#br0">11912 16820 29376,'0'-15'-44,"-2"7"0,-2 4 0,-6 2 0,-3 2 0,-1 2 0,0 1 1,-1 3-1,1 2 0,-1 5 0,1 3 0,0 3-137,-1-1 1,-4-2 0,0-2 0,3 1-1,3-1 1,3 0 0,1 1 0,-1-1-1,2 0 1,2 1 0,3-1 0,1 1-1,2-1-708,0 0 1,7 1 0,4-1 0,6 1 0,7-1 846,3 0 1,2 7-1,0 2 1</inkml:trace>
  <inkml:trace contextRef="#ctx0" brushRef="#br0">7941 18690 10970,'-1'-12'0,"-2"0"673,-2 3 1,0 4 0,7-3 0,2 2 0,6 2 0,4 1 0,4 0 0,1-2-476,-1 2 0,4 1 0,2 2 0,3 0 0,2 2 0,0 1 0,0 2 1,-1 0-1,1 0 0,0 1 0,1 0 0,2 1 0,2-2 0,-2-1-50,-2 1 0,4 2 1,-1-4-1,1 1 1,-1 0-1,1-3 1,0-1-1,-1 0 1,1 2-1,-2 1 1,-2 2-1,-1-2 1,0-1-60,-1-2 1,1 0 0,-2 0 0,-1 0-1,-4 0 1,1 0 0,-1 0 0,2 0 0,0 0-1,-2 0 1,1 0 0,-3 0 554,1 0-627,5 0 1,-4 0-1,7 0 1,-2 1-1,-1 2 1,-1 2 0,4-2-1,1-1 1,-1-2-1,-3 0 1,-1 0 0,3 0 9,0 0 0,1 0 0,-2 0 1,-1 0-1,-2 0 0,1 0 1,3 0-1,-1 0 0,-2 0 1,-1 0-1,0 0 0,0 0 1,0 0 10,2 0 1,-4 0 0,1 0-1,-3 0 1,0 0 0,-1 0-1,0 0 1,-2 2 0,-1 1 0,-1 2-1,-1-2 247,1-2 0,-6-1 0,1 0 1,-1-1-502,-1-4 0,-6 2 0,-8-5 222,-2 1 1,-2 9 0,-4 6-1</inkml:trace>
  <inkml:trace contextRef="#ctx0" brushRef="#br0">11739 18676 20076,'-1'-14'-983,"-4"-1"1,3 6-1,-2-1 1,2-1-1,2-2-1237,0-1 2181,0 6 0,6 1 1,2 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8128 1727 8254,'2'-15'0,"1"1"577,2-1 0,1 1 0,-2 0-192,0-1 1,1 1-1,-5-1 1,-1 1 0,-4 1-1,-5 4 1,-3 4 0,-1 3-1,0 2 1,-1 0 0,-1 2-1,-1 3 1,-4 4-1,0 4 1,0 1-609,4 1 1,-2 1 0,3 1 0,3 3 0,0-3 0,2-1-1,1-1 1,5-1 0,4 2 0,1 2 0,0 1 0,1-2 0,3-1 84,0-1 1,8-1 0,-3 0 0,4 1 0,1-1 0,1 1 0,-3-1 0,0 0 0,-4 1 0,0-1-1,0 1 568,3-1 1,-5 0 0,-3-1-1,-6-3 1,-6-5 0,-4-4 0,-2-1-1,1 0 1,0 0-928,-1 0 1,6-1 0,-1-3 0,1-2-1,-1-2 1,2-3 496,2-2 0,1-1 0,5-1 0</inkml:trace>
  <inkml:trace contextRef="#ctx0" brushRef="#br0">8387 1712 8067,'0'-14'1582,"5"-1"0,0 4 0,-2 6-1582,-1 10 0,-2 6 0,0 4 0</inkml:trace>
  <inkml:trace contextRef="#ctx0" brushRef="#br0">8359 1885 8067,'-15'0'1568,"6"0"0,1 1 0,3 3-1568,6 0 0,6 8 0,7-4 0</inkml:trace>
  <inkml:trace contextRef="#ctx0" brushRef="#br0">8028 2446 8911,'0'-14'427,"0"-1"0,0 1 0,0-1 0,0 1 0,0 0 0,0-1 0,0 1 0,0 0-291,0-1 1,0 1 0,-2-1-1,-1 1 1,-4 1 0,-1 4-1,-3 4 1,-2 3 0,-1 2-1,0 0 1,-1 3 0,3 5-1,0 8-307,3 5 1,-1 0 0,-3 6 0,4 3 0,2 1-1,3 1 1,-1 0 0,2 3 0,1 0 0,2 2-1,0-2 1,0 2 0,2-2 0,1 0 211,2-3 1,1-1 0,-3-4 0,2-3-1,-2-5 1,-1-3 0,-2-2-1662,0 1 866,0-7 754,0-2 0,-7-6 0,-1 0 0</inkml:trace>
  <inkml:trace contextRef="#ctx0" brushRef="#br0">7754 2705 8818,'0'-14'482,"0"-1"0,0 6 0,2 1 0,3 0 0,4 0 0,4-2 0,1 0 0,2 2 0,2 0 0,1 0 0,-1-1 0,-1-1-630,3 1 0,-4 5 0,4-2 0,1 1 148,3 1 0,3-8 0,2 4 0</inkml:trace>
  <inkml:trace contextRef="#ctx0" brushRef="#br0">8243 2504 9801,'-9'-8'794,"-1"3"1,1 10 0,-6 3-1</inkml:trace>
  <inkml:trace contextRef="#ctx0" brushRef="#br0">8229 2676 8193,'0'15'615,"-5"-1"0,-1-1 0,-1-2 0,3-3-615,5-2 0,6 6 0,7-4 0</inkml:trace>
  <inkml:trace contextRef="#ctx0" brushRef="#br0">8747 1525 8348,'0'-14'0,"0"-1"0,0 1 822,0 0 0,0-1 1,0 1-1,0-1 0,0 1 1,2 1-600,2 4 1,-2 4 0,3 11 0,-4 9 0,-1 5 0,0 4 0,0 2 0,0 3 0,0 4 0,-1 3 0,-2-1 0,-2-3 0,0-2 0,0-1 0,0 0-271,2-1 1,-3 0 0,1-4 0,0-5 0,0-3-1,1-7 1,0-7 0,3-13-8,1-8 1,0-5 0,0-7-1,0-1 1,0-3 0,1 0-1,3-2 1,0 2 0,0 0-1,-3 3 1,-1 1 0,0 4-1,2 2 165,3 1 0,-4 11 1,4 3-1,-3 12 1,-4 14-1,-3 8 0,-3 6 1,-1 2-1,1 3-131,1 2 0,-2-5 0,4 3 1,0-1-1,0-1 0,0-1 0,2-3 1,2-3-1,1-4 0,0 0 1,0-1 19,0 0 0,6 5 0,2-4 0</inkml:trace>
  <inkml:trace contextRef="#ctx0" brushRef="#br1">8517 4763 8085,'-8'0'532,"0"0"1,5-2-132,-2-3 0,0-3 1,5-6-1,0-1 0,0 1 1,0 0-1,0-1 0,0 1 1,0-1-1,0 1 1,0 0-27,0-1 0,0 10 0,0 9 0,0 12 0,0 8 1,0 8-1,0 3 0,0 5 0,0 3 0,0 5 0,0 6 1,0 5-1,0 5 0,0 2-191,0 3 0,0 4 1,2 1-1,1-6 1,2 0-1,-2-6 1,0-1-1,0-7 0,4-3 1,-1-6-1,0-5 1,-2-7-1,-1-2-626,2-2 0,-4-7 1,4-6-141,-3-10 1,-7-7 0,0-14 0,0 1-1,0 0 1,-1-1 0,0 1 0,-2-1-1,0 1 1,-2 0 0,0-1 0,1 1-1,-1 0 191,2-1 0,-5 1 0,5-2 0,-1-2 0,-1-3 0,-1 1 0,0-3 0,0 1 0,1-2 0,-1 0 0,0 0 0,0-2 0,1 1 0,-1-1 1089,-2 2 0,3 7 1,2-3-1,0 4 1,2 5-1,0 8-118,2 13 1,9 9 0,5 10 0,1 1 0,0 4 0,-1 4 0,1 3 0,2 4 0,1 2 0,1 2 0,-1 2 0,-1 2 0,-2 0-241,-2 0 1,1-7 0,3 0-1,-2-4 1,-3-7 0,0-5-1,-2-6 1,2-4 0,0-6-1,2-9 1372,-2-12-1702,-2-2 1,1-18-1,1 3 1,1-5 0,1-5-1,1-3 1,2-1-1,1-2 1,1-3 0,-1-3-1,1-2 1,-1 0 0,0 0-651,1 1 1,-1 3 0,0 2 0,1 2 0,-1 3 0,1 4 0,-1 6 0,0 6 639,1 5 0,-1-5 0,1-1 0</inkml:trace>
  <inkml:trace contextRef="#ctx0" brushRef="#br1">8675 3698 7391,'10'-15'1730,"-2"1"-1293,-2 0 0,-3 1 0,-8 3 0,-4 5 0,-4 4 0,-1 1 0,-1 0 0,-1 0 1,-1 0-1,-4 1 0,-1 3 0,-4 2 0,-1 0 1509,-2 1-1847,0-2 1,-4-1-1,-2 3 1,-1-1 0,1 1-1,3-3 1,0 1 0,0 2-1,-1 1 1,1 3-1,1 2 1,3 1 0,-1 2-51,0 3 0,2-1 0,1 6 0,4 0 0,1 0 0,2 1 0,1 2 1,2 2-1,4-2 0,0 1 0,3 0 0,1 4 0,1 2 20,4-2 1,2-2 0,1-1 0,0 1 0,0 4 0,0 3 0,0 1 0,0-1 0,1 0 0,2-2 0,4 2 0,1-2 0,3 1 0,2 0 135,1-1 1,1-2-1,1-4 1,1 0 0,4-2-1,1-1 1,2-4 0,0-1-1,0-2 1,2 0 0,-1 0-1,1-1 1,-2 0-73,1 1 0,3-3 1,0 3-1,1-5 1,0-2-1,0-3 1,0 1-1,1-1 0,2-1 1,1-1-1,-1-4 1,-1-2-263,-2-1 1,-1 0 0,1 0 0,-2 0 0,-1-1 0,-4-2 0,1-4 0,-1 1 0,2-2-1,-2 0 1,-1-3 0,-2-4 0,2-4-157,1-5 0,-2-3 0,2-2 0,0 0 1,-1-1-1,0-2 0,-2-3 0,0-2 0,1-1 1,-4-1-1,-4 1 0,-4-2 0,0-1 379,0-3 0,-5 3 1,2 1-1,-2 1 1,1-1-1,0-1 0,0-2 1,-3 1-1,-1 2 1,0 3-1,-1 2 0,-3 2 1,-2-1 217,-2 1 0,-2-1 0,-4 5 0,-2 0 0,-1 1 0,-4-1 0,-2 2 0,-2 3 0,-2 5 0,-2 3 0,-2 0 0,-2 0 0,-5 0-256,-4 3 0,-1 8 1,0 0-1,0 4 1,-1 1-1,3 0 0,1 1 1,1 4-1,-1 6 1,-1 5-1,-1 3 0,4-1-783,4-2 0,4 3 1,3 0-1,3 0 1,5 1-1,4 0 1,6 1-1,4 2 727,3-1 0,2 8 0,0 7 0</inkml:trace>
  <inkml:trace contextRef="#ctx0" brushRef="#br1">8833 6101 8097,'-14'-8'219,"0"-4"0,-1 6 1,-1 0-1,0-2 1,-1 1-1,1 1 0,-2 1 127,2-1 0,0 2 1,2-4-1,-1 2 1,1 1-1,-2 0 0,-2-1 1,-1 0-1,2-1 1,-1 4-1,0 1 0,-2 2 1,-3 0-1,-2 0 1,-3 0-191,0 0 0,4 2 0,-2 3 1,-3 4-1,-3 4 0,0 2 0,2-1 1,1 0-1,1 2 0,-1 2 0,0 1 1,0-1-1,2-2-103,3-2 0,-2 2 0,6 2 0,-1 1 0,0 0 0,4 0 0,1 0 0,3 1 0,2-1 0,1 2 0,0-1 0,1 3 0,1-2 14,1-1 0,-2 6 0,2-4 0,1 2 0,-2 0 0,2 2 0,-1 1 0,2 2 0,1 0 0,-1-1 0,0 1 0,0 0 0,0 0 81,2-1 0,2 1 0,1-2 1,0-1-1,0-2 0,1 0 1,2 0-1,4-2 0,1 1 1,5-3-1,3 1 0,3-2 0,0 1-89,2-1 1,-4 0 0,6-3 0,-1 2 0,-1 1 0,1 0 0,-1 0 0,0 0 0,-2-1 0,0-1 0,2 1 0,1 3 0,2 0-41,-1-1 1,4 0 0,-5-6 0,2 0 0,0 1 0,2-1 0,1-1 0,2-3 0,0-4 0,1-1 0,2 0 0,1-2 0,-2-2 8,-6-1 0,3-1 0,-4-2 0,3-4 1,0 1-1,-2-2 0,-2 0 0,-1-2 0,1 1 1,2-1-1,1-1 0,-1-2 0,-2-1-135,-2-1 1,2 1-1,-2-1 1,0 1-1,0 0 1,-4-2 0,-1-2-1,0-3 1,2-1-1,1-2 1,-1 0 0,-4 0-730,-4-2 859,3-1 1,-7-6 0,5-1 0,-3 1 0,0-1-1,-2 0 1,1 2 0,-2 2 0,-1 1 0,3 0-1,-1 1 1,1 1 42,-4 3 0,-2-4 0,-1 4 0,0-1 0,0-1 0,-1 4 0,-4-1 0,-3 1 0,-2-4 0,1-1 0,-2-1 0,-2-1 0,-2 0 22,1 0 0,0 0 0,-2 1 1,-2 0-1,-1 3 0,0 3 1,-2-1-1,-3 2 0,-3 1 1,-2 4-1,-1 3 0,-4 5 1,-6 1 33,-6 4 1,1-3 0,-3 1 0,2 2 0,-1 1 0,-1 2 0,2 0-1,3 0 1,5 0 0,4 0 0,4 0 0,1 0 0,2 0-923,3 0 1,3 0-1,7 0 1,1 2 0,3 3-7495,5 4 8294,4 4 0,1 1 0,0 1 0</inkml:trace>
  <inkml:trace contextRef="#ctx0" brushRef="#br1">8632 2504 8187,'-10'0'1516,"1"0"-1149,6 0 1,-2 0 0,10 0 0,4-2 0,4-1-1,1-2 1,1 2 0,-1 0 0,0-1 0,2 0 0,2 0-1,1 1-373,-1-2 0,-2 4 0,-2-4 1,1 3-1,-1 2 0,0 0 6,1 0 0,-7-6 0,-2-2 0</inkml:trace>
  <inkml:trace contextRef="#ctx0" brushRef="#br1">8661 2489 8450,'-15'-13'0,"2"2"0,2 3 551,2 2 1,4 1 0,-5 5 0,1 2 0,1 2 0,3 6 0,3 3 0,2 3-1,0 1 1,0 4-220,0 2 1,0-1 0,0 3 0,0-1 0,0 2 0,0 1 0,0 2 0,0 0 0,0 0-1,0-1 1,0 1 0,0 1 0,0 2 0,0 0-188,0-4 0,0 0 0,0-4 1,0 2-1,0 0 0,0-4 1,0-1-1,0-4 0,0-1 207,0-1 1,2-7 0,3-5-394,4-6 1,-1 1-1,2-3 1,1 4-1,2 1 1,1 0-1,1 0 1,-1 0 194,0 0 0,1 0 1,-1-2-1,1-1 1,-1-2-1,0 0 0,1 0 1,-2-1-1,-2 0 1,-2-1-1335,3 4 1,-6 0 1179,-1-2 0,3 3 0,0-4 0</inkml:trace>
  <inkml:trace contextRef="#ctx0" brushRef="#br1">9135 2647 8205,'0'-14'613,"-1"1"0,-2 2 0,-2 1 1,0 1 17,-1 1 0,4 3 0,-3 10 0,4 4 1,1 4-1,0 3 0,0 2 0,-2 3 1,-1 1-572,-2 4 0,0 1 0,5 0 0,0-1 0,0-3 0,0 1 0,0 0 0,0-1 0,0-2 0,0-4 1,0-1 32,0-1 1,0-4 0,0-6 0,0-10 0,0-6 0,0-4 0,0-1-184,0-3 1,0 3 0,2-5-1,1 0 1,2-1 0,-2-2 0,-1 2-1,-2-1 1,0 3 0,0-3-1,1 2 1,2 1 0,2 2 173,-2 2 0,-1 2 1,-2-1-1,0 1 1,0 3-1,0 6 1,0 10-97,0 6 1,0 8 0,0 2 0,-2 1 0,-1 4-1,-2-1 1,2 1 0,2-2 0,1 0 0,0 0-1,0-2 1,0-1-364,0-3 0,0-2 1,0-2-1,0 0 1,0 1 374,0-1 0,6-6 0,2-1 0</inkml:trace>
  <inkml:trace contextRef="#ctx0" brushRef="#br1">9452 2978 11791,'8'-8'626,"0"4"1,-5 8 0,2 6 0,-2 3 0,-1 1 0,-2 1 0,0-1 0,0 0 0,0 1-877,0-1 1,-2 0-1,-3 1 1,-4-1-1,-4 1 1,-3-1-1,-2-1 250,-1-4 0,-13 11 0,2-4 0</inkml:trace>
  <inkml:trace contextRef="#ctx0" brushRef="#br1">10229 2460 8049,'-2'-14'357,"-3"0"1,4-1 0,-4 1 0,2-1 0,0 1 315,-2 0 0,2 1 0,7 3 0,6 5 0,3 5 0,1 4-443,1 0 0,-1 1 1,0-5-1,1 0 1,-1 0-1,1 0 0,-1 0 1,0 0-1,1 0 1,-1-1-1,0-3 9,1 0 0,-7 0 0,-5 9 1,-5 6-1,-4 5-244,-2 4 0,3 4 1,-3-4-1,2 3 1,1 4-1,-1 3 0,-2 4 1,0-1-1,1 1 1,3 1-1,-1 0 0,2 1 1,-1-4 95,0-2 0,2-1 0,-3-2 0,4-2 0,1-1 0,0 0 0,0-1 0,0-4 0,0-3 0,0-2 1,0 1-1,0-1 0,0 1 217,0-1 1,0-4-1,0-1 1,-2 1 40,-3-2 0,2-2 1,-7-6-1,-1 0 0,-2 0 1,-1 0-1,0 0 0,-1 0 1,1 0-779,-1 0 0,1 0 0,0 0 1,-1 0-1,-1 0 0,-1 0 1,-4-2-1,-1-1 429,-4-2 0,-8-6 0,-2 3 0</inkml:trace>
  <inkml:trace contextRef="#ctx0" brushRef="#br1">8315 5611 8317,'0'-14'365,"0"3"0,0 6 0,2 11 1,3 10-377,4 8 0,-1 5 0,2 3 1,1 3-1,0 0 0,1 1 1,-4-3-1,0 2 0,-2 2 1,2 0-1,-2-3 0,1-4 1,-4-3-1,-2-1 82,-1-2 0,5-7 1,0-1-1,-2-9 1,0-14-1,1-9 1,0-8-1,1-1 1,0-1 212,0 2 0,6-5 0,-1-4 0,2-1 0,1 1 0,-2-1 0,-1 0 0,1 1 0,2-1 0,1 1 0,1-1 0,-1 1 1,-1 2-446,-4 6 1,4-1-1,-5 7 1,2 3-1,-2 3 1,0 5 160,0 2 0,1 14 0,6 8 0</inkml:trace>
  <inkml:trace contextRef="#ctx0" brushRef="#br1">8517 6187 8127,'0'-14'205,"0"4"1,0 0 0,0-1 0,0-2 208,0-1 1,1 1 0,3 5-468,0 8 0,1 2 0,-5 7 0,-1 1 0,-3 0 53,0-1 0,-8-6 0,4 4 0</inkml:trace>
  <inkml:trace contextRef="#ctx0" brushRef="#br1">6388 5468 8311,'-7'-8'1600,"6"0"0,-3 4-1336,8 0 0,-1-1 0,6 5 0,4 0 0,3 0 0,5 0 0,0-2 0,1-1 0,0-2 0,4 2 0,0 0 1,-1 0-1,-2-2 0,-3 0-1035,-2-1 0,3 4 1,-2-3-1,-2 4 771,-1 1 0,-8 0 0,-1 0 0</inkml:trace>
  <inkml:trace contextRef="#ctx0" brushRef="#br1">6416 5453 8676,'-14'0'0,"0"0"0,-1 0 358,1 0 1,4 0 0,2 2-1,2 3 1,3 6 0,1 5-1,2 4 1,0 3 0,0 4-1,0 3 1,0 6 0,2-1-41,2 0 1,-2 5 0,4-2 0,-1 4 0,0-1 0,0-1-1,0-3 1,-1-2 0,1-1 0,0-1 0,0 1 0,-2-2 0,0-3-1,0-4-366,2-1 0,0-4 0,-3 2 0,1-1 1,3-5 310,2-5 0,-5-6 0,4-10 1,-1-3-1,2-2 0,2 2 1,-1 0-1,2 0 0,2-1 1,3-1-1,2 2 0,1 0-445,-1 0 0,2 0 0,0-1 1,-3 2-1,-1 2 0,-1-1 0,-1 0 1,0-1 181,1 4 0,5 1 0,3 2 0</inkml:trace>
  <inkml:trace contextRef="#ctx0" brushRef="#br1">6675 5755 7697,'-9'-6'707,"-1"-4"1,7-2 0,-2-3 0,5 2-1,5 2-234,4 2 1,4 5-1,0-2 1,-2 1-1,-1 0 1,1 2-1,2 2 1,1 1-1,1 0 1,-1 1-1,0 2 1,1 4 1114,-1 1-1775,1 1 0,-7 6 1,-4-1-1,-2 1 1,-2-1-1,-2 0 1,-1 1-1,-3-1 1,-2 0-1,-3 1 1,-2-1-1,0 1-25,3-1 0,-2 0 0,2 1 0,-3-1 0,0 1 455,4-1 0,4-1 0,10-4 0,4-4 0,4-3 0,2-2 0,-1 0 0,-1-2 0,-2-1 0,0-2-824,5 2 0,-5-3 0,7-1 0,-1 1 0,-1-2 0,0 1 581,-1 1 0,-1-5 0,1 3 0</inkml:trace>
  <inkml:trace contextRef="#ctx0" brushRef="#br1">7107 5870 11694,'-8'0'448,"1"7"1,7 2 0,0 4 0,0 2 0,-1-1 0,-2 0-1,-2 2-448,2 4 0,-5 2 0,0 7 0</inkml:trace>
  <inkml:trace contextRef="#ctx0" brushRef="#br1">7769 5324 8339,'-5'-10'679,"0"0"1,0 1 0,0-1-220,1 1 0,-1 4 1,7-3-1,2 1 1,6 4-1,3 2 0,-1-1 1,0-1-301,-3-2 1,1 0 0,4 5 0,1-1 0,-1-2-1,0-2 1,-1 0 0,-2 0-218,-1 0 1,-5-4 0,4 4 0,1 3 0,-2 6 13,-3 5 0,-4 6 0,-1 2 0,0 4 1,2 1-1,1 4 0,2 1 0,-2 2 1,-1 0-1,-2-1 0,0 3 0,0 1 0,0 1 81,0-1 1,5 0 0,-1 0-1,-1 2 1,1-2 0,-1-2-1,2-1 1,-2 0 0,-2-1 0,1 1-1,1-2 1,2-3 0,-2-4 613,-1-4 1,-1-2 0,3 0 0,0 1-111,0-1 1,-4-6 0,-5-3 0,-5-4 0,-3-1 0,-1 0 0,0 0 0,-2 0-1,-3 0-2997,-5 0 1730,-4 0 0,-2-4 0,-5-1 725,-8 2 0,-7-5 0,-7 0 0</inkml:trace>
  <inkml:trace contextRef="#ctx0" brushRef="#br1">8819 6878 11460,'-10'-13'0,"2"2"0,0 3 147,0 1 0,7 2 1,1 5-1,8 0 1,6 0 255,5 0 1,4 0 0,5 0-1,1 0 1,2 2 0,2 1-1,4 2 1,1 0 0,1 1-1,1 4 1,1 3 0,2 1-1,1 0 1,-1 2 0,0 2-215,0 1 0,0 2 0,2-2 1,1 3-1,2 1 0,0-2 0,0-2 1,2 2-1,1-1 0,2 1 0,-1-3 1,1-2-1,1-2-67,2 0 1,-1 2 0,-1 2 0,0 1 0,-4-1 0,-2-2 0,-2-2 0,2 2 0,-1 2 0,-4 3 0,-3-1 0,-2 1 0,1-2-105,-3 2 0,9-3 1,-5 4-1,0-1 0,0-2 1,-2 0-1,2 2 0,2 0 1,1 0-1,-1-4 1,1-2-1,0-4 0,2-2 8,-4 3 0,-1-6 0,0 0 0,-5-1 0,-6 0 0,-3-2 0,-4-1 0,-3-2 0,-3 0 0,-3 1 0,-2 2-1465,-1 2 0,-5 0 0,3-3 0,0 1 1486,0 2 0,-12-1 1,3-4-1</inkml:trace>
  <inkml:trace contextRef="#ctx0" brushRef="#br1">11006 7165 12837,'-15'-27'0,"1"3"244,0 5 1,4 5 0,2 2-1,0 4 1,0 2 0,-2 4-1,2 6 203,4 5 0,8 6 0,6 2 0,3 4 1,1 0-1,1 0 0,1-2 0,1 2 1,4 1-1,1 2 0,2 0 0,0 1 1,0 1-1,0 0-402,-1-2 1,5 1-1,0 7 1,4 2 0,-1-2-1,0-2 1,-2-1 0,-1 0-1,0-1 1,-3 1-1,-2-2 1,-4-1 0,-5-4-1,-4-1-193,-4-3 1,4-2-1,-6-2 1,-2 0 0,-4 1-1,-4-2 1,-2-2 0,-3-2-1,-2 3 1,-3-1-1,-1 0 1,-4-1 153,-2 1 0,-2 2 0,-9 1 0,-4 0 0,-4 1 0,-2-3 1,-4 0-1,-5-3 0,-3 1 0,0-1 0,2 1 0,2 0 0,3-1-770,3 1 0,7-5 0,6 3 0,4 0 0,5 0 702,5 3 1,15 8 0,6 3-1</inkml:trace>
  <inkml:trace contextRef="#ctx0" brushRef="#br1">10934 8705 8233,'-10'-15'760,"1"1"1,5 5 0,1 1-1,6 0 1,9 1-474,5 1 0,4 1 1,5 3-1,-2-1 1,1-2-1,2 2 1,0 2-1,-1 1 0,-2 0 1,0 0-1,-2 0 1,-2 0-1,-4 0 1,-2 1-7258,0 4 6970,-6 3 0,-1 6 0,-7 1 0</inkml:trace>
  <inkml:trace contextRef="#ctx0" brushRef="#br1">11020 8647 8233,'-14'-1'565,"-1"-4"-249,7 3 1,-4-4 0,4 4 0,-2-1 0,0 0 0,1 5-1,1 6 1,1 6 0,3 5 0,-1 5 0,2 3 0,-1 2 0,1 1 63,-2 4 1,1 3 0,4 8 0,-2 1 0,-1 2-1,-2-2 1,2-1 0,1-2 0,2 0 0,0 0-1,0-1 1,0-2 0,0-3-290,0-2 0,0 3 1,0-6-1,2-5 1,1-4-1,3-4 1,1 0-1,1-3 102,0-5 0,1-6 0,6-10 0,-1-4 0,1-4 0,-1-1 0,0-1 0,1 1 1,-1-1-1,2 1 0,2 1-1993,1 4 1,0-4 0,-5 5 0,2-2 1799,4 1 0,2-1 0,7-4 0</inkml:trace>
  <inkml:trace contextRef="#ctx0" brushRef="#br1">11322 8993 8233,'0'-15'1340,"0"6"0,0-1 0,2 0-931,3 2 1,3 2 0,6 6 0,0 0-1,1 0 1,-1 2 0,1 1 0,-1 2-1,-1-1 1,-2 1 0,-3 2 0,-2 1-1686,-2 3 987,-3 2 1,-2-2 0,-4 2 0,-5 3 0,-3 0 0,-1 0 0,0-2-1,-1 0 1,2 1 0,2-2 166,2-4 0,1 4 1,0-5-1,8 0 0,8-3 1,4-2 456,3 2 0,-1-4 1,1 6-1,-1-1 1,0 2-1,-1 2 1,-2-1-1,-3 2 1,0 1-1,-1-1 0,-1-2-324,-3 3 0,-3-4 0,-5 0 0,-3 0 0,-1-2 0,-1 2 0,-1-2 0,-2 1 0,-1-4 0,0 0 0,-1 0 0,2 4-6443,4 1 6432,-4-5 0,11 10 0,-4-5 0</inkml:trace>
  <inkml:trace contextRef="#ctx0" brushRef="#br1">11696 9338 8612,'8'2'824,"-3"2"1,-5 6 0,-5 3 0,-3 1 0,-1 1 0,-1-1 0,-1 0-1073,-2 1 1,-1 5 0,-1 3 0,1 1 247,0 0 0,-1-7 0,1 4 0</inkml:trace>
  <inkml:trace contextRef="#ctx0" brushRef="#br1">12747 8906 8459,'-15'-6'4632,"1"3"-4356,-1-7 1,9 7 0,6-2 0,10 4 0,6 1 0,3 0 0,-2 0 0,-1 0 0,-1 0 0,-1 1 0,0 2 0,1 2 0,-1-2 0,1-1-78,-1-2 0,-4 0 0,-1 0 0,1 2-208,-2 2 1,-2 4-1,-6 7 1,-1-1-1,-3 0 1,-2 2-1,0 4 1,-1 4-1,2 3 1,1 2-1,-3 1 1,-1 4-1,-1 4 10,1 3 0,-4 1 0,6-2 0,0-2 0,-1 2 0,2 0 0,1 0 0,-1-3 0,2-2 0,1-3 0,2-3 0,0-3 0,0-4 711,0-1 1,-2-4 0,-2-7-1,-6-5-655,-3-4 1,-1-6 0,0 1-1,-2-1 1,-2 0 0,-3-1-1,-1-1 1,-4-1 0,-1 2-1,-3-2 1,-2 0 0,-3-2-9751,-2 2 9693,-2 2 0,-17 0 0,-3-2 0</inkml:trace>
  <inkml:trace contextRef="#ctx0" brushRef="#br1">12732 8000 8087,'0'-15'0,"0"1"621,0 0 1,0-1-1,0 1 1,2 1 0,3 4-1,4 4-244,4 3 0,6 7 0,2 1 1,1 2-1,4 4 0,1 0 1,3 3-1,2-1 0,4 0 1,-1 1-1,1-1 0,1 1 1,5 1-246,4 3 1,4-3 0,2 3-1,-2-1 1,0-1 0,2 2 0,3-1-1,-1-2 1,-3 0 0,0 1 0,-1 3-1,1-3 1,-1-1-47,-1-1 0,-1 4 0,-5 0 0,0-1 0,1-1 0,-3 1 0,-1 1 0,-3-1 0,-2-3 0,-1 0 0,1 1 0,2 1 0,1 3 0,0-3-47,2-1 1,3-3-1,4-2 1,2-1-1,1 1 1,-1 0-1,-2 0 1,-2-3-1,-2 0 1,-2-1-1,-1 1 1,-3-2-1,-2 2-26,-3 0 1,-2-3-1,-1 3 1,0-2 0,-2-1-1,-1 0 1,-4 1-1,1 1 1,-3-1 0,0-1-1,-6 0 1,-3-1-979,0 0 0,-3-3 0,-1-1-548,-6 0 0,-4 0 0,-11-1 0,-1-3 0,-1-2 1508,-3-2 1,-3-2 0,-7-4 0</inkml:trace>
  <inkml:trace contextRef="#ctx0" brushRef="#br1">14761 8431 8553,'-19'-23'0,"-1"0"0,3 2 1693,1 4-1068,1 1 0,1 1 0,1 1 0,5 1 0,8 4 0,8 5 0,5 8-340,1 5 0,1 4 0,1 3 1,1 2-1,4 2 0,0 3 0,1 1 1,-1 0-1,1 0 0,1 0 0,1 0 1,0 0-1,-2 0-219,-1-2 1,3 5-1,-3-3 1,-1 3 0,1 0-1,-3-1 1,-2-4 0,-2 1-1,1-2 1,-3 1-1,-2-1 1,-5 0 0,-4-4-113,-1-1 1,-1-1 0,-6-1 0,-5 0 0,-8-1 0,-2-2 0,-2-1 0,0-1-1,-2 1 1,-1 0 0,-1 1 0,-1 0 0,-2 0-735,-1-1 1,-4-1-1,-1 6 1,-6-1-1,-2 1 1,-1-1 779,-2 0 0,3 7 0,-5 2 0</inkml:trace>
  <inkml:trace contextRef="#ctx0" brushRef="#br1">15020 9885 8226,'-10'-5'938,"0"0"1,2-6-1,0 3 1,8 0-501,8 3 0,5 4 1,3-1-1,3-1 1,4-2-1,1 2 1,0 1-1,0 2 0,-2-1 1,-1-3-1,-2 0 1,0 0-1,-1 3-4467,-2 1 2855,-2 6 1,-6-3 0,-3 7 1173,-3 1 0,-15 2 0,-3 1 0</inkml:trace>
  <inkml:trace contextRef="#ctx0" brushRef="#br1">15005 9870 10518,'-14'0'0,"-1"-1"0,1-2 0,0-2 0,1 3 0,2 5 0,3 9 0,0 4 0,0 4 0,-2 4 410,2 7 0,2-1 1,4 8-1,-1 4 1,-2 3-1,2 3 0,0 0 1,0 0-1,-2 1 1,2 2-1,-1 4 0,1-1 1,-2-3-193,2-8 1,2-1 0,1-7 0,0 0 0,0 0 0,1-4 0,2-6 0,4-5 0,1-4 0,3-4 0,2-2 0,1-5-387,1-4 1,-1-7 0,2-2-1,2-2 1,1 1 0,0-2-1,0-4 1,2-2 0,0-3-1,1 3 1,-1 1 167,0 1 0,4-5 0,-2-3 0</inkml:trace>
  <inkml:trace contextRef="#ctx0" brushRef="#br1">15451 10187 9480,'0'-15'0,"-1"1"0,-3 0 483,0-1 0,-3 7 0,2 4 0,-3 5 0,-1 7 1,-1 8-1,-1 3 0,0 4 0,0-1 0,3 4 0,0-1-341,0-1 1,5 2-1,-2-7 1,3 0-1,2 0 1,0 0-1,0-1 1,2-2-1,3-2 1,4-1-1,6-3-166,4-5 0,-3-4 0,4-1 1,0 0-1,0 0 0,1-1 0,2-4 1,-1-3-1,2-2 0,-2 1 0,-1-1 1,-2 0-1,0 1-1871,-1-2 0,-2 3 0,-3-2 1895,-4-1 0,4-2 0,-5-1 0</inkml:trace>
  <inkml:trace contextRef="#ctx0" brushRef="#br1">15566 10187 8226,'-14'0'398,"0"0"1,4 0-1,0 0 1,1 1-1,-1 4 1,2 5-1,2 3 1,1 3-1,0 1 1,0 4-1,1 3 1,-1 5 0,0 3-141,2 0 1,-4-2-1,3-1 1,0 0 0,1-1-1,0 0 1,-2-3 0,2-2-1,1-3 1,2 0 0,2-1-259,3 0 0,3 0 0,6-5 0</inkml:trace>
  <inkml:trace contextRef="#ctx0" brushRef="#br1">15825 10633 8172,'-6'9'920,"-4"1"1,-1 1-1,0 2 1,3 1-1,0 1-920,0-1 0,-2 7 0,-4 1 0</inkml:trace>
  <inkml:trace contextRef="#ctx0" brushRef="#br1">17005 10057 8617,'-10'-12'753,"1"2"0,6-3 0,-1 5 0,8 0 0,5 2-566,4-1 1,1 6-1,1-4 1,-1 3-1,1 2 1,-1 0 0,0 0-1,1 0 1,-1 0-1,1 2 1,-1 1-1,0 2 1,1-2 0,-1-1-1,0-2 142,1 0 1,-1 0 0,-1-2 0,-2-1 0,-1-2 0,-1 4-226,-1 4-146,-1 5 1,-12 8-1,-1 3 1,-1 5 0,-1 3-1,2 2 1,-2 0-1,0-1 1,-2 3 0,1 2-1,-1 6 1,-1 2 22,-2 3 0,0-1 1,2 0-1,2 0 1,-3 2-1,0 1 1,-1 0-1,2-2 0,3-4 1,0-2-1,1-1 1,1-4-1,3-4 371,1-5 1,2-3-1,-2-8-29,-2-4 0,-3-4 1,-4-8-1,3-4 0,0 1 1,0-2-1,-3 0 1,-2-3-1,-1 0 0,-2 0 1,-2 1-1,-3-1-839,-1-2 0,-4-6 0,-6-2 0,-3-1 1,-3-2-1,-7 0 516,-6 0 0,-5-7 0,-2-5 0</inkml:trace>
  <inkml:trace contextRef="#ctx0" brushRef="#br1">15897 8806 8150,'-14'0'735,"4"0"1,2 1 0,0 2-212,0 2 0,0 2 1,-3-4-1,2 2 1,-3-2-1,0-2 1,-3-1-1,1 0 1,-1 0-1,1 0 0,-2 0-159,-3 0 0,-2 0 0,-5 0 0,2 0 0,-1 0 1,-2 0-1,-2-1 0,0-2 0,0-4 0,1-1 0,-1-1 1,0-3-1,2 0-256,3-4 1,-3-4 0,4 1-1,-1-5 1,2-3 0,1-3-1,4-2 1,2-3 0,4-1-1,2 0 1,-1-1 0,0-2-1,2 3-114,2 2 0,0 4 1,2-1-1,-2-1 1,0-1-1,-1 2 1,2 4-1,1 3 0,-3-3 1,1-2-1,-2-1 1,1 3-1,1 0-14,3-1 0,0 0 0,-1 1 0,0 1 0,0 2 0,4-2 0,4-1 0,2-2 1,0 1-1,2-1 0,-1 0 0,-1 2 0,-3 1 34,-1 2 1,3 2 0,0-4-1,-2 4 1,-2 1 0,-1 4 0,0 1-1,2 1 1,1 1 0,4-1 0,1-1-1,3-1 1,2-2 0,1 1 0,5-3 1,0 1-1,0-1 0,1-2 1,0 3-1,1-3 0,0 2 1,-2 1-1,0 0 0,1 1 1,-3 0 35,-1 2 0,3 1 1,0 1-1,-1 1 1,0-1-1,-1 1 1,2 0-1,-1 1 1,-2 2-1,-2 3 1,1 0-1,-1 0-1215,1-4 0,-9 6 1,-4 3-1,-7 6 1,-3 5-6676,-3 0 7838,-2 11 0,-8-9 0,-1 11 0</inkml:trace>
  <inkml:trace contextRef="#ctx0" brushRef="#br1">15034 7338 8789,'-13'-6'0,"2"-4"519,1-3 0,6 0 0,-4 2 1,1 2-1,6-1 0,2 0 1,6 2-1,1 2 0,3 1-211,2-1 1,1 3 0,0-5 0,2 0 0,2 0 0,3-3 0,1-2 0,2-2 0,0 1 0,2-2-1,2-2 1,6-2 0,1-3 0,0-1 47,-3 2 0,0-4 1,-1 7-1,-3 1 1,-5 3-1,-6 2 0,-2 2 1,-1 3-390,1 1 0,-7 9 1,-4 7-1,-2 4 1,-2 3-1,-2 2 1,-1 2-1,-2 3 0,2 2 1,0 3-1,0 0 1,-2 3 85,2 2 1,0-1-1,-1 5 1,-2 0 0,0-2-1,-1 2 1,4 0-1,0 1 1,0-1 0,-2-4-1,2-2 1,1-3-1,0 1-1593,-2 0 0,2-7 0,-3-2 1540,4-4 0,1-8 0,0-2 0</inkml:trace>
  <inkml:trace contextRef="#ctx0" brushRef="#br1">13279 6331 8221,'-5'-10'391,"0"1"1,4-1-1,4 2 1,6 2-1,4 1 1,3-2-164,3-1 0,-1 0 0,6-3 0,2 3 0,-1 0 0,1 2 0,-4-2 0,-1 2 0,-2-1 0,0 4 0,0 1-228,-1 2 0,-2 7 0,-2 1 0</inkml:trace>
  <inkml:trace contextRef="#ctx0" brushRef="#br1">13279 6302 8348,'-15'2'0,"1"1"0,1 3 263,4 2 0,1 3 1,5 7-1,-2 3 1,2 1-1,1 4 1,2 3-1,0 2 1,0 3-1,0 0 1,2-1-1,1 1 1,2-2-21,-2-2 0,0-6 0,0 0 0,2 0 0,0-2 0,-1-2 0,1-4 1,0-2-1,0 0 0,1-1 0,1-2 0,1-3-337,0-1 1,1-2 0,6-5 0,-1 0 0,0 0-1,1-2 1,-1-3 0,1-4 0,-1-4 0,0-2 0,1 1-1,1 0 94,3-1 0,-3 1 0,5-1 0</inkml:trace>
  <inkml:trace contextRef="#ctx0" brushRef="#br1">13667 6388 8221,'-14'0'0,"1"-1"0,2-2 295,1-2 0,1 0 1,-6 7-1,3 2 0,2 6 1,4 3-1,1 3 0,0 1 1,2 3-1,1-1 0,2 0 1,2 0-192,3-1 1,-2 2 0,6 0 0,3-3 0,0-1 0,3 0-1,-1 2 1,1 1 0,-1-1 0,0-2 0,1-4 0,-1 0-1,0-3-11,1 2 0,-1 2 1,-1 1-1,-2 1 1,-3-1-1,-1 1 1,-6-3-1,-4 0 1,-7-4-1,-4-2 979,-5-3-1355,3-1 0,-10-2 0,5 0 1,1 0-1,-3 0 0,3 0 1,-1-2-1,3-3 283,2-4 0,-5-4 0,-1-1 0</inkml:trace>
  <inkml:trace contextRef="#ctx0" brushRef="#br1">13567 6518 9112,'0'-15'432,"0"1"0,3 0 0,5 1 0,6 2 0,4 3 0,3 0 1,3 1-1,3-1 0,1 2 0,1 0 0,-2 2-432,-3 3 0,10 7 0,-4 2 0</inkml:trace>
  <inkml:trace contextRef="#ctx0" brushRef="#br1">13969 6762 8221,'-1'8'649,"-2"-1"1,-4-2 0,1 1 0,-1 2-1,4 3 1,0 2 0,0 1 0,-2 1-450,2-1 1,1 5 0,2 2 0,0 0 0,0 0-201,0-4 0,0 6 0,0-1 0</inkml:trace>
  <inkml:trace contextRef="#ctx0" brushRef="#br1">14919 6561 8179,'-8'-6'422,"-3"-2"1,6-7 0,2 1-1,1-1 1,4 3 152,3 2 0,-2 4 1,5 4-1,0-1 1,0-2-1,3 2 0,2 1 1,1 2-541,0 0 1,-4 0 0,-2 2 0,-2 3 0,-2 4 0,-1 4 0,0 1 0,2 1 0,-2-1 0,-1 2 0,-2 3 0,0 4 0,0 1 55,0 0 0,0 0 0,0 5 1,0-1-1,0 1 0,0 1 1,0 2-1,0 2 0,0-2 1,0-2-1,0-1 0,-2 0 274,-3 0 0,4-5 0,-4-2 0,3-1 0,2-4 0,-1-1 0,-3-1 0,-2-2 63,-2-4 1,-2-2 0,-2-9-1,1-1 1,1-4 0,-1 1 0,-4-2-1,-2 2 1,-4-2 0,-1 0-1111,-4-4 1,-1 4-1,-2-1 1,0-2 0,1-2-1,-3-2 1,1 1-1,-1 1 682,4 4 0,2-11 0,-4 5 0</inkml:trace>
  <inkml:trace contextRef="#ctx0" brushRef="#br1">14761 6547 8215,'-10'-7'549,"1"-2"1,5-4 0,0-2 0,2 1 0,4 0 0,2-1 0,6 3-58,3 2 1,-4-1 0,1 4 0,1 1 0,2 0 0,1 2 0,1 3 0,-1 1 0,0 0 0,1 0-583,-1 0 0,1 5 0,-1 1 0,0 0 90,1 1 0,-1 4 0,0-3 0</inkml:trace>
  <inkml:trace contextRef="#ctx0" brushRef="#br1">16070 6101 12656,'0'-15'714,"0"1"1,0-1-1,0 1 1,0 0 0,0-1-1,0 1 1,0-1-446,0 1 1,0 0 0,0-2 0,0-2 0,0-3 0,0 1 0,0-3 0,0-1 0,0-5 0,0-4-1,0-4 1,0-3 0,0-3 0,0-3 0,0-4 0,0-3-250,0-6 0,0 2 0,0-6 0,0 4 0,0 2 0,0-3 0,0 1 0,0 3 0,0 10 1,0 9-1,0 8 0,0 5 0,0 5-829,0 3 0,0 7 0,-2 1 741,-2 1 61,2 2 1,-4 7-1,4 3 1,-1 4-1,-4 4 1,1 3-1,-2 2 1,0 3 0,-3 3-1,-4 4 80,-4 4 0,3 8 0,-5-1 1,2 2-1,0 4 0,0 1 1,0 4-1,0-2 0,1-2 0,2-6 1,3-3-1,4-7 0,2-4-733,1-7 1,4-6 0,-1-8 0,5-10 0,2-8 0,1-4 0,2-4 268,2-2 1,-1-2-1,2-7 1,-1-2 0,1 1-1,0-3 1,1 0 0,1-1-1,3 2 1,-1 0 0,1-2-1,-1-2 1,0 3 0,1-1 566,-1 0 1,-1 7-1,-2-1 1,-1 7 0,-1 4-1,1 4 1,-2 6 0,-2 10 284,-2 8 1,2 6 0,-1 6 0,0 5-1,1 6 1,2 2 0,1-1 0,-1-2-1,0 1 1,-1 1 0,1 1 0,-2-1-1,2-1-401,0-2 1,0-2 0,3-2 0,-3-2 0,0-3 0,-1-2 0,1-2 0,-2-5-7490,1-6 7429,-3 0 0,-4-18 0,0 5 0</inkml:trace>
  <inkml:trace contextRef="#ctx0" brushRef="#br1">16746 3410 8024,'-14'5'668,"-1"0"1,1-1-1,3-5 1,6-2-234,10-2 1,8-2 0,6 3 0,5-4 0,3-2 0,2 2-1,-1 0 1,1 0 0,0-2 0,0 1 0,-1 1 0,1 0-1,-2 1 1,-3-1-1335,-4 0 1,0 5-1,0-1 1,-3 0 898,-1 0 0,-21 8 0,-4-2 0</inkml:trace>
  <inkml:trace contextRef="#ctx0" brushRef="#br1">16876 3295 8553,'-15'5'0,"1"-1"0,-1 1 0,3 2 368,2 2 0,-1 4 0,6 1 0,2 1 0,1 1 0,2 3 0,0 5 0,0 3 0,0 2 0,0 1 0,0 4 0,0 4 0,0 2-119,0-1 0,0 2 0,0-2 0,0 1 0,0-1 1,0-3-1,2-4 0,1-7 0,3-1 0,1-3 1,1-2-1,0-4 0,3-6-258,2-2 1,1-3-1,1-4 1,-1 0 0,0-1-1,2-2 1,2-4-1,1-1 1,-1-1 0,-2-1-1,-2 2 1,0 0-1174,1 0-398,-1-2 1,1 2 0,-3 2 1579,-2 0 0,3 4 0,-5-4 0</inkml:trace>
  <inkml:trace contextRef="#ctx0" brushRef="#br1">17322 3309 7945,'0'-24'0,"0"2"0,0 1 601,0 4 0,0 4 0,0 10 0,0 11 0,0 11 0,-2 6 0,-1 7 0,-4 3 0,1 5 0,-2 4 0,2 2-415,-1 2 1,-2 1 0,2-2 0,1 1 0,-2 0 0,1-2 0,1-1 0,3-4-1,1-1 1,2-3 0,2-3 0,3-5 0,4-7-195,4-8 0,1-1 0,2-8 0,2-2 1,3-1-1,0-4 0,1-4 0,-1-7 0,1-5 1,-1-1-1,0 0 0,-4-2 0,-2 0 261,-6 1 0,2-1 1,-4 3-1,-1-1 0,1 1 1,-4 2-1,-2 2 0,-2 0 1,-4-1-1,-5 3 0,-2 0 1,-3 4-1,1 2-779,-1 3 1,-1 1-1,-1 2 1,-2 0-1,1 2 1,2 3 0,2 4-1,-1 4 1,1 3-1,0 2 1,1 1 525,3-2 0,-3 6 0,5-1 0</inkml:trace>
  <inkml:trace contextRef="#ctx0" brushRef="#br1">17768 3914 8957,'8'-7'1095,"-4"7"0,-2 10 1,-4 6-1,-1 3 0,-3 0 1,-2 0-4586,-3 1 3490,-2 5 0,-8-3 0,-1 7 0</inkml:trace>
  <inkml:trace contextRef="#ctx0" brushRef="#br1">18789 3237 8949,'-13'-22'0,"2"3"0,3 3 0,0 3 2621,0 3 1,5-2-2412,-2 2 1,11 4 0,7 1 0,6 3 0,4 4 0,2 1 0,1 2-1,0-2 1,-2-1 0,-1-2 0,1 1 0,-1 2 0,-2 2 0,-4-2-1,-1-1 461,-1-2 1,-6 0 0,-1-2 0,-1 1 0,-4 1 0,-2 6-650,-1 5 1,0 10-1,0 3 1,-1 5 0,-2 5-1,-4 2 1,1 4 0,-1 2-1,3 4 1,-1 2 0,0 3-1,2 0 1,1 2-3,2-2 1,0 4 0,0-7 0,0 0 0,2-2 0,1-3 0,2-6 0,-2-7 0,-1-4 0,-2-4 0,0-1 1449,0-3-1267,0-9 1,-2-2-1,-3-7 1,-4-2 0,-4-1-1,-2-2 1,1 0 0,0-1-1,-2-4 1,-4-3-1154,-3-1 1,-5 0-1,-2-2 1,-4-2-1,-4-3 1,-4 1 0,-2-3 949,-4 1 0,-10-2 0,-7-5 0</inkml:trace>
  <inkml:trace contextRef="#ctx0" brushRef="#br1">15523 4316 8167,'-13'-1'2022,"4"-4"0,1-1-1863,3-4 1,2 4 0,-7 6 0,-1 0-1,-2 0 1,-1 1 0,-1 4 0,0 3 0,-3 2-1,-3-1 1,-1 2 0,-4 2-57,-1 2 1,-3 4 0,-2 0 0,-2-1 0,1-2 0,-1-2 0,-1 0 0,-4 1 0,-4-1 0,-3 1 0,0-1 0,1 0 0,0 1 895,-3-1-1009,-3 0 0,1 1 1,6-1-1,4 1 1,1-3-1,1 0 0,1-3 1,2 1-1,3-1 1,2-1-1,1 0 0,0-1 1,0-1-22,1-3 0,-1 5 1,0 0-1,0 2 0,-1 0 1,-4 1-1,-2 2 0,-3 1 1,1 2-1,-4 1 0,-3 4 1,-4 0 70,-2 0 0,4 3 0,-1-3 1,5-1-1,3 1 0,2-3 0,0-2 1,1-2-1,3 0 0,5-1 0,2-2 1,2-1-1,-2 1-21,1 2 1,5 0 0,-1-2 0,-1-1 0,1 1-1,-2 2 1,2-1 0,3 0 0,3-4 0,1-2 0,1-3-227,-1-1 1,3-4-1,2-3 1,7-3-1540,6 0 1,0 0 0,7 5 0,3-2 1745,4 2 0,6-5 0,5 0 0</inkml:trace>
  <inkml:trace contextRef="#ctx0" brushRef="#br1">13595 4834 8284,'0'-19'240,"0"0"0,-1 1 0,-4 9 0,-5 4 0,-2 4 0,-3 1 0,-1 1 0,-3 5 0,-5 7 0,-3 6 0,-2 4 0,0 2 0,-1 3 28,-4 0 1,4 1 0,-4 2 0,4-1 0,1 0-1,1-4 1,-1-2 0,2-3 0,3-1 0,3-2 0,3-2-1,2-3 26,3-4 1,9-1 0,0-4-1,8 0 1,4 1 0,1 0-1,2 0-125,5-2-168,-1-1 0,12-2 0,-3 0 0,3 0 0,4 0 0,0 0 0,5 0 0,-1 0 0,0 0 0,-3 0 0,-2 0 0,1 0 0,1 0-920,1 0 0,-1 1 0,-6 2 0,-4 2 0,-1 0 919,-3 1 0,4 2 0,0 7 0</inkml:trace>
  <inkml:trace contextRef="#ctx0" brushRef="#br1">11552 3784 8284,'-6'-14'653,"-4"-1"88,4 7 0,-2-4 0,6 4-545,2 0 1,4 1 0,10 7 0,0 0 0,1 0 0,1 0 0,1 0 0,3 0 0,-3 0-1,-1 0 1,-1 0 0,-1 0 0,0 0 0,1 0-887,-1 0-836,0 0 0,1 0 1526,-1 0 0,-6 0 0,-1 0 0</inkml:trace>
  <inkml:trace contextRef="#ctx0" brushRef="#br1">11596 3712 8284,'-15'0'254,"1"-5"1,-1 1-1,3 2 1,2 5-1,4 8 1,1 7-1,0 4 1,2 2 0,1 2-1,2 3 39,0 3 1,0 8 0,0-4 0,0 3 0,0-2-1,2-2 1,1-3 0,2 0 0,-2 0 0,0 0-1,0-4 1,2-2 0,-2-2-251,-1-2 1,0 4 0,1-7 0,2-1 0,-2-2 0,0-2-1,0 0 1,4-1 0,-1-2 0,2-3 0,0 0 458,3 0-610,2-4 0,1 2 0,1-8 1,1-2-1,1-4 0,2-2 1,-1 2-1,-2 0 0,-2 0 0,1-2 1,-1 1 107,1-1 0,5 7 0,3-3 0</inkml:trace>
  <inkml:trace contextRef="#ctx0" brushRef="#br1">11926 3597 8480,'-12'-10'0,"1"1"1086,1-2 241,7 4 0,-8-1-1150,6 3 1,8 5-1,10-1 1,4 4-1,1 2 1,-1 0 0,1-1-1,1 1 1,0 0-1,1 0 1,-1-2-1,0-1 1,0-1 0,0 2-188,-1 2 0,-2 0 0,-2-5 0,1 0 0,-3 2 0,0 1 0,-4 3 0,-2 2 104,-3 3 0,-1 2 1,-2 2-1,0 1 0,0 1 1,0 4-1,0 1 1,0 6-1,-2 2 0,-1 5 1,-2 2-1,0 1 18,-1-1 0,4 3 0,-4-5 0,1 0 1,0 0-1,2-4 0,2-4 0,-1-3 0,-1 0 1,-2-2-1,2-2 0,1-4-1350,2-2 0,2-6 0,3-3 1238,4-4 0,4-1 0,1 0 0</inkml:trace>
  <inkml:trace contextRef="#ctx0" brushRef="#br1">12531 4158 8303,'-15'0'379,"6"0"1,-1 2 0,-1 3 0,-2 4 0,0 4 0,2 1 0,3 1 0,0-1 0,2 2 0,-1 3 0,4 5-380,2 3 0,-6 9 0,-1 0 0</inkml:trace>
  <inkml:trace contextRef="#ctx0" brushRef="#br1">13164 3899 8886,'0'-14'647,"0"4"1,1 1-1,3-3 1,2 1-1,0 0 1,2 1 0,-1-1-1,1-2-437,0-1 0,-5 0 0,3-1 1,-1 1-1,0 0 0,-2-1 1,-1 1-1,-2-1 0,0 1 1,-2 0-1,-3-1 0,-4 1 1,-4 1-1,-1 3 0,-2 6 1,-2 2-1,-3 2-557,-1 0 0,4 6 0,-1 6 0,3 4 1,2 3-1,1-2 0,3 1 0,5 0 1,2 1-1,0 0 0,-2 0 0,2 0 1,3-1 397,5-2 1,-2 3 0,5 2-1,0 0 1,0-1 0,3 0 0,2-1-1,1 0 1,1 0 0,-1 0 0,1 1-1,-3-3 1,0-1 0,-3 0 100,2 3 1,-3-3-1,0 3 1,-1-3 0,-4-1-1,-1-1 1,-2 1-1,0-1 1,-2 0 0,-4 1-1,-7-1 1,-5 1 0,-1-1-262,-2 0 1,4-1-1,-6-2 1,1-3-1,1-1 1,-1-4 0,1-2-1,0-1 1,4 0-1,1-1 1,1-2 0,1-4-1,1-1 201,3-3 0,4-6 0,6-3 1,0 3-1,0-1 0,0 1 0,2-3 1,2 1-1,6 0 0,3 0 1,1 0-1,1-1 0,-1 1-210,0 2 0,6 1 0,0 1 0,1 1 0,1 1 1,-1 2-1,0 3 0,-2 2 0,0 2 118,1 3 0,5-6 0,-2-1 0</inkml:trace>
  <inkml:trace contextRef="#ctx0" brushRef="#br1">13365 3626 8139,'5'-15'288,"0"1"0,1 1 0,-3 2 0,2 1 0,0 1 0,1 1 1,4 2-1,3 1 0,1 0 0,0 2 0,1 1 5,-1 2 0,1 0 1,-1 2-1,0 1 1,1 2-1,-1 0 1,1-1-1,-1 1 0,0-2 1,1-1-1,-1-1-446,1 4 1,-6-3-1,-1 4 1,-2 1-1,-1 1 1,0 1 277,0 1 0,0-1 0,-5 7 0,0 2 0,0 1 0,0 0 0,0 2 0,0 3 0,0 3 0,0 4 0,-2 1 0,-1 3 0,-2 0-36,2 0 0,0 5 0,-1-3 1,0 0-1,1-4 0,1-2 0,2-3 1,-2 1-1,-1-2 0,-2-3 1,2-4-1,0-4 338,-2-2 0,4-4 0,-6-3 1,1 0-1,-4-4 0,-3-1 1,-1-2-1,0-2 0,-1-1 1,1-4-763,-1 0 1,-1-1 0,-1-4-1,-4 3 1,-1-1 0,-5 1-1,-4 1 335,-2 1 0,-7 2 0,3 5 0</inkml:trace>
  <inkml:trace contextRef="#ctx0" brushRef="#br1">18199 3209 8333,'-9'-5'607,"-1"0"0,5-1 1,-3 1-1,2-5 1,4-3-1,4-1 0,4 0 1,1-1-1,-1 1-270,-3-1 1,5 1-1,0 0 1,0-2-1,-3-2 1,-3-1-1,-2 1 1,0 2-1,0 2 1,0 0 0,-2-1-1,-1 1 1,-4 1-1841,-1 3 1344,-1 4 0,-10 6 0,-2 0 0,0 2 0,-1 4 0,1 8 0,0 9 1,2 4-1,0 2 0,1 1 0,5 2 0,5 2 0,4-2 105,-1-2 0,0-1 0,5 0 0,2-2 0,1-3 0,3-5 0,2-5 0,3-3 0,2-3 0,2-1 1,-1-6-1,0-2 241,1-4 0,-1-6 0,0 1 0,1-2 0,-1-4 0,2-2 0,2-1 1,1 0-1,-1-1 0,-2 1 0,-2 0 0,0 0 0,-1 0 12,-3 1 1,1 2-1,-5 2 1,1-1 0,1 1-185,0 0 0,-5 7 1,2 7-1,-4 8 1,-2 5-1,-3 3 0,0 1 1,0 4-1,3 2 1,1 2-1,0 4 0,-2 3 1,-1 3 73,-2 2 1,0-4-1,5 6 1,-1 1-1,-2 1 1,-2 3-1,2-1 1,1 0-1,2 0 1,0 0-1,0-1 1,0-4-1,0-4-100,0-4 1,0-1 0,0-2 0,0-1-1,0-4 1,0-1 0,0-4-1732,0-1 1,0-9 1741,0-7 0,-6-7 0,-2-7 0</inkml:trace>
  <inkml:trace contextRef="#ctx0" brushRef="#br1">15480 6446 7441,'-5'-10'-808,"0"1"780,1 6 0,-1-10 0,0 3 0,3-1 232,6 1 0,-1 4 0,6 4 0,3-2 0,0-6 1,3-1-1,-2 0 0,-2 1 108,-2-1 1,1 0 0,4-1 0,1 3 0,-1-2 0,1-2 0,-1-2 0,0 1 0,1 0 0,-1-1 0,0 1 0,1 0 0,-1-1-166,1 1 0,-3 4 1,1 1-1,0-1 0,3 0 1,0 2-1,0 2 1,-2 1-1,1 0 0,-1 1 1,2 0-1,2 3 1,1 1 38,-2 0 1,4 0-1,0 0 1,0 0 0,0 0-1,-2 0 1,0 0-1,2 0 1,-1 0 0,1 0-1,-3 0 1,-1 0-1,1 0-85,1 0 0,0 0 0,-4 1 0,-1 3 0,1 2 0,-1 0 0,0 2 0,1-1 0,-1 1 0,0-2 0,1 2 0,-1 0 0,1 2-49,-1-2 1,-1 5 0,-2-5 0,-1 1 0,1 1 0,2 1-1,-1 2 1,0-1 0,-4 0 0,0-3 0,0 2 0,1 2 21,-1 2 0,5-1 1,-4 0-1,4 1 1,2-1-1,-3 1 1,0-1-1,-3 0 0,1 1 1,-1-1-1,-1 1-37,-1-1 1,2 0-1,-4 1 1,0-1-1,0 2 1,0 3-1,-2 4 1,-2-1-1,-1-3 1,0-3 0,0 0-1,0 2-4,0 1 1,0 2 0,0-4 0,0 4-1,0 0 1,0 0 0,-1-2 0,-2 0 0,-2 0-1,2 0 1,1 1 0,0-1 60,-2-2 0,2-1 0,-3-1 0,2 1 1,0 1-1,-4 2 0,1-1 0,0-2 0,1-2 1,0 1-1,-1-1 0,-1 1-7,1-1 1,-4 0 0,4 1 0,-2-1 0,-3-1 0,-1-2 0,1-1 0,2-1 0,-2 1 0,-2-2 0,-2 0-18,1 0 0,0-3 0,-1 4 0,1 1 1,-2-2-1,-3-2 0,-4-1 0,-1 1 0,0 1 1,0 1-1,0-2 0,0 1 0,0-3-168,2 3 0,-5-6 1,4 4-1,-1-2 1,2 1-1,0 0 0,-1 0 1,-1-3-1,0-1 1,0 0-1,-1-1 0,-1-3 1,1-2 58,1-2 0,0 3 0,-3-3 0,1 0 0,2 0 0,0-1 0,0-1 0,2 2 0,1 0 0,3 2 0,2-2 0,2 1 0,0-1 56,-1 0 1,1-1 0,1-6 0,2 1 0,1 0 0,1-1 0,-1 1 0,2-1 0,0-1 0,2-3 0,-1-3 0,2-2-62,-1 0 1,4 5 0,-2-5 0,0 0 0,1 0 0,-2 1 0,2 1 0,2 1-1,1-1 1,0-1 0,0-1 0,0 0 0,-2 2 0,-1 0-32,-2-1 1,0 4-1,5-5 1,0 0 0,0 0-1,2 2 1,1 1-1,3 2 1,2 0 0,2-1-1,0 3 1,-1 1 112,2 2 1,2-1 0,2 2 0,-1 2 0,0 2 0,1-3 0,-1 0 0,1-3-1,-1 1 1,0-1 0,1 1 0,1 0 0,1-1 20,2 1 0,1-1 1,-4 1-1,1 0 0,4-1 1,0 3-1,1 0 0,-1 3 1,1-1-1,1 1 1,1 1-1,0 1 0,0 4-223,1 1 0,-2 2 0,-1 0 1,-1 0-1,-2 2 0,0 1 0,2 4 1,0-1-1,1 0 0,-1-1 1,0 0-1,-2 0 0,2 0-5687,3 1 5851,-4-4 0,7 10 0,-4-4 0</inkml:trace>
  <inkml:trace contextRef="#ctx0" brushRef="#br1">16487 6878 8101,'0'-15'0,"0"1"38,0-1 823,0 7 0,0-4 0,2 4-433,3 0 0,-2 1 0,6 7 0,2 2 1,2 1-1,2 2 0,-1-2 0,0 0 0,2 0 1,2 2-1,3 0-356,1 1 0,-3 1 1,4 4-1,-1-1 1,0 1-1,6 2 0,2 1 1,4 0-1,-2 1 1,0-1-1,0 1 1,3-1-1,0 2 0,2 1 31,-1 3 0,1-1 0,3-3 0,0 1 0,3 3 0,4-3 0,-1-1 1,-1-1-1,-2-1 0,2 2 0,1 2 0,2 1 0,-2-3-49,-1-5 1,-2 5 0,0-3 0,-1-1-1,-4 3 1,-4-4 0,-4 2 0,-1-2 0,0 0-1,-2-1 1,-1-1 0,-4 1 0,0-2 9,1-2 1,-4 4-1,5-5 1,0-2-1,0 0 1,0 0-1,1 2 1,3-2-1,0 1 1,3-1 0,1 2-1,1-2 1,-1 0-162,-1 2 0,-1-4 1,2 4-1,0-2 0,-3 1 1,-5 0-1,-2-1 0,-1 1 1,0-1-1,-4 2 0,-1-1 1,-1 1-1,-1 0-6,0-2 0,-4 4 0,-1-1 1,3 0-1,0 2 0,3-1 1,-1 1-1,2-2 0,3 1 0,4-4 1,1-2-1,0 1 0,0 1-65,-2 2 1,-1 0 0,-5-5 0,1 0 0,3 0 0,-3 0 0,-1 0 0,-1 1 0,-1 3-520,0 0 0,-1 3 0,-2-4 0,-1 2 0,0 0 1,-1-1-3208,1 1 3894,-7 0 0,3 1 0,-6 2 0</inkml:trace>
  <inkml:trace contextRef="#ctx0" brushRef="#br1">18890 7180 15538,'-19'-15'0,"-1"1"0,1 1 84,-2 4 0,10 2 0,-3 7 0,3 2 0,4 3 0,7 4 0,10 4 0,7 1 0,7 1 0,5 1 0,5 1 268,4 2 0,-1 1 0,1-6 0,1 2 0,-1 2 0,-1 2 0,-2 1 0,-3 0 0,-2-2 0,-3 0 0,-1 2 0,-4 2 0,-1 0 0,-3 1-475,-2 0 0,-2-4 1,-1 2-1,-2-1 1,-3-4-1,-2-1 1,-2-1-1,-3-1 124,-1 1 1,-1-3-1,-4 0 1,-5-4 0,-3-1-1,-1 1 1,-2 4-1,-1-1 1,-4 0 0,-2-1-1,-2 1 1,-2 0 120,-2-1 0,-2 2 1,0-2-1,-5 3 0,1 0 1,-2-2-1,1-2 0,-4 1 1,-2 0-1,1-2 1,1 0-1,3-2 0,0 2-693,0 0 0,10-3 0,0 3 0,3 0 0,3-2 0,0 2 550,4 0 0,1 2 0,1 4 1</inkml:trace>
  <inkml:trace contextRef="#ctx0" brushRef="#br1">21177 7266 8273,'-8'-14'237,"-3"4"0,5 2 0,-1 0 0,-1 2 0,2-2 0,-2 1 407,0 1 1,6-4-1,2 6 1,8 0 0,7 3-1,2 1 1,4 0 0,1 0-1,4 0-565,1 0 1,7 0 0,-1 0 0,1 0 0,-1 0 0,1-2 0,-4-1 0,-2-3 0,-4-1 0,0 1 0,-2 1 0,-3 0-3207,-3 0 1,-8-1 3126,-3 1 0,-16 10 0,-5-3 0</inkml:trace>
  <inkml:trace contextRef="#ctx0" brushRef="#br1">21192 7208 8581,'-15'-6'0,"2"-3"0,2-3 1074,2 3 1,1-1 0,-2 12 0,5 7-1,4 9 1,1 4-759,0 4 1,0 1 0,0 3 0,0 4-1,0 3 1,-2 3 0,-1 1 0,-2 4 0,0 1-1,1 4 1,-3 1 0,1 2 0,-1-2-301,4-1 1,-3-2 0,1-5 0,2-2 0,1-2 0,2-6 0,0-4 0,0-3 0,0-4 0,0-1 0,0-4 0,2-2 860,3-6-506,-4-2 0,7-7 0,-3 0 0,5-2 0,2-1-270,3-2 0,-1-1 1,0 3-1,1-2 1,1 0-1,1 0 1,4 0-1,0 1 1,1-1-1,-1 0 1,2 2-1,-3 0 1,1-1-839,-3 0 1,-2-1 0,-2 5 0,0-2 0,1-1 0,-1-2 0,-1 0 736,-3-1 0,-10 4 0,-8-4 0</inkml:trace>
  <inkml:trace contextRef="#ctx0" brushRef="#br1">21666 7539 8288,'-1'-14'0,"-2"0"304,-2-1 0,0 9 0,5 6 0,0 8 0,0 5 0,0 3 1,0 3-1,0 5 0,0 3 0,0 3-226,0 4 1,0-4-1,0 2 1,0-5 0,0-3-1,0 2 1,0 0 0,0-1-1,0-2 1,0-3 0,-2-2-1,-1-2 1,-2-2-1839,2 1 1,3-7 1759,5-4 0,3-8 0,6-4 0</inkml:trace>
  <inkml:trace contextRef="#ctx0" brushRef="#br1">21940 7525 8242,'-15'0'225,"1"0"0,0 8 0,-1 5 0,1 6 0,1 3 0,2 6 0,3 2 0,1 4 0,4-1 0,0 1 0,0-1 0,-2-1 0,3-3-99,6-5 1,-1 2 0,6-7 0,3-3 0,0-3 0,3-6 0,-1 0 0,1-4 0,1-1 0,1-2 0,2-2 0,-1-3-1,-2-6 92,-2-6 0,1 1 1,-1-5-1,0 0 1,-1-3-1,-2-3 1,-3-4-1,0-1 1,-1-1-1,-1-1 1,-3 1-1,-1-2 1,-2-2-153,0-3 0,0 6 0,-2 4 0,-2 6 0,-8 3 1,-4 4-1,-3 1 0,0 3 0,0 3 0,0 5 0,1 4 1,2 2-1,2 4-5814,-1 5 5748,1 3 0,6 7 0,2 3 0</inkml:trace>
  <inkml:trace contextRef="#ctx0" brushRef="#br1">22429 7856 16836,'-10'6'0,"1"4"-197,-2 3 1,-7 3-1,-1 1 1,0 2 0,-1 1-1,0 0 1,-3 3 196,-2-1 0,-9 12 0,-3-4 0</inkml:trace>
  <inkml:trace contextRef="#ctx0" brushRef="#br1">22846 7525 8168,'0'-14'0,"0"-1"234,0 1 0,0-1 1,0 1 351,0 0 1,0-1 0,0 1 0,0 0 0,0 2-1,0 8 1,0 8 0,0 9 0,0 6 0,0 5 0,0 3-1,0 4-351,0 2 0,-5-1 1,1 5-1,-1-2 1,0-1-1,0-1 0,2 1 1,0-2-1,0-2 1,-2-1-1,2-2 1,1-1-1,2-4 0,0-1-1976,0-3 1,2-4 0,2-6-1,4-10 1741,0-10 0,5-9 0,-5-8 0</inkml:trace>
  <inkml:trace contextRef="#ctx0" brushRef="#br1">23134 7381 8504,'0'-14'765,"-5"9"1,0 8-1,0 12 1,1 5-1,-1 8 1,0 2 0,0 5-1,0 0-520,2 0 1,0 4 0,0-4-1,-2 2 1,2 1 0,1-1-1,1-4 1,-2-4 0,-2-3-1,0-4 1,0-1 0,0-3-1,1-2-3447,-3-2 0,6-4 3202,-4-1 0,3-12 0,2 1 0</inkml:trace>
  <inkml:trace contextRef="#ctx0" brushRef="#br1">23292 7165 8162,'0'-16'0,"0"-1"395,0-2 0,2-1 0,2 6 0,6 1 1,3 2-1,3 3 0,1 2 0,3 1 1,-1 0-1,0 0 0,0 2 0,-1 1 0,-2 2 31,-2 0 1,1 0 0,-1 2 0,0 1 0,-1 4 0,-2-1 0,-1 0 0,-1-1 0,1 0-321,0 0 1,-1 4 0,4-2 0,-3 1 0,-6 3 0,-2 2 0,-2 1-1,0 1 1,0-1 1,0 0 1,0 6-1,-2 0 1,-1 3-1,-3 4 1,-1 3-1,-1 5 1,2 2 0,-2 5-1,2 3 1,-2 4-1,1 2 1,1 4-316,3 1 1,-4-4 0,1-1-1,-1-1 1,1-4 0,1-1-1,0-2 1,1-1 0,1-4-1,1-4 1,2-5 0,-2-4 618,-2-1 1,2-11 0,-4 0 0,-1-5 0,-2-5 0,-4-3-240,-2-5 1,1 2-1,0-7 1,-2-1-1,-4-2 1,-4-1-1,-4-2 1,-4-2-1,-3-1 1,-4 0-1,-6 0 1,-4 0-1,-4 3-173,0 4 0,-6 6 0,-6 6 0</inkml:trace>
  <inkml:trace contextRef="#ctx0" brushRef="#br1">14243 6417 8297,'0'-8'2175,"0"13"0,0 9-2015,0 2 1,0 2 0,0-1 0,0 4 0,0 2 0,0 2-1,0 1 1,0-1 0,0-1 0,0 2 0,0 1 0,0 2 0,0 0-1,-2-1 1,-1 1-447,-2 0 0,0-5 1,5-2-1,0-1 0,0-3 1,0-2-1,0-2 0,0 1 286,0-1 0,0-6 0,0-2 0</inkml:trace>
  <inkml:trace contextRef="#ctx0" brushRef="#br1">14387 6547 8452,'0'-15'419,"0"1"1,4 4 0,3 2 0,1 2 0,3 3 0,2 1 0,0 4 0,-4 2 0,-2 4 32,-1 0 1,-3 5 0,7-3 0,-1 3 0,-1 1 0,-1 0 0,-2 1 0,-1-1 0,0 1-180,-3-1-432,-1 0 0,0 1 0,-1-1 0,-4-1 0,-3-2 0,-2-1 0,1 1 0,-3 0 0,0 0 0,-3-1 0,1 1-69,-1 2 1,3-4-1,0-1 1,4 0-1,0-1 1,2 1-1,1-2 487,7 1 0,-1-3 0,9-4 0,1 0 0,2 0 0,1 0 0,1 0 0,-1 0 0,1 0 0,-1 0 0,0 0-218,1 0 0,4-1 0,0-2 0,-1-2 0,-2 2 0,-2-1 0,0 1 0,1-2 0,-1 2 0,-1 0 0,-2 0-41,-1-2 0,-7 7 0,3 6 0</inkml:trace>
  <inkml:trace contextRef="#ctx0" brushRef="#br1">16243 10201 8752,'-5'-14'0,"0"-1"0,0 1 469,-1 0 0,3 1 0,-5 5 1,1 10-1,2 9 0,1 9 0,-1 6 1,2 4-288,1 1 0,2 1 0,0 0 0,0 1 0,0-1 0,0 0 0,0 0 0,0 2 0,0-2 0,0-2 0,0-1 0,0 0 0,0 0 0,0-2-921,0-3 1,0-2 0,0-4 0,0 1 0,0-2 0,2-2 738,2-6 0,4-2 0,7-7 0</inkml:trace>
  <inkml:trace contextRef="#ctx0" brushRef="#br1">16502 10158 8626,'0'-24'534,"0"0"1,1 7 0,2-3 0,2 4 0,0 2 0,1 1 0,4 4 0,3 5 0,1 8-225,0 5 0,-4 4 0,-2 1 0,-2 2 0,-2 2 0,-3 1 0,-1-1 0,0-1 0,0 1 0,-1 1 0,-3 0 0,-2 0 0,-2 1-554,-3-3 1,-7 4 0,-1 0 0,1 0 0,3-1 0,0-2 0,1-2 0,-1-2 0,3 1 0,0-3 0,3-2 0,-1-4 64,2 1 1,3-6-1,10 4 1,5-3-1,3-2 1,1 0 0,0 0-1,2 0 1,2 0-1,1 0 509,-1 0 1,-1 1-1,1 3 1,1 2-1,-1 2 1,-4 3 0,-4 2-1,-6 1 1,-2 1-1,-2-1 1,0 1-1,-3 1 16,-7 3 0,1-3 1,-12 5-1,2-2 0,-2 0 1,0-2-1,-1-1 0,1-1 1,-1-1-1,1 1 0,-2-1-346,1 0 0,4 7 0,-2 2 0</inkml:trace>
  <inkml:trace contextRef="#ctx0" brushRef="#br1">12056 9036 8500,'-2'-13'435,"-1"2"0,-2 1 1,1-1-1,-1-2 123,0-1 0,0 7 0,5 7 0,0 10 0,0 8 0,0 6 0,0 4 0,0 6-652,0 4 1,0 4 0,0 1-1,0 0 1,-1 0 0,-3 1 0,0-1-1,0-2 1,3-1 0,1-3 0,0-3 93,0-7 0,0 2 0,0-7 0</inkml:trace>
  <inkml:trace contextRef="#ctx0" brushRef="#br1">12488 8921 8390,'-8'-15'381,"-4"1"0,6 1 1,-2 4-1,-3 4 1,-2 3-1,-3 2 1,-2 2-193,-1 3 1,0 4 0,5 9 0,-1 1-1,1 0 1,0 0 0,-1 2 0,1 0-1,1 0 1,2-4 0,3-1 0,0-1 0,1 1-220,1 3 0,1-3 1,5 3-1,0-3 1,0-2-1,2-1 1,3-3-1,3-4 1,1-1-1,1 0 76,1-2 0,3-2 0,4-1 1,3 2-1,0 1 0,1 2 1,-1-2-1,1-1 0,0-2 1,4 0-1,0 0 0,-1 0 1,-1 0-355,2 0 1,-4 0 0,0 0-1,-1 0 1,-3 0 0,-2 0-1,-2 0 1,-1-2-4752,-3-3 5059,-4 4 0,-12-6 0,-2 7 0</inkml:trace>
  <inkml:trace contextRef="#ctx0" brushRef="#br1">12560 8964 8390,'-15'-10'0,"1"2"292,-1 2 1,6-4 0,1 7-1,1 5 1,4 6 0,2 4-1,1 4 1,0 4 0,-2 4-1,-1 3 1,-2 3-156,2 4 0,0-2 0,-1 6 0,-2 2 0,0 2 0,-1 1 0,2 2 0,1 1 0,-1 2 0,0-2 0,0-1 0,0-3 0,2-4-705,2-4 1,-4-6-1,0-4 1,2-3-1,1-2 1,2-3 567,0-8 0,-6-14 0,-2-17 0</inkml:trace>
  <inkml:trace contextRef="#ctx0" brushRef="#br1">7308 5496 8362,'0'-14'1456,"0"0"0,0-1-1103,0 1 0,2 4 0,3 2 0,4 0 0,4 2 0,1-1 0,1 4 0,-1 0-405,1-2 0,1 4 0,1-4 1,2 3-1,-1 2 0,-2-1 0,0-3 1,2 0-1,1 0 0,-2 3 1,-1 1-6231,-1 0 6282,-7 0 0,-2 0 0,-6 0 0</inkml:trace>
  <inkml:trace contextRef="#ctx0" brushRef="#br1">7193 5338 8474,'0'-16'201,"0"-3"0,0 3 0,0-3 0,0 3 0,2 3 0,3 5 0,3 10 0,0 10 0,-4 11-4,-2 4 0,-2 3 1,0 4-1,0 4 1,0 4-1,0 1 1,0 2-1,-2 1 1,-1 2-1,-3-2 1,-1 1-1,1-1 1,1 0-1,0-4-565,1-7 1,-1-4 0,5-4 0,0-3 0,0-5-1,0-6 1,1-9-2616,4-8 2983,-3-8 0,11-8 0,-5-3 0</inkml:trace>
  <inkml:trace contextRef="#ctx0" brushRef="#br1">7337 5496 8474,'0'-14'285,"0"0"0,2-1 0,1 4 0,2 6 0,-2 10 1,-2 8-1,-1 4 0,0 4-71,0 1 0,0-2 0,0 4 0,0 0 0,0 0 0,0-2 0,0-1 0,0-4 0,0-1 0,0-1 1,0-1-1,2-1 0,1-2-451,2-1 0,6-6 0,-1 4 1,3-1-1,-1-6 0,0-2 0,-3-4-213,2 2 445,2-5 0,2 6 0,-1-3 0,0 4 1,1 1-1,-1 0 0,0 0 0,1 1 0,-1 3 1,1 2-1,-1 2 0,0 3 161,1 2 0,-2 3 0,-4 2 0,-4 1 0,-3-2 0,-4-1 0,-3 0 0,-4 2 0,-4 1 0,-3-1 0,-2-4 0,-1-3-218,1-1 0,-2-2 0,1 3 1,1-3 61,2-2 0,2 6 0,-1-4 0</inkml:trace>
  <inkml:trace contextRef="#ctx0" brushRef="#br1">9711 2619 8516,'-14'-8'409,"6"3"1,3 10 0,3 4 0,2 6 0,0 2 0,2 2 0,1 1 0,3 0 0,1 3-443,-1-1 1,1 5-1,-4-4 1,3 1-1,0 0 1,1 0 0,-4-2-1,0-3 1,0-3-1,2-1 1,-2-1-1,1-1 33,0-4 0,4-2 0,7-7 0</inkml:trace>
  <inkml:trace contextRef="#ctx0" brushRef="#br1">9984 2360 8164,'-1'-13'0,"-3"2"1441,0 1-1235,-1 7 0,-2-2 0,-1 10 1,0 6-1,4 7 0,2 6 1,2 3-1,0 2 0,0-1 1,-2 3-238,-2 2 1,2-1-1,-4 5 1,1 0 0,0-2-1,2 0 1,1-3 0,2 0-1,0-1 1,0-1 0,2-5-1,3-2 1,3-6-1,1-1-10,1-1 0,-1-7 1,6-3-1,-1-4 1,1-2-1,-1-4 1,-1-5-1,-2-4 1,-3-4-1,0-1 1604,0 1-1442,2-4 0,-2 6 0,-4-5 0,0 2 1,-1 0-1,2 1 0,-2 2 0,-2 2 0,-1 0 1,-1-1-1,-4 2 0,-5 4-329,-2 4 0,-4 5 1,-2 5-1,-1 4 1,1 4-1,2 2 1,2-1 207,-1 0 0,1 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16070 5885 8499,'-8'-7'-776,"-5"-1"1340,4-6 0,2 4 1,2 1-1,4-2 1,2-1-1,4 3 1,6 4-1,7 2 0,6 0 1,3-2-1,3 0 1,4 0-1,4 0 1,6 2-1,2 0-33,2-2 1,8 4-1,0-6 1,4 2-1,1 1 1,0-1-1,0 0 1,4 0-1,2 2 1,4 0-1,-4 0 1,0-2-1,-1 0-365,2-1 1,1 4 0,-2-3 0,-6 4 0,-5 1 0,-3 0 0,1 0 0,-1 0 0,-4 1 0,-6 3 0,-3 2 0,-3 0 0,-2 1-257,0-4 0,-4-1 1,2-2-1,-4 0 1,-3 0-1,-2 0 0,1 0 1,1 0-1,-2-2 1,-3-1-1,-2-2 0,0 0 1,-1 0-462,-2 1 0,-4-3 0,0 4 0,-6-2 111,-4 2 1,-7 1 0,-14 4-1,-7 1 1,-4 4 0,-6-1-1,-2 2 1,-5-2 0,-5 2 0,-5-1-1,-4 1 1,-6-2 0,-2 0-1,-6-1 236,-4 2 1,-6-6 0,36 2 0,0 1-1,0-2 1,1 0 0,0 1 0,1-1-1,2 0 1,1-1 0,-37 1 0,5-2-1,5 0 1,5 0 0,7 0 0,9 0 596,6 0 1,8 0-1,0 0 1,5 0-1,5 0 1,1 0 0,3 0-1,2 0 1,3-2 2811,4-2-3046,3 2 1,7-4 0,4 6-1,6 0 1,7 0 0,6-2 0,4-1-1,6-2 1,4 2 0,6 1-1,5 2 1,7 0 122,5 0 1,3 0-1,-2 0 1,5 0 0,4-1-1,0-3 1,3 0-1,1 0 1,2 3 0,-4 1-1,-2 0 1,-6 0 0,-2 0-357,-7 0 1,-7 0-1,-11 0 1,-2 0 0,-4 0-1,-2 0 1,-4 0 0,-2 0-1,-4 0 1,3 0 0,-3 0-1,1 0 1,-2 0-42,2 0 1,-5 0 0,5 0 0,-2-2 0,0-1-1,-1-2 1,-2 1 0,-2-1 0,1 0 0,-3 0-1,0 0 1,-4-1-800,-2-2 0,-1 3 0,-7-3 1,-4 2 913,-9 3 0,-5-5 0,-9 0 0</inkml:trace>
  <inkml:trace contextRef="#ctx0" brushRef="#br0">19681 5942 8442,'-22'0'0,"2"0"389,4 0 0,2-4 1,1-3-1,4-1 1,5-3-1,8-2-45,5-1 1,6 4 0,4 1 0,5-3 0,3 0 0,2-1-1,1 2 1,2 3 0,3 1 0,0 4 0,2 0 0,0 0-1,3-2 1,2 2 0,2 3 0,4 3-196,5 2 0,8 4 1,4-2-1,4-1 0,6 0 1,5-2-1,-36-3 1,2-1-1,1 0 0,1 0 1,2 0-1,0 0 1,-3 0-1,0 0 0,-3 0 1,0 0-1,37 0 75,-4 0 1,-5 0 0,-6 0 0,-7 0 0,-8 0 0,-5 0 0,-4 0 0,-1 0 0,-1 0 0,-1 0 0,-6 0 0,-2 0 0,-1 0-191,4 0 0,1 0 0,3 0 1,-4 0-1,-2 0 0,0 0 0,1 0 1,-1 0-1,-3 0 0,-4 0 0,-2 0 1,-2 0-1,-4 0 74,-1 0 1,-1 0-1,-1 0 1,0 0-727,1 0 1,-9 0 0,-6 0 0,-8 0-1,-5 0 1,-3 0 0,-1 0 617,-2 0 0,-7 7 0,4 1 0</inkml:trace>
  <inkml:trace contextRef="#ctx0" brushRef="#br0">7107 10849 9034,'-7'-15'0,"-1"1"0,1 0 820,2-1 0,-2 1 1,1-1-1,0 1 1,-2 1-1,1 2 0,-1 1-575,0-1 1,-1 5-1,-6 3 1,1 6 0,-1 8-1,1 7 1,0 6 0,-1 3-1,1 2 1,1-1-1,2 1 1,3 1 0,0 2-1,1 2 1,1 0-307,3 1 1,1-5 0,4 4 0,3-4 0,6-1 0,6 0 0,7-2 0,4-3 0,0-7 0,3-5 0,1-8 0,3-2 0,2-2 228,3 0 0,-5-2 1,-2-4-1,-2-8 1,-2-9-1,-2-4 1,-3-2-1,-5 0 1,-3-1-1,-3-3 1,-2-4-1,-3-2 0,-2 1 1,-3 0 81,-1 1 1,-4-3 0,-2 5 0,-6 0 0,-4-1-1,-6 6 1,-4 4 0,-4 7 0,-6 5 0,-3 4 0,-1 5-1,1 4 1,2 2-1124,3 4 0,2 3 0,3 7 1,3 1-1,6 1 0,7 4 0,6 0 1,3 0 872,2-4 0,7 6 0,1-1 0</inkml:trace>
  <inkml:trace contextRef="#ctx0" brushRef="#br0">6560 9928 8289,'-9'-15'733,"-1"3"1,-1 2-520,-2 5 1,3 4 0,-1 1 0,-3 1 0,-4 4 0,-1 6-1,-2 7 1,-3 4 0,-1 2 0,-1 0 0,4 0 0,1 0 0,5 0-1,5 0 1,6-1-244,3-4 1,2 1 0,4 0-1,5-3 1,10-1 0,9 0-1,4 2 1,1 1 0,1-1-1,-1-2 1,1-2 0,-4 0-1,-3 1 217,-3-1 1,-8 1 0,0-1-1,-6 0 1,-4 1 0,-4 1-1,-7 1 1,-8 2 0,-6-1-1,-3-2 1,-5-2 0,-4 1-1,-2-2-413,1-4 0,1 2 0,4-6 0,2-2 1,2-3-1,2-4 0,4-6 0,2-4 1,4-6-1,3-4 225,2-3 0,7-2 0,7 1 0</inkml:trace>
  <inkml:trace contextRef="#ctx0" brushRef="#br0">6877 9870 8832,'-13'2'294,"3"3"1,6 6 0,0 6-1,1 7 1,-2 4 0,2 0-1,2 1 1,2 2 0,2 1-1,2 3 1,0 0 0,0-2-342,0-5 0,4 0 1,-4-4-1,-2 2 1,-1-2 46,-2-5 0,6-3 0,2-1 0</inkml:trace>
  <inkml:trace contextRef="#ctx0" brushRef="#br0">6718 10201 8399,'-8'-14'300,"4"1"1,8 2-1,6 3 1,4 0 0,6 0-1,5-3 1,7 0-1,8-1 1,5 3 0,4-2-1,1-2 1,0-3-108,-4-3 1,-8 4-1,-6-1 1,-6 7 0,-9 1-1,-4 1 1,-6 1 0,-6 3-1,-7 3 1,-7 4-1,-6 6 1,-5 4-257,-3 6 0,-1-3 0,3 7 0,3 0 0,1 0 1,3 0-1,2 0 0,3-2 0,4-2 0,4-4 0,3-2 1,2 0-15,0 1 0,12-2 0,2-4 0,2-4 0,0-3 0,0-2 0,2 0 0,1 0 0,-2-2 0,-1-1 0,-1-2 0,-1 0 0,0 0-210,1 1 0,-1-8 0,1 3 1,-1-2-1,0-2 0,-1 0 0,-2-5 1,-3-1-1,-1-3 0,-2 1 0,-1 0 1,1 2-1,-2 0 564,-1 0 1,-4 4 0,-2 7 0,-4 4 0,0 5 0,3 7-1,3 7 1,2 2 0,0 4 0,0 0-210,0 0 1,0-2-1,2-5 1,1 0 0,2 1-1,0-2 1,-1-2-1,3-3 1,1-2 0,1-4-147,-1-5 1,3-7 0,-4-8-1,1-1 1,1 2 0,1 1-1,0 0 1,1 0 0,2 0-1,1 3 1,0 0 0,1 2 0,-1 1 49,1 6 0,-6 2 0,-1 4 0,-1 2 0,-4 6 0,-3 3 1,-3 1-1,-4 1 0,-1-1 0,-1 0 210,1 1 1,0-7 0,4-2 0,0-3 0,0-3 0,3-6 0,1-5 0,1-5 0,4-3-1,5-5-404,3-4 1,1-2 0,2-2 0,2-3 0,1 0 0,0 1 0,0 5-1,0 5 1,-1 4 0,-1 2 0,1 4 0,1 4 355,-1 5 0,-7 15 0,-3 6 1,-2 5-1,-2 4 0,-3 4 1,-1 3-1,0 1 0,0-1 1,0 0-1,0-1 0,0-1 1,0-3-205,0 1 1,-5-6 0,1 0 0,-1-1-1,0-3 70,0-2 0,-6 4 0,3 3 0</inkml:trace>
  <inkml:trace contextRef="#ctx0" brushRef="#br0">7553 10144 8329,'0'-15'467,"0"1"1,1 0 0,4-1 0,3 1 0,3-1 0,2 1 0,5 0 0,1 1 0,3 2 0,1 1 0,2 0-42,3 2 0,0-3 0,1 6 0,0 1-426,0-3 0,-1 6 0,1-6 0</inkml:trace>
  <inkml:trace contextRef="#ctx0" brushRef="#br0">8071 9870 8325,'-8'-6'530,"5"-4"0,7-2 0,9-3 0,6 2 0,2 2 1,2 2-1,-3-3 0,3 1 0,-3 0-1638,1 1 1,-2 7 0,-4-3 1107,-1-1 0,1-1 0,-1-6 0</inkml:trace>
  <inkml:trace contextRef="#ctx0" brushRef="#br0">8200 9784 8325,'-6'14'0,"-2"1"244,0-1 0,-5 2 0,4 2 0,-3 3 0,1-1 0,3 3 0,0-1 0,2 2 1,-1 0-1,3 0 0,-1 0 0,0 0 0,2-2 66,1-1 0,7 3 0,1-5 1,2-1-1,4-2 0,0-2 1,3 1-1,-1-3 0,2-2 1,2-5-1,1-4 0,0-1 1,0-1-937,0-4 0,2-1 0,-3-6 0,1 1 0,-1-3 626,-2-4 0,4-7 0,3 2 0</inkml:trace>
  <inkml:trace contextRef="#ctx0" brushRef="#br0">8502 9842 8502,'-14'4'388,"0"1"0,4 2 0,0-3 0,1 6 0,-1 3 0,2 1 0,2 0 0,3 2 1,1 2-1,2 3 0,0 0 0,0-1 0,0 0-170,0 0 1,2-8 0,1 2 0,3-1 0,2-2 0,3-1 0,2-6 0,2-2-1,-1-2 1,0-2 0,1-2-386,-1-6 1,1-3-1,-1-3 1,0-3 0,1-3-1,-1-2 1,1 0-1,-1-2 1,0 0 0,1 1-1,-3 3 1,0 1 0,-4 3-1,0 2 403,0 2 1,-5 7 0,2 7-1,-4 8 1,-1 7 0,0 4 0,0 3-1,0 2 1,0 0 0,0 2-476,0 1 0,0-5 0,0-1 0,0-2 0,2 1 0,1-1 0,2 0 0,0 0 239,1-1 0,2-2 0,6-2 0</inkml:trace>
  <inkml:trace contextRef="#ctx0" brushRef="#br0">8977 9698 9003,'-8'-15'0,"3"1"560,4-1 0,2 3 1,4 2-1,5 4 1,3 1-1,1 0 1,0 2-1,1 1 1,-1 2-1,0 2-444,1 3 1,-1-2 0,1 7 0,-1 1 0,0 3 0,-1 4 0,-2 1 0,-3 0 0,0 2 0,0 3 0,2 5-195,-2 4 0,3-2 1,-4 2-1,-1-1 1,0 0-1,-1 3 1,0 0-1,0 1 0,-2-4 1,-1-4-1,-2-2 1,0-4-1,-2-1 370,-3-3 1,-3-4-1,-6-3 1,-1-1 0,-1-1-1,-3-1 1,-3-3 0,-2-3-1,0-2 1,-3 0 0,-5 0-1,-7 0 1,-2 0-293,-2 0 0,-13-7 0,-3-1 0</inkml:trace>
  <inkml:trace contextRef="#ctx0" brushRef="#br0">10013 12863 8363,'0'-14'626,"0"6"1,0 0 0,0 3 0,2-5 0,2-1 0,6 0 0,4 1-323,6-1 1,-3 5 0,7-1 0,2 3 0,1-1-1,2 2 1,-2 1 0,-2 4 0,-2 4 0,-2 7 0,-4 6-1,-2 3 1,-6 5 0,-4 4 0,-3 2-460,-2-1 0,-7 5 0,-2 0 1,-6 0-1,-2-5 0,-4-5 1,0-5-1,0-1 0,4-5 1,1-5-1,1-6 0,1-5 1,0-6 252,-1-9 1,2-6 0,2-7 0,3-3-1,2-1 1,3-1 0,1-1 0,2 1 0,0 1-1,0 3 1,0 5 0,2 3 0,2 4-1319,6 1 0,-2 3 1,2 3 1219,1 5 0,2 10 0,1 3 0</inkml:trace>
  <inkml:trace contextRef="#ctx0" brushRef="#br0">10301 13582 8208,'-19'-9'0,"-1"1"491,3 1 0,1-2 0,1 4 0,-1 2 0,-1 1 1,-2 2-1,1 2 0,1 1 0,-1 4-478,-1 0 0,0 3 0,4 4 0,2 1 1,4-1-1,4 1 0,3-1 0,2 0 1,0 1-1,2-1 0,3 1 0,4 1 1,4 1-1,3 4 0,2 0-89,1 0 0,2-1 0,-4-2 0,2 3 0,-1 1 0,-2 2 0,-2-2 1,-1-1-1,-3-2 0,-5 1 0,-4-1 0,-1 0 0,-1 0 211,-4-1 1,-3-7 0,-7-2-1,-1 1 1,-1-2 0,-4-3 0,-1-4-1,-2-2 1,0-4 0,1-5 0,3-2-1,2-3 1,2 1-2640,2 0 2504,6-1 0,1 1 0,7-1 0</inkml:trace>
  <inkml:trace contextRef="#ctx0" brushRef="#br0">10473 13683 9104,'0'-19'0,"0"0"0,-1 1 558,-4 2 1,3 7-1,-2 7 1,2 13 0,2 8-1,0 7 1,0 3 0,0 3-1,0 3-629,0 2 0,5-5 0,0 1 0,-2-2 0,-2-3 0,-1 0 0,0-3 0,0-1 0,0 0 71,0-1 0,7-3 0,1-5 0</inkml:trace>
  <inkml:trace contextRef="#ctx0" brushRef="#br0">10358 13856 8452,'7'-15'376,"1"6"0,8-1 1,1 1-1,4-1 1,3 1-1,5-1 0,3 0 1,1 1-1,3-2 1,0-1-1,3 1 1,-3 2-1,0-3-321,-4 0 1,1-3 0,-3 1 0,-4-1 0,-4 1-1,-4 0 1,-2-1 0,-5 2 0,-6 4 0,-10 4 0,-8 5-96,-6 5 1,-3 9 0,-7 10-1,2 3 1,1 2 0,4 0-1,1 0 1,5 0 0,3-1-1,5-1 1,2-1 0,3-4-1,1-1 1,4-3-186,3-2 1,3-3 0,6-4 0,0-4-1,1-3 1,-1-2 0,1 0 0,-1 0 0,0-2-1,1-3 1,-1-4 0,0-4 49,1-2 0,-2 1 0,-2 0 1,-2-2-1,3-2 0,-1-1 1,0 1-1,-3 2 0,0 2 0,0 0 1,2-1-1,-1 2 0,-1 2 503,-1 2 0,4 7 0,-3 4 1,0 9-1,-3 6 0,-4 1 0,-1-2 1,2-2-1,1 1 0,2-1-401,-2 0 0,-2 1 0,-1-1 0,0 1 0,0-1 76,0 0 1,0-7-1,0-7 1,2-8-1,1-5 1,4-1-1,-1-1 1,2 1 0,0-1-1,3-1 1,2-1-1,1-2 285,1 1 1,-1 2 0,-1 2-1,-2-1 1,-1 3 0,1 0-1,2 3 1,1-1 0,1 2-1,-1 3-1027,0 4 1,-4 2 0,-1 3 0,3 0-1,0 0 1,3-3 0,-2-2 738,-4-4 0,10-3 0,-3-7 0</inkml:trace>
  <inkml:trace contextRef="#ctx0" brushRef="#br0">11437 13539 9699,'0'-14'0,"-1"1"0,-4 5 0,-3 8 0,-2 10 216,1 7 1,1 6 0,-3 5 0,3 3-1,1 2 1,2 6 0,1 2 0,-1 3 0,2-1-1,1 0 1,2-2 0,0-1 0,2-3-1961,2-2 0,-2-3 1,3-8 1743,-4-5 0,-1-9 0,0-4 0</inkml:trace>
  <inkml:trace contextRef="#ctx0" brushRef="#br0">11423 13395 8041,'0'-19'558,"0"0"1,-5 0 0,-1 6 0,-1 5 0,-1 8 0,2 10 0,0 7-622,2 7 1,-2 10 0,1 4 0,2 5 0,1 4 0,2 1 0,0-2 0,0 0 0,0 1 0,0 2 0,0 1 0,0-1 0,0-2 0,2-4 0,1-6 62,2-8 0,0-7 0,-5-8 0</inkml:trace>
  <inkml:trace contextRef="#ctx0" brushRef="#br0">11207 13841 8340,'0'-14'364,"0"0"0,0-1 0,2 3 0,3 0 1,6 1-1,6-3 0,9-4 0,4 1 1,5 2-1,1 4 0,0 1 0,1 1-807,3 1 0,-3 0 0,1 5 1,1-2-1,-3 2 0,-2 1 1,-5 0 442,-5-2 0,9-4 0,-2-7 0</inkml:trace>
  <inkml:trace contextRef="#ctx0" brushRef="#br0">11855 13525 8549,'-15'6'275,"6"-4"1,-1 3-1,0-2 1,1 0-1,-1 4 1,1 0-1,-1 6 1,0 5 0,-1 6-1,0 3 1,0 2-1,3 1-542,1 4 1,3-2 0,4 6 0,1 2 0,2 0 0,4 0 0,1-3 0,3-2 266,2-3 0,8-8 0,1-3 0</inkml:trace>
  <inkml:trace contextRef="#ctx0" brushRef="#br0">11984 13683 8988,'0'-14'232,"2"7"1,1 7-1,2 8 1,-2 7 0,-2 4-1,-1 3 1,0 2 0,0 0-1,0 0 1,0 0-72,0 0 0,2-6 0,1 1 0,2-3 0,-2-2 0,0-1 0,2-5 0,5-9 0,3-11 0,-1-7-162,-2-3 1,3-2-1,-4-5 1,6 0 0,2 2-1,2 2 1,-1 1-1,-2-2 1,-2-1 0,1 0-1,-1 1 1,1 2-1,-1 0 1,0 2 0,7-5 0,2 4 0</inkml:trace>
  <inkml:trace contextRef="#ctx0" brushRef="#br0">12401 13410 7794,'15'8'349,"-1"3"0,0-5 0,1 4 1,1 6-1,3 8 0,5 8 1,3 6-1,0 4 0,-3 1 1,-5 0-1,-4 0 0,-6-1-73,-4-4 0,-3-3 0,-2-7 0,-2-4 0,-3-4 0,-6 0 0,-5-1-276,-3-2 0,-7-1 0,4-1 0</inkml:trace>
  <inkml:trace contextRef="#ctx0" brushRef="#br0">7495 10978 29960,'13'-1'0,"-2"-4"62,-1-5 0,-1 2 0,6 0 1,-1 2-1,1 1 0,1 0 1,1 0-1,4 2 0,1 2 1,4-1-1,3-1 0,3-2 1,3 2-1,2 0 0,3-1 1,1-2-1,4 0 62,3-1 1,1 1 0,4 3 0,-5-2 0,-2 0 0,1 0 0,1 1-1,-2 0 1,-1 3 0,-2 1 0,2 0 0,1 1 0,5 3 0,2 0-125,1 0 0,6 2 0,-6-1 0,5-2 0,5-2 0,2-1 0,1 0 0,-2 0 0,-1 0 0,0 0 0,3 0 0,4-1 0,-1-2 0,-3-2 0,2 0 0,-7 5 0,1 0 0,-1 0 0,0 2 0,-1 1 0,0 2 0,1-1 0,7 1 0,3 0 0,1 0 0,-2 0 0,-1-1 0,5 3 0,5-4 0,-39-1 0,-1 1 0,3-1 0,-1-1 0,40 1 0,-2-2 0,-5 0 0,0 0 0,0 0 0,2 0 0,-2 0 0,-2 0 0,-1 0 0,2-2 0,-1-1 0,1-2 0,-4 2 0,1 1 0,-1 2 0,4 0 0,1 0 0,1 0 0,0 0 0,-5 2 0,-2 1 0,-2 2 0,-6 1 0,0-3 0,-5 2 0,-3-2 0,-1 1 0,1-1 0,-2 2 0,-1-2 0,-2-2 0,0-1 0,0 0 0,0 0 0,1 0 0,-4-4 0,3-1 0,-3 0 0,-2 0 0,2 0 0,-1 2 0,1 2 0,-3 1 0,-2 0 0,-2 0 0,0 0 0,1 0 0,-3 0 0,1 0 0,-5 0 0,3 0 0,2 0 0,3-2 0,3-1 0,4-2 0,2 0 0,1-1 0,1-2 0,0-2 0,2 2 0,-2 2 0,-3 3 0,-2-4 0,1 3 0,1 0 0,-2 1 0,-1 0 0,-2-2 0,0 2 0,2 1 0,1 2 0,2 0 0,-2 0 0,-1 0 0,-2 0 0,7 0 0,3 0 0,1 0 0,2 0 0,0 0 0,5-1 0,3-2 0,3-4 0,0 1 0,0-1 0,0 3 0,0-1 0,0 0 0,5-1 0,5 2 0,-2 0 0,-1 0 0,-2 3 0,3-1 0,3-1 0,-36 1 0,-1-1 0,1 1 0,-1 1 0,2 0 0,1 0 0,0 1 0,1 0 0,3 0 0,0 0 0,2 0 0,-1 0 0,-1 0 0,0 0 0,-1 0 0,0 0 0,1 0 0,-1 0 0,-1 0 0,0 0 0,2 0 0,-1 0 0,-1 0 0,0 0 0,0 0 0,0 0 0,-4 0 0,0 0 0,38 0 0,-3 0 0,1 0 0,1 0 0,-1 0 0,-1 0 0,-5 0 0,0 0 0,1 0 0,2 0 0,4 0 0,-1 0 0,2-1 0,0-2 0,-39 0 0,1 1 0,-1-1 0,1 1-26,-1-1 0,0 0 1,1 2-1,0 0 0,-1-2 1,0 0-1,1 0 0,0 1 1,2-1-1,-1 1 0,0 0 1,0 1-1,0-1 0,-1 1 1,-1-1-1,-1 0 0,39-2 1,1 0-1,-38 3 0,0 1 1,3 0-1,0 0 0,0 0 1,-1 0-46,0 0 0,0 0 1,0 0-1,-1 0 0,0 0 1,0 0-1,1 0 0,0 0 1,1 0-1,-1 0 0,1-1 1,0 0-1,-2 0 0,0-1 1,-2 0-1,0-1 0,35 0 1,-4 0-1,-4 0 0,-6-4 1,-5 1-180,-2-1 0,-15-2 0,0 2 0,-7 1 0,-4-2 0,-8 0 1,-10-1-1,-11 1 0,-10 3-5621,-7 3 5691,-6 2 1,-12-6 0,-1-2-1</inkml:trace>
  <inkml:trace contextRef="#ctx0" brushRef="#br0">20846 10431 12879,'20'-12'0,"0"0"0,3 4 265,2 2 0,2 1 1,2 7-1,2 3 1,1 4-1,1 6 1,-1 4-1,-2 3 1,-1 2-1,-2 2 0,-1 3 1,-4 3-1,-2 0 1,-6-1-139,-3 3 1,-8-4 0,1 4 0,-8-4-1,-7-1 1,-6 0 0,-9-2 0,-6-3 0,-6-5-1,-4-3 1,-3-3 0,-1-2 0,-2-3-43,2-1 1,1-3-1,3-4 1,2 0 0,4-1-1,2-6 1,7-7 0,6-8-1,7-7 1,4-5 0,7-6-1,6-4 1,8-4-331,7 1 0,4 4 0,9 3 0,2 2 0,4-1 0,1 3 1,-1 4 214,-2 6 1,5-1 0,-3 5 0</inkml:trace>
  <inkml:trace contextRef="#ctx0" brushRef="#br0">22069 10029 12641,'7'-15'97,"1"-4"0,4 0 0,0 1 1,-4 2-1,0 2 0,-2-1 1,0 1-1,-2 0 180,-3-1 1,-1-4 0,0 0 0,0 0 0,0 0-1,-1-1 1,-3 1 0,-2 0 0,0 0 0,-2 3 0,1 3-1,-1 5 1,-1 2 0,-6 2 0,-2 3-504,-1 1 1,-3 11-1,0 5 1,-1 6 0,-2 7-1,0 5 1,2 3-1,1 4 1,5 4 0,3 4-1,5 3 1,2 0-1,3 1 335,1 0 0,2-5 0,0 3 1,2-1-1,1-4 0,2-3 1,-1-5-1,1-4 0,0-4 1,-2-1-1,-1-2 0,-2-3 0,-2-4-392,-3-4 0,2-7 0,-6 1 1,-3-1-1,0 1 0,-3-2 1,1-2-1,-1-3 0,1-1 1,0-2-1,-1-2 0,1-2 1,0-8 130,-1-5 1,1-4 0,-1-4 0,1 1 0,0 0 0,-1 0 0,1 1 0,1 2 0,3 4 0,4 1 0,1 1 1900,0 1-1475,1 0 1,5 1 0,4 2-1,5 3 1,4 0 0,5 1 0,5-1-1,5 2 1,3-2 0,2 2 0,-3-1-1,0 2 1,-2 1-503,-1-1 1,1 0-1,0 5 1,0 0-1,0 0 1,-2 0-1,-3 0 1,-5 0-1,-3 0 1,-2 0-1,1 0 1,-1 0 123,0 0 0,-4 5 1,-2 1-1,0 2 0,-2 3 1,1 2-1,-4 2 0,-1-1 1,-2 0-1,0 1 0,0 1 1,0 1 300,0 2 1,0 1-1,0-4 1,0 1-1,0 2-216,0-1 1,0-8-1,0-4 1</inkml:trace>
  <inkml:trace contextRef="#ctx0" brushRef="#br0">22227 10187 8876,'2'-19'0,"1"-1"0,4 3 380,1 1 0,0 2 1,3 1-1,-2 3 0,3 5 1,0 5-1,1 5-314,-3 5 1,3 9 0,-5 3 0</inkml:trace>
  <inkml:trace contextRef="#ctx0" brushRef="#br0">22415 10360 9828,'-5'9'0,"0"1"0,2 1 77,1 2 0,-3-2 1,1 2-1,-1 3 0,0 0 1,0 1-1,2 1 0,1 1 1,2-1-1,0-2 0,0-2 1,0 0-147,0 1 0,7-7 0,2-5 1,4-6-1,2-8 0,-1-5 1,0-5-1,1-2 0,-1-1 0,0 0 1,1 2 215,-1 1 1,1-3-1,-1 5 1,0 2 0,1 2-1,-1 6 1,1 4 0,-1 3-1,-1 4 1,-4 3 0,-4 6-1,-3 5-116,-2 3 1,0 2 0,0-4 0,0 2 0,0-1 0,0-2 0,0-2 0,-2 1 0,-3-1 0,-3 1-44,0-1 0,-4 0 0,4 1 1</inkml:trace>
  <inkml:trace contextRef="#ctx0" brushRef="#br0">22846 10187 9447,'14'-15'0,"1"1"0,-1 1 0,1 2 310,-1 2 1,0 5 0,1 0 0,-1 2 0,1 2 0,-3 2-1,0 1 1,-4 3 0,0 1 0,-2 0 0,0 1 0,-2 4-311,-3 0 0,-1 3 0,0-1 0</inkml:trace>
  <inkml:trace contextRef="#ctx0" brushRef="#br0">22932 10360 8633,'-12'14'0,"2"0"0,4 1 167,-1-1 0,6-4 1,-4-1-1,3 2 0,2 2 1,0 2-1,0-1 0,0 0 1,2-1-1,1-2 0,3-3-167,2-1 0,2 4 0,4-3 0</inkml:trace>
  <inkml:trace contextRef="#ctx0" brushRef="#br0">23235 10345 8650,'0'-22'257,"0"3"1,0 7-1,-2 3 1,-3-1-1,-4 2 1,-4 3 0,-2 5-1,1 5 1,0 5-1,1 4 1,2 4-1,3 1-355,1-1 0,2 2 1,5-1-1,0-1 1,2-2-1,1-2 1,4 2-1,-1 2 1,2 1-1,-2-1 1,1-2 462,-4-2 1,3 1-1,-1-1 1,-3-1 0,-5-2-1,-7-3 1,-3-2 0,-1-2-1,-1-3-1172,1-1 0,1-6 1,2-2-1,3-2 1,2 1 806,3-3 0,1-7 0,2-3 0</inkml:trace>
  <inkml:trace contextRef="#ctx0" brushRef="#br0">23522 9985 9036,'0'10'336,"-1"9"0,-3 10 0,-2 6 0,0 5 1,-1 6-1,3 6 0,-1 0 0,0 0 1,2-4-1,1-7-296,2-6 0,0-4 0,0-4 1,2-5-1,3-7 0,3-11 1,1-7-1,1-6 0,1-4 1,2-3-1,1-2-237,0-1 1,6 0 0,-1 4 0,-2 1 0,-1 1 0,-1 2 0,-1 3 0,1 2 0,-3 4 0,0 5 0,-4 7 155,-2 3 1,-1 1 0,-5 2 0,0 2 0,0 1 0,-2 0 0,-1 2-1,-3 1 1,-1 1 0,1-4 40,3-3 0,-5 5 0,0 1 0</inkml:trace>
  <inkml:trace contextRef="#ctx0" brushRef="#br0">24198 10201 8684,'0'-24'0,"0"2"0,0 1 306,0 4 1,-4 1 0,-3 3 0,-1 3 0,-3 5 0,-2 4-1,-1 2 1,0 4 0,1 6 0,2 7 0,3 8 0,1 4-1,2 5 1,1 2 0,-1 3-445,2 1-48,1-4 1,2 3-1,2-6 1,1-2 0,2-2-1,-2-1 1,-2-2 0,-1-3-1,2-3 1,1-2-3999,2 0 4184,0-6 0,1-7 0,2-6 0</inkml:trace>
  <inkml:trace contextRef="#ctx0" brushRef="#br0">24501 10144 8363,'-15'0'204,"1"1"0,-1 4 0,3 5 0,2 2 1,4 4-1,1 4 0,0 5 63,2 7 0,1 0 0,2 5 0,0-2 0,2-1 0,3-1 0,4 1 0,4-4 0,1-4 1,1-7-1,-1-5 0,1-2 0,-1-4-123,0-2 0,1-1 0,-1-7 1,-1-3-1,0-6 0,0-6 1,2-6-1,1-1 0,0 0 1,-1-1-1,-1-4 0,1-3 1,-1-3-488,0-2 0,1 3 1,-1-2-1,-1 0 1,-2 4-1,-3 4 1,-1 4-1,-6 8 1,-2 11-1,-6 15 401,-1 10 1,3 9 0,-3 3 0,2 3-1,3 0 1,1 1 0,2-4 0,0-2-1,0 0 1,0 1 0,0-1 0,0-4-1,0-4-779,0-4 0,0-2 0,0-2 0,0 0 1,2-1 720,3-3 0,3-10 0,6-8 0</inkml:trace>
  <inkml:trace contextRef="#ctx0" brushRef="#br0">25105 10014 8363,'5'-14'532,"-1"-1"-328,8 7 0,-9 2 0,6 6 0,3 0 1,0 0-1,3 3 0,-1 5 0,1 8 0,-1 7 1,0 5-1,-1 6 0,-2 3 0,-3 3 150,-1 1 1,4 4 0,-2 1 0,3 4-1,-1-1 1,-3-1 0,-2-4 0,-3-6 0,-1-3-1,-4-3 1,-2-1 0,-8-3 0,-4 1-914,-3 0 1,-6 0-1,1-1 1,-3 1 0,-4 0 558,-2 0 0,-4-1 0,-6 1 0</inkml:trace>
  <inkml:trace contextRef="#ctx0" brushRef="#br0">24817 11324 8363,'-9'-7'0,"-1"-1"0,-1-1 0,-2 1-468,-1 1 468,-7 2 0,-14 12 0,-10 1 0</inkml:trace>
  <inkml:trace contextRef="#ctx0" brushRef="#br0">3870 6000 29018,'8'-2'-2049,"-2"-1"0,-1-3 735,0-2 0,0-2 0,-5-4 0</inkml:trace>
  <inkml:trace contextRef="#ctx0" brushRef="#br0">3553 5885 30059,'-12'-27'-705,"2"3"1,2 3 0,5 6 0,-2 1 0,0 1 0,-1 4 0,-4 4 0,-4 3 0,-7 4 0,-8 1-1,-9 3 2193,-8 2 1,-12 2 0,-12 6-1492,30-7 1,0 1 0,-4 4 0,0 1 0,-7 3 0,1 1 0</inkml:trace>
  <inkml:trace contextRef="#ctx0" brushRef="#br0">10560 12921 19055,'-8'-7'275,"3"1"1,11-4 0,9 5 0,7 2 0,7 0 0,4-3-1,7-2 86,7-4 1,10 0 0,12-4-1,5-2 1,2-1 0,1 1 0,0 2-1,-2 2 1,-2 1 0,-4 4 0,-3 4-1,-7 3 1,-3 2 0,-5 0 0,0 0-337,3 0 0,-6 2 0,12 1 0,-1 3 0,3 1 0,5-1 0,5-3 0,3-1 0,2-2 0,0 0 0,1 0 0,2 0 0,2 0 20,-3 0 1,0 0 0,-6-2 0,4-1-1,-36 1 1,1-1 0,2 2 0,0-1-1,2 1 1,-1 1 0,0 0 0,0 1-1,-1 0 1,1 1 0,0 1 0,0 1-1,2 0 1,0 0 0,1 0 0,0 1-1,2 0 1,1 0-79,0 0 0,0 0 0,-2-2 0,1 2 0,3 0 0,1 1 0,0-2 0,1 0 0,1-1 0,1 0 0,2-1 0,1-1 1,-1 0-1,0 0 0,0-1 0,0 0 0,0 0 0,1 0 0,0 0 0,1 0 0,-1 0 0,0 0 0,-2-1 0,-1 0 1,-4 0-1,-2-1 53,-3 0 1,-2-1 0,-2 1 0,-1 0-1,-2 1 1,1 0 0,34-2 0,-5-2 0,-10 2-1,-6 3 1,-3 3 0,-4 3 0,-4 1-1,-2 1 1,-2-2 0,-3 0-165,-2-2 0,3-3 0,-4-1 0,-1 0 0,1 0 0,-1 0 0,1 0 0,0 0 0,-1 0 0,-2 0 0,-6 0 0,-6 0-874,-3 0 1,-5 0 0,-6 2 0,-10 1 914,-6 2 0,-3 0 0,-1-5 0</inkml:trace>
  <inkml:trace contextRef="#ctx0" brushRef="#br0">16775 12748 8532,'5'-16'0,"-1"-2"445,0-1 0,-1 5 0,0 4 0,0 2 1,-6 5-1,-8 6 0,-8 7 0,-2 3 1,-1 3-426,-1 0 0,6 6 0,-3 0 0,6 2 0,3-1 1,3-1-1,1-1 0,4 1 0,3-1 0,7 1 1,5-1-1,9 0 0,6-3 0,12-4-7,10-4 0,4 1 0,9-6 0,-1-2 0,0-3 0,1-5 0,-4-6 0,-9-7 0,-10-4 0,-11-2 1,-8-2-1,-11-3 0,-7-3 0,-9 1 334,-7 0 1,-8 4 0,-12 1-1,-6 4 1,-6 3 0,-5 6-348,-1 7 0,-10 4 0,3 2 0</inkml:trace>
  <inkml:trace contextRef="#ctx0" brushRef="#br0">18401 12590 8988,'22'-16'0,"-3"-2"-46,-3-1 0,-1 0 0,-3 4 0,-1 1 0,-3-2 1,-1-2-1,-4-1 0,-3 2 180,-5 1 0,-3 1 1,-8-1-1,-3-1 0,-5-3 0,-3 3 1,-2 1-1,-1 3 0,-4 4 1,-3 4-1,-1 3 0,0 4 1,-1 4-1,3 9 0,0 7 30,1 5 1,10 8 0,-1 4 0,7 4-1,8 3 1,3 4 0,5-1 0,1 1 0,2-4-1,2-1 1,2-2 0,6 0-240,3 0 1,1 1 0,1-3 0,-1-1 0,0-3-1,1-2 1,-1-3 0,-1-3 0,-4-5 0,-4-5 0,-3-3-1,-2-2 76,0 1 0,-13-7 1,-3-2-1</inkml:trace>
  <inkml:trace contextRef="#ctx0" brushRef="#br0">17839 12877 9052,'0'-14'246,"0"0"1,2 6 0,3 3 0,4 2 0,4-1 0,3 0 0,3 1 0,5 1 0,5 2 0,5 0 0,4 0 0,5 0 0,5 0-55,5 0 0,3 0 1,1-2-1,-1-1 0,-1-3 1,-4-1-1,-2 1 1,-2 1-1,-4 0-190,-5 1 0,4-8 0,-5 4 0</inkml:trace>
  <inkml:trace contextRef="#ctx0" brushRef="#br0">18789 12705 9191,'-8'1'162,"3"6"0,4 6 1,1 6-1,0 2 0,0 1 1,0-1-1,0 1 1,0 0-1,0 4 0,0 0 1,0-1-184,0-1 0,6 0 1,2 5-1</inkml:trace>
  <inkml:trace contextRef="#ctx0" brushRef="#br0">18904 12460 8317,'-1'-19'-187,"-4"0"1,2 8 0,-5 11 0,1 9 0,4 7 0,1 5 186,2 1 0,7 2 0,1 5 0</inkml:trace>
  <inkml:trace contextRef="#ctx0" brushRef="#br0">19192 12618 8157,'-7'15'0,"-1"1"117,0 3 0,2-1 0,6 6 0,0 1 1,0 2-1,0 4 0,0 1 0,2 1 0,2 1 1,6-2-1,3-2 0,1-3 0,-1-1 0,-2-4-75,-1-2 1,-1-11 0,6-4 0,-1-7 0,-1-7 0,-2-9 0,-1-6 0,1-3 0,2-5 0,1-2 0,-1-1-134,-4 3 0,4-3 0,-3 2 0,3 2 0,-1 4 0,0 5 0,-3 2 0,2 8 0,1 7 0,-3 8 0,-2 8 255,-1 7 0,-4 4 0,4 7 0,-1 0 0,0 0 0,-1-2 0,1-2 0,0-2 1,0-1-1,0-1-164,-1 0 0,1-2 0,-5-5 0</inkml:trace>
  <inkml:trace contextRef="#ctx0" brushRef="#br0">19667 12518 8516,'1'-19'0,"2"-2"0,4 0 347,1 0 1,1 2-1,6 6 1,1 2 0,1 3-1,4 2 1,0 2 0,1 3-1,-1 1 1,0 0 0,-4 1-1,-1 4 1,-3 5-348,-3 3 0,9 7 0,-3 3 0</inkml:trace>
  <inkml:trace contextRef="#ctx0" brushRef="#br0">19796 12690 8727,'-8'-6'238,"-3"6"0,6 0 0,2 8 0,1 6 0,2 4 0,0 3 0,0 0 0,0 1 0,2-1 0,1-1 0,4 0 0,-1-1-1628,0 0 1,5 0 1389,-1-4 0,9-1 0,4 0 0</inkml:trace>
  <inkml:trace contextRef="#ctx0" brushRef="#br0">20141 12705 8717,'-6'-15'0,"-4"3"0,-4 0 204,-5 3 0,3 6 0,-3-1 0,1 8 0,0 5 1,-1 4-1,2 3 0,1 2 0,1 1 0,3-2 1,2-1-1,5-1 0,4-1-142,1 1 1,0-1 0,1 0 0,4-1 0,5-2 0,2-1 0,3 1 0,-1 0 0,2 0 0,0-1 0,0 0 0,-3-1 0,0 1 11,-1 1 1,-4-3-1,-3 2 1,-3 1 0,-4 0-1,-4-1 1,-7-6 0,-5-2-1,-1-2 1,-1 0 0,-3-2-2681,1-2 66,-5 2 2540,11-11 0,-5-1 0,6-9 0</inkml:trace>
  <inkml:trace contextRef="#ctx0" brushRef="#br0">20386 12374 8470,'0'-15'0,"0"1"150,0 0 0,-2 6 1,-1 6-1,-3 10 0,-2 13 1,-3 9-1,-1 9 0,1 2 1,3 2-1,2 1 0,3-1 1,1 0-1,2 0-37,0 0 1,5-4-1,1-4 1,1-3 0,1-7-1,0-2 1,1-6 0,1-2-1,-1-7 1,3-8-1,-1-8-319,-2-5 0,4-3 1,-3-2-1,3-1 1,1 2-1,0 1 1,1 3-1,-3 2 0,0 3 1,-3 1-1,1 6 427,-2 4 0,-2 5 1,-6 6-1,0 1 1,0-1-1,0 2 0,0 1 1,0 3-222,0-3 0,0 6 0,0-1 0</inkml:trace>
  <inkml:trace contextRef="#ctx0" brushRef="#br0">20832 12518 8411,'6'-23'321,"4"4"0,3 5 0,3 3 0,3 3 0,3 1 1,2 4-1,-1 1 0,-1 1 0,-1-2 0,1-2 1,-1 2-1,0 1-752,-4 2 1,-2 2 430,-6 2 0,-2 4 0,-7 7 0</inkml:trace>
  <inkml:trace contextRef="#ctx0" brushRef="#br0">20990 12431 8137,'-14'0'226,"1"7"1,2 2-1,3 4 1,1 3-1,3 3 1,-1 7-1,-2 4 1,1 5-1,-2 2 1,2 3-1,-1 2 1,4 1 46,1 0 1,2-6 0,0-4 0,2-4 0,3-5 0,4-5 0,4-4 0,2-6 0,-1-4 0,2-3 0,2-2 0,2-2 0,1-1-994,0-2 1,-2-6-1,-3 3 1,2-2-1,1 2 720,-2 2 0,6-5 0,-1 3 0</inkml:trace>
  <inkml:trace contextRef="#ctx0" brushRef="#br0">21479 12532 8721,'0'-14'0,"0"-1"406,0 1 0,-1 3 0,-2 8 1,-2 12-1,0 12 0,0 6 0,-1 2 1,-1 1-1,1 2-178,3 2 1,-4 4 0,3-4 0,0-1 0,3 1 0,1-1 0,1-1 0,4-3-1,5-5 1,3-5 0,1-4 0,0-6 0,1-4 818,-1-3-1054,7-2 1,-5-7 0,5-4 0,-2-5 0,2-5 0,-1-1 0,1-4 0,-3 1 0,-2-1 0,-2 1 0,-1-2 0,-2-2 0,-3 2-232,-1-1 1,-3 6 0,-2-2 0,1 0 0,2 2 0,-2 3 0,-1 3 0,-2 1 0,0 1 427,0-1 0,6 7 0,4 4 0,2 2 0,3 2 0,-1 0 0,1 0 0,-1-2 0,0-1 0,1-2-187,-1 2 1,1 0 0,-1 0 0,0-2 0,1 0 0,-1 0 0,1 1 0,-1 0 0,-1 1 0,-2 0 0,-2-2-6688,3 2 6684,-6 1 0,7 2 0,-5 0 0</inkml:trace>
  <inkml:trace contextRef="#ctx0" brushRef="#br0">22199 12302 8861,'9'0'216,"1"0"1,1 0 0,2 2-1,3 2 1,3 6 0,3 4-1,2 5 1,0 5 0,0 4-1,0 0 1,-1 1 276,-3 0 0,0 1 0,-8 2 0,-2 2 0,-5-1 0,-4 1 0,-2 0 1,-6-2-1,-5-2 0,-8-1 0,-4 1 0,-4 2 0,-4 2-1038,0-2 0,1 3 1,3 0-1,-1 2 0,-2 4 543,-2 6 1,3-3-1,-6 6 1</inkml:trace>
  <inkml:trace contextRef="#ctx0" brushRef="#br0">22256 12316 8501,'-8'-14'288,"3"0"1,5 6 0,5 3 121,5 3 0,7 2 1,3 0-1,-1 0 0,0 0 1,2 0-1,0 0 1,-1 0-1,-2 0 0,-2 0 1,-2 0-1,1 0-199,-1 0-203,-6 0 0,-2 3 1,-6 5-1,-1 7 0,-4 2 1,-5 6-1,-2 4 0,-3 6 1,2 4-1,2 3 0,3 3 1,0 4-1,2 2 282,0 2 1,1-3-1,5 4 1,0-3 0,0-3-1,0 1 1,0-2 0,0-1-1,0-4 1,0-3 0,0-5-1,0-2-123,0-1 1,-2-5-1,-3-3 1,-6-3-1,-5-6 1,-6 0-1,-4-4 1,-6-4-1,-3-2 1,-6-2-1,-6 0 1,-7 0-1,-7-2-1136,-6-2 0,-11 2 0,35 0 0,-1-1 969,-2 2 0,-2 1 0,-10-3 0,-2-1 0,-3 0 0,1 0 0</inkml:trace>
  <inkml:trace contextRef="#ctx0" brushRef="#br0">1496 12014 13976,'0'-16'0,"-2"-1"-20,-2-3 0,-4-4 0,-7 5 0,-1 2 0,-3 1 1,-5 3-1,-3 3 0,-3 5 0,-4 4 326,-4 1 1,1 1 0,0 4 0,0 6 0,2 7 0,0 8-1,3 4 1,3 5 0,5 2 0,7 1 0,5 1 0,8-3-1,2 1 1,2-2 0,2 1-577,2-4 1,6-7 0,9-1 0,5 0 0,3-2 0,4-1 0,2-2 0,6 1 412,2-3 0,9-1 0,1-1 1</inkml:trace>
  <inkml:trace contextRef="#ctx0" brushRef="#br0">1985 12000 18335,'-14'6'-233,"-1"2"0,1 8 0,1 3 0,4 5 0,4 5 0,3 3 0,2 3 0,0 2-35,0 3 1,3-5 0,4-3-1,6-5 1,1-3 0,4-1-1,-2-4 1,0-5 0,-2-1-1,0-2 106,1-1 0,5 9 1,3-3-1</inkml:trace>
  <inkml:trace contextRef="#ctx0" brushRef="#br0">2503 11913 10505,'14'-4'11,"1"-1"0,6 0 0,3 7 0,3 2 0,2 9 0,-2 8 1,-2 9-1,-1 6 0,0 4 0,-1 1 0,-6 2 0,-4-1 1,-5-2 9,-2-2 0,-2 1 0,-9 4 1,-8 0-7,-9 0 1,-9 7 0,-12 1 0</inkml:trace>
  <inkml:trace contextRef="#ctx0" brushRef="#br0">1582 15856 22727,'0'-15'-8,"0"1"0,0 0 0,2 1 1,3 2-1,6 1 0,5 0 0,5 1-6,1-1 1,2 7 0,3-2 0,-1 4 0,-4 2 0,-1 4 0,-5 5 0,-5 4-1,-6 5 1,-5 7 0,-6 4 0,-7 5 0,-6 2 0,-4 3-1630,-2 2 1596,-3 1 0,0-6 0,0-2 0,4-2 1,5-1-1,3-3 0,4-5 0,2-3 1,5-4-1,5-2 0,7-6 0,7-4 54,8-3 0,5-2 0,2 0 0,0-2 1,1-1-1,2-3 0,2-2 0,-2-4 1,-2 0-1,-1-4 0,0 0 0,-2-2 1,-1 2 104,-2-1 0,-7-1 0,4 4 0</inkml:trace>
  <inkml:trace contextRef="#ctx0" brushRef="#br0">1309 15928 20826,'-38'21'-201,"-1"3"0,14 4 0,1 6 1,8 4-1,5 4 0,3 3 0,1 1 1,4 2-1,5-2 0,6-1 0,8-3 1,4-2 67,6-2 0,3-8 0,3 1 0,3-7 0,2-4 0,3-2 0,1-2 1,4-3 287,3-4 0,3-9 0,6-8 0</inkml:trace>
  <inkml:trace contextRef="#ctx0" brushRef="#br0">2330 15798 18952,'28'-5'0,"-3"1"0,-1 0-250,2 3 0,1 9 1,0 8-1,-3 11 1,-5 11-1,-4 7 1,-6 5-1,-6 1 0,-7 3 1,-11 2-1,-7 3 1,-7 0-1,-4 1-1465,-6-4 1680,-2-2 1,-9-3 0,-1-1 0</inkml:trace>
  <inkml:trace contextRef="#ctx0" brushRef="#br0">5006 15813 13760,'-24'-15'0,"2"1"0,0 1 371,-1 3 0,4 4 0,-3 6 1,1 0-1,2 3 0,0 5 0,-1 8 1,3 5-1,2 5-374,6 1 0,-2-3 1,6 0-1,2 1 1,3 3-1,4-1 1,6-3-1,4-4 1,6 0-1,4-1 1,1-3-1,1-5 1,-2-6-1,0-4 1,0-1 180,0 0 1,-2-1-1,2-4 1,-5-5 0,-3-2-1,-3-4 1,-2-2 0,-3-3-1,-1 1 1,-4-3 0,-3 1-1,-5-2 1,-5 0-746,-2 0 0,-4 6 0,-2 1 1,-1 4-1,1 5 0,2 1 1,2 4-1,1 3 750,3 5 1,4 3-1,6 6 1</inkml:trace>
  <inkml:trace contextRef="#ctx0" brushRef="#br0">5136 15928 18155,'-10'0'628,"4"0"1,6 0-1,11 0-345,10 0 1,8 0 0,3 0 0,3 0 0,3 0 0,5 0 0,5 0 0,5 1 0,6 3 0,5 0-1,3 0 1,-1-3 0,-1-1-183,1 0 1,-1 0 0,3 0 0,-5 0 0,1 0 0,2-1 0,3-3-1,-1-2 1,3 0 0,-4-1 0,-2 4 0,-5 1-176,-6 2 1,5 0 0,-5 0-1,-1 2 1,0 1 0,-2 4-1,3-1 1,2 2 0,0-2-1,-1 1 1,-3-2 0,3-1 0,2 1 5,6-2 0,-4-1 0,5-2 0,0 0 1,1 0-1,2 0 0,-1 0 0,-2 0 0,-5 0 1,-3 0-1,-3 0 0,1 0 0,0 0 40,-1 0 0,-3-5 0,-6 0 1,3 2-1,2 2 0,1 1 0,1 0 1,-1 0-1,1 0 0,0 0 1,3 0-1,2 0 0,0 0-36,-3 0 0,3 0 1,-3 0-1,3 0 0,1 0 1,-1 0-1,-2 0 0,-2 0 1,-3 0-1,-2 0 0,-3 0 1,-2 0-1,-2 0 37,-2 0 1,-1 0 0,3 0-1,-2-2 1,2-1 0,0-2-1,0 2 1,-3 0 0,0-1-1,-2 0 1,0 0 0,-3 3-1,-3-1-511,-5-3 0,3 4 1,-5-4-1,1 3 1,-4 2-489,-3 0 0,-8-1 0,-3-4 0,-4-5 0,1-1 1041,3 2 1,-5-3 0,0 8 0,-8 0 0,-5 3 0,-2 1 0,1 1 0,0 4 0,-1 3 216,1 0 0,0 5 1,1-3-1,2 4 1,3 4-1,1 1 1,4-2-1,1 1 1,2-1-1,0 3 1,2-1-1,4 0 1,7 0-229,5-1 0,7-2 0,-1-3 1,3-4-1,2-4 0,2-3 1,1-2-1,1-2 0,1-3 1,-1-4-1,1-4 0,-4-3 1,-4-2-59,-7-1 1,-5-5 0,-4 3 0,-8-1 0,-10-4 0,-13 1 0,-11-1 0,-11 4 0,-10 1-1,-6 5 1,-4 5 0,1 6 0,0 3-69,-1 2 1,1 7 0,5 1 0</inkml:trace>
  <inkml:trace contextRef="#ctx0" brushRef="#br0">4273 14978 11510,'-15'-13'168,"1"4"0,0-2 0,-1 6 0,1 2 0,-2 1 0,-3 4 0,-5 4 0,-4 8 0,0 9-36,-1 4 0,0 2 0,2-1 0,3 1 0,6 0 0,7-2 0,6-3 0,4-5 0,1-3 0,1-1 0,4-1 0,6 1 0,5-1 0,5 0-253,2 1 0,-1-1 0,2 0 1,-5 2-1,-5 2 0,-2 3 1,-4 0-1,-2-1 0,-3 0 1,-1-1-1,-4 0 0,-3-1 1,-4-3 33,-4 0 1,-1-6-1,-1-1 1,-1-1 0,-1-4-1,-2-1 1,1-4 0,2-3-1,3-4 20,4-4 0,-4-8 1,5-1-1</inkml:trace>
  <inkml:trace contextRef="#ctx0" brushRef="#br0">4604 14906 8650,'0'-1'105,"-2"10"1,-3 20 0,-4 8 0,-4 4 0,0 2-1,2 2 1,3 2 0,1 1 0,4-2 0,2 0 0,1-1-1,0 0 1,0-5-836,0-3 730,0-4 0,0-11 0,0-1 0</inkml:trace>
  <inkml:trace contextRef="#ctx0" brushRef="#br0">4431 15223 14895,'0'-15'82,"2"1"0,2 1 1,6 2-1,3 3 1,3 0-1,4 0 0,8-2 1,5 1-1,4-1 1,5-1-1,2 0 1,6-2 18,1-1 1,-6 7 0,0-7 0,-9 1 0,-5 2 0,-9 0 0,-4 3 0,-7 1 0,-6 4 0,-12 3-1,-10 5 1,-11 6-280,-4 7 1,-6 4 0,3 7 0,1 0 0,1 1 0,4 2 0,2 2 0,6-2 0,5-2 0,7-1 0,4-2 0,3-2 0,4-4 54,3-5 1,4 0-1,10-11 1,5-2 0,3-1-1,1-4 1,-3-3-1,-1-4 1,0-6 0,0-2-1,-1-4 1,-3 0 0,-4-1-1,-3 1 22,-3 0 1,-6-3 0,4 5 0,-1 0 0,-4 0 0,-1 0 0,-4 3 0,-3 4 0,-3 9 162,0 6 0,2 5 1,6 7-1,1-1 0,4 1 1,3-1-1,2 2 1,-1 2-1,1 1 0,0-2 1,-2-1-1,0-1-152,0-1 0,-4-6 0,4-5 0,0-6 0,-1-7 0,-1-2 0,-1-3-1773,1 1 1886,-4 6 1,9-5-1,-4 4 1,1-3-1,3 3 1,0 2 232,-2 1 1,4 4 0,-5-4 0,2 0 0,-2-4 0,-2-3 0,-1 0-1,0 2-424,0 2 1,1-1-1,-1-4 1,4 1-1,4 0 1,2 0-1,1-3 1,1 0-1,2 0 1,1 2-1,-1 0 1,0-1-1,-2 1 218,-1-1 1,-3 6 0,-2 1 0,-3 3 0,-1 7 0,-4 6 0,-1 4 0,-2 4 0,0 4 0,0 4 164,0 3 0,0-3 0,0 0 0,0 1 0,0 2 0,0 2 0,0-2 0,-2-1 0,-1-2 0,-2 0-196,2-2 0,-5 5 1,0-4-1</inkml:trace>
  <inkml:trace contextRef="#ctx0" brushRef="#br0">5352 15151 10642,'0'-15'26,"0"1"0,0 0 1,1 1-1,4 2 1,5 3-1,2 0 1,4 1-1,4 1 0,2 3 1,2-1-1,0 1 1,2-2-161,1 2 1,1 2 91,1 1 1,0-7 0,0-1-1</inkml:trace>
  <inkml:trace contextRef="#ctx0" brushRef="#br0">5841 14834 8065,'5'-14'0,"1"-1"219,2 1 1,-3 4 0,4 3-1,3-1 1,0 1 0,3 1-1,-1 3 1,1-1 0,-1 1-1,0-2-219,1 2 0,-1 2 0,0 1 0</inkml:trace>
  <inkml:trace contextRef="#ctx0" brushRef="#br0">5884 14805 8296,'-10'16'0,"2"4"0,0 2 0,2 2 0,0 2 0,2 2 0,1 6 0,0 1 0,-2 0 0,2-1 0,1-1 188,2 1 1,2 1 0,1-4 0,2-1-1,0-5 1,1-2 0,2-6 0,2-1 0,-1-3-1,3-3 1,0-5 0,4-4 0,2-2 0,3-3-215,1 0 1,-3-8 0,4 3 0,-1-6-1,0-2 1,4-2 0,1 1 0,2 1 25,0-3 0,0-2 0,-1-7 0</inkml:trace>
  <inkml:trace contextRef="#ctx0" brushRef="#br0">6402 14877 8469,'-14'-6'84,"-1"4"0,1-2 1,-1 10-1,3 7 1,0 6-1,4 3 1,0 2-1,2 0 0,0 0 1,2 2-1,3 1 1,2 2 40,4 0 0,3-7 0,5-3 1,-2-4-1,-1-4 0,1-3 1,2-2-1,1-3 0,1-1 0,-1-4 1,0-1-1,1-5 0,-1-3-283,0-5 1,6-2 0,-1 2 0,-2-3 0,-1-5 0,-1-1 0,-1-1 0,1 2 0,-1 0-1,-1 0 1,-2 2 0,-3 1 0,-2 3 371,-2 2 1,-3 10 0,-1 6-1,0 8 1,0 6 0,0 4-1,0 3 1,0 0 0,0-1 0,2 0-1,1-1-293,2 0 0,1 5 0,-3-5 0,2-1 0,0-2 79,1-2 0,-4 0 0,4 1 0</inkml:trace>
  <inkml:trace contextRef="#ctx0" brushRef="#br0">6848 14690 8558,'10'-14'0,"-1"1"259,2 4 0,-3-3 0,2 8 0,1-1 1,2 0-1,1 0 0,2 2 0,2 0 1,1 0-1,-1-2 0,-2 2-20,-2 1 0,-1 0 1,-2-1-1,-3 0 1,-2 5-1,-2 6 0,-3 4 1,1 4-1,1 2 1,2 3-226,-2 1 0,0 2 0,0 7 0,2 0 0,-2 3 1,0 0-1,1-1 0,0 1 0,0-2 0,-3 0 1,-1 0-1,0 1 0,0-1 1738,0-1-1714,0-9 1,0 4 0,0-7-1,0-2 1,-1-2 0,-4-4 0,-5-3-1,-3-2 1,-2-2 0,-5-1 0,-4 0-1,-4 2-38,-6-2 0,-3-1 0,-6-2 0</inkml:trace>
  <inkml:trace contextRef="#ctx0" brushRef="#br0">10286 15079 8033,'5'-27'0,"0"1"0,0 2 0,0 0 299,-1 2 0,1-4 1,-5 5-1,0 1 0,0-3 1,-1 2-1,-4-1 1,-5 3-1,-3 1-164,-1 6 1,-2 5 0,-2-1 0,-1 2 0,0 3 0,0 3 0,0 4-1,0 6 1,-1 4 0,1 5 0,2 5 0,2 5 0,4 5 0,3 4 0,0 5-323,0 5 0,5-3 0,-2 3 0,3-3 0,2-2 0,0 0 1,0-1-1,2-4 0,3-3 0,3-1 0,1-1 0,-1-2 0,0-4-1986,0-3 2173,-4-7 0,8 11 0,-4-6 0</inkml:trace>
  <inkml:trace contextRef="#ctx0" brushRef="#br0">9855 15208 8175,'-10'-4'0,"2"-3"265,2-1 0,3 5 1,7-3-1,8 1 0,5 0 1,9 2-1,4 1 0,5 2 1,0 0-1,2-1 0,0-3 1,1 0-441,-1 0 1,5 1 0,-6 0 0,1-2 0,-3 0 0,-4 1 0,-3-1 0,-1 2 0,-4 1 0,-1 2 80,-3 0 1,-4 2 0,-4 2 0,-7 6-1,-6 1 1,-5 0 0,0-1 0,1 1 0,1 2 4690,-4 1-4804,4 1 1,-1-1 0,7 1 0,0-1 0,0 0-1,0 1 1,0-1 206,0 0 0,0 1 0,0-1 0</inkml:trace>
  <inkml:trace contextRef="#ctx0" brushRef="#br0">10646 14877 8548,'2'-20'112,"2"-4"0,-2 3 0,4 3 0,-1 9 0,0 9 0,-2 8 0,-1 4-112,-2 3 0,0 6 0,0 1 0</inkml:trace>
  <inkml:trace contextRef="#ctx0" brushRef="#br0">10876 15093 8800,'-6'8'0,"-4"-1"0,-1-1 0,0 4 12,1 2 1,5 3-1,-3-1 1,2 2-1,3 3 1,1 4 0,2-1-1,0-3 1,2-1-1,1-1 1,3 3 0,2-3-77,4-1 0,-4-8 0,0-5 0,-2-7 0,-3-9 1,0-5-1,1-1 0,2-2 0,2-3 0,3-3 1,2-2 54,1 1 1,-2-1 0,0 2 0,4 1-1,-1 4 1,-2 1 0,-4 5 0,2 3-1,2 5 1,0 3 351,-4 7 1,-1 4 0,-4 10-1,0 2 1,0 3 0,-3-1 0,-1 3-1,-1-2 1,-3-1 0,0-2-344,0-2 0,-4 5 0,0 1 0</inkml:trace>
  <inkml:trace contextRef="#ctx0" brushRef="#br0">11265 14935 8357,'0'-14'0,"0"-1"406,0 1 1,6-5 0,2-1 0,2 4 0,-1 5 0,2 6 0,2 4-1,2 1-406,-1 0 0,0 6 0,1 2 0</inkml:trace>
  <inkml:trace contextRef="#ctx0" brushRef="#br0">11337 15093 8440,'-7'15'0,"-1"-1"-129,0 0 0,2 1 1,6-1-1,0 1 0,0-1 1,0 0-1,0 1 129,0-1 0,6 1 0,2-1 0</inkml:trace>
  <inkml:trace contextRef="#ctx0" brushRef="#br0">11668 15007 8440,'-8'-6'202,"-5"4"0,3-3 0,-3 4 0,-1 2 0,-2 4 0,-2 5 0,-1 2 0,3 4 1,5 2-1,6 1 0,4 0 0,1 0-402,0 1 1,1 0 0,4-2 0,5 1 0,4-1 0,4-2 0,1-2-1,-3 1 1,-5-1 177,-6 0 0,-10-1 0,-5-3 0,-2-6 0,-3-2 0,1-2 0,-1 0 22,1 0 0,6-6 0,2-2 0</inkml:trace>
  <inkml:trace contextRef="#ctx0" brushRef="#br0">11955 14734 8064,'-6'20'72,"3"-2"1,-7 7 0,-1 6-1,0 6 1,1 4 0,4 2 0,1-1-1,0-2 1,2-3 0,3-2 0,3-5-1,4-6 75,1-9 0,-4-3 1,4-8-1,0-4 0,-1-5 1,1-3-1,-2-5 1,2-3-1,0-2 0,2 4 1,-1 3-253,1 0 1,-1-1 0,6 3 0,-1 4 0,1 3-1,-1 2 1,-1 2 0,-2 3 0,-3 4 0,-2 4 0,-2 3 205,-3 3 1,-1-3 0,0 4 0,-1-4 0,-3 0-1,0 1-101,0 2 0,-4 1 0,0-6 0</inkml:trace>
  <inkml:trace contextRef="#ctx0" brushRef="#br0">12444 14805 8379,'-8'-14'266,"4"0"1,2-1 0,4 3 0,2 2 0,6 5-1,3 4 1,3 1 0,3 0 0,3 0 0,2 0-1,-1 0 1,-1 0-288,0 0 0,-4 0 0,1 0 0,-3 0 21,-1 0 0,-7-7 0,-2-1 0</inkml:trace>
  <inkml:trace contextRef="#ctx0" brushRef="#br0">12473 14791 8111,'-14'14'0,"-1"1"0,3 1 181,2 3 1,-3 3 0,5 6 0,-1-3-1,1-2 1,1-1 0,4 0 0,1 2-1,2-1 1,2-4 0,1-3 0,4-2-1,1 1-55,3-1 1,2-4 0,1-2 0,0-2-1,1-3 1,-1-1 0,2-2 0,2 0 0,1 0-1,0 0-126,2 0 0,1-7 0,7-1 0</inkml:trace>
  <inkml:trace contextRef="#ctx0" brushRef="#br0">12905 14877 8671,'-15'-1'0,"1"-2"71,0-2 1,4 2-1,2 7 1,0 6-1,2 4 1,-2 4-1,1 1 1,1 0 0,3 1-1,1-1 1,2 0-1,0 0 1,2-1 152,2-6 0,0 3 0,5-7 0,2 0 0,2-3 0,2-4 0,-1-1 0,0 0 0,1-1 0,-1-3 0,1-2 1,-1-2-491,0-3 1,2-2 0,2-1 0,1-1 0,-3 1 0,-3 0 0,-5-1 0,0 2-1,-2 2 1,1 2 0,-4-3 343,-2 0 0,-1 5 0,0 7 0,0 8 0,0 5 0,2 1 0,1 1 0,2-1 0,0-1 0,0-2 0,1-1-2190,2 1 2112,-5 2 0,10 1 0,-5 0 0</inkml:trace>
  <inkml:trace contextRef="#ctx0" brushRef="#br0">13351 14676 7860,'9'-6'231,"1"-4"0,0-3 1,4 0-1,-1 2 1,-2 3-1,-1 2 0,1 1 1,1 0-1,3 0 1,-2 1 34,-4-3 1,-1 6 0,-5-3 0,4 6 0,-1 4 0,1 2-1,-4 4 1,0-1 0,0 2 0,2-1 0,0 4-138,1 0 0,-4 5 1,4 0-1,-1 1 1,0 4-1,-2 1 1,0 2-1,0 0 1,2-1-1,-2 3 1,1 1-1,-1 1 1,2-1-14,-2-1 0,-2-7 1,-2-2-1,-4-1 1,-5-4-1,-2-2 0,-4-6 1,-4-2-1,-5-2 1,-6-1-1,-4 1 0,-1 0 1,-4 0-117,-2-2 0,-14 5 0,-3 0 0</inkml:trace>
  <inkml:trace contextRef="#ctx0" brushRef="#br0">14804 16805 7652,'0'-14'0,"0"-2"0,0-2 0,0-1 336,0 2 0,0 1 1,0 1-1,0 1 1,-2 1-1,-3 4 1,-3 2-82,0 1 1,-4 4 0,2-3-1,-3 5 1,-1 5 0,1 5-1,2 4 1,1 5 0,1 4-1,1 1 1,3 0 0,3 1-1,2 2 1,2 2 0,3 0-280,4 0 1,-1-7 0,2-3 0,1-3-1,2-1 1,3-1 0,1-1 0,3-4 0,-1-4-1,0-3 1,2-4 0,1-4 0,2-9 17,-1-7 1,2-5 0,-6-2 0,-1-1 0,-2-2 0,-3-3-1,-4-1 1,-4 1 0,-5 3 0,-6 2 0,-9 3 0,-9 3 0,-6 6-489,-4 7 0,-6 5 0,2 6 1,-4 1-1,1 4 494,3 5 0,-4 9 0,5 3 0</inkml:trace>
  <inkml:trace contextRef="#ctx0" brushRef="#br0">14890 16791 8352,'-14'-10'0,"-1"1"146,1-2 0,6 3 0,5 0 0,8 1 0,9 4 0,7 1 0,4 2 0,4 0 0,6 0 1,5 0-1,5 0 249,3 0 1,0 0-1,8 0 1,5-1-1,3-2 1,4-4 0,3 1-1,2 0 1,2 1-1,4 0 1,-1 0 0,0 2-1,-1 1-501,1 2 1,-4-1-1,4-2 1,-3-2-1,-1 2 1,-4 1-1,1 2 1,-3 0-1,1 0 1,-3 0-1,-1 0 1,-1 0 0,0 0 64,-3 0 0,4-2 1,-1-1-1,-1-2 1,-6 2-1,-3 0 0,-2 0 1,-3-2-1,-1 2 1,0 1-1,-2 1 1,-1-3-1,-2 0 81,1 0 1,-1 3-1,0 1 1,0 0 0,0 0-1,0 0 1,2 0-1,3 0 1,3 0 0,2 0-1,0 0 1,-1 0 0,3 0-40,2 0 0,-9 0 1,5 0-1,-7 0 1,-4-2-1,0-1 1,-3-2-1,1 0 1,-3 1-1,0-1 1,1 2-1,6 1 1,2 2-209,2 0 1,5-2-1,-5-1 1,-1-2-1,1 2 1,-1 0-1,-7 0 1,-8-2 0,-8 0-1,-3-1 655,-4-4-650,-7 4 1,-2-1-1477,-4 7 0,-2-1 0,1-2 1678,-6-2 0,1-6 0,-4 3 0</inkml:trace>
  <inkml:trace contextRef="#ctx0" brushRef="#br0">19134 16446 8824,'-22'-2'0,"3"-1"0,3-2 0,1 2 0,1 1 0,0 4 0,-1 3 0,1 4 0,-1 4 0,1 2 0,1-1 313,4 0 1,2 1 0,7-1 0,0 2 0,2 2 0,3 1 0,4-2 0,6-2 0,2-4 0,4-1 0,1-1 0,4-1 0,1-3 12,2-3 0,0-4 1,-1-1-1,1-4 1,-2-1-1,-1-3 1,-4-2-1,1-1 1,-2-2-1,-1-2 1,-4-2-1,-5-1 0,-6-2-476,-3 1 1,-5 3-1,-7-3 1,-11 1-1,-11 3 1,-11 4-1,-10 4 1,-9 5 149,-10 4 0,-6 1 0,35 0 0,-1 0 0</inkml:trace>
  <inkml:trace contextRef="#ctx0" brushRef="#br0">13495 17467 8533,'-7'-22'0,"-2"4"92,-4 7 0,-2 5 0,1 6 0,-2 0 0,-1 0 1,-4 1-1,-2 4 0,-1 5-20,2 3 1,1 1 0,7 2 0,1 1 0,3 3 0,6-3 0,2-1 0,2-1 0,2-1 0,2 2 0,6 2 0,3 1 0,1-2 0,2-1 0,2-1 28,1-1 7,0 1 0,-4-1 0,-1 0 1,-1 1-1,-4-1 0,-5 0 0,-8-1 1,-7-2-1,-5-3 0,-5 0 1,-1-1-328,-4-1 1,-1 4 0,-2-5 0,1-1 0,1 1 0,1 0 0,4-2 218,1-1 0,2-9 0,4-1 0</inkml:trace>
  <inkml:trace contextRef="#ctx0" brushRef="#br0">13639 17410 8524,'1'-13'564,"4"3"-407,-3 4 0,2 12 1,-7 6-1,-3 5 0,-2 9 1,-2 4-1,1 4 0,1-2 1,1-2-1,2 0 0,1 2 1,-1 2-1,2-2-239,1-2 1,2-1 0,0-2 81,0-3 0,6 3 0,2-4 0</inkml:trace>
  <inkml:trace contextRef="#ctx0" brushRef="#br0">13509 17698 8524,'0'-15'0,"0"1"-6,0-1 0,2 6 0,2-1 1,8-1-1,5 0 0,7 0 1,5 1-1,6-1 0,7-2 1,6-1-1,3-1 0,2 1 258,-2-1 1,-3 1 0,-10 0 0,-6 1 0,-5 2 0,-8 3 0,-7 3 0,-16 7 0,-12 7 0,-11 9-271,-5 6 0,-3 3 1,3 2-1,-1 1 0,1 2 1,1 0-1,4-3 0,3-4 1,5-1-1,3 0 1,3-1-1,3-3 0,6-2-56,2-2 0,10-8 0,6-3 0,9-4 0,4-1 1,2-1-1,0-4 0,-1-5 0,1-2 0,0-3 1,0-1-1,-2-1 0,-2-3-177,-1 3 1,-6-4 0,1 2-1,-4 0 1,-4 0 0,-3-1-1,-2 3 424,-3 1 1,0 9 0,1 7-1,2 8 1,0 5 0,2 2 0,0-1-1,4 0-326,0 1 1,3-7 0,-1-3-1,1-4 1,-1-2 0,-1-4-1,0-5 1,-1-3 0,4 1-1,-1 0 1,-2 3 0,-4-2-1,2-1 390,2 3 1,-3 2-1,-1 9 1,1 3 0,-2 4-1,-3 6 1,-4 2 0,-1 3-1,0-3 1,0-1 225,0-1 0,0-6 1,0 1-1,0-2 1,0-5-1,0-8 1,0-6-715,0-3 0,5-1 1,1-1-1,2-1 1,4-3-1,-1 3 1,0 1-1,-1 1 1,1 1-1,2 0 1,1-1 250,0 1 0,7-7 0,2-1 0</inkml:trace>
  <inkml:trace contextRef="#ctx0" brushRef="#br0">14775 17410 8291,'0'14'248,"0"-6"1,0 5 0,-2-2-1,-1 5 1,-3 5 0,-1 0-1,1 1 1,3 0 0,0 4-1,0 1 1,-2 2-249,2 0 0,-5 0 0,0-1 0</inkml:trace>
  <inkml:trace contextRef="#ctx0" brushRef="#br0">14502 17669 8318,'13'-15'0,"-2"1"-44,-2 0 0,1-1 0,4 1 1,2-1-1,2 3 0,3 0 0,1 4 1,4 0-1,1 2 0,3 0 1,4 1-1,2 0 0,3 0 44,-1 2 0,1-5 0,4 0 0</inkml:trace>
  <inkml:trace contextRef="#ctx0" brushRef="#br0">15120 17424 8524,'0'-14'231,"0"4"0,-1 2 0,-2 3 0,-4 7 0,-1 6 1,-3 6-1,-2 4 0,-1 3 0,1 1 0,3 4 1,4 1-208,0 2 0,4-5 0,-3 0 0,5 1 0,3 2 0,4 1 0,1-3 0,3-3 0,0 1 0,0-2-24,-1-1 0,0 6 0,4-4 0</inkml:trace>
  <inkml:trace contextRef="#ctx0" brushRef="#br0">15351 17482 10619,'1'14'0,"2"2"174,2 3 0,0-1 0,-3 6 1,1 0-1,2-2 0,-1-3 1,1-3-1,0-1 0,-2-1 1,0 1-1,2-3 3,5-2 0,-4-5 1,0-10-1,1-5 0,1-4 1,1-5-1,1-5 0,1-3 1,2-4-1,1-1 0,1-1 1,-1 1-1,2 1-4161,3 3 2689,-3 5 1295,5 2 0,-6 1 0,-1-3 0</inkml:trace>
  <inkml:trace contextRef="#ctx0" brushRef="#br0">15854 17251 8164,'14'5'0,"1"0"0,-1 0 222,1 1 0,-3 2 0,0 5 0,-4-2 0,0 0 0,-2 4 0,0 2 0,-2 3 0,-3 0 1,-1 3-1,0 1 0,0 0 0,0 1 0,0 2 0,0 2 0,-1 0-22,-4 0 1,-3-5 0,-8 0 0,-2 0 0,-3 0-201,-1 0 0,-8 6 0,-7 7 0</inkml:trace>
  <inkml:trace contextRef="#ctx0" brushRef="#br0">18990 17223 8369,'0'-21'0,"0"-1"0,2-2 269,3 0 1,-4 1-1,4-2 1,-3 2-1,-2 2 1,0 4-1,-2 2 1,-3 6-154,-4 4 0,-4 3 0,-1 4 0,-2 3 0,-2 6 0,-3 7 1,1 7-1,-3 6 0,2 4 0,1 2 0,4 3 0,3 1 0,5 2 1,1 0-218,4 1 44,2-1 1,-4 0 0,0 0 0,2 0 0,3 0-1,3-1 1,3-2 0,1-3 0,-1-2 0,-3-5 0,-1-3-1,-2-4 1,0-2-1049,0-4 1,-2-1 0,-2-3 1104,-6-3 0,-3 2 0,-1-4 0</inkml:trace>
  <inkml:trace contextRef="#ctx0" brushRef="#br0">18588 17582 8369,'1'-19'207,"4"0"1,-2 0 0,7 4 0,1 1 0,2 0 0,3 1 0,3 2-1,3 3 1,2 0 0,0 1 0,3 1 0,4 3 0,2 1-131,-1 2 1,2 0-1,-4 0 1,-3 2 0,-1 3-1,-4 4 1,-4 4 0,-7 1-1,-4 2 1,-3 2-1,1 3 1,-2-1 0,-3 1-434,-4-3 0,0 3 0,-4-2 1,0-2-1,2-1 0,-2-1 356,0-1 0,-2 1 0,-4-1 0</inkml:trace>
  <inkml:trace contextRef="#ctx0" brushRef="#br0">19163 17223 8514,'10'-29'0,"-2"0"323,-2 0 0,5 7 0,-1 4 1,3 6-1,1 2 0,0 0 1,1 4-1,-1 4 0,-1 7-323,-3 3 0,9 8 0,-3 7 0</inkml:trace>
  <inkml:trace contextRef="#ctx0" brushRef="#br0">19436 17338 8369,'-12'1'-103,"2"4"1,5 5 0,4 3 0,1 3 0,0 1-1,0 4 1,0 1 0,0 4 0,1 1 28,4 2 1,-3 0-1,2-2 1,0-2-1,-1-2 1,2-2-1,-2-4 72,-2-1 1,6-14 0,1-9 0,3-7 0,2-7 0,3 0 0,0-1 0,0 1 0,-2-1 0,1 1 0,-1 0 0,0 4 0,1 1 486,-1 1 1,-1 1 0,-2 1 0,-3 5 0,-2 8 0,-4 8 0,-4 5 0,-2 1-439,0 1 1,3-1-1,1 0 1,0 1 0,-2-2-219,-3-4 0,4-4 0,-4-10 0,3-4 0,4-3 0,1 1 0,4 2 0,-1-3 0,2 0 0,0-3 0,3 3-1834,2 2 2005,-5 4 0,5 6 0,-5 0 0</inkml:trace>
  <inkml:trace contextRef="#ctx0" brushRef="#br0">19911 17136 8477,'-6'-14'295,"4"0"0,-3-1 0,5 1 1,4-1-1,2 3 0,2 0 1,5 4-1,3 2 0,3 1 1,-1 0-1,-2 1 0,-2 0 1,0 3-367,1 1 0,-1 0 0,0 1 71,1 4 0,-1 10 0,1 7 0</inkml:trace>
  <inkml:trace contextRef="#ctx0" brushRef="#br0">19926 17410 8477,'-15'14'68,"1"1"1,1 5 0,2 3 0,3 1 0,1 0-1,4 0 1,2-2 0,1-3 0,1-4 0,4-6-202,5-4 0,2-3 0,3-2 0,1-2 133,3-3 0,-3-3 0,5-6 0</inkml:trace>
  <inkml:trace contextRef="#ctx0" brushRef="#br0">20271 17295 8761,'-2'-15'0,"-1"1"0,-3 1 183,-2 3 0,-2 4 1,-4 6-1,-1 0 0,1 0 1,0 2-1,-1 2 0,1 6 1,1 3-1,2 1 0,3 2 1,1 2-1,4 1-150,2-1 1,2-2 0,4-2 0,3 0 0,2 1 0,-2-1 0,0 1 0,-2-1 0,2 0 0,-2 1 0,1-1-1,-4 0-52,-1 1 1,-4-2 0,-3-4 0,-3-2 0,-1-3 0,-1 1 18,-1-2 0,4-7 0,1-4 0</inkml:trace>
  <inkml:trace contextRef="#ctx0" brushRef="#br0">20458 16992 8422,'14'-8'167,"-4"4"0,-2 10 1,-2 8-1,-3 9 0,-1 4 1,-2 3-1,0 4 1,0 4-1,-2 4 0,-1-1 1,-3-1-1,-1-3 209,1-2 1,-4-3 0,4-6 0,0-4 0,1-4 0,6-10-723,7-11 1,5-4 0,2-2-1,-1-1 1,0 2 0,1 3 0,-1 5-1,-1 5 1,-3 5 378,-6 3-57,4 1 0,-6-4 0,3-1 1,-4 2-1,1 0 24,3-1 0,-4-4 0,6-6 0</inkml:trace>
  <inkml:trace contextRef="#ctx0" brushRef="#br0">20918 17180 8422,'-14'-2'0,"-1"-1"191,1-2 0,1 2 0,2 8 0,2 4 1,-1 4-1,2 3 0,3 1 0,2 4 1,0 0-1,-2 1 0,2 1 0,1 1 0,2 0-172,0 0 1,5-7 0,0 3 0,-2-4 0,0-2 0,0 0 0,4 1 0,1-3-20,3-2 0,2 3 0,1-5 0</inkml:trace>
  <inkml:trace contextRef="#ctx0" brushRef="#br0">21192 17122 8422,'-7'8'232,"4"5"0,-5-4 1,2 4-1,2 2 1,1 1-1,0 1 0,-2 2 1,2-1-1,1-2 1,2-2-1,0 1 12,0-1 0,0 0 0,0 1 0,0-1 0,0 1 0,0-1 0,2 2 0,3 2 1,3 1-1,1-2 0,1-1 0,0-1 0,-1-1-141,1 0 0,-5-4 0,4-2 0,1-3 0,-2-7 0,-3-7 0,-4-7 0,-1-4 0,0 3 0,2-1 40,3-1 1,-2 3-1,5-3 1,-2 3-1,-1 2 1,0-1 0,1 1-1,2-1 1,2 1-1,-1 0 1,1 1 0,1 2-1,0 1-268,-1-1 0,3-2 1,-4-1-1,4-1 1,1-1-1,1-1 0,-1-2 1,-1 1-1,-2 0 1,-3 1-1,0-2 0,-1 1-2469,-1 2 0,0 6 2594,-1 1 0,-3 6 0,4-4 0</inkml:trace>
  <inkml:trace contextRef="#ctx0" brushRef="#br0">21666 16935 8359,'-1'-14'0,"-2"-1"0,-2 1 752,2-1 0,1 6 1,2-1-1,2 1-522,2 1 0,4 6 0,5 8 0,-2 1 0,-1 1 33,1 0 0,-3-5 1,0 3-1,0-1 0,0 0 1,3-2-1,2-1-188,1-2 1,-4 0 0,0 0-1,1 0 1,2 0 0,1 0 0,0 0 42,1 0-102,-7 0 0,0 5 0,-5 1 1,2 2-1,-2 5 0,-1 3 0,-2 5 1,-2 1-1,-1 3 0,-2 3 131,2 0 1,-4 8 0,1 2-1,0 4 1,-1-1 0,2-1 0,1-3-1,-3-2 1,1-3 0,-1-3 0,3-5-1,-1-5 1,0-3-259,2-2 0,-4-4 0,1-2 0,0 0 0,-2 0 1,0 3-1,-4 0 0,0 0 0,-4-1-2458,-3 1 1,-5-3 0,-10 0 2568,-4-1 0,-10 4 0,-3-3 0</inkml:trace>
  <inkml:trace contextRef="#ctx0" brushRef="#br0">21019 16906 8623,'0'-22'0,"0"3"0,0 3 170,0 1 1,0 1 0,0-1-1,-2 3 1,-1 0 0,-3 4 0,-2 2-1,-3 3 1,-2 1 0,-2 2 0,-1 0-1,-1 2 1,-2 1 0,1 3 0,2 2-261,2 4 0,4-1 0,1 0 0,-1-1 0,2 1 0,3 2-103,4 1 249,1-6 1,0 5 0,0-4-1,0 4 1,0 3 0,0 2 0,0 3-1,0 1 1,0 3 0,0 4-1,0 3 209,0 2 0,-5 4 1,0-3-1,2 2 0,0 3 1,-1 0-1,0 0 1,0-3-1,3-2 0,1-3 1,0-2-1,0-1-146,0 0 1,0-5-1,0-2 1,0 1 0,0-3-1,0 1 1,0-3-307,0-2 1,1-8 0,4-5 0,6-5-1,7-2 1,6 0 186,3 3 0,15-6 0,2-1 0</inkml:trace>
  <inkml:trace contextRef="#ctx0" brushRef="#br0">877 9712 23178,'15'0'0,"-1"0"0,2-2 0,3-1-185,5-2 1,0-6 0,3 3 0,5 0 0,4 2 0,5 1 0,4 0 0,4 2 0,3 1 57,2 2 1,4 0 0,2 0 0,4-1 0,0-2 0,2-2 0,-1 2 0,6 0 0,2-1 0,4-2 0,0 0 0,1-2 0,-38 4 0,1 0 0,3-2 0,0 0-423,4 0 0,0 0 534,-3-2 0,0 1 0,7 2 0,1 1 0,-5-1 0,0 0 0,1-1 0,1-1 0,2-1 0,0 0 0,2-1 0,-1 1 0,2 0 0,-1 1 0,-2 1 0,0 1 0,-2 0 0,1-1 0,-1 0 0,0-1 0,3 0 0,0 0 0,0 0 0,1 1 11,-1 1 0,1 0 0,0-1 0,-1 0 0,-1 1 0,0 2 0,1-2 0,1 0 0,1 0 0,0 0 0,2 0 0,0-1 1,0 0-1,1-1 0,-1 0 0,0 0 0,-1 0 0,1 0 0,0-1 0,0 1 0,1 0 0,0 0 0,0 0 0,-1-1 1,0 1-1,-2 0-1,-2 0 1,-2 0 0,-1 0 0,-1 1 0,1 0 0,1 1 0,-1 0 0,1 0 0,-1 0 0,0-1 0,1 0 0,-1 1 0,0 0 0,1 0 0,-2 2 0,1 0 0,-1 0 0,1 1 0,0-1 0,1-1 0,2 1 0,1 0 0,1-1 0,0 0 0,1 1 0,0 0-7,-1 0 0,0-1 1,0-1-1,-1-1 1,3 2-1,-1 0 1,0-1-1,0 1 0,0-1 1,0 0-1,-2 0 1,-1 0-1,-1 1 1,-1 0-1,-2 1 1,-1 0-1,0 0 0,0 1 1,0 0-1,0-1 1,-1 2-1,-1-1 1,-2 1-1,0 1 0,-3-1 1,1 2-1,-1-1 1,1 0-16,0-1 0,1 2 1,0 1-1,0 0 0,0 1 1,0 1-1,0 0 0,1 0 1,-1 0-1,1 1 1,1 0-1,0 0 0,1-1 1,1 0-1,-1 0 0,0 0 1,1-1-1,-1 0 1,0 1-1,-1-1 0,1-1 1,1-1-1,1 0 0,0 0 1,2-1-1,1 0 17,1 0 0,1 0 0,-4 0 0,0 0 0,1 0 0,0 0 0,0 0 0,-1 0 0,2 0 0,-1 0 1,3 0-1,0 0 0,1 0 0,0 0 0,1 0 0,-1 0 0,0 0 0,-1 0 0,1 0 0,-1 0 0,2 0 1,1 0-1,1 0 0,1 0 0,1 0 0,0 0 30,1 0 1,0 0 0,0 0 0,0 0 0,-2 0 0,0 0 0,1 0-1,-1 0 1,1 0 0,0 0 0,-1 0 0,0 0 0,-1 0 0,1 0 0,-2 0-1,-1 0 1,2 0 0,0 0 0,-1 0 0,0 0 0,1 0 0,-1 0-1,0 0 1,0 0 0,1 0 0,0 0-21,-1-1 0,0 2 0,0 2 0,0 0 0,-1-2 0,1 0 0,2 1 0,0 0 1,1-1-1,0 0 0,0-1 0,0 0 0,0 0 0,-1 0 1,0 0-1,1 0 0,0 0 0,0 0 0,1-1 0,0 0 1,0 0-1,0-1 0,-1 0 0,0-1 0,-1 2 0,-1-1 40,-1 1 0,0 1 0,1-3 0,1 1 0,3-1 0,1 1 0,0 0 1,1-1-1,0 1 0,0-1 0,-1 1 0,-1 0 0,1 0 0,-1 0 0,1 1 1,1 1-1,1 0 0,1 0 0,2 0 0,1 0 0,0 0 0,1 0 0,1 0 1,-1 0-65,1 0 0,-1 0 1,1 0-1,-1 0 1,4-1-1,0 0 1,1 0-1,0-1 1,2 0-1,0-1 0,0 1 1,0 1-1,-1 0 1,-1 0-1,-1 1 1,1-1-1,0-1 1,1 1-1,2-2 1,1 1-1,1 0 0,0 1 1,1 0-1,0 0 1,-2 1-1,0 0 36,1 0 0,-1 0 0,0 0 0,1 0 0,1 0 1,1 0-1,1 0 0,-1 0 0,-26 0 0,0 0 1,0 0-1,25 0 0,0 0 0,-1 0 0,0 0 0,0 0 1,0 0-1,3 0 0,-1 0 0,-26 0 0,0 0 1,0 0-1,26 0 0,-1 0 0,-2 0 0,-1 0 1,-1 0-1,-1 0-2,-1 0 1,0 0-1,5 0 1,-1 0-1,-1 0 1,0 0-1,-1 0 1,1 0-1,-2 0 1,-1 0-1,-1 0 1,1 0 0,0 0-1,0 0 1,3 0-1,0 0 1,0 0-1,1 0 1,0 0-1,-1 0 1,-1 0-1,0 0 1,0 0 0,1 0-1,1 0 1,-1 0-1,2 0 1,1 0-3,-1 0 0,0 0 0,-2-2 0,-1-1 0,0 1 0,0-1 0,-1 1 0,0 0 0,0-1 0,-1 1 0,1-1 0,0-1 0,1 1 0,0 0 0,0-1 0,-2 0 0,0 1 0,0 0 0,-2-1 0,-1 1 0,2 1 0,0-1 0,0 1 0,1 0 0,0-1 0,1 1 8,-1 0 1,0 1 0,1 0-1,-1 0 1,-1 1 0,-1 0-1,2-1 1,-1 0 0,3 0 0,-1-1-1,-1 0 1,0-1 0,0 2-1,-1-1 1,-2 1 0,-1-1 0,0 1-1,-1-1 1,0 0 0,0-1-1,2 1 1,0-1 0,1 1 0,0-1-1,1 1 1,-1 0-30,0 0 1,-1 0-1,-1 1 1,0 1 0,1 0-1,1 0 1,-1-1 0,0 0-1,-1 0 1,0-1 0,1 0-1,-1-1 1,-1 1 0,0 1-1,-1 0 1,-1 0 0,1 1-1,-1 0 1,1 0 0,0 0-1,0 0 1,-1 0 0,1 0-1,-1 0 1,-3 0 0,0 0-1,-2 0 1,0 0 6,1 0 0,-1 0 1,2 0-1,0 0 1,0 0-1,0 0 1,-2 0-1,0 0 1,-1 0-1,-2 0 1,1 0-1,-1 0 1,0 0-1,0 0 1,2 0-1,-1 0 0,1 0 1,-2 0-1,0 0 1,-1 0-1,-3 0 1,-1 0-1,-1 0 1,-1 0 13,1 0 0,0 0 1,0 0-1,1 0 1,1 0-1,0 0 1,-3 0-1,0 0 1,-2 0-1,-1 0 1,-1 0-1,0 0 1,0 0-1,0 0 1,0 0-1,0 0 1,-1 0-1,0 0 1,0 0-1,-1 0 1,0 0-1,-1 0 1,1 0-1,-1 0 1,1 1-1,1 0-35,0 1 1,0 1 0,0-2-1,0-1 1,1 3 0,-1-1 0,-3 0-1,0-1 1,-3 1 0,1 0-1,-1 0 1,1 0 0,0 0 0,1 0-1,0-1 1,0-1 0,0 0 0,-1 0-1,39 0 1,-6 0 0,-4 0-1,-4 0-6,2 0 0,-4 0 0,1 0 0,-2 0 1,-4 0-1,0 0 0,-3 0 0,-1 0 0,-3 0 1,-5 0-1,-4 0 0,0 0 0,-3 0-203,-2 0 1,-4 0-1,-6-1 1,-1-3 0,-1 0-1,-3-1 1,-4 0-1,-6-1 1,-3-1 0,-3-1-1,-1 0 1,-3-1 234,3 1 0,-6-3 0,7 6 0,4 2 0,4 1 0</inkml:trace>
  <inkml:trace contextRef="#ctx0" brushRef="#br0">31449 8561 14818,'-14'-6'0,"0"-4"0,-1-3 0,1-1-36,0-1 0,4 7 0,0 4 0,-1 2 1,-2 4-1,1 2 0,0 4 0,4 2 0,2 0 1,3 1-1,1 2 91,2 1 1,7 0-1,2 1 1,6-1 0,4 1-1,6-1 1,7 0 0,5 1-1,3-1 1,2 0 0,6 2-1,3 2 1,6 3 23,2 1 1,-3 2 0,8 5 0,-1 0 0,-3 0 0,-5-1 0,-11-1 0,-8-1-1,-9-2 1,-8 0 0,-9-2 0,-9-1 0,-9-2-1114,-11 1 924,-10-1 0,-20-3 0,-6 1 0,-5 4 0,-9 1 0,-8 6 110,35-13 0,-2 2 0,-5 1 0,-1 0 0,-5 4 0,1 0 0</inkml:trace>
  <inkml:trace contextRef="#ctx0" brushRef="#br0">30673 9827 11526,'-15'-6'0,"1"-2"296,-1 0 1,7 3 0,4 11-1,2 9 1,2 7 0,0 7-1,0 4 1,0 6 0,0 2-21,0 3 0,0 0 1,0 3-1,-2 2 0,-1 1 1,-2-1-1,2-1 0,2 0 1,1-1-1,0-6 1,0-4-1,0-5 0,0-2 1,0-4-1,0-4-281,0-4 1,6-7-1,4-3 1,2-2 0,4-2-1,4-3 1,4-2-1,3-4 1,1-6 0,3-5-1,1-5 1,1 0-1,1-1-1714,1-1 0,-6 4 0,1-5 1747,-4-1 0,-9 4 0,4 0 0</inkml:trace>
  <inkml:trace contextRef="#ctx0" brushRef="#br0">30399 10259 12171,'-27'-5'93,"3"0"179,3-6 1,13 3-1,5-6 1,6 1-1,7 2 1,4 3 0,7 0-1,6 0 1,7-2-1,3 0 1,1 1-160,-1-2 0,7 4 0,-2 1 1,0 1-1,1 0 0,-3 2 1,0 2-1,-4 2 0,-2 4 1,-4 5-1,-2 2 0,-4 4 0,-5 2-221,-3 1 1,-7 7 0,-1-4-1,-1 2 1,-4-2 0,0 1-1,0-1 1,2 2 0,-2 0 0,-1-2-1,-2 1 1,0-2 0,0-1-495,0-2 1,0-2 0,0-2-1,0 1 576,0-1 0,-7 1 1,-1-1-1</inkml:trace>
  <inkml:trace contextRef="#ctx0" brushRef="#br0">31090 9741 15701,'-2'-27'211,"-3"3"0,4 3 0,-4 10 0,3 6 0,2 11 0,0 9 0,0 5 0,0 3 0,2 2-3911,3 3 3517,3 0 0,6 8 1,1 0-1</inkml:trace>
  <inkml:trace contextRef="#ctx0" brushRef="#br0">31277 10086 11024,'0'15'0,"0"-1"0,0 2 0,1 3 0,3 5 0,0 3 0,0 2 0,-1 0 0,0 0 295,2-1 1,0 6 0,-5-1 0,0-1 0,0-3 0,0-5 0,0-5 0,0-3 0,0-4 0,0-9 0,1-13-489,4-11 1,3-6-1,8-3 1,2-4 0,2-4-1,3-4 1,2-1 0,1 0-1,-1 1 1,-2 4 0,-2 6-1,-4 7 1,-1 5 278,-1 4 1,-3 10 0,-2 8 0,-5 10 0,-4 11 0,-1 6 0,0 4 0,0 7 0,0 3 0,0 2 0,0-3-1,0-1 1,0-1 76,0-2 0,2-2 1,1-9-1,2-3 1,-2-5-1,0-5 1,2-4-1,5-8 1,2-9-1,3-10 1,1-7-1,1-7-727,3 1 472,5-1 1,-9-2-1,5-1 1,-2 2 0,-1 4-1,-4 4 1,-4 4 0,-2 6-1,-2 6 1,-1 10 68,-7 10 1,2 8 0,-6 5 0,1-1 0,0 0-1,2 0 1,2-2 0,1 1 0,0-2 0,1-1 0,5-2-1,7-2 164,5-2 0,9-1 0,0-3 1,7-5-1,3-4 0,3-2 0,1-4 1,2-5-1,0-4 0,-1-5 0,-4-5 1,-4-4-1,-5-2 37,-5-3 1,-4-3-1,-5-4 1,-2 4 0,-4-1-1,-4 2 1,-3-2-1,-2 3 1,-2 4 0,-3 9-1,-4 8 1,-4 9-1,-2 2 1,1 4-239,0 2 0,-7 9 0,-3 8 0,-2 1 0,1 4 0,1 1 0,0 2 1,3 0-1,5-1 0,5 1 0,1 0 0,2 0 0,3 0-6,4-1 0,7-1 1,5-1-1,7-4 0,6-1 1,3-3-1,4-2 1,1-2-1,3-1 0,1-2 1,4-3 130,2-1 1,8 4 0,1-3 0</inkml:trace>
  <inkml:trace contextRef="#ctx0" brushRef="#br0">32759 10676 9048,'-28'0'0,"4"0"0,5 0 2095,3 0 0,7-5-2095,-1 0 0,13 7 0,-1 6 0</inkml:trace>
  <inkml:trace contextRef="#ctx0" brushRef="#br1">18818 1223 8121,'-7'-22'223,"-2"2"1,-4 1 0,0 3-1,2 5 1,0 3 0,-4 5-1,-2 1 1,-1 2 0,2 2-1,4 3 1,0 4 0,4 4-68,2 1 1,-4 2-1,6 2 1,0 1-1,3 0 1,1 1 0,0 0-1,1 1 1,3 0-1,4-3 1,3-3-1,6 0 1,4-1 0,5 1-1,1-3 1,2-2-1,1-5-168,4-4 0,-4-1 0,4 0 0,-6-1 1,-4-4-1,-5-5 0,-4-2 0,-6-4 1,-4-2-1,-3-3 0,-5 1 0,-5-3 1,-8 2-1,-5-1 19,-5 0 0,-1 4 0,-2 0 0,2 6 0,3 2 0,5 0 0,3 2-7,2 4 0,-1 8 0,1 4 0</inkml:trace>
  <inkml:trace contextRef="#ctx0" brushRef="#br1">18832 1324 8384,'-6'-15'0,"-2"1"464,0 0 1,1-1-1,7 1 1,2 1-1,4 3 1,7 4 0,6 1-1,4 0 1,1 2-1,0 2 1,1 1 0,4 0-304,3 0 0,2 0 0,-4 0 0,2 1 1,3 2-1,0 2 0,2 0 0,-2 0 0,2 0 1,0-1-1,3 1 0,3 0 0,3-2-280,2-1 0,2-2 0,-2 0 1,4 0-1,4-2 0,2-1 0,-1-2 1,1 0-1,0 1 0,1-1 0,1 0 1,4 0-1,0-1 0,2-1 109,-1 1 0,-1-4 0,5 4 1,1 0-1,-1-2 0,3 1 0,2 1 1,4 3-1,2 1 0,1 2 0,1-2 1,-41 1-1,-1-1 0,3 0 0,-1-1 2,2 2 0,2-1 0,4 1 0,2 1 0,2 0 0,1 0 0,-2 0 0,-1 0 0,2 0 0,-1 0 1,1 0-1,-1 0 0,4-1 0,0 0 0,0 0 0,1-1 0,0-1 0,-1 1 0,-2 0 0,-1 1 1,-2 0-1,0 0 0,-2 1 0,0 0 0,0 0 0,0 0 37,-2 0 1,-1 0 0,2 2 0,0 1-1,-3-1 1,-1 1 0,0-1 0,0 1 0,-1-1-1,1 0 1,0 2 0,1-1 0,2 0 0,0 0-1,2 1 1,-1-1 0,2-1 0,-1-1-1,0 0 1,1-1 0,0 1 0,0-2 0,1 2-1,0-2 1,2 1 0,1-1 8,2-1 1,-1-1 0,-4 2 0,0-1 0,2-2 0,-1-2 0,-4 1 0,0-1 0,-3 1 0,0-1 0,-1 0 0,0 1 0,-2 0 0,0 2-1,37-4 1,-10 4 0,-9 2 0,-8 1 0,-4-2 0,-4-1-183,-5-2 0,0 0 1,-8 5-1,-3 0 0,-5 0 1,-3 0-1,-4 0 0,-1-1-551,-1-4 1,-7-3 0,-4-7-1,-2 1 1,-2 0 0,0-1 803,0 1 1,-2 6-1,-2 3 1,-6 5 0,-3 3-1,-1 4 1,-1 1 0,3 4-1,0 4 1,3 4 0,-1-1 231,2 2 1,-3-4-1,6 5 1,2-1 0,2-2-1,1 1 1,0 0-1,1 1 1,4 0 0,5-3-1,4-4 1,3-3-1,4-3 4,2-1 1,1-3-1,4-4 1,3-1-1,-1-4 1,1-5-1,-4-2 1,-2-3-1,-2 1 1,-4-2-1,-5-2 1,-4-3-1,-5 1-237,-4-1 0,-1-3 0,-3 3 0,-5 0 0,-8 1 1,-5 2-1,-4 2 0,-4 3 0,-3 2-108,-2 1 0,-12 7 0,1-3 0</inkml:trace>
  <inkml:trace contextRef="#ctx0" brushRef="#br1">21825 1799 8343,'0'-28'0,"0"3"559,0 1 0,0 1 1,0-1-1,0 5 1,1 5-1,1 4 1,-1 7-237,-2 6 0,-10 12 0,-2 9 0,-5 4 0,-1 6 0,0 4 1,-2 6-1,0 2 0,1 2 0,2-2 0,0 1 0,2-3 1,0 1-1,4-5 0,0-3-2054,4-5 1,0-7 0,5-2 1730,-2-2 0,-6-9 0,3-5 0</inkml:trace>
  <inkml:trace contextRef="#ctx0" brushRef="#br1">21594 1799 8479,'8'1'259,"-1"4"0,-2 6 1,1 7-1,0 7 1,2 7-1,0 7 1,4 4-1,0 3 1,3 2-139,-1-2 1,5 2 0,1-3 0,-1-3 0,0-4-1,0-6 1,-1-8 0,-2-6-122,-2-4 0,0 0 0,1 1 0</inkml:trace>
  <inkml:trace contextRef="#ctx0" brushRef="#br1">21249 2000 8200,'-14'-5'480,"-1"0"0,9 1 0,6 4 0,11 0 0,10 0 0,9 0 0,7 0 0,8 0 0,6 0 0,5 0 0,2 0 396,-1 0 1,1 0 0,-1 0-1,1 0-876,-1 0 0,1 0 0,-1 0 0</inkml:trace>
  <inkml:trace contextRef="#ctx0" brushRef="#br1">21853 2115 8235,'-14'0'354,"1"-2"1,2-1-1,5-2 1,4 2-1,8 2 1,7 1 0,6 0-1,5 0 1,4 0-1,0 0 42,1 0 0,0-5 0,0 0 1,-1 2-1,1 1 0,0 2 1,0 0-1,0 0 0,1 0 1,3 0-1,4 0 0,2 0-444,-1 0 0,0 0 0,7 0 1,3 0-1,5 0 0,3 0 1,3-1-1,2-3 0,1 0 1,0 1-1,1 1 0,1 2 1,0 0-1,0-2 172,-4-2 1,6 2-1,-1-3 1,2 2-1,1 0 1,-1-2-1,0 2 1,2 1-1,3 2 1,3 0 0,0 0-1,-3 0-60,-5 0 0,3 0 0,-4 0 0,-1-1 0,-4-3 1,-3 0-1,-2 0 0,4 3 0,3-1 0,2-1 0,-1-2 1,0 0-1,-2 1 0,2-1 44,3 2 0,-7-4 0,-3 2 0,-1 1 1,0-1-1,2 0 0,-2 2 0,-2 0 0,-3-1 1,-1 0-1,-2-1 0,1 0-322,4 0 143,3 0 1,1 1 0,3-3-1,0 1 1,6-2 0,1 0-1,3-2 1,-3 1 0,1 1-1,-4 1 1,1 2 0,-1 1 0,0-1-14,-3 2 0,-7-1 0,-1 1 0,1-2 0,0 2 0,-1 2 0,-5 1 0,-1 0 0,-1 0 0,3 0 0,3-2 0,2-1-155,2-2 0,-3 0 1,-1 5-1,4 0 0,2 0 1,-1 0-1,-5 0 1,-6 2-1,-3 1 0,2 2 1,0-2-1,-2-1 1,-5-2-113,-1 0 1,-7 0-1,5 0 1,-3 0-1,-1 0 1,-6 0-1,-2 0 351,-6 0 0,-7-7 0,-4-1 0</inkml:trace>
  <inkml:trace contextRef="#ctx0" brushRef="#br1">28198 1640 8333,'-8'-6'407,"3"-4"0,2 4 0,-2 1 1,-4 3-1,-4 4 0,-2 3 1,1 4-1,0 6 0,-2 4 1,-3 5-1,-5 3 0,-4 2-319,0 0 0,-6 0 1,0-1-1,2 1 0,2 1 1,1 2-1,1 2 0,0-2 1,3-2-1,4-2 0,3-4-88,6-5 0,0-3 0,-2-2 0</inkml:trace>
  <inkml:trace contextRef="#ctx0" brushRef="#br1">27882 1525 8248,'-15'0'458,"6"2"1,1 4-1,1 7 1,4 6 0,3 4-1,3 2 1,4 4 0,1 3-1,3 1 1,2 1 0,1 0-1,0-1 57,1-1 1,-1 3 0,-1-1-516,-4-2 0,4 5 0,-5-1 0</inkml:trace>
  <inkml:trace contextRef="#ctx0" brushRef="#br1">27781 1683 8449,'-10'-32'0,"1"5"0,-1 5 453,2 4 0,-3 10 0,8 8 1,4 10-1,9 7 0,7 7 1,9 4-1,6 2 0,6 2 1,4 2-1,1-1 0,2 2-597,3 4 144,-3-4 0,10 13 0,-3-3 0</inkml:trace>
  <inkml:trace contextRef="#ctx0" brushRef="#br1">16386 791 8082,'0'-14'0,"0"0"555,0-1 0,0 1 0,-1-1 1,-2-1-1,-2-1 0,2-2 0,-1 3 1,1 3-1,-3 5 0,-2 1 1,-3 3-1,-2-1 0,-3 0-647,-3 2 0,-4 8 1,-5 4-1,-1 4 1,0 3-1,2 3 0,1 5 1,4 2-1,1-2 1,3-3-1,4-2 0,5 0 1,4-1-1,3-2 1,2-2-104,0 0 1,11-4-1,5-1 1,5 3 0,5 0-1,1 1 1,2-2 0,-1-1-1,1 0 1,-2-1 0,-1 1-1,-4 1 1,-1 2 588,-3 1 1,-9 1 0,-4-1-1,-3 0 1,-4 1 0,-4-1-1,-7 1 1,-6-1 0,-4 0 0,-1-1-1,0-3 1,0-4 0,0-1 220,2 0 1,1-1 0,7-5-616,-1-4 0,1-3 0,0-6 0</inkml:trace>
  <inkml:trace contextRef="#ctx0" brushRef="#br1">16559 590 8213,'0'14'403,"2"2"1,1 3 0,2 5-1,-2 4 1,0 2 0,0 4-1,2 4 1,-2 4 0,-1 1 0,-2-2-1,1-1-403,4-1 0,-3-7 0,4 3 0</inkml:trace>
  <inkml:trace contextRef="#ctx0" brushRef="#br1">16444 950 8834,'0'-15'579,"0"1"0,0 4 0,2 2 0,2 0 0,8 2 0,4-1 1,4 4-1,3 2 0,2-1 0,2-1 0,4-4-797,2-1 0,-1-1 1,7-5-1,-1-1 0,-1 1 1,-4-1-1,-4 1 0,-5 0 1,-5-1-1,-6 2 267,-8 4 1,-7 4-1,-14 10 1,-1 6 0,-2 7-1,-1 4 1,1 2-1,0 0 1,3 0 0,3 0-1,5-2 1,2-1 0,3-2-1,1 0-142,2 1 1,0-1 0,0-5-1,2-1 1,2-3 0,6-7-1,3-6 1,1-7 0,1-4-1,-1-4-115,0-1 0,1-7 0,-1 2 0,1-3 0,-3 0 1,0 3-1,-4 5 0,0 3 0,-2 1 0,2 3 0,0 2 1,1 8 415,-1 10 1,-1 4-1,-7 12 1,1 1 0,3 2-1,0 2 1,0-2 0,-3-3-1,-1-3 1,2-2 0,1 0-442,2-1 0,0-10 0,-5-8 0,0-10 1,0-6-1,1-4 0,2-3 0,4-2 1,1-3-1,1 0 0,1 1 0,0 3 433,1 4 0,2 4 1,1 4-1,0 2 1,1 8-1,-2 9 1,-4 7-1,-4 2 0,-3 0 1,-2-1-1,0-1 177,0 0 0,0 1 0,1-3 0,4-2 1,3-7-1,2-6 0,-3-7 0,1-2 1,0-3-818,4 1 0,-4-2 1,1-3-1,1-5 1,-1-3-1,1-4 1,1-1-1,2-1 0,1 1 1,1 1-1,-1 4 1,1 3-1,-1 5 765,0 3 1,-4 8 0,-2 6 0,-2 9-1,-2 10 1,-3 7 0,-1 8 0,0 3-1,-1 4 1,-3-1 0,0 1 0,-1-1-325,-2-1 1,6-2-1,-6-6 1,3 1-1,-1 0-1,2-1 0,-5 3 0,0-9 0</inkml:trace>
  <inkml:trace contextRef="#ctx0" brushRef="#br1">17293 777 8612,'0'-14'649,"0"-1"0,5 6 1,1-1-1,2-1 1,5 0-1,3-1 1,3 4-1,0 0 1,0 2-1,2 0 1,0 1-650,0-2 0,4 6 0,-2-6 0</inkml:trace>
  <inkml:trace contextRef="#ctx0" brushRef="#br1">17652 518 8567,'0'-14'557,"2"-1"0,3 2 1,4 2-1,6 3 1,2 0-1,4 2 1,0-1-1,0 4 1,-4 0-1,-1 0 1,-1-2-558,-1 2 0,0 1 0,1 2 0</inkml:trace>
  <inkml:trace contextRef="#ctx0" brushRef="#br1">17696 532 10202,'-10'15'0,"2"-1"0,0 2 0,2 3 0,-1 4 0,2 1 0,1 0 0,-1 3 0,2 3 0,1 4 0,2-2 538,0-2 0,0-1 0,0 0 0,0-1 0,0 1 0,2-2 1,1-3-1,3-4 0,2-6 0,3-3 0,2-3 0,2-1 1,-1-4-897,0-2 1,1-7-1,1-4 1,1-2 0,3-3-1,-1-1 1,0-3-1,0-5 1,-1-3 0,-2-2-1,-2 0 1,-1 1-1,-2-1 1,-1 2 287,1 3 0,2-4 0,-1 6 0,-2 0 0,-4 2 0,-1 4 0,0 5 0,-2 6 0,-3 12 0,-3 9 533,-2 8 1,-1 3 0,3 2 0,-2 0 0,0-1 0,0 1 0,0-2 0,2-1-1,2-4 1,1-1 0,1-3-689,4-2 0,3-8 1,6-5-1,1-6 0,-1-9 1,1-5-1,-1-7 0,0-3 1,1-4-1,-1-1 1,0-3-1,1-2 0,-1-1 353,1 1 0,-6 4 1,-1 7-1,0 5 1,-1 4-1,-1 7 1,-3 9-1,-1 10 1,-2 9-1,0 4 1,0 4 1734,0 1-2215,0 2 0,0-2 1,0-2-1,0-2 0,0-1 1,0-1-1,0 0 0,1-4 1,3-1 351,0-1 0,8-7 0,-4-2 0</inkml:trace>
  <inkml:trace contextRef="#ctx0" brushRef="#br1">18386 446 8008,'0'-14'717,"0"-1"0,0 1 1,2-1-1,3 1 1,4 0-1,4 1 1,1 2-1,2 3 1,2 1-1,1 4 0,-1 2-562,-2 1 0,-2 6 0,-1 4 0,-4 2 0,-2 3 0,-2-1 1,-1 2-1,0 2 0,-3 2 0,1 3 0,1 2 0,2 4 1,-2 3-1,0 3-23,2 2 0,-2-3 1,5 2-1,-1 1 1,-4-2-1,-2 1 0,-1-4 1,0-4-1,0-4 1,0-5-1,-1-3 0,-4-3 1,-6-3-68,-7-5 1,1-4 0,-7-2 0,-2-4 0,-3-5 0,-4-3-66,-6-1 0,-15 0 0,-5-1 0</inkml:trace>
  <inkml:trace contextRef="#ctx0" brushRef="#br1">25853 547 7971,'5'-19'0,"0"-2"267,-2-2 0,3 1 1,-1-2-1,-2 5 0,-1 1 1,-2 1-1,-2-2 1,-3 1-1,-4 4 0,-4 2 41,-1 3 1,-2 6 0,-2-1-1,-1 8 1,1 7 0,2 6 0,3 7-1,2 5 1,3 5 0,2 2 0,1 4-580,-1 4 270,4-4 0,-4 9 0,6-6 0,0-1 0,0-2 1,0-3-1,0-1 0,0-1 0,0-1 0,0-5 0,0-5 1,0-3-1,0-4-1982,0-1 1,-2-8 1982,-3-3 0,-3-10 0,-6-3 0</inkml:trace>
  <inkml:trace contextRef="#ctx0" brushRef="#br1">25536 734 8915,'2'-15'692,"4"3"0,9 0 0,7 3 0,5-4 0,4-3 0,1-3 0,3 1 0,0 2 1,0 2-1,-4 0 0,-6 1-1005,-6 3 1,-3 2 0,-1 5-1,-2 0 313,-4 4 0,-2 6 0,-7 7 0</inkml:trace>
  <inkml:trace contextRef="#ctx0" brushRef="#br1">26011 460 7971,'10'0'-441,"-1"0"441,3 0 0,0 0 0,3 0 0</inkml:trace>
  <inkml:trace contextRef="#ctx0" brushRef="#br1">26026 547 7971,'-2'13'122,"-3"-4"1,4 4-1,-4-3 1,3 2-1,1 3 1,-3 1-1,0 1 1,0 4-1,3 0 1,-1 1 0,-1 1-1,-2 1 1,0 0 193,-1 0 0,3-2 1,-5 3-1,1-2 0,3-2 1,-1-2-1,0 0-316,2 0 0,1-6 0,2-7 0</inkml:trace>
  <inkml:trace contextRef="#ctx0" brushRef="#br1">26083 374 9001,'-9'-6'0,"1"-4"747,1-3 0,2-1 1,7 1-1,1 5 1,4 7-1,-1 5 1,2 4-1,-2 4 1,2 0-1923,0 3 1,-3-1 0,3 0 0,-1 1 1174,-4-1 0,5 1 0,0-1 0</inkml:trace>
  <inkml:trace contextRef="#ctx0" brushRef="#br1">26169 691 7942,'-8'0'610,"-4"-5"0,4 2 0,-2 4 0,2 7 0,2 5 0,3 1 0,1 2 0,2 2 0,0 1 0,0 0-436,0 2 1,0-5 0,0 3-1,0-3 1,0-6 0,2-9-1,2-10-262,6-5 1,-2-9 0,3-1 0,3-1 0,4-1 0,0 4 0,-4-1 0,-3 4 0,-1 1 0,1 6 0,2 0 0,0 6 83,-4 6 0,-2 8 1,-7 11-1,0 4 1,0 1-1,0 0 1,0 0-1,0 0 0,0-2 1,0 0-1,0-1 1,0 0-1,0-4-4873,0-1 4877,0-1 0,0-1 0,0 1 0</inkml:trace>
  <inkml:trace contextRef="#ctx0" brushRef="#br1">26500 561 9081,'8'-22'0,"-1"3"0,-2 3 871,-1 1 0,6 6 1,-4 1-1,2 0 1,4 1-1,0 1 1,3 3-1,-1 1 1,0 2-1,-1 2-6546,-3 2 5675,-4 4 0,-12 13 0,-2 2 0</inkml:trace>
  <inkml:trace contextRef="#ctx0" brushRef="#br1">26515 734 9506,'-2'14'0,"-1"1"0,-2-1 0,2 0 0,1 1 0,4-2-212,3-4 1,3-2 0,8-7 0,1-4 0,4-4 0,0-6 0,1-2 0,-1 0 0,1 2 0,-1-1 0,0-1 0,-3-1 0,-2-1 740,-2 5 1,-1-1 0,-2 6 0,-5 1 0,-4 7 0,-8 8 0,-6 7 0,0 2 0,0 3-378,3-3 0,1 1 0,-2-1 1,4 3-1,1-3 0,0-1 0,2-1 1,1-1-1,2 0 0,2 1-222,3-1 1,-4 0-1,4 1 1,-5-2 0,-5-4-1,-4-4 1,-4-3 69,-1-2 0,-1-13 0,1-3 0</inkml:trace>
  <inkml:trace contextRef="#ctx0" brushRef="#br1">26889 489 10635,'14'0'0,"-1"2"0,-3 3 0,-6 6 0,-2 6 0,-2 7 0,0 5 0,0 3 0,-2 3 0,-1 2 0,-3 1 269,-2-1 0,5-2 1,-4-7-1,2-4 1,1-5-1,0-3 1,4-4-1,5-4 1,5-8-1,3-8 1,1-6-1,0-4-361,1-1 1,-1 0 0,1 5 0,-1 1 0,0 2-1,1 3 1,-1 1 0,0 4 0,-1 3 228,-3 5 0,-4 3 1,-6 6-1,0 1 1,0-1-1,-1 1-137,-4-1 0,-3 0 0,-7 1 0</inkml:trace>
  <inkml:trace contextRef="#ctx0" brushRef="#br1">27220 633 7942,'6'-14'0,"4"-1"721,2 1 0,3 4 0,-1 2 1,2 0-1,2 2 0,1 0 1,-1 1-1,-2 0 0,-2 0-1439,0 2 0,-7 1 1,-6 4-1,-5 1 0,-4 2 1,-2 0-1,0 0 0,1 1 922,-2 2 0,3 2 1,-2 6-1,-1 1 1,0 2-1,-1 0 1,4 1-1,0 0 0,2 3 1,-2 1-1,2 0 1,-1-2-1,2 1 204,-1-1 0,4-4 0,-2 1 0,2-3 1,2-2-1,0 0 0,0 1 0,2-2 0,2-4 1,6-4-1,3-3 0,3-2-1028,3 0 1,-3-2 0,5-4 0,-2-7-1,2-6 1,1-4 0,2-2 0,0-2 0,-2-2-1,1 0 1,-2 0 0,1 0 0,-1 2 920,0 3 0,-4-1 0,-6 5 0,-3 6 0,-3 8 0,-6 12 0,-6 8 0,-2 7 0,-1 2 129,-1 2 0,3 1 1,0-1-1,0-1 0,1 0 1,1-1-1,3-4 0,1-3 1,2-2-1,2-1-552,3-3 0,3-6 0,6-8 0,0-8 1,1-4-1,-1-4 0,2-1 0,2-1 1,1-1-1,0-2 0,0-3 0,0 1 1,-1 3 167,-2 5 1,-2 0 0,-1 8 0,-3 11 0,-5 12 0,-4 9 0,-1 5 0,0-1 0,0 1-460,0-2 0,0-2 0,-1 2 0,-3-3 0,0-2 0,-1 0 0,0-1 0,-1-4 413,-2-4 0,-2 3 0,-4-5 0</inkml:trace>
  <inkml:trace contextRef="#ctx0" brushRef="#br1">27982 489 7889,'0'-14'603,"0"-1"0,2 3 1,1 0-1,3 3 0,2-1 1,2 1-1,0 1 1,-1 1-1,2 4 0,2 1-456,2 2 1,-6 2 0,-1 3 0,-1 4-1,-4 4 1,-2 2 0,-1 1 0,0 1-1,0 4 1,0 1 0,0 4 0,0 1 79,0 2 1,0 4-1,0 1 1,0 0 0,-1-1-1,-2 2 1,-2 1-1,2-1 1,-1-2 0,1-1-1,-2-1 1,1-6 0,-1-2 63,0-6 1,-6-2 0,1-6 0,-4-4-1,-4-3 1,-1-2 0,0-2 0,-2-1 0,-3-4-1,-5 1 1,-4-2 0,-7 2-292,-7-1 0,-4-10 0,-6 1 0</inkml:trace>
  <inkml:trace contextRef="#ctx0" brushRef="#br1">21350 2763 8270,'5'-23'0,"-1"2"0,0 2 0,-3 0 340,-1 1 1,0 2-1,-1 4 1,-6 2 0,-6 5-1,-6 2 1,-3 0 0,-4-2-1,-1 3-98,-2 6 0,5 4 0,2 4 0,1 0 1,5-3-1,3 2 0,5 2 0,2 2 0,4 1 1,4 1-1,6 2 0,3 1 0,7-1 1,1 2-319,2 1 1,-2 2-1,-5 5 1,1-2-1,-1-2 1,-1-1-1,-2 2 1,-3 1 0,-1 0-1,-4-1 1,-2-4-1,-2-1 1,-4-2 116,-5 2 1,-4-10 0,-4 2 0,-1-5 0,0-5 0,0-1 0,0-4 0,1-4-42,2-9 0,8 1 0,2-7 0</inkml:trace>
  <inkml:trace contextRef="#ctx0" brushRef="#br1">21523 2705 9506,'0'11'403,"0"2"0,0 5 0,0 2 0,0 6 0,0 1 0,0 3 0,0 2 0,0 2 0,0-2 0,0-2 0,0-1-1051,0 0 0,0-2 648,0-3 0,0 3 0,0-4 0</inkml:trace>
  <inkml:trace contextRef="#ctx0" brushRef="#br1">21436 2921 8019,'5'-15'0,"1"3"1252,2 2-889,-4-3 1,13 5 0,-1-6-1,7-1 1,5 1 0,6 0 0,3-1-1,1 1 1,-1 1 0,-4 2-1,-4 3 1,-5 2 0,-5 2-298,-3 3 1,-9 2 0,-9 6-1,-9 7 1,-8 9 0,-4 4-1,-2 1 1,-1 1 0,2 0-1,3 0 1,4 0 0,1-2-220,3-3 0,3 1 0,1-5 1,4-3-1,5-3 0,5-4 1,4-5-1,6-5 0,2-5 1,4-5-1,0-2 0,0-4 1,-4-2 32,-1-1 0,-1 0 0,-1 4 0,-1 1 0,-2 0 0,-3-1 1,0 1-1,-2-1 0,2 1 0,-1 0 0,1 1 179,0 3 0,-3 4 1,4 7-1,1 4 0,-2 5 1,-2 3-1,-1 1 0,0 0 1,-2 1-1,-1-1 0,-2 1-237,0-1 0,0-4 0,0-1 0,1 1 0,2-4 0,4-6-38,1-8 0,1-5 0,4-1 0,-2 0 0,-3-1 0,0 2 0,-1 2 1,1 3 1343,0 2 1,0 3 0,3 6 0,-2 0-1543,3-5 0,-4-4 1,1-8-1,1-1 1,-1-1-1,1-1 1,1-4-1,0-1 1,1-2-1,-3 0 1,2 0-1,2 0 1,0 1-1,-2 4 704,-1 3 1,-5 3 0,3 2-1,0 5 1,-2 6 0,0 9-1,-3 9 1,-1 4 0,-2 5-1,-2 4-79,-2 2 0,2 6 0,-4-4 1,1 0-1,0 0 0,0-3 1,1 0-1,-1 0 0,0 0 1,0-3-212,0-4 0,-6-1 0,3 5 0</inkml:trace>
  <inkml:trace contextRef="#ctx0" brushRef="#br1">22069 2935 8019,'0'-14'351,"5"-1"1,1 3 0,2 0 0,4 3 0,0-1 0,4 1 0,2-1 0,3 0 0,1 2 0,4 2 0,1 1 0,0 0-706,-3 2 0,3-3 0,-3 1 0,3 0 0,1 1 0,-3-3 0,-1 1 0,0-2 0,-2 1 0,-2 1 0,-4 1 548,-2-1 1,-8 4-1,-4-1 1,-7 6 0,-3 7-1,-3 4 1,-2 4-1,-1 3 1,-1 1 0,1 2-1,1 0 1,2 0-135,1 1 1,7-2 0,-2-1-1,4 1 1,1-3 0,0 1 0,1-3-1,3-2 1,2-2 0,2-1-61,3-4 0,8 4 0,4-5 0</inkml:trace>
  <inkml:trace contextRef="#ctx0" brushRef="#br1">22702 2777 8300,'-9'-5'5794,"1"-1"-3780,1-2-2101,2 5 1,5-5-1,2 4 1,1-2 933,2-2 0,0 3 1,-4-3-1,4 2-744,5 3 1,-4 3 0,1 3-1,-3 3 1,3 2 0,1 3-1,1 2 1,-1 2 0,-1 1-1,-2 1 1,-1 2 0,0 0-376,-3 2 0,-1-3 0,0 6 1,0 0-1,-1-2 0,-3-3 1,0-1-1,-1 0 0,0 1 0,0-2 1,2-1 335,1-1 0,4-3 0,3-2 1,4-5-1,4-4 0,2-2 1,-1-4-1,0-5 0,1-2 1,-1-3-1,2-1 0,2-1 341,1-2 1,0-7 0,-5 4 0,1-2 0,-1 0 0,-1-2 0,-3-1 0,-4-2 0,-1 0 0,0 1 0,-2-1 0,-2 0-1,-1 0-1303,0 0 0,-1 7 0,-2 3 1,-4 4-1,1 7 0,-1 8-787,4 8 1,2 5 0,1 2-1,1-1 1685,4 0 0,-3 1 0,4-1 0</inkml:trace>
  <inkml:trace contextRef="#ctx0" brushRef="#br1">23148 2547 8019,'0'-15'585,"0"6"0,2 1 0,3 1 0,4 4 0,2 3 0,1 5 1,-3 5-1,2 4 0,1 5 0,-1 5 0,-3 5-225,-2 4 1,-1-1 0,-5 7-1,0 1 1,0 0 0,-2 0 0,-1-2-1,-3 0 1,-2 1 0,-3-2-1,-2-2 1,-3-3 0,-2-2-361,-1-1 0,-7 0 0,4-1 0</inkml:trace>
  <inkml:trace contextRef="#ctx0" brushRef="#br1">21652 2101 16504,'-14'0'729,"-1"0"0,2 1 0,2 2 31,2 2 1,7 0 0,0-7 0,7-1 0,3-2-559,3 2 1,-3 2 2077,2 1-1234,-7 0-660,4 0 1,-7 1-974,0 4 1,-2-3 1405,-3 2-809,4-2-118,-6-2 1,7 2-598,0 2 0,0 0 248,0 5 0,0-4 397,0 5 0,0-6-185,0 6 0,0-5 1,-1 3-1,-3 0 573,0 0 1,-1-3-552,5 4 0,0-4 7,0 5 1,0-6-1,-2 4 12,-3-1 0,4-1 1,-6-3 117,1 2 1,4 2 869,-2-3-584,2-2-311,2 4 1,0-4-457,0 3 1,0-2 529,0 7 1,0-6 36,0 6 0,0-5-246,0 4-27,0-6-215,0 10 0,-2-11 357,-2 3 0,2-2-228,-3 2 1,2-4 2331,-2 4-1568,4-3 1,-6-4 113,7-3-385,0-3 0,0-1-66,0-1-318,0 7-382,0-3-49,0 6 1520,0 0-1330,7 0 1,-6 1-113,4 4 643,-3-4-216,-2 6-43,0-7 321,0 0 74,0 6-554,0-4 694,0 4-517,0-6-1367,0 0 0,6 7 0,2 1 0</inkml:trace>
  <inkml:trace contextRef="#ctx0" brushRef="#br1">18789 1295 20958,'-14'0'0,"-1"-2"-310,1-2 0,4 2 0,1-3 0,-1 2 0,2-2 1,3-4 563,4-4 0,1 3 0,1 2 0,2 0 1,4 0-1,1-1 0,1-1 0,1 2 1,0 2-1,1 2 0,2 3 0,1 1 0,0 0-452,1 0 0,-1 1 0,1 3 0,-3 2 0,0 0 0,-4 2 0,0-1 0,-2 1 0,0 0 0,-2 3 1,-3 2 308,-1 1 0,-1-6 0,-4-1 1,-5-3-1,-3 1 0,-3-2 0,-1-1 1,-4-2-1,-1 0 0,-4 0 0,-1 0 1,-2 0-1,0 0-132,1 0 1,4-5 0,0-1 0,0-1-1,1-1 1,4 2 0,5-2 0,2 2-1,6-2 1,6 1 0,11 1 974,10 3-924,6-5 0,7 6 0,1-3 0,2 4 0,3 1 0,0 0 0,-2 0 0,-4 0 0,-4 0 0,-3 1 0,-3 4 0,-5 5 0,-4 2 24,-6 3 0,-2 4 0,-9 0 0,-3-1 0,-6-2 0,-5-2 0,-5 0 1,-1 1-1,-4-2 0,-1-4 0,0-4 0,1-3 9,2-2 1,5 0 0,-3 0-1,1-2 1,4-3 0,2-4-1,4-4 1,3-2 0,0 0-1,2-3 1,-1-1 0,4 1-83,1 2 1,4 2-1,3 1 1,6 2-1,5 3 1,6 1-1,4 3 1,4-1-1,2 0 1,2 2-1,-2 1 1,-3 2-1,-4 2 554,1 3-666,-6 3 0,1 6 0,-8 0 1,-3 2-1,-6 2 0,-4 1 1,-4 0-1,-6 1 0,-3-1 1,-3-2-1,-3-1 0,-3-3 1,-2-2 221,0-1 0,6-7 0,-3 2 0,2-4 0,0-2 1,1-4-1,4-5 0,3-2 0,3-3 0,1-1 0,4-1 1,2-4-1,1 0-225,0 0 1,0 2 0,1 5 0,4-1 0,5 1 0,2 0 0,3 1-1,1 2 1,1 3 0,4 1 0,0 4 0,0 1 0,-2 2-7,2 0 0,-5 7 0,3 2 1,-3 3-1,-3-1 0,-2-2 1,-3 3-1,-2 0 0,-3 3 0,-1-1 1,-4-1 302,-2-3 1,0 1 0,-5-5-1,-2 1 1,-2-1 0,-2-3-1,1-1 1,0-2 0,-1 0-1,1 0 26,0 0 0,4 0 1,0 0-1,1-2 1,-1-1-1,2-3-633,2-2 0,3 4 0,6-2 602,2 0 0,1 4 832,-1-3 1,-2 4-97,7 1 1,-6 0-1261,6 0 633,-7 0 0,4 1-1375,-7 4 1,0-2 1601,0 7-1037,0-7 1,0 5 0,0-3 652,0 4 0,-2-2 1,-1-1-1,-4-1 0,1 1 1,-2 1-154,0-1 1,3 0 0,-4-1 0,-3 3-1,1 2 1,0-2 423,1-2 0,6-1 0,-4-3 1,0 1-758,0 2 481,4-1 1,-2-2 0,6 3 0,0 4 28,0 4 0,0-3 0,0-1 704,0 3-558,0-6 0,2 0-799,2-6 618,-2 0-1113,4 0 301,-6 0-146,0 0 375,0-6 1,-1 4 0,-2-4-318,-2 0-1976,0 4 5646,5-4-2474,0 6-3020,0 0 3607,0 6-991,0-4-368,0 4 2083,0-6 1,-2 0-1571,-2 0 401,2 0 0,-4-2 21,6-2-2070,0 2 847,0-4 1,0 4-104,0-3 1301,0 4-1018,0-6-965,0 7 4103,0 0-2455,0-6 146,0 4-534,0-4 1,0 4-291,0-3 200,0 4-157,0-6 1355,0 7 221,0 0-2297,0-6 551,0 4 114,0-4 210,0 6 2345,0 0-2160,0-6-40,0 4-622,0-4-110,0 6 3504,0 0-1572,6 0-1387,-4 0 1,6 0-533,-4 0 0,0 0 0,5 0 0,2 0 1,2 0-1,2 0 0,-1 0 0,0 1 630,1 4 1,-1 3-1,1 6 1</inkml:trace>
  <inkml:trace contextRef="#ctx0" brushRef="#br1">25536 12086 8969,'-12'-37'0,"2"4"53,5 2 176,4 15 0,2 5 0,4 16 0,5 5 1,2 2-1,3 4 0,-1 2 0,2 3 0,2 1 1,1 4-1,0-1 0,0 1 0,1-2 1,-3 1-87,-1 3 1,-2 5-1,1-1 1,-1-3 0,-1-4-1,-2 1 1,-1 0-1,1-1 1,0-2 0,0-3-1,-1-2 1,1-2-1,2-3 185,1-4 0,1-2 0,-1-9 1,1-4-1,-1-7 0,2-6 0,3-4 1,5-4-1,5-6 0,6-11 0,8-7 1,10-6-1,-23 25 0,2 0 1295,4-3 0,0-2-1647,2-5 1,3-1 0,8-5-1,2-1 1,3-4 0,1-1-1,3-2 1,1 0 0,-20 18-1,1 1 1,0 0 0,0-1-1,0 0 1,0 0 0,0 1-1,0 0 1,0-1 0,19-17 0,-1 0-1,-3 4 1,-1 1 0,-6 5-1,-2 2-188,-6 6 0,-2 2 0,-1 4 0,0 0 0,-4 2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18588 1165 11861,'0'-14'0,"-2"0"2517,-3-1 0,4 1-1577,-4 0 1,2 6 0,-1 4 0,-2 8 0,0 5 0,-2 4 0,1 1 191,1 1-1145,-5 5 0,4-2 1,-4 4-1,3 1 0,2-2 1,2 1-1,1-1 0,0 1 1,-2-1-1,2 1 0,2-1 1,2 0-1,4-4 19,4-1 1,4-1 0,2-1 0,-1 1-1,2-1 1,3-1 0,4-4 0,1-4-1,0-3 1,1-2 0,1 0 0,-1-2-1,-1-4 256,2-9 1,-4-1 0,2-6 0,0 0 0,-1-1 0,-4-2 0,-5-3 0,-3 0 0,-3 1 0,-1 1 0,-4 2 0,-2 0 0,-2 0 0,-4 2-500,-4 1 1,-11 2 0,-4 4 0,-3 2 0,-2 2-1,1 3 1,-1 2 0,2 3 0,3 1 0,5 2-1,3 0 1,0 0 0,0 2-9595,1 3 9770,-2 3 0,9 6 0,-7 0 0</inkml:trace>
  <inkml:trace contextRef="#ctx0" brushRef="#br0">17235 1338 8196,'-9'-13'253,"-1"4"0,0-4 0,-4 5 0,1 2 0,4 7 0,4 10-51,3 7 1,2 12 0,0 1 0,2 2 0,1 2 0,3-3 0,1 0-1,1 0 1,0 2 0,3-2 0,2-3 0,1-5 0,1-5 0,-1-3 0,0-2-162,1 1 0,4-7 0,0-4 0,0-4 0,2-4 0,3-6 0,2-4 0,-1-6 1,-1-5-1,2-6 0,-1-4 0,1-1 0,-4-6 40,-1-4 0,-3-1 0,-7-4 0,-3 0 0,-2 1 1,-3 2-1,-1 7 0,-2 7 0,-2 10 0,-1 13 62,-2 14 0,1 7 0,2 15 1,-1 4-1,-2 3 0,2 2 0,1-1 1,2 3-1,0 0 0,0 3 0,2-3 1,3-2-1,3-2-790,0 2 1,4-4-1,-2 2 1,3-5-1,1-5 647,1-1 0,5 5 0,3-4 0</inkml:trace>
  <inkml:trace contextRef="#ctx0" brushRef="#br0">27133 1626 8309,'2'-19'686,"3"0"1,-4-1-1,4 6 1,-2 0-1,-1 1-480,-2 3 1,-2 10-1,-7 10 1,2 3-1,3 3 1,-1 3-1,0 3 1,0 2-1,0 0 1,2 2-1,2 1 1,1 2-1,1-1 1,2 1-1,4 0 1,-1-2-147,1-3 1,4 2 0,-2-7 0,4-2 0,3-1 0,3-1 0,5-2 0,3-4 0,2-4 0,0-3 0,1-4 0,2-4 0,2-7 220,-2-5 0,-2-7 0,-3 1 0,-3-4 0,-4 0 0,-6-1 0,-4 0 0,-6 0 0,-4 1 0,-6-1 1,-8 0-1,-9 0 0,-6 0-584,-4 1 0,3 5 0,-4 4 0,4 3 0,1 3 0,0 2 0,2 3 0,3 2 0,5 3 0,3 1 0,3 4 0,3 4 303,6 8 0,-4 1 0,0 6 0</inkml:trace>
  <inkml:trace contextRef="#ctx0" brushRef="#br0">28069 1424 9481,'-8'-14'0,"1"0"371,1-1 1,3 2 0,-7 4 0,0 6 0,2 6 0,2 6 0,1 4 0,0 2 0,2 1 0,2 1-1,1 2 1,0 1 0,0-1 0,0 0-312,0-1 1,0-1 0,0 1 0,1 1 0,2-2 0,4-1 0,1-3 0,5-2-1,3-1 1,4 0 0,3-1 0,2-1 0,2-1 146,2-4 0,6-2 1,2-2-1,2-4 1,-1-5-1,0-2 0,1-4 1,-3-2-1,0-3 1,-4 1-1,-2-3 0,-3 2 1,-3-1-1,-6 1 230,-7 0 0,0-3 0,-6 5 1,-2 0-1,-1 0 0,-2 0 0,-2 1 1,-1 2-1,-2 2-1334,2-1 1,1 1 884,2 0 0,-1 6 1,-4 3-114,-5 3 1,2 2-1,-1 0 1,-1 2-1,0 1 1,2 3-1,1 1 1,0 1-1,1 0 1,3 3 61,1 2 0,4 1 1,1 0-1,5 1 0,3-1 1,5 1-1,1-3 1,3 0-1,0-3 0,3 1 1,1-2-1,0-2-1476,0 1 0,-5-6 0,3 4 1539,-1-3 0,-2-2 0,-4 0 0</inkml:trace>
  <inkml:trace contextRef="#ctx0" brushRef="#br0">27709 1367 8330,'0'-15'646,"0"6"1,1 1-1,4 2 1,5 2-1,3 3 1,1 1-1,0 0 1,1 0 2461,-1 0-3092,7 0 0,-5 0 0,3 0 1,-3 0-1,0 0 0,2 0 0,1 0 1,-2 0-1,-1 0 0,-1-2 0,-1-1 1,-1-3-357,-3-2 1,1 3-1,-5-3 1,1 0-1,-3 1 1,-4 3-2516,-3 5 2855,-8-1 0,3 19 0,-6-3 0</inkml:trace>
  <inkml:trace contextRef="#ctx0" brushRef="#br0">19048 1410 10745,'2'-19'0,"1"-2"-72,2-1 1,6 4-1,0-1 1,7 3-1,7 0 1,7-3-1,8-5 1,6-5-1,7-3 1,3-2-1,3 2 334,4 2 1,-6-2 0,-1 3 0,-11 9 0,-12 7 0,-7 8 0,-7 3 0,-4 4-1,-6 3 1,-4 6 0,-3 7 0,-2 4 0,0 2 0,0 0-268,0 1 1,0 1 0,1 0 0,4-4-1,5-1 1,2-4 0,4-1 0,3-1 0,7-2-1,4-4 1,7-2 0,3-3 0,5 1 2,0-2 1,-1-6 0,0-2 0,0 1 0,1-1 0,-2 0 0,-6 0 0,-7 0 0,-6 1 0,-3 0 0,-3 4 0,-2 5 136,-3 5 0,-4 3 1,2 1-1,-1 0 0,1-1 1,3-2-1,6-1 0,4-1 1,4-1-1,6-3 0,6-3 1,5-2-1,4 0 0,2 0-217,4 0 0,-1 0 1,-3 0-1,-8 1 0,-7 3 1,-8 0-1,-4 1 1,-6 2-1,-7 2 208,-6 4 1,-2-5 0,2-3 0,5-4 0,4-1-1,7 0 1,6 0 0,8-1 0,5-2 0,6-4-1,4-1 1,4-1-299,2 1 1,-6-4-1,-7 8 1,-8 0 0,-5 3-1,-2 2 1,-4 4 0,-7 5-1,-6 3 1,-6 1 291,-3 0 1,-2-4 0,1-2-1,4-2 1,8-2 0,8-3-1,11-1 1,6 0 0,10 0-1,5-1 1,9-3 0,4 0 0,4-1-505,-1-2 1,-2 6 0,-2-4 0,-7 3-1,-10 4 1,-10 3 0,-9 3 0,-10 1-1,-8 1 1,-6 1 0,-5 0 0,-5 1 922,-4-3 0,1-4 0,1 3 0,7 0 0,12-2 0,10 1 1,12-2-1,9-1 0,8 1 0,6-2 0,7-1-1160,8-2 1,2 0-1,6 0 1,-3 0 0,-9 0-1,-9 2 1,-11 2-1,-8 4 1,-8 2 0,-8-1-1,-11 1 1262,-11-2 0,-4-2 0,-3-6 0,8 0 0,13 0 0,10 0 0,8 0 0,4 0-1130,4 0 0,7 0 0,2 0 0,2-1 0,0-2 0,-1-2 0,0 2 0,-6 1 1,-8 4-1,-9 1 0,-10 3 1672,-7 2 0,-8-5 1,-5 2-1,1-3 1,8-2-1,8 0-1560,8 0 1,9-5 0,6 0 0,4 2-1,5 1 1,4 2 0,4 0 0,0 0-1,-4 0 1,-9 0 0,-8 0 0,-8 2 978,-8 3 0,-3-4 0,-6 4 1,9-3-1,8-2 0,7 0-916,4 0 1,8-5 0,4-1-1,0-1 1,-1 1 0,-3 1-1,-1 0 1,-3 1 0,-4 0 0,-6 3 957,-6 1 0,-14 0 1,-12 0-1,-6 1 0,0 3 1,7 0-1,12-1-925,9-1 0,7-2 0,5 0 0,6 2 0,5 1 0,2 2 0,1-2 0,0 0 1,-1 0-1,-6 2 0,-7 0 0,-9 0 0,-5-1 463,-4 0 0,-7 2 0,-1 0 0,0 2 1,2 2-1,4-2 0,7-2 0,5-1 1,4 0-138,0-2 1,5-1 0,1-2 0,-1 0 0,2 0 0,-2 0 0,0 0 0,-3 0 0,-3 0 0,-4 0 0,-2 0-1,-1 0 1,-1 0-2175,0 0 1,-2 0 0,-5 0 2128,0 0 0,1 6 0,-1 2 0</inkml:trace>
  <inkml:trace contextRef="#ctx0" brushRef="#br0">25723 1381 8349,'-8'-22'339,"4"3"1,5 4-1,7 6 1,7 4 0,2 5-1,4 5 1,3 4-1,5 4 1,3 1 0,3 1-1,2-1 41,3 1 1,-5-1-1,-2 0 1,-2 1-1,-2-1 1,1 1-1,0-1 1,1 0-1,-4 1 1,-2-1-1,-1 1 1,0-1-1,0 0-616,-1 1 1,2-1 0,-4 0 0,0-1 0,3-2 0,0-1-1,3 1 1,-1 2 0,-1 0 0,-1-2 0,-1-1 0,-3-1 314,-2-1 1,-4 0 0,-6-5 0,-8 2 0,-9-2 0,-9 1 0,-6-1 0,-5 3 0,-3 2 0,-3 3-1,-2 2-190,-3 2 0,-3 1 0,-5 3 1,-3 5-1,-2 3 0,2 3 0,2 4 111,2 4 0,3 10 0,0 3 0</inkml:trace>
  <inkml:trace contextRef="#ctx0" brushRef="#br0">4690 6691 9533,'-8'-20'0,"3"1"0,4 2 380,1 1 0,0 6 1,1 2-1,4 2 1,4 2-1,4 3 1,0 2-1,-2 3 1,-1 0-1,1 0 1,2-3-1,3-1 1,1 0-1,4 0-142,2 0 1,1 0 0,6 0 0,3 0 0,7 2 0,5 1 0,5 2 0,1-2 0,5 0 0,3 0 0,3 2 0,-1-2-1,0 1 1,1-1 0,7 2 0,4-2-148,4-2 0,5-1 0,-4 0 0,2 2 0,-39-1 0,1 1 0,0 1 0,1-1 0,-1 0 0,1-1 0,38 1 0,-6-2 0,-4 0 0,-4 0 0,0 0 0,0-2 0,-2-1-27,-1-2 1,5 0-1,0 4 1,4-2-1,4-2 1,-2 2-1,-1 1 1,-2 2-1,0 0 1,-2-2-1,-1-1 1,-4-2-68,-1 2 1,5 0 0,-2 0 0,2-2 0,-2 2 0,-3 0 0,-2-1 0,1 0 0,-1-1 0,0 0 0,1 0 0,-3 2 0,0 0 28,-3-2 1,2 3-1,2-2 1,1 2-1,-1 2 1,-2 0-1,0 0 1,2 0 0,1 0-1,-2 0 1,-4 0-1,-5 0 1,-2 2-10,-2 2 0,-4-2 1,-3 3-1,-4-4 1,0-1-1,-3 0 1,2 0-1,4 0 1,1 0-1,0 0 1,-4 0-1,1 0 1,0 0 107,3 0 0,-5 0 0,0 0 0,-1 0 0,-1 0 0,1 0 0,0 0 0,-1-1 0,-1-2 0,-2-2 0,-1 2 1,0-1-1,0 1-157,0-2 1,-2 1 0,-2 4 0,-1 0-1,2 0 1,-1 0 0,1 0-1,-4 0 1,1 0 0,-2 0 0,-1 0-1,-2 0 1,-2 0-193,-2 0 0,-4 0 0,-2-2 1,-5-1 96,-9-2 0,-9 7 0,-13 6 0</inkml:trace>
  <inkml:trace contextRef="#ctx0" brushRef="#br0">19969 2518 7882,'0'-14'0,"0"-1"-735,0 1 1,-2 6 734,-3 3 0,4-3 0,-6 0 0</inkml:trace>
  <inkml:trace contextRef="#ctx0" brushRef="#br0">20875 5798 8362,'0'-22'0,"0"3"473,0 3 1,-5-3 0,-1 0-1,0 1 1,-2 2 0,0 3-278,-4 4 0,4-3 0,-1 8 0,-1 2 0,1 5 0,-1 7 0,0 3 0,1 3 0,1 1 0,1 4 0,3 0 1,-1 1-1,0-1 0,2 0 0,3-2-254,5 2 1,-2-7 0,6 2 0,4-5 0,3-1-1,5-2 1,0-3 0,1-4 0,1-1 0,2 0 0,1 0-1,-2-1 1,-5-4 85,-3-5 1,-3-3 0,-4-1 0,-4 0 0,-3-2 0,-4-2-1,-3-1 1,-4 1 0,-4 2 0,-2 2 0,-1 0 0,-1-1 0,-2 2-796,1 4 0,2-2 1,2 6-1,-1 2 0,3 3 1,2 4 712,5 6 0,4 3 1,1 1-1,1-1 1,2-2-1,4-3 1,-1 0 516,1 0 1,4-3 0,-2 3 0,4-2 0,0-1 0,-2 0 0,-1 0 0,1-2 0,2 0 0,1 0 0,0 2-246,1-2 1,4-1-1,2-1 1,1 3-1,4 0 1,1 0-1,2-3 1,-1 1-1,3 1 1,2 2-1,6-2 1,1-1 0,0-2-143,-2 0 1,0 0 0,7 0-1,2 0 1,2 0 0,1 0-1,1 0 1,0 0 0,3 0 0,2 0-1,3 0 1,2 0 0,3 0 8,2 0 1,-2 0 0,4-2 0,3-1-1,-3-2 1,3 2 0,-1 1 0,4 2-1,1 0 1,1 0 0,0 0 0,-1 0 0,0 0-98,2 0 1,4 0-1,-4 0 1,-2-1-1,-2-3 1,-1 0-1,2 0 1,1 3 0,2-1-1,-4-1 1,-2-3-1,-4-1 27,2 1 0,4-4 0,1 5 0,-6 1 0,-2-1 0,-4-2 0,2 1 0,3 0 1,4 1-1,1 0 0,-2 0 0,-1 1 0,-1-1-45,6 0 1,-4-1 0,4 2 0,-5 0 0,-1-1 0,4 0-1,2 0 1,-1 0 0,-4 1 0,-2-1 0,-3 0 0,2 0 0,-1 0 31,4 2 1,-4-3 0,3 1-1,-1 2 1,0 0 0,-2-1-1,1 0 1,-2 0 0,0 1-1,-2 0 1,2-2 0,2 0-1,-1 1-21,-2-1 1,-4 0 0,-2 3 0,2-1 0,2-2 0,0 2 0,-4 2-1,-1 1 1,2-2 0,3-1 0,-1-2 0,-2 2 0,-4 1-50,-1 2 1,-7 0-1,4-1 1,-2-3-1,0 0 1,-2 0-1,-1 3 1,-2 1 0,0 0-1,2 0 1,1 0-1,2 0 94,-1 0 0,-2 0 0,-4 0 0,-1 0 1,-2 0-1,1 0 0,-1 0 0,-1 0 0,-2-2 1,-1-1-1,-1-2 0,1 2 0,-1 1-4,3 2 0,-6 0 0,5 0 1,-1 0-1,-1 0 0,-1 0 1,-1 0-1,-1 0 0,2 0 1,1 0-1,1 0 0,0 0 1,-1 0 2,-1 0 0,0 0 0,0 0 0,2 0 1,-2 0-1,-2 0 0,-1 0 0,0 0 1,-1 0-1,-1 0 0,-3 0 0,-3 0 1,-2 0 78,1 0 1,-1 0 0,-5-1 0,1-2 0,-1-2 0,0 0 0,1 0 0,-1 0 0,-1 1 0,-2-1-325,-1 0 0,-9 0 0,-1 5 1,-8 0-1,-5 2 0,-1 3 0,0 3 1,-1 1 222,1 1 0,4-1 0,1 4 0,-1-2 0,2-1 0,2 1 0,1 2 0,0 1 0,2 1 0,1-1 0,2 1 276,0-1 1,2-4 0,3-2 0,6-2-1,5-1 1,5 0 0,1-1 0,4 0 0,1-3-1,2-1 1,-1 0 0,1-1 0,-2-3-1,-3-2-259,-4-2 1,-6-2-1,-4-4 1,-6 0-1,-2-1 1,-4-1-1,-4-1 1,-8-3 0,-9 1-1,-4 0 1,-2 0-1,0 1 1,1 4-3978,-1 4 1,-5-1 3956,1 6 0,-7-6 0,3 3 0</inkml:trace>
  <inkml:trace contextRef="#ctx0" brushRef="#br0">19293 5280 8626,'9'-20'0,"1"-3"613,1 1 0,-3-4 0,0 7 1,-2 2-1,-2 1 0,-3 1 1,-2 2-1,-4 4-546,-5 4 1,-9 3 0,-3 2 0,-2 2 0,1 1 0,1 4-1,1 1 1,0 3 0,4 2 0,2 1 0,6 0 0,4 2 0,3 2-1,2 1 1,2-1 0,3-1-250,4 2 0,6-3 0,2 5 0,2-2 0,-1 2 0,-2 0 0,0 1 1,0 1-1,0 1 0,-3 0 0,0 0 0,-2 0 0,-2 0 475,-4 0 0,-3-7 0,-2 4 0,-2-2 0,-3-1 0,-4-5 0,-4-7 1,-1-4-1,-2-2 0,-2 0 0,-1 0 0,1-2-915,2-3 0,2-4 0,1-9 0,3-3 0,6-1 0,4-5 622,4-5 0,11-5 0,7-6 0</inkml:trace>
  <inkml:trace contextRef="#ctx0" brushRef="#br0">19537 5209 8432,'16'-15'0,"2"1"0,1 1 0,-2 3 334,-1 6 1,-6 2 0,0 2 0,-1 2 0,-1 2 0,-3 8-1,-3 4 1,-2 4 0,0 3 0,0 1 0,0 0 0,0 0-593,0 1 0,0 1 0,0-1 0,0-1 0,0 2 0,0 0 258,0-2 0,-7 3 0,-1-5 0</inkml:trace>
  <inkml:trace contextRef="#ctx0" brushRef="#br0">19480 5482 8215,'-5'-14'0,"0"-1"0,2-1 1247,1-3-971,2 3 1,2-5-1,3 5 1,4-1 0,6-3-1,4 3 1,5-1 0,3 1-1,3-1 1,2 4 0,3 3-1,1 1 1,0 0-499,1 1 1,0 4 0,1-3 0,-4 2 0,-5 2 0,-4 3 0,-2 1 0,-6 0 0,-9 0-1,-13 1 351,-11 4 0,-6 3 0,-7 7 0,0 1 0,1 3 0,-1 3 0,2 2 0,3-2 0,5 1 1,3-2-1,1-1 0,1-2 0,1-2-41,3-2 0,4 1 1,8-2-1,2-4 1,6-4-1,4-3 1,4-4-1,1-3 0,-1-4 1,-2-4-1,-2-2 1,0 1-198,1 0 1,-4-2 0,0-2 0,2-1 0,-2 1 0,0 2 0,-1 2 0,0-1 0,1 1 0,0 0 0,0 1 0,-1 3 1,-1 4 0,4 8 0,-3 2 0,-4 6 0,-1 3 0,0 1 0,-2 0 0,0 1-1,0-1-391,2 1 0,0-6 0,-5 1 0,1-1 0,3-2 1099,0-7 0,3 0 0,-4-7 0,3 3 1,2-1-486,4 2 1,-4-4-1,0 1 1,0-1 0,-2-1-1,2 0 1,0-3 0,3-2-1,2-1 1,1 0-475,1-1 0,-1-1 0,1-1 0,-1-2 0,0 1 0,1 2 0,-1 2 0,0-1 0,1 1 0,-1-1 0,1 3 537,-1 2 0,-1 7 0,-4 11 0,-4 8 0,-3 5 0,-2 4 0,0 2 0,-2 2 0,-1 0 0,-3 0 0,-1-2-195,1-3 1,-4 3 0,4-5 0,-1 2 0,1-1-1,1-2 17,-1-4 0,-2-1 0,-7-1 0</inkml:trace>
  <inkml:trace contextRef="#ctx0" brushRef="#br0">20213 5352 8215,'0'-14'382,"0"0"0,2-1 1,3 1-1,4-1 0,6 1 1,4 1-1,5 2 0,3 2 1,3-1-1,2 0 1,2 2-66,-2 2 0,3 0 0,-1 2 1,-2 0-318,-2 0 0,-1 3 0,0 1 0</inkml:trace>
  <inkml:trace contextRef="#ctx0" brushRef="#br0">20717 5209 9094,'0'-15'496,"0"1"0,0-1 0,1 1 0,4 1 0,6 2 0,5 1 0,5-1 1,2 0-1,1 0 0,0 3 0,-2 0 0,-1 1 0,-2 1-2553,2 3 1,-10 1 2056,3 2 0,-9 7 0,1 1 0</inkml:trace>
  <inkml:trace contextRef="#ctx0" brushRef="#br0">20861 5108 8163,'-15'9'231,"1"1"0,0 0 0,-1-1 0,2 2 0,2 4 1,2 2-1,-1 1 0,2 0 0,3-1 0,4 2 404,1-1 1,0 3-1,0-2 1,0-2-1,0-1 1,1-3-1,2-2 1,4-1-1,1 0 1,3-1-1,2-1-1004,1-1 1,1-3-1,-1-4 1,0 0 0,2 0-1,2-1 1,3-4-1,1-3 1,2-2 0,0 1-1,0-4 1,2-3-1,1-5 1,0 0-71,-3 1 1,1-6 0,-4 4 0,0-2 0,-2 1 0,-4 3-1,-6 2 1,-2 2 0,-6 3 940,-4 4 0,-5 10 1,-5 12-1,2 5 1,3 1-1,0 0 1,2 2-1,-1 0 1,4-1-1,1-2 0,2-2 1,0-2-1,0 1-461,0-1 0,0 0 0,2 1 0,3-2 0,4-4 0,4-4 0,3-3 0,2-4 0,1-3 0,0-4-328,2-4 1,-5-6-1,5-2 1,-2 0 0,0-1-1,-1 1 1,-2 0 0,-4 4-1,0 2 1,-4 4 0,0 3 472,0 2 1,-5 2 0,2 9 0,-4 5 0,-1 3 0,2 1 0,1 0 0,2 1 0,-2-1 0,-1 0 0,-2 1 0,0-1-1,0 1 1,0-1-2252,0 0 0,0-4 2065,0 0 0,0-1 0,0 6 0</inkml:trace>
  <inkml:trace contextRef="#ctx0" brushRef="#br0">21638 5165 8149,'9'-16'0,"-1"-1"1481,-1-2-1041,4-1 1,-3 6 0,6 1-1,1 2 1,1 3 0,1 2 0,4 1-1,0 0 1,-1 0 0,-2 2 0,-2 1-1,-2 2 1,1 0-199,-1 0 1,-4 0-1,-1 2 1,1 3-1,-2 4 1,-3 4 0,-4 3-1,-1 3 1,0 4-1,0 1 1,0 0 0,0 1-240,0 3 1,0 0 0,0 1 0,0 0 0,0 0 0,0-2-1,0-2 1,0-2 0,0-2 0,0-2 0,0 0 0,-1-1-1,-2-4 304,-2-3 1,-6-8 0,1 2-1,-3-3 1,-3-2 0,-1-2-1,-4-3 1,-2-3 0,-2-1 0,-4-1-308,-4-1 0,-11-8 0,-7-4 0</inkml:trace>
  <inkml:trace contextRef="#ctx0" brushRef="#br0">29061 4748 8309,'10'-6'288,"-1"-4"0,-4 2 0,5 0 0,-1 0 1,1 2-1,-2-2-38,-2 0 0,4-2 0,-5-4 1,-2-1-1,-1 1 0,-2 0 1,0-2-1,0-2 0,0-3 1,-2 0-1,-3 1 0,-4 2 0,-4 2 1,-2 2-275,1-1 0,-5 7 1,0 4-1,1 2 1,2 5-1,2 7 0,-1 9 1,1 8-1,0 7 1,-1 6-1,2 6 0,4 7 1,2 3-1,3 1 40,-1 1 0,-5-1 0,5-1 0,2-1 0,0-3 0,0 0 0,-2-6 0,0-8 0,0-7 0,-1-6 0,0-2 0,-2-4-1326,0-6 1,-2-5 0,-4-10 1309,-1-3 0,7-3 0,2-6 0</inkml:trace>
  <inkml:trace contextRef="#ctx0" brushRef="#br0">28788 4950 8633,'-2'-13'0,"-1"2"1316,-2 1 0,0 5 0,5-1 1,2 4-1,3 9-1434,4 4 0,-1-2 1,2 1-1,1 1 118,2 2 0,1-5 0,1-2 0</inkml:trace>
  <inkml:trace contextRef="#ctx0" brushRef="#br0">29219 4748 8730,'12'-27'0,"0"1"774,4 2 0,4 7 0,-3-2 0,4 3 0,0 3 1,1 2-1,-1 3 0,0 1 0,-4 4 0,-1 1-2068,-1 2 0,-7 7 0,-4 2 1294,-2 4 0,-8 8 0,-2 1 0</inkml:trace>
  <inkml:trace contextRef="#ctx0" brushRef="#br0">29176 4935 13893,'0'10'79,"2"-2"0,1 0 0,2 0 0,-2 3 0,-1 2 0,-2 1 1,0 0-1,0 1-79,0-1 0,0 7 0,0 1 0</inkml:trace>
  <inkml:trace contextRef="#ctx0" brushRef="#br0">29378 4964 8212,'0'-14'442,"0"-1"0,1 2 0,3 7 1,0 9-1,0 10 0,-3 5-202,-1 2 1,5 3 0,0 4 0,-2-2-1,-1-1 1,-2 0 0,0-1 0,0-4-1,0-3 1,0-2 0,0 1-291,0-1 1,0-12-1,0-7 1,0-6-1,0-5 1,1-2-1,2-3 1,4 1-1,1-3 1,1 2-1,1-1 1,-1 1-67,3 1 0,0 0 0,3 6 0,-1 1 0,1 2 0,-1 3 0,0 2 0,1 2 0,-2 4 0,-4 5 0,-2 5 0,-3 3 240,1 1 0,0 5 0,-5 0 1,0-1-1,0-2 0,-2-2 1,-1 1-1,-2-1 0,1-1 1,-1-2-1,-2-1-124,-1 1 0,5-5 0,-3 1 0</inkml:trace>
  <inkml:trace contextRef="#ctx0" brushRef="#br0">29737 4863 8212,'15'-14'464,"-1"-1"1,1 1 0,-1 0-1,-1-1 1,-2 2 0,-1 4 0,1 3-1,2 1 1,-1 2-465,-2 4 0,-4 12 0,-6 9 0</inkml:trace>
  <inkml:trace contextRef="#ctx0" brushRef="#br0">29694 5065 7630,'-1'14'0,"-3"0"0,0 1 0,0-1 0,3 1 0,1-1 0,0 0-173,0 1-76,6-7 1,2-2 0,7-7 248,-1-4 0,7-3 0,1-7 0</inkml:trace>
  <inkml:trace contextRef="#ctx0" brushRef="#br0">29968 5036 8212,'14'-15'171,"0"1"1,1 0 0,-2-1-1,-5 3 1,-8 2 0,-8 5-1,-5 4 1,-3 1 0,-2 1-1,-1 4 68,1 5 1,4-2-1,3 1 1,3 2 0,1 2-1,4 1 1,2 1-1,1-1 1,0 1 0,0-1-1,1 0 1,2 1-264,2-1 0,2 1 0,-4-1 0,2 0 0,-2 1 1,-2-1-1,-1 1-856,0-1 0,0-8 0,0-6 0,0-8 880,0-4 0,7-9 0,1-2 0</inkml:trace>
  <inkml:trace contextRef="#ctx0" brushRef="#br0">30126 4763 8212,'14'-5'255,"1"0"1,-6 0-1,-1 8 1,-1 5 0,-4 8-1,-2 5 1,-2 5-1,-4 1 1,-5 2 0,-2-1-1,-3 1 1,1 0 0,-1 0 1,6-1-1,1 0 1,0-4-1,2-5 1,1-5-1,6-6 1,7-6-1,5-7-568,1-3 1,6-2 0,-1-2 0,-2 0 0,-1 4 0,-1 2 0,-1 3 0,1 1-1,-3 4 1,-2 3 0,-5 4 0,-4 4 446,-1 1 1,-1 1 0,-2-1-1,-2 2 1,0 0 0,0 2-1,0-2-135,2 1 0,-5 1 0,0-4 0</inkml:trace>
  <inkml:trace contextRef="#ctx0" brushRef="#br0">30615 4849 8317,'0'-19'0,"0"-1"0,0 3 0,2 1 564,2 2 1,0-1 0,5 2-1,2 4 1,4 4 0,2 3-1,4 2 1,0 0 0,1 2-1,1 1 1,1 2 0,-2 0-549,-3 1 0,-3-4 0,-3 4 0,-2-1 0,-4 0-16,-6-2 0,-4 5 0,-11 0 0</inkml:trace>
  <inkml:trace contextRef="#ctx0" brushRef="#br0">30673 4806 8196,'-15'4'0,"1"3"205,-1 1 1,1 1 0,0 6 0,-1 1 0,1 3 0,1 5 0,2 3 0,3 2 0,1 0 0,4-1 0,2 1 0,1-2 0,0-1 75,0-2 0,1-6 0,2 1 0,4-3 1,1-3-1,3-4 0,2-4 0,1-3 0,1-2 1,-1 0-1,0 0 0,1 0 0,-1-2-2112,1-3 1,4 4 1830,0-4 0,6-3 0,-2 0 0</inkml:trace>
  <inkml:trace contextRef="#ctx0" brushRef="#br0">31047 4935 8206,'0'-14'244,"-2"6"0,-1 5 0,-4 6 0,1 6 0,-2 4 0,2 3 0,-2 2 0,1 3 0,1-1 0,3 3 0,1-3-55,2 1 1,0-2-1,0-4 1,0-1 0,0 1-1,2-3 1,2-2-1,6-5 1,3-4 0,1-2-1,1-4 1,1-5-292,3-2 1,-3-4 0,3-4 0,-3-2 0,-2-2 0,-1 2 0,-2 1 0,-1 3 0,-1 2 0,1 2 0,-2 3 19,-2 6 0,-1 11 0,-5 15 0,0 0 1,0 1-1,0 1 0,0 1 0,0 0 1,0-2-1,0-1 0,0-4 82,0-1 0,-6 5 0,-2 2 0</inkml:trace>
  <inkml:trace contextRef="#ctx0" brushRef="#br0">31406 4892 8578,'7'-22'0,"2"2"319,4 4 0,1 2 1,1 0-1,-1-1 1,2 2-1,2 2 1,1 3-1,-1 2 1,-1 1-1,1 0 1,1 1-1,-2 0 1,-1 3 101,-1 1 0,-1 0 1,-1 1-1,-3 4 1,-4 5-1,-1 3 1,0 2-1,-2 3 1,-2 3-1,-1 3 0,-1 5-473,-4 3 0,2 6 0,-5-3 0,0 2 0,0 3 0,-3 1 0,-2 3 1,-2-3-1,1-1 0,0-3 0,-1 0 0,1-2 0,-2 0 26,-3-3 1,3-8-1,-5-5 1,0-4 0,-3-4-1,-3-3 1,-2-2 0,-1-4 25,-4-5 0,-9-5 0,-8-7 0</inkml:trace>
  <inkml:trace contextRef="#ctx0" brushRef="#br0">20832 5870 7925,'-5'-9'62,"0"-1"0,-4 5 0,2-3 0,-1 2 0,-3 3 0,-2 3 0,-1 3 0,0 3 0,1 2 120,3 4 1,-3-4 0,5 1 0,0 2 0,5 1-1,6-3 1,7-4 0,3-3 0,1-2-114,1 0 1,-1-2 0,0-1 0,1-4 0,-1 1 0,-1-2 0,-2 2 0,-3-2 0,0 1 0,-1-1 0,-1 0-3,-3-3 0,4-2 0,-3-1 0,-2-1 0,-5 3 0,-7 2 1,-3 5-1,1 5 0,0 3 0,4 4-11,2 1 1,-4-3 0,6 4 0,0 2-1,3 2 1,2 2 0,4-3 242,5-2 0,-2-4 1,1-6-1,1-1 1,-4-2-260,-6-2 0,-1-5 0,-7 4 1,0-1-1,1-1 0,-1 2-311,0 0 1,4 1 0,-4 6 0,1 4 0,4 5 0,1 3 15,2 1 1,2-6-1,3-3 1,4-4 254,4-1 0,-5 0 0,-1 0 0</inkml:trace>
  <inkml:trace contextRef="#ctx0" brushRef="#br0">22573 6691 8272,'0'-15'0,"1"1"2000,4-1-1576,-3 1 0,6 0 0,-5-1 0,2 1 0,-2-1 0,0 3 0,0 0 0,2 3-134,-2-2 1,-3 3 0,-4 0 0,-6 1 0,-3 4 0,-1 1-1,-1 4 1,1 3 0,0 4 0,-1 4 0,1 2 0,1 1-1,2 1-356,1 2 1,5 5 0,-3-3 0,2 0 0,3 1 0,1-1-1,2 0 1,0-4 0,2-1 0,3-1 0,4-1 0,4-1-1,1-3 180,1-6 1,1-2 0,1-2 0,3 0-1,-1-2 1,0-2 0,0-6 0,-1-3-1,-2-1 1,-2-2 0,-1-2 0,-4-3-1,-2 1-124,-1-1 0,-4 2 0,3 3 0,-5 0 0,-5 0 0,-5 3 0,-4 2 0,-4 3 0,-2 3 1,-1 3-1,-2 2 0,3 2 0,-1 3-382,3 4 1,2-1 0,2 2-1,1 1 1,2 2 0,3 1 0,1 1-1,4-1 1,2 1 0,2-1 316,4 0 1,3-6 0,6-3-1,1-3 1,-1-2 0,1 0-1,-1 0 1,-1-2 0,-2-1-1,-3-4-3509,-2 0 3584,6 3 0,-11-8 0,6 4 0</inkml:trace>
  <inkml:trace contextRef="#ctx0" brushRef="#br0">21609 7137 8144,'5'-10'0,"-1"0"249,0-1 1,-3-2 0,-2 1 0,-4 2-1,-5 5 1,-3 2 0,-1 0 0,-2-2-133,-3 2 0,-2 3 0,-4 5 0,1 3 0,0 1 0,0 1 0,1-1 0,4 1 0,5-2 0,4 0 1,4 0-1,2 3-132,3 2 0,7-3 0,4-1 0,4 2 0,4 2 0,3 1 0,-1 1 1,1-1-1,-3 1 0,-2 1 0,-2 1 0,1 2 0,-1-1 0,0 0 304,1 1 0,-7-3 0,-4 3 0,-2-3 0,-2-2 0,-2 1 0,-2-3 0,-6 0 0,-3-4 0,-3-2 0,-1-3-611,-2-1 1,-2-2 0,3 0 0,-1 0 0,1-2 0,4-3 0,4-4 321,6-4 0,2-8 0,2-1 0</inkml:trace>
  <inkml:trace contextRef="#ctx0" brushRef="#br0">21839 7079 8144,'-8'-6'436,"3"6"0,4 9 1,1 7-1,1 5 1,2 1-1,2 2 1,0 0-1,0 0-496,0 2 0,1 1 0,-3 2 0,2-2 0,-2-1 0,-1-2 0,-2 0 0,0 0 0,0-2 0,0-1 60,0-4 0,-13-1 0,-3-1 0</inkml:trace>
  <inkml:trace contextRef="#ctx0" brushRef="#br0">21738 7396 7311,'0'-15'0,"0"1"0,2 1 0,3 2 253,4 1 1,-1 1 0,2-4 0,3 2 0,4 1 0,6-1-1,1 0 1,1-1 0,4 4 0,3 2 0,0 1 0,-2 0-1,-1 1 134,0 0 0,-7 3 0,-3 1 0,-4 1 0,-7 3 0,-8 4 0,-8 3 0,-5 5 0,-3 1 0,-2 3-613,-1-1 1,0 2 0,6-4 0,2 2-1,3-1 1,0-2 0,2-2 0,-1 1-1,6-3 1,4-2 0,6-5 55,4-4 0,2-2 0,-1-4 1,0-6-1,-1-5 0,-2-3 0,-1 1 1,1 1-1,2-1 0,1-1 0,1 1 1,-2 2-1,-2 2 121,-2-1 1,1 3-1,4 0 1,1 4-1,-3 4 1,0 5 0,-4 7-1,-2 5 1,-1 1-1,0 1 90,-1-1 1,1 1-1,-5-1 1,0 0-1,2 1 1,1-1-147,2 1 0,0-9 0,-5-6 1,0-8-1,1-3 0,2 0 1,4 1-1,1-1 302,3-2 1,0-1-1,0-1 1,-3 1-1,0-1 1,-1 1-1,1 1 1,-2 2-1,1 1 1,-3 1 0,1-1-1,2 2-68,1 2 1,-4-4-1,6 6 1,1 2-130,2 5 0,1-1 0,1 4 0</inkml:trace>
  <inkml:trace contextRef="#ctx0" brushRef="#br0">22544 7122 10507,'-13'7'0,"4"2"0,2 4 0,2 1 0,1 2 0,0 2 0,3 3 264,1 1 0,-2 2 1,-1 5-1,-2 1 0,0 2 1,1 2-1,-1-4-264,2-4 0,-5 1 0,0-5 0</inkml:trace>
  <inkml:trace contextRef="#ctx0" brushRef="#br0">22429 7396 8098,'0'-15'0,"0"1"353,0-1 1,1 1-1,4 0 1,5-1 0,3 1-1,3 1 1,1 2 0,4 3-1,1 0 1,4 1 0,0-1-1,-1 2-530,-1 0 0,-6 1 177,1 5 0,3-7 0,1-1 0</inkml:trace>
  <inkml:trace contextRef="#ctx0" brushRef="#br0">22745 7151 9592,'8'-6'0,"-1"-4"0,-2-3 0,1 0 0,2 2 0,3 3 0,2 0 436,1 0 1,2 0 0,2-3 0,1 3-1,-1 0 1,-1 2 0,1-1-437,1 4 0,0-5 0,-4 0 0</inkml:trace>
  <inkml:trace contextRef="#ctx0" brushRef="#br0">22875 7093 8113,'-13'7'0,"2"2"320,1 4 1,6 2-1,-4-1 1,1 0-1,2 2 1,1 2-1,-1 1 1,2 0-1,1 0 1,2 2-1,0 0 1,0 0-1,0-4-51,0-1 0,5-1 0,1-2 1,1-2-1,1-3 0,0-2 1,3-3-1,1-1 0,3-4 0,1-1 1,1-3-1,3-2 0,-1-3-1424,2-2 1,-5-6 0,4-1-1,0 1 1,-1 0 1154,-2 0 0,6-7 0,-1 4 0</inkml:trace>
  <inkml:trace contextRef="#ctx0" brushRef="#br0">23220 7079 9759,'-8'6'314,"3"4"0,4 3 0,1 3 0,0 1 0,-2 4 1,-1 2-1,-2 0 0,2 1 0,1 0 0,2 0 1,0 0-53,0 0 0,2-6 0,1 1 0,4-4 0,-1-7 0,2-7 0,0-6 0,2-4 0,-1-6 0,1-4-200,1-3 0,-3 3 0,2-5 0,1-2 0,0-1 0,0-2 1,-1 2-1,-1 1 0,1 4 0,-1 0 0,1 1 0,0 0-62,-1 3 0,1 2 0,4 2 0</inkml:trace>
  <inkml:trace contextRef="#ctx0" brushRef="#br0">23494 6950 8096,'8'-7'390,"-4"-2"0,0 1 0,0-2 0,6-1 0,3 0 1,1 1-1,-1 4 0,-2 1 0,-1 0 0,1 2 0,2 0-12,1-2 1,-4 3 0,-1-3 0,2 4 0,2 2 0,0 4 0,-3 5 0,-6 3 0,-2 1-355,-2 0 1,0 2-1,0 2 1,0 3 0,0-1-1,0 3 1,0-2 0,0 1-1,-2 0 1,-1 4-1,-2 1 1,1 0 0,-1-1-19,0-2 0,-5 0 1,6 5-1,-1-1 1,-2 0-1,-1-3 1,-1-2-1,1-3 0,0-2 1,0-4-1,-3-2 1,-2-4-343,-2-2 0,1-1 0,0-7 1,-1-1-1,-1-3 336,-3-2 0,-3-8 0,-7-7 0</inkml:trace>
  <inkml:trace contextRef="#ctx0" brushRef="#br0">22702 6575 8164,'0'-14'912,"0"4"1,0 1 0,0-2-503,0-2 1,7 3 0,2 2 0,4 2-1,1 3 1,1 1 0,-1 2 0,1 0 0,-1 0-1,0 0 1,1 0 0,-1 0-269,0 0 1,2 0 0,2 2 0,3 1 0,0 2 0,3-2-1,1-2 1,6-1 0,-1 0 0,2 0 0,0 0 0,3 0 0,0 0-16,0 0 1,-1-1-1,-5-2 1,-1-2 0,3 2-1,1 1 1,1 2 0,1 0-1,1 0 1,5 0-1,6 0 1,7 0 0,3 0-58,2 0 0,-1 0 0,2 0 1,4 0-1,2-2 0,-1-1 0,-5-2 1,-6 2-1,-3 2 0,-4-1 0,-1-1 1,-4-2-1,-2 2-11,-6 1 1,-2 2 0,-1 0 0,2 0 0,0 0 0,-3 0 0,-4 0 0,3 0 0,2 0 0,3 0 0,-1 0 0,0 0-637,2 0 614,-4 0 1,10 0 0,-5 0 0,2 0 0,3 0 0,0 0-1,0 0 1,0 0 0,3 0 0,2 0 0,-2 0 0,-3 0-1,0 0 10,2 0 1,-1 0-1,-1 0 1,-3 0 0,-2 0-1,-1 0 1,1 0-1,2 0 1,-1 0 0,-2 0-1,-2 0 1,0 0-61,1 0 1,6 0 0,-6 0 0,-1 0 0,0 0 0,0 0 0,3 0 0,2 0 0,2 0 0,-3 0 0,-2 0 0,-2 0 0,0 0 4,1 0 1,1 0 0,-5 0 0,-2 0-1,-1 0 1,-4 0 0,-1 0 0,-2 0-1,0 0 1,0 0 0,-1 0 0,-1 0 0,1 0-55,1 0 0,2-1 0,-3-2 1,2-2-1,3 2 0,1 1 0,-2 0 1,-3-1-1,-3-2 0,-1 2 1,-1 0-941,0-2 0,-1 2 0,-5-5 0,-8 2 0,-6 1 0,-4 0 1070,1 0 1,1-1 0,-4 3-1,3-2 1,-2 2 0,-2 1-1,-2 2 1,1 0 0,0 0 317,-1 0 0,1 6 1,0 2-1,-1 2 1,1 0-1,1 1 0,2 2 1,1 1-1,1 0 1,1 1-1,3-1-188,3 0 1,9-4-1,2-2 1,4-2 0,3-2-1,3-3 1,4-1 0,1 0-1,-1 0 1,1-1 0,0-4-1,-1-3 1,-2-3-253,-4-4 1,-2 4-1,-6-8 1,-4 3-1,-3 2 1,-2-1-1,0 1 1,-2-1 0,-3 3-1,-4 2 1,-4 4-1,-3 1 1,-2 0-574,-1 2 1,0 1 0,4 2 0,3 2 0,0 1 0,3 3 626,-2 2 0,-2 8 0,-1 7 0</inkml:trace>
  <inkml:trace contextRef="#ctx0" brushRef="#br0">26069 6978 8106,'0'-14'0,"0"0"961,0-1-685,0-6 1,5 5-1,-1-3 1,-2 5-1,-4 3 1,-4 3-1,-2 1 1,-5 4-1,-3 1-214,-3 2 1,-2 0-1,4 2 1,-3 3 0,3 4-1,1 4 1,3 2-1,2-1 1,3 0 0,2 1-1,2 1 1,4 1 0,5 2-1,5 1-150,3 0 1,1-4 0,0 4-1,1-3 1,-1 1 0,0 1 0,-1-1-1,-2-2 1,-3-2 0,-1 0 0,-2 1-1,-1-1 119,1 0 0,-6-1 0,-9-3 0,-4-5 0,-4-4 0,-1-1 0,0 0 0,-1 0 1,1 0-1,2-1 0,1-4 0,1-5 0,1-3-1252,0-1 1,6 0 0,3-1 1220,3 1 0,2 0 0,0-1 0</inkml:trace>
  <inkml:trace contextRef="#ctx0" brushRef="#br0">25911 7180 7704,'-2'13'0,"-1"-2"593,-2-2 0,2-6 0,8 1 0,4-8 0,4-5-253,1-4 1,1-3 0,1-3-1,1-3 1,2-2 0,-1 0 0,-2-2-1,-2-3 1,1-4 0,-1-4 0,-1-1-1,-2-1 1,-3-1 0,-1-1-1,-4-3-325,-2 1 0,-1 2 0,-1 4 0,-2 8 1,-4 10-1,-1 8 0,-3 6 0,-2 3 0,-1 6 1,-1 5-1,1 10 0,-2 9 0,-2 7-271,-1 8 0,0 6 1,5 11-1,-1 0 1,2 4-1,2 3 1,3 4-1,2-1 1,3-4-1,1-6 1,2-4-1,0-3 1,0-6 170,0-8 0,2-5 0,1-10 0,0-8 0,-3-10-1702,-3-10 0,-7-3 1787,6-2 0,-14-7 0,2-7 0</inkml:trace>
  <inkml:trace contextRef="#ctx0" brushRef="#br0">25723 7180 8290,'-8'-7'710,"2"-1"1,6-6 0,0 0 0,2-1 0,2 1 0,8 1 0,5 2 0,7 1-1,3-1-712,2-2 1,5 0 0,1 2 0,2 2-1,1-1 1,0 2 0,-1 3 0,-2 4 0,-4 1-1,-4 0 1,-5 0 0,-1 1 0,-3 2-710,-2 2 1,-8 6 0,-4-1 0,-2 3 0,-2 1 0,0 1 0,0-1-1,0 0 1,0 1 0,0-1 1492,0 1 0,0 4 0,0 0 0,0-1 1,0-3-1,0 0 0,0-1 0,0 1 1,0-1-801,0 0 0,0-2 0,0-8 0,2-8 1,1-8-1,2-2 0,-1 0 0,1-2-1847,0-4 1,5 3 0,-4-7 0,0-2 1864,1-1 0,10-8 0,-1-2 0</inkml:trace>
  <inkml:trace contextRef="#ctx0" brushRef="#br0">26385 6849 8106,'8'-15'356,"-1"1"0,-3 0 1,1-1-1,0 1 0,0-1 1,1 3-1,1 0 115,-1 3 1,5 6-1,-3-1-471,0 8 0,5 4 0,-5 6 0</inkml:trace>
  <inkml:trace contextRef="#ctx0" brushRef="#br0">26486 6964 8043,'0'14'247,"0"1"0,0-1 0,0 0 0,0 1 0,0 1 0,0 1 0,0 3 0,0-3 0,0-1 0,0-1 84,0-1 0,0 0 0,0 1 1,0-1-1,0-3-335,0-6 0,6-11 0,4-13 0,3-1 1,1 1-1,1-2 0,-1 1 0,2-3 0,1 2 1,3-1-1,-3 1 0,-1 2 148,-1 6 0,-1-1 0,0 6 0,1 0 0,-2 5 0,-4 8 0,-4 7 0,-3 7 0,-2 4 1,0 2-1,-2 3 0,-1 0-347,-2 1 1,-5-6 0,6-3 0,-1 0 0,0-1 0,-1-2 0,-1-1 202,1-1 0,-5-7 0,3-2 0</inkml:trace>
  <inkml:trace contextRef="#ctx0" brushRef="#br0">26990 6964 9469,'12'-22'0,"-1"2"0,-3 4 402,-1 2 1,-4 1 0,-8 4 0,-4 4 0,-6 5 0,-2 5 0,-4 4 0,0 4 0,0 1 0,4 1 0,1 1 0,3 1-592,3 2 0,-1 1 0,6-6 0,2 0 0,2 1 0,1 1 0,0 1 0,0 3 0,1-3 1,2-1-1,4-1 0,-1-1 0,2 0 323,0 1 1,-5-1 0,2 0 0,-3 1 0,-2-1 0,-2-1 0,-3-2 0,-4-3 0,-4-1 0,-1-4-671,-1-2 1,1-1 0,1-1 0,2-4 0,3-5 535,2-2 0,1-3 0,5 1 0</inkml:trace>
  <inkml:trace contextRef="#ctx0" brushRef="#br0">27090 6834 8106,'15'-14'207,"-6"6"0,-1 5 0,-1 8 0,-4 9 1,-2 7-1,-2 3 0,-2 1 0,-4 4 1,1 3-1,-2 0 0,1-2 172,1-1 1,-4 0 0,4-2 0,0-1-1,-1-4 1,4-1 0,3-7-643,5-7 1,3-4 0,6-13 0,1-1-1,-1-2 1,0-1 0,1 1 0,-1 2-1,1 3 1,-1 2 292,0 2 1,-6 9-1,-3 5 1,-3 3 0,-2 1-1,0 0 1,0 1-31,0-1 0,0 0 0,0 1 0</inkml:trace>
  <inkml:trace contextRef="#ctx0" brushRef="#br0">27579 6892 8065,'-14'-13'443,"0"5"0,-1 10 1,2 9-1,2 8 1,3 4-1,0 2 1,2 2-1,-1 4 1,4 1-1,2 1-450,1-1 1,0-1 0,0-3 0,0 0 0,1-3-1,2-3 1,4-1 0,1-3 0,3-4 0,2-4-1,1-5 7,1-4 0,-1-1 0,0 0 0</inkml:trace>
  <inkml:trace contextRef="#ctx0" brushRef="#br0">27795 6906 8149,'0'-6'458,"0"6"0,0 8 1,-1 6-1,-3 6 0,0 3 1,0 3-1,3 0 1,1-2-1,0 1 0,0 2-79,0 2 0,0-6 1,0-4-1,0-3 1,0-2-1,0 0 0,1-1 1,4-3-1,5-7 1,3-5-278,1-2 1,0-8 0,1 3 0,-1-4 0,1-3 0,-1-1 0,0-4-1,2 0 1,2-1 0,1-1 0,-3-1 0,-3 2 0,-4 1-1005,3 0 1,-4 5 0,0-3 901,-2 3 0,5 2 0,-3-1 0</inkml:trace>
  <inkml:trace contextRef="#ctx0" brushRef="#br0">28169 6806 8248,'13'-10'0,"-2"2"0,-1 2 432,1 2 1,3 4 0,2 5 0,0 5 0,-3 4-1,0 4 1,0 3 0,0 1 0,-4 4 0,-3 2 0,-1 4-1,0 3-152,-2 2 0,-3-5 0,-5 2 0,-6-4 0,-5-1 0,-4-2 0,-3-1 0,-1-4 0,0-1 1,-1-2-281,-6 2 0,-4 1 0,-8 7 0</inkml:trace>
  <inkml:trace contextRef="#ctx0" brushRef="#br0">28198 7726 7967,'-10'-6'0,"2"-4"0,2-2 0,-5-3 0,3 1 0</inkml:trace>
  <inkml:trace contextRef="#ctx0" brushRef="#br0">18890 13654 20645,'-24'-9'0,"0"1"-336,-2 1 0,5 1 1,2 3-1,3-2 591,2 2 0,4 1 0,4 2 0,6 0 0,11 0 0,11 0 0,10 0 0,7 0 0,4 0 0,5 0 0,5 0 0,4 0 0,4 0-172,1 0 0,7 0 0,1 0 0,9 2 1,-35-1-1,1 1 0,3 0 0,0 1 0,3-1 1,0-1-1,1 0 0,0 0 0,2-1 0,-1 0 1,2 0-1,1 0 0,1 0 0,1 0 1,0 0-1,1 0 0,-2 0 0,1 0 0,-4 0 1,-1 0-29,-3 0 1,-1 0 0,0 0-1,-1 1 1,-1 1 0,-1 1-1,0 1 1,-1 0 0,-1 1 0,-2 0-1,35 4 1,-6 2 0,-3 2-1,4 2 1,2-3 0,1 0 0,-2-3-1,4 1 3,1-2 0,-36-2 1,0-1-1,3-2 1,1-1-1,1 0 1,2-1-1,1 0 0,0 0 1,2-1-1,0 0 1,2 0-1,-1 0 1,1 0-1,-1 0 0,0 0 1,0 0-1,-3 0 1,-1 0-1,-2 0 1,-1 0-1,-2 0 0,0 0 1,-2 0-1,0 0-18,40 0 0,-40 0 0,-1 0 0,34 0 0,-1 0 0,-1 0 0,6 0 0,-38 0 0,1 0 0,1 0 0,0 0 0,0 0 0,0 0 0,1 0 0,0 0 0,2 0 0,-1 0 0,3 0 0,0 0 4,1 0 1,1 0 0,4 0 0,1 0 0,-1 0 0,-1 0 0,-2 0-1,-1 0 1,-2 0 0,0 0 0,-3 0 0,1 0 0,0 0 0,1 0-1,-1 0 1,0 0 0,0 0 0,0 0 0,-4 0 0,0 0 0,38 0-1,-5 0 1,0 0 25,2 0 1,-3 0-1,2 0 1,-2 0 0,-1 0-1,4 0 1,3 0-1,0 0 1,0 0 0,-39 0-1,1 0 1,3 0 0,1 0-1,3 0 1,0 0-1,0 0 1,-1 0-54,-2-1 1,-1 2 0,3-1-1,0 1 1,-4 0 0,-1 1 0,1 1-1,1 1 1,1-1 0,1 0 0,0 0-1,0 1 1,0-2 0,0 0 0,-1 1-1,0-1 1,-3 1 0,0 0 0,-1 1-1,1-1 1,-1 0 0,0 0 0,2-1-1,0-1 1,0 0 0,0 0-12,0-1 1,0 0 0,-1 0 0,-1 0 0,-1 1-1,1 0 1,-1 0 0,1 1 0,0 0 0,1 1 0,0-1-1,0 0 1,-1 1 0,-1-1 0,39 5 0,-5-1-1,-1 0 1,-2-1 0,0 0 0,1 0 43,4-2 0,-4 3 0,6-1 0,-2-2 1,-1 1-1,-2-1 0,-4 2 0,-4-2 1,1-2-1,-2-1 0,1 0 0,-7 0 1,-3 0 15,-5 0 1,5 0-1,-5 0 1,0 0-1,-3 0 1,-3 0-1,-2 0 1,0 0-1,1 0 1,-3 0-1,-2 0 1,-6 0-721,-3 0 0,-2 0 1,-4 0-1,-7 2 168,-6 3 1,-17 3 0,-10 6 0</inkml:trace>
  <inkml:trace contextRef="#ctx0" brushRef="#br0">7251 13568 8722,'0'-27'0,"0"1"0,0 4-300,0 1 1,0 2-1,-2 5 1,-3 1 0,-4 2-1,-4 3 1,-1 0 0,-2 1 806,-4 1 1,-2-1 0,-8 4 0,-2-3 0,-3-1 0,-1 1 0,0 3 0,-3 1-1,-4 1 1,-5-3 0,-1 0 0,-3 0 0,1 4 0,-3 4 0,-4 2-269,-4 2 0,-2 2 0,-5 4 0,4 0 0,-1 1 0,1-1 1,-6 2-1,-2 2 0,-2 3 0,3-1 0,5 3 0,3-2 0,3 1-95,2 0 0,3 1 0,2 2 0,2-2 1,4-1-1,5 0 0,5 2 0,3 0 0,3-1 1,3-1-1,3 0 0,4 4-147,1 1 0,-3-3 0,5 0 0,1 0 0,4 0 0,3 0 0,1 2 0,1 1 0,-1 0 0,2-1 0,0-2 0,2 1 0,-1 2-14,4 2 0,2-2 0,1-1 1,0-2-1,0 1 0,0 3 1,0 0-1,0 3 0,0 1 0,0 1 1,1-1-1,2-1 0,4-3 62,1 1 0,1-5 1,6-1-1,-1-1 0,2-1 1,2 0-1,2-4 0,1-1 1,2-1-1,-1 1 0,4 1 1,1 1-1,3-4 179,4-3 0,-2-1 1,6 3-1,4-2 1,2-2-1,6 1 0,3-2 1,4-2-1,6-1 1,2 0-1,2-2 1,0-1-14,1-2 0,-6 0 0,5 0 0,0 0 0,-1 0 0,-4 0 0,-4 0 1,-4 0-1,-1 0 0,1 0 0,2 0 0,2 0 0,-1 0 20,1 0 1,1 1 0,1 3 0,3 2 0,-4 2-1,-3 2 1,-5-1 0,2 1 0,0-1 0,1 1-1,-3 0 1,0-1 0,0 1-371,1-1 1,7-1 0,-5 4 0,0-3 0,2 2 0,2 2 0,4 1 0,4 1 0,-1-2 0,-2-2 0,-3-3 0,1 0 0,3-2 91,2 1 0,-6 2 1,4-4-1,-1-2 0,1 0 1,3 1-1,5 0 0,3 0 1,0-3-1,0-1 0,0 0 1,4 0 165,0 0 0,-3 0 0,2 0 0,-1 0 0,-1-1 0,1-3 0,-2 0 0,-1 0 0,-5 3 0,-2 1 0,-2 0 1,4-2-1,1-3 80,2-4 1,-1 1 0,-3-2 0,-2-1 0,1-2 0,0-1 0,3-1 0,-2 3 0,-1 0 0,-2 3 0,4-2 0,0-2 0,-1-1-62,0-1 0,-6 2 1,5 2-1,3 0 1,2-2-1,2-1 0,-4 1 1,1 0-1,-1 0 1,2-1-1,0 0 0,0-1 1,0 1-125,0-1 1,6 6 0,-38 4 0,1 0 0,1 0 0,0-1 0,37-7 0,-5-1 0,-5 0 0,-1-1 0,4 1 0,2 1 0,-2 0 0,-8 0 0,-7-3-21,-4 0 1,-5-1-1,2-1 1,-4-3 0,-6 1-1,-3-3 1,-5 3 0,-4-3-1,-2 2 1,-4-1 0,-1 1-1,-3-1-65,-2-1 0,-2 4 0,-1-3 0,-2-1 0,-3 3 0,-1-3 1,-4 1-1,-2-4 0,-2-1 0,-4-2 0,-5 2 0,-4 0 1,-5 0-25,-5-4 0,-3 0 0,-4 2 0,-2-2 0,-6-1 0,-4-3 1,-5 0-1,-3-2 0,-2 2 0,-1 0 0,-4 1 0,-4 1 34,-4-1 1,-5 1 0,32 19 0,-1 0 0,1 1-1,0 1 1,-1 0 0,0 0 0,0 0 0,0 0-1,-2 0 1,-1 0 0,0 0 0,-2 0 0,0 0-1,-1 0 1,1 0 0,1 0 0,-1 1 0,0 0-1,1-1 1,-1 1 0,-1 1 0,-1-1 26,0 1 0,0 0 0,4-1 0,1 1 0,-2 2 1,0 0-1,0 0 0,0 0 0,-1 1 0,1 1 1,-1 0-1,0-1 0,1 1 0,0 0 0,1-2 0,0 1 1,0 0-1,1 0 0,1-1 0,-1 1 0,1 1 1,-1 0-1,-1 0 0,0 0 0,-2 2 0,0-1 29,0-1 1,1 1-1,-1 1 1,2 1 0,-1 1-1,1-1 1,-1 2 0,0-1-1,-1 1 1,-1-1-1,-1 0 1,0-1 0,-1 1-1,0 1 1,1 0 0,0 0-1,0 2 1,1 0 0,1 0-1,0 1 1,1 1-1,1 1 1,-1-1 0,1 0-1,1 0 1,0 0-34,1-1 0,0 0 0,-37 1 0,6 0 1,-2 2-1,-3-2 0,-2 0 0,38-1 1,0-1-1,-39 4 0,0 0 0,0 0 1,40-2-1,-1 0 0,0 1 0,0 0 1,0 2-1,-1 1 15,-2 1 0,0 2 1,0-2-1,0 1 0,-4 2 1,-1 1-1,-1-1 0,1 0 1,-2-1-1,1 1 0,0 0 1,1 0-1,-1 0 0,1-1 1,-1 0-1,1 1 0,-2-2 1,1 1-1,0-1 0,1 1 1,0 0-1,0-1 0,1 0 1,0 0 10,0-1 1,-1 0 0,-1-3 0,1-1-1,-2 1 1,1 0 0,0 0 0,1 1-1,1 1 1,0 1 0,2 0 0,1 1-1,0 1 1,0 1 0,1-1 0,-1 1-1,-2 0 1,-1 0 0,1 0 0,0 0-1,0 2 1,1 2 0,4-1 0,0 2 261,1 0 1,0 2 0,1 4 0,0 2 0,-3-2 0,0 1-1</inkml:trace>
  <inkml:trace contextRef="#ctx0" brushRef="#br1">27018 2058 8495,'5'-28'0,"1"4"0,1 5 0,1 5 825,0 4 0,-5 2 0,0 5 0,-6-2 0,-7 2 1,-2 3-1,-3 5-625,1 4 0,-7 4 1,-1 2-1,-2 1-200,0 3 0,-7 3 0,-5 7 0</inkml:trace>
  <inkml:trace contextRef="#ctx0" brushRef="#br1">26400 2460 8112,'-29'-6'20,"0"-4"1,0 4 0,1 3 0,-1 6 0,0 7 0,0 2 0,0 3 0,1-2 0,-1-2 0,-1-2-1,-2 3 1,-2 0 0,2 3-21,2-1 0,-5 7 0,-2 1 0</inkml:trace>
  <inkml:trace contextRef="#ctx0" brushRef="#br1">25407 2906 9062,'-29'0'0,"0"0"0,1 2 0,-1 1 0,-2 4 0,0 1 0,-5 1 0,1 1 0,-2-1 0,1 1 0,-6 0 0,-3-1-755,-3 2 0,-1-3 755,1 2 0,-3 0 0,-7 4 0</inkml:trace>
  <inkml:trace contextRef="#ctx0" brushRef="#br1">24198 3165 8925,'-57'0'0,"-1"0"0,1 0 0,1 0 191,3 0 0,4 5 0,7 0 0,4-2 0,4-1 0,2-2 0,0 0 0,0 0 0,3 0 0,4 0 0,1 0-191,1 0 0,-10 6 0,3 2 0</inkml:trace>
  <inkml:trace contextRef="#ctx0" brushRef="#br1">22990 3252 8141,'-34'-5'0,"-1"-1"0,0-1 0,-2 1 169,1 3 0,-3 1 1,-6 2-1,-3 0 0,-4 0-169,-4 0 0,-2 0 0,1 0 0</inkml:trace>
  <inkml:trace contextRef="#ctx0" brushRef="#br1">21753 3209 8455,'-37'-2'0,"2"-3"0,1-4 27,1-4 0,-1-2 0,7 1 0,3 1 0,5 2 0,3 1-27,1-1 0,1-2 0,0-1 0</inkml:trace>
  <inkml:trace contextRef="#ctx0" brushRef="#br1">21062 3007 7976,'-29'-14'57,"1"-1"0,-1-4 1,0 0-1,0 1 1,2 4-1,2 3 0,1 1 1,-2 1-1,-1-1 1,-4-1-1,-2-2 1,-4-1-1,-1 1-51,-1 0 1,6 0 0,-6-1-1,1 0 1,1-1 0,4 1 0,2-2-1,4-2 1,2-3 0,2 1-1,1-3 1,1 2 0,0-1-162,4 0 0,-6 3 0,-1-4 1,-3 1-1,-2 1 0,-1 0 0,-4 5 1,-4 3-1,-3 5 0,-1 0 0,2 2 1,3 0-1,0 1 334,1-2 1,-1-1 0,-1-6 0,4 0 0,4-1 0,2-1 0,1-3 0,2-5 0,-2-1 0,3-3 0,0 1 0,1-3 0,-1-1 24,2 1 1,-4 3-1,7 1 1,0 2-1,0 0 1,-2 0-1,-1 2 1,-2 0-1,0 1 1,0-2-1,-2 3 1,-1-3-1,-2 2-105,0 1 0,2-6 1,2 4-1,1-1 0,0 3 1,1 0-1,4 1 0,3 2 1,3 1-1,2 1 0,3 1-1714,2-1 0,7 7 0,9 4 1615,3 2 0,7 2 0,3 0 0</inkml:trace>
  <inkml:trace contextRef="#ctx0" brushRef="#br1">19149 1611 8733,'-15'0'202,"3"2"1,0 4 0,4 7-1,0 6 1,0 4 0,-1 4-1,-1 3 1,2 6 0,2 0 0,1 3-169,-1-3 1,4 8 0,-3-3 0,4 6 0,1-1 0,0-3 0,0-3-1,0-3 1,0-2 0,0-5 0,0-2 0,0-6 0,0-1-4058,0-4 4023,0-1 0,6-1 0,2-1 0</inkml:trace>
  <inkml:trace contextRef="#ctx0" brushRef="#br1">19091 1770 8272,'10'-19'0,"-1"-1"245,3 3 0,7 7 0,5 4 1,3 1-1,3 0 0,2 2 1,5 1-1,3 2 0,6 2 1,2 1-1,2 2 0,-4-2 1,-1 0-262,-2 2 0,5-2 1,0 7-1,-2 1 16,-1 2 0,5 1 0,1 1 0</inkml:trace>
  <inkml:trace contextRef="#ctx0" brushRef="#br1">22098 2388 8154,'0'-14'165,"5"3"0,-2 6 1,-5 11-1,-7 10 1,-9 10-1,-7 6 1,-7 6-1,-7 6 1,-2 3-1,-4 8 1,-3 6-1,22-28 1,-1 1 4,-1 1 1,0 0-1,0 1 1,-1 0-1,1 0 1,0 0 0,0 0-1,0 0 1,1-1-1,1 0 1,0-1-1,1-1 1,-20 28 0,4-5-1,4-5 1,3-1-1,4-5 1,3-7-1,3-8-994,5-4 0,3-7 1,1 3-1,1 1 1,-1-2 823,1-1 0,0 0 0,-1-6 0</inkml:trace>
  <inkml:trace contextRef="#ctx0" brushRef="#br1">21422 2561 8818,'-13'-45'0,"2"7"315,1 11 1,7 16 0,-2 11-1,4 8 1,1 6 0,0 5-1,0 5 1,1 5 0,4 4-1,5 7 1,2 7 0,4 6 0,2 4-54,1 5 1,7 4 0,-1 6 0,6 0 0,4 0 0,2 0 0,-18-35-1,0-1 1,0 1 0,0 0 0,18 35 0,0-7 0,-2-4 0,0-3-1,-4-1-1893,-6 1 0,-6-2 1,-9-2 1630,-5-1 0,-4 0 0,-1 4 0</inkml:trace>
  <inkml:trace contextRef="#ctx0" brushRef="#br1">12660 15381 15721,'5'-10'250,"0"1"1,6 1 0,-1-3-1,2 3 1,4 0 0,2 1-1,3 1 1,1 1 0,4 0-1,1 0 1,2 2-450,-1 2 0,1-1 0,-2-1 0,-3-2 0,-4 2 40,-5 1 0,6 9 0,2 1 0</inkml:trace>
  <inkml:trace contextRef="#ctx0" brushRef="#br1">12919 15381 10133,'-9'6'0,"-1"4"0,0 3 0,2 1 0,4 1 0,2-1 0,2 2 0,0 2 0,0 1 0,0 0 0,2 0 0,1 0 0,2-1-569,-2-2 0,3 3 459,-1 0 0,6 7 0,-3-4 0</inkml:trace>
  <inkml:trace contextRef="#ctx0" brushRef="#br1">12804 15813 13480,'-8'-2'486,"6"-1"1,9-2 0,9 0-1,5 0 1,4 1-1188,2 0 1,4 1 0,2-2 703,6-4 1,9-4 0,3-1 0</inkml:trace>
  <inkml:trace contextRef="#ctx0" brushRef="#br1">13595 15338 10311,'0'-35'0,"0"4"0,0 7 0,-1 4 0,-4 4 0,-6 4 0,-8 8 0,-9 4 0,-5 6 0,-4 7 0,-1 6 0,-1 5 133,1 6 1,6-1 0,0 5 0,6-2 0,9 0 0,6 0 0,6-4 0,5-2 0,6-2 0,7 0 0,6-2 0,4 1 0,2-3 0,2 1-123,2-3 0,0-1 0,-2 1 0,-3 1 0,-6-1 1,-6-2-1,-4-2 0,-1 0 0,-4 1 0,-1-1 0,-2 1 1,-4-3-1,-4 0-344,-6-3 1,-10 1-1,0 3 459,-3-4 1,-8 4 0,-2-5-1</inkml:trace>
  <inkml:trace contextRef="#ctx0" brushRef="#br1">13135 15654 11634,'6'-8'175,"-2"-3"1,4 5 0,1-1 0,2 1 0,5 1 0,2 0-1,4 1 1,5 0 0,5 1 0,2 0 0,1-2 0,4 0-297,2-1 1,2 4 116,0-2 0,7-4 0,1 0 0</inkml:trace>
  <inkml:trace contextRef="#ctx0" brushRef="#br1">14674 15453 7921,'10'-13'17,"0"4"1,-6-4-1,6 3 1,0-3-1,-1 1 1,-1 0-1,-1 3 1,-3-1 128,3 2 1,-6-5-1,2 5 1,-6 0 0,-6 4-1,-4 2 1,-3 2 0,-3 2-1,-5 2 1,-3 6-1,-1 3 1,3 3 0,2 1-1,1 3-255,0-3 1,6-1 0,0-1 0,6-1 0,4 0 0,3 1 0,3-1 0,6-1 0,8-2 0,7-1 0,3 1 0,0 0 0,2 0 157,1-1 1,-3-5 0,-2 3 0,-1 0 0,-3 0 0,-4 3 0,-6 2-1,-8-1 1,-8-2 0,-5-5-92,-1-4 1,-5 4 0,-2 0-1,0-2 1,0-1 0,4-2-1,2-2 1,4-3 41,1-4 0,1-4 0,-5-1 0</inkml:trace>
  <inkml:trace contextRef="#ctx0" brushRef="#br1">14905 15323 8550,'8'2'36,"-4"3"1,-2 6 0,-2 7 0,0 6 0,0 1 0,0 2 0,0 1-1,0 2 1,0 0 0,0-1 0,0-3-583,0-2 546,0 0 0,-6 4 0,-2 1 0</inkml:trace>
  <inkml:trace contextRef="#ctx0" brushRef="#br1">14861 15554 8355,'10'-5'0,"0"-2"-13,1-1 0,6 4 0,4-6 0,2 1 0,2-1 0,4 0 0,3-1 0,3-2 0,0-1 0,0 1 1,-3 2-1,-3 1 0,-3 1 53,-2 1 1,-16 3 0,-7 10 0,-14 6 0,-7 5-1,-6 5 1,1 1 0,-1 2 0,4 0-10,1 0 1,2-5 0,4 4 0,2-3-1,2-2 1,3-2 0,2-2 0,4-1 0,5-3-1,7-5-846,3-4 705,1-1 0,5-6 0,1-4 1,-1-4-1,0-4 0,0-1 1,-1 0-1,-2 0 0,-2-1 0,-1 1 1,-2 2-1,-1 1 0,-1 3 248,-1 0 0,0 2 0,-3 1 0,3 7 0,0 6 0,-3 7 0,-2 3 0,0 1 1,4 2-1,-1 2-48,0 1 1,4 0 0,-4-5 0,2-1-1,2-2 1,0-1 0,-1 0 0,1-1 0,-1-1-202,1-1 0,-2-9 0,3-8 0,-3-2 0,-2-4 0,-2-2 0,-1-1 0,0 1 0,3 2 0,1 2 172,-1 0 0,-1 4 0,-3 2 0,1 3 0,3 7 96,2 6 1,-3-2 0,5-1 0,-1-5 0,1-3-158,-1-2 0,1-6 0,4 3 0</inkml:trace>
  <inkml:trace contextRef="#ctx0" brushRef="#br1">15725 15252 9503,'8'14'0,"-4"2"35,-2 3 1,0-1 0,1 6 0,2 1 0,-2 2 0,-2 4 0,-1 1 0,0 0 0,0-4 0,0-2 0,0-2-36,0-2 0,0 6 0,0-6 0</inkml:trace>
  <inkml:trace contextRef="#ctx0" brushRef="#br1">15681 15510 8476,'7'-7'142,"-4"-1"1,7 4 0,1 0-143,2 0 0,7 3 0,3 1 0</inkml:trace>
  <inkml:trace contextRef="#ctx0" brushRef="#br1">16185 15252 9036,'5'-15'0,"1"1"0,2-1 118,3 1 0,2 1 0,2 2 0,-1 3 1,0 2-1,1 2-115,-1 3 1,0 7-1,1 2 1</inkml:trace>
  <inkml:trace contextRef="#ctx0" brushRef="#br1">16185 15252 8796,'-13'9'98,"4"1"1,-4-1 0,5 7 0,0 2 0,1 3 0,3 1 0,-1 4 0,2 1 0,1 2 0,2-1 0,0 1 0,0 0 0,2 0 30,2-1 1,4 0 0,7-4-1,-1-5 1,1-3 0,1-2 0,1-1-1,4-3 1,0-6 0,1-2 0,0-2-1,4-2 1,0-2-779,-2-6 0,3-3 0,-5-1 0,2-1 650,0 1 1,0-13-1,5-4 1</inkml:trace>
  <inkml:trace contextRef="#ctx0" brushRef="#br1">16588 15323 8975,'-8'7'0,"3"2"0,3 6 0,2 2 0,0 4 189,0 2 1,0 1 0,0 3 0,0-2 0,2-2 0,1-1-1,4-1 1,1-2 0,3-5 0,2-2 0,1-3 0,0-1-1,1-3-364,-1-3 1,1-9 0,-1-2 0,0-4 0,1-3 0,-1-2 0,0-3 0,1-1 0,-2-2 0,-2 0 0,-3 0 0,-2 0-1,-3 0 170,-1 0 1,0 7 0,1-3 0,2 8 0,-2 7 0,-2 11-1,1 9 1,1 5 104,2 3 0,1-4 1,-2 3-1,0 1 1,0-2-1,-3-1 1,1-2-1,1-1 1,2 1-1,-2 1-102,-1-1 1,-2-2-1,0-2 1</inkml:trace>
  <inkml:trace contextRef="#ctx0" brushRef="#br1">17077 15136 8546,'0'-22'210,"0"3"1,0 8 0,2 3 0,1 0 0,3 1 0,4 1 0,4 3 0,4-1 0,-1 1 0,1-2 0,-1 1-107,3-3 0,0 6 1,-2-4-1,1 3 1,-1 2-1,-2 0 1,-2 0-1,-1 2 1,-3 3-1,-6 6 1,-2 5-1,0 5 83,2 1 0,-2 2 1,3 5-1,-4 0 1,1-1-1,1 3 1,2 1-1,0 1 0,0-1 1,1 0-1,0 0 1,1 2-1,-3-2 1,1-2-164,0-1 1,0 0 0,-5-2 0,0-2 0,0-2 0,0-2 0,-2-4 0,-3-1 0,-4-1 0,-5-3 0,-4 0 0,-1-4 0,0-2-986,-2-3 0,3-1 0,-4-2 961,1 0 0,-5 0 0,4 0 0</inkml:trace>
  <inkml:trace contextRef="#ctx0" brushRef="#br1">18372 15223 8961,'22'-19'0,"-3"-1"222,-3 3 1,-6 7-1,-5 9-98,-8 9 0,-4 1 1,-17 12-1,-1 0 0,-3 1 1,0 2-1,-3-2 0,-2 1 1,-4-2-1,-1 1 0,1-1 1,0 0-1,2-4 0,-2-1 1,2-1-84,0-1 0,3-4 0,8-2 1,5-2-1,6-3 0,8-3 0,10-3 1,8-2-1,6 2 0,5 1 135,3 2 1,3 0-1,2 0 1,3 0-1,2 2 1,2 1-1,-1 4 1,-1-1-1,-2 2 1,-2-2 0,-1 2-1,-1 0 1,-6 2-722,-2-2 0,-4 5 1,-5-4-1,-1 4 533,-3 1 1,-4 7 0,-6 2-1</inkml:trace>
  <inkml:trace contextRef="#ctx0" brushRef="#br1">19508 15237 8736,'0'-19'264,"0"0"0,-1-5 1,-2 5-1,-4 1 138,-1 2 0,3 3-302,-4 4 0,4 2 0,-5 7 0,-1 0 1,-2 0-1,-1 0 0,0 2 0,-1 1 1,1 3-1,-1 1-38,1-1 1,-7 5-1,-1-1 1,-2 3 0,2 1-1,-1 1 1,1-1 0,-2 0-1,1 1 1,3 1 0,2 1-1,2 2 1,3-1-100,1-2 1,5-2 0,2 1 0,4-1 0,2 1 0,6-1 0,6 0 0,6-1 0,3-2 0,4-3 0,-1 0 0,1 0 102,-2 4 0,-2-6 0,2 0 0,-5-1 1,-1 2-1,0 1 0,-1 3 0,-4 1-117,-7 3 0,-6-7 0,-6-2 0,-7-1 0,-4 0 1,-3 0-1,1-1 0,-2 1 0,1-2 0,-3-1 1,1 0-1,-2 1 0,1 2-1427,4-2 0,3-2 1,2-2 1477,0-4 0,12-9 0,4-9 0</inkml:trace>
  <inkml:trace contextRef="#ctx0" brushRef="#br1">19724 15223 7319,'8'6'100,"-3"4"1,-3 4-1,-2 5 1,-2 5-1,-1 3 1,-4 1 0,1-3-1,-2-1 1,2 2-1,-2 1 1,1 2-1,-1-2-100,0-3 0,-8 3 0,-6-5 0</inkml:trace>
  <inkml:trace contextRef="#ctx0" brushRef="#br1">19767 15338 8452,'16'-2'12,"3"-3"1,-1 2 0,6-6 0,0-1-1,0 0 1,0 2 0,0 2 0,0 1-1,-2 0 1,-1 1 0,-3 0 29,-2 3 0,-10 2 0,-6 4 1,-10 5-1,-6 3 0,-3 1 0,0 2 1,0 2-1,0 1 0,1-2 1,2-1-1,3-1 0,2-1-60,2 1-77,5-1 0,-2-4 0,8-2 0,2-2 0,6-3 0,3-3 0,1-5 1,2-4-1,2-4 0,3-3 0,-1-2-38,1-1 0,3-2 1,-3 4-1,0-2 0,-1 1 1,-2 2-1,-2 2 0,-2 1 1,1 3-1,-1 5 395,1 4 0,-7 2 1,-2 4-1,-1 6 0,0 5 1,-2 4-1,-2-3 0,-1-1 1,0-1-1,0-1 0,0 0 1,0 1-2465,0-1 1545,0-6 695,0-1 1,0-9 0,2-3-1,3-3 1,3-1 163,0-1 0,0 7 0,-4-4 0,4 1 0,2-2 1,-2-2-1,0 2 0,-2 0 0,1 0 0,-2-1 1,1-1-210,4 1 1,-2-1-1,1-4 1,1-1-1,-1 1 1,1 1-1,1 2 1,0 1-1,1 1 1,-4-1-1,0 2 1,0 2-2386,3 3 2392,-5 1 0,7-4 0,-5-2 0</inkml:trace>
  <inkml:trace contextRef="#ctx0" brushRef="#br1">20616 15079 8452,'-14'0'130,"4"0"1,1 0 0,-1 3-1,2 5 1,2 6 0,1 4-1,0 3 1,2 3 0,1 3-1,2 2 1,0 1-65,0 4 1,0-4-1,2 4 1,1-4 0,2-3-1,-2-1 1,-1-2-1,-2 0 1,0-2-67,0-3 0,0-3 0,0-1 0</inkml:trace>
  <inkml:trace contextRef="#ctx0" brushRef="#br1">20415 15352 8666,'14'-5'193,"2"1"1,3-1 0,5 0 0,5-1 0,5-1 0,2-1 0,3 2 0,-1-2 0,0 0 0,-1-2 0,-3 1-2536,-4-1 2342,-7 7 0,4-10 0,-5 5 0</inkml:trace>
  <inkml:trace contextRef="#ctx0" brushRef="#br1">20976 15122 8452,'-8'0'95,"-3"2"1,6 2 0,2 6 0,1 4 0,2 4-1,0 3 1,2 1 0,1 4 0,2-1 0,-2 1-228,-2-2 1,4 0 0,0 3-1,-2-1 1,0-2 0,1 0 131,0-2 0,8 5 0,-4-5 0</inkml:trace>
  <inkml:trace contextRef="#ctx0" brushRef="#br1">20918 15093 8457,'-5'-14'20,"1"-1"1,2 3-1,5 2 1,7 4 0,3 1-1,3 0 1,3 2 0,5 1 811,3 2-896,2 0 1,-5 0 0,0 0 0,0 0 0,0 0 0,-2 0 0,-1 0 0,-4 0 63,-1 0 0,-1 0 0,-1 0 0</inkml:trace>
  <inkml:trace contextRef="#ctx0" brushRef="#br1">21005 15410 8318,'-15'0'87,"2"1"1,5 3 0,8 2 0,8 0 0,5 1 0,2-4-1,-1-1 1,0-1-42,1 4 1,4-3 0,0 2-1,-1-2 1,-2-2 0,-2 2-47,0 2 0,7-2 0,2 4 0</inkml:trace>
  <inkml:trace contextRef="#ctx0" brushRef="#br1">21451 15165 8642,'0'-14'0,"0"-1"89,0 1 0,0 8 0,0 7 0,0 10 1,0 9-1,1 2 0,2 4 0,2 1 1,0 2-1,1-1 0,2 1 281,0 0 1,5 0 0,-3-1 0,3 1-1,1 0 1,-1-2 0,-2-3 0,-2-5 0,3-3-1,0-3 1,3-3-349,-1-6 0,-4-2 0,-1-4 0,1-2 0,0-6 0,-2-3 0,0-1 0,-2-2 0,2-2 0,0-2 0,2-3 0,-1-1 0,1 0 0,-1 0-203,-1-1 0,4-3 0,-8 0 0,1 0 0,0 3 0,0 3 0,-2-1 0,-2 2 0,-1 1 0,0 2 181,0 2 0,0 2 0,0-1 0</inkml:trace>
  <inkml:trace contextRef="#ctx0" brushRef="#br1">21911 14949 8359,'0'-14'177,"0"0"1,6 4 0,4 2-1,3 2 1,1 2 0,1 1 0,0 0-1,3-2 1,1 2 0,-1 1-1,-2 2 1,0 0 0,1 0 49,3 0 1,-1 0-1,-5 0 1,1 0-1,-1 0 1,0 0-1,1 0-222,-1 0 1,-4 0 0,-2 2 0,0 3 0,-2 4 0,0 4 0,-1 2 0,0 1 0,0 3 0,-2 5 0,0 3 0,0 2 188,2-1 0,0 1 0,-5 2 0,2 1 0,1 3 1,2 0-1,-2 2 0,-2-2 0,-1 2 0,0-2 1,0 2-1,0-2 0,0 0 11,0-3 1,0-2 0,0-3 0,0-3-1,0-4 1,0-4 0,-1-4 0,-4-2 0,-5-7-280,-2-6 1,-3 1 0,1-4 0,-2 1 0,-3 0 0,-7 1 0,-4-1 0,-7 0 0,-5 2 73,-7 1 0,-5-4 0,-4-2 0</inkml:trace>
  <inkml:trace contextRef="#ctx0" brushRef="#br1">3985 5223 8536,'-19'-5'0,"-2"-1"-129,-1-2 0,2 5 1,-2-2-1,0 5 0,-1 6 1,-4 10-1,-5 11 0,-6 10 1,-5 8 111,-5 8 1,-2 7-1,22-22 1,0 3 0,0 1-1,0 2 1,-1 3 0,1 2-1,-1 2 1,2 2-1,-1 1 1,1 2 0,1 2-1,0 1 1,-1 3 0,1 1-1,0 3 1,1 2 0,0 1-1,0 1 1,2 0-1,0 1 1,1-1 0,1 0-1,1 2 1,3 0 0,1 2-1,1 1 28,1 1 0,3 0 1,4-6-1,3-1 1,-2-1-1,2 0 0,2-4 1,3 0-1,1-2 1,2 0-1,2 2 1,2-1-1,3-1 0,1 0 1,1 0-1,2-2 1,2-3-1,2-1 1,1-1-1,1-1 0,3-2 1,0 0-1,1-1 1,1-1-1,1-2 1,-1 0 107,-1-2 0,1 0 0,1-3 0,1-1 0,-4-3 1,1-1-1,0-2 0,0 0 0,-1-2 0,1-1 1,22 28-1,-4-9 0,-5-7 0,-4-5 0,-6 0 1,-2 0-1,-4-2 0,1-4-93,-1-4 1,-4-1 0,1 1-1,-1 4-26,1 4 0,-3-2 0,4-1 0</inkml:trace>
  <inkml:trace contextRef="#ctx0" brushRef="#br1">12459 14057 24998,'0'10'-714,"0"-1"1,1 3 0,4 0-1,5 4 1,3 2 0,1 3-1,0 0 1,1 1 708,-1 0 0,1-4 1,-1 1-1,0-3 0,1-2 1,-1 1-1,0-2 1,1-2-1,-1-3 0,1-2 1,-1-3-1,-1-3 1,-2-3-1,0-3 0,4-2 54,2-3 0,2-7 0,-4-3 0,1 1 1,3-3-1,5-1 0,3-5 0,3-3 1,4-1-1,6-2 0,6-5 0,9-5 1,5-5 76,-26 25 1,0-1-1,1-2 1,0-1-1,1-3 1,0 0 0,0 0-1,0 0 1,0 0-1,0 0 1,-1 1 0,0 1-1,-1 1 1,-1 1-1,28-25 1,-7 6-1,-7 6 1,-7 6 0,-8 4-1388,-7 9 1,-4 6 1350,-7 6 0,-6 10 0,-1 8 0</inkml:trace>
  <inkml:trace contextRef="#ctx0" brushRef="#br1">23220 15453 12960,'-14'-6'0,"-1"-2"72,1 0 1,6-5-1,5 3 1,8-1-1,7 1 1,8 6-1,4 2 75,6 2 0,-1 0 1,6 0-1,0 0 0,3 0 1,4-2-1,1-1 1,-1-2-1,-2 2 0,-4 2 1,0 1-1,-4 0 0,-4 1 1,-4 2-114,-5 2 0,-3 6 1,-1-3-1</inkml:trace>
  <inkml:trace contextRef="#ctx0" brushRef="#br1">23249 15554 13853,'8'-8'0,"5"3"0,6 3 0,5 1 0,6-3 0,5 0-40,2 0 0,5 3 1,-4 1-1,2 0 1,0 0 47,-2 0 1,-6-7 0,4-1-1</inkml:trace>
  <inkml:trace contextRef="#ctx0" brushRef="#br1">23709 15108 14036,'-9'-13'29,"-1"3"0,7-3 1,0 5-1,8 0 0,7 5 1,8 5-1,3 4 0,8 2 1,6 3-1,3 2 1,0 2 235,-2-1 0,-1 2 0,1 2 1,-4 1-1,-4-2 0,-4 1 1,-7 0-1,-10 2 0,-5 3 1,-8 1-1,-7 0 0,-13 0 1,-11 1-1413,-7 2 0,-7 7 0,-4 0 1139,-3-2 1,5 4 0,1 1-1</inkml:trace>
  <inkml:trace contextRef="#ctx0" brushRef="#br1">25090 15136 13375,'-1'-12'-351,"-2"0"1,-4 3 0,1-2 0,-2-2-1,1-2 381,1 1 0,0 1 1,3 2-1,-4 0 1,1-3-1,-2-4 0,0 0 1,-3 2-1,-2 4 1,-2 2-1,1 5 0,0 4 1,-1 4-1,1 5 32,-1 6 1,1 12 0,0 3 0,1 6 0,2 3-1,3 0 1,1 2 0,4 0 0,1 2 0,2-2-1,0 1 1,0-2 0,0-1-138,0-1 1,2-5-1,1 2 1,2-4 0,-2-1-1,0-2 1,1-2-1,0-2 1,0-2 0,-3-4-1,-2-2 1,-3-4-1,-2-3 175,-2-2 0,-2-1 1,-4-5-1</inkml:trace>
  <inkml:trace contextRef="#ctx0" brushRef="#br1">24702 15352 13268,'-13'-1'80,"2"-3"0,5 0 1,4 0-1,10 3 0,8 1 1,8 0-1,3 0 75,2 0 0,0 0 0,1 0 1,2 0-1,2 0 0,-2 0 1,-2 0-1,-3 1 0,-1 3 0,-4 0 1,-3 1-1,-4 0 0,-6 1-475,-2 2 1,-3 2-1,-4 4 1,-1 1-1,-2-1 1,-4 1 0,-1-3-1,-3 0 1,0-3-1,0 1 1,1-1 0,1 1-934,1 1 0,1-3 1228,7 2 1,-6-7 0,-2 3-1</inkml:trace>
  <inkml:trace contextRef="#ctx0" brushRef="#br1">25177 15151 10462,'6'-29'0,"4"2"0,3 3 424,1 5 1,-4 4 0,-1 6 0,2 4-1,1 5 1,-1 5 0,-3 4 0,-2 4-1,-3 1 1,0 1-684,2-1 1,-3 7-1,4 1 1</inkml:trace>
  <inkml:trace contextRef="#ctx0" brushRef="#br1">25335 15453 9478,'0'14'0,"-2"-1"0,-1-2 109,-2-1 1,1-1 0,4 6 0,1-2 0,2-2 0,4-3 0,1-2 0,3-3 0,2-1 0,0-4-127,-4-2 0,4 0 1,-5-5-1,2-4 0,-2-3 1,0-5-1,0-1 0,1-4 1,1 1-1,-1-1 0,3 2 1,0-1-1,1-1 102,-3 2 1,2 3-1,-4 7 1,2 0-1,-2-1 1,0 2-1,0 5 1,2 8-1,-2 8 1,-4 7-1,-2 2 16,-2 2 0,0 5 0,0-4 0,0-3 0,0 1 0,0-1 0,0 3 0,0-3 0,0-1 0,0-1-136,0-1 1,0 0 0,0 1 0</inkml:trace>
  <inkml:trace contextRef="#ctx0" brushRef="#br1">25781 15136 13249,'10'-14'286,"-1"0"1,-4-1 0,5 2-1,1 2 1,2 3 0,1 2-1,0 3 1,1 1 0,-1 2-567,1 0 0,-7 6 98,-4 4 0,4 3 0,0 1 0</inkml:trace>
  <inkml:trace contextRef="#ctx0" brushRef="#br1">25824 15295 12978,'0'14'-304,"0"0"1,-1-4-1,-3 0 1,0 1-1,0 2 1,3 1-1,1 0 1,1-1 269,4-3 0,3-5 1,8-10-1,2-5 0,3-3 1,1-1-1,3 0 0,3-1 1,-1-1-1,-2-1 0,-2-3 1,-2 3-1,-4 1 242,-1 2 0,-1 1 0,-3 2 1,-4 3-1,-8 1 0,-8 6 1,-4 4-1,-3 6 0,1 4 0,-1 2 1,1-1-128,0 0 0,6 1 1,3-1-1,3 0 0,2 1 1,0-1-1,0 1 1,0-1-1,2 0 0,1 1 1,3-1-1,1 1 0,-1-1-215,-3 0 0,-1 1 0</inkml:trace>
  <inkml:trace contextRef="#ctx0" brushRef="#br1">26040 15496 12924,'-2'13'-134,"-2"-2"0,-6-3 0,-3-2 235,-1-2 1,-7-3 0,-1-1 0</inkml:trace>
  <inkml:trace contextRef="#ctx0" brushRef="#br1">26313 14964 13329,'0'-15'12,"-1"7"0,-2 7 1,-4 7-1,1 10 1,-1 7-1,3 5 1,-1 6-1,0 3 1,0 1-1,0 0 1,1-1-21,0-2 0,3-1 0,1-5 0,0-2 0,0-3 0,1-5 1,0-17 5</inkml:trace>
  <inkml:trace contextRef="#ctx0" brushRef="#br1">26318 15367 12382,'19'-13'-335,"-1"2"0,-2 1 0,-2 0 0,1 1 0,-1 1 0,0 1 0,1 4 516,-1 2 0,-1 2 1,-2 4-1,-3 5 0,-1 2 1,-4 3-1,0-1 1,0 1-289</inkml:trace>
  <inkml:trace contextRef="#ctx0" brushRef="#br1">26774 15050 9741,'5'-14'0,"1"-1"0,2 3 376,3 2 1,2 4-1,3 4 1,1-1-1,3-2 1,-3 2 0,1 1-1,-1 2 1,3 0-823,-3 0 0,-1 0 1,-3 2 429,-3 3 1,-4 3 0,-6 6-1</inkml:trace>
  <inkml:trace contextRef="#ctx0" brushRef="#br1">26817 15036 8861,'-13'14'159,"4"0"1,2 2 0,7 2 0,0 3 0,0 0-1,0 1 1,0 0 0,0 4 0,0 1 0,0 2-1,0 0 1,0-1 0,0 0 193,0-12-117</inkml:trace>
  <inkml:trace contextRef="#ctx0" brushRef="#br1">27205 15151 9479,'0'-15'325,"0"1"1,5 4 0,0 1 0,0-1 0,1 2 0,2 5 0,0 6 0,-3 7 0,-2 4-1,0 5-49,2 5 0,0 4 1,-4 0-1,3 1 1,0 0-1,1-2 1,0-1-1,1-4 0,1 0 1,-6-18-225</inkml:trace>
  <inkml:trace contextRef="#ctx0" brushRef="#br1">27415 15367 16258,'6'-10'-7,"9"-14"-9,-1 0-1,-1-5 1,-2 1 0,-2 0-1,1 3 1,-2 1 0,-2 0-1,-1 1 1,0 4-1,-2 3 1,0 3 0,1 2-5685,0 2 5705,1 5 0,2-2 1,1 6-1</inkml:trace>
  <inkml:trace contextRef="#ctx0" brushRef="#br1">27680 14849 8578,'2'-13'353,"2"3"1,0-1 0,5 5 0,2-1 0,2 1 0,2 3 0,-1 1 0,0 2 0,1 0 0,1 2-89,3 2 1,-3-2 0,3 3 0,-3-4 0,-1-1 0,-1 0 0,0 0-223,1 0 0,-3 2 1,-2 3-1,-5 4 1,-4 4-1,-1 2 1,0-1-1,0 2 1,0 2-1,0 2 116,0 3 0,2 2 0,1 7 0,2 3 0,-2 1 0,-1 0 0,-2 1 0,0 3 0,1 2 0,3 1 0,0-2 0,1-1 0,-2-20-88</inkml:trace>
  <inkml:trace contextRef="#ctx0" brushRef="#br1">28961 14863 10850,'12'-14'0,"0"-1"1029,-3 1 1,-1-1-1,3 3-762,-1 2 0,-13 7 0,-2 11 0,-6 6 1,-5 4-1,-2 3 0,-3 3 0,1 3 0,-3 2 1,1-1-1,-4 1 0,-1-2 0,-2-1 1,0-2-1,-1 1-615,-3 3 0,1-1 1,-5-2-1,2-2 0,3-2 1,3-4-1,3-2 1,4-4-1,1-3 357,4-2 1,9-1 0,8-5 0,8 0-1,4 0 1,3 0 0,1 0 0,1 1-1,3 4 1,-1 3 0,1 2 0,3-1 269,-1 3 0,4 0 0,-5 3 0,-1-1 0,3 1 0</inkml:trace>
  <inkml:trace contextRef="#ctx0" brushRef="#br1">29781 14906 8550,'-8'-22'0,"1"3"104,1 3 1,3-4 0,-7 1-1,0 2 1,1 2 0,-1 4-1,-1 3 1,-2 2 0,-1 3-1,-1 1 1,1 2 0,0 0 0,-1 2-1,1 2-41,0 6 1,1 3 0,2 3-1,3 3 1,0 6 0,1 6-1,1 4 1,3 2 0,1 3-1,2 0 1,0 0 0,0-2-1,0 2-18,0 2 1,2 1-1,1-2 1,2-1-1,-1-6-3</inkml:trace>
  <inkml:trace contextRef="#ctx0" brushRef="#br1">29306 15309 8550,'8'-14'205,"5"4"0,-4 2 0,4 0 1,1 2-1,2-1 0,2 3 1,3-1-1,-1 0 0,3 2 1,-1 1-1,2 2 144,-1 0 0,2 0 1,-4 0-1,0 0 1,0 0-1,-4 0 1,-1 0-1,-2 0 1,1 2-708,-1 3 0,-6-2 0,-3 6 0,-5 2 1,-3 2-1,-2 2 0,2-1 0,0-1 1,-1-2 49,2-6 154</inkml:trace>
  <inkml:trace contextRef="#ctx0" brushRef="#br1">29881 14978 9371,'10'-27'0,"-1"3"0,4 5 509,5 3 0,-2 1 0,3 3 0,-3 2 0,-2 5 1,-1 5-1,-3 5 0,-5 5-509,-4 2 0,-1 3 0,0-1 0</inkml:trace>
  <inkml:trace contextRef="#ctx0" brushRef="#br1">30011 15151 8521,'0'9'-57,"0"1"1,0 1 0,0 2-1,0 3 1,0 2 0,0 1-1,0-2 1,0-1 0,0 0 0,0 2-1,0 1 441,0-14-278</inkml:trace>
  <inkml:trace contextRef="#ctx0" brushRef="#br1">30081 15338 9965,'2'-2'-4,"12"-15"-37,0-3 0,1 3 0,-1-1 0,1 2 0,-1 0 0,0 5 0,-1 2 177,-3 1 1,3 4 0,-4 1 0,2 6 0,-1 9-1,-5 4 1,-4 3 0,-1-2 0,0-1 0,0-1-1,0-1-458,0 0 1,0 1 0</inkml:trace>
  <inkml:trace contextRef="#ctx0" brushRef="#br1">30399 15064 8521,'7'-19'0,"1"0"0,1 2 396,1 1 0,4 6 0,5 2 0,-1 0 0,-2 2 0,-2-1 0,-1 6 0,-3 4-396,-6 6 0,-2 4 0,-2 2 0</inkml:trace>
  <inkml:trace contextRef="#ctx0" brushRef="#br1">30471 15122 8521,'-13'14'-26,"4"1"1,-2-1 0,6 1 0,2-1 0,1 2 0,2 2 0,0 1 0,0-2 0,2-2 0,2-6 323,6-4 1,-2-3 0,2-2 0,1 0-1,2 0 1,1 0 0,-1 1-336,-4 4 0,-1-2 0,-5 7 0,2 1 1,-2 2-1</inkml:trace>
  <inkml:trace contextRef="#ctx0" brushRef="#br1">30860 14935 8521,'9'-5'0,"1"0"196,1 2 1,-3 2-1,0 4 1,0 5-1,-2 8 1,1 6-1,-4 7 1,-3 3-1,-3 0 1,-4 0-1,1 0 1,-2 1 209,0-1 0,0-6 0,-3-4 0,3-1 0,1-3 0,3-4 0,-1-3-758,0-1 0,2-9 1,8 1-1,4-5 1,4 0-1,1 1 0,1 2 1,-2 2-1,-2 1 1,-2 3 254,3 2 0,-1 2 0</inkml:trace>
  <inkml:trace contextRef="#ctx0" brushRef="#br1">31248 15036 8527,'24'-19'256,"0"-1"0,0 3 0,6 6 0,2 3 0,2 1 0,-2 4 0,-3 0 0,-5 0 0,-5-2 0,-3 2 133,-2 1 0,-7 4-389,-7 2 0,-13-2 0,-10 4 0</inkml:trace>
  <inkml:trace contextRef="#ctx0" brushRef="#br1">31392 14949 8527,'-13'16'148,"4"4"1,-3-3-1,6 7 1,0 2-1,-2 1 1,1 2-1,1-1 1,1 0-1,0-1 1,-1-2 0,-1 3-1,1-5 1,3 0 358,1-6 1,2-1 0,-1-3 0,-3-2 0,1-3 0,5-1 0,6-4 0,5-1-925</inkml:trace>
  <inkml:trace contextRef="#ctx0" brushRef="#br1">31365 15367 12437,'19'-2'-416,"3"-1"-1,2-2 417,0 2 0,0-5 0,5 0 0</inkml:trace>
  <inkml:trace contextRef="#ctx0" brushRef="#br1">31809 15093 8527,'-14'-8'64,"4"0"0,2 7 0,0 1 0,2 8 0,-1 6 0,4 5 0,2-1 0,1-1 0,0 1 0,0 1 354,0-1 0,0-2 1,0-2-1,0 1 0,0-1 1,0 0-1,0 1 0,1-3 1,4-2-1,5-5 1,2-4-611,3-1 0,-1 0 1,2-1-1,2-2 0,1-4 1,-2-1-1,-1-3 1,0-2-1,2-1 0,1-2 1,-1-2-1,-2-2 1,-2-3-193,1-2 0,-3 2 1,0 1-1,-4 1 0,0 3 1,-2 2-1,0 5 0,-3 8 832,-1 13 1,-2 4-1,0 8 1,0 1-1,0-2 1,0 1-1,0-1 1,0 0-1,-2-2 1,-1 0 0,-2 0-1,2-1 1,2-2-2194,1-2 0,0 0 1745,0 1 0,6-1 0,2 1 0</inkml:trace>
  <inkml:trace contextRef="#ctx0" brushRef="#br1">32284 14935 8570,'0'-27'0,"0"3"-8,0 5 0,6 4 0,4 6 0,4 4 0,4 2 0,1-1 0,-1 0 0,-2 0 0,-2 4 0,0 4 586,1 0 0,-6 3 0,1-4 0,1 2 1,2 0-1,1-1 0,1 1-520,-1-2 0,0 5 1,-1 2-1,-3 3 0,-4 1 1,-1 1-1,0 1 0,-2 1 1,-1 4-1,-2 1 0,0 4 1,0 1 71,0 2 1,-2 1 0,-1 2 0,-2 3 0,0 1 0,0 0-1,-1 1 1,0 3 0,-2 0 0,1-2 0,-1-2 0,2-3 166,-1 1 0,1-2 0,1-7 0,-3-2 0,-1-4 0,1-5 0,0-3 0,0-1 0,-5-2 0,-3-3 0,-3-4 0,0-1-344,-2 0 0,-2 0 0,-5 0 0,-3-1 0,-4-2 47,-8-2 0,-13 0 0,47 5 0</inkml:trace>
  <inkml:trace contextRef="#ctx0" brushRef="#br1">12444 16921 8402,'-8'-20'0,"4"1"0,2 2 352,2 1 1,2 3 0,2 3-1,8 4 1,5 1 0,7 0-1,3 2 1,4 1-156,2 2 0,-1 0 0,7 0 1,-1 0-1,-1 0 0,-4 0 0,-4 2 1,-5 1-1,-3 2 0,-4 0 1,-1 0-1,-4 1 0,-4 2-197,-5 3 0,-8 2 0,-3 1 0</inkml:trace>
  <inkml:trace contextRef="#ctx0" brushRef="#br1">12646 16964 8368,'-7'9'74,"-2"1"0,1-1 0,0 6 1,1 1-1,4 3 0,2 3 1,2 2-1,2 0 0,4 2 1,1 0-1,1-1 0,1-1 1,-2 2-1054,-2 1 979,6 2 0,-11-1 0,6 1 0</inkml:trace>
  <inkml:trace contextRef="#ctx0" brushRef="#br1">12488 17410 10468,'-15'0'0,"4"0"0,6-2 0,10-1 0,8-2 327,6 2 1,2 1 0,4 2-1,-1 0 1,3 0-328,5 0 0,-1-6 0,4-2 0</inkml:trace>
  <inkml:trace contextRef="#ctx0" brushRef="#br1">13351 16978 8368,'0'-30'199,"0"-4"0,-2 10 1,-3 0-1,-4 7 1,-6 4-1,-4 3 0,-5 5 1,-3 4-1,-3 1 1,-2 1-1,-2 4 1,1 6-1,1 5-167,3 4 0,5 0 0,13-2 0,3 3 0,1 0 0,6 1 0,2 0 0,7 2 1,3 0-1,5 0 0,2 2 0,1 1 0,2 2-72,1 0 0,-4-1 0,3 3 0,-2 1 0,0 1 0,-3-1 0,-3-1 0,-5-4 0,-2-2 0,-3-1 0,-1 0 0,-2-1 0,-2-6 0,-4-4-50,-8-3 1,-2-2 0,-8 3 89,-2-2 0,-1-5 0,-2 2 0</inkml:trace>
  <inkml:trace contextRef="#ctx0" brushRef="#br1">13005 17151 9336,'-4'-10'278,"-1"1"0,0 4 0,7-3 0,3 1 1,2 3-1,5-1 0,0 0 0,6 2 0,3 1 1,4 2-1,4 0-279,5 0 0,3 0 0,6 0 1</inkml:trace>
  <inkml:trace contextRef="#ctx0" brushRef="#br1">14272 16992 10096,'-2'-16'0,"-1"-1"291,-2-2 0,-5 4 1,4 7-1,-2 0 0,-3 2 1,-2 0-1,-1 4 1,-1 4-213,1 2 0,-1 8 0,1-3 0,0 4 0,-1 1 0,1 1 0,1-1 0,4 0 1,4 1-1,3 1 0,2 1 0,0 3 0,2-3 0,3 1 0,6-1-143,6 3 0,1-1 1,4-5-1,1 1 1,-1 1-1,2 0 0,-2-1 1,-2-2-1,-4 0 1,-2 0-1,-1 1 1,-4 1 103,-4-1 1,-6-4 0,-9-2 0,-9-2-1,-7-1 1,-3 0 0,1-1 0,-1 0 0,0-4-1,2-5 1,1-5-69,2-3 0,7-7 0,-4-3 0</inkml:trace>
  <inkml:trace contextRef="#ctx0" brushRef="#br1">14559 16863 15294,'8'0'-223,"-1"2"0,-7 2 0,0 8 1,0 5-1,0 7 0,0 5 0,-2 3 1,-1 3-1,-2 0 0,2 2 75,1 0 0,2-4 0,0 4 0,0-2 1,0-3-1,0-1 0,0-4 0,0-3 104,0-5 0,-6 3 0,-2 1 0</inkml:trace>
  <inkml:trace contextRef="#ctx0" brushRef="#br1">14516 17194 12749,'8'-14'0,"-3"-1"0,-2 1 290,2-1 1,3 1 0,6 1 0,1 2 0,1 1-1,3-1 1,5-2 0,5-1 0,3 1 0,1 2-1,-1 3 1,-3 2 0,-5 2-244,-5 3 1,-3 1 0,-3 1 0,-4 4 0,-5 5 0,-9 4 0,-10 4 0,-7 3 0,-4 1 0,1 4 0,2 1 0,1 2-267,0-1 0,6-4 0,0-1 0,6-1 0,2-1 0,2 0 0,1-4 0,7-2 0,6-6 0,6-4 0,5-5 1,5-5 277,3-4-93,-4-4 1,4-6 0,-5-2 0,1 0 0,-3-1 0,0 1 0,-1-1 0,-2 1 0,-2 0 0,-4 3 0,-1 2 0,-1 2 0,1 0 98,-1-1 0,-1 9 1,3 6-1,-3 9 0,-1 7 1,-4 4-1,-3-3 0,-3-1 1,-2 0-33,2 3 0,1-3 0,2 3 0,0-3 0,0-1 0,2-2 0,3-4 0,4-4-297,4-3 0,-3-9 1,-2-2-1,0-4 1,0-2-1,1 1 1,1 0-1,-1-1 1,3 3-1,-1 0 1,0 4-439,-1 2 986,-7 1 0,10 5 0,-5 2 0,0 3 0,-4 4 0,-2 4 136,-2 1 1,-2-6 0,-1-5 0,-2-6 0,2-6 0,2-4 0,2-1 0,2-1 0,4 1-2251,1-1 1793,-5-5 1,16 4-1,-3-5 1</inkml:trace>
  <inkml:trace contextRef="#ctx0" brushRef="#br1">15480 16877 15578,'-14'7'112,"6"1"1,1 6-1,2 2 1,1 3-1,-1 5 1,0 3 0,0 2-1,2 0 1,1 0-1,2 0 1,2-1 0,1 0-744,2-4 0,6 1 0,-3-6 0,2-1 1,-1-4-1,3-3 668,0-1 0,3-7 1,-1 4-1</inkml:trace>
  <inkml:trace contextRef="#ctx0" brushRef="#br1">15696 16762 12351,'0'-14'1772,"0"-1"-1833,0 1 0,6 0 1,2-1-1</inkml:trace>
  <inkml:trace contextRef="#ctx0" brushRef="#br1">15552 16777 8575,'-5'-15'0,"0"1"305,2-1 0,2 6 0,2 1 1,4 0-1,5 2 0,4-1 1,4 2-1,2 1 0,1-1 0,0 2 1,-2-1-1,0 1 0,2-2 1,0 2-410,0 2 1,-2 1-1,-5 0 1,-1 1 103,-3 4 0,-10-3 0,-8 4 0</inkml:trace>
  <inkml:trace contextRef="#ctx0" brushRef="#br1">15566 16719 8375,'-14'7'137,"0"-1"1,-1 5-1,2 0 1,4 4-1,4 4 1,3 3-1,2 4 1,0 1 0,0 3-1,2 2 1,3 2-1,4-2 161,4-2 1,0-1-1,-2 0 1,-3 0-1,0-2 1,-1-2-1,-1-2 1,-1-2-1,0-4 1,-1-1-1,1-3 1,0-2-356,0-1 1,1-7 0,-1 0 0,5-5 0,2-2 0,3-1 0,-1-2 0,0-2-1,1-2 1,1-1-2745,3 3 1,-3-1 2800,3-4 0,4-7 0,-1-1 0</inkml:trace>
  <inkml:trace contextRef="#ctx0" brushRef="#br1">15998 16834 8447,'-6'-14'428,"2"1"1,-4 5 0,2 8-1,3 10 1,1 6 0,2 4-1,2 3 1,1 4 0,2 3-1,0 4-175,1-2 0,-4-2 0,4-1 0,-1 0 0,1 0 0,1-1 0,1 0 0,-2-4 0,2-5 0,-2-3 0,1-2 0,-2-1-247,1-4 1,-3-2-1,5-9 1,0-3 0,-2-4-1,2-4 1,0-1-1,2-1 1,0-1 0,-1-1-1,2-4 101,2-1 1,-3-2 0,-1-5 0,3 0 0,0-1-1,1-2 1,-2-2 0,-1 2 0,0 3 0,-1 4-1,-1 1 1,0 0 0,-1 1-4764,-1 4 4656,-1 3 0,-5 8 0,0 2 0</inkml:trace>
  <inkml:trace contextRef="#ctx0" brushRef="#br1">16401 16604 8209,'0'-14'0,"0"-1"313,0 1 0,6-1 0,4 3 1,3 2-1,1 5 0,0 4 1,1 1-1,-1 0 0,1 0 1,0 0-1,3 0 0,1 0 6,-1 0 1,-2 4 0,-2 1 0,1-2 0,-1-1 0,0-2 0,1 2-317,-1 2 0,-4 3 0,-2 4 0,-2-1 0,-3 1 0,-1 3 0,0 4 0,1 3 0,2 1 0,-2 5 0,0 4 0,0 2 0,2 1 0,-2 1 132,-1 3 1,-1 4 0,2 1 0,2 0 0,0 0 0,0 0 0,0 1 0,-1-3 0,1-2 0,0-6 0,0-3 0,0-2 0,-1-3-31,0-1 0,-3-6 1,-2-1-1,-4-5 1,-5-8-1,-4-2 0,-4-2 1,-2 0-1,-3 0 1,-2 0-1,-3 0-1884,0 0 1779,-8-6 0,0 4 0,-7-4 0</inkml:trace>
  <inkml:trace contextRef="#ctx0" brushRef="#br1">17796 16791 10545,'15'-14'0,"-3"-1"0,0 1 1497,-3-1-940,1 1 0,-4 6 0,-6 5 0,-9 6-638,-9 7 1,-3 4-1,-6 4 1,0 1-1,-3 0 1,-1 0-1,1 0 1,1-1 0,0-2-1,1-2 1,-1 1-1,2-1 1,1 1-1,4-1 1,1-1-1,3-2-28,2-1 1,8-6 0,5 6 0,6-1 0,8 1 0,7 0 0,6-1 0,3 1 0,4-1 0,1 3 0,3 0 258,1 3 0,1-2 1,3-2-1,-1-2 1,1 3-1,-1-1 0,0 0 1,-6-3-1,-2-2 1,-2-1-1,-2 0 1,-3 0-153,-5-2 0,-3 5 1,-2 0-1</inkml:trace>
  <inkml:trace contextRef="#ctx0" brushRef="#br1">18703 16820 8654,'12'-15'0,"0"1"0,-3 0 199,2-1 0,-4 6 0,-4 1 0,-6 1 0,-7 6 0,-4 4 0,-5 6 0,-5 4-235,-3 2 0,-2-1 1,2-1-1,1-2 1,4-1-1,1 1 0,3 2 1,4 1-1,3 0 1,3 1-1,1-1 1,6 1-1,2-1 0,7 0 1,3 1 22,5-1 1,8 0-1,0 2 1,2 2-1,0 1 1,-4-1-1,-1-1 1,-4 1-1,-1 1 1,-3-1-1,-2-4 1,-3-3-1,-1-1 16,-4 1 1,-8-3 0,-5 0 0,-4-1 0,-3-4 0,-4-2-1,0-1 1,0 0 0,2 0 0,1-1 0,2-4-4,4-5 0,7-9 0,-2-3 0</inkml:trace>
  <inkml:trace contextRef="#ctx0" brushRef="#br1">19106 16762 8130,'12'-1'0,"0"-3"0,-3 0 133,2 0 0,-6 4 0,-5 4 0,-8 2-1440,-5 2 1307,5-5 0,-4-3 0,4-8 0</inkml:trace>
  <inkml:trace contextRef="#ctx0" brushRef="#br1">11365 15698 15960,'-12'-16'-382,"2"-4"1,-3 9 0,4-2-1,-4 5 500,-2 5 0,6 10 0,1 5 0,1 6 1,4 0-1,2-1 0,2 1 0,2 1 1,2-2-1,0 1 0,0 0 0,1 1 1,1-2-319,-1-1 0,5-1 0,-3-1 0</inkml:trace>
  <inkml:trace contextRef="#ctx0" brushRef="#br1">11711 15482 15416,'0'14'-31,"0"7"0,-2 3 1,-1 3-1,-4 3 0,-1 2 1,-3 4-1,-1-1 0,-4 2 1,-4-2-1,-4 0 0,-3-3 1,-2-2-44,1-1 0,-8-2 0,0-3 0,-1-5 0,2-4 0,1-6 0,1-4 0,-1-3 1,2-4-1,2-4 0,4-7 0,4-6 0,4-4-19,2-2 0,-1-9 0,1-3 1,3-1-1,0-2 0,0-5 1,-1-6-1,1-3 0,4 1 1,4 7-1,5 6 0,5 6 1,6 4 605,6 1 1,6 7-1,5 4 1,3 5-1,1 4 1,3-3-1,2 1 1,3 2 0,1 2-1,1 2 1,-2 1-1,-3 0 1,-2 3-606,-3 1 1,-2 6 0,-3 5 0,-3 7 0,-3 6 0,-3 5-1,-4 4-81,-6 6 0,2 9 0,-2 3 1</inkml:trace>
  <inkml:trace contextRef="#ctx0" brushRef="#br1">11150 17050 10562,'-10'-14'0,"2"-1"0,2 1-343,2-1 850,3 1 1,2 5 0,4-1 0,5 0 0,3 2-1,1 4 1,-1 4 0,-2 3 0,-1 3 0,-1 4 0,-1 4-1,-3 4 1,-3 1 0,-2 2-520,0 3 0,0-4 0,0 1 1,0-2-1,0 1 0,0-3 1,-2-1-1,-1-1 0,-2-1 1,3-1-1,4-2 0,4-3 46,2-2 1,2-1-1,6-5 1,1-2-1,4-1 1,2-3-1,1-2 379,-2-3 0,5-8 0,-4-4 0</inkml:trace>
  <inkml:trace contextRef="#ctx0" brushRef="#br1">11682 16992 22180,'0'10'-440,"0"0"1,2 2-1,1 4 1,1 5 0,0 0-1,-3 1 1,-2 1 0,-3 4-1,-2 3 1,-3 5 815,-7 2 0,0-5 0,-8 2 0,-4-4 1,-4-1-1,-6 0 0,-4-2 0,-1-3 0,0-5 1,-2-5-1,-1-4 0,-4-5 0,1-4-586,-1-1 1,2-11-1,7-5 1,1-4 0,3-8-1,2-2 1,3-7 0,2-3-1,2-6 1,3-4 0,2-7-1,4-6 1,7-5 391,5-1 0,7 8 0,7 2 0,9 6 0,11 5 1,9 8-1,6 8 0,1 8 0,2 4 0,1 2 1,2 4-1,-1 4 0,-3 5 210,0 4 0,-1 7 0,-2 5 0,-2 5 0,-6 5 0,-2 3 0,-4 5 0,-2 4-674,-1 4 0,0 1 1,5 6-1</inkml:trace>
  <inkml:trace contextRef="#ctx0" brushRef="#br1">9164 15467 26822,'7'-8'-803,"-6"-4"0,4 2 1,-3-3 990,-2-1 1,-2 1 0,-3 2 0,-4 3-1,-6 1 1,-2 4 0,-4 2 0,0 1 0,-1 1-1,-1 4 1,-2 5 0,-1 2 0,1 4-1,2 4-408,2 4 1,2 3-1,5 1 1,1 1-1,3-2 1,6-1 0,2-2-1,2 0 1,0 0-1,2-2 1,4-1 0,7-5-1,6-3-494,3-3 0,4-6 0,8 4 0,4-1 800,3-4 1,9-2 0,1-1 0</inkml:trace>
  <inkml:trace contextRef="#ctx0" brushRef="#br1">9625 15424 23040,'-8'-14'138,"-5"1"0,2 3 1,-5 6-1,-4 2 1,1 4-1,-2 4 1,-1 8-1,-2 7 1,2 3-1,1 0 1,3 2-1,2 1-448,2 2 0,6-2 0,3-3 0,4-5 0,1-3 0,1-2 0,6-1 0,5-3 0,6-5 0,0-4 0,-1-1 0,1-1 0,1-4 210,-1-5 1,2-7 0,-1-3 0,-1 1 0,-2 0 0,-2 0-1,2 0 1,2-1 0,1 0 0,-3-1 0,-3 2 0,-5 4-1,0 4-373,0 0 577,-5 5 1,2 1 0,-10 10-1,-3 6 1,-1 6 0,-1 6-1,0 1 1,1-2 0,1-1-1,1-4-77,4-1 0,2-1 1,1-1-1,1-1 1,4-3-1,5-6 0,4-4 1,4-4-1,2-4 1,1-2-1,1 0 1,-1-1-29,0-2 0,3-1 0,-5 1 0,-1 4 1,-2 4-1,-2 3 0,1 2 0,-1 0 0,-1 2 1,-2 3-1,-1 3 0,-1 1 0,1 1-16,-1 1 0,-6 2 0,2 1 0,-3 1 0,-2-1 0,0 0 0,0 1 0,0-1 1,0 1-1,-2-1 0,-3-1 0,-4-2 0,-2-1-469,1 1 1,-3 0-1,5 0 1,-1-3-1,1 0 1,0-2-1,3 1 622,3-4 0,6-3 0,10-3 0,0-4 0,2-1 0,2-1 0,3-1 1,1 1-1,4-2 0,1-2 0,2-2 0,-1 1 0,3-2 180,2-3 1,-4 1 0,1-4 0,-4-1 0,-2 3 0,0-3 0,-3 1 0,-4-2 0,-5 0 0,-4 2 0,-5-1 0,-2 2 0,-1 1-238,0 2 1,-6 2 0,-4 3 0,-2 4-1,-4 2 1,-2 2 0,-3 2 0,0 5-1,-1 6 1,1 5 0,0 3 0,4 1 0,1 4-288,2 1 1,4-2-1,2 2 1,2 0-1,2-1 1,3 1-1,2-1 1,4 2-1,5-3 1,4 3-1,4-2 1,2-1-1,4 0-2361,7 0 2295,-2-4 0,12 11 0,-4-4 1</inkml:trace>
  <inkml:trace contextRef="#ctx0" brushRef="#br1">8862 16949 25960,'-5'-9'-1568,"0"-1"1,-1 7 0,3-3 0,-3-1 0,-2-2 1933,-4-4 0,4 3 1,-1 2-1,-2 2 0,-2 3 1,-2 1-1,1 4 0,1 4 1,2 7-1,3 6 0,0 2 1,2 1-1,-2 1-647,0 2 0,4 1 1,0-1-1,2-2 0,2-1 1,2-1-1,2 0 1,6-4-1,3-1 0,3-1 1,3-3-1,5 0 1,3-4 308,2-2 0,6-1 1,2-5-1</inkml:trace>
  <inkml:trace contextRef="#ctx0" brushRef="#br1">9380 16834 15794,'-14'-14'0,"-1"-1"0,1 1 0,-1 1 0,1 4 0,0 4 0,-1 3 0,1 4 0,-2 3 0,-2 6 261,-1 6 1,0 1 0,5 4 0,1 1 0,2-1 0,3 2 0,1-1-1,4-4 1,1-3 0,2-2 0,0 0 0,2 1-214,3-1 0,3-6 0,6-3 1,2-3-1,2-2 0,1-2 1,-1-3-1,-2-4 0,0-4 1,1-2-1,2 1 0,-1-2 0,-2-1 1,-2-3-57,1 3 1,-1 1 0,0 1 0,-1 1 0,-2 1 0,-3 2 0,-1 5 0,-4 4 0,-1 8-69,-2 6 1,1 2-1,2 2 1,2 2 0,0 1-1,1 0 1,2 0-1,2 0 1,0-1 0,1-2-1,1-3 1,1-2-1187,-3-2 1184,3 1 0,-5 3 0,4-2 0,0-3 0,-4 0 0,0-2 0,-2 2 0,2-1-79,0-1 1,-6-1 0,-2-5 0,-8 0 0,-5 2 0,-2 1 0,1 2 0,0-2 0,-1-2 0,1-1 0,-1 0 211,1 0 1,8 0 0,6 0 0,8 0-1,4-1 1,4-4 0,2-3 0,3-2-1,1 1 1,4-2 408,1-2 1,2 3-1,0 1 1,1-4-1,2-3 1,1-3-1,-2 1 1,-4 0-1,-3 1 1,0-2 0,-2 1-1,-3 1 1,-4-1-552,-6-1 1,-2 3 0,-7 3 0,-2-3 0,-3 0 0,-4 2 0,-6 4 0,-2 5 0,-2 4-1,1 1 1,2 0-1713,2 0 1930,-1 0 0,1 6 0,0 4 0,1 2 0,2 3 0,3-1 0,1 1 1,4-1-1,1 0 0,2 2 0,0 2 0,0 1 35,0-1 1,7-1-1,2 1 1,6 1-1,2-1 1,4-2-1,2-2 1,2 0-1,2 1 1,4-2-37,2-4 0,4 4 0,6-5 1</inkml:trace>
  <inkml:trace contextRef="#ctx0" brushRef="#br1">19149 16662 8579,'-7'-20'-338,"-2"1"688,-4 0 1,5 9 0,2 1 0,1-2-1,-2-1-70,-1 3 0,5 4 0,-2 11 0,4 9 0,1 7 0,0 7 0,0 5 1,0 4-1,0 3 0,0 4 0,1 2 0,3 1 0,0-2 0,1-1 1,0-4-900,0-2 0,0 1 0,-5-8 0,1-4 0,2-2 0,2-2 619,-2-2 0,-7-7 0,-4-9 0</inkml:trace>
  <inkml:trace contextRef="#ctx0" brushRef="#br1">18976 16964 8931,'-5'-10'0,"-1"1"239,-2-3 0,6 6 1,2 1-1,8 2 1,7 0-1,4-4 0,6 1 1,6 0-1,4 1 1,2-2-1,4-2 0,4-2-114,3 1 1,5-3 0,-5 4-1,-2-4 1,-3 0 0,-4 2 0,-7 3-1,-8 3 1,-12 7 0,-12 6-345,-12 4 0,-9 9 0,-8 3 0,0 3 0,0 2 0,2 0 0,2 0 0,2-2 0,3-2 0,2-1 0,4 0 0,4-1 79,5-4 1,5-5-1,7-4 1,5-5-1,8-5 1,2-5-1,3-5 1,3-4-1,0-4 1,1-2-1,-2-1 1,-3-2-93,-4 1 1,-3-2-1,1-3 1,-1 3-1,-2 3 1,-6 2-1,-1 0 1,-1 4 485,-1 9 1,-1 8 0,-5 12 0,0 0 0,0 1 0,1-2 0,3-2 0,2-3-442,2-2 0,-3-1 0,4-5 0,3 0 1,0-2-1,3-1 0,-2-3 0,-2-1 0,-2-1 1,3 2 487,0 0 0,3-4 1,-1 7-1,-1 4 0,-2 6 1,-3 2-1,-2 1 0,-2 1 1,-1 2-1,0 1 0,2 1-167,-2-1 1,-1-4 0,-2-1-1,0-1 1,0-5 0,0-7 0,0-8-311,0-2 1,4-5 0,3-2 0,-1-1-1,2-2 1,0 0 0,2 0 0,1 0-1,2 0 1,3 1 175,0 3 0,6-6 0,1 4 0</inkml:trace>
  <inkml:trace contextRef="#ctx0" brushRef="#br1">20213 16532 8667,'0'-14'0,"0"-1"0,0 1 395,0 0 1,0 7 0,0 7 0,0 10 0,0 7-1,0 7 1,0 5 0,0 5 0,0 2 0,0 3-492,0-1 1,0-4-1,0 2 1,0 1 0,0 0-1,0 1 1,0-1 0,0-3 95,0-4 0,-6-1 0,-2 0 0</inkml:trace>
  <inkml:trace contextRef="#ctx0" brushRef="#br1">20113 16877 8697,'0'-14'0,"1"0"248,4-1 0,-2 1 0,7-1 0,3 3 0,3 0 0,3 3 0,0-1 0,0 1 0,2 1 0,1 1 0,4 4-248,1 1 0,2-4 0,0-2 0</inkml:trace>
  <inkml:trace contextRef="#ctx0" brushRef="#br1">20659 16475 8610,'-9'-7'0,"1"-2"234,1-4 0,4 5 0,6 1 0,5 3 0,4-1 0,3 2 0,1 1 0,2 2 0,0 0 0,2 0 0,1-2 0,0-1 0,-2-2-1765,2 2 1531,-5 2 0,5 1 0,-7 0 0</inkml:trace>
  <inkml:trace contextRef="#ctx0" brushRef="#br1">20674 16532 8445,'-13'24'0,"2"-2"161,1-1 1,5 5 0,-3-2 0,2 5-1,1 3 1,0 1 0,1-1 0,0-2 0,3 1-1,1 1 1,0 1 0,0-2 0,1-6 239,4-6 1,-2-1 0,7-2 0,1-2 0,2-6 0,1-4 0,1-4 0,-1-2 0,0-1 0,1-4-1019,-1-1 1,5 0 0,1-3 0,-3 3 0,-1 0 0,-1 0 0,-1-1 616,0 1 0,1-5 0,-1 5 0</inkml:trace>
  <inkml:trace contextRef="#ctx0" brushRef="#br1">21148 16647 8442,'-14'-1'609,"0"-4"-400,-1 3-1,6-4 1,1 7 0,1 4 0,4 5 0,2 3 0,1 3 0,0 1 0,0 4 0,0 0 0,0 1 0,1-1 0,2 0-104,2-4 0,5 4 0,-4-2 0,0 0 1,2-1-1,-1-2 0,1-3 0,0-2 1,1-1-1,1-2 0,0-2 0,1-3 1,2-1-361,1-2 0,0 0 0,1-2 0,-1-3 1,1-4-1,-1-4 0,0-3 0,2-2 1,2-2-1,1-3 0,-1-2 0,-4-3 1,-3 0 238,-1-1 0,-2 0 0,1 0 0,-4 1 0,-2 0 0,1 3 0,0 2 0,0 3 0,-4 5 0,-5 10 380,-5 15 1,4 4-1,-1 9 1,3-1-1,-1 1 1,2 2 0,1 1-1,2-1 1,0-1-1,0 0 1,0 0-1,0-1 1,0-3-863,0-2 0,0 3 0,0-2 0,2-1 0,1-2 498,2-2 0,6 0 0,-3 1 0</inkml:trace>
  <inkml:trace contextRef="#ctx0" brushRef="#br1">21652 16417 8442,'0'-14'274,"0"-1"0,0 1 0,2-1 0,2 3 1,6 2-1,3 5 0,3 4 0,1 1 0,3-2 135,-3-3 0,4 4 0,-2-4 0,-1 3 0,-2 2 0,-2 0 1,-1-1-1,-2-3 0,-1 0-412,1 0 0,-5 9 1,-1 5-1,-3 3 1,-1 1-1,2 2 0,2 3 1,-2 5-1,-1 2 1,-2-1-1,0 1 0,2 3 78,2 3 1,-2 3 0,3-3-1,-4 3 1,-1 0 0,2 2-1,1 0 1,2 1 0,-2 0 0,0-1-1,1-2 1,0-3 0,0-1 43,-3-3 1,-1 4 0,0-3-1,0-5 1,0-3 0,-1 0-1,-4-2 1,-5-1 0,-3-7 0,-3-3-1,-1-5-34,-2-1 0,-2-2 1,2 0-1,-5 1 1,-4 2-1,-2 4 1,-3 1-1,-7 3-85,-7 2 0,-10 1 0,-9 0 0</inkml:trace>
  <inkml:trace contextRef="#ctx0" brushRef="#br1">15854 17813 12777,'-14'-23'0,"-1"2"0,1 2 0,0 0 200,-1 1 0,2 7 0,1 2 0,0-2 0,0-1 0,0 3 0,1 2 0,2 3 326,-1-1 0,7 2 0,0 7 0,6 6 0,8 1 0,7 0 0,7-3 0,7 0 0,7-1 0,4-1 0,6-3 1,7-3-1,5-4 0,1-6-185,2-3 0,0-1 0,3-2 0,-6-2 0,-8 1 1,-10 2-1,-13 6 0,-17 4 0,-22 8 0,-22 8-772,-14 7 1,-12 7 0,-10-1 0,-2 4 0,0 0 0,2 1 0,0 0 0,-2 0 0,0-1 0,-1 1 0,5-2 0,2-1 0,11-4 952,5-1 1,9-7 0,17-7-1,13-6 1,16-7 0,14-5 0,12-5-1,9-2 1,10-2 0,8-1 0,7-2-321,7 1 1,4 0 0,-37 9 0,1 0 0,-1 1 0,2 2 0,2-1 0,1 1 0,1 0 0,1 1 0,1-1 0,1 0-1,-1 1 1,-1 1 0,-2 1 0,0 1 0,-3 2 0,-1 2-173,35 0 1,-5 15 0,-1 3 0</inkml:trace>
  <inkml:trace contextRef="#ctx0" brushRef="#br1">28169 2086 8762,'-5'-9'0,"-1"-1"679,-2-1-287,5 5 0,-4-2 1,7 3-1,0-2 0,0 4-303,0 8 1,0 1-1,0 6 1,0 2-1,0 3 1,0 3-1,0 0 1,0 3 0,0 1-1,0 0 1,0 1-1,0 3 1,0 0-1,0 1 1,0 0-1,0 1 18,0 4 1,0-2-1,0 5 1,0-2-1,0-3 1,0 0-1,0-2 1,0 0-1,0-2 1,0-3-1,2-2 1,1-4 20,2-3 1,6-3 0,-1-4-1,3-4 1,1-5 0,0-5-1,1-4 1,-1-3 0,-1 0-21,-3-3 0,2 4 0,-2-10 0,3 2 0,1-2 0,0-1 0,1-4 0,-1-1 0,-1 0 0,-2 1 0,-3 2 0,0-1 0,-1-1-170,-1 2 0,4-3 0,-6 5 0,0-1 0,-1 3 1,0 0-1,2 1 0,-2 2 0,-1 1 0,-2 1-44,0 1 1,1 1 0,4 3 0,5 6-1,1 4 1,0 3 189,-1 2 1,-1-1-1,6-4 1,-1 0-1,0 0 1,1 0-1,-1 0 1,0 0-1,1-1 1,-1-2-1,1-2-255,-1 2 0,-4-4 1,-1 1-1,2-1 1,1-1-1,-1 2 1,-2-2-1,3 2 1,0-1 250,3 4 0,-1-5 1,0 0-1</inkml:trace>
  <inkml:trace contextRef="#ctx0" brushRef="#br1">27781 1367 15685,'-15'-15'52,"9"7"1,8 4 0,10 2 0,12 2 0,8 0 0,8 0-1,7 0 185,5 0 1,11 0 0,6 0 0,4 0 0,4-1 0,-2-3-1,-3 0 1,-7-1 0,-9 0 0,-11 0 0,-11 2 0,-10 3-410,-10 5 102,-12 3 1,-17 5 0,-10-2 0,-7 0 0,-7 3 0,-2 4 0,-2-1 0,-1-1 0,1-3 0,0-2 0,0-1 0,1 0 0,4-2-13,4-4 1,6-2 0,4-2 0,9 0 0,14-2 0,15-1 0,10-2 0,6 2 0,4 2 268,4 1 1,4 0 0,1 0-1,0 0 1,0 0 0,1 1-1,-1 2 1,-2 4 0,-2-1-1,-6 2 1,-4-1 0,-5 1-153,-5 0 1,-9 1 0,-7 6 0,-6-1 0,-10 0 0,-9 1 0,-12-1-1,-8 0 1,-5-1 0,-5-3 0,0-5 0,0-4 0,1-1-1143,0 0 1115,-2 0 0,7-1 1,4-6-1,6-7 0,5-9 1,4-4-1,6-1 1,5-1-1,8 2 0,5 1 1,6 4-1,7 1 107,9 3 1,7 4 0,4 3 0,5 3-1,8 1 1,9 4 0,4 1 0,1 2 0,1 2-1,-1 1 1,1 2 0,-1 0 0,1 1-116,-1 4 1,-12-2-1,-8 1 1,-10 3 0,-9 0-1,-7 3 1,-8-1-1,-8 1 1,-9-3 0,-10 0-1,-10-3 1,-7 2 0,-7 2-181,-3 2 1,0-6 0,-4-1 0,2 0-1,-1-1 1,0-1 0,-1-3 0,4-3 0,2-3-1,2-5 1,4-3 0,5-5 0,6-2 274,6-3 0,7 1 1,9-6-1,6 4 1,4 2-1,6 6 1,8 4-1,10 2 0,8 2 1,8 0-1,7 2 1,7 4-1,7 4-50,6 0 0,-2 6 0,3-4 1,-1 2-1,-3 4 0,-7 0 0,-9 3 1,-6 1-1,-9 1 0,-5 4 1,-13 0-1,-5 1-3711,-7 1 3593,-8-6 1,-9 17 0,-8-4 0</inkml:trace>
  <inkml:trace contextRef="#ctx0" brushRef="#br1">28169 2173 15842,'8'-2'626,"-3"-3"1,-5 2-500,-5-7 1,2 7-1,-7-2 1,1 5-1,-1 5 1,1 3-1,-1 2 1,0-1-1,1 3 37,-2 0 1,-4 3 0,-2-1 0,-2 1 0,-1-1 0,0 0 0,-3 1-1,-1-1 1,2-1 0,1-2 0,3-1 0,3-1 0,0-1-320,1-3 1,7 1 0,7-1 0,10-2 126,8-1 1,4-8 0,7-2 0</inkml:trace>
  <inkml:trace contextRef="#ctx0" brushRef="#br1">22760 16834 8735,'0'-14'0,"1"-1"187,4 1 1,-2 0 0,7 1-1,1 2 1,2 3 0,1 1-1,2 4 1,3 1 0,4 2 0,2 0-1,3 0 1,2 0 0,0 0-1,2 0 1,0 0 0,2 0-419,-2 0 1,-2 0 0,-3 2 0,-1 1 0,-4 2 0,-1 0 221,-3 1 1,-9 2 0,-2 7 0</inkml:trace>
  <inkml:trace contextRef="#ctx0" brushRef="#br1">22832 16978 9137,'9'0'75,"1"0"1,1 0 0,2 0 0,1 0 0,1 0 0,-1 2 0,2 1 0,2 2 0,2-2 0,1-2 0,2-1-1255,-1 0 1176,2 0 1,11 7 0,2 1-1</inkml:trace>
  <inkml:trace contextRef="#ctx0" brushRef="#br1">23292 16575 17546,'-8'-14'441,"5"1"0,6 3 1,7 6-1,4 2 0,5 2 1,5 2-1,3 2 0,1 6-642,-4 3 0,3 1 0,-5 1 0,1 1 1,-4 1-1,-3 2 0,-4 1 0,-2-1 1,-5 2-1,-7 3 0,-7 4 84,-11 4 1,-18 8 0,-7-3 0</inkml:trace>
  <inkml:trace contextRef="#ctx0" brushRef="#br1">24659 16546 15024,'0'-14'-299,"0"0"1,-5-1 0,0 1 0,2 0 0,1-1 0,1 2 0,-2 2 0,-2 2 0,0-3 0,-1 0 409,-4-3 0,2 2 0,-1 4 0,-3 4 0,0 3 0,-3 2 0,1 2 0,-1 3 0,3 6 0,0 5 0,4 5 0,0 1 0,2 4 0,0 2 0,2 4-90,3 2 1,2 4-1,3-2 1,0 0-1,1 3 1,0-1-1,0 0 1,-2 1-1,0-1 1,0-1-1,2-2 1,-2-3-1,-1 0-171,-2 2 1,0-9 0,0 2 0,0-4 0,0-6 0,-2 1-1,-2 0 1,-6 1 0,-3-3 0,-1-5 0,-1-6-2894,1-4 3012,0-1 0,-7-6 0,-1-2 0</inkml:trace>
  <inkml:trace contextRef="#ctx0" brushRef="#br1">24285 16863 13615,'0'-14'0,"1"1"0,4 3 0,6 5 0,5 2 0,5 0 0,2-2 0,2 2 0,2 0 0,4 0 77,2-2 1,-1 0 0,5 5 0,0 0 0,-2 0-108,0 0 1,-1 0 0,-6 0 0</inkml:trace>
  <inkml:trace contextRef="#ctx0" brushRef="#br1">24774 16805 10646,'-8'7'0,"3"2"0,4 4 0,1 2 0,0-1 0,0 0 0,0 1-2014,0-1 1977,0 1 0,6 5 0,2 3 0</inkml:trace>
  <inkml:trace contextRef="#ctx0" brushRef="#br1">24903 16532 9428,'-9'-27'0,"1"3"0,1 5 328,4 3 1,3 8-1,5 5 1,5 6-1,2 6 1,3 4-308,-1 2 1,7-1 0,1 0 0</inkml:trace>
  <inkml:trace contextRef="#ctx0" brushRef="#br1">25105 16690 8707,'-15'0'66,"6"5"0,1 2 1,0 1-1,1 3 1,1 1-1,3 4 0,1 2 1,2 1-1,0 0 1,2 1-1,1 0 46,2 3 1,6-6-1,-3 3 1,2-4-1,-1-4 1,2-2 0,2-7-1,0-6 1,-2-8-165,-1-7 1,-5-3-1,4-4 1,2 1 0,2 0-1,2 0 1,-1 0-1,0 0 1,1 2 0,-1 2-1,0 4 1,1 4-1,-1 0 1,1 4 321,-1 2 0,-4 3 0,-2 8 0,-2 4 0,-3 6 1,-1 2-1,-2 4 0,0 0 0,0 1 0,0-1 0,0 0 1,0-4-1041,0-1 0,0 3 0,0 1 768,0-3 0,6-1 1,2-1-1</inkml:trace>
  <inkml:trace contextRef="#ctx0" brushRef="#br1">25680 16590 9063,'-1'-21'0,"-4"5"84,-5 5 1,2 7-1,-1 0 1,-2 2-1,-4 2 1,-2 0-1,-3 2 1,3 2-1,1 6 1,1 3-1,1 1 1,0 1-1,-1-1-198,1 0 1,6 1 0,3-1 0,4 1-1,1-1 1,1-1 0,4-4 0,5-4 0,2-2 236,3 2 1,-1-3 0,0 3 0,1-4 0,-1 1 0,1 1 0,-1 3 0,-1 2 0,-2 2-1,-3-1-246,-2 1 1,-1 0-1,-5 4 1,0 0 0,-1 1-1,-4-1 1,-5-1-1,-3-2 125,-1-1 0,-7 6 1,-1 6-1</inkml:trace>
  <inkml:trace contextRef="#ctx0" brushRef="#br1">25378 16863 8186,'-14'0'185,"-1"0"0,7 2 0,4 2 0,2 6 0,2 3 1,0 1-1,2 1 0,2-3 0,6 0 0,3-3-185,1 2 0,7 2 0,1 1 0</inkml:trace>
  <inkml:trace contextRef="#ctx0" brushRef="#br1">25695 16302 8280,'-13'1'0,"2"4"134,1 5 0,7 9 1,-2 7-1,4 6 1,1 6-1,0 4 1,0 1-1,1 0 1,4 0-1,3-1 0,2-4 1,-1-4-1,2-4 1,0-3-1,1-1-189,-3-2 0,-4-13 1,3-3-1,-2-10 0,-2-7 1,-3-4-1,-1-3 1,0-2-1,2-3 0,1 1 1,3-1-64,2 3 0,0 2 1,4 2-1,-3 1 0,2 4 1,2 4-1,2 5 1,-1 5-1,-1 6 0,-4 5 1937,-4 3-1918,-3 0 0,-2 0 1,0 0-1,0 1 99,0 0 0,0 3 0,0 6 0</inkml:trace>
  <inkml:trace contextRef="#ctx0" brushRef="#br1">26040 16529 10201,'-3'13'45,"-4"20"74,4 1 1,2-1-40,1-1 0,6-1 0,2-9-16</inkml:trace>
  <inkml:trace contextRef="#ctx0" brushRef="#br1">26011 16431 7386,'-5'0'278,"9"0"1,10 0-1,2 0-66</inkml:trace>
  <inkml:trace contextRef="#ctx0" brushRef="#br1">26040 16513 9025,'-13'9'167,"2"3"0,3 0 0,2 4 0,2 2 0,3 3 0,1 1 1,0 2-1,1 0 0,4 0 0,5 2 145,3 1 1,1 0 0</inkml:trace>
  <inkml:trace contextRef="#ctx0" brushRef="#br1">26098 16475 8154,'0'-15'-433,"0"6"901,0-1 1,0 5 0,0-4 0,0-3-1,1 1 1,4 0 0,5 3 0,2 2-1,3 1-401,-1-2 1,0 6 0,1-4 0,-1 3 0,1 2-68,-1 0 0,0 0 0,1 0 0</inkml:trace>
  <inkml:trace contextRef="#ctx0" brushRef="#br1">26054 16403 8399,'-8'6'146,"-4"2"1,4 8 0,-2 2-1,2 1 1,2 0 0,2 2 0,3 3-1,1 3 1,0 2 0,0-1 0,1 3 95,4 2 1,-2-2-1,7 2 1,1-2 0,2-3-1,1 0 1,1-3 0,-1-2-1,-1-3 1,-2-2 0,-3-2-1,0-2-199,0 1 1,-5-9 0,2-6 0,-3-8 0,-1-5 0,2-1 0,4 0-1095,1-1 1,1 1 0,6-1 0,-1 3 1050,1 2 0,5-9 0,3 3 0</inkml:trace>
  <inkml:trace contextRef="#ctx0" brushRef="#br1">26357 16633 8399,'0'-15'303,"0"1"1,-5 0 0,0-1-1,2 4 1,1 6 0,2 10 0,0 6-1,0 5-98,0 3 0,2-1 0,1 6 1,3 2-1,2 1 0,2 0 1,-1-2-1,-1-2 0,0-1 1,0-1-1,2 1 0,0-2 0,-2-3-35,-2-4 0,4-2 0,-4 2 0,2-5 0,2-10 1,-2-9-1,-4-8 0,-2-2 0,0-1-265,2-1 0,-2-1 1,3-4-1,-2-1 0,0 0 1,2 2-1,0 1 1,0 2-1,1 0 0,0 2 1,2 3-1,0 3 95,4 1 0,0-5 0,3-3 0</inkml:trace>
  <inkml:trace contextRef="#ctx0" brushRef="#br1">26659 16331 8399,'0'-23'344,"-2"6"0,-1 4 0,-2-3 0,2 0 0,1 0 0,4 2 0,3 1 0,4 3-160,4 5 1,3 4 0,2 1 0,1 0 0,-2 0 0,-1 1 0,0 3 0,2 2 0,1 0 0,-1 2 0,-2-1 0,-4 1-164,-2 0 1,1 1 0,-6 6 0,0-1 0,0 0 0,-1 2 0,1 2 0,0 3 0,0 3 0,-2 5-1,-1 3 1,-2 1 0,1 1 0,2 1 115,2 2 1,0 4 0,-5 4 0,0-3 0,0-3-1,0-2 1,0-2 0,0-1 0,2-2 0,1-5-1,2-6 1,-2-5-221,-2-2 1,-2-1 0,-4-3 0,-5-7 0,-2-5-1,-3-4 1,1 0 0,-2-2 0,-2 0 0,-1-5 82,1-5 0,-4 2 0,0-5 0</inkml:trace>
  <inkml:trace contextRef="#ctx0" brushRef="#br1">27335 16518 8499,'13'-7'554,"-4"-2"1,4-4 0,-3-1-1,1 2 1,-2 8 0,-5 10-1,-8 8 1,-5 7-649,-4 1 1,-6-2 0,-2 4 0,0 1 0,0 1 0,2-1 0,0-2-1,0-2 1,3-2 0,3 0 0,4 0 0,-1-1-21,2-2 0,2-2 0,7 0 0,4-1 0,6-3 0,5-5 0,5-4 0,1-1 0,4 0 0,1 0 0,2 0 0,0 0 0,-1 0 666,1 0-552,0 0 0,0-6 0,-1-2 0</inkml:trace>
  <inkml:trace contextRef="#ctx0" brushRef="#br1">27277 15122 7769,'-14'-6'-112,"4"4"0,1-3 0,-1 5 1,2 5-1,3 5 0,4 2 366,1 3 0,0-1 0,1 2 0,3 2 0,2 1 0,2-1 0,1-2 0,1-2 0,-2 0 0,0 1 0,0-1 0,2 0 0,-1-1 30,1-3 1,-5 3 0,3-4-1,0 2 1,0-1 0,1-7-177,-1-6 1,3-5 0,-4-6-1,-1-2 1,2-2 0,0-3-1,2-1 1,-1-2 0,1 0-1,0 2 1,-1 1 0,-1 3-1,0 2-1098,0 2 1,-3-1 989,4 1 0,1 6 0,4 2 0</inkml:trace>
  <inkml:trace contextRef="#ctx0" brushRef="#br1">27781 15323 8583,'14'0'119,"-6"-1"0,-1-2 0,-3-4 0,3 1 0,-1-2-132,1 0 1,-1 5-1,-3-1 1,4 6 12,1 3 0,-5 6 0,3-3 0</inkml:trace>
  <inkml:trace contextRef="#ctx0" brushRef="#br1">27925 15194 9046,'-8'-6'321,"1"6"1,7 0-1,0 8 1,2 6 0,3 4-1,3 2 1,1 1-1,1 1 1,-1-1-70,-1 0 1,4 5-1,-6-4 1,0 2 0,2-2-1,-1-1 1,-1-2 0,-3 1-1,-1-1 1,-2-2-274,0-1 1,-2-8-1,-2-3 1,-6-3-1,-3-2 1,-1 0 0,-2-2-1,-3-1 1,-5-4-1,-5 1 1,-5 0 0,-4 2-1,-4 3 21,-1 1 0,-6-7 0,-2-1 0</inkml:trace>
  <inkml:trace contextRef="#ctx0" brushRef="#br1">26659 15352 14038,'4'-14'60,"1"-1"1,2 7 0,-4 5 0,2 6 0,-2 9 0,-2 4 16,-1 3 1,5 0-1,0-5 1,-2 2-1,0 0 1,1 0-1,0-3 1,0 0-1,-1 0 1,0 1-1,3-1 1,1-2-1,1-3 1,0 0-1407,3 0 995,2-5 373,1 10 1,13-11 0,4 4-1</inkml:trace>
  <inkml:trace contextRef="#ctx0" brushRef="#br1">28630 15223 8559,'-15'0'881,"6"-5"0,1 2-630,1 4 0,9 6 0,7 7 0,6 1 0,2-1 0,4-1 0,0-2 0,1-2 0,-1 3 0,2-1 0,-1 0 1,2-3-1,-2 0 0,-1-2 0,-2 2-1171,0 0 0,5-3 920,-4 5 0,5-7 0,-2 3 0</inkml:trace>
  <inkml:trace contextRef="#ctx0" brushRef="#br1">29392 14993 7219,'8'6'117,"3"4"1,-6 7 0,0 4 0,0 1-1,-1 5 1,0 5 0,-1 5 0,0 2 10,2-1 0,0-1 0,-5 3 1,0-2-1,-2 0 0,-1-1 1,-2-2-1,2-1 0,1-1 0,2-1 1,0-3-1,0-3 0,0-4 1,0-1-1,0-3-1356,0-2 0,2-8 1228,3-4 0,3 4 0,6 0 0</inkml:trace>
  <inkml:trace contextRef="#ctx0" brushRef="#br1">29651 15295 8411,'-8'-7'159,"2"7"1,7 0 0,3 8 0,0 5 0,1 1 0,0 1 0,1-1 0,1 1 0,1-1 0,-2 0 0,0 2-293,-2 4 0,-3-4 1,-1 3-1,0-3 0,0-2 133,0 0 0,7 7 0,1 2 0</inkml:trace>
  <inkml:trace contextRef="#ctx0" brushRef="#br1">29968 15252 9724,'9'6'0,"-1"3"128,-1 4 1,-3 6 0,-4 2 0,0 2-1,0 1 1,0 0 0,0 0 0,-1 0 0,-2 0-160,-2 0 1,-5-7 0,5 2-1,2-3 1,3-5 0,5-7-1,3-12 1,2-10 0,-1-3-65,2 1 0,-3-6 0,0 2 1,0-3-1,0-2 0,2 2 1,0 1-1,-1 2 0,1 0 1,-1 2-1,1 3 0,1 3 1,2 1 285,1 1 0,-4 6 0,-1 3 0,1 5 1,-2 5-1,-2 5 0,-1 4 0,0 4 0,-2 2 1,-1 1-1,-2 1 0,0-1-97,0 0 1,0-2 0,0-4-1,0 1 1,0 1 0,1 2 0,3-1-1,2-2 1,0-2-95,1 1 0,4-1 0,-3 0 0</inkml:trace>
  <inkml:trace contextRef="#ctx0" brushRef="#br1">30442 15237 7983,'0'-6'356,"0"6"1,0 8 0,0 5 0,0 1-296,0 0 0,2 1 0,1-1 0,2 2 1,-2 2-1,0 1 0,1-2 0,0-1 1,0 0-1,-1 2 0,0 1 0,2-1-61,-2-2 0,5-2 0,0 0 0</inkml:trace>
  <inkml:trace contextRef="#ctx0" brushRef="#br1">30773 15108 8279,'-14'0'295,"4"0"1,1 0 0,-2 0 0,-2 0-143,-2 0 1,1 1 0,0 4-1,-1 3 1,1 2 0,-1-1-1,1 2 1,0 2 0,-1 2-1,1-1 1,1 0 0,3 1-1,6-1 1,2 1 0,2-1-203,0 0 1,2 1 0,2-1 0,8 0 0,4 1 0,3-1-1,-2-1 1,-1-2 0,-1-1 0,-1-1 0,1 1 0,-1 0-46,0 1 1,-6-3 0,-3 1 0,-5 3 0,-5-1-1,-4-2 1,-4-4-2809,-1-3 2902,6-2 0,-5 0 0,5 0 0</inkml:trace>
  <inkml:trace contextRef="#ctx0" brushRef="#br1">30860 14978 8306,'0'-14'0,"0"-1"149,0 1 1,-2 6 0,-1 6 0,-2 9 0,0 9 0,0 5 0,1 6 0,0 3 0,3 4 0,1-1 0,0 1 0,0 1 41,0 2 1,0-5-1,0 1 1,0-2-1,0-3 1,0 1-1,0-2 1,0-3 0,0-4-1,0-4-333,0-2 0,0-8 0,1-6 0,3-8 0,2-4 0,2-3 1,3 1-1,2-1 0,0 1 0,-2 0 0,-1-1 0,1 2 243,2 4 1,-4-2 0,1 6-1,1 2 1,0 3 0,0 4 0,-3 6-1,0 3 1,-1 1 93,-1 1 0,0 1 1,-1 1-1,3 2 1,2-1-1,-2 0-195,-2 1 0,5-3 0,-3 4 0</inkml:trace>
  <inkml:trace contextRef="#ctx0" brushRef="#br1">28112 16546 8456,'0'-14'0,"0"-2"344,0-3 1,0 3 0,-2-2 0,-3 7 0,-4 6-1,-6 4 1,-2 2-241,-2 4 0,-5 3 1,3 7-1,0-1 0,-1 2 1,2 1-1,3 3 1,6-3-1,1 1 0,4 1 1,-1 3-1,6 1 1,4-6-1,6-2-14,4-1 0,2-4 0,-1 6 1,0-5-1,1 0 0,-1 2 1,1 1-1,-3 1 0,0-1 1,-4 0-1,-2 1-255,-3-1 0,-3 1 1,-5-3-1,-4-2 0,-2-7 1,-1-4-1,4-6 165,2-1 0,-5-8 0,3-6 0</inkml:trace>
  <inkml:trace contextRef="#ctx0" brushRef="#br1">28198 16460 8456,'0'-6'251,"0"6"0,0 8 0,0 6 0,2 4 0,1 2 0,2 3 1,-2 2-1,-2 4 0,-1 3 0,0 2-180,0-2 0,0 3 0,0-2 0,0-1 0,0-1 0,0-2-71,0-1 0,0 1 0,0 0 0</inkml:trace>
  <inkml:trace contextRef="#ctx0" brushRef="#br1">28126 16748 8380,'0'-19'0,"0"-2"0,0 0 357,0 0 1,6 1 0,4 2-1,4-1 1,4 1 0,3 2-1,1 3 1,4 2 0,1 3-1,2 2 1,-1 3 0,1 1-1,0 2-132,0 0 1,-2 0-1,-3 0 1,-3 0 0,-2 0-1,2 0 1,0 0 0,-1 0-1,-2 0-556,-2 0 1,-10 2-1,-6 2 1,-9 6-1,-7 3 1,-5 3 0,0 1-1,0 4 1,2 0-1,0 1 1,1-1-1,4 0-803,3-3 1130,1-3 0,1 0 0,1-1 1,1 1-1,6-3 0,5-2 1,9-5-1,6-4 0,4-2 0,1-4 1,0-5-242,0-2 0,0-8 0,3 0 0,-2-1 0,-2-1 0,-2 1 0,-4-2 0,-2 3 0,-4-1 0,-3 3 545,-2 2 0,1 10 0,-4 6 0,2 8 0,-1 6 0,1 4 0,2 1 0,-1-1 0,2-2-546,0-2 0,-3 5 0,3 0 0,-2-1 1,-1-4-1,1-4 0,2-7 0,0-6-2075,-3-7 2445,3-3 1,-5-6 0,5 0 0,-1 0 0,-3 0-1,1 0 1,0 1 2299,-2 2-2232,-1 8 1,-2 8 0,0 11-1,0 5 1,0 3 0,0-1 0,0-2-1,0-2 1,0 1 0,0-1-371,0 0 0,0-4 1,1-2-1,4-2 0,5-4 1,1-5-1,0-7 1,-3-3-1,0-2-34,0-5 0,0 3 0,3-6 0,-1 1 0,0 1 0,-1 0 0,1 2 1,1 0 211,2 0 0,7 0 0,3 4 0</inkml:trace>
  <inkml:trace contextRef="#ctx0" brushRef="#br1">29133 16489 8450,'0'-14'338,"0"4"1,0 0-1,2 1 1,3-1 0,4 1-1,4-1 1,1 0 0,1 2-1,-1 2 1,0 1-1,1 0 1,-1 1-469,1 0 0,-1 3 0,0 1 0,1 1 130,-1 4 0,1 3 0,-1 7 0</inkml:trace>
  <inkml:trace contextRef="#ctx0" brushRef="#br1">29219 16273 8421,'-6'-8'282,"-4"3"0,3 5 0,-1 7 0,0 5 0,1 8 1,1 2-1,1 5 0,0 4 0,-1 4 0,-1 0 0,-1 2 1,2-2-1,-2 2-42,0-1 1,5-4 0,-2 2 0,3-5 0,2-4 0,0-2 0,2-3 0,3-2 0,4-2 0,6-3 0,4-4 0,5-4 0,1-3-1047,-1-2 0,4 0 0,-3-2 0,6-3 0,2-4 806,-1-4 0,-1-1 0,-3-1 0</inkml:trace>
  <inkml:trace contextRef="#ctx0" brushRef="#br1">29522 16359 8290,'-15'-6'129,"2"-2"1,4-6-1,6 1 1,7 3-1,9 4 1,5 1 0,1 0-1,2 2 1,3 1-1,3 1 232,2-4 1,-5 3 0,0-2 0,0 2 0,-2 2 0,-3 0 0,-3 0 0,-1 0-362,-1 0 0,-6 6 0,-2 2 0</inkml:trace>
  <inkml:trace contextRef="#ctx0" brushRef="#br1">29579 16331 8290,'-14'9'0,"-1"1"145,1 1 1,4 3-1,2 6 1,0 4-1,2 3 1,0 2-1,2-1 1,3 3 0,1 1-1,0 1 1,0-1-1,0 0 1,0 0 193,0 2 0,1-2 0,4-8 1,3-5-1,2-3 0,-1-2 1,3-1-1,0-3 0,3-6 1,-1-2-1,2-2 0,2-2 1,3-1-1174,1-2 1,-3-6 0,5 0 0,2-5 833,1-3 0,2-7 0,-1 4 0</inkml:trace>
  <inkml:trace contextRef="#ctx0" brushRef="#br1">30097 16417 8290,'-6'-10'240,"-4"1"1,2 1-1,0 0 1,2 8 0,1 9-1,0 7 1,0 5 0,1 2-1,-1 2 1,0 4 0,2 3 28,1 1 0,2 1 0,0-5 1,0 0-1,0-1 0,2 0 1,1-3-1,3-3 0,1-1 1,1-3-1,0-2 0,3-3-426,2-4 1,3-2 0,1-7 0,2 0 0,1 0 0,0-2 0,3-3 0,1-4 0,-2-4 0,1-3 0,-1-3 0,2-5 0,-2-4 0,-3 0-73,-3-1 1,-1 0 0,-1-1-1,-1-2 1,-2 0 0,-3 3-1,-1 5 1,-4 3 0,-2 4 543,-1 1 1,-1 16 0,-2 8-1,-2 9 1,2 6 0,1 1 0,2 0-1,0 0 1,0 1 0,0 2 0,0 2-1,0-2-620,0-3 1,0 4-1,0-5 1,0 3-1,2 0 305,2-2 0,4-7 0,7 4 0</inkml:trace>
  <inkml:trace contextRef="#ctx0" brushRef="#br1">30629 16244 8210,'-8'-14'0,"4"0"0,2-1 0,4 1 197,2-1 1,0 6-1,5 1 1,4 1 0,3 4-1,3 2 1,0 1-1,2 0 1,1 0 0,2 0-1,-1 0 1,-2 0 0,-4 0 51,-1 0 0,-1 4 0,-1 3 0,-1 1 0,-4 3 0,-2 2 0,-2 1 0,-1 2 0,0 3-234,-3 5 0,1 3 0,1 2 0,2 0 0,-2 1 0,-1 2 0,-2 4 0,0 0 0,0 4 1,0 2-1,0-1 0,0-1 0,0-1 0,0-1 54,0-1 0,0 3 0,0-8 0,0-5 0,0-5 0,0-2 1,-2-3-1,-3-4 0,-4-7 0,-4-4 0,-2-2-577,1 0 0,-5-5 1,-2-1 507,-1-2 0,-2-8 0,-5-7 0</inkml:trace>
  <inkml:trace contextRef="#ctx0" brushRef="#br1">31478 16388 8329,'0'-14'306,"-6"6"0,-2-5 0,-7 5 0,1 0 0,-2 5 0,-2 6 1,-4 7-1,-3 4 0,-7 5 0,-2 4 0,-3 1 0,2 0 1,0 0-349,3-2 0,2 3 0,2-5 1,4-3-1,5-2 0,5-4 0,4-2 1,7 1-1,6-2 0,8-3 0,7-4-79,6-1 0,5 0 0,3 0 0,1 0 1,-1 0-1,-1 0 0,-3 0 0,1 0 1,-2 0-1,-1 0 0,-2 0 121,1 0 0,3 0 0,0 0 0</inkml:trace>
  <inkml:trace contextRef="#ctx0" brushRef="#br1">32011 16259 8358,'0'-24'0,"0"1"293,0 3 1,0 0 0,0 6 0,0 0 0,0-1 0,-2 2 0,-1 2 0,-4 3-223,-1 2 0,-3 1 0,-6 5 0,-4 0 0,0 2 1,0 1-1,2 3 0,0 2 0,0 5 0,3 3 1,3 5-1,3 1 0,1 4 0,1 3 0,3 2-160,3 3 0,2 6 1,0-2-1,0 4 0,0 0 1,0-3-1,0 0 1,0 2-1,0 4 0,0 2 1,0-4-1,2-5 0,1-3 66,2-3 1,0 2-1,-5-5 1,0-7-1,0-4 1,0-4 0,-2-1 22,-3-4 0,-3-9 0,-6-8 0</inkml:trace>
  <inkml:trace contextRef="#ctx0" brushRef="#br1">31550 16633 8749,'-1'-15'0,"-3"1"0,0 0 365,0-1 0,9 1 0,6 1 1,5 2-1,5 3 0,0 0 0,1 1 1,-1 1-1,1 3 0,1 0 0,1-1 1,0 0-1,-2 0-313,-1 3 0,3 2 0,-5 3 0,-1 2 0,-2 0 0,-2 2 0,0 0 0,1 2 0,-2 0 0,-2-1 0,-2 2 0,1 2-756,-2 2 0,0-1 1,-5 0-1,2 1 1,-2-1-1,-1 1 0,-1-1 1,3 0-1,0 1 1,0-1 700,-3 0 1,-1 1 0,-1-2 0,-4-4 0,-5-4 0,-1-5 0,1-5 0,6-4 1030,2-4 1,2 3-1,0 1 1,0-2 0,0-2-883,0-2-146,0 7 0,-6-4 0,-2 4 0</inkml:trace>
  <inkml:trace contextRef="#ctx0" brushRef="#br1">32054 16388 8555,'-13'-27'0,"3"3"0,6 5 468,2 3 1,8 3-1,4 2 1,3 3-1,1 1 1,0 4-1,1 2 1,-1 1-1,1 0 1,-3 1 307,-2 4 1,1 3 0,-6 6-777,-2 1 0,5-1 0,0 1 0</inkml:trace>
  <inkml:trace contextRef="#ctx0" brushRef="#br1">32140 16532 8725,'-14'0'425,"6"2"1,3 2 0,3 6-1,2 3 1,0 1 0,0 1-1,0 1 1,0 1 0,0 2 0,0-1-486,0-2 0,0-2 1,0 1-1,0-1 0,2-1 1,1-5-1,2-8-82,-2-8 1,3-2-1,1-2 1,1-4 0,1-2-1,1-1 1,0-2-1,1 0 1,2 0 0,1 4-1,0 1 1,1 1-1,-1 1 337,0 0 1,1 1-1,-1 3 1,1 5 0,-1 4-1,0 1 1,1 0-1,-2 1 1,-4 4 0,-4 5-1,-3 3 1,-1 3-92,4 3 0,-3-3 0,2 3 0,-2-1 0,-4-1 0,-1 2 0,-2-1 1,2-2-1,2-2 0,-1 1-104,-3-1 0,4 0 0,-6 1 0</inkml:trace>
  <inkml:trace contextRef="#ctx0" brushRef="#br1">32471 16403 8346,'0'-15'0,"0"1"531,0-1 1,0 1 0,2 1 0,1 2 0,3 3 0,2 2-1,3 2 1,2 3-605,1 1 0,-6 1 73,-3 4 0,-3 3 0,-2 7 0</inkml:trace>
  <inkml:trace contextRef="#ctx0" brushRef="#br1">32485 16546 8346,'0'15'-132,"0"-1"0,0 1 1,0-1-1,0 0 0,0 1 1,0-1-1,2-1 0,1-2 1,3-3 297,2-1 0,2-3 1,4-4-1,1-1 1,-1-4-1,1-5 1,1-2-1,1-3 0,2 2 1,-3 2-1,-3 3 1,-5 0 47,-1 0 0,-4 5 0,-8-2 1,-5 4-1,-1 2 0,0 2 0,3 4 1,0-1-1,2 2 0,-1 0 0,4 3-395,1 2 0,2-3 0,-1-2 0,-2 0 0,-4 0 0,-1 3 0,-3 0 0,-2 0 0,-1-3 181,-1-1 0,7-3 0,2-4 0</inkml:trace>
  <inkml:trace contextRef="#ctx0" brushRef="#br1">32744 16302 8795,'-8'11'287,"3"5"1,2 3 0,0 4-1,-2-1 1,2 2 0,1 0 0,2 0-1,0 0 1,0-2 0,0-1-1,2-3-366,3-4 0,-4 4 0,6-10 0,-1 0 0,4-4 0,3-2 0,1-2 0,0-2 0,1-1 1,-1-3-1,1-1-139,-1 1 1,0 1 0,1 5 0,-1 0 0,1 2 0,-3 3 0,-2 4 0,-5 4 0,-4 1 0,-2 1 102,-4-1 115,-3 1 0,-6-1 0,-1 0 0</inkml:trace>
  <inkml:trace contextRef="#ctx0" brushRef="#br1">33061 16259 8346,'6'-15'393,"4"1"1,3 1 0,1 2 0,0 3 0,1 0-1,-1 2 1,0-1 0,1 4 0,-1 0 0,1 0-219,-1-2 1,-6 2-176,-3 7 0,-16 4 0,-5 7 0</inkml:trace>
  <inkml:trace contextRef="#ctx0" brushRef="#br1">33147 16230 8346,'-9'5'124,"-1"0"0,0 7 0,-2 1 0,0 5 0,4 1 0,2 2 0,1 3 0,0 3 0,1 2 0,0-1 2388,3 1-2356,1 0 0,0-2 0,0-1 1,0-4-1,0-1 0,0-4 1,0-1-1,0-1 0,1-1 0,4 1 1,5-3-1,3-2-563,1-5 0,2 1 0,2-1 0,1-2 0,-2-1 407,-1-2 0,-1 6 0,-1 2 0</inkml:trace>
  <inkml:trace contextRef="#ctx0" brushRef="#br1">33305 16403 8197,'-14'0'235,"0"0"0,1-2 0,3 0 0,5 2 0,4 7 1,1 4-1,0 3 0,0 1 0,0 1 0,1 1 1,3 2 78,0-1 1,6 3 0,-4-2 0,1-1 0,1-2 0,-2-2 0,1 0 0,-3 1 0,3-2 0,2-4-532,4-4 1,-3-3 0,-1-4 0,3-3 0,0-4 0,3-4 0,-1-3 0,0-2 0,2-3 0,2 1-1,1-3 1,-1 1 0,-4-2 0,-3 2 256,-1 2 0,-7 0 0,2 0 0,-3 3 0,-4 4 0,-3 7 0,-3 7 0,-1 7 171,-1 8 0,7-1 1,-4 5-1,3 0 0,-1 0 1,2 1-1,1 0 1,2-4-1,0-1 0,0 0 1,0 2-1,2 0-1062,2-6 0,-2 3 0,4-7 0,-1 1 851,0 1 0,6-7 0,-3 4 0</inkml:trace>
  <inkml:trace contextRef="#ctx0" brushRef="#br1">33507 16028 8199,'-13'-19'0,"2"0"87,1 2 1,9 2-1,1 4 1,8 3-1,4 2 1,3 2-1,-1 3 1,1 1-1,-1 0 1,0 0 0,1 0-1,-3 1 270,-2 4 1,3-3 0,-5 4 0,1-1 0,1 1-1,1 1 1,0 1 0,1-2 0,-3 1 0,2-4-1,2-2 1,2-1-408,-1 0 1,0 5 0,1 0 0,-1-2 0,1-1 0,-3-1 0,-2 4-1,-5 5 1,-4 2 0,-2 1 50,-4-3 0,-2 7 0,-4-2 0,3 2 0,0 3 0,0 0 1,-1 4-1,1 5 0,3 3 0,2 2 0,0 1 0,-2 3 79,2 4 1,1 1-1,2 0 1,0 0-1,0 0 1,0-1-1,-2 0 1,-1-2 0,-2 1-1,2-1 1,2 2-1,1-1 1,0 2-189,0 1 1,4-6-1,3-1 1,-1-2-1,1-3 1,-4-2-1,0-3 1,0-3 0,0-6-1,-6-7 1,-8-6 334,-7-3 0,-7-4 1,-1-1-1,-4-4 1,-5 1-1,0-2 0,-2 2-227,0-1 0,-1-4 0,-6 3 0</inkml:trace>
  <inkml:trace contextRef="#ctx0" brushRef="#br1">33478 17453 9390,'-26'0'0,"1"0"3207,-1 0-3207,9 0 0,10 6 0,7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13610 4057 8405,'-24'-4'377,"0"-1"0,6-5 1,1 4-1,4 0 109,3-1 0,7 1 0,0 3 0,6-4 0,7 1 1,4-1-1,4 4 0,2 2 0,1 1 0,2 0 1,-3 0-259,1 0 0,3 0 0,-3 0 0,1 0 0,4 1 0,1 2 0,2 4 0,0-1 0,-1 2 0,3-1 0,2-1 0,6-3 0,2 0-149,2 2 0,1-3 1,0 2-1,3-2 0,1-2 1,-2 0-1,-1 0 0,-1 0 1,3-2-1,1-1 1,-2-2-1,-3 2 0,-3 2-162,-1 1 0,-6 0 1,4-2-1,-3-1 1,-6-2-1,-2 2 0,-1 1 1,3 1-1,-1-2 1,-2-2-1,-2 0 0,-1 0 1,-1 0 91,0 2 1,3-3-1,-5-1 1,0 1 0,0 0-1,0 1 1,-1 0 0,-2-1-1,-2-1 1,-1-1 0,-2 0-1,-3-3 261,-1-2 0,-2-1 1,-5-1-1,0 1 1,0 0-1,-2-1 0,-1 1 1,-4-2-1,-1-2 1,-3-2-1,0-1 0,0-2-210,1 1 0,1 0 0,-6-4 0,1 2 0,-1-2 0,1-1 0,0-1 0,-1-1 0,1 0 0,-1 0 1,1 0-1,0-1-1543,-1-4 1387,1 4 0,4-11 1,2 2-1,0-1 1,2-1-1,0-1 1,1-3-1,0 2 1,0 2-1,2 2 1,1-1-1,2-1 1,0-3-64,0 1 0,0 5 0,2 0 0,1-2 0,2 0 0,-2 1 0,-1 7 1,-1 5-1,3 5 0,0-1 0,0 3 0,-3-1 266,-1 3 0,0 2 0,0 2 0,0-1 0,0 1-75,0 0 1,2 6 0,1 1-1,3 2 1,2 1 0,4 0-1,0 3 1,3 1 0,-1-2-1,2-1 49,3-2 0,4 1 0,5 4 0,3 0 0,2 0 0,4 0 0,3 0 0,2 0 0,2 0 0,1 0 0,2 1 0,-1 2-25,2 2 1,6 1 0,-3-2-1,1 0 1,-3 0 0,-1-3 0,2 1-1,1 1 1,1 2 0,-2-2-1,-5-1 1,-5-2 0,0 0-203,1 0 0,1 0 0,-4 0 0,-4 0 0,-4 0 0,-1 0 0,0 0 0,-2 0 0,-3 0 0,-5 0-951,-3 0 0,-10 0 0,-6 0 1,-8 0-1,-4 0 1097,-3 0 0,-6-7 0,-1-1 0</inkml:trace>
  <inkml:trace contextRef="#ctx0" brushRef="#br0">15998 2115 8405,'-14'-27'488,"-1"3"1,6 3 0,1 5 0,1-1-1,6-1 1,4 5 0,6 7 0,4 4 0,3 2-1,3 2 1,5 1-164,4 2 1,0 6 0,1-3 0,0 2 0,1-1 0,2 2 0,2 2 0,-1 2 0,1 1 0,-1 1 0,-1 2 0,-1-1 0,-2-2 0,-1 0-333,1 3 0,-5-3 0,-2 3 0,-2-3 0,-6-1 0,-4 1 0,-4 1 0,-3 2 0,-3-1 0,-5-2 0,-6 0 0,-6 1 0,-9 4-194,-6 2 1,2-6 0,-4 2 0,2-3-1,0 0 1,-1 2 0,1 1 0,1-1 0,3-1-1,-1 1 1,-2 3 200,-2 1 0,2 2 0,-4 5 0</inkml:trace>
  <inkml:trace contextRef="#ctx0" brushRef="#br0">17048 2101 9421,'0'-37'0,"0"5"0,0 5 0,0 4 1365,0 3 1,2 2 0,1 10-1,3 10 1,1 10 0,1 11-1100,0 4 1,-3 8 0,4 4 0,1 2 0,-1 2 0,1 0-1,0 1 1,-1-1 0,-1 0 0,0-2 0,-2-1 0,1-3 0,-4 0-1,-1-3-2456,-2-4 1503,6 8 0,-4-20 1,2 6-1,-2-7 0,-4-4 1,-2-5-1,-4-9 0,0-11 1,1-7-1,3-5 0,-3-6 242,-1-7 1,-1-6 0,-4-3 0,0-4 0,0-3-1,-3-3 1,0-1 0,0 1 0,3 1 0,2 4 0,3 3-1,0 5 959,0 5 1,5 4 0,0 12-1,6 6 1,7 6 0,4 4-1,4 3 1,2 3 0,3 4-1,4 4 1,3 2 0,4 0-16,-2 1 0,3 6 0,-1 4 0,-1 2 0,1 2 0,-1 2 0,-1 4 0,-3 1 0,-5 3 0,-3 2 0,-4 1 0,-1 0 0,-4 1-496,-4 1 0,-10-4 0,-9 4 0,-7 2 0,-7 0 0,-7-4 0,-5-3 0,-1-1 0,-2-4 0,-2-3 0,0-4 0,4-4 1022,1-6-1636,13 1 0,-9-12 0,10-1 0,3-7 0,5-10 0,9-5 603,4-5 1,15-14 0,3-4 0</inkml:trace>
  <inkml:trace contextRef="#ctx0" brushRef="#br0">17638 1942 8495,'6'-22'367,"4"3"0,-2 8 0,3 3 0,4 0 0,2 1 1,2 1-1,1 3 0,0 1 0,3 2 0,2 0 0,1 0 1,-1 0-1,-2 0 189,-2 0 1,3 5 0,-4 0 0,1-1 0,0 1-557,-3 0 0,-9 6 0,-2-3 0</inkml:trace>
  <inkml:trace contextRef="#ctx0" brushRef="#br0">17739 1842 8495,'-7'14'377,"-2"0"0,2 2 0,1 4 1,1 5-1,0 7 0,2 7 1,2 2-1,1 2 0,1 0 1,4 2-1,5 0 0,1 0 1,0-5-106,-1-4 0,-2 0 0,3-4 1,-3 1-1,0-2 0,-2-4 1,2-5-1,-1-1-272,-1-3 0,5 4 0,-3 0 0</inkml:trace>
  <inkml:trace contextRef="#ctx0" brushRef="#br0">17724 2374 10465,'0'-22'0,"0"2"0,2 5 549,3 0 1,3-1 0,6-1-1,2-3 1,2 3 0,3 1-1,1 3 1,3 2 0,3 3 0,0 1-1,0 3 1,-3-1 0,-1 0-1819,2 2 1,6 3 0,1 3 1268,-1 2 0,-1 0 0,-3-5 0</inkml:trace>
  <inkml:trace contextRef="#ctx0" brushRef="#br0">18516 2058 9963,'0'-23'0,"0"4"483,0 3 0,0-3 0,-2 1 1,-1 4-1,-4 4 0,-1 4 1,-3 3-1,-3 1 0,-4 2 1,-4 2-1,-4 2 0,-4 8 0,-2 5-454,-3 7 1,4 2 0,0-1 0,5-2-1,7-1 1,4-1 0,6 0 0,4-4 0,3-1-1,6-1 1,4-1 0,8 0 0,6 1-170,8-1 1,1 1-1,5-1 1,0-1-1,-3-2 1,1-1-1,-1 1 1,-2 0-1,-4 0 1,-5-1-1,-1 1 1,-5 2 496,-5 1 0,-6 0 1,-10 1-1,-6-1 1,-7-1-1,-6-2 0,-4-3 1,-4 0-1,-2-1 1,1-1-1,-1-1 0,0 0-1282,2-1 0,2 1 0,3-5 1,1 0-1,4 0 925,1 0 0,2-6 0,5-2 0</inkml:trace>
  <inkml:trace contextRef="#ctx0" brushRef="#br0">18933 1986 9250,'0'-29'0,"0"2"0,-2 3 635,-3 4 0,2 11 0,-6 4 0,-2 3 0,-2 4 0,-3 4 0,-2 9 0,-3 9 0,1 8 0,-1 6 0,3 4 0,2 1 1,3 0-1,4 0 0,4 0-738,3 1 0,-2-3 0,-1-1 1,3-3-1,5-2 0,7-5 0,3-1 1,1-3-1,2-1 0,2-4 0,1-3 1,0-5-1,0-2-6761,1-2 6864,5-6 0,-3 10 0,7-5 0</inkml:trace>
  <inkml:trace contextRef="#ctx0" brushRef="#br0">19221 2058 9689,'0'-20'0,"0"1"0,0 2 834,0 1 0,-5 6 0,0 8 1,2 14-1,1 8 0,2 9 1,0 3-1,0 2 0,0-1 1,0 1-1,0-2-774,0-2 0,5-1 0,0-2 0,0-1 0,-1-4 0,1-1 0,0-4 0,1-1 1,4-3-1,3-3 0,1-5-313,1-4 0,4-9 0,0-5 0,-1-6 0,-3-3 0,0-4 0,1-1 0,1-3 0,3-4 0,-3-4 0,-2-2 0,-4 1 0,-3 6 539,-2 3 1,4 1-1,-4 2 1,1 7 0,-1 14-1,-3 16 1,-1 9 0,-2 6-1,0 4-390,0 5 0,0-4 0,0 4 0,0-6 0,0-2 0,0-2 0,1 2 0,3-1 0,0-1 0,1-3 0,0-2 0,1 0-6763,2-1 6867,-4-2 0,8-2 0,-4 1 0</inkml:trace>
  <inkml:trace contextRef="#ctx0" brushRef="#br0">19681 1784 8323,'8'-19'0,"-2"0"0,1 1 652,2 2 1,4 8 0,2 3-1,1 5 1,1 5 0,4 6-1,1 7 1,2 6 0,0 5-1,-1 4 1,-1 6 0,-1 2 0,0 2-516,-4 1 0,-1-1 1,-1 0-1,-3 0 0,-1 0 1,-3 0-1,-1-1 0,-4-4 1,-3-4-1,-5-4 0,-3-3 1,-3-3-1,-2-4-997,-3-4 1,-1-2-1,2 0 1,1 1-1,-2-1 860,-3 1 0,3-1 0,-5 0 0</inkml:trace>
  <inkml:trace contextRef="#ctx0" brushRef="#br0">20487 2633 8074,'-8'-14'0,"1"-1"0</inkml:trace>
  <inkml:trace contextRef="#ctx0" brushRef="#br0">15351 4216 8452,'-24'-15'0,"1"1"596,2 0 0,2 4 0,5 2 0,-1 2 0,1 2 1,0 3-106,-1 1 0,9 0 1,8 0-1,12 0 1,13-2-1,11-1 1,9-3-1,7-1 1,5-1-1,5 2 1,2-2-1,4 1 0,4-1 1,2 2-300,-1 0 0,-3 1 0,-6 5 0,-8 0 0,-9 0 0,-6 0 0,-6 1 0,-8 3 0,-8 0 0,-7 1-8537,-4 2 8345,-4-6 0,-12 6 0,-2-7 0</inkml:trace>
  <inkml:trace contextRef="#ctx0" brushRef="#br0">15998 3870 8481,'-10'-12'0,"1"0"463,-2 3 1,6 6 0,6-2 0,12 3 0,11 4 0,7 3-1,5 4 1,4 2 0,5 1 0,0-3 0,0 2 0,-2 4-328,0 4 0,-6-3 0,-5 3 1,-7-1-1,-6-1 0,-4 4 1,-6 0-1,-5 1 0,-9 1 1,-10 2-1,-7 1 0,-5-1 1,-2-1-137,0 2 0,0 1 0,1 2 0</inkml:trace>
  <inkml:trace contextRef="#ctx0" brushRef="#br0">17106 3698 10917,'0'5'393,"0"9"1,0 12-1,0 7 1,0 7-1,0 5 1,1 4-1,3 3 1,2 0-1,0-1 1,1-3-1,-4-3 1,-1-3 0,-2-4-1763,0-4 658,0-4 0,-2-8 0,-3-4 711,-4-7 0,-4-4 0,-2-7 0</inkml:trace>
  <inkml:trace contextRef="#ctx0" brushRef="#br0">17005 3683 8285,'0'-22'609,"0"3"1,5-2-1,1 3 1,2 4 0,5 4-1,5 4 1,6 1 0,3 0-1,3 1 1,2 0 0,3 3-1,0 1 1,2 0-287,0 0 1,-7 6 0,-1 4 0,-8 3 0,-7 3 0,-4 3 0,-5 5 0,-4 3 0,-2 2 0,-4 0 0,-5-2 0,-4 0 0,-4-2-883,-1 1 0,2 4 0,5-7 0,3-1 0,-1-1 0,2-2 0,3 0 0,4-1 0,1-2 0,0-2 0,1 1 0,4-1 596,5 0 1,3-4 0,1 0 0,0 2-1,1 4 1,1 4 0,1-3 0,2 1-1,-1-1 1,-2 3 0,-3-1 0,-4 0 0,-2 0 420,-1-1 0,-6-2 0,0-4 0,-8 0 0,-6-4 0,-4-2 0,-3-3 1,-1-1-1,-2-2 0,0 0 0,0-2 0,-1-3 0,-1-4-1455,2-4 1,-3-6-1,4-2 1,1-3-1,3-5 1,3-3 0,3-1 996,4-2 0,-4-9 0,5-7 0</inkml:trace>
  <inkml:trace contextRef="#ctx0" brushRef="#br0">17523 3727 8250,'29'-10'471,"0"0"1,-1 2-1,3-3 1,1 3-1,1 2 1,-1 3-1,-1 1 1,-4 2-1,-2 0 1,-1 0-1,0 0 1,-1 2-1,-4 1 78,-3 2 1,-2-1 0,1-2-550,-1 3 0,-6 3 0,-2 6 0</inkml:trace>
  <inkml:trace contextRef="#ctx0" brushRef="#br0">17681 3770 8540,'-16'14'275,"-3"0"0,8 2 0,-4 4 1,4 4-1,3 3 0,4 3 0,2 4 1,2 3-1,0 1 0,0-1 1,0-1-1,2 0 0,1-1 99,1-3 0,6-2 0,-5-1 0,0 0 0,-1-2 0,1-3 0,-2-5 0,1-3-374,0-2 0,-2 1 0,4-1 0</inkml:trace>
  <inkml:trace contextRef="#ctx0" brushRef="#br0">17609 4230 9207,'0'-19'0,"0"-2"0,2 0 0,3 1 629,4 2 0,6 2 1,4 2-1,5-1 0,3 2 1,2 4-1,0 4 0,-1 2 1,3 0-1,1-2 0,1 2-629,-1 1 0,5 8 0,0 2 0</inkml:trace>
  <inkml:trace contextRef="#ctx0" brushRef="#br0">18401 3899 10018,'-20'-22'0,"1"3"0,2 3 407,1 1 1,-5 6 0,-3 1 0,-2 1 0,1 4 0,1 3 0,0 5 0,1 4-1,6 4 1,6 2 0,6-1 0,3 2 0,4 2-698,3 1 1,4 2 0,9-4-1,1 2 1,0-1 0,0-2 0,2 0-1,0 1 1,0 3 0,-4-3-1,-1-1 1,-1-1 612,-1-1 0,-1 0 0,-4 1 0,-4-1 1,-5-1-1,-6-2 0,-7-3 0,-6-1 0,-4-4 1,-2-2-1,-4-1 0,-1 0-870,1 0 0,-1 0 0,9 0 547,-2 0 0,6 0 0,-4 0 0</inkml:trace>
  <inkml:trace contextRef="#ctx0" brushRef="#br0">18660 3856 9351,'-2'-16'0,"-1"-2"458,-2-1 0,-6 6 0,1 10 0,-3 6 0,1 7 0,0 4 0,4 7 0,0 6 0,2 5 0,0 2 0,2 0 0,3-1-442,1-1 0,0-2 0,1 1 0,4-1 1,5 1-1,3-4 0,-1-2 0,0-2 1,-3-4-1,2-3 0,2-2 0,2-1 1,-1-3-17,0-6 0,7 4 0,1 0 0</inkml:trace>
  <inkml:trace contextRef="#ctx0" brushRef="#br0">19005 3899 8345,'-5'-6'584,"0"6"0,2 8 1,1 6-1,2 4 1,0 3-1,0-1 1,0 3-1,0-2 1,0 1-425,0 0 1,2-4 0,3 1 0,3-3 0,1 0 0,1 0 0,0 0 0,-1-5 0,1-1 0,1-4 0,2 1-525,1-4 0,1-3 1,-1-5-1,0-5 1,1-2-1,-1-4 0,-1-4 1,-2-4-1,-1-3 1,1-3-1,2-2 0,1-2 1,-1 4 876,-4 4 0,3 1 1,-6 4-1,0 0 1,1 5-1,-2 11 1,-1 15-322,1 9 0,0 0 0,-3 5 0,1 2 1,3 1-1,1 2 0,1-2 0,-2-1 1,2-4-1,-2 0 0,2-1 0,0 0 1,2-3-3078,-2-2 1,5-2 2884,-4 0 0,4-6 0,1-1 0</inkml:trace>
  <inkml:trace contextRef="#ctx0" brushRef="#br0">19623 3698 7965,'15'0'0,"-1"1"0,1 3 0,1 2 636,3 2 0,-2-3 0,6 6 1,-1 3-1,1 6 0,0 2 0,1 3 1,-1 3-1,-1 2 0,-1 4 0,0 4 1,-5 4-1,-3 1-376,-4 0 1,-7-6 0,-2-4 0,-8-2-1,-5-3 1,-3 1 0,-3-2 0,-5-1 0,-5-4-1,-5 1 1,-4-1-261,-3 4 0,-3 1 0,1 2 0</inkml:trace>
  <inkml:trace contextRef="#ctx0" brushRef="#br0">14991 5468 8498,'-8'-2'321,"3"0"1,5 1 105,5 2 1,-2 7 0,7-1 0,1-1-1,2 2 1,3-2 0,1 2 0,2-1 0,-1 1-1,0-2 1,-1 1 0,4-3 0,0 1 0,0 0-1,-2-2 1,0-1 0,0-2-128,-1 0 1,2-2 0,0-3 0,-3-4 0,-1-4 0,-1 0 0,-1 0 0,-1 1-1,-2-4 1,-3 0 0,-2-2 0,-1 1 0,0-4-205,0-2 0,-1 4 1,-4-3-1,0 1 1,0 2-1,0-2 1,0-1-1,0-1 1,0 3-1,0 0 1,-1 1-1,-2 0-67,-2-2 0,-1 5 0,2-5 1,0 2-1,-1 0 0,0 1 0,-1 1 1,-1-1-1,-1-1 0,2 2 0,-2 1 1,1 1-1,-1 1-66,0-1 1,5 1 0,-3 0 0,1-1 0,-1 1 0,-1-1 0,-1 1 0,2 0 0,-1-1 0,4 1 0,2 0-351,1-1 384,-7 7 1,6-5-1753,-4 4-4493,3 2 6491,2 1 1,0 4-1,-1-1 1,-4-2 61,-5 2 1,-3 8-1,-1 5 1,-2 2 0,-1 3-1,-4 1 1,0 1 0,0 2-1,2-1 1,0 0 0,1-1-1,4 2-5182,3-1 4877,1 4 0,-4-6 0,-1 5 0</inkml:trace>
  <inkml:trace contextRef="#ctx0" brushRef="#br0">15207 4763 8498,'6'-15'658,"4"1"0,-2 1 0,1 2 1,2 3-1,2 1 0,2 4 0,-1 0 1,0 0-1,1-2 0,1 2 1,1 1-1,3 4 0,-1 1-913,1 2 0,1 4 1,5-2-1,-2-1 1,0 2-1,0 0 1,-2 2 254,-1-2 0,5 5 0,-4-5 0</inkml:trace>
  <inkml:trace contextRef="#ctx0" brushRef="#br0">15408 4834 8446,'0'-22'0,"2"3"406,2 3 1,-2-3 0,3 0 0,-4 1 0,1 4 0,1 2 67,2 3 0,0 7 0,-4 1 0,4 5 0,5 4 1,3 4-1,3-1 0,3 0 0,6-1 0,6 1 0,4 2 1,2-1-1,1-1 0,0-1-332,1 1 0,-2-3 0,1 2 1,-5-1-1,-4 1 0,-3-2 0,-4 0 1,-1-2-1,-5 2 0,-5 0-2172,-6 4 1,-5-6 0,-5 0 2029,-4 1 0,-11 1 0,-2 6 0</inkml:trace>
  <inkml:trace contextRef="#ctx0" brushRef="#br0">15710 4878 8367,'-8'-7'682,"3"7"0,5 8 1,4 7-1,2 4 0,0 5 1,1 5-1,-2 3 0,-1 3 1,1 1-464,-2 4 1,1 7 0,-1 2 0,2 1 0,-2-1 0,-2-2 0,1-2 0,1-4-1,2-1 1,-2-3 0,-1-4 0,-1-4-3276,4-3 0,-3-9 3056,3 3 0,-10-11 0,-3-2 0</inkml:trace>
  <inkml:trace contextRef="#ctx0" brushRef="#br0">16617 7266 8505,'19'-22'0,"-2"2"1529,-4 4 0,0 2 1,-7 1-1173,2 4 1,-4 4 0,0 11-1,-2 7 1,-2 6 0,0 2-1,-2 1 1,-1 1 0,-2 4-1,1 3 1,-1 6 0,0-1-1,0 2 1,0-2 0,1 1-202,0 1 1,3 2 0,1 4-1,0 0 1,0 0 0,0-1-1,0-2 1,1-4 0,3 0-1,0-4 1,0-2 0,-1-3-1,0-3-3044,2-5 1,0 2-1,-7-2 2888,-3-1 0,-3-2 0,-6-2 0</inkml:trace>
  <inkml:trace contextRef="#ctx0" brushRef="#br0">16358 7870 8500,'-15'5'0,"1"0"622,-1-2 0,7 5 1,4 2-1,2 3 1,2 1-1,3 0 1,7 2-1,9 2 1,7 1-1,2 0 1,1 0-1,0 2-141,0 2 0,0-4 0,-1 5 0,-1 0 0,-1 0 0,-4-2 0,1-1 0,-1-2 0,2-1 0,-1-2 0,-4-5 0,-3-2 0,-2-2-579,0-1 1,6-3 0,-1-7-1,-2-8 1,-1-5-1,-1-7 1,1-5 0,1-3-1,3-3 1,-3-2 97,-1-3 0,5-8 0,1-3 0</inkml:trace>
  <inkml:trace contextRef="#ctx0" brushRef="#br0">18098 8374 8420,'15'-27'453,"-1"3"1,1-2 0,-1 7 0,0 0 0,1-2 0,-2-1-1,-2-1 1,-3 3 0,-2-1-55,-3-3 0,-1 1 0,-2 1 1,0 1-1,0 2 0,-2 0 0,-2 0 1,-6 1-1,-3 4 0,-1 2 1,-1 4-1,1 2 0,-2 3 0,-2 3 1,-1 5-1,2 4-535,1 4 1,1 8 0,1 3-1,0 5 1,1 3 0,3 3 0,5 2-1,4 2 1,1 3 0,0 3 0,0 1-1,0 2 1,1-1 44,4-3 0,3-5 1,7-1-1,-3 2 1,-1 0-1,-1-2 1,0-4-1,-1-4 0,-1-3 1,-1-3-1,-4-4 1,-2-4-1594,-1-2 0,-1-6 1,-4-3-1,-5-4 1684,-2-1 0,-9-12 0,-1-4 0</inkml:trace>
  <inkml:trace contextRef="#ctx0" brushRef="#br0">17811 8561 9192,'-5'-14'0,"-1"1"0,-1 2 0,1 1 720,3-1 0,1 3 0,4 0 0,2 0 0,8 0 0,5-2 1,7 1-1,3-1 0,4-1 0,2 0 0,4 0-925,0 1 1,4 2 0,-4-3 0,1 3 0,1 0 0,-1 1-1,-1-1 1,-4 2 0,-4 0 0,-5 2 0,-3 3-112,0 1 1,-12 1-1,1 4 1,-7 5-1,-3 3 1,0 1-1,0 2 1,0 2-1,0 2 1,0 3-1,0 1 1,0 0-1,0-2 735,0-1 0,0 3 1,0-3-1,2-1 0,3 0 1,3-6-1,1-4 1,1-2-1,1-2 0,2 0 1,1-4-1,0-5 0,1-7-619,-1-3 1,1-7 0,-1-4 0,0-4-1,1-2 1,-1-2 0,-1-2 0,-2 2 0,-3 4-1,-1 4 1,-4 5 0,0 4 416,2 6 1,-4 4-1,4 10 1,-3 4 0,-4 6-1,-1 4 1,-2 3 0,2 2-1,1-2 1,2-1 0,0-2-1,2-1-343,3-4 0,-4 4 1,6-8-1,-1 2 0,4 1 1,3-3-1,1-5 0,0-4-489,1-1 0,-6-6 0,-1-4 0,0-4 0,-1-5 0,1-5 0,-2-7 0,2-6 0,0-7 0,2-7 0,-1-7 0,-1-4 769,-1-4 1,-1 5 0,-3-1-1,2 4 1,-2 7 0,0 10 0,1 10-1,0 14 1,0 12 0,-3 16 0,-2 15 423,-4 11 1,2 6-1,-5 5 1,1 3 0,4 2-1,1-2 1,2 0 0,0-2-1,0 3 1,0-3 0,2 1-1,3-6 1,4-4-707,4-6 0,2-5 0,-1-5 0,0-7 0,1-5 0,-1-8 0,0-2 0,1-4 0,-1-4 0,1-8 0,-3-9 1,0-6-126,-3-4 0,-1-6 0,3-7 0,-3-3 0,0-3 0,-1-2 0,1-4 1,-2-2-1,2-1 0,-1 5 0,1 8 0,-2 10 0,0 9 487,-2 8 1,-3 8 0,-1 9 0,0 12 0,0 11 0,0 11-1,0 5 1,-1 5 0,-3 2 0,0 1 0,-1 2 0,0 1 3793,0 2-4251,0 0 0,5-11 1,0-4-1,0-2 1,2-3-1,1 0 1,4-4-1,1-5 1,3-3-1,2-3 1,3-4 222,3-4 0,3-3 0,7-2 0</inkml:trace>
  <inkml:trace contextRef="#ctx0" brushRef="#br0">19695 8000 9324,'0'-23'0,"0"4"571,0 3 0,0 7 1,0 2-1,0 7 0,0 11 1,0 10-1,-1 8 0,-2 5 1,-2 4-1,2 2 0,1 0 1,2-2-1,0 2-804,0 2 0,0-4 1,0-1-1,0-2 0,0-3 1,0-2-1,0-2 0,0-4 1,0-5 232,0-3 0,-6-2 0,-2 1 0</inkml:trace>
  <inkml:trace contextRef="#ctx0" brushRef="#br0">19552 8101 8313,'-2'-15'546,"-3"1"1,5-5-1,0-1 1,8 3 0,7 1-1,5 1 1,7 1 0,7 0-1,3 1 1,3 2 0,0 3-1,0 1-126,-2 4 1,-11 3 0,-1 5 0,-7 5 0,-8 4 0,-3 3 0,-6 4 0,-7 3 0,-8 5 0,-6 3 0,-3 0 0,-4-2-1,-1-1-1033,-2 0 1,7 0-1,3-2 1,3-2 0,3-2-1,2-1 1,3-1 0,1 0-1,6-2 1,4 0-1,6 0 1,4-1 0,2-2-1,1-2 1,1 1 826,2-1 1,5 0 0,-5 2-1,-1 2 1,-2 1 0,-3-1-1,-2-2 1,-3-2 0,-2 1-1,-2-1 1,-4-1 87,-5-4 0,-8-2 1,-6-9-1,0-1 0,-2-3 1,-2-2-1,0-5 1,0-3-1,1-5-302,-1-1 0,-1-9 0,-4-6 0</inkml:trace>
  <inkml:trace contextRef="#ctx0" brushRef="#br0">20098 8014 8793,'29'-14'592,"0"-1"0,1 1 0,1 0 0,-1 1 0,-3 3 0,-1 4 0,-2 1 0,-2 0 0,-1 2 0,-4 2 0,-1 1 0,-1 0-2202,-1 0 1,-6 6 1609,-3 4 0,-10 2 0,-3 3 0</inkml:trace>
  <inkml:trace contextRef="#ctx0" brushRef="#br0">20213 8086 8279,'-9'16'306,"-1"3"0,2-3 0,-3 5 0,3 0 0,0 1 1,2 2-1,-1 0 0,4 2 0,1-1 0,2 1 1,0-2-1,0 0 0,0 0-69,0 0 0,0-7 1,0 3-1,0-4 0,0-2 1,-1 0-238,-4 1 0,-3-1 0,-6 1 0</inkml:trace>
  <inkml:trace contextRef="#ctx0" brushRef="#br0">20084 8431 8567,'0'-14'440,"0"0"1,5-2 0,1-2 0,2-1 0,3 3 0,4 3 0,2 4 0,4-1-1,0 0 1,0 2 0,-2 2 0,0 3 0,0 1-752,-1 2 1,4 0 0,0 0-1,2 0 1,2 0 310,4 0 0,6-6 0,7-2 0</inkml:trace>
  <inkml:trace contextRef="#ctx0" brushRef="#br0">20702 8187 11240,'8'-14'0,"-1"-1"0,-4 2 0,-1 2 0,-6 3 0,-4 2 0,-6 4 0,-4 4 297,1 3 1,1 6 0,2-2 0,-1 6 0,2 2 0,2 4 0,3 0 0,2 0 0,3-2 0,1 0 0,2 2 0,0 0 0,0 1-108,0 0 0,5-4 0,0 1 0,-2-3 0,-2-2 0,-1 1 0,-1-1 0,-2 1 0,-4-3 0,-1 0 0,-5-4 0,-3-2 0,-3-3-190,2-1 0,-6 4 0,1 2 0</inkml:trace>
  <inkml:trace contextRef="#ctx0" brushRef="#br0">21911 8187 10413,'-22'-27'0,"1"3"0,2 6 2698,-1 7-2456,-5 5 1,9 6 0,-3 0 0,3 1-1,3 4 1,3 6 0,6 5 0,2 5-1,2 1 1,2 2 0,2 0 0,6-1-1,3-3 1,3-2 0,3-2 791,5-2-1011,-3 1 0,4-7 1,-4-3-1,0-4 1,0-1-1,-4 0 0,-1-1 1,-3-4-1,-3-5 1,-6-4-1,-2-5 0,-4-4-686,-3 1 0,-4-4 1,-9 5-1,-1 1 0,0-1 1,0 3-1,0 2 0,1 4 1,5 2 291,8 5 1,13 4-1,16 1 1,4 0-1,0 0 1,1 0-1,0 0 1,0 1 0,1 4-1,2 3 1,2 2-1,-2-1 1,-2 2 1017,-1 2 1,-1 2-1,0 0 1,-4 3 0,-7 1-1,-4-1 1,-5-1-1,-2 1 1,-4 1 0,-5-1-1,-8-4 1,-5-3-531,-4-1 0,1-7 1,6 0-1,2-4 0,3-7 1,2-3-1,3-5 0,1-2 1,4-3-1,2-3 1,6-3 1368,3-2-1534,8 1 1,-4 4-1,7 1 1,2 1 0,1 1-1,2 0 1,-2 5 0,-3 3-1,-5 5 1,-3 2 47,-2 3 0,7 8 0,2 3 0</inkml:trace>
  <inkml:trace contextRef="#ctx0" brushRef="#br0">24371 7942 8223,'10'-14'199,"-1"0"0,-6-6 1,4 1-1,-2 0 1,-1 0-1,0 0 1,-4 1-1,-5 2 216,-5 2 1,-4-6-1,-4 1 1,-2 2-1,-3 2 1,-2 6-1,-3 2 1,-2 3-1,0-1 1,-1 3-1,4 5 1,0 9-1,1 5 1,1 7-1,2 3 1,3 4-269,2 2 0,7 4 0,3 6 0,1 0 0,4 2 1,2 0-1,1 0 0,1-4 0,4 1 0,5-2 1,2-2-1,3-4 0,-1-4-375,1-1 1,-1-7 0,-1-3 0,-2-3 0,-3-1 0,-2-1 0,-2 0-1,-4-1 1,-5-2-1407,-5-1 1,1-7 0,-4 2 0,-3-3 0,-2-2 1633,-3 0 0,-1-7 0,-7-1 0</inkml:trace>
  <inkml:trace contextRef="#ctx0" brushRef="#br0">23824 8360 11189,'-9'-7'0,"1"-2"0,0-3 0,1 1 0,1 2 0,4-1 0,6 2 0,7 3 0,6 2 574,7-2 0,8 4 0,4-4 0,0 2 0,3-1 0,-1 0 0,0-1 0,1 0 0,-2 0 0,-4 2 0,-3 1 0,-2 2 0,-3 0 0,-2 0-1304,-3 0 1,0 0 0,-6 0-1,0 0 1,1-1 0,-1-2-1,-1-4 1,-2-1 0,-3-3-1,0-2 1,-2-1 0,1 0 664,-4-1 1,-1 1 0,-2-1 0,0 4 0,-2 6-1,-1 10 1,-2 8 0,2 5 0,1 2 505,2 3 0,0-4 1,0 3-1,0-1 0,0-3 1,0-2-1,0-2 0,2 0 1,3-1-1,4-3-680,4-5 0,0-5 0,-2-5 0,-1-5 0,1-4 0,3-5 0,4-7 0,1-6 0,-1-6 0,-2-4 1,-2-1-1,0-2 249,1-3 0,2 5 0,-1 0 0,-5 9 1,-3 9-1,-4 9 0,-4 9 0,-5 14 1,-3 9-1,-2 9 0,1 7 324,-3 7 0,4-3 0,0 1 0,2 0 0,3-2 0,0 2 0,0-2 0,-2 0 0,2-3 0,3-1 0,3-4 0,3-2 0,2-2-404,3-2 1,2-2 0,1-6 0,1-4 0,-1-4 0,2-4 0,2-1 0,1-1 0,-1-2 0,-2-4 0,-2-1 0,2-3 0,0-3-1039,-2-5 0,4 3 0,-10-4 0,1 6 1,1 3 1107,1 1 0,-4 1 0,-1-6 0</inkml:trace>
  <inkml:trace contextRef="#ctx0" brushRef="#br0">24860 7669 8782,'0'-24'0,"-1"2"0,-3 1 481,0 3 1,-1 10 0,3 10 0,-1 11 0,-2 11 0,0 9 0,1 9 0,-3 7 0,1 4-343,0 1 0,1 6 1,5-9-1,0 1 0,0 1 1,0 2-1,0-1 1,0-1-1,0-7 0,0-6 1,0-6-1,1-4 1,4-3-1368,5-3 1,-2-10-1,1-10 1,1-8 1227,-2-5 0,11-17 0,-3-4 0</inkml:trace>
  <inkml:trace contextRef="#ctx0" brushRef="#br0">25134 7669 8235,'0'14'349,"-7"7"1,4-2 0,-5 10 0,0 6 0,0 7-1,-2 6 1,1 3 0,1 2 0,1-2 0,3-2 0,-1-1-1,0-1 1,2-4-1785,1-6 1,2-7 1434,0-6 0,7 3 0,1-4 0</inkml:trace>
  <inkml:trace contextRef="#ctx0" brushRef="#br0">25479 7813 8331,'-5'9'0,"-1"1"322,-2 1 0,3 8 1,-5 5-1,1 5 1,-1 5-1,1 4 1,-3 5-1,1 4 1,0 1-1,1-2 0,1-3 1,1-5-1,3-2-934,3-1 0,-2-11 1,-1 0 611,2-7 0,1-2 0,2-1 0</inkml:trace>
  <inkml:trace contextRef="#ctx0" brushRef="#br0">25364 7856 8325,'14'-22'405,"1"2"1,-4 6-1,2 3 1,3 3 0,1 1-1,2 4 1,2 2 0,1 1-1,4 1 1,1 6 0,0 5-1,-3 8 1,-4 2 67,-4 4 1,-4 2 0,-2 4 0,-5 3 0,-5 2 0,-7 2 0,-7-1 0,-8 0 0,-6 2 0,0 0 0,-3-1 0,-1-6 0,-1-4-1663,1-5 0,-3 2 0,3-7 0,4-3 0,8-3 0,4-5 1189,1-2 0,1-8 0,-1-6 0</inkml:trace>
  <inkml:trace contextRef="#ctx0" brushRef="#br0">25795 7755 8325,'29'-14'640,"0"-1"0,0 3 0,0 2 0,-1 4 1,1 1-1,0 0 0,-2 2 0,-3 1 0,-3 2 1,-2 0-1,0 0 0,-1 0-544,-2 0 1,-2 0-97,0 0 0,-12 7 0,-4 1 0</inkml:trace>
  <inkml:trace contextRef="#ctx0" brushRef="#br0">25968 7784 8227,'-14'14'0,"-1"2"0,1 2 0,0 3 253,-1 1 0,2 2 1,2 7-1,3 0 1,0 3-1,2 0 1,-2-1-1,1 1 1,1-2-1,1-2 1,0-1-1,1-2 216,0-3 1,1 2 0,0-7-1,-2-2 1,2-1-470,1-1 0,-4 6 0,-2 1 0</inkml:trace>
  <inkml:trace contextRef="#ctx0" brushRef="#br0">25810 8201 9004,'6'-27'0,"4"2"0,4 2 0,4 2 462,1 4 1,7 1 0,-4 1-1,2 3 1,0 0 0,1 4-1,3 0 1,-1 2 0,-2 0-1,-1 1 1,2 0 0,1-1-1,0-1-915,-3 1 1,3 1-1,-3 3 1,4-1-1,-1-2 1,-2 1 0,-2-1-1,-3-2 1,0 1-1,-1-2 1,0 0 837,-1-3 0,-9-2 0,-6 0 0,-6 4 1,-6 4-1,-4 3 0,-3 4 0,-2 1 1,-1 4-1,1 1 1432,3 3-1782,0 2 1,2 1-1,2 0 1,3 1-1,0-1 1,2 0-1,-1 1 1,4-1 0,2 1-1,1-1 1,0 0-1,0 1 199,0-1 1,0 5 0,1 1-1,4-3 1,3 1 0,0-1-1,-2 2 1,-1 1 0,0-1-1,-2 0 1,-1-1 0,-2-2-1,-2 0-310,-3 3 0,-3-8 1,-6 3-1,-2-2 1,-2-4-1,-1-4 0,0-2 1,0-2-1,0 0 1,1 0-1,2 0 76,2 0 0,-7-6 0,-1-2 0</inkml:trace>
  <inkml:trace contextRef="#ctx0" brushRef="#br0">26112 8503 8299,'0'-14'-1,"-6"-7"0,-2 5 0,-7-5 0</inkml:trace>
  <inkml:trace contextRef="#ctx0" brushRef="#br0">5424 9381 8025,'-13'-6'0,"2"-2"647,1 0 0,0-5 1,-2 7-1,2 2 0,5 9 1,4 8-434,1 6 1,4-1-1,3 7 1,1 4-1,1 5 1,1 1-1,-2 0 1,0-1-1,-2-1 1,2 2-1,0 0 1,2 1-1,-2-4 1,-2-2-1,-1-1 1,2-2 0,-1-3-1916,0-5 0,4-3 0,-4-3 1701,2-4 0,2-15 0,4-10 0</inkml:trace>
  <inkml:trace contextRef="#ctx0" brushRef="#br0">5424 9453 8148,'-13'-24'0,"3"2"306,5 1 0,4-3 1,1 5-1,1 3 1,6 5-1,6 4 1,6 2-1,5-1 1,5 0-1,4-1 0,2 4 1,2 1-1,-2 4-57,0 3 1,4 4-1,-6 11 1,-1 4-1,-3 4 1,-5 6-1,-6 4 1,-6 4-1,-4 1 1,-1 0-1,-4-1 1,-3-2-1,-5-4 1,-6 0-191,-7-4 1,1-2-1,-6-3 1,1-3 0,0-5-1,-4-4 1,-1-6 0,0-4-1,1-3 1,4-2 0,-1-2-1,3-3 1,0-4-60,8-4 0,-3-14 0,7-4 0</inkml:trace>
  <inkml:trace contextRef="#ctx0" brushRef="#br0">5985 9252 8031,'19'-15'0,"0"1"443,-1-1 1,-1 3-1,2 0 1,4 4 0,1 0-1,0 2 1,0 0-1,0 1 1,-2 0 0,0 0-1,1 2 1,1 2-1,-2 1-1304,-3 0 0,-7 0 861,-3 0 0,-6 0 0,4 0 0</inkml:trace>
  <inkml:trace contextRef="#ctx0" brushRef="#br0">6186 9151 9381,'-14'14'0,"-1"2"0,3 2 0,0 4 0,4 4 0,0 6 0,2 3 0,0 5 0,2 3 0,3 3 0,1 2 378,0-1 1,0 1-1,1-3 1,3-4-1,0-1 1,1-3-1,0-2 1,1-1-1,2-2 1,2-4-1,0-4 1,-2-1-1,0-3-3769,0 1 3391,1-2 0,6-4 0,-1-1 0</inkml:trace>
  <inkml:trace contextRef="#ctx0" brushRef="#br0">6100 9741 8031,'-10'-5'0,"2"-1"314,2-2 1,1-2 0,5-4-1,2-1 1,2 1 0,6-1-1,3 1 1,3 0 0,1-1 0,4 3-1,2 0 1,2 3-595,2-2 0,0-2 1,-1 0-1,-2 2 0,2 1 1,1-1-1,2-2 0,-1-1 1,1-2-1,-2-2 0,-1-1 1,-2 0-1,0 0 394,-2 0 0,-3 4 1,-7 7-1,-4 0 0,-5 3 1,-8 4-1,-9 9 0,-7 6 1,-3 7-1,0 1 0,0 4 224,-2 1 0,5 0 0,2-1 0,3-2 1,2 0-1,1-2 0,4-3 0,4-3 0,3-1 1,2-1-1,3 0 0,7-1 0,8-3-472,2-5 0,7 1 0,-3-1 0,4 0 1,-1-1-1,-2 3 0,-2 1 0,-2 3 1,-5 2-1,-5 1 0,-6 1 0,-5-1 1,-5 2 340,-5 3 0,-3-3 1,-1 3-1,0-4 0,-2-4 1,-2-3-1,-1-2 1,1-3-208,2-1 0,2-2 0,-1 0 0</inkml:trace>
  <inkml:trace contextRef="#ctx0" brushRef="#br0">7035 9324 9722,'8'-15'0,"-3"1"0,-4-1 529,-1 1 0,-1 6 1,-4 3-1,-5 7 1,-2 6-1,-4 9 1,-2 7-1,-3 8 1,0 4-1,-1 3 1,1 3-1,2 1 1,5-1-1,4-4 0,4-4-633,3-4 0,3 0 0,4 1 0,6-2 0,4-5 0,5-4 0,4-2 0,1-4 0,0-2 0,0-3 0,0 1 0,-2-2 0,-1 0-3105,-3 0 1,2-5 3208,-1 2 0,1 3 0,-6 0 0</inkml:trace>
  <inkml:trace contextRef="#ctx0" brushRef="#br0">7351 9669 8549,'-8'8'4504,"2"-2"-4407,6-12 0,2 3 0,2-9 0,4-2 0,2-5 0,0-2 1,1-1-1,2-2 0,1-5 0,0-5 0,1-1 0,-1 0 1,-1 3-97,-3 2 1,1 1 0,-6 2 0,-1 3 0,1 5 0,0 6 0,-2 8-1,-1 11 1,-2 10 0,0 8 40,0 4 1,0 5-1,0 2 1,0 0 0,0 2-1,1-2 1,3 1 0,0-4-1,1-2 1,0-1-1,1-2 1,1-2 0,1-2 166,0-2 0,-4-4 0,6-6 0,1-3 1,2-1-1,1-4 0,1-1 0,-1-4 0,1-1 1,-1-4-1,0-1 0,1-3-160,-1-2 1,-4-1-1,-1 0 1,3 1 0,-1 2-1,0-1 1,-2-3-1,1-6 1,0-2 0,-2 4-1,-2 2 1,-3-1-247,-1-1 1,-2-7-1,0 2 1,0-3-1,-2-2 1,-1 1-1,-3-1 1,-1 0-1,-1 2 1,2 1-1,-1 4 1,3 1 508,-3 3 0,6 2 0,-3 4 1,8 2-1,5 5 0,6 4 0,2 1 1,2 0-372,-1 0 1,0 0 0,-1 0 0,2-2 0,1-1 0,-1-2 0,2 2 0,-1 1 0,3 2 0,-3 0 0,1 0 0,-5 2 0,-3 3 58,-3 4 0,-1 10 0,6 4 0</inkml:trace>
  <inkml:trace contextRef="#ctx0" brushRef="#br0">8157 9554 7943,'-14'13'386,"-1"-4"0,1 4 0,1-3 0,4 4 0,2 4 0,2 1 0,1-2 0,0-1 0,4-3 0,5-2 1,5-1-1,3-1 0,1 1-115,0 0 1,1-7 0,-1 2 0,1-4 0,-1-1 0,0-1-1,1-3 1,-1-2 0,-1-2 0,-2-3 0,-3-2 0,0-3-191,0-3 1,-5 3-1,2-5 1,-3 2 0,-4 0-1,-3 0 1,-4-1-1,-4 1 1,-2 2 0,-1 1-1,-1 3 1,-4 2-1,0 3 1,-1 1-2765,0 4 1,4 1 0,-1 4 2682,3 3 0,-5 3 0,-1 6 0</inkml:trace>
  <inkml:trace contextRef="#ctx0" brushRef="#br0">8459 8978 7943,'5'-14'0,"1"-1"463,2 1 1,2 6-1,4 3 1,1 4-1,-1 2 1,1 4 0,-1 6-1,0 5 1,1 5-1,-1 0 1,1 1-1,-1-1 1,0 1-295,1 1 1,-1-6 0,-1 3 0,-2-4 0,-3-2-104,-2 0 0,-2-6 0,-9-1 0,-3-1 0,0 4 0,3 2 0,3 4 0,2 2 0,0 3 469,0 1-460,0 2 1,0 5-1,-1 0 1,-2 1 0,-2 2-1,0 2 1,-1-1 0,-4 2-1,-3 2 1,-3 2-1,-1-3 1,-4-1 0,-1-1-541,-4 1 1,-8-4-1,-4 4 1,-4-2 0,-1 1-1,2-4 465,2-4 0,-2 1 0,4-5 0</inkml:trace>
  <inkml:trace contextRef="#ctx0" brushRef="#br0">12056 9726 8623,'-14'-14'0,"-1"0"370,1-1 0,4 2 1,1 2-1,-3 3 0,0 2 1,-4 4-1,-4 6 0,-2 7 1,-2 6-1,0 7 0,-1 5 1,-1 3-1,0 3 0,4 4 2697,1 5-3051,2-1 0,6 9 1,4-6-1,4 4 1,3-1-1,4 2 1,3 0-1,6 2 1,5-2-1,5-3 1,1-3-1,4-2 1,1-1-1,2-4 1,-1-4 6,1-4 1,5-3 0,1-4 0,2-7-1,3-7 1,1-4 0,4-7 0,1-7-1,4-10 1,-1-10 0,1-8 0,-4-4 0,-3-4 263,-4-3 0,-4 1 1,-6-5-1,-4-1 0,-4 0 1,-8 0-1,-7-1 1,-7-2-1,-9-1 0,-9-1 1,-8 0-1,-7 1 1,-3 1-511,-3 3 1,-1 7-1,-1 12 1,4 10-1,4 8 1,4 7 0,3 4-1,1 3 1,4 6-1,3 4 1,4 9 0,6 7-1,1 10-8124,0 6 8347,5 0 0,-10 16 0,5-5 0</inkml:trace>
  <inkml:trace contextRef="#ctx0" brushRef="#br0">12229 10748 8170,'-15'-10'553,"1"1"1,4 4-1,1-3 1,-3 3-1,1 7 1,2 7 0,4 11-1,3 8 1,4 11-1,3 7 1,3 8-172,0 7 1,4 6-1,-2 8 1,3 4 0,-6-39-1,0 1 1,0 2-1,-1-1 1,0 0 0,-1-1-1,3 36 1,0-8 0,-1-5-1,1-4 1,-2-2-1,0-5-850,-2-5 0,-3-10 0,-1-6 0,0-5 1,0-4-1,0-3 468,0-2 0,-6-8 0,-2-4 0</inkml:trace>
  <inkml:trace contextRef="#ctx0" brushRef="#br0">12301 12029 8150,'-10'-7'742,"0"-2"0,2 1 0,-3 0 1,2 1-1,-3 6 0,0 4 0,-3 6 1,-1 6-1,-3 6 0,-5 6-509,-3 5 1,-13 14-1,-5 2 1,-6 6 0,21-24-1,-1 0 1,-3 1 0,-2 1-1,-3 3 1,-2 1-1,-2 2 1,0 1 0,-2 0-1,0 0 1,0 0 0,1 0-1,2-2 1,1-2 0,2-2-1,2 0 1,4-5-1,1 0-695,-27 23 1,1-5-1,17-7 1,7-7 0,8-7-1,6-7 1,4-6 0,3-4-7328,3-1 7789,7-9 0,-3-6 0,6-6 0</inkml:trace>
  <inkml:trace contextRef="#ctx0" brushRef="#br0">12200 12000 8347,'-31'0'0,"-1"0"0,1 0 434,3 0 1,0 0 0,5 3 0,1 5 0,4 8 0,7 5 0,6 6 0,4 5-1,4 5 1,8 1 0,13 0 0,13-1 0,9-3 0,7-7-129,3-5 1,3-7-1,2-7 1,-1-2-1,-2-3 1,-5-1-1,-4-4 1,-2-3-1,-4-6 1,-5-6-1,-6-9 1,-6-4-1,-7-5 24,-3-2 0,-3-2 0,-4-4 0,-4 0 0,-3 2 1,-4 1-1,-3 1 0,-6-1 0,-6 0 0,-9 2 0,-6 6 1,-8 5-1,-6 4-689,-7 3 1,2 7 0,-2 8 0,0 3 0,2 6 0,2 4 0,2 6-1,4 4 1,8 2 0,9 3 0,10 1 0,7 0 358,2 1 0,3 2 0,4 2 0</inkml:trace>
  <inkml:trace contextRef="#ctx0" brushRef="#br0">12703 11957 7981,'-28'-5'0,"0"-2"699,4-1 0,7 5 0,14-3 1,11 1-1,11 0 0,6 2 1,7 1-1,2 2 0,3 0 0,-1 0 1,4 2-1,2 3-207,1 4 1,0 4-1,2 3 1,1 3-1,4 7 1,1 4-1,5 6 1,3-1 0,4 1-1,-1 1 1,2 2-1,5-3 1,4 0-948,-35-18 0,1-1 0,38 8 0,-7 4 0,-3-3 0,-6-4 0,-5-3 0,-7-4 0,-4-4 0,-8-3 0,-7-2 0,-4-3 455,-2-1 0,0-15 0,5-3 0</inkml:trace>
  <inkml:trace contextRef="#ctx0" brushRef="#br0">14329 12100 9204,'-24'-27'0,"2"2"564,1 1 1,2 6 0,4-1 0,1 5 0,0 4 0,-1 5 0,1 4 0,-1 4 0,1 5 0,0 8 0,1 6 0,2 9-257,1 5 1,7 6 0,-2-1 0,4-1 0,2-1-1,4-1 1,4-1 0,6-2 0,4-3 0,5-3-1,5-7 1,3-4 0,1-5-193,-1-4 0,2-2 0,-4-7 0,-3 0 0,-1-4 0,-2-4 1,-2-8-1,-2-4 0,-6-6 0,-4-3 0,-4-3 0,-3-3 0,-4-2-489,-9-3 0,-1-1 0,-13-2 0,-3-1 0,-5 3 0,-7 1 1,-2 3-1,-4 4 0,-3 7 0,-5 10 0,-4 10 373,-6 4 0,-15 21 0,34-7 0,0 0 0</inkml:trace>
  <inkml:trace contextRef="#ctx0" brushRef="#br0">12344 12359 7960,'-29'-19'689,"0"0"0,7-3 1,4 9-1,7 10 1,8 11-1,6 11 0,7 10 1,2 9-1,4 8 1,2 7-284,1 3 1,0 2 0,-3-1 0,2 2 0,1 4-1,0 4 1,0 2 0,1-2 0,-3-3 0,-1-2-1,-1 0 1,-1-2 0,0-6-1519,1-6 1,-1-5-1,-1-5 1,-2-2-1,-3-4 1112,-2-4 0,6 4 0,-4-9 0</inkml:trace>
  <inkml:trace contextRef="#ctx0" brushRef="#br0">12675 13683 8280,'-7'15'421,"4"-1"0,-5 0 0,2 1 0,2 1 0,3 1 0,1 3 0,0-3 0,1-1 0,6-2 0,6 1 0,6-1 0,3-1 89,4-3 1,-4-4-1,2-6 1,0 0-1,0-2 1,-2-4-1,-1-7 1,-3-6-1,-2-3 1,-3-4 0,-4-1-1,-4-2-354,-3 0 0,-2 1 1,-2-1-1,-3 0 0,-6 0 1,-7 0-1,-7 2 0,-7 2 1,-7 2-1,-4 1 1,-3 1-1,-4 2 0,1 5-2821,-1 2 0,-2 9 0,2-2 2665,-1 4 0,-2 7 0,-4 2 0</inkml:trace>
  <inkml:trace contextRef="#ctx0" brushRef="#br0">11020 13050 8279,'5'-37'0,"0"4"0,-2 4 0,-2 5 432,-1 5 1,0 3 0,-1 3 0,-5 3 0,-7 6-1,-8 4 1,-6 4 0,-8 8 0,-7 5 0,-8 7-1,-7 3 1,-9 4 0,-4 1 0,-2 1 0,0 1-160,0 1 1,34-20 0,0 0 0,-1 2 0,1 0 0,-36 13 0,6-2 0,5-4 0,4-5 0,5-3 0,6-3 0,11-4 0,10-4-1400,8-4 0,11-1 1,9 0-1,10 0 1,9 0-1,0 0 1126,1 0 0,5 0 0,-4 0 0</inkml:trace>
  <inkml:trace contextRef="#ctx0" brushRef="#br0">10761 12777 8544,'-14'0'676,"-1"0"1,3 1 0,2 4-473,5 5 1,10 4 0,5 5-1,2 5 1,4 5 0,4 3 0,4 2-1,3-1 1,1 1 0,1-2-1,2-4 1,1-4 0,1-3 0,1-5-1,-1-5 1,1-6 195,-2-3 1,-2-4 0,-1-4 0,-2-9 0,-3-9 0,-5-6 0,-3-5 0,-1-2 0,-3-3 0,-2-1 0,-5-3 0,-5 3-318,-5 3 1,-5-2-1,-10 6 1,-9 2-1,-8 2 1,-4 4-1,-4 5 1,-3 8-1,-3 5 1,0 7 0,4 6-1,6 9 1,4 10-1974,2 8 1,8 6-1,7 9 1,4 1 0,4-2 1889,2-1 0,-3 4 0,5 3 0</inkml:trace>
  <inkml:trace contextRef="#ctx0" brushRef="#br0">10991 13065 8159,'-12'-28'0,"0"4"0,4 5 371,2 3 0,1 7 0,5 2 0,0 7 0,0 11 0,2 13 0,3 13 0,3 13 0,1 9 0,1 10 0,-1 6 0,-4-34 0,0 1 1,0 2-1,0 0-234,0 1 0,1 1 0,-2 3 0,0-1 0,0 0 1,0-1-1,0 0 0,0 0 0,-1-1 0,0-1 0,0-1 1,0-1-1,2 36 0,0-8 0,0-12 0,-2-9 0,0-7 1,0-7-1,2-5-1211,-2-6 0,-1-12 0,-2 2 0,0-3 1074,0 1 0,0 2 0,0-1 0</inkml:trace>
  <inkml:trace contextRef="#ctx0" brushRef="#br0">11063 14460 10829,'10'-5'427,"-1"1"0,3 0 1,0 3-1,3 1 1,-1 0-1,2 0 0,2 1 1,1 4-1,0 5 1,0 3-204,1 1 0,-3 0 0,-6 1 1,-3-1-1,-1 0 0,-3 2 0,1 2 1,-2 1-1,-3 0 0,-4 1 0,-6 0 1,-4 3-1,-4 1-70,1-2 1,-4 4 0,2-7 0,-1-2 0,1-1 0,0-3-1,0-3 1,0-5 0,-1-4 0,3-4 0,-1-5 0,2-8 0,0-6-1,4-9-574,-1-5 0,5-1 1,0-2-1,1-1 1,4-1-1,2-1 0,1 2 1,0 4 419,0 0 0,0-10 0,0 1 0</inkml:trace>
  <inkml:trace contextRef="#ctx0" brushRef="#br0">9409 13568 8384,'-40'-43'0,"6"0"0,12-2 0,9-1 401,8-2 0,16 0 0,10 5 1,11-1-1,11 1 0,7 0 0,3 3 1,-1 5-1,1 9 0,0 9 1,0 9-1,-1 6 0,-2 9 0,-5 9 1,-7 9-180,-3 7 0,-8 8 0,-9-2 0,-7 4 0,-8 1 0,-6 0 0,-8 0 0,-7 1 0,-6-1 0,-3-2 0,-3-2 0,-2-7 0,-3-7-358,-2-6 0,-1-3 0,-5-3 0,-1-3 1,1-7-1,0-8 0,1-11 0,4-11 0,6-10 1,8-4-1,10-2 136,7-1 0,12-5 0,3-2 0</inkml:trace>
  <inkml:trace contextRef="#ctx0" brushRef="#br0">12761 11338 8023,'-16'0'0,"-2"0"0,-1 0 409,2 0 1,5-5-1,4-1 1,2-2 0,4-3-1,6-2 1,5-3 0,4-2-1,3-1 1,2 1-143,1 2 0,0-3 0,-3 0 0,0 1 0,0 2 0,-3 2 0,-2 0 0,-2 1 0,-1 7-386,-1 10 0,-2 6 0,-5 15 0,0 4 0,0 5 0,0 3 0,1 1 1,2-1-1,4-4 0,1-2 0,3-3 0,3 0 0,4-4 441,1-5 1,0-5 0,-4-4 0,1-5-1,1-4 1,2-2 0,-3-4 0,-3-6-1,-3-7 1,1-6 0,2-3 0,0-2-94,-4 0 0,4-4 1,-5-2-1,2-2 0,-2-3 1,-2-2-1,-3 1 1,0 1-1,1 3 0,0 0 1,0 2-1,-3 1 1,-2 7-1,-3 6-648,0 5 0,-1 2 1,3 1-1,-1 2 1,0 3-715,4 2 0,6 6 1,7 6-1,1 1 1,-1 1-1,0-2 1133,1 0 0,-1 12 0,0-2 0</inkml:trace>
  <inkml:trace contextRef="#ctx0" brushRef="#br0">13380 11208 8230,'-10'0'516,"2"2"0,0 1 0,2 4 1,-1 1-1,4 3 0,1 3 1,2 4-1,2 1-140,3-1 0,-2-2 0,7-4 0,1 0 0,2-3 0,1 1 0,0-2 0,1-4 0,-1-2 0,0-4 0,-1-2 0,-2-6 0,-3-3-195,-1-1 1,-2-2 0,-5-2-1,0-1 1,0 2 0,0 1-1,-2 0 1,-1-2 0,-4 0-1,-1 4 1,-3 4 0,-2 4-1,-2 3-8387,-5 1 8206,4 9 0,-11 7 0,5 8 0</inkml:trace>
  <inkml:trace contextRef="#ctx0" brushRef="#br0">4762 10475 28094,'-15'0'-223,"3"-2"0,4-1 0,9-2 0,12 3 0,9 4 0,7 3 0,6-2 0,9-1 371,7-2 0,11-5 1,7-2-1,9-1 0,-33 3 1,1-1-1,6 0 0,2-1 1,5 0-1,2 0 0,4 0 1,1 0-1,2-1 0,1 1 1,0 0-1,0 0 1,-1 0-1,1 1 0,0 0 1,0 1-1,1 1 0,0 0 1,0 0-1,-1 0 0,0 1 1,0 0-87,-3 0 1,-1-1-1,-1-1 1,0-1 0,0 1-1,1 0 1,1-1 0,-1-2-1,2-1 1,-1 0 0,1 0-1,0-1 1,0 1 0,1-1-1,-1 1 1,0-1 0,0 0-1,0-1 1,0 1 0,0-1-1,-1 1 1,-1-1 0,-2 2-1,-1 1 1,-6 0-1,-2 0-28,-5 1 0,-2 0 0,-4 0 0,-3 1 0,28-5 0,-9 3 0,-11 0 0,-15 1 0,-15 2 0,-18 7-155,-19 6 0,-26 18 0,-14 4 0</inkml:trace>
  <inkml:trace contextRef="#ctx0" brushRef="#br0">4575 11122 8959,'-19'-6'537,"-1"-4"0,-4 4 0,5 1 0,2 3 1,1 4-1,1 3 0,3 4 0,2 6-432,5 4 1,4-3 0,1 3 0,0-3 0,0 0-1,1 0 1,4 0 0,5-3 0,2 0 0,3-1-1,-1 1 1,0-2 0,1-3 0,-1-1 0,1-4-1,-1-1 1,0-2 0,1 0-255,-1 0 1,1 0 0,-3-2 0,0-3 0,-3-4 0,1-4-1,-2-2 1,-3 1 0,-4 0 0,-1-2 0,0-2 0,0-3-1,0 0-62,0 1 0,-5 0 0,-1 6 0,0 0 1,-2-1-1,1 1 0,1 0 0,3-1 0,1 1 1,2-1-1,0 1-18,0 0 0,6 4 0,4 0 0,3 1 0,1-1 0,2 2 0,2 0 1,2 2-1,3-1 0,2 4 0,3 2 0,-1 1 696,-3 0 0,3 6 0,-5 5 1,1 5-1,-4 5 0,-3 1 0,-2 4 1,-1 1-1,-2 4 0,-3 1 0,-1 3 1,-4 0-1,-2 2-262,-1-1 1,0-2-1,-1 1 1,-2-4 0,-4-9-1,1-5 1,-2-4-1,1-5 1,1-8 0,3-11-1,1-10 1,2-9-64,0-5 1,0-4 0,0-4-1,0 2 1,0 1 0,0 3 0,0 0-1,2 4 1,1 1 0,3 6 0,2 2-1,5 5 1,3 1-143,3 5 0,7 2 0,-4-3 0</inkml:trace>
  <inkml:trace contextRef="#ctx0" brushRef="#br0">5539 10877 10807,'-15'0'493,"1"0"1,4 0-1,2 2 1,2 4-1,3 9 1,1 7-1,2 5 1,0 4-1,0 2 1,2 4-1,3 2 1,3 0-1,1 3 1,-1 1-1616,-1-1 0,4-4 0,-3 1 0,1-6 0,-1-4 1122,-1-5 0,4 3 0,-3-5 0</inkml:trace>
  <inkml:trace contextRef="#ctx0" brushRef="#br0">5539 10906 8149,'0'-22'627,"0"3"0,0 3 0,0 1 1,1 3-1,4 0 0,5 3 0,2-1 1,4 2-1,2 2 0,1 1 1,-1 0-1,-2 2 0,-2 3-478,1 5 1,-1-2-1,-1 7 1,-4 1-1,-2 3 1,-2 4-1,-1 3 1,0-1-1,-3 3 1,-1-3-1,0 3 1,0-2-1,0 1-662,0 0 0,0-4 0,2 3 1,1-2-1,3 0 0,2-1 1,4-2-1,0-2 0,3 2 1,-1 2-1,0 1 0,-1 0 1,-2 0 1394,-1 0-491,-7 1 1,5-1-1,-5 0 1,2 0-1,-3 0 1,-4 1-1,-4-3 1,-2-1-1,-3-3 1,-2-2-1,-2-3 1,1-2-1,0-2-733,-1-3 1,1-7 0,-2-4 0,-2-3 0,-1-1 0,2-2 341,1-3 0,-5-3 0,-2-7 0</inkml:trace>
  <inkml:trace contextRef="#ctx0" brushRef="#br0">5970 10849 8712,'20'-15'631,"-1"1"0,5 0 0,-4 1 0,3 2 0,2 1 0,1-1 0,0-2 0,-2 0 0,0 2 0,-2 3 0,-1 2 0,-2 1-864,0-2 1,0 6 0,-6-6 232,-3 1 0,-17 4 0,-9-4 0</inkml:trace>
  <inkml:trace contextRef="#ctx0" brushRef="#br0">6244 10762 10235,'-8'15'0,"1"-1"0,2 2 0,1 2 0,0 3 0,3 1 0,-1 3 0,-1 1 0,-2 0 0,2-2 333,2 1 0,1 2 0,0 1 1,1-3-1,2-2 0,4-1 1,-1 0-1,0 4 0,-2 1 0,-1 0-333,2-3 0,-4 3 0,6-4 0</inkml:trace>
  <inkml:trace contextRef="#ctx0" brushRef="#br0">6172 11194 9073,'0'-14'606,"0"-1"0,0 1 0,1-1 1,4 1-1,6 0 0,5 1 1,5 2-1,0 1 0,1-1 1,1-2-1,2-1-992,2-1 0,4-4 0,1 0 1,0 1-1,-4 2 0,-2 2 1,-2 0-1,-2-1 0,-2 1 1,-4 1-1,-4 2 635,-2 1 0,-4 9 1,-9 1-1,-5 9 0,-6 7 1,-2 5-1,0 0 1,1 1-1,1-1 0,0 1 1,1-1-1,3 2-454,5-1 0,4-4 0,1 1 0,0-3 1,1-2-1,4 0 0,5-1 0,3-2 1,1-3-1,0 0 0,1-1 0,-1-1 1,1-1 392,-1 1 0,-6-2 0,-2 5 0,-1 2 0,-2 1 0,-4-1 0,-7-3 0,-5 0 0,-1 0-2121,-1 3 1933,1-5 0,-1 1 0,1-7 0</inkml:trace>
  <inkml:trace contextRef="#ctx0" brushRef="#br0">6963 10791 8101,'0'-14'689,"0"6"1,-2 3 0,-2 11 0,-4 7 0,-2 6 0,2 2 0,0 2 0,2-1-1,-1 3-500,4 3 1,1-1 0,2-2 0,0-1 0,0 2 0,2 1 0,3 2 0,3 0 0,1-2 0,1-3 0,1-3 0,0-2 0,1 0-1733,-3-1 1,-6-2 0,2-2 0,-3 0 1542,-2 1 0,-7-1 0,-1 1 0</inkml:trace>
  <inkml:trace contextRef="#ctx0" brushRef="#br0">7208 10964 8074,'0'-19'0,"0"-1"0,0 3 2466,0 1-2039,0 1 1,-5 6-1,-2 1 1,1 3 0,0 7-1,2 7 1,3 7-1,1 5 1,0 1 0,0 4-1,0 1 1,0 2-274,0 0 1,1-2 0,3-3 0,2-3 0,0-2 0,2 2 0,0-2 0,2-2 0,0-4 0,-1-2 0,2-3 81,2-3 1,0-10-1,-2-6 1,-1-6-1,-1-9 1,1-4-1,-2-5 1,0-1-1,-2 0 1,2 0-1,-1 1 1,1 3-1,-2 2-1347,0 1 1,-1 7 0,-3 3 0,1 3 0,3 4 0,1 8-1,1 8 1111,0 8 0,1 8 0,6 3 0</inkml:trace>
  <inkml:trace contextRef="#ctx0" brushRef="#br0">7553 11036 8074,'8'14'0,"-3"1"0,-4-1 0,-1 0 667,0 1 0,2-1 1,1 0-1,3 1 1,1-1-1,1-1 1,-2-2-1,2-3 1,0-1-1,3-4-321,2-2 1,-3-1 0,-1-1 0,1-4 0,-2-5 0,-3-2 0,-4-3 0,-1 1 0,0-1-866,0 1 1,-1 1 0,-2 2-1,-4 2 1,1-3 0,-2 1-1,0 2 1,-3 2 0,-2 1 518,-2-4 0,1-3 0,0-1 0</inkml:trace>
  <inkml:trace contextRef="#ctx0" brushRef="#br0">7783 10777 8074,'19'-15'0,"2"3"708,1 2 1,-4-1 0,1 6 0,-3 2-1,0 3 1,2 6 0,3 7 0,-1 6-1,1 4 1,-3 2 0,-2 4 0,-4 3-1,-2 3-467,-5 2 0,1-5 1,-1 1-1,-3-2 1,-4-1-1,-4 2 1,-2 3-1,-4 0 1,0 1-1,-4-4-241,-4-2 0,-2 5 0,-7 2 0</inkml:trace>
  <inkml:trace contextRef="#ctx0" brushRef="#br0">15509 10230 24132,'-27'-8'0,"3"-5"-1125,4-4 0,11-3 0,4 6 1482,3 0 1,2 4 0,2 2 0,3 2 0,6 3 0,7 1 0,6 2 0,3 2 0,3 2 0,5 6 0,7 3 0,6-1 0,3 0 0,7-3-266,7 2 0,7 1 1,-27-6-1,1-1 0,5-1 1,2 0-1,5-1 1,1 0-1,5-1 0,3-1 1,3 0-1,2 0 1,5-1-1,1 0 0,3 0 1,1-2-1,-26 1 1,0 0-1,0-1 0,-1-1 1,0 1-1,0-1 1,-1 0-1,1-1 0,-1 1 1,26-2-1,1 0 1,-26 2-1,0-1 0,0 0-43,1 0 0,-1 0 0,0-1 0,21-1 0,-2 0 1,1 0-1,-1 0 0,-2 2 0,-2-1 0,-1 0 1,-2-1-1,-1-1 0,-1 1 0,-3-1 0,-1 1 1,-2 0-1,-1 1 0,-4 0 0,-1 0 0,-3 1 0,-2-1 1,-5 0-1,0 0 0,34-3 0,-12 0-641,-12 0 1,-11 5 0,-18-3 0,-8 1 0,-12 2 0,-13 4 584,-12 7 1,-13 5 0,-2 1-1</inkml:trace>
  <inkml:trace contextRef="#ctx0" brushRef="#br0">18516 10590 30713,'8'-23'31,"0"3"0,-4 5 1,6 2-1,4 4 0,6 4 1,4 3-1,3 4 0,3 3 1,2 4-1,3 4 1,4 3-1,5 3-5,8 5 0,3 4 0,3 2 0,0 2 0,-1 3 0,2 2 0,4 3 0,2 1 0,-31-18 0,1-1 0,0 1 0,0 0 0,2 2 0,0 0 0,0 0 0,1 0 0,1 0 0,2 1-90,2 0 1,0-1-1,0-1 1,0 0 0,4 1-1,-1 1 1,0 0 0,1-1-1,1 0 1,0 0-1,2 0 1,1-1 0,0 0-1,0-1 1,-1-1 0,1-1-1,-5-2 1,0 0 0,-3-2-1,-1 0 1,-3-3-1,-1 1 1,35 10 0,-4-3-303,-7-1 1,-7-6 0,-17-6 0,-4 1-1,-4-2 1,-3-3 0,-1-4 0,-4-1-1,-1-3 119,-4-7 1,-1-6 0,-1-12 0</inkml:trace>
  <inkml:trace contextRef="#ctx0" brushRef="#br0">20976 11108 21675,'-15'-11'0,"3"-4"-42,2-1 0,5 7 0,10 4 0,6 5 1,7 6-1,6 7 0,5 6 0,4 3 0,6 6 1,2 4-1,4 6 0,3 4 207,5 1 0,2 2 0,3 1 0,0 3 0,-2 1 1,-4 0-1,-7-4 0,-10-3 0,-11-3 0,-8-3 1,-6-2-1,-5-5 0,-7-4-38,-8-7 1,-7-3-1,-17-1 1,-6-3 0,-6-1-1,-8-3 1,-6-1 0,-4-2-1,-1 1 1,-5 2 0,-6 2-52,36-6 1,-1 1-1,-4 2 1,-1 2-1,-1 2 1,-1 1-1</inkml:trace>
  <inkml:trace contextRef="#ctx0" brushRef="#br0">23436 11827 16306,'-22'-13'-1902,"2"4"1744,11 2 1,-4 22 0,5 9 0,-2 12 0,2 11 0,0 6 0,2 3 0,0 3 352,2 3 1,3-1 0,2 4-1,4 1 1,5-2 0,3-2 0,-1-4-1,0-5 1,-4-6 0,0-3-1,-2-6 1,0-4 0,-2-7 0,-3-6-787,-1-5 1,0-5-1,-1-6 1,-3-12-1,-2-9 513,-2-8 1,-2-16-1,-4-5 1</inkml:trace>
  <inkml:trace contextRef="#ctx0" brushRef="#br0">23350 11885 16306,'6'-39'205,"4"1"1,2 11 0,6 0 0,4 4-1,7 6 1,3 2 0,2 6 0,1 4-1,0 3 1,0 4 0,-3 3 0,-1 4-1,-4 4-343,-3 1 0,0 6 0,-8 0 0,-5 3 1,-3 2-1,-7 4 0,-2 3 0,-7 2 1,-3-2-1,-5-2 0,-2 0 0,-1 1 1,0-1-88,1-3 1,2-6-1,2 1 1,-1-1 0,1-3-1,1-1 1,2 1-1,3 1 1,2-1 0,1-2-1,0-2 1,0 1-1,2-1 1,3 2 222,5 3 0,-2-1 0,7 4 0,1 0 0,3 1 0,4 2 0,1 3 0,-1 0 1,-2 1-1,-4 0 0,-2 0 0,-4-1 0,-1 1 253,0 0 1,0-5-1,-7-2 1,-3-2-1,-4-6 1,-6-3-1,-4-1 1,-3-2-1,-2-3 1,0-4-1,-2-1 1,-1 0-1,-2 0-36,1 0 0,0-6 0,4-4 1,4-3-1,0-1 0,3-2 0,2-3 1,6-5-321,2-3 0,3-9 0,4 0 0</inkml:trace>
  <inkml:trace contextRef="#ctx0" brushRef="#br0">24314 12043 18433,'48'-27'0,"-1"1"258,0 2 0,-2 8 0,-4 0 1,-2 7-1,-8 2 0,-5 4 0,-7 1 1,-3 2-1,-1 2 0,-1 3-347,0 4 0,-4-1 1,-2 2-1,-2 1-404,-2 2 0,-3 1 0,-1 1 0</inkml:trace>
  <inkml:trace contextRef="#ctx0" brushRef="#br0">24314 12043 10959,'-28'14'0,"3"2"112,1 3 0,8 4 0,0 6 1,6 1-1,4 4 0,3 4 1,1 4-1,2 1 0,2 1 1,1 3-1,3 1 0,2-3 1,3-4-150,2-3 0,2-4 0,-3 3 0,0-2 0,-4-5 0,-2-2 1,-3-6-1,-1 0 0,-2-1 0,0 0 0,0-4 0,0-1 1,0-1 16,0-1 1,-7-6 0,-1-1 0</inkml:trace>
  <inkml:trace contextRef="#ctx0" brushRef="#br0">24328 12518 11255,'0'-23'0,"2"4"0,2 3 0,6 2 0,3 1 0,1 3 0,2 6 0,2 2 438,1 2 1,6 0-1,-1 0 1,5 0-1,3 2 1,3 1-388,2 2 1,1 6 0,6-3 0</inkml:trace>
  <inkml:trace contextRef="#ctx0" brushRef="#br0">25364 12259 19733,'-2'-24'128,"-3"0"1,-4 6 0,-10-1 0,-4 5 0,-2 4 0,-4 4 0,-6 1-1,-5 0 1,-3 3 0,-1 6 0,3 5 0,3 6 0,4 2-247,4 2 0,7 2 0,4-3 0,5 1 0,4 0 0,5 0 0,5 2 0,7 1 0,5 2 0,8 0 0,2-1 0,4-1 0,1 1 189,2 2 1,1 2-1,2 1 1,1-3 0,1-1-1,0 2 1,-1-1 0,-1 1-1,-3-4 1,-5-1 0,-5-3-1,-3-2 1,-3-2 140,-4 0 0,-4-4 1,-10-2-1,-6-2 1,-6-2-1,-9-3 0,-6-1 1,-6 0-1,-4 2 1,-3 1-1,-3 3 0,-3 1 1,0 1-4999,3 0 4805,3 1 1,-4 6-1,-2-1 1</inkml:trace>
  <inkml:trace contextRef="#ctx0" brushRef="#br0">25723 13180 11622,'23'-12'0,"-4"-2"0,-5-2-843,-4 0 1,-4 10 842,-6 6 0,-12 6 0,-4 8 0</inkml:trace>
  <inkml:trace contextRef="#ctx0" brushRef="#br0">12027 9065 8089,'-1'-15'2024,"-4"1"0,-3 1 0,-7 3-1832,1 6 1,-7 5 0,-3 7 0,-3 8 0,-3 5 0,-4 6 0,-4 5 0,-4 7 0,-1 2 0,0 4 0,0 1 0,0 4 0,-1 1 0,1 2 0,2-4-509,2-6 202,11-6 1,7-10 0,8-3 0,5-8 0,8-11 0,10-14 0,7-14 0,7-9 0,5-6 45,4-4 1,4-6 0,5-1 0,-2-1 0,-2 1 0,1 2 0,-1 2-1,0 2 1,1 2 0,-4 2 0,-6 7 0,-9 8 368,-4 10 1,-9 9 0,-9 13 0,-11 8 0,-11 7 0,-8 7 0,-6 5 0,-2 3 0,-2-1 0,3 0 0,-5 0 0,3 1-705,-1-1 1,-1-2 0,10-8 0,1-3 0,3-5 0,5-3 0,9-4 0,12-8 402,13-8 0,19-14 0,1-4 0</inkml:trace>
  <inkml:trace contextRef="#ctx0" brushRef="#br0">12416 8244 8239,'1'-12'481,"4"2"0,1-3 0,6 4 0,-3-4 0,1-1 0,-1-1 1,-1 1-1,-1-1 0,-4 1 0,-1 0 0,-2-1 0,0-1 1,0-1-1,0-4 0,-2 0 0,-3 0-189,-4 4 0,-4 1 0,-2 1 1,-1 1-1,-1 1 0,-4 4 1,0 4-1,-1 3 0,1 2 1,-1 2-1,1 4 0,0 9-557,4 7 1,1 5 0,1 3 0,2 4-1,4 4 1,4 4 0,3 3 0,2 1-1,0 4 1,0 1 0,0 2 0,0-2 0,0-3-1,0-4-89,0 0 0,2-6 0,1-1 1,2-2-1,0-5 0,0-3 0,-1-4 1,0-2-1,-3-4 0,1-2 354,3-6 0,-4 4 0,6-5 0</inkml:trace>
  <inkml:trace contextRef="#ctx0" brushRef="#br0">12070 8532 8239,'-12'-14'500,"2"-1"1,2 1-1,5 0 1,-2-1 0,2 1-1,1-1 1,4 1 0,3 0-1,4-1 1,6 1 0,2 0-1,4-1-132,1 1 0,-3-1 0,4 1 0,-1 0 0,1-1 0,1 2 0,-2 2 0,-1 3 0,-2 0 0,0 2 0,0-1 0,0 4 0,1 2-812,-3 1 1,-2 6-1,-4 4 1,-2 2-1,1 4 1,0 4-1,-2 4 1,-2 3 0,-3 2-1,-1-1 1,-2 1-1,0 0 1,0 0 511,0-1 1,0-5 0,0-4 0,0-3 0,0-5 0,0-8 0,0-12-1,1-12 1,4-6 186,5-2 1,-2-1-1,1-2 1,3-2 0,0 2-1,3 2 1,-1 1 0,1 2-1,-3 3 1,-1 5 0,-1 3-1,1 1 1,2 2-856,1 4 0,-4 3 0,0 6 0,1 0 0,2 1 0,-1 4 0,-2 4 0,-4 4 0,-1 2 0,0-1 0,-2 0 0,-1 2 784,-2 4 1,0-4 0,0 3 0,-2-3 0,-1-2 0,-2 1 0,2-1 0,1 0 0,2 1 0,0-1 0,2 0 265,3 1 1,3-2 0,6-4 0,1-4-1,-1-5 1,0-5 0,1-4 0,-3-4 0,0-2-1,-3 1 1,1-2 0,-2-1-473,-3-3 0,-4-4 0,-1 5 1,-1 2-1,-3 1 0,-2 1 1,-2 1-1,-3 1 0,-2 2 1,-1 3-1,-1 1 0,1 4 1,0 2-889,-1 1 1,7 1-1,3 4 1,4 5-1,2 1 1,4 0-1,5-3 1,3-2-1,1-2 1,0-3 1001,1-1 0,-1 0 1,0 2-1,1 1 1,1 3-1,1 2 1,3 4-1,-4 0 1,-4 3-1,-2-1 1,0 1-1,-2-1 579,-4 0 1,-2 1-1,-2-1 1,2 0-1,1 1 1,3-2 0,1-5-1,1-8-723,0-8 0,0-12 1,3-3-1,-2-5 1,2 0-1,2 0 0,2 3 1,-1 2-1,0 1 1,1 1-1,-1 2 96,1 6 1,-7 7 0,-2 11 0,-1 4 0,0 6 0,-2 2 0,-2 4 0,-1 0 0,0 1 0,0-1 0,0 0 0,0-4-91,0-1 1,2-3-1,3-5 1,4-8 0,4-8-1,2-5 1,-1-1 0,0 0-1,1-1-152,-1 1 0,0-1 1,1 1-1,-1 1 0,1 4 1,-3 5 2385,-2 8-2545,-4 4 0,-6 6 1,0 0-1,0 1 0,0-1 1,0 1 356,0-1 0,-6 7 0,-2 1 0</inkml:trace>
  <inkml:trace contextRef="#ctx0" brushRef="#br0">11797 8446 8056,'-14'0'320,"-1"0"0,1-5 1,-1 0-1,1 2 1,1 3-1,2 6 1,3 9-1,2 7 1,1 5-1,0 4 1,0 2-1,1 6 1,-1 2-102,0 2 0,-5 2 0,4 2 1,-2 1-1,-3-2 0,-2-1 0,-1-2 1,-1 0-1,1-1 0,1-4 0,2-4 1,1-4-1,1-1 0,-1-1-251,0 1 0,7-5 0,-2-1 0,4-3 0,1-2 0,1-4 0,4-4 0,5-5 0,4-5 1,4-5 363,1-5 1,8-4 0,2-7 0,9-6 0,9-7 0,5-4 0,6-5 0,6-5 0,-28 23 0,1 0 0,5-1 0,1 0 0,5-1 0,0-1 0,3-1 0,0-1 0,3 0 0,0 1-362,0-1 1,0 1-1,-2 0 1,0 2-1,0 1 1,0 1-1,-3 2 1,0 3-1,-5 2 1,-1 2-1,-3 2 1,-1 2 0,25-5-1,-12 6 1,-10 6-1,-4 3 1,-2 2-1,0 2 1,-1 3-3551,1 4 0,-3 6 3579,-4 4 0,0 3 0,0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17091 11439 20702,'-28'-2'0,"-1"-1"0,2-4 0,3 1 526,4 0 1,8 1 0,7 3 0,11-1 0,10-3-316,8-2 1,8 0 0,5-4-1,3 3 1,6-2 0,5 0-1,9-1 1,5 3 0,9-4 0,-34 5-1,1 0 1,5-2 0,1 1-1,3-1 1,2 1 0,4-1 0,0 0-1,3 0 1,2 0 0,4-1-1,1-1-140,5 0 0,0-1 1,-2 0-1,0 0 1,1 0-1,-1 0 1,-2 2-1,-1 0 1,-2 0-1,-1 0 0,1 0 1,-1 1-1,-2-1 1,-1 1-1,-1 1 1,-1 1-1,-4-1 1,-1 2-1,-2-1 1,-1 1-1,-3 0 0,0 0 1,0 0-1,-1-1-514,-1 1 1,-1 0 0,31-6 0,-11 2 0,-11 1 0,-11 1 0,-7 1 0,-8 1 0,-8 1 0,-9-2 84,-10 0 1,-7 2 0,-7 6 0</inkml:trace>
  <inkml:trace contextRef="#ctx0" brushRef="#br0">19379 10604 14515,'-23'-22'0,"4"4"380,3 7 0,12 0 0,10 6 0,16 2 0,15 3 0,9 3 0,9 2 0,4 0 0,5 1 0,1 2 49,4 0 1,8 5-1,3-2 1,0 5 0,-4 5-1,-4-1 1,-6 3 0,-9-1-1,-10 4 1,-14 1 0,-13 2-1,-16 0 1,-12-1-694,-11 1 1,-19 5 0,-12-1 0,-9 1 0,-10 1 0,32-16 0,-1 0 0,-3 2 0,-1 0 0,-2 1 0,0 1 259,-1 0 0,-1 2 0,-3 0 0,1 1 0,0 3 0,1-1 1</inkml:trace>
  <inkml:trace contextRef="#ctx0" brushRef="#br0">16286 11539 26885,'-5'-33'-802,"0"-1"1,-6 5-1,1 7 1,-2 1 0,-4 4-1,-4 2 1,-5 6 0,-7 4-1,-7 5 926,-2 5 1,-9 4 0,-2 9 0,-3 3 0,2 3 0,6 4 0,3 4 0,4 2 0,4 0 0,2-1 0,8 1-1,11-1 1,8 2 0,6 1 0,2-1-109,4-3 0,9-7 0,10-2 1,5-4-1,5-5 0,2-4 1,3-4-1,-1-3 0,0-3 1,1-6-1,-1-7 0,1-6 0,-3-3-146,-2-4 1,-4-1-1,-3-3 1,-1-4 0,-5-3-1,-4 0 1,-5 4-1,-4 4 1,-5 5 0,-2 5-1,-2 5 1,-6 4-1,-5 8 243,-6 10 1,-1 8 0,4 13-1,1 2 1,1 0 0,4 5 0,4-1-1,3 2 1,2-2 0,2 0 0,3-3-1,6-2-324,6-1 0,1-5 0,6-2 0,3-2 0,4-6 0,2-4 0,1-4 0,-1-4 349,1-6 0,6-10 0,-3-8 0</inkml:trace>
  <inkml:trace contextRef="#ctx0" brushRef="#br0">15955 11093 25236,'-43'-2'0,"-1"0"0,1-1 0,0 1 433,0 0 0,0 1-268,-37-1 1,2 10 0,6 6 0,1 9 0,3 4 0,5 3 0,7 2 0,13 3 0,8 2 0,9 5 0,4 4 0,6 7 0,5 3 0,6 1-396,3 1 0,9 6 1,4 5-1,7 3 0,7 1 1,7-4-1,8-4 1,6-4-1,7-2 0,3-4 1,3-7-1,4-8 323,4-4 0,3-10 0,4 1 0,2-6 0,4-8 1,0-7-1,-1-4 0,-1-6 0,-37 1 0,-1-3 0,2-3 1,0-3-1,-1-2 0,-1-2 0,-1-3 0,-1-2 0,-1-2 1,-1-1-1,1-1 0,-2-2-52,2-1 0,-2 0 0,-2-4 1,-2 0-1,-1-1 0,-2 0 0,-4-1 1,-2-1-1,13-35 0,-12-5 0,-11-5 1,-9 37-1,-4 0 0,-3-2 0,-3 0 1,-5-1-1,-5 1 0,-5 0 0,-4 0 1,-4 1-1,-2 1 0,-5 0 0,-1 2-134,-3 0 1,-2 2 0,0 6 0,-3 4 0,-4 3 0,-1 4 0,1 3 0,0 3 0,0 2 0,0 2 0,2 3 0,-1 1-1,2 1 1,1 3 0,2 1 0,2 2 0,-32 5 0,14 5 0,12 6 0,8 4-6195,6 5 5930,17 3 0,10 8 1,15 2-1</inkml:trace>
  <inkml:trace contextRef="#ctx0" brushRef="#br0">21695 10446 12698,'-19'-37'0,"-2"2"344,-1 0 0,4 6 0,-1-1 1,3 7-1,0 6 0,-2 4 0,-2 2 1,-3 3-1,-4 3-186,-5 3 1,-5 9-1,-7 2 1,-4 7-1,-5 7 1,-5 7-1,-2 5 1,-3 7-1,1 4 1,31-19-1,0 0 1,-1 3-1,1 0 1,1 1-1,0 2 1,0 0-1,2 1 1,1 1-1,1 2 1,2 0-1,2 2 1,2 2-1,2 0-333,2 3 1,3 0 0,1-4-1,3 0 1,1 40 0,10-8-1,10-7 1,14 1 0,9-4-1,10-4 1,6-10 0,8-8-1,7-7 1,6-4 305,4-4 0,0-7 0,-36-9 0,1 0 0,1-3 0,1-1 0,1-2 0,1-1 0,3-2 0,0-2 1,2-2-1,-1-2 0,1-3 0,-1-2 0,0-3 0,-2-3 0,0-1 0,-1-2 0,-1-1 0,0-1 0,-1-2 1,-1-2-1,-2-1 0,-2-2-66,-2 0 0,-3-3 0,-3 1 0,-3-1 0,10-32 0,-7-7 0,-11-7 0,-13 37 0,-4-1 0,-2-3 0,-2 0 1,-4-1-1,-3 0 0,-4-3 0,-5 0 0,-3 0 0,-4 0 0,-4 1 0,-2 1 0,-2 2 0,-1 3 0,-2 5 0,-2 2-626,1 7 0,-2 4 0,1 3 0,-1 5 0,-37-5 1,-3 8-1,-1 5 654,1 5 0,36 5 0,1 1 0,-39 5 0</inkml:trace>
  <inkml:trace contextRef="#ctx0" brushRef="#br0">21350 10489 24690,'-19'2'-249,"0"2"1,-7 11 0,4 9 0,-2 5 0,1 6 0,2 8 0,4 8 0,2 5 0,4 2 0,3-1 0,2 1-1,4-2 1,5-4 0,7-4 151,3-3 0,1-10 1,1-4-1,-3-7 0,0-4 1,-3-4-1,2-6 171,2-10 1,-3-8 0,-2-11 0,0-5 0,0-2-1,3 1 1,3 1 0,4 0 0,1 0 0,-1 1 0,-1 4-1,1 5 1,1 3 0,-1 1-197,-2 2 0,3 3 1,0 10-1,-1 6 0,-4 5 1,-4 5-1,-6 0 1,-2 1-1,-2-1 0,-2 1 1,-2-1-1,-8 0 221,-5-4 1,-6-2 0,-5-6 0,-3-4-1,-1-3 1,-1-2 0,1 0 0,3-2-1,3-3 1,4-4 0,1-4 0,5-1-2678,5-1 1,5 6 2487,6-1 0,12 0 0,4-4 1</inkml:trace>
  <inkml:trace contextRef="#ctx0" brushRef="#br0">22429 10921 14814,'-10'-8'0,"2"-5"0,2-6-772,3-4 1157,8 6 0,10-4 0,16 7 0,10-2 0,11-4 0,7-2 0,8-2 0,10 0 0,-36 11 1,2 0-139,2 0 1,1-1 0,3-2 0,2 0 0,2 0 0,1 0 0,-1 1 0,1 0 0,-1-1 0,1 0 0,-3 1 0,0 0 0,0-1 0,-1 0 0,-2 0 0,0 0 0,-1-1 0,0 0-1,-3 1 1,0 0 0,-1 1 0,0 0 0,-2 0 0,0 1 0,-2 0 0,0-1 0,32-12-556,-6 3 1,-14-2 0,-8 7 0,-4 2-1,-6 1 1,-6 1 0,-4 3 0,-7 0-1,-7 4 1,-9 2 528,-8 3 0,-17 8 0,-5 3 0</inkml:trace>
  <inkml:trace contextRef="#ctx0" brushRef="#br0">23824 10043 9710,'2'-19'0,"3"0"0,4 1 431,4 2 1,10 2 0,5 1 0,12 2-1,10 1 1,7-1 0,4 0 0,3 1 0,3 4-1,5 1 1,2 0 0,-1 2 0,-4 3-1,-3 5-256,-6 4 0,-7 4 0,-7 1 0,-7 2 0,-10 2 0,-10 3 0,-8 0 0,-6 1 0,-4-1 0,-4 1 0,-7 1 0,-9 2 0,-8 2-1138,-6 2 1,-9 1 0,-6 2 0,2 4 0,1 0 945,2 4 0,0 8 0,-1 3 0</inkml:trace>
  <inkml:trace contextRef="#ctx0" brushRef="#br0">25882 9784 10395,'-5'-56'0,"-1"5"514,-2 8 0,-10 11 0,-9 11 0,-8 3 0,-7 7 0,-7 3 0,-7 5 0,-7 1 0,-1 4 0,2 3 0,6 6 0,5 7 0,4 7-670,3 7 0,7 5 1,5 8-1,8 3 1,10 6-1,7 5 1,7 5-1,7 2 1,7 1-1,12-2 0,9-2 1,9-4-1,6-2 436,4 1 0,4-12 0,3-4 1,3-5-1,1-5 0,6-2 1,2-3-1,4-4 0,0-9 0,-1-8 1,-1-4-1,-3-5 0,-5-7-34,-3-9 1,-8-13 0,-8-8 0,-5-6-1,-4-9 1,-7-5 0,-7-9 0,-7-6-1,-12 34 1,-1-2 0,-2-1 0,-3-1 0,0-3-1,-3 0 1,-2-1 0,-1 1-403,-1-1 1,-4 2 0,-2 5 0,-4 4 0,-26-29 0,-10 9 0,-8 8 0,-6 9-1,-2 4 1,1 7 0,1 6 0,-2 8 0,-1 6 0,-1 5 0,4 9 224,5 8 1,9 16-1,3 8 1</inkml:trace>
  <inkml:trace contextRef="#ctx0" brushRef="#br0">26083 9842 15743,'-9'-16'0,"-1"-2"40,-1-1 313,-8 0 1,-4 9 0,-7 2 0,-5 2 0,-10 2 0,-9 4-1,-7 5 1,0 5 0,4 4 0,4 4 0,6 3 0,7 1 0,10 2-167,9-2 0,9 4 0,12-5 0,1-1 1,6 3-1,7-1 0,8 2 0,5 0 0,4-1 1,1-1-1,3-1 0,2 1 0,1-1-589,-1 0 1,-2 3-1,-6-4 1,0 3 385,-1 2 1,-5 3 0,-2 0-1</inkml:trace>
  <inkml:trace contextRef="#ctx0" brushRef="#br0">22040 11367 12301,'-19'-5'-146,"0"0"0,6 8 0,10 12 0,6 9 0,7 6 1,3 5-1,1 4 0,2 5 0,3 8 346,5 3 0,8 9 0,3 2 0,2 1 0,3 0 0,3 2 1,-19-33-1,0 0 0,2 1 0,1-1 0,1 1 0,0-2 0,0-1 1,1 0-1,0-2 0,0-1 0,0 1 0,0-1 0,-1 0 0,1 0 1,0 0-1,0 1-278,0-1 1,-1 0-1,23 30 1,-3-7-1,-5-1 1,-3 1 0,-1 0-1,-1-1 1,-1-5-1,-5-3 1,-7-3-1,-4-4 1,-2-5 0,-1-4-1,-4-5-831,-2-5 1,-4-3 0,3-3 0,-2-2 0,3-3 965,0-1 1,3-15-1,-1-8 1</inkml:trace>
  <inkml:trace contextRef="#ctx0" brushRef="#br0">23364 12734 8646,'-5'-15'0,"-1"1"254,-2-1 0,3 7 0,-3 5 1,2 6-1,2 9 0,3 5 0,1 7 1,1 3-1,3 4 0,2 1 1,0 3-1,2 2-24,0 3 0,2 1 0,4 4 0,1 3 1,-1 5-1,-1 1 0,-2 0 0,-3-1 1,0 1-1,-1 1 0,-1-4 0,-3-6 1,-3-7-213,-5-3 0,-4-6 0,-10-7 1,-7-2-1,-6-6 0,-8-4 1,-6-4-1,-9-3 0,-5-3 1,-6-3-1,-1-3 0,1-2 1,1-4-21,-1 0 1,-1-3 0,-5 1-1</inkml:trace>
  <inkml:trace contextRef="#ctx0" brushRef="#br0">23724 13611 8416,'-21'-41'225,"-3"2"1,3 11 0,0 10 0,2 7 0,-2 6 0,-1 7 0,-4 6 0,-2 8 0,-6 6 0,-3 7 0,-1 4 0,1 4 0,4 3-22,5 2 0,0 7 0,5 2 0,3 2 0,5-2 1,9 0-1,4-1 0,2 1 0,2-1 0,4 1 1,9-2-1,7 1 0,7-4-117,4-1 1,4-3 0,6-4 0,0-4 0,2-4 0,3-3 0,5-3 0,3-5 0,3-4 0,3-6 0,5-6 0,5-6 0,5-8 336,-36 3 1,0-2-257,37-12 1,-5-11 0,-7-4 0,-4-3 0,-4-8 0,-7-5 0,-6-6 0,-8-2 0,-7-3 0,-6-5 0,-7-6-1,-5-5 1,-9 0-156,-6 4 0,-7 2 1,-9 2-1,-7 0 1,-6 4-1,-6 5 1,-4 12-1,-2 9 1,-3 11-1,-2 3 1,-2 8-1,-4 4-8205,-1 8 8192,-8 11 0,-1 11 0,-7 9 0</inkml:trace>
  <inkml:trace contextRef="#ctx0" brushRef="#br0">23954 13957 8431,'0'-21'203,"-2"3"1,-1-4 0,-3 1-1,-1 3 1,-1 2 0,0 4 0,-4 2-1,-4 5 1,-5 4 0,-2 1-1,-2 1 1,-2 4 0,-1 6-96,4 7 0,-1-1 0,7 7 1,4 0-1,4 0 0,4 0 1,3 2-1,1 0 0,4-2 0,3-5 1,4-3-1,4-2-166,1 0 1,7-1 0,1-3 0,2-5 0,0-4 0,0-1 0,0-1 0,0-4 0,2-5 0,1-4 0,2-5 0,-2-5 0,-1-3 0,-2-4-122,1-2 1,-2-1 0,-1-8 0,-1-2 0,-4-3 0,-2 1-1,-4 1 1,-3 7 0,-2 6 0,-3 9 0,-3 7 454,-4 7 0,0 4 0,-5 10 0,-2 4 1,0 4-1,-1 0-442,3-3 0,1-6 0,-2-8 1,5-6-1,4-3 84,1-1 1,0-1-1,0 1 1,1 1 0,3 2-1,0 2 1,0-3 0,-3 0 543,-1-3 1,0 6 0,0-1 0,0 2-1,0 6 1,0 12-204,0 11 1,-6 12 0,-2 7 0,-2 7 0,1 7 0,-1 5 0,0 5 0,1 0 0,-1 0 0,2-3 0,2-4 0,1-4 0,0-5-981,2-3 0,1-13 0,2-5 0,2-5 721,3-4 0,9-2 0,9-2 0</inkml:trace>
  <inkml:trace contextRef="#ctx0" brushRef="#br0">25623 10834 8838,'0'-14'0,"0"0"353,0-1 0,0 6 0,-2 1 0,-3 1 1,-6 7-1,-6 8 0,-7 13 0,-5 11-266,-5 11 0,-2 8 0,-8 13 1,22-28-1,0 2 0,-2 3 1,0 2-1,-3 6 0,-1 0 1,-2 4-1,0 1 0,-3 3 1,0 1-1,-1 1 0,1 1 1,0-1-1,0 1 0,1 0 1,0 0-1,2 0 0,0 0 1,0-1-1,2-1 0,2-2 1,1-2-1,2-4 0,1-2-111,2-5 1,0 0 0,4-3 0,0-2 0,-17 36-1,2-2 1,4-3 0,2-10 0,2-6 0,1-7 0,1-1-1,0-5 1,4-5 0,1-6 0,1-4-262,1-2 1,0-3 0,-1-7 0,1-3 0,-1-7 0,1-6 0,0-8 0,1-7 0,3-9 219,5-10 1,4-14-1,1-15 1</inkml:trace>
  <inkml:trace contextRef="#ctx0" brushRef="#br0">24314 12259 10970,'-13'-16'0,"2"0"242,1 1 1,5 6 0,-3 15 0,2 9-1,3 7 1,1 7 0,0 6 0,-1 6-1,-2 7 1,1 2 41,-3 0 0,4 4 1,-7-1-1,1 3 0,-1 0 1,2-5-1,2-6 0,3-9 1,1-4-1,2-6 1,0-4-1,2-6 0,2-5 11,6-6 1,-2-3-1,3-2 1,4 0-1,4-2 1,3-3-1,4-4 1,1-2 0,2-2-1,1 2 1,4-4-1,4 1 1,4-4-1222,1 2 1,6 0 0,4 2 980,3 0 1,2-7 0,-1-2-1</inkml:trace>
  <inkml:trace contextRef="#ctx0" brushRef="#br0">22544 13885 8418,'-14'0'0,"-1"0"-656,1 0 687,6 0 0,-5 0 0,5 1 287,0 4 0,2-10 0,6 0 0,0-6 0,-2-3 0,-3 1 0,-4 2 0,-4 1 0,-1-1 0,-2-2 0,-4-1-312,-4 0 1,-11-2 0,-8-2 0,-8-3 0,-7 0-1,-4-1 1,-7 1 0,-7-1 0,34 11 0,-1 1-1,-2-1 1,-1 0 0,-1 0 0,-1 1 0,0-1-1,-1 0 1,-1 0 0,1 1-1,-1-1 0,-1 1 1,-2-2-1,1 0 0,-1 1 1,0 1-1,1 0 1,0-1-1,1 0 0,0 0 1,0 0-1,0 0 0,-3-2 1,0 0-1,-1 0 1,-1 0-1,-1 1 0,0-1 1,2 1-1,1 0 0,2-1 1,0 0-1,1-1 1,0 0-1,-1-2 0,-1 0 61,-3-1 0,1 0 1,2 0-1,-1 0 0,1 3 1,1 0-1,0-1 0,1 1 1,1 0-1,0-1 0,-1 1 1,-1-1-1,0 1 0,0 0 1,0-1-1,1 1 0,0-1 1,1-1-1,2 1 0,0-2 1,1 1-1,0-1 0,0 0 1,-1 0-65,0 0 1,-1-1 0,2 3 0,1 0-1,1-2 1,1 0 0,1 2 0,1 0-1,1 0 1,0-1 0,-1 1 0,0-2 0,-2 1-1,1-1 1,0 1 0,0 0 0,2 1-1,0 1 1,2 1 0,0 1 0,-38-12 0,2 0-1,3 1 1,4 4-54,0 3 1,6 2-1,-3-1 1,-1 1-1,4 1 1,1 2-1,7 3 1,2 0-1,6 2 1,3-2 0,5 0-1,4-2 1,5 0-581,5 1 1,3 6-1,7-2 1,1 2-1,5-1 630,8 0 0,7 5 0,7 7 0</inkml:trace>
  <inkml:trace contextRef="#ctx0" brushRef="#br0">17379 12000 9064,'-6'-23'0,"-4"4"123,-3 3 1,-6 8 0,-2 3 0,-3 5 0,-6 5 0,-7 6 0,-4 5 0,-4 4 0,-1-3 0,-4 1 0,0 1 0,1 5 0,3 3 137,1 2 0,3 4 0,5 3 0,7 0 0,6 6 0,5 3 0,6 3 0,8-4 0,9-2 0,7-5 0,6 0 0,9-2 0,6 0-165,6-3 1,10-3 0,7-4 0,5-2-1,7-1 1,4-1 0,2 0 0,4-2 0,-36-10-1,0 1-73,1-1 1,0 1-1,4 3 1,1 0 0,0-2-1,0 0 1</inkml:trace>
  <inkml:trace contextRef="#ctx0" brushRef="#br0">16962 11122 10661,'-21'-27'0,"5"3"0,7 5 190,2 3 1,2 9 0,5 7 0,0 10 0,0 9 0,2 8 0,1 5 0,4 2 0,1-1 0,3 1 81,1-2 1,3-2 0,-1-1-1,1-2 1,-1-3 0,0-3-1,2-3 1,2-2 0,3-5 0,0-3-1,1-7 1,-1-4 0,1-8-1,0-7 1373,4-6-1714,1-9 0,2-4 1,0-6-1,0 0 1,-1 0-1,1-1 1,-2 1-1,-3 2 1,-5 4-1,-3 7 0,-1 7-3,-1 7 1,-6 11 0,-3 18 0,-3 8 0,-1 9 0,2 6-1,4 4 1,1 1 0,3 2 0,2 0 0,1-1 0,2-4 0,2-4 341,1-4 0,5-6 1,-3-3-1,1-5 0,2-8 1,0-5-1,0-4 1,0-6-1,0-7 0,0-10 1,0-6-1,-2-6 1,-1 0-265,0-4 1,-5-4 0,3-2 0,-3 0 0,-2 3 0,1 6 0,-1 5-1,-1 6 1,-2 5 0,-3 10-588,-2 10 567,6 13 1,-4 11-1,6 6 1,0 1 0,1 2-1,-1 3 1,2 2-1,3 1 1,4-1 0,1-5-1,0-5 1,1-4 278,2-3 0,1-2 0,-3-8 1,-1-6-1,2-4 0,1-4 1,3-8-1,1-5 0,-1-7 1,-3-5-1,-1-5 0,-2-4 0,-2-4-155,-1-1 0,-2 0 0,-4 0 0,-1 1 0,0 4 1,-1 4-1,-2 6 0,-3 4 0,0 6 0,0 7 1,2 8-1,-1 6 0,1 8-410,1 7 1,7 4 0,1 7 0,0 0 0,2 1 0,1 2 0,2 0 0,0-3-1,0-4 1,0-1 0,2-1 0,3-4 0,3-5 510,0-4 0,0-4 1,-1-6-1,5-1 0,0-4 1,3-6-1,-1-7 0,1-6 1,-1-3-1,0-3 1,1-2-1,-1-2 0,-1 2 1,-4 2-435,-2 1 0,-3 0 0,0 4 0,-6 4 0,-6 8 0,-5 5 0,-1 6 0,-2 6 0,-2 5 0,-1 6 1,0 2 204,-2 2 0,5 2 0,0-3 0,2 1 0,-1-2 0,2-1 0,2-1 0,1-1 0,1 1 0,-1-3 0,2-2 1,2-5-1,3-4 134,1-1 1,0-1 0,4-4 0,-2-6 0,1-5 0,1-3 0,0-1 0,-2 1-1,1-2 1,1 1 0,-2-1 0,-3 3-125,-1 2 1,-4 2 0,3 1 0,-3 2 0,-1 3 0,-1 3 0,1 5-1,-3 5 1,-2 3 0,-5 3 0,-2 2 0,0 1-1098,2 1 1278,0-1 0,-4-6 1,3-2-1,2-1 1,2 0-1,2-3 1,-1-6-1,1-5 1,-1-5-1,1-4-164,0-1 0,-6-7 0,4 2 0,-1-1 0,-4-1 0,-1 2 1,-2 0-1,0 2 0,-2 4 0,-3 7-7,-4 6 1,-4 16 0,-2 5 0</inkml:trace>
  <inkml:trace contextRef="#ctx0" brushRef="#br0">22314 11424 14354,'19'-41'0,"2"2"0,0 6 734,-1 2 1,0 9-1,-8 3 1,-4 4-1,-8 6-554,-8 4 1,-4 11 0,-4 9-1,-4 7 1,-2 7 0,-2 5-1,2 2 1,-1 3 0,1 1-1,-2 3 1,1 2 0,4-2-1,2-3 1,-1-2 0,-1 0-384,1 1 0,7-2 0,3-1 0,2-5 0,3-7 1,1-4-1,5-4 0,5-6 0,8-10 0,7-10 1,5-7 253,4-7 0,8-3 0,-1-4 0,4-1 1,3-3-1,2-2 0,-2-1 0,-1 0 0,-2 1 1,-1 3-1,-5 7 0,-9 6-58,-7 5 1,-11 15 0,-7 7 0,-8 12 0,-9 11-1,-9 7 1,-4 8 0,-1 3 0,-1 6 0,-2 3-1,-1 2 1,0-2 0,4-2 65,2-1 0,4-7 1,-2 2-1,5-3 0,4-5 1,6-7-1,4-9 0,3-6 1,4-5-1,3-4 0,4-4 1,4-5-1,3-6 0,3-7 62,5-5 0,3-9 0,2 0 0,0-5 1,0 0-1,-1 0 0,0 0 0,-3-1 0,-2 2 1,-3 4-1,-4 5 0,-3 2-301,-3 8 0,-7 7 0,2 14 0,-5 12 0,-5 10 0,-5 7 0,-1 5 1,0 4-1,1 2 0,1 1 0,1 1 0,1 0 114,1 3 0,4-4 0,-2-2 0,4-5 0,3-3 0,3-5 0,2-4 0,3-9 0,2-6 0,1-7 0,1-4 0,-1-3 0,2-4 185,3-3 1,-1-9-1,6-10 1,0-3 0,0-3-1,0-2 1,0-2 0,0 2-1,-2 2 1,-1 2 0,-3 3-1,-2 4 338,-2 5-678,-6-1 0,0 15 1,-6-1-1,-1 8 0,-4 11 1,-2 9-1,-3 9 0,2 2 1,-2 4-1,1 2 146,1 1 0,1 0 0,5 2 0,0 0 0,0-2 0,0-6 0,0-5 0,2-3 0,1-1 0,3-1 1,2-1-1,4-5 0,-1-4 161,-2-4 0,6-3 1,-2 1-1,4-3 1,1-2-1,-1-2 1,1-4-1,3-4 1,1-2-1,2-2 1,-2-2-1,-2 1 0,-3-1 448,2-1 0,-4 3 0,1 0 0,-5 2 1,-2 4-98,-1 5-521,-1-1 1,-7 11 0,1-5 0,4 1 0,5-1 0,3 0 93,1 0 1,0-5-1,-1 4 1,-3-1 0,-5 4-1,-4 3 1,-1 3-1,0 1 1,-1 4 0,-4 0-181,-5-1 1,-3 4-1,-1-3 1,0 2-1,-1 1 1,1-2-1,1-1 1,2-4 0,1-1-1,1-3 263,1 0 0,-5 0 1,5 1-1</inkml:trace>
  <inkml:trace contextRef="#ctx0" brushRef="#br0">22141 13410 16897,'-29'-11'0,"2"-2"37,3 2 1,-5 6-1,2 14 1,-6 12-1,-2 8 1,-2 6 0,0 0-1,-3 2 1,-3 0-1,-3 3 10,-2 1 0,-5-4 0,5-3 0,2-4 0,1-3 0,2-1 0,-1-5 0,3-5 1,1-8-1,3-5 0,2-5 0,1-4 0,1-9 0,-1-9-151,2-7 1,2-8 0,3-9-1,1-5 1,2-3 0,0-3 0,0-1-1,2-4 1,1 0 0,2-2-1,0 5 1,-2 5 0,-1 12 157,-4 5 1,2 14-1,-3 10 1,-5 9 0,-3 4-1,-4 4 1,1 4-1,0 7 1,-2 6 0,0 4-1,1 1 1,6 0-1,2-2 47,3-1 1,4 3-1,0-5 1,-2-1-1,0-2 1,1-4 0,1 0-1,-2-4 1,-1-2-1,-2-3 1,1-1-1,-1-4 1,-2-4 0,-1-9-289,-1-7 0,-1-5 0,6-4 1,-1-1-1,0-3 0,-1-2 1,-1-2-1,1-1 0,4 1 1,2 6-1,2 4 0,-2 3 1,0 5 169,0 5 0,0 5 0,-5 13 1,1 4-1,-3 9 0,-1 7 1,-1 5-1,2 4 0,4 1 0,5 1 1,-1 1-1,3-1 95,-1 1 1,3-5-1,7-9 1,1-2-1,-1-5 1,-2-2-1,-1-5 1,0-6 0,-2-9-1,-2-9 1,-3-6-1,0-5-123,1-4 1,-4-4 0,5-6 0,1 0 0,2 1 0,2 2-1,-1 3 1,1 4 0,-1 6 0,3 6 0,0 7 0,3 4 0,-2 5-1,-2 4 50,-2 1 0,1 6 1,0 5-1,-1 5 0,-1 5 1,-1 0-1,-2-1 0,-1 0 1,1-1-1,0 0 1,1-3-1,4-3 0,1-5 55,-1-2 1,3-1-1,-8-5 1,3-2 0,1-2-1,-1-8 1,-3-5 0,-3-7-1,-2-5 1,1-3 0,1-3-1,1 0 1,-1-2-179,-1 0 0,6 5 0,-2 0 0,3 7 0,1 7 0,1 7 0,-1 6 0,1 5 0,0 7 0,-1 5 0,1 7 1,-1 4 140,1 2 1,0 1 0,-1 0 0,1-4-1,0-1 1,1-4 0,2-1 0,1-1-1,-1-1 1,-2-1 303,-1-3-315,-1-4 1,1-8 0,-1-2-1,-1-8 1,-1-4 0,-2-4-1,0-1 1,-1-2 0,0 1-1,-1-4 1,0 1 0,2-1-179,-2 2 1,5 7 0,-3-2 0,4 3 0,4 3 0,2 3-1,-1 7 1,2 6 0,2 7 0,1 3 0,0 3 212,2 3 0,0-3 0,0 3 0,-4-3 0,-1-2 0,-3 1 0,-3-1 0,-6 0 0,-4-1 0,-4-3 0,-6-5 0,-4-4 0,-4-1 93,-1 0 0,0-8 0,0-5 0,1-6 0,4-5 0,4-5 0,5-3 0,4 1 0,2 0 0,4 2 0,5 2 0,3 3-153,-1 5 1,-7 9 0,-3 4 0</inkml:trace>
  <inkml:trace contextRef="#ctx0" brushRef="#br0">21868 10906 8740,'-2'-14'0,"-1"-1"-779,-2 1 1970,0 6 1,5 0-258,0 3 1,2 4-1,3-4 1,4 3 0,4 2-146,2 0 0,5 0 0,3 0 1</inkml:trace>
  <inkml:trace contextRef="#ctx0" brushRef="#br0">26098 10273 28965,'0'-14'-2719,"1"-1"1,4 1-1,5 1 3960,2 4 1,-2 2 0,-2 9-1,0 1-589,0 2 1,-3 0-1,4-5 171,2 0 1,-3 0 257,2 0 1,-7 1-718,2 4-601,-3-3 0,-2 6 0,0-4-1960,0 6 2198,-7-4 1,6 2-1,-6-4 316,1 0 1,4 3-458,-3-2 1,2-4 0,-2 6 75,-4-1 1,1-4 181,-2 2 0,5 3-1679,-4-2 4382,6-1-1178,-4-4-1107,7 0-2929,0 0 0,-6 0 0,-2 0 0</inkml:trace>
  <inkml:trace contextRef="#ctx0" brushRef="#br0">23882 14618 16926,'0'-9'-419,"0"-1"1,0-1 0,0-2 0,2-1 1134,2-1 0,0 6 0,5 1 0,1 0 0,-1 2-6,1-1 1,-7 4-1,4 6-1094,-1 2 1,-4 1 139,2-1 0,-2-2 415,-2 7 0,0-5 64,0 4-453,0-6 0,-2 4 0,-1-6 756,-2 4 1,-1-3-479,1 3 1,2-4 50,-7-1 530,7 0-112,-3 0-562,6 0 0,-2 0 1077,-3 0-438,4 0 19,-6 0-86,7 0-240,0 0 785,0 7-1362,0-6-156,0 6 62,0-7 320,0 0 290,7 0 384,-6 0-907,6 0 665,-7 0 840,0 0-245,6 0-737,-4 0-416,4 0 216,-6 0 2502,0 0-2731,7 0 66,-6 0 121,6 0-92,-7 0 421,0 0 21,6 0 0,-4-2-5,2-3 1,-1 4 0,1-6-260,0 1 0,3 4 1,-4-4-1620,2-1 1234,0 6 1,-1-7 381,1 3 172,0 3-797,-5-4-340,0 6 2089,0 0-1048,6 0 734,-4 0 14,4 0-1296,-6 0-1566,0 0 2134,7 0 201,-6 0-888,6 0 0,-6 0 792,4 0 22,-3 0-144,4 0-53,-6 0 0,2 0-238,3 0-706,-4 0 576,6 0 0,-6 0 107,4 0 0,-2 0-44,7 0 381,-7 0 0,8 2-652,-6 2 1,1-2 1284,-1 3-1001,-3-4 0,6-1 190,-3 0-153,-4 0 163,6 0-672,-7 0-1799,0 0 0,6 7 1,2 1-1</inkml:trace>
  <inkml:trace contextRef="#ctx0" brushRef="#br0">23882 14690 20112,'-8'-22'-1118,"3"3"0,5 9 0,5 5 5151,5 4 0,-2 1-2596,1 0 0,-4 0-118,5 0-779,-7 0 570,3 0-723,-6 0-5184,0 0 4912,0 6 0,7-4 1,1 4-1</inkml:trace>
  <inkml:trace contextRef="#ctx0" brushRef="#br0">22299 9511 20286,'2'-29'-130,"3"0"1,3 0 0,8 1-1,5-1 1,9-2 0,10 1 0,8 0-1,5 2 1,6 1 160,6 0 1,9-8 0,-35 17 0,2-1-1,2 0 1,0 0 0,2-1 0,0 1-1,1 0 1,2 0 0,1 0 0,1 0 0,3-1-1,1 0 1,1-1 0,0 0 0,2 0-1,0 1 1,-1 0 0,0 1 0,1 1 0,1 1-1,0 1 1,1 0 0,2 1 0,1 1-1,-1 1 1,1 1 49,-2-1 1,1 0 0,4 2 0,0 1-1,-6 0 1,0 1 0,2 1 0,0 0 0,-1 1-1,1 0 1,-2-1 0,0 1 0,0 1-1,-1 0 1,-2 0 0,0 2 0,-1 1 0,0 1-1,-1 1 1,-1-1 0,1 1 0,-1-1-1,-1-1 1,-1 1 0,-2 0 0,1 1-58,-2 0 0,0 0 0,-1 3 0,0 1 0,1 0 0,0 0 0,-1 1 0,-1 0 0,-1 2 0,-1 0 0,0 0 1,0 2-1,-2 0 0,-1 2 0,0 0 0,0 0 0,37 11 0,-38-10 0,0 1 0,37 10 0,-4 3 0,-7 3-78,-5 0 1,-2 1-1,3 2 1,4 1-1,-1 3 1,-3 1-1,-2 4 1,-4 2-1,-2 3 1,-3 1-1,-1 2 1,-4 0-1,-1 2 1,-2 2-39,0 4 1,-1 7-1,-2-1 1,-4 0-1,1 1 1,-2 1 0,0 1-1,-3 2 1,-3 1-1,-5-1 1,-5 1-1,-3 3 65,-1 1 0,-2 0 1,-2 0-1,-3 0 1,-2-1-1,-3 1 0,-3 2 1,-4 1-1,-6 3 1,-3 1-1,-1-1 0,-1-3 1,-1 2 39,7-36 0,-1-1 1,-7 34-1,-6 4 1,2-7-1,2-3 1,-2 3-1,-3 1 1,-3-2-1,-1-3 1,-1-3-1,0-1 1,0-1-1,0-1-10,1-2 1,-1 2 0,0-2-1,2-3 1,1 0 0,2-2 0,0-1-1,0-5 1,0-4 0,-1 0 0,-2 0-1,-2 3 1,-1-1 224,-4-4 0,4-1 1,-6-7-1,3-1 1,-2 1-1,0-1 1,-2 1-1,0 0 0,-1-1 1,-1 1-1,4-1 1,3 1-1886,5-2 1574,-5-2 0,2-1 0,-4 1 0,4 2 0,1 0 0,-1-3 0,-2-3 0,-2-2 0,0 0 0,1-2 0,-2 0 0,0-1 0,-1 0 6,4-3 0,-4 4 1,-1 0-1,-2 1 0,3-2 1,-1-1-1,0 4 0,-3 3 1,0 1-1,0-3 0,4-1 1,-1 2 82,0 1 0,-1 2 0,-6 0 0,3-1 0,1 1 0,3-2 0,0-1 0,1-2 0,-3 0 0,1-2 0,1-3 0,0-3 0,2 0 107,0 4 1,-8-4 0,3 4 0,0-1 0,-2 1 0,1-1 0,-2 2 0,0 1 0,-1 0 0,3-1 0,2 0 0,4 1 0,2 2 0,-1 0-63,2 2 1,-3-1-1,1 1 1,1-4-1,-2 1 1,-2-2-1,-1-1 1,-1-2-1,-1-2 1,-1-2-1,-2 2 1,-1 2-1,3 1 7,2-1 0,-1-2 1,5-2-1,-1 2 0,-3 2 1,1 1-1,1-2 0,0-1 1,0-1-1,-2 1 0,-1 0 1,0 0-1,1-3-5,-1-1 1,0-1-1,-1 1 1,1-3 0,-2 1-1,2-1 1,-1-1 0,-1 0-1,-1-1 1,0-1 0,1-3-1,2-1 11,2-2 1,0 0-1,-6 0 1,1 0-1,0 0 1,2 0-1,1-2 1,1-2-1,-2-6 1,-3-3 0,0-1-1,2-1 1,1 1-21,-1 0 1,-1-1 0,0-1 0,0-1 0,-1-4 0,1 0 0,2-1 0,-1-2 0,1-5 0,-4-5 0,2-2 0,1-4 0,4 0-82,-2 1 0,0-5 0,0 4 0,3 1 0,0 3 1,2 4-1,-2 0 0,1 0 0,-4-2 0,0 2 1,0 2-1,1 1 0,-1 0 4,-1 0 0,-1 1 0,2-3 0,2-1 1,0-3-1,-1-2 0,1-3 0,-2-1 1,-2-2-1,-1-1 0,0 1 0,-2 0 34,-3 0 0,8 1 0,-1 4 0,4 4 0,5 4 0,2 1 0,1 0 0,2-1 0,3-2 0,3-3 0,2-2 0,-2-4 1,0-4-35,0-3 1,2-6 0,3 1 0,-1-3 0,-4-2 0,-2 1 0,-2-1 0,-1-1-1,1-2 1,2-1 0,3 1 0,2 2 0,2 3-145,2 3 1,-1 4 0,1 6 0,-2-2 0,-2-2 0,-1-2 0,0-2 0,0-4 0,-2-1 0,-1-3 0,-4-1 0,0-4 0,2 0-52,5 0 0,-2-5 0,4 2 1,2-4-1,6 1 0,2 3 0,4 6 1,2 7-1,1 4 0,0 4 1,1 1-1,4 4 255,5-1 1,7 0-1,2-2 1,1-4 0,0-5-1,4-3 1,4-1-1,0-3 1,3-2 0,1-4-1,3 1 1,2 3-1,4 2-198,6 3 1,-22 25 0,2 0 0,3-1 0,1 0 0,0 0 0,0 1 0,0 0 0,-1 1 0,0 2 0,-1-1 0,30-26 0,-28 29 0,1 0 0,1 1 0,1 1 0,1 0 0,2 0 0,1 2 0,1 0 0,1 0 0,1 1 0,2 0 0,0-1 212,3 0 1,0-2-1,3 0 1,1-1 0,3-2-1,1-1 1,0-1-1,0 1 1,2-2 0,0 1-1,1-1 1,0-1-1,1 2 1,1 0 0,-1 0-1,0 1 1,1 0-1,-1 0 1,-1 0 0,-1 0-1,1 1 1,0-1 0,-1 1-1,0 0 1,0 1-1,0 0-54,-1-1 0,0 3 0,-3 5 0,0 1 0,1 2 0,-1 1 1,0 4-1,-1 3 0,-2 3 0,1 1 0,-1 2 0,1 1 275,1 0 0,-1 3 0,-5 7 0,1 3 1,3 1-1,1 0 0</inkml:trace>
  <inkml:trace contextRef="#ctx0" brushRef="#br0">12905 11165 6058,'0'-29'0,"0"-1"0,0-3 0,0-4 434,0 0 0,1-5 0,6 6 0,6-3 0,4 3 0,2-1 0,2 2 0,3-2 0,3 0 0,4-3 0,2-1 0,4-3 0,1 1 1,2 0-238,5 0 0,0 0 0,8 0 0,1-1 1,3 1-1,6 0 0,4 0 0,-31 21 0,1 1 1,3-1-1,0 1 0,3-1 0,1 0 1,0 1-1,0 1 0,-1 0 0,0 0 0,-1 1 1,-1 1-1,1 0 0,-1-1 0,2 2 0,-1-1-116,0 0 0,1 1 0,1 0 0,1 0 0,-4 3 0,0 0 0,2-1 0,0 1 0,2-1 0,1 1 0,1 0 0,0 1 0,1 0 0,0 0 0,0 2 0,0 0 0,2 0 0,1 1 0,2 0 0,1 1 0,4-1 0,1 1 0,0-1 0,0 1 0,0 0 0,0 0 0,-2 1 0,0 0 1,0 1 1,-1 0-1,-1-1 1,-1 1-1,1 0 1,0 0-1,1 0 1,-1-1-1,0 1 1,0-2-1,0 1 1,0-1-1,0-1 1,1 1-1,-2 0 1,0 0-1,0 1 1,-1 0-1,0 1 1,0 0-1,0-1 1,-1 1-1,0 1 1,0 0 915,0 1 1,-1 0-974,-1-2 1,0 1-1,1 4 1,-1 1 0,0-3-1,-1-2 1,0 2 0,0-1-1,-2 0 1,0 0 0,0 1-1,0 0 1,0 0 0,1 0-1,0 1 1,1 0-1,0-1 1,0 1 0,-1 2-1,0-1 1,-2 1 0,0 1-1,0 0 1,-1 0-7,1 0 0,-1 0 1,4 0-1,0 0 1,-2 0-1,-1 0 0,-1 0 1,-1 0-1,-2 0 1,-1 1-1,39 4 1,-39-1-1,0 2 0,2 0 1,0 0-1,2 2 1,0-1-1,-1 0 0,1 0 1,-1 0-1,0 1 1,-1-1-1,0 2 1,1-1-1,0 1 160,0 1 1,0-1-1,4 1 1,0 0-1,-1-3 1,-1 0-1,-3 0 1,0 0-1,-2 0 1,0 1-1,34 6 1,0 0-1,0 1 1,0-1 0,-3 2-1,-5 2 1,-1 3-1,-1-1-42,4 1 0,-3 5 0,1-4 0,2 2 1,1 0-1,5 2 0,-36-13 0,0 1 0,2 0 1,0 1-1,-2-1 0,0 0 0,36 15 0,-4 0 1,-1 0-1,0-1-46,4 1 0,-1-2 0,-4-1 1,-3-2-1,-1 2 0,-1 1 1,0 2-1,-2-1 0,2 1 1,5 0-1,6 1 0,-35-14 1,0 0-1,0 1 0,0 0-54,-1-1 1,-1 0-1,35 16 1,1 0-1,-36-15 1,1 1-1,0 0 1,2 1 0,-1 0-1,1 0 1,-1 0-1,0 0 1,0 0-1,0 1 1,-1 0 0,0 0-1,0 0 1,1 1-1,-1 1 1,0-1-1,1 1 1,0 0-43,0-1 1,1 1 0,3-1-1,0 1 1,-3-1 0,-2 1 0,1 0-1,0 1 1,-1 0 0,-1 0-1,-2 1 1,0 0 0,-2 0 0,-1 0-1,28 24 1,-5 2 0,-2 1 0,4 3-1,-28-26 1,0 0 0,1 0-1,-1 0 1,28 26-24,-6-1 1,4 0 0,-3 5-1,3-1 1,0 1 0,-2 1 0,-1 2-1,-27-30 1,1 1 0,-1 0 0,1 0-1,-2 0 1,1 0 0,22 29-1,-5-2 1,-3-1-38,0-1 0,-5 6 0,-2-1 0,-2-1 1,-2-2-1,-1 0 0,3 2 0,1 3 1,1 0-1,1 0 0,-1-2 0,1 0-1198,-2 1 1128,-2 6 0,-1-4 1,-2 5-1,-3-2 1,-5-6-1,-3-3 1,-3 0-1,-3 0 1,-5 0-1,-4-3 1,-1 0-1,-1 0-71,-4 2 0,-3 3 1,-7-2-1,-1-3 0,-1 0 1,-4 1-1,0 4 0,-1 3 1,1 0-1,0 1 1,4-1-1,-1 2 0,-1 0-1,-5 2 1,2-4-1,-1-3 1,1-5 0,-1-5-1,-2 0 1,-4-3-1,-4-1 1,-6-6 0,-4-1-1,-5-2 1,-5 1-1,-4-1 140,-6-1 0,3 0 0,-7-5 0,-2 1 1,-3-1-1,-3-1 0,-2-4 0,0-2 0,-1-2 1,37-12-1,-1-1 0,-3-1 0,0-1 1,-2 0-1,0 0 0,-1-1 0,0-1 54,0-1 1,0-1 0,0 1 0,-1-2 0,-4-1-1,0 0 1,-2 0 0,-2 0 0,-1 0 0,0 0-1,-2-1 1,0-1 0,1 0 0,-1 0 0,1 0-1,0-1 1,-1-1 0,0 0 0,-3-1 0,0-2-1,-2 1 1,-1-1 0,-1-2 0,0 0 12,0-2 1,1 2 0,0 1 0,1 0 0,-1-2 0,1-1 0,-2 2 0,-1 1 0,0-1 0,-1 1 0,0 1 0,1-1 0,0 0 0,1-1-1,1 0 1,0 0 0,-1-2 0,-1 0 0,-2 0 0,0-1 0,-2 1 0,0-1 0,0 0 0,0-1 0,3 0 0,0 0 22,3 0 1,0-1 0,-2-1-1,0-1 1,-2 1 0,1 1 0,-2-3-1,1-1 1,0-1 0,1-1 0,1 1-1,0-1 1,0-1 0,0 1 0,-1 0-1,-1 1 1,-2-1 0,0-1-1,0 1 1,-1-1 0,0 0 0,0 0-1,2 0 1,0 0 0,0 0 0,0 1-5,0 0 0,0 1 0,-3-3 0,1 0 0,-2 1 0,1 1 0,-1-1 0,1 0 0,3 0 0,0-1 0,1 0 0,1 0 1,-1 0-1,1-1 0,-3-1 0,0-1 0,0 0 0,0 0 0,1-2 0,0 0 0,2 0 0,0-1 0,0-1 0,-1-1 1,0 1-1,0-2 33,-2 1 1,0-1-1,-2-1 1,1-1 0,0 1-1,0 1 1,2 1-1,0 0 1,0 0 0,1 0-1,1 0 1,-1 0 0,0-1-1,-1-1 1,0 0-1,0-1 1,1 0 0,0 0-1,2 0 1,1 0 0,3 0-1,0-1 1,1 1-1,0 0 1,-1 0 0,-1 1 60,-3 0 1,1 1-1,7 0 1,0 0 0,0 1-1,-1 0 1,2 1 0,0-1-1,-1 0 1,0 0 0,-1-2-1,0 0 1,1 2 0,0-1-1,3 1 1,1 0-1,2 2 1,1-1 0,2 0-1,1 0 1,2-1 0,0 0-1,2-1 1,1 0 0,2 1-1,0 0 39,1 2 0,2 0 1,3-2-1,1 0 0,3 1 1,0 1-1,0-2 0,1-2 1,-1 0-1,2 0 1,-2-2-1,2 1 0,1 1 1,1-1-1,-27-28 0,4 3 1,3 2-1,1 3 1,2 0-1,1 1-74,3 1 1,9-4-1,-1 3 1,2 1-1,2-1 1,1 2-1,7 0 1,4 0-1,5 0 1,4 0-1,4 0 1,5 2-1,5 1-246,4 2 0,10 0 1,5 0-1,5 1 0,5 4 1,4 3-1,4 1 1,1 1-1,2-1 0,1 0 1,2 1-1,-3-1 0,-4 1-1132,-2-1 1,-4-4-1,5 4 1,0 2 0,-5 3 1299,-3 5 0,-8-3 0,0 6 0,1 4 0,3 4 0</inkml:trace>
  <inkml:trace contextRef="#ctx0" brushRef="#br0">27651 13985 11722,'20'-33'0,"-1"-1"0,-3 2 0,-4 3 461,-2 5 1,-7 12 0,-1 12 0,-10 9 0,-13 10 0,-11 10 0,-9 8 0,-9 5 0,-4 1 0,-6 0 0,-2 2 0,29-22 0,-1 2 0,-2 0 0,0 1-621,-1-1 0,1 1 1,-3 2-1,-1 0 0,1-2 1,0-1-1,-2 2 1,0-1-1,-1-1 0,0-1 1,-1-1-1,1-1 1,2-3-1,0-1 0,-34 12 1,7-4-1,3-4 1,2-1-1,1-3 0,5-2 1,7-2-1,4-1 1,2-2-36,0-1 1,6-2 0,3 1 0,4-4 0,3-3 0,3-2-1,5 0 1,3-2 0,3-4 0,3-9 45,5-7 0,-2-5 0,-1-2 0</inkml:trace>
  <inkml:trace contextRef="#ctx0" brushRef="#br0">26328 13885 11262,'19'0'0,"0"0"0,0 1 0,0 6 260,1 7 1,4 13 0,-5 12 0,-2 4 0,-1 5-1,-1 4 1,1 4 0,1 4 0,4 2 0,3 3-1,5 3 1,4 0 0,4 4 0,-17-34 0,0-1-296,1 1 1,0 0 0,0 4 0,1 2 0,-1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10171 7669 6617,'0'-16'0,"0"-2"0,0-1-642,0 2 0,0 1 0,0 1 0,0 1 1123,0-1 0,0 6 0,2 2 0,1 6 0,3 7 0,2 5 0,4 4 0,0-1 0,3 1 0,-1-1 0,1 0 0,1 1-218,3-1 0,-2 2 1,6 2-1,-1 1 1,0-2-1,4-1 1,0-1-1,1-1 1,0 1-1,3-1 1,1 0-1,-1 1 1,0-1-91,4 1 1,-2-1-1,5 0 1,-2 1 0,-1-1-1,-1-1 1,1 0 0,-2-2-1,-2 2 1,-3-2-1,-1 2 1,-2-1 0,0 3-77,-2-1 1,4-4 0,-6-1 0,1 3 0,2 0 0,-3 1 0,3-2 0,-2-1 0,-1 1 0,0 2 0,0 1 0,3 1 0,1-1-58,0 1 1,-5-1 0,3 0 0,1 1 0,-3-1-1,3 0 1,-2 1 0,1-1 0,-1 1 0,1-1 0,-1 0-1,0 1 1,-2-1-2,2 1 0,-5-1 0,3 0 0,-2 1 0,1-2 0,1-2 0,-1-2 0,-1 2 0,1 1 0,1-1 0,0-2 0,0 3 0,1 0 89,-3 3 0,4-2 0,0-1 0,0 0 0,-1 0 1,-1 0-1,1 0 0,-1 1 0,0 3 0,0 0 1,0 0-1,-1-3 0,-2 0 80,-2-1 1,1 3 0,-1-2 0,1-2 0,-1-3 0,0 0 0,1-2 0,-1 1-642,0-4 1,-6 0 0,-6 0 622,-10 2 0,-8 0 0,-13-5 0</inkml:trace>
  <inkml:trace contextRef="#ctx0" brushRef="#br0">11941 8388 6975,'1'-28'0,"3"0"558,0 4 0,8 4 0,-3 7 0,4 2 0,1 3 1,1 1-1,-1 6 0,1 2 0,-1 6 0,0 2 1,1 6-1,-1 4-594,1 3 1,-1 1 0,0 2-1,1-1 1,-1 2 0,-1 1-1,-2 3 1,-1 2 0,1 2-1,0-2 1,0-2 0,-1-1-1,-1 0 1,1-1-44,0 1 0,-2 0 0,1 0 1,-2-2-1,-3-1 0,1-2 1,-2 0-1,-1-2 0,-4-3 1,-2-3-1,-8-2 0,-5 1 1,-7-1 409,-3 1 1,-9-3-1,-2 0 1,-7-3-1,-7 2 1,-11 2-1,-7 3 1,-8 2-60,35-9 0,-1 1 1,-8 5-1,-1 2 1,-6-2-1,1 0 1</inkml:trace>
  <inkml:trace contextRef="#ctx0" brushRef="#br0">7898 11957 29709,'-5'-15'-3277,"1"1"0,-1 4 0,5 1 3088,0-3 1,0 8 0,0 4 0,1 8-1,4 4 1,3 3 0,2 1 0,-1 3-1,3 5 1,0 3 0,3 2 0,-1 0-1,0-1 1,2 3 0,2 1 136,1 1 93,0 7 0,2-3 0,3 6 1,3 0-1,2 2 0,0 2 1,0 2-1,-1 1 0,3 1 1,1-2-1,3 1 0,0-4 1,3 1 249,4 1 1,0-2-1,10 5 1,1 0-282,-2 1 1,7 0 0,-4 4 0,5-1 0,-1-4 0,-1-2 0,-2-2-1,-1-4 133,-3-5 1,5-1 0,-3-7 0,3 1-1,1-4 1,1-2 0,0-2 0,1-2-1,1-2 1,3-2 0,-2-2 0,-2-6-1,0-1 174,3 0 0,9 2 1,5 3-1,1-2 0,0-1 1,1-1-1,2 1 1,-39-6-1,1 0 0,0 0 1,-1 0-1,1-1 0,-1 0 1,0 1-1,0-1 1,0-2-1,1 1 0,1-1 1,0 1-287,3 0 0,-1 1 1,37-2-1,-40 2 1,-1-1-1,37-2 1,1-3-1,-39 0 0,1-1 1,2 1-1,-1-1 1,0-1-1,1 0 1,37-5-1,-4 1 0,1-2 1,-36 4-1,0 1 1,1-1-1,0-1 26,2 1 1,-1 0 0,-2-1 0,-1 0 0,0-1 0,0 0 0,0 0 0,0-1-1,0 1 1,0-1 0,1 1 0,-1-1 0,1 0 0,0-1 0,-1 0 0,0 0-1,0-1 1,0 0 0,-1 0 0,0 0 0,2-1 0,0 0 0,-1-1 0,1-1 10,1 0 1,-1-2-1,1-2 1,-1 0-1,-3 1 1,0 1-1,1-1 1,0-1-1,2-1 1,-1-1-1,3-2 1,-1 1-1,1-2 1,-1 0-1,-2 0 1,0 0-1,-3 0 1,-1 0-1,-1 0 1,-1 0-1,0 0 1,1 0-1,0 0 1,0 0-1,0 0 1,-1 0-43,27-22 1,-2 1 0,-8 2 0,2 0 0,-2-1 0,0 1 0,-1 0 0,-1 0 0,-1 0 0,2 0 0,1-1 0,0 3 0,-3 1-132,-3 2 0,1-1 0,-1-2 0,-4 1 0,-2 3 0,-6 2 0,-6 3 1,-4 1-1,-6 3 0,-1 0 0,-1 4 0,-2 5-623,-4 3 1,-1 2-909,-3-1 0,-5 7 1,0 4-1,-6 4 0,-4 3 1254,0 2 0,7-2 1,0-8-1,5-5 0,2-2 1,-2-1-1,-5 3 692,-7 5 1,-3-1-1,-3 1 1,-3 4-1,-5 2 1,-3 6-1,-3 2 1,-4 6-1,-3 2 1,-3 2-1,-1 2 1,-6 3-1,0 3-602,-3 2 0,-3 0 0,5 0 0,2-1 1,3 0-1,4-3 0,7-2 0,7-3 0,7-2 1,7-2-1,6-2 0,5-1 261,5-3 1,9-10 0,9-8-1</inkml:trace>
  <inkml:trace contextRef="#ctx0" brushRef="#br0">14718 11971 23291,'24'-37'0,"-1"7"0,1 7 0,0 11 0,-1 5 0,-2 9 0,-4 6 0,-1 5 0,-1 1 0,-3 0 0,0 2-332,-3 4 1,-4 4-1,5 8 1,-1 3 0,1 2-1,-1 4 1,2 5-119,2 7 1,8 10 0,1 2 0</inkml:trace>
  <inkml:trace contextRef="#ctx0" brushRef="#br0">10214 7482 6635,'0'-15'0,"0"1"-161,0 0 0,0 4 0,0 1 0,2-1 0,1 0 0,4 2 0,1 2 767,3 3 1,-3 1 0,1 4 0,3 1-1,0 2 1,3-2 0,1-1 0,1-2 0,4 0-1,3 0 1,6 0 0,7 0 0,6-2-1,5-1 1,7-4-191,5-1 0,1 4 0,6-4 0,0 1 1,-1 4-1,-4 1 0,-3 2 0,1 0 0,-1 2 1,-2 1-1,-4 4 0,-3-1 0,-2 2-279,-2 0 1,4-5 0,-3 2-1,0-3 1,-2-2 0,-1 0 0,3 0-1,-1 0 1,-3 0 0,-4 0 0,-4 0-1,-3-2 1,-4-1-310,-4-2 0,-3-5 1,-8 4-1,-5-2 1,-8-2-1,-8 2 1,-6 4-1,-6 2 380,-4 2 0,-3-6 1,-1-2-1</inkml:trace>
  <inkml:trace contextRef="#ctx0" brushRef="#br0">11452 7108 27279,'-15'-2'0,"1"-3"-806,0-4 1,-1 2-1,2 4 1,4 6 0,6 7-1,6 1 1,8 0 0,7-1-1,7 1 1,7 0 0,6 1 1095,4-3 0,-4 1 1,1 4-1,1 0 0,0 1 1,0-1-1,-4 1 0,-2-1 1,-5 2-1,-7 2 0,-4 1 1,-5-2-1,-2 1-408,-3 1 1,-5-3 0,-11 5-1,-8-2 1,-5 2 0,-6 0-1,-3 1 1,-7 0 0,-3 4 0,-6 1-1,-4 4 1,-4 2 195,-2 6 0,21-19 0,-1 1 1,0 1-1,-1-1 0</inkml:trace>
  <inkml:trace contextRef="#ctx0" brushRef="#br0">8243 11942 25325,'-6'-14'-3277,"6"1"0,0 3 0,8 7 3284,5 6 1,1 5-1,2 8 1,3 2-1,4 1 1,1 0-1,0 2 1,3 2-1,3 1 1,4 0-1,-2 1 1,0 2 0,1 2-1,6 1 1,2 2 77,2 2 0,1 0 0,-1-6 0,2 1 0,1 0 0,2 0 0,-2-1 0,-1 1 0,-2 0 0,2 0 0,1 0 0,2-1 0,-1 1 0,-3 0 15,-1 0 0,2-1 1,2 1-1,1-2 1,-2-3-1,-1-4 1,-1-4-1,3-2 1,2 0-1,1 1 1,1-1-1,-1 0 1,1 1 68,0-1 0,2-4 0,3-1 0,-4 1 0,-4 0 0,-3-2 0,0-2 0,0-3 0,-2-1 0,-5-2 0,-3 0 0,0 0 0,2 0 14,3 0 0,2-7 0,2-4 0,3-5 1,2-5-1,3-1 0,0-2 0,1 0 1,0 0-1,0-1 0,-1-3 0,1 0 1,0-1-163,-2 0 0,-1 0 1,-7 0-1,0 1 1,0-1-1,-1 0 1,-2 0-1,-4 1 0,-1-1 1,-1 0-1,0 0 1,-1 0-1,-1 1-142,-1-1 1,2 0-1,1 0 1,-1 1-1,1 0 1,1 4-1,0 4 1,0 0-1,-3 1 1,-1 2-1,-4 1 1,-3 1 160,-5 1 1,-5 0 0,-2-1-1,-4 1 1,0 1 0,-2 2 0,0 1-1,-2-1 1,-3-2 0,-1-1-1,0-1 1,-1 3-1126,-4 2 744,3 4 0,-6 6 0,3 0 0,-4 0 1,-4 0-1,-1 0 116,-1 0 0,7-2 1,3-3-1,4-4 558,1-4 1,0-1 0,-2 1 0,-3 3 0,-6 5 0,-5 4 0,-5 2-1,-1 4 1,-4 3-328,-1 0 0,-1 5 0,-3-4 0,-1 6 1,-3 2-1,-2 4 0,-1 0 0,1 1 0,2-1 1,1 0-1,2-2 0,4 0-1647,2 1 0,8-1 1566,-1-5 0,3 0 0,2 1 0</inkml:trace>
  <inkml:trace contextRef="#ctx0" brushRef="#br0">11984 11899 16925,'14'-24'0,"1"2"0,-1 3 274,1 6 1,-1 5-1,0 9 1,1 4-1,-1 5 1,1 3-1,-1 2 1,0 3-1,1 3 1,1 1-1,1 4 1,2 1-639,-1 2 0,0 0 1,-1 1-1,2 3 0,1 4 1,-1 3-1,0 2-92,-2 3 1,6 14 0,-1 0 0</inkml:trace>
  <inkml:trace contextRef="#ctx0" brushRef="#br0">10358 11108 24652,'-4'-10'-1134,"-1"1"0,0 4 0,5-5 1,0-1-1,2-2 0,2-1 0,8-1 1441,5 1 0,-1 0 0,5-2 0,1-2 0,5-1 0,7 0 0,3-1 0,3 0 0,4-3 0,8-2 0,5-2 0,4-2 0,1 0 0,2 0 0,2-1-110,2-4 1,1 5 0,0-1 0,-2 5 0,0-1-1,2-1 1,0-2 0,-1 2 0,-4 1 0,-1 4 0,-3 1-1,4 2 1,2 0-82,3 0 1,-4-1-1,1 6 1,-1 1 0,1 2-1,3 1 1,-1 1 0,1-1-1,-2 2 1,2 2 0,1 1-1,2 0 1,-1 0 0,-3 2-42,-1 2 1,-6 1 0,3 0 0,-2 0-1,1 0 1,-2 0 0,-2 0 0,-3 1 0,-2 4-1,-3 5 1,-1 2 0,-4 3 0,-1-1-125,-2 1 0,2 1 0,1 1 0,2 2 0,-2-1 0,-1 0 0,-2-1 0,0 4 0,1 0 0,-3-1 0,-1 0 1,-1-1-1,0 2 14,3 1 0,0-3 0,-2 4 0,-4-1 0,1-1 0,-2 1 0,2 0 0,-2 2 0,0 0 0,-4-1 0,-4-1 0,-3-1 0,1 1 0,1-1-2,-2 0 0,-2-2 0,-4-5 1,3 1-1,1-1 0,2 1 1,-1-1-1,-4-1 0,-2-2 0,-1-1 1,2-1-1,-4 1 0,1-2 190,-4-2 0,-5 4 0,2-4 1,-1 2-1515,-4 3 1,-8-4-1,-5-2 1235,-2-4 0,-3-14 1,1-3-1</inkml:trace>
  <inkml:trace contextRef="#ctx0" brushRef="#br0">14602 10547 7303,'-4'-37'0,"-1"5"0,2 6 431,1 7 0,4 5 0,2 4 0,6 5 0,3 4 0,0 2 1,-2 4-1,-2 5-154,3 2 0,0 3 1,3-1-1,-1 2 1,1 2-1,-1 3 1,0 1-1,1 2 1,-1 0-1,0 0 1,1 0-1,-1 0 1,1 0-159,-1 1 1,0 1 0,1 0 0,-1-4-1,1 0 1,-1-1 0,-1 0 0,-2-3 0,-3-3-1,-2 0 1,-1-1 0,0 1 0,0-1 124,-2 0 1,-3-6 0,-5-1-1,-6-2 1,-7 1 0,-7 0-1,-6 2 1,-5-1 0,-6 1-1,-8 0 1,-4 3 0,-5 2 0,-3 1-572,-5 1 0,-5 1 0,-2 3 0,2 3 611,7 0 0,-3 6 0,3-6 0</inkml:trace>
  <inkml:trace contextRef="#ctx0" brushRef="#br0">15322 10935 21054,'-10'-5'0,"1"-1"-1153,-3-2 1,4 5 420,-1-2 0,7 3 1,2 2-1,7-1 1,2-3-1,1 0 1054,1 0 1,-3 3 0,2 1 0,-1-2 0,1-1-36,-1-2 1,-1-1-1,2 1 1,-4-3-1,1-1 1,1-1-1,1-1 1,1-2-180,1-1 0,-3-1 0,2 1 0,1-1 0,2 1 0,1 0 0,0-1 0,1 1 0,-1-1 0,1 1 1,-1 0-1,2-1 0,2 1 216,1 0-275,0-1 0,-3 1 0,1 1 1,3 2-1,-3 1 0,-1 1 1,-1-1-1,-1 0 0,0 1 1,2-1-1,2 2 0,1 0 35,-1 0 0,-1 0 1,1-3-1,3 1 1,1 1-1,4-1 1,-1 1-1,1-3 1,-1 1-1,4-2 1,5 1-1,2-3 1,4 1 70,2-2 0,6 5 1,3-8-1,3 3 1,6 1-1,-1 1 1,0-1-1,0 1 0,2 0 1,1-1-1,-1 1 1,0-1-1,-1 1 121,3 0 0,1-1 0,-2 1 0,4 1 0,-1 2 0,-3 3 0,-1 0 0,0 2 0,3-2 0,0 1 0,0 1 0,-4 3 0,-2 1-300,-5 2 1,3 0 0,-5 2 0,0 1 0,-3 3 0,-3 2 0,-1 3-1,3 2 1,1 2 0,0-1 0,1-1 0,2-2 456,1-2-376,10 7 1,-14-3 0,9 5 0,-1-1 0,0-1 0,4 2 0,0 0 0,1 1 0,-3 0 0,-6 0 0,-4 2 0,-5 1-102,-3 4 1,-8-5-1,2-1 1,-4 0-1,-3-1 1,-1 0-1,-2 2 1,2 1-1,1 2 1,2-1-1,-1-1 1,3 0-1,2 2 17,6-1 0,-3 2 0,3-6 1,-1 1-1,0-1 0,-1 0 1,-3-3-1,-5-3 0,-5-5 1,-4 0-1,-2-2 0,-2 1-531,-2-4 0,1-2 0,-4-1 603,-6 0 0,-7 0 0</inkml:trace>
  <inkml:trace contextRef="#ctx0" brushRef="#br0">19537 10273 29313,'-13'-33'-1639,"4"-1"1,4 10-1,10 14 1,4 12 0,4 6-1,2 3 1698,-1 5 1,5-1 0,2 5-1,1 0 1,4 0 0,-1 3-1,1 2 1,-4 3 0,1 0-1,-1 1 1,2 0 0,0 0 0,-2-1-115,-1 1 0,3 5 0,-3-1 0,0 1 0,0-1 0,-2 1 0,0-2 1,0-2-1,-1-1 0,-2 0 0,-2-2 0,-1-3 0,-2-3-664,-1 0 539,-7-5 1,3 1 0,-6-4 0,-1 3 0,-4-2 0,-6-2 0,-7-6 0,-6-1 445,-3 0 0,-8-1 0,-4-4 1,-4 2-1,-6 1 0,-9 4 1,-9 1-73,-8 3 1,29-2 0,-1 1 0,-4 1 0,0 0 0</inkml:trace>
  <inkml:trace contextRef="#ctx0" brushRef="#br0">12560 11957 26141,'-15'0'-1093,"7"0"1,2 1 0,6 4 0,0 5-1,1 2 1,6 4 0,6 4 0,6 4-1,3 3 1012,4 1 0,2 6 1,4 1-1,4 4 0,0 4 1,4 3-1,2 2 0,1 0 1,0 2-1,2 1 1,1 2-1,4-2 0,-1-3 1,3-5-1,-1-3 182,3-2 0,0 1 0,-1 2 1,-3-1-1,-2-2 0,1 2 0,4 2 1,3 0-1,1-3 0,1 0 0,1-1 1,2 1-1,0-1 53,-2 2 0,-2-5 0,1 0 0,-1-1 1,3-1-1,0-2 0,4-4 0,0-5 1,2 1-1,-1-2 0,4-1 0,1-2 0,1-2 16,-4-2 0,-2-4 1,-4-1-1,1 4 0,-1 2 1,-3 1-1,-4-5 0,-1-2 1,0-2-1,-1-1 0,1-3 1,1-3-1,4-3 0,3-3-30,1-2 0,7-2 0,-2-4 0,2-2 0,-2-2 0,-6-3 0,-5 1 0,-5-3 0,0-1 0,-2-4 0,3-4 0,-1-2 1,1 0 204,0 1 0,5-7 0,-2 3 0,2-1 1,-3-1-1,-1-1 0,-3-1 0,-1-2 0,-2 0 1,-3-1-1,0 3 0,-1 1 0,-2 1-567,-2-1 1,2-4 0,-4-1 0,0 3 0,-4 1 0,-2-1 0,-4-1 0,-2 0 0,-2 0 0,-2 1 0,-2 2 0,0 3 0,0 1 283,-1-1 1,-7 10 0,-3 0 0,0 4 0,-2 6 0,2 1 0,-1 1 0,-1 1 0,-1 1-289,1 3 1,-6 4 0,0 6 0,-6 2 0,-4 1 224,1 2 1,4 4 0,-3-2 0,0-1 0,0 2 0,-2 0 0,1 3 0,-1 2 0,-1 1 0,-3 1 0,-4-1 0,-3 2 0,-1 2 32,-4 1 0,-1 5 1,-2-3-1,-1-1 1,-4 3-1,-2-2 1,-3 1-1,1-1 1,-2 1-1,0 1 1,2 1-1,4-2 0,4-3-641,1-3 1,8-6 379,7-1 0,-1 1 1,7 4-1</inkml:trace>
  <inkml:trace contextRef="#ctx0" brushRef="#br0">17293 12115 17080,'14'-19'0,"1"0"312,-1 1 0,5 8 0,2 6 1,0 2-1,1 4 0,-1 4 1,0 7-1,-2 6 0,0 3 0,0 4 1,-1 1-1,-1 2 0,1 0-430,1-1 1,2 1 0,-4 0 0,3 1-1,-3 2 1,-1 2 0,0-2 0,2-2 0,1-1-1,-1 0 1,-2 0 0,-2-1-281,0 1 0,1 0 0,-1 0 0</inkml:trace>
  <inkml:trace contextRef="#ctx0" brushRef="#br0">18027 12057 26581,'-13'-1'-1461,"3"-4"0,-1 2 0,6-7 647,2-1 0,1 3 0,2-2 1,0-1-1,0-2 1160,0-1 0,0 8 0,0 6 0,2 8 0,1 4 0,4 4 0,-1 2 0,2 3 1,0 1-1,3 2 0,2 0-272,1 0 1,1 0-1,-1 5 1,2 1-1,3 2 1,4 2 0,1-2-1,0 0 1,1 0-1,2 1 1,2-1-1,-2-1 1,-1-3 200,-2 1-243,0 0 0,5 0 0,-2-1 0,-2 0 0,-1-4 0,0-4 0,0 0 0,0-1 0,2-2 0,-1-1 1,1-1-1,-2-1 46,2 1 1,1-1-1,1 0 1,1 2 0,0 2-1,0 1 1,0-1-1,-1-2 1,1-2 0,0 0-1,1 1 1,2 1-1,2 1-180,-2 3 0,3-1 0,0-5 0,0 1 0,2-1 0,-2 0 0,4 1 0,-1-1 0,3 0 0,1 1 0,3-1 0,1 1 0,2-1 8,2 0 1,-4 1 0,5 1 0,-1 1-1,-4 3 1,2-3 0,2-1 0,4-2-1,2-1 1,3-2 0,2-3 0,1-1-1,0-4 275,1-1 1,4-2-1,-3 0 1,0 0-1,1 0 1,-1-2-1,-1-1 1,-6-4-1,-2-1 1,-1-4-1,3-4 1,4-3-1,0-1-39,-5 0 1,1 2-1,-4-4 1,5-1-1,3 1 1,1-4-1,-1-1 1,-2-2 0,-2 1-1,1-3 1,-2-1-1,-3-3-167,-6-2 0,3 4 0,-2-4 1,-2 0-1,-1 2 0,-2-2 1,-1 2-1,-2 0 0,-2 3 1,1 0-1,-1 1 0,-1 1 1,-2 3-29,-3 0 0,-3 0 0,-4-4 0,-2 1 0,-3-1 0,-2 4 0,-2 0 0,-2 2 1,-1-1-1,-2 4 0,-1 1 0,-1 3 0,1 2-138,0 2 0,-6-1 0,6 1 0,0 0 1,-2-1 149,-4 1 0,-4 6 0,-4 3 0,-6 3 0,-1 4 1,-2 1-1,0 4 0,-3-1 0,0 2 0,-1 0-21,-3 3 0,3 0 1,-5 1-1,-1-3 1,1 2-1,-4 2 1,1 2-1,-1-1 1,2 0-1,-2 1 1,1-1-1,-1 2 0,2 2-416,-1 1 1,-1 0 0,1-5 0,2 1 0,1-1-1,1 1 1,0-1 235,4 0 1,-6 1-1,1-1 1</inkml:trace>
  <inkml:trace contextRef="#ctx0" brushRef="#br0">22299 12144 25449,'16'-7'0,"2"-2"0,3-3 226,1 3 1,2 2-1,5 7 1,0 2 0,-1 3-1,1 4 1,-2 6-1,-1 2 1,-4 3 0,-1-1-1,-2 2 1,0 1-1,1 2-517,-3 0 1,-2-2-1,-4 4 1,-3-4-1,0-1 1,-2-2-1,1 2 1,-4 1-1,-2 1 1,-1-2 0,0-2-503,0 0 0,0 7 0,0-4 0</inkml:trace>
  <inkml:trace contextRef="#ctx0" brushRef="#br0">20357 10949 7036,'0'-14'0,"0"0"0,0-1 69,0 1 0,0 4 1,0 1-1,0-2 0,2-2 1,3-2-1,3 1 1,1 0 297,1-1 0,-1 1 0,6-1 0,-1-1 1,2-1-1,2-2 0,2-1 0,1 1 1,2-2-1,1-1 0,4-2 0,6 2 0,1 1 1,2 2-1,0 0-23,3 1 0,6-3 0,2 2 1,-2 1-1,-1 2 0,-2 2 0,2 0 1,1-1-1,2 1 0,0 1 0,0 2 1,0 3-1,0 0-119,2 0 1,-4 5 0,5-2-1,-1 2 1,-4 0 0,0-2 0,1 2-1,-1 3 1,-3 3 0,-3 3 0,-1 2-1,-1 3-261,0 2 0,-4 6 1,3 2-1,-1 1 1,0 4-1,0 1 1,0 2-1,-1 0 0,-2 0 1,1-2-1,-1-2 1,1-1-1,0 2 1,-1-1 58,-1-1 1,-1 2 0,-3-7 0,1 0 0,0-1 0,-2-2 0,-1-3 0,-4-2 0,-1-1 0,-4-2 0,-1-2 0,-3-1-1,-2 0-400,-1-1 1,-7 3 0,2-3 0,-5 4 0,-5 0 809,-5-3 1,-2 3-1,-3 0 1</inkml:trace>
  <inkml:trace contextRef="#ctx0" brushRef="#br0">22573 10518 9401,'0'-27'0,"0"3"381,0 4 1,5 4 0,1 2 0,2 0 0,3 1 0,2 3 0,1 6-1,-1 4 1,-2 4 0,-1 7 0,1 5-271,2 4 0,0 5 1,-2-1-1,-2 3 1,1 2-1,0 0 1,-1 0-1,2 0 1,1-1-1,-1 1 1,-3 0-1,0-2 1,-2-1-99,1-2 0,2-2 0,-2 4 0,-1-4 0,0-1 0,-1-4 0,0-1 0,0-1 1,-2-1 196,-2 0 0,-7-6 1,-3-3-1,-6-2 0,-6 1 1,-7 0-1,-9 0 0,-6-3 1,-5 1-1,-8 1 0,-10 3 1,-12 2 40,35-3 0,-2 2 0,-5 2 0,-1 1 1,-3 1-1,0 0 0</inkml:trace>
  <inkml:trace contextRef="#ctx0" brushRef="#br0">22789 12331 27448,'0'-15'-1862,"0"1"0,0 4 0,1 2 0,2 4 0,4 5 1782,1 7 1,-3 5-1,3 1 1,0 1-1,-2 1 1,2 1-1,-2 2 1,2 1 0,0 0-1,3 3 1,2 1-1,0 0 1,-2 0-1,-1 0 191,1 0 1,7 0 0,1 4 0,-2 1 0,1 0 0,0-2-1,2 0 1,3-1 0,1 1 0,0-3 0,0 0 0,1-3 0,2 1 83,2 1 0,-5-6 0,0 2 1,2-3-1,1-1 0,2-1 1,-1 1-1,1-1 0,0 0 1,0-1-1,0-2 0,-1-1 1,1 1-32,0 2 0,0-5 0,-1-2 0,1-1 0,2 1 0,1 1 0,1-1 0,-1-1 0,-2 0 0,1 0 1,2-2-1,4-2 0,1-1 274,1 0 1,-7-1 0,3-2 0,0-4 0,2 1-1,0-2 1,-2 0 0,-2-3 0,3-2 0,-1-1 0,2-1-1,-2 1 1,1-1-447,1 1 1,-3 0 0,3-1 0,-1 1 0,0-1 0,-1 1 0,-3 0 0,0-1 0,0 1 0,1-2 0,-1-2 0,0-1 0,0 2-229,2 1 1,1 1-1,-3 1 1,0-2 0,-3-2-1,-4-1 1,-1 0 0,0 0-1,-2-2 1,-1 0 0,-3-1-1,-2-1 1,-3-1 216,-4 2 1,4-5 0,-5 4-1,2-1 1,-2 2 0,0 1-1,-2 4 1,0 1 0,-3 1-1,-1 1 1,-2-1-332,0 1 1,0 0 0,-1 1 396,-4 3 1,2 6-1,-7 7 1,0 3 0,1 1-1,-1-1 1,-3-1 0,-3-1-1,-4 3 1,-1 1 0,-2 1-1,1 1 64,-4 0 0,-1-2 0,-3 3 0,-2-2 1,-3 3-1,-2 0 0,-3 3 0,-2-1 1,-1 1-1,0-1 0,0 0 0,1 1 0,2-1-459,2 1 1,6-1 0,-1 0-1,2 1 1,2-3 0,2 0-1,3-4 1,5 0 159,3 0 1,2-5 0,-1 3 0</inkml:trace>
  <inkml:trace contextRef="#ctx0" brushRef="#br0">25033 12374 19559,'24'-37'0,"0"7"0,1 7 0,3 11 306,0 4 0,1 4 1,-2 9-1,-3 5 0,-3 3 1,-2 1-1,0 0 1,-1 1-1,-2-1 0,-2 2 1,2 2-1,2 4 0,1 4 1,0 6-809,2 3 1,2 10-1,5 6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18746 1036 9707,'1'-37'0,"3"2"0,2 1 0,0 1 1561,1 1 1,-2 2 0,-5 2-1,0 3-1229,0 1 0,-2 8 1,-3 0-1,-6 5 1,-5 1-1,-3 2 1,0 3-1,0 4 1,-2 1-1,-3 1 1,-5 6-1,-3 7 0,0 8 1,2 7-1,1 6 1,-1 9-1,-2 7 1,-2 3-1,4 2-441,4 2 1,0-3 0,6 14 0,-1 2-1,2 1 1,6-2 0,7 0 0,7 1 0,7-1-1,10-3 1,6-6 0,8-7 0,3-6 5,5-3 1,1-8-1,3-4 1,-1-4 0,0-5-1,2-5 1,1-4 0,5-4-1,3-3 1,6-3 0,-1-7-1,1-6 1,1-6 362,2-6 1,9-4 0,-7-8-1,-4-3 1,-7-2 0,-4-3-1,-4-1 1,-3-2 0,-6-2-1,-8-5 1,-10-7 0,-8-10-1,-6-10-318,-3 34 0,-2 0 1,-4-3-1,0 1 1,-3-4-1,-1 0 1,-2 2-1,-2 0 0,-1 1 1,-1 2-1,-1 3 1,1 1-1,-15-31 1,0 11-1,-1 10 0,-2 10 1,-3 13-1,0 9 1,-1 9-1016,4 2 1,0 4 0,1 9 0,-3 9 0,2 9 1072,2 8 0,-6 5 0,0 6 0</inkml:trace>
  <inkml:trace contextRef="#ctx0" brushRef="#br0">18890 1424 8497,'5'-28'702,"-1"-1"0,6 0 0,-4 0 0,1 1 0,-1-1 0,-3 0 1,-1 2-1,-2 1 0,0 4 0,-2 1 0,-1 3 0,-5 4 0,-3 5 1,-7 4-435,-2 3 1,-4 13 0,-7 5-1,-1 7 1,-1 5 0,1 8-1,3 2 1,5 4 0,5-2 0,3-1-1,3-2 1,3-2 0,6-3-516,2-3 1,2 2-1,0-12 1,0-2-1,2-2 1,4-6-1,7-5 1,6-8-1,3-7 1,6-6-1,2-9 1,3-4 52,-1-4 0,4-4 1,-3 4-1,-1 2 1,-3 3-1,-5 5 0,-5 7 1,-5 7-1,-4 10 1,-5 10-1,-4 9 744,-1 10 0,-1 1 0,-2 7 0,-2-2 1,2-3-1,1-2 0,2-1 0,2-2 1,1-1-1,3-4 0,2 1 0,3-4-550,2-3 0,8 8 0,1-8 0</inkml:trace>
  <inkml:trace contextRef="#ctx0" brushRef="#br0">19739 1396 8256,'-13'-23'0,"3"4"687,5 3 0,4 7 0,4-1 0,7 0 0,10 1 0,9 1 0,8 1 1,3 3-1,8-1 0,5 0 0,7 0 0,4 0 0,5 1 0,1 0-387,2 3 1,0-4-1,2 0 1,1 2-1,3 1 1,4 2 0,-39 0-1,2 0 1,1 0-1,0-1 1,1-1-1,-1 1 1,-2-2 0,0 1-1,-2 0 1,-1 1-1,41-1 1,-2 0-992,-4-2 1,-5 0-1,-7-5 1,-10-1-1,-6 1 1,-8-1-1,-5-1 1,-9-4-1,-10-2 1,-10-4-1,-4 0 1,-4-1-1,-4 0 88,-9-4 0,-7 0 0,-10 1 0,-2 2 0,1 1 0,-1 1 0,2 0 0,3 4 0,5 3 0,4 2 0,0 3 0,1-2 1616,0-2 1,8 5-1,11 5 1,9 4 0,9 6-1,6 1 1,3 3 0,4 2-1,1 3-635,1 3 0,12-2 1,0 6-1,3-1 1,1-1-1,-1 1 1,0 1-1,-2 2 1,-2 2-1,-8 1 1,-5-3-1,-9-1 1,-6 2-1,-8 1-636,-8 2 1,-10-1 0,-14 1 0,-9 0 0,-7 0 0,-5-1 0,-3 3 0,-3-1 0,0 1 0,3-4 0,5 0 0,4-1 0,6-1 257,3-1 0,14 0 0,3 5 0</inkml:trace>
  <inkml:trace contextRef="#ctx0" brushRef="#br0">22889 1022 11690,'15'-29'0,"-1"0"0,-1 2 5051,-4 3-4798,-2 3 1,-9 13 0,-3 3 0,-4 4 0,-4 1 0,-3 0 0,-3 1 0,-5 6 0,-5 7 0,-3 8-1,-1 6 1,1 2 0,1 4-272,2 4 1,7 5 0,3 3 0,3 4 0,2 1 0,1 2 0,3 0-1,5-1 1,5 1 0,5 0 0,5-2 0,4-1 0,5-4 0,5-3 47,3-4 1,2-4 0,2-6 0,2-2 0,6-3 0,2-5 0,4-5 0,3-4 0,6-5 0,7-4 0,6-2 0,3-6 0,4-7-11,3-9 0,-2-5 0,-36 11 0,0 0 0,-1-1 0,-1-2 0,30-23 1,-4-5-1,-9-7 0,-3-7 0,-28 28 0,-3-2 0,-1-2 0,-2 0 1,5-37-1,-9 3 0,-10 4 157,-6 0 0,-12 8 1,-10 1-1,-7 7 1,-7 9-1,-2 3 1,-4 4-1,-1 2 1,-2 5-1,1 5 1,3 5-1,1 5 1,-1 4-1774,1 5 0,2 5 1,1 5-1,3 6 1,0 8 1595,0 10 0,-7 6 0,-8 9 0</inkml:trace>
  <inkml:trace contextRef="#ctx0" brushRef="#br0">23163 950 8225,'14'-21'862,"0"-3"0,-4-2 0,-2 2 0,-2 8 0,-4 12 0,-4 13 0,-4 13 0,-2 10 0,-2 7-423,2 2 1,-4 9-1,4 1 1,-2 2-1,2 0 1,0-1 0,2 1-1,-1-2 1,2-1-1,1-4 1,-1-1 0,2-3-1,1-6 1,2-7-238,0-8 0,0-13 0,2-10 0,2-9 1,6-8-1,4-3 0,4-4 0,3 0 1,0 1-303,-1 1 1,6 5-1,-4-2 1,2 3-1,-1 7 1,-1 3 0,-1 5-1,1 3 1,-3 5-1,-1 4 1,-5 6-1,-2 4 1,-3 5 51,-3 3 0,-5 2 0,-5 0 1,-6-1-1,-7 1 0,-6-2 1,-3-3-1,-2-5 0,0-3 1,1-3-1,-1-3 0,0-5-298,0-4 1,1-1-1,-1-1 1,2-4 0,1-5-1,4-4 1,1-5-1,3-5 346,2-4 0,2 0 0,0-1 0</inkml:trace>
  <inkml:trace contextRef="#ctx0" brushRef="#br0">22602 2158 8312,'6'-14'623,"-6"1"0,0 3 0,-8 7 0,-6 8 0,-6 9 0,-4 10-274,-3 8 0,-8 5 0,-3 8 1,-4 1-1,-3 5 0,-1 4 0,-4 6 1,-1 1-1,25-29 0,0-1 1,-1 1-1,1 0 0,-1 1 0,-1 1 1,0-1-1,-1 0 0,-1 0 0,1-2 1,-27 27-1,6-6-285,5-3 1,2-1 0,3-4 0,5-2-1,8-6 1,5-7 0,4-4 0,2-4-1,3-1 1,2-5 0,3-3-3139,2-4 0,-5-7 1,3-2 3073,0-8 0,1-11 0,7-4 0</inkml:trace>
  <inkml:trace contextRef="#ctx0" brushRef="#br0">21523 2921 9125,'-7'-23'0,"-1"4"440,0 3 1,2 11 0,6 9 0,-2 12-1,-1 8 1,-2 8 261,2 3 0,0 3 0,0 5 0,-2 0 0,2-1 0,1-2 1,0-2-1,-1 2 0,-2 0 0,2-1 0,2-7 0,1-5 0,1-3 1,4 0-388,5-2 1,4-7 0,4-11 0,1-2 0,0-4 0,2-2-1,3-6 1,4-4 0,4-6 0,4-4 0,0-3 0,3-2-1706,-3 1 0,4 1 0,-6 1 0,-2 4 0,-3 2 0,-4 8 1390,-1 5 0,-6 18 0,3 5 0</inkml:trace>
  <inkml:trace contextRef="#ctx0" brushRef="#br0">21393 3914 8063,'-14'-7'0,"-1"-2"0,1-4 702,-1-2 0,3-4 0,1 0 0,3 0 0,1-2 0,2-1 1,1-2-1,-1 0 0,0 0 0,-1 0 0,-4 1 0,-3 1 0,-3 1 1,-3 0-426,-5 4 0,-3 7 1,-4 5-1,-2 4 0,-5 1 1,-4 1-1,-3 4 0,-1 6 1,-2 7-1,2 8 0,-1 4 1,1 5-1,-2 2-388,2 3 1,6 3-1,3 3 1,2 4-1,4 1 1,6 4-1,7 0 1,7 3-1,6 0 1,5-1-1,5-1 1,6-2-1,5-2 145,3-3 0,8-2 1,1-8-1,5-3 1,4-6-1,3-8 0,1-4 1,3-4-1,0-1 1,3-2-1,1-3 1,0-3-1,0-6 229,0-7 0,6-10 0,-3-4 1,0-4-1,-3-6 0,-5-3 1,-3-5-1,-3-2 0,-2-1 1,-4 0-1,-6-2 0,-6-1 1,-4-4-423,-6-1 1,-2 0 0,-9-3 0,-3 3 0,-6-1 0,-6 3 0,-9-1 0,-4 4 0,-6 3 0,0 4 0,-4 7 0,-2 7 0,-1 4-2710,0 0 2302,6 12 0,2-9 1,8 13-1,1 2 1,2 1-1,0 2 1,2 0-1,1 2 566,0 3 0,-1 9 0,-7 9 0</inkml:trace>
  <inkml:trace contextRef="#ctx0" brushRef="#br0">21120 3899 7993,'-13'-6'560,"3"-4"0,-2-1 1,2 0-1,-3 3 0,-1 1 1,-1 4-1,1 2 1,0 2-1,-2 4 0,-2 5 1,-3 4-1,0 5 1,1 5-140,2 3 0,-1 9 0,3 0 0,3 3 0,2-3 0,3 0 1,3-4-1,5-2 0,5-1 0,6-2 0,7-3 0,6-5 1,4-3-732,6-2 0,-2-6 0,5-3 1,-2-3-1,-3-2 0,-2 0 0,-1 0 1,0 0-1,-2 0 310,-3 0 0,3-7 0,-4-1 0</inkml:trace>
  <inkml:trace contextRef="#ctx0" brushRef="#br0">20300 4057 8367,'9'-1'2266,"-1"-4"1,-1-5-1676,-4-2 1,-2 2 0,-2 1-1,-2-3 1,-4 0 0,-1-3 0,-3 1-1,-2-2 1,-3-3 0,-3-7 0,-3-4-1,-2-6 1,-2 0 0,-3-6 0,-4-3-1,-4-6-520,-3-5 1,-1-4 0,19 24 0,0 0 0,1 0 0,-1 0 0,1-1-1,-1 0 1,0 0 0,1-1 0,-1 0 0,1 1 0,0 1 0,0 1-1,-19-28 1,3 3 0,2 3 0,3 1 0,2 3-281,1 5 0,7 15 0,1 4 0,2 2 0,0-1 0,1 1 0,2 2 0,3 1 0,2-2 0,1-1 0,1-2 0,-1 2 0,2 1 144,2 2 1,-4 7 0,6-2 0,-1 3 0,-2 3 0,-1 2 0,0 1 0,2 1 573,0 1-521,-2 1 1,-2 7 0,2 2 0,0 3 0,2 6 0,-2 6 0,0 9 0,-2 6 0,0 6 0,2 4 0,0 1-284,0 0 1,0-5-1,-3 1 1,3 1 0,0 1-1,0 1 1,-1-4-1,1-4 1,1-2 0,3-2-1,-1-1 1,2-7 0,1-4-3485,2-4 1,0-4 3778,0 0 0,0-14 0,0 3 0</inkml:trace>
  <inkml:trace contextRef="#ctx0" brushRef="#br0">19206 2317 8215,'15'-24'0,"-1"1"0,2 4 0,2 5 726,1 2 0,8 9 0,2-2 1,7 4-1,6 1 0,1 1 1,0 4-1,2 6 0,3 5 1,3 5-1,2 2 0,0 2-726,1 2 0,8 15 0,4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23580 1324 8363,'0'-15'0,"0"1"0,1 0 784,4-1-304,-3 1 0,4-1 736,-6 1-882,7 0 1,-6 4 0,2 2 0,-6 3 0,-6 7 0,-4 6 0,-2 5-1,1 3 1,0 1 0,-1 4-330,1 1 1,0 2-1,-1 5 1,2 0-1,4 0 1,4-2-1,3-2 1,2-1 0,0 2-1,0 1 1,0 0-1,4-1 1,4-4-1,8-1-1036,4-3 1107,4-2 1,3-4 0,1-2 0,-1-5-1,3-4 1,1-1 0,-1-1 0,-1-6-1,-1-5 1,1-8 0,0-2 0,-2-4 0,-1-1 194,-2-1 0,-8-6 0,0 0 0,-5 2 1,-1 2-1,-2 1 0,-4 0 0,-4 1 0,-4 1 1,-6 1-1,-3 4 0,-3 2 0,-1 6-718,-3 3 0,0 8 1,2-4-1,-1 2 0,1 1 1,2 2-1,3 5 0,2 7 1,3 3 446,2 1 0,-5 0 0,3 1 0</inkml:trace>
  <inkml:trace contextRef="#ctx0" brushRef="#br0">22630 1842 8473,'-4'-23'0,"-3"4"0,1 3 366,-1 2 0,1 6 0,1 5 0,-3 7 1,0 9-1,3 6 0,2 5-184,-2 7 1,4-3 0,-4 8 0,3-3 0,2 1 0,0-2 0,2 0 0,1-2 0,4 0 0,1-2 0,1-3 0,1-2 0,-1-4-181,3-3 0,0-3 0,3-4 0,1-6 0,1-7 0,2-9 0,-1-6 0,-2-5 0,0-7 0,2-6 0,2-4 0,1-2 25,0 0 1,-2-5 0,-6 1 0,-2 4 0,-3 5 0,-2 4-1,-2 7 1,-3 6 0,-1 10 0,-1 9-1,-4 12 0,3 12 0,-3 4 0,2 4 0,0 5 1,-2 1-1,2-1 0,1-3 0,2-2 0,0-1 1,0 0-1,2 0 0,1-2-382,2-3 0,0 1 0,-4-6 1,3-1-1,2-2 0,2-2 1,3-1 354,2-3 0,1 3 0,1-5 0</inkml:trace>
  <inkml:trace contextRef="#ctx0" brushRef="#br0">28443 1611 8557,'0'-14'240,"0"0"1,-2 1 0,-1 2 0,-4 3 0,-1 1-1,-3 4 1,-2 2 0,-1 1 0,0 1-69,-1 4 0,1 3 1,1 6-1,2 1 0,3 1 1,2 1-1,2 4 0,3 1 1,1 2-1,1-1 0,4-2 1,5-2-1,2 0 0,3-1 446,-1-2-494,1-2 0,4-1 0,2-4 1,-1-2-1,3-3 0,-2 1 1,1-3-1,-1-5 0,0-7 1,-4-4-1,-1-4 0,-2-3 1,-1-1 44,-3-4 1,-4 1-1,-6-2 1,0 1-1,0-1 1,-1 1 0,-6 1-1,-6 2 1,-4 4-1,-1 3 1,2 3 0,2 2-1935,0 2 0,-1 5 0,1 1 0,1 6 1765,3 7 0,-2 9 0,4 4 0</inkml:trace>
  <inkml:trace contextRef="#ctx0" brushRef="#br0">28817 1971 8836,'14'-29'0,"0"2"0,2 2 0,4 2 489,4 2 0,-4 1 0,1 2 1,-2 1-1,2 2 0,0 4 0,1 1 1,-1 1-1,0 1 0,-4 1 1,-1 4-1,-3 3-334,-3 5 1,-4-2 0,-6 7 0,0 1 0,0 3 0,-1 4 0,-3 1 0,-2 0 0,-2 0 0,-3 2-1,-2 0 1,-1 1 0,-1-1-262,1 0 1,4 3 0,2-3 0,2 0 0,1 1 0,0-1 0,0-1 0,2 0-1,2-1 1,1 0 0,0-1 0,1-2 622,4-2-410,3 0 0,6-6 1,1-3-1,1-3 0,1-2 1,4 0-1,0-2 0,1-3 1,-1-4-1,2-4 0,-3-3 1,3-2-1,-3-2-71,1-3 1,3-1-1,-5-4 1,-1-1-1,-2 0 1,-2 0-1,1-1 1,-2-1-1,-2 1 1,-3 4-1,0 4 1,0 5-125,3 1 1,-3 8-1,1 3 1,3 3 0,-1 4-1,0 1 1,-1 2 0,1 0 3,2 1 0,1-4 1,2 2-1,2 0 0,1-1 1,0 2-1,0-2 1,2-2-1,0 1 0,-1 1 1,0 2-1,-1-2-3185,0-1 1,0-1 3268,-4 4 0,-1-3 0,0 4 0</inkml:trace>
  <inkml:trace contextRef="#ctx0" brushRef="#br0">24011 1453 8169,'-9'5'351,"-1"0"1,7 1-1,-2-4 1,4-2-77,1-7 0,6-4 0,4-5 0,2-1 0,4-4 0,4-2 0,2-2 0,2-2 0,2-2 0,2 0 1,4 0-1,0 2 0,-1 2 0,-3 2-218,1 2 0,-2 4 0,-3 7 0,-4 5 1,-4 5-1,-4 5 0,-1 6 0,-3 7 0,-1 6 1,-4 5-1,0 3 0,0 3-89,2 2 0,5-5 0,-4 1 1,2-2-1,3-4 0,4-2 1,2-2-1,4-4 0,0-6 1,1-7-1,-1-4 0,1-4 1,1-3 269,2-4 0,3-6 0,0-4 0,0-5 0,-3-3 0,-1-2 1,2 0-1,1 1 0,2 1 0,-2 3 0,-3 4 0,-3 6 0,-2 3-303,0 1 0,-1 9 0,-7 1 1,-2 8-1,1 6 0,-1 5 1,-1 5-1,0 3 0,-1 2 0,1 0 1,0 0-1,3-1 0,2 0 1,1-4 118,1-5 1,-1-3 0,2-3-1,3-2 1,4-3 0,1-2 0,0-4-1,1-5 1,4-7 0,3-4 0,1-4-1,-1-3-41,-1-1 0,-2-1 0,-1-2 0,-1 2 0,-1 3 0,-4 2 0,-1 4 0,-5 3 0,-3 3 0,-3 1 0,1 6 0,0 4 0,0 6 0,-1 6-55,1 4 0,0-2 0,0 7 1,-1 0-1,1-1 0,2-2 1,1-2-1,1 0 0,-1-3 1,0-3-1,1-5 0,1-2 23,3-3 0,3-1 0,7-4 0,0-2 0,1-6 0,2-3 0,2-1 0,-2-2 0,-2-2 0,-3-1 0,-3 1 0,-5 4 0,-4 3 0,-4 3 206,-1 1 0,-7 4 1,2 8-1,-2 3 1,2 2-1,4-2 0,4-2-239,1-3 1,7 4 0,3-3 0,2 0 0,-1-3-1,-1-1 1,0 0 0,-1 0 0,-4 0 0,-3 0 0,-2 0-1,1 0 1,-1 2 128,0 3 1,-4-4 0,0 6 0,2-3 0,4 3 0,5-1 0,1 2 0,4-1-1,3-1 1,3-1 0,3 0 0,2-1 0,1 0 103,-1-3 0,-2-1 1,-6 0-1,-2 0 0,-3 0 1,-5 0-143,-3 0 0,-1 0 0,-1 0 1,0 0-1,2 0 0,2 0 1,3 0-1,-1 0 0,3 0 0,-2 0 1,1 0-1,-1 2-44,0 3 0,-1-4 0,-2 6 0,1-3 0,-1 3 0,-2-1 0,-2 2 1,2-1-1,2 1 0,1-2 0,-2 2 0,-1-2 0,0 2 4,4 0 0,-3-5 0,5 4 0,-1-2 1,-2-1-1,1 0 0,0-1 0,1 0 1,2 2-1,-3-2 0,1-1 0,-2-2 1,1 0-265,-1 0 1,0 0-1,-5 0 1,1 0-1,-1 0-1361,0 0 1,-7-2 0,-7-1 0,-8-4 1625,-5-1 0,-1-1 0,-1-6 0</inkml:trace>
  <inkml:trace contextRef="#ctx0" brushRef="#br0">27292 1352 8725,'-15'-19'0,"2"0"0,2 2 0,3 1 768,2 1 1,-4 1-1,6-1 1,0 1-1,4 1 1,4 5 0,2 7-378,2 4 0,1 8 1,6-1-1,1 2 0,1 3 1,4-1-1,0 1 0,1-1 1,1 0-1,2 1 0,3 1 1,0 1-1,1 4-357,0 1 0,0-2 0,1 2 0,2-1 0,2-2 0,-1 0 0,1 2 0,-2 0 0,-4 0 0,-2-4 0,-2-1 0,-2-2 0,-2-1-230,-4-3 0,-4 3 0,-1-5 0,-3 1 1,0-1-1,-1 0 0,-1 0 204,-3 3 1,1-4-1,-1-1 1,2 1 0,-4 2-1,-4 2 1,-7 1 61,-2-3 1,-8 1-1,0 4 1,-4-1-1,-5-2 1,-3-1-1,-2 3 1,-1 2-1,-3 5 1,-2-3-1,0-1 1,3-1-1,2-1-189,3 0 1,-3-1-1,3-2 1,3-1-1,5 0 1,3-2-1,4-2 1,1-1-1,1 0 1,1-2 0,0 0-3041,-1 2 0,6-4 3159,-1 4 0,7 3 0,-4 0 0</inkml:trace>
  <inkml:trace contextRef="#ctx0" brushRef="#br0">27925 2388 8441,'12'-28'0,"0"0"1875,-3 5-1670,-6 2 0,2 14 0,-10 6 0,-4 6 0,-2 3 0,-1 4 0,3 4 0,-2 5 0,-2 0 0,-3 1 0,-2 1 0,-1 4 0,0 3 0,0 4-205,0-2 0,-7 4 0,4 1 0</inkml:trace>
  <inkml:trace contextRef="#ctx0" brushRef="#br0">27436 2978 8955,'-29'2'0,"2"1"0,1 2 0,4 0 276,1 1 1,-5-4-1,4 4 1,-2-1-1,2 1 1,1 1-1,2 1 1,-2 0 0,-2 3-277,1 2 0,-5 7 0,4 3 0</inkml:trace>
  <inkml:trace contextRef="#ctx0" brushRef="#br0">26745 3381 8326,'-43'-5'0,"0"-1"117,-1-2 1,3 5-1,1-2 1,2 3 0,-1 2-1,1 0 1,1 0 0,2 0-1,3 2 1,3 1 0,4 4-118,1 1 0,0 1 0,-5 6 0</inkml:trace>
  <inkml:trace contextRef="#ctx0" brushRef="#br0">26011 3468 8326,'-29'-2'46,"1"-3"0,-3 2 1,-1-5-1,-3 2 1,0 1-1,-2 0 1,2-1-1,-2-1 1,2 1-1,0 3 1,3 1-47,2 2 0,1-6 0,0-2 0</inkml:trace>
  <inkml:trace contextRef="#ctx0" brushRef="#br0">25292 3352 8384,'-37'-9'142,"4"-1"0,2 1 0,2-4 1,1 2-1,0 1 0,4-1 1,5-2-1,3-1 0,2-1 0,1 1 1,4 0-1,4-1 0,2 1 1,-1-1-131,0 1 1,-3 4 0,4 1 0,-3-2 0,-2-2 0,-4-2 0,0 1 0,-3 0 0,1-1-1,-1 1 1,1 0 0,0-1-163,-1 1 1,-1-1-1,-1 1 1,-2 0-1,-1-1 1,1 1 0,0-1-1,1 1 1,2 0-1,0-1 1,-1 1 0,-2-2-1,1-2 319,2-1 0,2 0 0,-1 3 0,1-3 0,0-5 0,-1-3 0,1-2 0,1 0 0,2 0 0,0 0 1,-4-1-1,-2-2 0,1-1-54,4 1 1,0 6 0,2 4 0,-3-1 0,-1 1 0,1-2 0,2 2 0,3 2 0,0 3 0,2-1 0,-2-1 0,1 1 0,1 2-681,3 2 1,1 0 0,2-1 0,-2 1 0,-2 1 0,-6 2 564,-3 1 0,-1 1 0,-1-6 0</inkml:trace>
  <inkml:trace contextRef="#ctx0" brushRef="#br0">24155 2058 10538,'-28'0'0,"-1"0"0,2 0 192,3 0 0,-4 0 0,4 1 0,-1 4 0,-1 3 0,2 1 0,0 1 0,2 1 0,3 0 0,3 1 0,1-3 0,1 2 0,1 2 0,2 3-418,1 3 1,2-3-1,-1 4 1,4-4-1,3 0 145,2 3 0,0-3 1,0 5-1</inkml:trace>
  <inkml:trace contextRef="#ctx0" brushRef="#br0">23940 2115 10529,'12'-14'37,"-2"-1"0,3 3 1,-4 2-1,4 5 0,3 4 1,3 1-1,5 0 0,3 1 1,2 6-1,2 5 1,4 7-1,6 4 0,9 2-1442,6 3 1382,-2 0 1,16 1-1,-4 0 1</inkml:trace>
  <inkml:trace contextRef="#ctx0" brushRef="#br0">26069 2791 8534,'0'-6'325,"0"6"0,-2 10 0,-3 7 0,-6 7 1,-6 5-1,-9 4 0,-6 6 0,-6 4 1,-4 5-1,-3 5-217,-3 3 1,0 4 0,22-28 0,-2 0 0,1 2 0,0-1 0,-23 31 0,5-4 0,5-6 0,4-3 0,1-1 0,4-6 0,6-4 0,5-8 0,4-4-2194,2-4 1,1-7-1,2 1 2085,1-7 0,-6 2 0,-6-5 0</inkml:trace>
  <inkml:trace contextRef="#ctx0" brushRef="#br0">25465 2849 8869,'-5'-19'0,"-2"-1"427,-1 3 0,5 6 0,0 9 0,5 13 0,4 8 0,4 9 0,4 4 0,3 8 0,3 4 0,0 6-102,4 1 1,-1 2-1,1 6 1,1 2 0,3 3-1,2 1 1,2 2 0,3-1-1,0-4 1,0-4 0,-3-4-1,-1-3 1,-4-1-1782,-3-4 0,-3 4 1,-9-1 1450,-2 3 1,-4-6-1,-6 3 1</inkml:trace>
  <inkml:trace contextRef="#ctx0" brushRef="#br0">29234 2691 27310,'14'0'261,"1"0"0,-6 0 0,1 0 0,1-2 0,2-1 0,1-2 0,1 2 0,-1 1 0,0 1 0,1-3 0,-1 0 0,1-1 0,-1 0 0,0 0-141,1 2 0,4-3 0,0-1 0,0-1 1,0-3-1,2-2 0,2-1 0,1 1 0,0 0 1,0 1-1,-1-4 0,1 0 0,-1-2 0,-2 0 1,-2-1-166,2 2 1,-5-4 0,3 2 0,-3-1 0,-2 1-1,1 0 1,-1 1 0,0 1 0,1-1 0,-1-1 0,0 2-1,-1-1 1,-2 0-63,-1-1 1,0-2 0,2 4 0,0-2 0,-4 1 0,0 0 0,-2 1 0,2-2 0,-2 0 0,1-1 0,-4 1 0,-1 0 0,-1 0 46,4 0 0,-3-5 0,2 4 0,-2 3 1,-2-1-1,0 1 0,0-4 0,0 0 0,0 0 1,-2 4-1,-1-1 0,-2 1 0,2-4-75,2-2 1,-4 6 0,-2-2 0,1 3-1,-2 1 1,0 1 0,-2-1 0,1-1-1,-1-1 1,-1-2 0,-2 0 0,-1-1-1,-1 1 101,1 2 1,0 1 0,1 1 0,2 2 0,1 2 0,-1 2 0,-2-3 0,-1 0 0,-1-3 0,-1 1-46,-3-1 0,3 3 0,-3 2 0,3 4 0,0 1 0,-2 0 1,-1 2-1,2 0 0,1 0 0,1-2 0,-1 0 0,-1 0 1,-2 0 69,1 2 1,2 2-1,2 1 1,-2 0-1,-2 0 1,-1 0-1,1 0 1,1 0 0,-1 0-1,-1 0 1,1 0-1,1 0 1,-1 0 11,-1 0 0,0 4 0,3 1 0,-2 0 0,-1 1 0,1 2 0,1 2 0,-1-2 0,-1 0 0,0 0 0,0 1 0,0 1 114,1 0 1,0-6 0,1 4 0,-2 0 0,-1 0 0,1 2 0,0 0-1,2-2 1,1 0 0,1-2 0,1 2 0,-1-2 0,3 2-49,2 0 0,-3-3 0,4 5 0,-4 1 0,-2 2 1,1 1-1,0 1 0,-1-1 0,2 0 0,2-1 25,2-3 0,1 2 0,-3-4 0,3 2 0,0 0 0,0 1 1,-4 2-1,1 1 0,0 0 0,1-1 0,1-2 0,-1-1 0,1 3 31,-3 4 0,4-1 0,-1 4 1,-1-4-1,1-2 0,1 0 1,0 1-1,1-1 0,1 0 1,3 1-1,-1-1 0,1 1-82,-2-1 1,1 0-1,2 2 1,-1 2 0,-2 1-1,0-1 1,1-2 0,-1 0-1,0 1 1,0 2 0,0-1-1,2 0 1,0-1-96,-2 2 0,4 1 1,-4-6-1,3 0 0,2 2 1,0 2-1,0 1 0,0-1 1,2-2-1,1-2 1,3 1-1,1-1 0,1 0 1,-2 1-40,1-1 1,4 0-1,-3 1 1,1-1-1,1 1 1,1-1-1,2 0 1,1 1-1,1-1 1,-1 1-1,0-1-51,1 0 1,4 1-1,0-1 1,-1 0 0,-2-1-1,-2-2 1,0-1-1,1 1 1,-1 0 0,-1 1-1,-2-3 1,-1 1-1,1-1 65,2 1 0,1-5 0,1 3 0,-1-2 1,0-1-1,1 0 0,-1 0 0,1-2 1,1 0-1,3 0 32,5 2 1,-4 0 0,0-5 0,-4 0 0,-2 0 0,0 0-1,1 0 1,-1 0 0,1 0 0,-1 0 0,0 0 0,1 0 7,-1 0 0,-4 0 0,-1 0 0,2 0 1,2 0-1,2 0 0,-1 0 0,0 0 1,1 0-1,-2-2 0,-2-1 0,-2-2 127,3 2 0,0-3 0,3 1 1,-2 0-1,-2 0 0,-2-1 1,2-1-1,2-1 0,2 0 1,-1-3 48,0-2 1,1 4 0,-1-1 0,1 1 0,-3-1 0,0 2 0,-4 0-812,-2 0 1,4 3-474,-6-4 0,0 5 1296,-9 0 0,-3 2 0,-7 2 0</inkml:trace>
  <inkml:trace contextRef="#ctx0" brushRef="#br0">22673 2734 16472,'7'-15'-46,"2"1"0,-1 4 0,2 2 0,1 0 0,2 2 1,1-2-1,1 2 0,-1-1 0,1 2 0,-1 1 0,0-3 258,1-1 1,4 3 0,0-3 0,0 0 0,0 0 0,1-1 0,-1-1 0,0 1 0,2-2 0,0-2 0,-1-2 0,0 1 0,-1 0 0,1-2 0,1-2-226,0-1 1,-2-5 0,-4 3 0,-1-1 0,0-4-1,-1-1 1,-2-2 0,-3 0 0,0 1 0,-1-1 0,-1 0-1,-1 0 1,0 0-116,0 1 0,-1-3 1,-4-1-1,0-3 1,0 0-1,0 0 1,0 3-1,-1 0 1,-2 0-1,-4-2 1,1 1-1,-2-1 1,1 1 11,1 1 1,-5 1 0,1 2-1,-1 1 1,0 1 0,1 1 0,-1 2-1,-2-2 1,-3 1 0,-1-1 0,-4 4-1,0 1 1,-1 2 189,-1-2 1,-1 5 0,-4-3-1,-1 3 1,0 2 0,2-1-1,0 1 1,1 1 0,-1 2-1,3 3 1,0 0 0,2 1 0,-4-1-83,-1 0 0,3 5 0,0-2 0,-2 4 1,-1 1-1,-3 0 0,-2 0 0,-2 0 1,1 1-1,-1 4 0,-1 5 0,-2 4 1,-1 5-85,1 5 0,2-1 0,4 1 0,0 1 0,-3 2 0,2 4 0,3-1 0,4 2 0,2-1 0,2 1 0,2 0 0,2 1 38,2 1 0,-2-1 0,9-2 0,-2 1 0,2 3 1,2 0-1,3 2 0,1-2 0,2 0 0,0-3 1,0 0-1,0 0 0,0 2-8,0-2 1,0-2 0,0-1 0,2 1 0,1 2 0,3 2 0,1-4 0,1-3 0,0-3 0,3 2 0,2 1 0,1 2-1,0-1 38,1 1 0,-6-2 1,1-1-1,1-2 0,2 0 1,1 0-1,1-2 1,-1 1-1,2-3 0,2 1 1,2-3-1,1-2 62,0-2 0,4 1 1,-1-1-1,5 0 1,3-1-1,2-3 1,-1-5-1,1-4 1,1-1-1,2 0 1,1 0-1,1 0 1,-1 0-1,2 0 12,1 0 1,3-5-1,0-1 95,4-2 1,3-2-1,7-4 1</inkml:trace>
  <inkml:trace contextRef="#ctx0" brushRef="#br0">22371 2806 30267,'-14'0'-1122,"0"0"0,4-5 1,0-1-459,-1-2 1,5 3-1,1-5-1054,3-1 1,4 6 2370,3 5 1,-4 7 0,6 7 0</inkml:trace>
  <inkml:trace contextRef="#ctx0" brushRef="#br0">29061 2662 31092,'8'-7'-2360,"5"-1"1,-3-4-1,1 0 1,0 4 1855,-1 2 0,-6 1 1,3 5 1271,-6 0 0,-4 0 0,-11 0 1,1-1-684,3-4 1,2 3 0,4-3 0,-4 2 0,-2 0 405,0-2 0,6 0-309,-6 5 0,2-1 0,-3-2-431,1-2 1,5 0 0,-4 5 125,-2 0 1,3 0-1,-2 0 1,1 2 273,1 2 0,-5-2 0,3 4 0,-3-1 0,1 2 0,0-1 188,3 0-513,6-1 1,-5-5-1,4 2 1,-2 1-1,-2 2 356,-3-2 1,3 3 48,-2-1-187,1 0 121,1-5-218,1 0 0,7-2-1205,0-2 0,0 0-1103,0-5-445,0 6 1429,0-4-112,0 7 2198,0-6-3679,0 4 1850,0-4 1,0 4 1442,0-3-694,0 4 1,0-7 580,0 3-1788,0 3 1223,0-4-728,0 6 0,2 0 1878,3 0 0,-2 0 1,6 0-1,3 0 357,0 0 0,-2 0 0,0 0-125,1 0 0,2 0 0,-1-1 57,-2-4 1,-2 3 953,-3-3-1617,-4 4 0,7 1 3442,-3 0-1010,-3 0-3056,4 0 965,-6 0-394,0 0 48,0-7-3501,0 6-387,0-6 3022,0 7 1,-6-6 0,-2-2-1</inkml:trace>
  <inkml:trace contextRef="#ctx0" brushRef="#br0">21940 2763 21798,'-15'0'-743,"9"0"1,6 0 0,8 0 915,5 0 0,1 0 1,1 0-1,-1-2 1,0-1-1,1-2 1,-1 2-1,2 1 1,3 1-1,4-3 1,2 0-1,2 0 1,4 4-1,1 4-138,3 0 0,2 8 1,6-3-1,2 2 0,1 1 1,3-4-1,1-2 1,1-3-1,0-1 0,4-4 1,1-3-1,0-4 1,-4-4-1,-4-1 0,-5-1-64,-4 1 0,-12 4 0,-14 2 0,-12 0 1,-10 2-1,-9-1 0,-7 4 0,-9 2 0,-9 1 1,-8 1-1,-5 2 0,-2 4 11,1 1 0,-1-5 0,1 3 0,-1-1 0,1 2 0,1-1 0,4 0 0,9-1 0,8 0 1,6 0-1,4-2 0,4 0 9,5 2 0,6-3 0,15 2 0,5-2 0,4-2 0,4 0 0,4 0 0,5 0 0,8 0 0,5 0 0,5 0 0,3 0 109,5 0 1,3 0-1,3-2 1,2-1 0,1-2-1,-3 2 1,-3 2 0,-5 1-1,-1 0 1,-5 0 0,-7 0-1,-9 0-16,-8 0 1,-13 0 0,-8 0 0,-10-2 0,-8-1 0,-7-2 0,-7 0 0,-7 0 0,-4-1 0,-5 0 0,-4-1-178,-4 4 0,-7 0 1,1 0-1,1-2 1,4 0-1,5 0 1,8 0-1,7 2 1,11 2-1,17 1 11,15 0 0,17 0 0,2 0 1,7 0-1,6 0 0,4 0 1,3 0-1,1 0 0,4 0 0,1 0 1,5-2-1,3-1 0,5-2 171,1 2 0,-2-4 0,1 3 1,-2 0-1,-4 3 0,-4 1 0,-11 0 1,-11 0-1,-13 1 0,-11 4 0,-13 3-11,-12 0 0,-21 5 0,-12-3 0,-8 2 0,-7 3 0,-4-1 0,-6-1 1,-2-2-1,37-7 0,-1 0 0,-1 0 0,1-1 0,-3-2 0,0 1 1,0-1-1,0-1 0,0 0 0,1 0 0,-38 0-120,4 0 1,2 0 0,8 0 0,14-1 0,15-2 0,14-2 0,8 0 0,8 0 0,8 0 0,8 2 0,6 2 0,7 1-24,8 0 0,8 0 1,9 0-1,5 0 1,3 0-1,7 0 1,2 0-1,0 0 1,-2 0-1,0 0 1,-2 0-1,2 0 1,-4 1 82,-1 4 1,-4-2-1,-14 5 1,-6 0 0,-7 0-1,-5 2 1,-8-1-1,-7-1 1,-11 0 0,-12-1-1,-12 1 1,-12 0-1,-9 1 127,-5-1 0,-8 5 0,-5-5 1,-4 0-1,-4-3 0,4-4 0,2-1 1,6 0-1,-1-1 0,4-2 0,4-4 1,12-1-1,11-3-240,9-2 0,7 4 0,11-1 0,8 0 1,10 2-1,7 4 0,7 2 0,5 2 1,5 0-1,4 0 0,5 0 33,5 0 1,3 0 0,7 0 0,-1 0-1,1 0 1,-1 0 0,1 0 0,0 2 0,-3 1-1,-2 2 1,-5-1 0,-5 1 0,-4 0-1,-6 0 338,-2 1 0,-14-4 0,-10 3 0,-17-4 0,-11-1 0,-9 0 0,-8 0 0,-7 0 0,-5 0-352,-1 0 0,-2 0 0,-4 0 0,-2 0 0,-1 0 0,1 0 1,5 0-1,3 0 0,4 0 0,4 0 0,5 0 0,6 0-66,6 0 0,14-5 0,12 1 1,8 0-1,4 3 0,4 1 1,4 0-1,4 1 0,4 3 0,4 0 1,3 0-1,1-3 175,-1-1 0,3 5 0,-3 0 0,0 0 0,1-1 0,-4 1 0,0 0 0,0 0 1,0 0-1,-4-1 0,-4 1 0,-3 0 161,-3-2 0,-10-1 0,-8-2 0,-8 0 0,-7 0 0,-4 0 0,-5 0 0,-3 0 0,-3 0 0,-2 0-246,-2 0 1,-4 0 0,4 0 0,2-2 0,2-1-1,1-2 1,2 0 0,1 1 0,4-1 0,1 2 0,3-1-127,2 0 0,10 2 0,6-3 0,8 4 0,5 1 0,1 1 0,1 2 0,-1 2-464,0-2 614,1-1 0,4 3 0,2 0 0,0-2 0,1 0 0,-1 0 0,1 2 0,-1-2 0,1 0 0,-1 1 0,1 0 0,1 0 0,1-3 48,-2-1 0,-1 0 1,-7 0-1,1 0 1,-1 0-1,-3 0 1,-8 0-65,-12 0 0,-6 0 1,-8 0-1,-3 0 0,0 0 1,1 0-1,1 0 1,-2 0-1,1 0 0,1-1 1,3-3-1,2 0 0,0-1-27,1-2 0,-1 4 1,3-5-1,3 2 0,0 1 1,0 0-1,-1 0 0,1 1 1,2-1-29,1 0 0,9 0 1,1 5-1,8 0 0,5 0 1,3 0-1,1 2 110,2 3 1,7-4 0,-4 4 0,2-3-1,2-2 1,3 0 0,3 0 0,0 0 0,-2 0-1,-1 0 1,1 0 0,1 0 0,-1 0 96,-3 0 1,-6 0 0,1 0 0,-1-2-1,-3-1 1,-4-4 0,-4-1 0,-7-1-1,-8 1-101,-9 3 0,-2 2 0,-8 0 0,-2-2 0,-1 2 1,-2 1-1,-1 2 0,-2 2 0,-3 1 0,-2 2 1,-2-1-1,3 1 0,2 0 0,4 0-72,1 1 1,-3-3 0,2 7 0,4 0 0,4-1 0,4-1 0,4 0 0,2-1 0,5 1 18,0 0 1,9-5-1,6 3 1,1-1 0,1 0-1,1-2 1,2-1 0,3-2-1,1 1 1,4 2 0,2 2-1,2-2 111,2-1 0,-3-2 0,0 0 1,2 0-1,1 0 0,2 0 1,0 0-1,-1 0 0,1 0 1,-2 0-1,-1 0 0,-4 0 1013,-1 0-898,-2 0 0,-9-2 1,-4-1-1,-4-2 1,-9 2-1,-4 2 1,-5 1-1,-1 0-241,-3 0 0,-3 0 0,2 0 0,-2 0 0,-2 0 0,-2 0 0,-2 0 0,0 0 0,0 0 0,1 0 0,-1 0 0,0-2 0,2-1-116,3-2 0,-2 0 0,7 4 0,1-3 0,2 0 0,4-1 0,4 0 1,8 0 141,8 2 1,0 1 0,1 2 0,2 0 0,2 0 0,2 0 0,-1 0 0,0 0 0,2 0 0,2 0 0,1 0-38,-1 0 1,3 0-1,-2 0 1,0 0 0,2 0-1,1 0 1,2 0 0,-2 0-1,1 0 1,-1 0 0,2 0-1,-1 0 1,-4 0 279,-3 0 1,-7 0-1,1 0-123,1 0 0,-11 0 0,-5 0 1,-6 0-1,-3 0 0,-1 0-234,1 0 0,0-4 0,-1-1-1670,1 2 2575,-1 1-773,7 2-433,2 0 1,6 2 425,0 2 296,0-2-2224,0 4 1598,0-6 1267,0 0-487,0 7-890,0-6-209,0 6 520,0-7 922,0 0 512,0 6-829,0-4 0,0 6-622,0-3 1,-2-4 0,-2 6 0,-6-3 568,-3 1 1,4 5-1,-1-5-200,-1-2 0,3 3 0,-2-1-856,-1-2 0,5 0 852,1 2 0,3 3 0,2 7 0</inkml:trace>
  <inkml:trace contextRef="#ctx0" brushRef="#br0">22486 3165 22549,'-35'-6'-1071,"6"-4"1,7-1 793,8 2 0,12 9 1,4 8-1</inkml:trace>
  <inkml:trace contextRef="#ctx0" brushRef="#br0">22371 3324 14957,'-40'-21'0,"7"0"-980,9 4 1,14-1 0,12 13 0,11 2 1847,9 1 0,5 2 1,2 0-1</inkml:trace>
  <inkml:trace contextRef="#ctx0" brushRef="#br0">22530 3079 17739,'-20'-6'0,"3"-4"-2137,4-3 0,7 5 0,10 4 6285,6 2 0,-4 4-1671,-1 2-3933,-3-2 0,-2 6 1686,0-3 1,0 3-158,0 6 1,-2-6 163,-3-3 1,4-2-932,-4 2 2067,3-4 0,2 7-2689,0-3-134,0-3 2216,0 4 0,-1-6-943,-4 0 1,3-1-369,-2-4 0,4 3 872,4-3 1,4 4 278,7 1 0,-6 0-833,1 0 0,-5 0 0,3 1 788,-2 4-246,5-3 0,-7 4-99,5-6 1,-4 0 673,5 0 759,-7 0-2274,3 0-850,-6 0 1944,0 0-412,7 0 118,-6 0 0,7 0 11,-3 0 1,-2 0 0,7 0-67,1 0 1,-3 0-1,0 2-965,-2 3 1,1-4-154,-3 4 0,0-3 0,5-2 855,2 0 1,2 6 0,2 2-1</inkml:trace>
  <inkml:trace contextRef="#ctx0" brushRef="#br0">16372 13208 26227,'-10'-12'-4592,"1"2"0,7 4 4992,2 6 0,8 0 0,10-2 1,4-1-1,4-2 0,6 2 1,5 1-1,6 2 0,3 0 1,2 0-1,2-1 0,2-3 1,4 0-1,2 0 0,-2 3 1,-5 1-406,-8 0 0,-1 0 1,-9 0-1,-1 0 55,-1 0 0,-9 6 0,-1 2 0</inkml:trace>
  <inkml:trace contextRef="#ctx0" brushRef="#br0">17422 13194 22382,'15'-14'0,"1"-1"0,3 1 419,5-1 0,8 6 1,5 1-1,2 0 0,6 1 1,0 1-1,0 3 1,-2 0-1,0-1 0,0 0 1,0 2-295,1 5 1,5 5-1,2 7 1</inkml:trace>
  <inkml:trace contextRef="#ctx0" brushRef="#br0">18875 12719 23944,'-14'-1'186,"0"-4"1,4 3 0,4-3 0,4 4-1,8 1 1,9 0 0,7 1 0,9 3-1,5 0 1,9 0 0,8-3 0,8-1 0,7 0-101,7 0 0,-33-3 0,1 0 0,3-1 1,1 0-1,0-1 0,0 0 0,3 0 0,-1 1 1,2-1-1,-1 0 0,0 1 0,-1 0 0,-3 1 1,-1 1-1,-3 1 0,-1 1 0,38 0 0,-3 0 1,0 0-1,-3 0 0,-4 0 0,-2 0 0,-2 0-387,4 0 0,2 0 0,-1-2 0,-5-1 0,-7-4 1,-8 1-1,-7-2 0,-5 0 0,-6-2 0,-6 2 0,-7 2 387,-3 0 1,-8-2 0,-2-7 0</inkml:trace>
  <inkml:trace contextRef="#ctx0" brushRef="#br0">20918 12302 7457,'-8'-14'0,"3"-1"819,4 1 0,2 6 0,4 3 0,5 3 0,4 2 1,5 0-1,5 2 0,5 3 0,3 4 0,3 4 0,2 3 1,5 2-647,4 1 0,4 6 1,4-2-1,-3 1 0,-1-2 1,-4 1-1,-3-3 0,-4 1 1,-8-2-1,-5 1 1,-8-1-1,-7-2 0,-6-1 1,-7-1-52,-8-1 0,-2 0 0,-17 1 0,-6-1 0,-7 1 0,-4 1 0,-4 1 0,-1 2 1,-2-1-1,1-2 0,0-2 0,3-1 0,4-2-590,5-1 1,7-7 0,7 4 778,2-1 0,6-4 1,-2 4-1</inkml:trace>
  <inkml:trace contextRef="#ctx0" brushRef="#br0">22673 12100 26193,'-6'-14'20,"-4"0"0,-2-1 0,-3 3 0,-1 0 0,-1 4 0,-4 2 0,-1 3 0,-6 3 0,-2 5 0,-5 6 0,-2 5 0,0 5 0,2 1-120,2 3 0,10 4 0,-4 3 1,3 3-1,3 2 0,0 3 0,4 2 1,3 1-1,4 2 0,5 1 0,4 4 1,1-1-1,1 1-109,4-4 0,3-3 1,8-3-1,3-1 1,5-1-1,3-1 1,4-4-1,2-4 1,6-3-1,2-4 1,2-3-1,2-4 381,3-4 0,2-8 0,4 0 0,-1-6 1,-1-7-1,1-4 0,-2-5 0,0-7 1,-1-6-1,0-5 0,-4-1 0,-1-2 1,-4-3-1,-1-5-144,-1-3 1,-9-7 0,-1-4 0,-10 0 0,-8-1 0,-8 1-1,-8 0 1,-9 1 0,-8 3 0,-7 9 0,-5 6 0,-4 7-1,-5 4-267,-5 5 0,3 5 0,-3 1 0,5 8 0,3 5 0,2 3 0,-1 1 0,1-1 0,1 3 508,2 5 0,-5 12 0,3 7 1</inkml:trace>
  <inkml:trace contextRef="#ctx0" brushRef="#br0">22156 12489 28744,'-7'0'370,"7"0"0,10 0 0,9-2 0,10-1 0,7-2 1,6 2-1,3 0 0,1 0 0,5-4 0,2 1-358,1 0 0,4-1 1,-10 4-1,-3-2 1,-4 2-1,-4 1 1,0 2-1,-2 0 1,0 0-1,-1 0 0,1 0 14,3 0 0,4-6 0,1-2 1</inkml:trace>
  <inkml:trace contextRef="#ctx0" brushRef="#br0">23925 12100 16830,'13'-36'0,"-3"4"0,-6 6 677,-2 7 0,-4 5 0,-2 4 0,-8 5 1,-5 4-1,-9 2 0,-6 4 0,-6 5 1,-4 4-1,-1 5 0,2 5 0,2 5 0,6 3-892,2 1 0,7 6 1,3-4-1,4 0 1,6 2-1,3-2 0,5 3 1,1 1-1,4 2 1,2-1-1,7 0 1,5-1-1,5-1-420,2 2 0,-4-5 1,3-1-1,1-5 0,-1-4 1,2-2-1,0-3 0,0-4 727,1-4 0,3 0 0,0-4 0</inkml:trace>
  <inkml:trace contextRef="#ctx0" brushRef="#br0">24256 12129 15961,'-5'-19'-36,"0"0"0,-4 3 0,4 11 0,2 10 0,1 8 0,2 6 0,2 6 0,1 6 0,3 4 0,1 0 0,1 2 113,0 0 0,0 1 1,3 4-1,-1-2 1,1-2-1,0 0 1,0 1-1,-1-1 0,1 0 1,2-1-1,1-5 1,1-5-1,-1-4 120,0-2 0,-4-4 0,-1-7 0,3-5 0,0-5 0,3-7 1,-1-6-1,1-6 0,-1-3 0,0-5 0,1-5 0,-1-7 1,1-4-196,-1-5 1,0 3 0,-1-4 0,-2 1 0,-3 0 0,0 0 0,-1 0 0,-1 2-1,-3 4 1,0 8 0,1 9 0,0 6-2725,0 3 1,-3 9 2729,-1 7 1,7 7-1,1 7 1</inkml:trace>
  <inkml:trace contextRef="#ctx0" brushRef="#br0">24961 12345 30850,'0'-14'159,"8"1"1,5 2 0,6 3 0,3 0-1,5 1 1,5 1 0,7 1 0,2 0-1,1-1 1,-2-2 0,-2-2 0,1 2-160,-3 4 0,0-3 0,-9 1 0,-2-1 0,-2 1 0,-3 3 0,-2 1 0,-4 1 0,-2-3 0,-4-2 0,-2-2-4009,-3-3 1,-3-2 3260,-5-1 0,-3-7 1,-6-2-1</inkml:trace>
  <inkml:trace contextRef="#ctx0" brushRef="#br0">25393 11971 30850,'-20'-14'-147,"1"-1"0,0 7 1,5 5-1,1 6 1,2 7-1,3 3 1,1 3-1,4 3 1,1 5-1,2 3 0,0 2 1,0-1-203,0 1 0,0 5 1,0 1-1,0 2 1,0 1-1,0-1 1,2-2-1,1-1 1,2-1-1,0-1 0,0-1 1,1-4-1,0-2-7183,1-1 7404,4-6 1,3 3-1,9-7 1</inkml:trace>
  <inkml:trace contextRef="#ctx0" brushRef="#br0">25781 11971 12812,'6'-27'0,"6"3"0,4 6 690,3 7 0,6 0 0,-2 4 1,1 1-1,0 0 0,1 2 0,1 3 1,-1 1-1,-1 0 0,2 0 0,0 0 1,-1 0-1,-2 0-491,-3 0 1,4 0 0,-5 0 0,1 0-1,-1 0 1,0 0 0,-1-2 0,-2-1-1,-2-2-192,0 2 1,-6-5 0,-1 0 0</inkml:trace>
  <inkml:trace contextRef="#ctx0" brushRef="#br0">26155 11784 23553,'-16'0'0,"-1"2"0,-3 1 0,3 3-205,1 2 1,1 2 0,1 4 0,0 1 0,1 0-1,2 3 1,1 3 0,-1 1 0,-2 4 0,-1 3-1,1 3 1,2 1 0,1-1 247,-1-2 1,3 4-1,0 0 1,2-2-1,2-2 1,3-1-1,1 0 1,0-1-1,0 1 1,0 0-1,0-2 1,0-1-1,0-4-88,0-1 1,1 0 0,3-4 0,2 2-1,0-1 1,2-2 0,0-2 0,3 1-1,2-3 1,2 0 0,1-4 0,1-2-1,2-3 1,1 0 164,0 2 0,-2-3 1,4 3-1,1-4 1,-2-2-1,1-3 1,0-2-1,2 0 1,0-2-1,-1 0 1,-3-2-1,0 0-1731,0 1 1,-8-1 1535,2-4 0,-3-7 0,4-1 0</inkml:trace>
  <inkml:trace contextRef="#ctx0" brushRef="#br0">25867 12374 23594,'0'-10'119,"2"2"1,3 0 0,4 2 0,4-1 0,3 4 0,3 2-1,5 1 1,3 0 0,4-2 0,2-1 97,6-2 0,-2 0 0,-1 5 0,1-1 0,0-2 1,1-2-1,1 2 0,-3-1 0,-1 1 0,-3-2 1,-1 2-210,-2 2 1,-1-6 0,1-1 0</inkml:trace>
  <inkml:trace contextRef="#ctx0" brushRef="#br0">26774 11842 17219,'14'-13'0,"0"2"0,1 3 87,-1 1 0,7 2 0,3 5 1,2 2-1,-1 4 0,-1 7 0,2 6 1,1 5-1,0 5 0,-1 5 1,-4 2-1,0 4 0,-1 2 275,0 1 1,-2 7 0,-4 1 0,-1 0 0,-1-1 0,-4-3-1,-4 3 1,-3 0 0,-2-1 0,-2-2 0,-4-3 0,-9-1-1,-7 1-1304,-5-1 0,-2 0 0,0 2 0,-1 1 0,-2 4 924,-2 1 0,-6 2 1,4 4-1</inkml:trace>
  <inkml:trace contextRef="#ctx0" brushRef="#br0">20846 14072 23006,'-6'0'3517,"6"0"1,6 6-7252,9 4 3829,6-4 1,1 5 0,8-4 0,4-1-1,4 2 1,5-2 0,7 2 0,6-1 0,6 1-1,4-2 1,4 1 0,4-4 0,1-2-1,-5-1-135,-6 0 1,-6 0 0,-4-1 0,-5-2 0,-4-4 0,-8 1 0,-5-1 0,-3 4 0,0 0 0,-2 0 0,-3-2 0,-7 0 88,-6-1 1,2-2-1,-5-7 1</inkml:trace>
  <inkml:trace contextRef="#ctx0" brushRef="#br0">21868 13798 9158,'-5'-17'0,"0"2"523,2 3 1,3 5 0,5 4-1,6 6 1,5 7 0,5 4-1,0 4 1,1 2 0,0 1-1,2 2 1,2-3-448,3 1 0,-9 5 0,8-4 0,-4 2 0,-4-1 0,1-1 0,-5 0 0,-5 2 1,-7 0-1,-8 2 0,-8 4 0,-12 7 0,-15 6-328,-10 5 1,-9 5 426,27-22 0,0 0 0,-5 2 1,0 0-1,-4 3 0,0 0 1</inkml:trace>
  <inkml:trace contextRef="#ctx0" brushRef="#br0">4719 17496 19117,'-15'-16'-156,"1"-3"1,6 3 0,3-5 0,4 2 0,1 0 0,0 1 0,0 2 0,0 0 0,1-3 0,2-5 0,2-3 0,0 0 0,1 1 322,4 2 1,-2 0-1,0-5 1,0 1-1,-2-1 1,2-2 0,-1-1-1,-1-4 1,-3-4-1,-1-7 1,-2-2-1,0-4 1,0 0 0,0 1-1,0-3-325,0-1 0,-2 0 0,-1 4 0,-2 5 0,2 6 0,1 5 0,2 6 0,0 8 0,0 4 0,0 4 0,0-1 0,0 1 393,0 0 1,0 4-1,2 2 1,4 0-1,7 2 1,6-2-1,2 1 1,2 1-1,1 3 1,4 1-1,4 2 1,2 0-234,1 0 0,2 0 0,6 0 0,0 0 0,2 0 0,1 0 0,4 0 0,1 0 0,5 0 0,5 0 0,6 0 0,3 0 0,4 0 22,2 0 0,4 0 1,-37 0-1,1 0 0,-1-1 1,2 0-1,-1 0 1,1-1-1,1 0 0,1-1 1,0 1-1,0 0 0,2-1 1,1 1-1,1-1 1,0 1-1,2 0 0,0 1 1,-1-1-1,0 1 1,-1-1-1,0 0 0,0-1 1,1 0-22,0-1 0,1 0 0,1 2 0,1 1 0,2-2 0,1 1 1,-1 1-1,1 0 0,0 1 0,1 0 0,0 0 0,1 0 1,3 0-1,1 0 0,2 0 0,0 0 0,3 1 0,0 0 0,1 0 1,1 1-1,0 1 0,0-1 0,2 0 0,-1-1-33,1 0 1,0 0 0,6-1 0,2 0 0,-2 0 0,0 0 0,-1 0-1,-1 0 1,0 0 0,-1 0 0,1 0 0,0 0 0,2 0 0,0 0 0,1 0-1,0 0 1,0 0 0,0 0 0,-1 0 0,0 0 0,1 0 0,0 0 0,1 0-1,1 0 1,-26 0 0,0 0 0,0 0 59,2 0 1,0 0-1,0 0 1,-2 0 0,0 0-1,0 0 1,1 0 0,1 0-1,0 0 1,-1 0 0,1 0-1,-1 0 1,2 0 0,-1 1-1,1-1 1,2 1 0,-1 0-1,1 1 1,1-1 0,-1 1-1,0-1 1,0 1-1,1-1 1,-1 0 0,-1-1-1,0 1 1,1-1 0,-1 0-1,1 0 1,0 0 0,0 0-1,0 0 1,1 0 0,1 0-1,0 0 1,1 0 0,-1 0-1,1 0 1,-1 0-13,0 0 0,0 0 1,0 0-1,2 0 1,0 0-1,0 0 1,-3 0-1,0 0 1,1 0-1,0 0 0,0 0 1,1 0-1,1 0 1,0 0-1,0 0 1,1 0-1,-1 0 1,1 0-1,-1 0 0,1-1 1,-1 1-1,-1-1 1,0 0-1,0-1 1,0 1-1,-1-2 1,0 1-1,1 0 0,0 0 1,0 0-1,2-1 1,-1 0-1,1 1 1,0-1-1,0 1 1,0 0-10,-1 0 0,0 0 0,0 0 1,1 0-1,0-1 0,-1 1 1,-4 1-1,0 0 0,0 0 1,2 0-1,0-1 0,0 0 1,1 1-1,1 0 0,0 0 0,-1 1 1,0-1-1,-1 1 0,1 0 1,-1 0-1,1 0 0,-2 0 1,-1 0-1,1 0 0,0 0 1,0 0-1,-1 0 0,1 0 1,-1 0-1,0 0 0,1 0 0,0 0 1,0 0-1,-1 0 0,-1 0 1,1 0-1,-1 0 0,1 0 1,-1 0-92,-2 0 0,0 0 0,0 0 106,-1 0 0,0 0 1,0 0-1,0 0 0,1 0 1,0 0-1,0 0 0,0 0 1,0 0-1,-1 0 0,1 0 1,-1 0-1,1 0 1,-1 0-1,-1 0 0,0 0 1,-1 0-1,1 0 0,-1 0 1,1 1-1,-1-1 0,0 1 1,1 0-1,-1 0 1,2 1-1,-1 1 0,1-1 1,0 0-1,0 0 0,0 0 1,0 1-1,0 0 0,0-1 1,-2 0-1,1 0 1,-1 1-1,-1-1 0,1 1 1,-1 0-24,0-1 1,1 1-1,-1 0 1,2-2-1,0 0 1,0 0 0,1 1-1,1 0 1,0 0-1,-1 0 1,0-1 0,0 1-1,-2 0 1,-1 0-1,1 0 1,0 0-1,0 1 1,0-1 0,0 0-1,-1 1 1,2 0-1,0-1 1,1 0 0,1 0-1,-1 1 1,0 0-1,0-1 1,0 0-1,0 0 1,0 1 0,-2-1-1,1 1 1,-1 0-1,1-1 1,0 1 0,0 0-5,0 0 0,0 1 0,1 0 0,3-1 0,-1-1 0,1 1 1,0 0-1,0 0 0,-1 0 0,1 1 0,-1 0 0,0 0 0,-2 0 1,1 0-1,-1 0 0,0 1 0,0-1 0,0 0 0,0 0 1,0 0-1,0-1 0,1 0 0,0 0 0,-1-1 0,0 1 0,0 0 1,0-1-1,-1 1 0,0-1 0,0 0 0,-1 0 0,-1 0 0,0 0 1,27 0-1,-1-1 0,1 1 0,0-1-4,0 2 0,1-1 0,-27-1 0,1-1 0,-1 1 0,25 1 0,-1 1 1,-3-2-1,-1-1 0,0 0 0,-1 0 0,-1 0 0,-1 0 0,1 0 0,0 0 1,-3 0-1,-1 0 0,-2 0 0,-1-1 0,-4-1 0,0 0 0,-1 0 1,-2 0-1,-1 0 0,-1 0 0,-2 2 0,-1-1 0,-2 0 0,-2 0 4,-1-1 1,-2-1 0,-3 3-1,-1-1 1,33-6 0,-4 3 0,-5-1-1,-6 0 1,-6 0 0,-9 0 0,-6 2-1,-8 2 1,-7 1 0,-5 0 0,-4 0-39,-2 0 0,-6 1 1,-3 4-1,-2 5 1,0 2-1,2 4 1,-2 4-1,-3 4 0,-3 3 1,-2 2-1,0-1 12,-1 1 1,3 1 0,-5 2 0,1 4-1,4 0 1,0 3 0,0-1 0,-2 1 0,2 0-1,1 5 1,2 2 0,0 2 0,0-2-47,0-1 0,5-2 1,1 2-1,1 1 1,1 1-1,0-4 1,1-5-1,1-1 1,-2-2-1,-2 0 1,-2-3-1,-3-3 1,-1-5-43,0-5 0,0 2 0,0-2 0,-1-1 0,-4-4 0,-5-3 0,-3-3 0,-3-1 0,-3-4 0,-5-1 0,-5-2 101,-4 0 1,-4-5-1,-8-2 1,-3 1 0,-4-2-1,-6 0 1,-4-3-1,-5 0 1,-5-1 0,-3 3-1,-4-1 1,39 5-1,-1 1-31,-3-2 1,0 2 0,-2 2 0,1 1 0,-4-1 0,0-1-1,2 1 1,0 1 0,0-1 0,-1 1 0,1-2 0,-1 1-1,-3 0 1,-1 1 0,-2 0 0,0 0 0,-2 1 0,0 0 0,0 0-1,0 0 1,0 0 0,0 0 0,-2 0 0,-1 0 0,-3 0-1,-1 0 22,-3 0 0,0 0 1,0 2-1,1 1 1,-2 0-1,-1 0 1,1 0-1,0 1 1,-1 0-1,-1 0 1,-4-1-1,0 0 1,-1 1-1,0 0 1,-2 0-1,1 0 1,1 1-1,0 0 1,-1 0-1,1-1 1,-1 0-1,0 0 1,-2 0-1,0 0 1,-2 0-1,0-1 29,-2 0 1,1 0 0,25-1-1,1 0 1,0 0 0,-26 1 0,0-1-1,26 1 1,-1-1 0,1 1-1,-3 0 1,1 1 0,-1-1 0,-1 0-1,0 0 1,0 0 0,-1 1 0,0 0-1,-1 0 1,2-1 0,-1 1-1,1 0 1,-1 0 0,1-1 0,0 1-1,0-1 1,0 0 0,0 1 0,-1-1-1,-1 1 1,0 0 0,-1 0-1,0-1 1,-1 1 24,1-1 1,-1 1 0,0-1-1,0 0 1,1-1 0,0 1 0,3-2-1,0 0 1,0 0 0,-1 0 0,0 1-1,-1 0 1,-1-1 0,0 0-1,0 0 1,-2 0 0,0 0 0,0 0-1,0 0 1,-1 0 0,1 0 0,0 1-1,0-1 1,0 1 0,1-1 0,-1 0-1,1 0 1,-1 0 0,-1-1-1,1 1 1,-2-1 0,1 1 0,-1-1-1,0 1 1,-1 0 0,1 1 0,0-1-1,0 1 1,0-1 10,1 1 1,0-1-1,0 0 1,-1 0 0,1 0-1,-1 0 1,1 0 0,0 0-1,-1 0 1,0 0 0,0 1-1,0 0 1,0-1 0,0 0-1,0 0 1,1 0-1,0-1 1,0 1 0,2-1-1,-1 0 1,1 0 0,1-1-1,0 1 1,-1-1 0,1 0-1,0 0 1,-1 0 0,1-1-1,-1 0 1,0-1-1,0 1 1,-1 0 0,1 0-1,0-1 1,0 1 0,1-1-1,0 1 1,0 0 0,0 0 2,2-1 1,-1 1 0,0 0-1,-1 0 1,0 1 0,-1-1-1,1 2 1,-1-1 0,0 1 0,-1-1-1,-1 0 1,1 0 0,-1-1-1,0 0 1,0 1 0,2 0-1,0-1 1,1 2 0,0-1 0,0 0-1,0 1 1,1 0 0,-1 0-1,0 0 1,-1 0 0,0 0-1,-1 0 1,0 0 0,0 0 0,0 0-1,1 0 1,-1 0 0,1 0-1,2 0 1,0 0 0,0 0-1,1 0 1,-1 0 0,1 0-15,0 0 0,0 0 1,0 0-1,0 0 1,1 1-1,-1 0 1,-1-1-1,0 2 1,-1-1-1,2 0 1,-1 1-1,0 0 1,2-1-1,-1 0 1,1 0-1,-1-1 1,0 1-1,1-1 1,-1 0-1,0 0 1,-1 0-1,0 0 1,-1 0-1,0 0 1,0 1-1,0-1 1,1 1-1,-1 0 1,1 0-1,0 0 1,1 1-1,1 0 1,-1 1-1,1-1 1,-1 0-1,0 0-4,1 0 1,0 0-1,0 0 1,1 1 0,0-1-1,0 0 1,1-1 0,-1 0-1,1 0 1,0 0 0,0 1-1,0 0 1,-25 0 0,0 1-1,2-1 1,0 0 0,0 1-1,0-1 1,-2 0 0,-1-1-1,1 0 1,0 0 0,2-1-1,0 0 1,3 0 0,0 0-1,0 0 1,0 0 0,1 0-1,0 0 1,0 0 0,0 0-4,0 0 1,0 0 0,3 0 0,0 0 0,-1 0-1,0 0 1,4-1 0,-1 0 0,2 0 0,0-1-1,1-1 1,0 0 0,1-1 0,-1 0 0,2-2-1,1 1 1,2-1 0,1 0 0,1 0 0,2 0-1,0 0 1,0 0 0,0-1 0,0 0 139,-2-1 0,0 0-123,5 2 1,0-1-1,-2-3 1,0-1 0,6 4-1,0 0 1,-2 0 0,0 0-1,-1-1 1,0 1 0,-1 0-1,1 0 1,1 0 0,0-1-1,2 1 1,0 0 0,1 0-1,-1 1 1,1 0 0,0 1-1,-1 0 1,1 1 0,0-1-1,1 0-116,1 1 1,0 0-1,4-2 1,0-1-1,3 3 1,0 0-1,1 0 1,-1 0-1,0 1 1,0 0-1,-38-2 1,2 0-1,5 5 77,3 8 0,4 0 0,-3 10 0,6-2 0,3 1 0</inkml:trace>
  <inkml:trace contextRef="#ctx0" brushRef="#br0">27651 15856 27850,'16'-13'-220,"3"-6"1,-1-2 0,6-1 0,2 1 0,1 3 0,2 2-1,1 2 1,4 0 0,2 1 527,1 3 1,5 4 0,-6 6 0,3 0 0,-1 0 0,2 0 0,0 0 0,-2 1 0,-6 4 0,-6 5 0,-8 4 0,-7 4 0,-6 3 0,-7 1 0,-8 3 0,-10 3-443,-11 0 0,-12 6 1,-11 1-1,-5 0 1,-4 1-1,2-5 1,1 0-1,1-2 1,1-1-1,8 0 0,9-4 1,9-5-1,6-3 346,7-2 1,13-6 0,12-3-1,17-3 1,12-2 0,6-2 0,4-3-1,1-3 1,4-1 0,-1-1 0,3-1-1,-1 0-803,3 1 1,-4-1-1,-1 6 1,-1 2 0,0 1-1,-1 2 1,-4 0 0,-5 0 608,-4 0 1,-4 7 0,-1 1-1</inkml:trace>
  <inkml:trace contextRef="#ctx0" brushRef="#br0">28817 15755 14287,'14'-35'0,"0"5"0,1 7 0,-1 7 510,1 8 1,-1 5 0,0 3 0,-1 2 0,-3 4 0,-4 7 0,-1 6 0,0 3 0,-2 4 0,-1 3 0,-2 3-1,0 3 1,0 0-370,0 0 1,4 5-1,1-1 1,0 0-1,0 1 1,1-1-1,2-1 1,3 1-1,2-1 1,0 0 0,-2-3-1,-1-4 1,1-9-1,2-4 91,1-5 1,-4-9 0,-1 1 0,2-3 0,2-4 0,2-4 0,-1-9 0,0-5 0,2-6 0,2-1 0,3-5 0,1-3 0,4-7-151,1-4 0,6-5 0,3-9 0,0 0 0,4-6 0,-18 31 0,-1 0 0,2-3 0,1-1 0,0 1 0,0-1 1,-1 3-1,0 0 0,20-26 0,-4 9 0,-6 10 0,-4 11-1847,-5 11 0,2 9 1,-7 15 1885,-2 6 1,6 20 0,-1 16 0</inkml:trace>
  <inkml:trace contextRef="#ctx0" brushRef="#br0">7380 16287 8492,'-13'-24'-35,"4"1"0,-4 5 1,5 2-1,0 11 381,3 15 0,4 4 0,1 10 0,0 2 0,0 1 1,0 2-1,0 1 0,0 2 0,0 3 0,0 2 1,0 4-1,0 6 0,0 6 0,0 3 0,0 1-395,0 1 1,0 1-1,0 2 1,1 1 0,2-3-1,2-5 1,-2-7 0,-1-7-1,-2-7 1,0-4 0,2-5-1,1-5-1633,2-3 0,1-3 0,-3-2 1682,2-1 0,6-7 0,-3 3 0</inkml:trace>
  <inkml:trace contextRef="#ctx0" brushRef="#br0">8445 16172 10245,'6'-8'323,"-3"4"1,5 8 0,0 8-1,-1 5 1,1 7 0,-2 3-1,2 5 1,-1 5 0,1 6 0,-2 5-1,0 5 1,-2 4-46,-3 3 1,-1 0 0,0 1 0,0 3-1,0 0 1,0 0 0,-1-3 0,-3-1 0,-2 1-1,0 2 1,-1-3 0,2-1 0,1-3-684,-1-3 0,0-3 0,5-9 0,0-2 0,0-6 0,2-4 0,1-5 0,2-5 403,-2-3 1,5-1 0,0-1 0</inkml:trace>
  <inkml:trace contextRef="#ctx0" brushRef="#br0">8229 15338 8551,'-14'-29'162,"-1"0"1,2 2 0,1 2 0,-1 2 0,-3 2 0,0 5-1,0 4 1,2 4 0,-1 0-28,1 0 0,-1 4 0,1 0 0,0 2 0,-1 4 0,1 2 1,-1 8-1,1 5 0,0 9 0,1 6 0,2 6 0,1 5 0,1 5 1,-1 5-283,0 3 187,7 8 0,-5-3 0,5 7 1,-2 3-1,2 1 0,1-4 1,2 0-1,0-4 0,0 1 1,2-3-1,1-1 0,2-6-8,-2-4 0,-1 1 1,-1-2-1,3-2 0,0-2 1,0-6-1,-3-3 0,-1-7 1,0-2-1,0-6 0,0-1 1,0-4-341,0-1 0,-1-6 0,-4-2 0,-5-2 1,-3-4-1,-1-4 0,0-4 0,-1-2 35,1-3 0,-2-2 0,-2-3 1,-3-2-1,1-2 0,-1-1 0,3-2 1,2 3-1,2-1 0,0 3 0,1 2 1,2 2-1,3 0 824,1-1 0,1 6 0,4 1 0,2 3 0,7 6 0,4 7 0,3 7 0,1 2-219,-1 2 1,0 7 0,1-2 0,-1 3 0,1 2-1,-1 0 1,0 0 0,-1-1 0,-2 1 0,-3-2-1,0-3 1,-1-5 0,1-3-193,0-1 1,-4-7-1,6-5 1,1-6-1,2-8 1,3-7-1,3-8 1,7-6 0,4-6-1,7-5-2333,4-5 0,-1 3 2193,8-3 0,4-3 0,-1 0 0</inkml:trace>
  <inkml:trace contextRef="#ctx0" brushRef="#br0">7783 18215 8316,'-8'-14'0,"3"-2"1105,4-3-857,1 3 1,8-5 0,6 7 0,8-1 0,6 1 0,-1 1 0,-2 4 0,-1 2 0,2 2 0,1 1-210,2 0 0,-7 9 0,-3 5 1,-4 3-1,-4 1 0,-3 2 1,-2 2-1,-4 1 0,-5 0 1,-7 0-1,-3 2 0,-3 0 1,-1-1-1,-1-2 0,4-2-324,3-2 0,3-4 1,-3 0-1,3 1 0,1 2 1,4 1-1,3-1 0,6-2 1,7-1-1,6 1 408,4 2 1,-4-2 0,3 2 0,1 2 0,-3 3 0,1 1 0,-5 2 0,-5 0 0,-6 0 0,-3-2-1,-4 0 1,-4 0 0,-9-1-5,-7-2 0,-7-7 0,-3-1 0,-3-1 0,0-4 0,-2-1 0,2-2 0,0-2-119,3-3 0,1-9 0,3-9 0</inkml:trace>
  <inkml:trace contextRef="#ctx0" brushRef="#br0">8689 15367 8523,'0'-16'278,"0"-4"1,0 3 0,0-6 0,0 3 0,0 2 0,0 2 0,0 2 0,2-1-116,3 1 0,-2 6 1,5 6-1,-2 9 1,-2 7-1,-3 4 1,1 3-1,1 2 1,2 5-1,0 0 1,-1 1-204,1 0 1,6-5 0,-1-2 0,1-1 0,2-2-1,0 1 1,3-1 0,0-3 0,0-5 0,0-6 0,3-4-1,3-1 1,2-1 173,0-4 0,-5-8 1,4-8-1,-2-1 0,-4-4 1,-1-1-1,-3-2 0,-2 1 1,-3-1-1,-2 0 0,-2-1 1,-3-2-233,-1-2 0,-1 1 0,-3 4 0,-2 0 0,-2 2 0,-2 3 0,1 5 59,-1 3 1,9 8 0,1 3 0,8 5 0,4 3 0,4 2 0,2-2 0,3-1 0,0-2 0,1 0 0,0 0 0,4 0 77,1 0 1,4 0-1,0 0 1,1 0-1,-3 0 1,-3 0-1,-2 1-39,-2 4 0,-1 9 0,-7 9 0</inkml:trace>
  <inkml:trace contextRef="#ctx0" brushRef="#br0">10056 15064 8050,'-5'-19'0,"1"0"0,-1 3 0,0 3 529,0 4 1,0 7-1,5 2 1,2 8-1,1 5-449,2 1 1,6 5 0,-1 1 0,3-3-1,-1-1 1,0-1 0,-3-1 0,2 0-1,2 1 1,2-2 0,-1-4 0,0-4-1,1-3 1,-1-2 138,0 0-297,1 0 1,-6-7 0,-1-2 0,0-4 0,-1-2-1,1 1 1,-2 0-24,1-1 0,-1 7 0,-3 5 1,4 6-1,1 7 0,3 3 0,2-1 1,-1 0-1,0-4 0,-3-2 0,2-3 251,2-1 1,0-4 0,-4-3 0,-2-4 0,-2-4 0,-1-1-1,0-2 1,-3-4 0,-1-4 0,0-3 0,0-1 0,0-3-1052,0-2 0,0 1 1,0-7 900,0-1 0,7-8 0,1-3 0</inkml:trace>
  <inkml:trace contextRef="#ctx0" brushRef="#br0">10560 14561 8577,'9'-5'173,"1"0"1,-5-1-1,4 4 1,1 2-1,-2 7 1,-3 4-1,-4 5 1,-1 5 0,0 6-1,0 6 1,0 4 2398,0 3-2559,0 2 0,2 1 0,1 0 0,2-1 0,0-2 0,1-4 0,2 0 0,2-6 0,-2-5 0,0-7 0,-2-8-50,0-10 0,4-7 0,-5-9 0,0-3 0,-1-7 0,3-4 0,-1-3 0,2 1 1,0 1-1,2 2 0,-1 1 0,1 0 0,0 4-87,-2 5 0,0 5 1,-4 4-1,4 9 1,2 7-1,-2 10 0,0 5 1,-2 4-1,2 1 1,-1 0-163,-1-2 0,4-2 0,-4 4 0,2-4 0,3-1 0,2-4 0,3-1 0,2-1 1,2-3 285,3-2 0,1 3 0,4-5 0</inkml:trace>
  <inkml:trace contextRef="#ctx0" brushRef="#br0">11193 14877 8690,'-15'-4'0,"1"-1"0,0 0 0,-1 0 232,1 0 1,-1 2-1,1 6 1,0 4 0,1 1-1,3 3 1,5 3 0,4 4-1,1 1 1,1-1-1,4-2 1,6-2 0,7-1-127,6-3 0,-2 1 1,2-6-1,2-2 1,1-2-1,0-1 1,-1-1-1,-4-2 1,-1-4-1,-5-2 1,-5-6-1,-4-4 1,-3-2-291,1 0 0,-5-4 0,-8 1 0,-3-3 1,-5-1-1,0 3 0,0 3 0,2 1 1,1 3-1,7 4 0,9 4 57,9 5 1,14 4 0,1 1 0,7 0-1,3 0 1,3 0 0,0 1 0,-2 3-1,-5 0 1,-4 1 0,-5 0 0,-6 1 197,-7 2 0,-5-3 0,-7 3 0,-4 0 0,-6-1 0,-5 1 0,-3-2 0,1 2 0,2 0 0,2 3 0,1 2-123,3 1 1,4 1 0,6-1 0,1 0 0,4 1-1,6-1 1,5 1 0,4-1 0,-3 0 0,-1 1-1,-3-1 160,-3 1 1,1-1 0,-6 0 0,-4 1 0,-4-3 0,-7 0 0,-2-4 0,-3-2 0,1-3 0,-1-1-398,1-2 1,4 0 0,1 0-1,1 0 1,5 0 0,7 0-1,8 0 1,2 0 171,0 0 0,1 0 0,1 0 1,1 1-1,3 4 0,-3 3 0,1 2 1,-1-2-1,2-2 0,-1-1 1,-2 0-1,-2 0 0,1-2 467,-1-2 0,1-1 0,-3-1 0,0-2 0,-3-4 0,2-2 0,2-6 0,2-4 0,1-3 0,1-4 0,1-3 0,-4-3 0,-3-3-323,0-2 0,-3 1 0,0-3 0,-1 4 1,-4 3-1,-3 2 0,-5 3 0,-4 3 0,-4 4 1,-2 8-1,1 2 0,0 4-86,-1-1 0,1 2 0,0 7 0,-1 3 0,1 4 0,1 6 0,2 2 0,3 4 0,0 2 0,1 2 0,1 4 0,3 1 0,1 2 0,2-1 58,0 1 1,7-5-1,2-3 1,6 1-1,4 1 1,5-2-1,5-5 1,3-5-1,3-2 1,1-4-1,4-2 1,0-3-2743,-1-1 2743,9-2 0,-10 0 0,12 0 0</inkml:trace>
  <inkml:trace contextRef="#ctx0" brushRef="#br0">13121 14719 8462,'-13'-19'0,"2"-2"0,1 0 238,-1 1 1,-2-4 0,-3 3 0,-2 0 0,-2 2-1,-3 4 1,-2 4 0,-2 2-160,-2 1 1,2-3-1,1 6 1,4 2-1,1 3 1,2 4-1,0 6 1,1 4-1,4 7 1,4 6 0,4 7-1,2 3 1,3 4-1,2 4 1,4 3-91,5-2 0,-2-1 0,1-2 1,3 2-1,0 0 0,3-1 0,-1-4 1,-1-3-1,-2-5 0,-3-1 0,0-3 1,-2 0-1,1-4-371,-4-5 1,-1-3 0,-2-2 0,-2-1 0,-3-4 381,-4-4 0,-4 3 0,-2 0 0</inkml:trace>
  <inkml:trace contextRef="#ctx0" brushRef="#br0">12675 15050 8490,'-2'-19'0,"-1"0"312,-2 1 0,0 2 1,5 2-1,2-1 0,3 1 1,4 1-1,4 2 0,1 3 1,2 2-1,2 2 0,1 3 1,-1 1-177,-2 0 1,0 0 0,1 0 0,2 1-1,-1 3 1,-2 2 0,-2 0 0,2 2-1,2-1 1,1 1-137,-1 0 0,4-5 0,0 3 0</inkml:trace>
  <inkml:trace contextRef="#ctx0" brushRef="#br0">13264 14676 8532,'2'-21'0,"1"-1"392,2-1 0,0 3 0,-5 4 0,1-2 1,3-1-1,2 1 0,2 4 0,3 4 0,0 7-2454,-1 6 2062,-4 5 0,1 13 0,1 1 0</inkml:trace>
  <inkml:trace contextRef="#ctx0" brushRef="#br0">13365 14849 9577,'0'14'0,"-1"0"0,-3 1 0,-2-1 0,0 1 0,-2-1 0,1 0 0,1 1 244,3-1 1,-4 1 0,4-3 0,5-4 0,4-8 0,4-9-1,-1-7 1,2-5-292,2-1 0,2-2 1,-1-5-1,0 2 1,1 1-1,-1 2 1,0 0-1,1 2 1,-1 3-1,1 3 1,-1 1-1,-1 1 121,-4-1 1,4 7 0,-5 5-1,0 6 1,-3 7 0,-2 4-1,0 4 1,2 3 0,0 1 0,0 2-1,0 0 1,-2-2-1327,-2-1 0,4 0 0,2-3 1252,1 1 0,8 0 0,6-5 0</inkml:trace>
  <inkml:trace contextRef="#ctx0" brushRef="#br0">13854 14633 9170,'0'-15'0,"0"-1"0,0-1 410,0-2 0,0-1 1,2 8-1,1 1 1,4 3-1,1 1 1,3 4-1,1 3 0,3 5 1,-2 4-411,-4 4 0,4 1 0,-5 1 0</inkml:trace>
  <inkml:trace contextRef="#ctx0" brushRef="#br0">13998 14705 8581,'-8'14'107,"-3"-4"0,5-1 0,-2 3 0,-2 0 0,0 1 0,1-2 0,-2-1 1617,-2 1-1689,5-5 0,3 1 0,10-7 0,4 0 0,4 0 0,2 0 0,-1 0 0,0 0 0,1 0 0,-1 0 0,1 0 0,-1 0-73,0 0 0,-4 5 0,-2 1 1,-2 2-1,-2 3 0,-3 2 0,-1 1 1,-1-1-1,-3-2 0,-2-3 1,0 0-657,-1 0 0,-2-8 0,5-3 0,6-11 694,6-7 0,5-3 0,1-5 0</inkml:trace>
  <inkml:trace contextRef="#ctx0" brushRef="#br0">14257 14431 8581,'0'-14'0,"0"0"238,0-1 0,0 9 1,0 7-1,0 12 1,0 10-1,0 5 0,0 4 1,-1 4-1,-3 0 1,0 4-1,0 0-133,3-1 1,1 2 0,0-2 0,0 0 0,0 0 0,0-7 0,0-5 0,0-5 0,1-2 0,4-8 0,3-7-245,0-8 1,5-5 0,-3-8-1,1-3 1,2-4 0,-1-1-1,4 0 1,0 0 0,0 0 0,-1 2-1,-3 1 1,0 5 0,-3 4-918,2 2 1198,-4 7 0,6-8 1,-5 7-1,1 4 1,-1 5-1,-1 5 1,-3 4-1,1 5 1,2 2-1,-1 2 1,2-1-1194,0 3 0,0-2 1051,1 1 0,4-7 0,-5 4 0</inkml:trace>
  <inkml:trace contextRef="#ctx0" brushRef="#br0">14789 14518 9535,'-4'-15'0,"-3"-1"402,-1-3-94,5 10 0,-3-11 0,7 11 0,4-2 1,5 1-1,4 5-167,5 4 0,4 2 0,5 2 0,3 2 1,1-2-1,1-1 0,-1 0 0,-1 1 1,-3 2-1,0-2 0,-4-2 0,-5 1 6,-3 3 0,-8-4 0,-2 6 0</inkml:trace>
  <inkml:trace contextRef="#ctx0" brushRef="#br0">14890 14489 11889,'-14'14'0,"-2"2"0,-2 2 0,1 3 0,2 1 0,4 2 0,1 0 0,2 0 0,4 2 0,2 1 0,2 0 0,0-1 0,2-4 0,2 0 400,6 1 0,3-6 0,1 1 0,1-5 0,1-5 0,1 0 0,2-2 1,1 0-1,-1-2 0,2-3 0,-1-1 0,3 0 0,-3-1-842,1-4 1,3 2 0,-3-5 0,0 0-1,1 0 1,-1-2 0,1 0 488,1 1 0,1-7 0,4-7 0</inkml:trace>
  <inkml:trace contextRef="#ctx0" brushRef="#br0">15365 14604 13091,'-5'-6'-74,"0"6"1,2 8 0,2 6 0,1 4 0,0 2 0,0 1 0,0 2 429,0-1 1,0 0 0,1 4 0,2-4-1,4-1 1,-1-3 0,2-2 0,0-2 0,3-1-1,2-4 1,1-4-235,1-3 1,-1-9 0,1-4-1,-1-6 1,2-7 0,2-5-1,1-3 1,-2-3 0,1 0-1,0-2 1,1 2 0,-2-2-1,-2 2-3835,-6 0 0,2 3 3689,-6 8 0,6-10 1,-3 4-1</inkml:trace>
  <inkml:trace contextRef="#ctx0" brushRef="#br0">15681 14345 8364,'0'-14'0,"0"-1"230,0 1 1,7 4 0,2 1 0,4-1-1,3 2 1,2 2 0,3 1 0,1 0-1,4 2 1,1 1 0,0 2 0,-3 0-1,-3 0-113,-1 0 0,-8 0 0,2 2 1,-1 1-1,-2 4 0,-1 1 0,-4 1 1,-1 1-1,0 1 0,-2 3 1,-2 5-1,-1 4 0,0 4-33,0 5 0,0 0 1,0 6-1,0 1 0,0-1 1,0 0-1,0 1 1,0-1-1,0-1 0,0-2 1,0-3-1,0-3 1,0-4-82,0-1 1,-4-6-1,-3 1 1,-1-3 0,-3-3-1,0-2 1,-2-3 0,0 0-1,-3-1 1,0-1-1,0-1 1,2 0 0,-1-1-1316,1 0 1,0-3 0,-1-1 1311,1 0 0,0-13 0,-1-3 0</inkml:trace>
  <inkml:trace contextRef="#ctx0" brushRef="#br0">16199 14575 8343,'15'-6'0,"-2"-4"0,-2-1 0,0 1 225,5 6 0,-2-3 0,5 1 1,-1 0-1,0-1 0,1 4 1,-2 1-1,1 2 0,0 0 1,1 2-1,-2 3 0,-1 4 1,-1 4-331,-1 1 105,-6 1 0,5 6 0,-5 1 0</inkml:trace>
  <inkml:trace contextRef="#ctx0" brushRef="#br0">16243 14820 8357,'-5'-15'0,"0"1"179,2 0 0,3 4 0,5 2 0,6 0 0,5 2 0,5-1 0,1 3 0,3-1 0,3 0 0,2 2 0,4 0 0,2-1-950,1 0 1,6-1 770,0 5 0,1 0 0,5 0 0</inkml:trace>
  <inkml:trace contextRef="#ctx0" brushRef="#br0">16919 14489 8566,'6'-22'228,"-3"1"1,7 6 0,3 1-1,3 0 1,3 1 0,0 3-1,0 5 1,2 2 0,0 0-1,1-2 1,-1 2 0,0 3 26,-4 5 1,-1 3 0,-3 6 0,-3 1 0,-7-1 0,-8 0-1,-8 2 1,-6 0 0,-2 0 0,1-3 0,2 0-655,2 0 0,2 1 0,1 0 0,2 1 0,1-1 0,0 1 0,2-1 0,4 0 0,2 1 0,2-1 0,2 1 0,2 1 429,6 3 148,-4-3 1,7 9 0,-5-4 0,0 0-1,-1 1 1,-3 1 0,1 1 0,-3-2-1,-7-1 1,-9-2 0,-9 0 0,-6-1 131,-4-2 0,-5-2 0,-9 1-310,-1-1 0,-13 7 0,2 1 0</inkml:trace>
  <inkml:trace contextRef="#ctx0" brushRef="#br0">23292 13741 12605,'-24'-13'0,"-1"2"0,1 3 153,1 1 1,-1 4 0,3 10 0,1 7 0,-3 8 0,2 7 0,1 3 0,2 3 0,1 2 0,1 3 0,0 2 0,3 1 0,2 0 0,3 0 0,1 2 0,2 0 0,1-1-37,0-2 0,4-2 0,5 1 0,5-1 0,3-3 0,3-2 0,3-4 0,5-6 1,5-7-1,4-5 0,5-5 0,4-2 0,1-4 0,0-6 0,2-7-171,3-6 0,3-6 1,5-7-1,-2-4 1,-2-6-1,-3-6 1,-2-7-1,-4-3 0,-5-1 1,-6 1-1,-6 1 1,-9 3-1,-6-4 214,-6-5 0,-6 8 0,-7 0 0,-8 7 1,-7 5-1,-6 2 0,-2 7 0,-1 8 0,0 8 1,0 7-1,-2 2 0,0 4 0,2 1-688,4 2 1,-4 7 0,8 2 0,-3 6 591,-2 4 0,-6 3 0,-2 7 0</inkml:trace>
  <inkml:trace contextRef="#ctx0" brushRef="#br0">23148 14115 19981,'-14'-2'0,"-1"-3"441,1-4 0,6 1 0,5 0 0,6 1 1,8 4-1,7 2 0,6-1 0,5-1 1,3-2-375,1 2 1,7 1 0,-2 2 0,4 0 0,1 0 0,0 0 0,1 0 0,-1 0-1,0 0 1,0 0 19,0 0 0,7 0 1,1 0-1</inkml:trace>
  <inkml:trace contextRef="#ctx0" brushRef="#br0">24414 13726 10278,'-14'-14'0,"0"1"319,-1 4 0,-1 2 0,-3 7 1,-5 2-1,-3 4 0,-4 7 1,-1 8-1,-1 4 0,1 7 1,3 3-1,4 5 0,4 0 1,3 0-295,5-1 1,10-2 0,3 2 0,8-2 0,7-2 0,2-3 0,4-1 0,1-2 0,4-1 0,1 1 0,2-2 0,-2-1 0,-1-4-1135,-2-1 1,-5 0 0,5-4-1,0 3 1123,-2-3 1,5-1-1,-4-1 1</inkml:trace>
  <inkml:trace contextRef="#ctx0" brushRef="#br0">24846 13813 11573,'-13'-15'0,"2"3"0,3 0 301,2 3 1,-4 7 0,5 4 0,2 11-1,1 9 1,2 5 0,0 2 0,0 1 0,0 2-1,0 3 1,0 1 0,2 0 0,1-1-190,2 1 0,5 2 0,-4-4 0,0-2 0,2 0 0,-1 0 1,-1 1-1,-1-3 0,0-2 0,-1-6 0,1-1 0,0-4-1541,0-1 1457,6-8 1,-8-1 0,7-7 0,1-2 0,2-4 0,1-7 0,1-6 0,-1-5 0,2-5 0,2-5 0,1-1-1,-2-1 1,-1-1-49,-1-3 1,-1 3 0,0-1 0,1-1 0,-1 1-1,1 1 1,-3 2 0,0 3 0,-4 3 0,-2 5 0,-1 7-1,0 4-5285,-1 3 5295,1 7 1,2-10-1,1 5 1</inkml:trace>
  <inkml:trace contextRef="#ctx0" brushRef="#br0">25580 13554 13663,'14'-13'0,"0"2"0,1 3 475,-1 1 0,7 4 0,1 10 0,2 5 0,0 8 0,0 3 0,0 6 0,-1 5 0,-1 3 1,-1 3-1,0 3 0,-4 3 0,-1 2-366,-1-2 0,-7 1 0,-4-1 0,-4 4 0,-4-1 0,-8 2 1,-7-1-1,-10 1 0,-9 2 0,-8 6-99,20-26 1,-1 0 0,-7 2 0,-1 0-1,-2 1 1,1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25925 835 8320,'-2'-13'0,"-1"2"0,-3 1 329,-2-1 0,3-2 0,-3-1 1,0 1 306,0 3 0,-2-1 0,-2 5 0,0-1-32,3 1 0,-2-1 1,-7 4-1,-1-2-102,1 2 0,-3 2 1,1 1-1,-3 0-180,-2 0 0,-2 0 1,-2 0-1,0 0-159,0 0 1,-1 6 0,-2 4-226,-2 2 71,1 3 0,4 4 0,2 2 1,1 1-125,2 4 1,0 1-1,-5 3 1,1 2 84,-1 2 1,5 4-1,2-3 1,-1 2 31,1 3 1,-1 2 0,-1 2 0,5 3-79,3 1 1,7 0-1,1-5 1,1 0 5,4 0 0,3-1 1,3-2-1,4-3 75,1-2 1,1 3 0,7-4 0,2-1 117,1 2 0,5-4 0,-3 2 0,0-2-90,-1-3 1,6 1 0,-2 0-86,3 0 102,2 0 1,4-2 0,1-2 286,-2-1-308,5-6 0,0 3 0,6-7 241,0 0-169,0-6 1,0 4 0,2-8-1,1 0-23,2-3 0,5-2 1,-5-3-1,-2-2-76,-1-2 0,-2-2 1,2-6-1,0-1-35,-2-2 1,2-2 0,-10 3 0,0-2 26,0-3 0,4-1 1,-4-6-1,0-2 142,0-2 0,-1-4 0,-6 1 1,1-3-95,0-5 0,-5-1 0,-2 1 531,-1-3-398,-8-3 1,-2-11 0,-6-1 0,-2 1 73,-1-2 1,-4 3 0,-3-6-1,-4 2-75,-4 4 0,-6 2 0,-2 14 0,-1 5-106,-4 3 1,-1-1-1,-2 6 1,-1 3-159,-4 4 1,2 7 0,-6-3-1,-1 4-488,3 2 1,-6-2-1,5 9 0,-1-2-993,0 1 0,1 5 1,-2 1-1,6 6-1683,2 7 3254,3 9 0,-1 10 0,0 8 0</inkml:trace>
  <inkml:trace contextRef="#ctx0" brushRef="#br0">26054 1065 10864,'10'-29'0,"-2"0"0,-2 0 239,-2 1 0,-3 4 1,-1 0-1,0 0 1619,0 1 0,-1-2 0,-4 6 795,-5 1-2258,-9 8 0,1-1 0,-6 6-262,-1 2-282,-2 2 1,-4 2-1,-1 4 1,-3 6-114,-2 7 1,5-1 0,-1 7 0,4 2-267,5 1 0,-1 0 0,7-1 1,5-2-237,7 1 1,-1-2 0,3 1-1,0 1 356,3 3 1,6-1-1,1-2 1,2-1 355,3 2 0,7 1 0,3 2 0,-1 0 90,1-1 0,5 1 1,-4 1 1298,0 4-1016,6-10 1,-12 10 0,3-12 0,-3 0 532,-2-2 0,-1 0 1,-3 0 389,-6-3 1,-4-3 542,-4-4-1417,-4 3 1,-12-12-1,0 4 1,-3-3-208,-2-2 1,-3 0-1,0 0 1,-1-2-755,0-3 0,0 2 0,2-5 0,2 0-1137,1 0 0,1 3 1,-1-2 1727,5 0 0,3-10 0,2 1 0</inkml:trace>
  <inkml:trace contextRef="#ctx0" brushRef="#br0">25019 2201 8559,'-5'-9'196,"-2"1"502,-1 1 0,-1 3 0,-7 5 0,-2 4 183,-1 5 1,-8 6 0,0 6 0,-7 8-586,-3 6 0,-1 2 0,-5 7 0,-2 3-165,-3 4 0,-3 9 0,22-29 1,-1 0-1,-1 1 0,-1 0-106,-1 1 1,-1 0 0,-1 0-1,0 0 1,0 0 0,0 0-1,0 1 1,1-1-49,0-2 0,1 0 1,3-1-1,1-1 1,-31 26-1,6-2 178,0-1 0,9-12 0,3 1-87,6-5-42,8-4 0,3-9 0,6-1 0,1-4-183,2-6 0,7 1 1,-1-6-1251,-1 0 681,4 5 1,1-13 0,8 1-249,2-4 1,6-8-1,8 1 974,1-2 0,13-9 0,-2-2 0</inkml:trace>
  <inkml:trace contextRef="#ctx0" brushRef="#br0">23637 3870 8328,'16'-4'-22,"4"-1"0,-4-2 0,4 4 0,1-3 258,3-2 1,-2 3 0,1-5 0,-1 1 122,1 1 1,-6-3 0,4 4 0,-2-1 240,0-3 1,1 3 0,-8-1 532,-2-3-834,3 6 0,-12-7 0,6 5 205,-1 0-350,-4-5 1,4 10-1,-8-5 1,-1 0 94,-2 0 1,-6 3 0,0-4 24,-6-2-238,-6 4 1,-6-6 0,1 5 0,-3-1-84,-2-1 0,-4 5 0,-8-3 0,-1 2-164,-2 3 0,-5-4 1,3 3-1,-1 0 189,-3 3 0,-2 9 0,-2 5 1,3 6 44,2 3 1,3-3-1,7 5 1,2 2 4,2 1 0,4 7 0,8 1 0,3 0 19,5 0 0,3 10 1,3-2-42,3 2 4,4 0 0,6-7 0,0 2 0,1 2-2,4-1 0,8 6 0,8-11 338,1 1-270,2 5 1,10-2 0,1 4 0,0-4 213,0-3 0,5-3 0,0-6 0,5 1 166,3 0 0,0-7 1,-3-4-1,1-7-84,2-6 1,11-3 0,-1-2 0,1 0-96,0 0 0,-6-7 0,1-4 0,2-5-148,0-3 1,-3-7 0,-15 2 0,-4-3-5,-4-2 0,-1-1 0,-2-2 0,-3-3-15,-5-2 0,-3-3 1,-2-8-144,1-5 24,-7-3 0,-2-1 0,-7-2-211,-4-4 92,-3-2 0,-11-10 0,-4 1 1,-2 5-138,-6 4 1,-7 9 0,0 8 0,-4 6-29,-1 9 0,-5 6 0,-2 14 1,1 3-793,-1 5 0,-2 10 0,5 6 0,4 9 1085,3 8 0,2 8 0,-5 7 0</inkml:trace>
  <inkml:trace contextRef="#ctx0" brushRef="#br0">23537 4072 8320,'0'-15'383,"0"1"0,0 0 0,0-1 414,0 1 1,4 0 0,1-1-372,-2 1 1,-1-1-1,-4 3 1,-1 0-306,-2 3 1,-6 6-1,0-2 1,-5 3 101,-3 2 1,-7 7-1,2 4-33,-3 6-210,-2 6 1,5 6 0,0 1-1,0 2-146,2 1 1,1 3 0,9-4 0,0 1-80,3-1 0,6-1 1,-2-4-1,3-3 142,2-5 0,7-3 0,2-3 0,4-4 173,1-4 1,6-5 0,0-5 0,1-6 92,0-7 0,3 1 1,-5-9-1,0-2-129,2-4 1,-5-4-1,3 4 1,-3-1 22,-1 1 1,-3 1 0,-1 3 0,-3 1 257,-1 3-549,-2 3 254,-5 13 0,-2 8 1,-1 13-1,-2 7-18,2 9 1,-4 9-1,3 1 1,1 2-97,1 3 1,2-8 0,0 0 0,0-3 9,0 1 0,0-1 0,0-6 0,2-1-1254,2-2 1338,-2-6 0,11 2 0,-5-5 0</inkml:trace>
  <inkml:trace contextRef="#ctx0" brushRef="#br0">23206 4777 8709,'-8'-7'2418,"-3"4"-350,6-6-1185,0 6 0,5-5 359,0 3-718,0 3 0,-2-3-68,-2 10 0,2-2 217,-3 7-200,4-7 173,1 10-390,0-12 0,0 7 168,0-3 26,0-3-203,0 4 0,0-4-197,0 3 0,-2-4-549,-3 4-41,4-3 696,-6-2 77,7 0 512,0 0-799,0-7 0,-1 6 41,-4-4 11,3 3-7,-4 2-3,6 0-114,0 0 64,0-6-33,0 4-20,0-4-97,0 6-176,0 0-271,6 0-181,-4 0 463,4 0 538,-6 0 723,0 0-989,0 6-183,0-4 182,0 4 0,2-6-19,3 0 137,-4 0 48,6 0-85,-7 0-1051,0 0 1047,6 0 67,-4 0-21,4 0 6,-6 0 1125,0 0-1399,0-6 47,0 4-238,0-4-145,0 6-4319,0 0 3769,6 0-906,-4 0 1318,4 0 0,-4 0 725,3 0 0,-4-7 0,6 0 0</inkml:trace>
  <inkml:trace contextRef="#ctx0" brushRef="#br0">23191 4820 8088,'0'-14'-89,"0"-1"1,0 6 0,0-1 180,0-1 1,0 3 0,2 0 0,1 0 23,2 0 0,0-2 0,-4-4 207,4 0 0,-3-1 1,3 1 85,-4-1 1,4 6 0,0-1 228,-2-1 0,-1 3 222,-2-2-429,0 7 50,0-3 33,0 6 170,0 0-389,0 6 149,0-4-204,0 11 1,-5-10 36,0 6 1,-5 1 0,4 4-71,-2 1 1,3-1 0,-3 1 0,0-1 18,0 0 1,3 7 0,-4 3 0,-2 5-35,-2 4 1,-3 4-1,-2 8 1,-3 3-52,-1 5 0,-2 9 0,-5 5 1,1 4-220,-1 0 0,0 0 1,0-2 14,0-2 47,7-7 1,-3 4 0,5-8-16,3-3 47,1-10 1,1-3-1,1-5 1,0 1 42,-1-1 1,6-2-1,1-4 1,0-2-38,0-3 1,0 3-1,-4-4 1,3-1 32,-2-3 1,3 2 0,0-2 0,0-1-260,0-2 0,3-2 1,-3 1-1,2-1-274,2 0 0,-2-4 346,1 0 1,-1-7 131,1 2 43,3-4-130,-4-1-13,6 0-2652,0 0 1416,0-6 0,0 3-459,0-7 0,0 5 1795,0-4 0,6-1 0,2-4 0</inkml:trace>
  <inkml:trace contextRef="#ctx0" brushRef="#br0">22817 6503 7960,'0'-14'558,"0"0"0,5-1 625,0 1-759,0 6 0,-5-5 298,0 4-443,0-4 0,0 3 0,0 1 46,0-3 1,0 4 0,-2-1-123,-3-2 0,-3 3 0,-6 0 0,0 0-7,-1 0 1,-6 4 0,-4-2 0,-6 1 1,-2 0 1,-12 1-1,0 4 1,-4 0-87,-6 0 0,0 4 0,-3 3 1,0 1-51,1 3 0,1 2 1,2 1-1,4 1-42,5-1 1,-1 0 0,8 1-105,-4-1 74,5 1 0,7-1 0,7 0 0,3 1-17,2-1 0,-3 0 1,2 1-1,2 1-17,1 3 1,6-3 0,0 5 0,-1 0-32,-2 3 1,4 3-1,-1 2 1,1 1 45,1 3 1,-4-1-1,8 5 1,0-2 79,3-3 0,1 4 0,0-1 0,0 0 20,0 0 1,1-1-1,4-6 1,5 0-24,3-4 0,1 3 0,2-3 0,2 1-62,1-1 0,6 3 0,-1-1 0,3 4-261,2 4 1,0 0 0,0-6 134,0 1 104,-1-7 1,1 6 0,-2-6-1,-1 0-19,-2-2 0,-2 0 0,4 0-514,-2-3 484,0-1 1,5-8 0,-1-3 0,1-3 170,0-2 0,4 0 0,1-2 1,0-3 85,1-4 1,-3-6 0,6-2 0,0-3-26,-1 3 1,0-1 0,-5-1 0,3-3 56,2-1 1,0-4 0,3 3 0,-4-3-130,0-2 1,2-1-1,-5-2 1,-1-2 53,-1 2 0,-9 2 1,-3 1-1,-3-1 42,-1-4 0,-2 4 0,-4-4 0,-4 4-46,-3 1 0,-2-6 0,0-3 1,0-4 35,0-1 0,-2 0 1,-3-1 20,-4 1-64,-4 0 1,-2-3-1,1 1 1,0 3 6,-1 1 0,-4 6 0,0 1 1,1 4 10,2 1 0,-3 7 0,0 4 0,1 5-206,2 4 1,-3 4 0,0-3 0,0 1-378,-2 4 1,5 2 0,-5 1-1242,0 0 1277,5 0 1,-4 0 0,4 0-1367,-3 0 1373,3 6 0,-10-3 0,7 5 1,1 0-390,2 0 0,-3 2 0,0 6 793,1 3 0,-4 3 0,0 7 0</inkml:trace>
  <inkml:trace contextRef="#ctx0" brushRef="#br0">22170 6619 7894,'-14'-7'560,"-1"-2"-301,1 2 0,-1-4 0,3 5 675,2-2 0,4 6 0,6 2-361,0 8 1,0 6-1,1 7 1,4 6-129,5 5 0,1 8 1,0-1-1,-1 2-318,1 2 1,-3 1-1,0-1 1,-2 1-50,-3 4 0,-1-8 0,-2 2 0,0-5-116,0-5 0,-2-7 0,-2-4 0,-4-3-65,0-6 0,-5-7 0,5-2 71,0-6 1,1-5 0,7-8-647,0-3 500,0-3 0,7-7 0,2 0 1,4 0-139,2 1 1,4-1 0,0 2-213,-2 3 338,6-3 0,-7 11 1,5-2 556,-1 7-166,-4 4 0,7 7 0,-7 2 0,0 4 205,-3 9 1,-2 4 0,2 6 0,-4-1-128,-4 2 1,-3 1 0,-2 0 0,0-1-7,0-2 1,-7-6 0,-2 1 0,-4-3-230,-2-2 0,-4-4 0,-2-2-1062,-1-2 703,-2-1 1,-5-7 0,2-3 0,1-4-699,3-4 1,0-1 0,-1-1 0,5 1-1151,3 0 2163,2-1 0,-1 1 0,1-1 0</inkml:trace>
  <inkml:trace contextRef="#ctx0" brushRef="#br0">21969 7683 8064,'0'-14'0,"1"0"0,2-1 0,2 1 680,-2-1 0,-1 1 0,-2 0 1,1-1 80,4 1 1,-3-1 0,4 3-230,1 2 1,-6-3-272,4 4-115,-3 2 0,2 2-13,1 10 0,0 3 0,-7 7 0,-2 1 99,-6 3 0,-3 5 0,-1 9 1,0 6 133,-1 2 0,-4 2 0,-2 2 0,0 5-4,1 7 1,-6 4 0,4 9 0,-2 6-269,12-38 0,0 2 0,0 1 0,0 1 0,-2 2 0,1 0 0,0-1 0,2 0-12,1-2 0,0-2 1,-7 33-1,1-9 1,0-9-31,3-3 0,3-14 0,1-4 0,2-10 86,1-7-618,4-2 50,-4-6 1,4-1-938,-2-7 0,2-2-1706,-3-3 2036,-3-3 0,5-5 1,-7 4 1036,-1 4 0,-1-3 0,-3 0 0</inkml:trace>
  <inkml:trace contextRef="#ctx0" brushRef="#br0">21451 9137 7844,'-15'-7'0,"1"-1"748,-1 0 0,3 0 1,0 5-1,3-3 357,-2-2 1,-2-2 0,-2-4-868,1-1 1,0 2-1,-1 2 1,1 3-122,0 2 1,-6-4-1,0 5-5,-3 2-11,-1 2 0,-5 2 0,1 6 208,-1 7-213,-6 7 0,3 9 1,-7 4-1,1 4 232,1 4 0,1 1 0,4 2 1,-2 3 0,2 4 0,2 4 1,2 2-1,3-1-298,1 1 0,13-2 0,0-2 0,4-3-88,2-1 1,5-2-1,8-5 1,4 0-117,3 0 1,9 1 0,0-3 0,4-2 64,0-6 1,1-3 0,2-1 0,1-2 126,1-3 0,2-3 0,-1-6 0,3-1 34,-1 0 0,9-1 0,-3-3 341,2-5-272,-2-4 1,9-2 0,-3-4-1,3-5-19,0-3 1,4-7 0,-6-4 0,1-4-79,-1 0 0,4-3 0,-5-1 0,-2-3-57,-1-2 1,-2-1 0,1-7 0,-1-3-81,0-5 1,-6 4 0,-5-1-1,-7 1 75,-6-4 0,1-1 1,-6-1-1,-6 3 26,-5-3 1,-4 6 0,-6-1 0,-6 2 74,-4 0 0,-14 2 1,1 7-1,-5 4 52,-5 0 0,-8 6 0,-3 1 0,0 7-178,3 5 1,1 8 0,1 3 0,-2 5-177,2 5 0,3 3 0,4 8 0,6 1-149,2 3 0,9 5 0,3-2 0,3 0-154,1 1 0,7-6 0,2 3 0,1-2-155,0 0 1,0 0 0,4-4 0,-2-1-215,-2 1 0,-1-1 0,2 0 910,0 1 0,-8-1 0,4 1 0</inkml:trace>
  <inkml:trace contextRef="#ctx0" brushRef="#br0">21465 9683 7950,'0'-14'215,"5"-1"0,0 1 1,-2 0 344,-2-1 0,-1 1 1,2-2-1,1-2-164,2-1 0,0-5 0,-5 3 0,0 1-75,0-1 0,0 2 0,0 4 160,0 1-327,0 0 0,-7 6 0,-4 3 116,-6 3-192,1 2 0,-12 11 0,3 5 224,-7 5-209,-5 9 1,-4 2 0,2 7 0,6-1 28,2-1 0,4 3 0,1-7 0,6-1-83,4-1 1,0-4 0,11-3 0,3-5-65,6-3 1,5 2-1,10-2 1,4-5-72,-1-3 0,10 2 1,-3-6-1,1-1 0,1-1 0,-3-2 1,1 0-1,0 0-196,0 0 0,-1-6 0,0-2-1489,-4 0 1266,3-5 1,-11 11 0,3-2-1,-5 0 515,-4 0 0,3 2 0,-5-4 0</inkml:trace>
  <inkml:trace contextRef="#ctx0" brushRef="#br0">25767 2561 8400,'8'-9'-47,"-2"1"332,0 1 0,-2-2 0,4 2 0,0 1 771,0-1 1,1-4-169,6 2 1,-6 1 88,1-2-679,-7 0 0,8 1 1,-8 1-154,-4 1 0,-12 3 0,-11 4-701,-3 0 459,-8 6 1,-7 4 0,-7 7-869,-3 2 700,0 7 1,-6-2-1,1 8 1,-1 3 38,0 2 0,-1 3 0,0 6 0,0 2 212,3-2 1,8-1 0,0 0 0,2 3 77,-2 5 0,9-4 1,1-2-1,8-6-106,6-2 1,-2-6 0,7 2 0,1-4-248,2-9 1,7-4 0,-1-4-461,-1 0 0,-2-1-501,-1-3 1250,6-10 0,1-15 0,7-7 0</inkml:trace>
  <inkml:trace contextRef="#ctx0" brushRef="#br0">24774 2921 8400,'-22'0'0,"2"0"403,4 0 1,-3 0 0,0 1-1,1 6 318,2 7 1,-3 2-1,-1 10 1,-1 4-382,0 7 0,-3 0 0,5 1 0,1 2-57,2 2 0,2-4 1,1-3-1,3-3-26,6-5 0,2-12 0,4-3 0,4-4-175,8-4 0,7-3 1,10-2-1,2-4-439,6-5 1,4-7-1,5-4 1,3-2 356,0-2 0,5-2 0,-5-2 0</inkml:trace>
  <inkml:trace contextRef="#ctx0" brushRef="#br0">23925 4878 8373,'-6'-15'831,"3"6"0,-7-1-232,-1-1 1,3 4 0,-2 3 161,-1 2-613,-2 2 1,-6 2 0,-2 2-1,-3 8 17,-6 5 1,0 7-1,-10 10 1,-4 6-13,-2 6 0,-2 0 0,3 9 0,-1 4-40,-2 7 1,24-32 0,0 0 0,-18 35-1,6-3-94,7-2 1,2-2 0,6-3-1,2 0-117,3-1 0,0-6 0,9-13 0,1-6-383,0-2 1,-4-2 0,5-2-255,2-3 376,-5-10 0,5-1-480,-7-4 144,7-2-697,-3-1 631,6-12 761,0-2 0,0-7 0,0 1 0</inkml:trace>
  <inkml:trace contextRef="#ctx0" brushRef="#br0">23076 5655 8205,'-14'0'0,"1"-2"0,2-1 1023,1-2-454,7 0 1,-10 7 1046,4 3-1254,2 3 1,1 11 0,6 2 0,0 1 105,0 3 1,0 3-1,-2 2-138,-2 4-241,2-4 0,-4 5 1,6-6-1,0-2 38,0-3 0,0 2 1,0-7-1,0-2 48,0-1 0,1-8-232,4-3 0,3-5 0,8-5 0,3-6-403,5-6 1,3-6 0,4-6 0,1 1-1087,1-1 1,6-5 1545,-6 1 0,7-7 0,-3 3 0</inkml:trace>
  <inkml:trace contextRef="#ctx0" brushRef="#br0">22673 7640 9523,'-6'-8'1356,"-4"3"0,2 4 0,-1 2-609,-2 4-558,-2 10 1,-8 9 0,-3 9-11,-3 5-116,-2 10 0,-4 5 0,-3 13 1,18-30-1,0 1-28,-2 3 1,0 0 0,0 4-1,0 0 1,0-4 0,1 0 0,2 0-1,1 0-61,0-2 1,1 1 0,1-1 0,0 0 0,-13 34 0,3-8 17,4-8 0,9-1 0,3-7 1,0-4-5,0-4 0,5-4 0,-2-9 0,4-3-85,1-5 0,-5-3-879,0-2-545,0-6 1,5-3 21,0-10 0,0-4-200,0-11 1699,0 4 0,7-11 0,1 5 0</inkml:trace>
  <inkml:trace contextRef="#ctx0" brushRef="#br0">22069 8532 8261,'-14'0'0,"-1"0"0,1 2 0,0 3 0,-1 4 0,6 4 0,1 1 0,0 2 1437,0 4 0,5 2 0,-2 7 1342,3-1-2358,2 1 1,0 5 0,0-2 0,0-3-209,0-4 0,5-7 0,0 1 0,0-5-7,1-4 1,2-4-274,6-6-195,1 0 1,-1-1-1,0-6 1,1-5-848,-1-6 0,5-3 0,2 2 0,2-5 1109,2-3 0,9-8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2863 14359 22703,'-8'-1'-3386,"1"-2"2278,1-2 705,4 0 0,-4 3 801,6-2-596,-6 2 1,4-6-196,-3 3 0,4 2 169,1-7 1,1 7 0,4-2-231,5 4 554,2 1 1,3 0 439,-1 0-260,1 0 0,-1 0 0,2 0 0,1 0-243,3 0 1,-1 5 0,-5-1 0,2 0 201,3-3 1,-1 1 0,4 1 0,1 2 93,-1-2 0,2-1 1,3-1-1,-1 2-25,-2 2 0,0 0 1,5-5-1,1 0-221,4 0 0,-4 0 0,3 0 0,-2 0-89,-2 0 1,-1 0-1,1 0 1,0 0 94,0 0 0,-2 0 0,-2-2 70,-1-2 1,0 2 0,4-6 0,-4 5 218,-5-2-230,3 0 0,-6 5 0,3 0-79,-3 0-67,-1 0 0,-1 0 1,0 0-1,1 0-10,-1 0 0,1 0 0,-1 0 0,2 0-4,3 0 1,-3 0 0,3 0 0,-1 0-17,1 0 0,-3 0 1,5 0-1,-2 0-39,0 0 0,5 0 0,-5 0 0,-1 0 17,-2 0 0,5 0 0,1 0 0,1 0-12,-4 0 1,1 0 0,1 0 0,0 0 53,0 0 1,3 0-1,-3 0 1,-1 0 2,1 0 0,3 0 1,-3 0-1,0 0 1,-1 0 1,4 0-1,-4 0 1,-1 0-1,2 0 0,-5 0 1,4 0-1,0 0 6,-1 0 1,5 0 0,-4 0-1,1 0-2,0 0 1,0 0-1,-4 0 1,4 0 1,2 0 1,-1 0 0,4 0 0,-3 0 11,3 0 1,1-1 0,2-3 0,-2 0 30,-3 0 0,3 1 0,-3 0 0,3-2 32,2 2 0,0-3 1,-2 1 167,-3 2-196,3 1 0,-4-3 1,4 1-1,-1 0-18,-3 3 0,-3 1 1,4-2-1,1-1 37,2-2 1,-3 0-1,-1 5 1,-1 0-26,1 0 1,-4-1-1,5-2 1,1-2-1,2 2 0,-3-1 1,0 1-1,2-2-58,1 2 1,-3 2 0,-2 1-1,1-2 7,-1-3 0,-3 4 0,4-4 1,-1 3-42,1 2 0,-6 0 0,4 0 0,-2 0-5,0 0 0,7 0 0,-4 0-5,1 0 21,4 0 1,-5 0 0,5 0 0,-1 0 23,-2 0 1,0 0 0,5 0 0,-1 0-24,1 0 0,0 0 1,-2-1-1,-1-3 46,-2 0 1,0-1 0,3 5 0,-2-2-39,-1-3 0,-4 4 1,4-4-1,1 2 43,2-2 0,1 3 0,-3-4 0,-1 1 20,2 0 1,6-4 0,1 2-1,-1 1 32,-1 0 1,-3-4 0,1 4-1,0-1 56,0 1 1,-1-1-1,0 4 1,-3-2-58,-1 2 0,-5 2 0,5 1 1,0 0-68,-1 0 0,2 0 1,-6 0-1,1 0-57,0 0 1,-4 1 0,5 2 0,-2 2-45,1-2 1,0-1 0,-2 0 0,1 1-5,-1 2 0,2-1 0,0-4 0,-1 0 66,2 0 1,-4 0 0,7 0-1,0 0 10,-2 0 0,1 0 0,-4 0 0,3 0-21,1 0 0,2 0 0,-5 0 206,-3 0-102,6-6 1,-6 4 0,5-4 0,-1 1 63,-3 0 1,3 1-1,-1 2 164,3-3-179,-6 4 0,6-6 0,-6 7 1,4 0-106,2 0 1,-6 0 0,2 0 0,-3 0-29,-1 0 0,4 0 0,0 0 0,0 0 16,2 0 0,-5 0 0,5 2 0,-2 1-32,0 2 1,5 0 0,-5-5-1,0 0-17,2 0 1,-3 4 0,4 1 0,-1-2 26,-3-1 0,2-2 0,0 0 9,-3 0-40,5 0 0,-6 5 0,4 0 0,-4-2 52,-2-2 0,5-1 1,0 0-1,-1 0 24,-2 0 1,-2 0 0,1 2 0,1 1-41,3 2 1,-3 0-1,5-5 1,-2 0 96,0 0 0,7 5 0,-2-1 0,3 0-12,2-3 1,4-1-1,1 0 1,-1 0 10,2 0 1,2 0 0,5 0 0,-2 0-8,-2 0 1,0 0-1,6 2 1,-3 1-20,-2 2 0,2 0 1,-4-5-1,3 0-18,3 0 0,-8 4 0,7 1-179,-6-2 204,4-1 0,-8 0 1,7 1-1,-1 2-36,-1-2 0,4-2 0,-4-1 1,3 0-10,3 0 1,-7 0 0,7 0 0,-2 0 48,1 0 0,3-1 0,1-2 1,0-2 28,-4 2 1,1-1 0,-6 1 0,1-2-4,0 2 0,-1 2 0,3 1 1,-3 0-20,-2 0 0,5 0 0,-3 0 1,1 0 52,1 0 1,-6-2 0,6-1-1,1-2-85,1 2 1,-4 1 0,-2 2 0,-1 0-147,-1 0 1,7-1 0,-3-3-47,0 0 162,-2-1 0,-2 5 1,1 0-1,0 0-4,1 0 0,-5 0 1,5 0-1,-1 0-5,-1 0 0,3 0 0,-4 0 0,1-2-9,-1-3 1,-2 4 0,-1-4 0,2 3 16,2 2 0,-2 0 0,2-1 0,-3-2-46,-1-2 1,-3 0 0,-1 5 0,3 0 19,-3 0 0,1 0 0,2 0 0,3 0 16,2 0 0,-2-5 1,1 0-115,-7 2 122,9 2 0,-10 1 0,9 0 0,-2 0 13,-2 0 1,-1 0 0,1-2-1,0-1-20,0-2 1,1 0 0,2 5 0,2 0-21,-2 0 0,-2 0 0,0 0 1,2 0 43,2 0 0,-1 0 0,-4 0 1,0 0-4,0 0 0,0 0 0,-1 0 0,1 0 6,0 0 0,1 0 1,2 0-1,2 0 55,-2 0 0,0 0 0,0 0 135,1 0-195,7 0 0,-5 0 1,5 0-1,-1 0 50,1 0 0,-2-1 0,2-3 0,2 0-51,-2 0 1,-1 3-1,3 1 1,0 0-23,1 0 1,-3 0-1,9-2 1,-1-1-43,0-2 0,7 1 0,-3 4 1,4 0 37,2 0 0,-5 0 0,-1 0 1,3 0 26,1 0 1,0 0 0,-2 0 0,-1-2-30,1-3 1,4 4 0,1-4 0,0 3 17,-3 2 1,-7 0 0,2-1 88,-1-4-87,11 3 1,-15-4 0,9 6-1,-6 0-11,-1 0 0,5-5 1,-2 0-1,2 2 8,1 1 0,4-2 0,-9-1 0,2 2-15,4 1 1,1-3-1,1 0 1,-1 1-27,-3-3 1,8 6 0,-4-4 0,2 3 8,0 2 1,-1-5-1,0 1 1,-1 0-29,1 3 0,-1 1 0,1-2 0,-1-1 39,1-2 0,-1 0 0,2 4 0,1-2 12,-3-2 1,-1 0 0,-8 5-1,3 0-14,0 0 0,5-5 0,-5 0-469,1 2 419,4 2 0,-7 1 0,6 0 1,-4 0-23,-2 0 1,4 0-1,-5 1 1,-2 2 60,-1 2 0,3 0 0,0-5 1,-2 0 8,-1 0 0,-2 0 0,0 0 0,1 0 30,-1 0 0,-2 0-1,-1 0 1,-1 0 20,1 0 0,1 5 0,1 0 0,-2-2-72,-2-2 1,-4-1 0,4 0 0,0 0 31,-1 0 1,0 5 0,-5 0 0,1-2-10,-1-1 1,4-1-1,-3 3 1,-1 0 15,-2 0 0,-1-3 0,2-1 1,1 2-6,1 3 1,-1-4-1,-6 4 1,-2-3 24,1-2 1,2 4 0,1 1 0,-3-2-24,-1-1 1,-5-2 0,4 0 0,-1 2-10,0 2 1,-2-2 0,2 3-1,0-4-28,1-1 0,-1 0 0,4 2 0,-2 1 44,1 2 1,1 0 0,1-5 162,2 0-186,-10 0 0,15 0 0,-10 0 0,3 0-3,1 0 1,0 0 0,-3 0-67,-1 0 85,0 0 0,5 0 1,1-2-1,2-1-5,2-2 0,-1-1 0,-4 3 0,0-4 14,0-1 0,0 3 0,-1-4 1,-1-1-2,-3 2 1,4-5 0,-4 4 0,1-4-27,-1-1 1,2-1 0,-7 1 0,0-2-103,2-3 1,-5 3 0,5-5 0,-2 2-87,0 0 0,0-5 0,-4 3 0,-1-2-48,0-2 1,-4-1 0,-2 1-1,-2 1-51,-2-2 0,2 1 0,-1-1 0,-2 4-19,-1 1 1,-4-3-1,-3 5 1,-4-1 120,-4 0 1,-3 4-1,-2-4 1,-3 4 112,-1 2 1,-2-5 0,-5 0 0,1 1 161,-1 2 1,0 2 0,0-2 0,0 0 66,1 1 0,-1-2 0,0 7 0,0-1 66,1 1 0,-6-1 1,0 5-1,1-1 93,-2 1 1,4 1 0,-4 5 0,2 0 159,-1 0 0,-4 0 0,4 0 898,2 0-1207,2 0 1,-4 0 0,2 0 0,3 0-64,4 0 1,2 0 0,-2 0 0,1 0-36,-2 0 1,6 0-1,-1 0 1,2 0 11,-1 0 1,-4 0 0,5 0 0,0 0-58,-2 0 1,5 0 0,-5 0 0,2 0-21,0 0 0,-2 0 1,4 0-1,-4 0 54,-1 0 1,2 0 0,-4 0 0,0 0-8,2 0 1,-5 0 0,1 0 0,-4 0 1,-4 0 0,-1 0 0,3 0 88,-1 0-96,-7 0 1,5 0 0,-5 0-44,1 0 31,7 0 1,-9 0-1,2 0 1,-1 0-3,2 0 1,-2 0 0,5 0 0,0 0 2,0 0 0,-4 0 0,4 0 1,0 0 6,0 0 0,-4 5 1,4 0-1,-2-2-14,-3-1 0,0-1 1,0 2-1,2 2-17,-2-2 1,0-1 0,0 0-1,2 1 2,-2 2 1,3-1-1,-1-4 1,-2 0 15,-2 0 1,-1 0 0,0 2-61,0 3 29,0-4 0,-5 6 0,0-6-67,1 4 86,3-3 0,-4 4 0,0-6 0,1 2-8,3 3 1,0-4 0,3 4 0,1-2 9,1 2 0,-2-3 0,-4 4 1,4-1 7,-1 0 1,0 1 0,-2-3-1,-3 4-33,-1 1 1,-1-5-1,2 2 1,-2-2 38,-2 2 1,3-4-1,-3 4 1,0-3 51,-1-2 1,0 0-1,-6 1 1,1 2-48,-1 2 1,5 0 0,2-3 32,2 2-30,-6-2 0,6 4 0,-4-6 87,5 0-79,3 7 1,-3-6 0,-1 4 0,-1-3 15,1-2 0,1 0 0,4 0 1,3 0-7,2 0 0,-5 0 0,5 0 0,3 0-12,-1 0 1,5 0-1,-7 0 1,1 0 16,1 0 1,1 0-1,4-2 1,-4-1 8,0-2 1,-1 0-1,-1 5 1,2 0 11,1 0 1,3 0 0,-6-1 0,0-2-9,1-2 1,-3 0 0,5 5 0,-2 0-6,-3 0 1,-2 0 0,-1 0-40,0 0 6,0 0 0,0 0 1,0 0-1,1 0 7,4 0 1,-4 0 0,5 0 0,-1 0 16,0 0 1,1 0 0,-3 0 0,1 0-73,-1 0 0,-1 0 0,-4 0 1,-1 2-59,-2 2 0,-5-2 0,5 4 0,0-1-32,-1 0 1,-1 1 0,-3-2 0,4 0 90,-1 0 1,1 2 0,-7-1 0,1-1 54,1 3 1,-5-6 0,6 6 37,-3-1-92,-1-4 1,-6 9-1,1-5 18,1 2-9,-4 2 0,4 0 0,-8-2 1,-1 0 28,-1 0 1,-2-4-1,9 4 1,0 0 30,0 0 0,-5-4 0,4 2 0,-2-1 11,0 0 0,6-1 0,-3-2 1,2 1-20,-1 2 0,1 0 0,4-5 0,-1 0 20,-3 0 0,-2 0 1,-3 0-1,4 0-17,4 0 1,0 0 0,-3 0-1,-4 0 3,1 0 1,1 0 0,5 0 0,-4 0 0,-4 0 0,0 0 0,3 0 0,5 0-9,-2 0 0,4 0 0,-7-2 0,1-1 26,1-2 0,0 0 1,2 4-1,0-2 3,-3-2 1,-4-2-1,5 4 1,0-2 10,-2 2 0,3-3 1,-6 1-1,0 2-34,1 1 1,-3 2 0,5 0 0,-1 0-29,-4 0 0,0 0 0,1-1 0,2-3 18,2 0 1,-5-1 0,2 5-1,-1 0 23,0 0 1,4 0-1,5 0 188,-3 0-224,3-7 0,-10 6 1,7-4-1,1 2 8,2-2 1,1 3-1,1-2 1,-1 2-6,1 2 1,4 0 0,0-2 0,-3-1-36,-5-2 1,-2 1 0,-5 4-1,6 0 26,3 0 0,6 0 1,0-2-1,-1-1-5,-2-2 1,3 0-1,2 4 1,0-3 68,0 0 0,0-1 1,-4 5-1,4-2-7,2-3 0,-4 4 0,3-4 0,1 2-46,-1-2 0,-4 3 1,3-2-233,0 2 235,-5 2 1,1 0-1,-4 0 1,5 0-41,3 0 1,-4-5-1,3 1 1,-3 0 21,2 3 0,-1 1 1,5-2-1,-1-1 26,0-2 0,-4 0 1,3 5-1,0 0-1,3 0 1,-2 0 0,1 0 0,-1 0-25,1 0 1,-1 0-1,4 0 1,-4 0-2,-1 0 1,0 0 0,-2 0 0,5 0 16,3 0 1,1 0 0,-3 0-1,-1 0-13,2 0 1,1 0-1,4 0 1,1 0 20,1 0 1,1 0-1,-4 0 1,2 0 26,2 0 1,6 0-1,-3 2 1,1 1-22,1 2 0,-6 0 0,6-5 1,-1 1-28,-1 4 0,5-3 0,-5 3 0,1-4 1,0-1 1,-1 5-1,3 0 1,-3-2-5,-2-2 1,4-1 0,-4 0 0,0 0 7,0 0 0,5 0 0,-1 0 1,3 0 32,1 0 1,5 0-1,0 0 1,0 0-24,1 0 1,3 2 0,5 1-1,1 2-70,0-2 1,-6 4-1,1-1 1,2 2-138,1 3 0,0-3 1,-2 2-438,-1 1 507,0 2 1,-2-4-1,-2 1 1,-1 1 10,1 2 0,-1 0 1,-4-2-1,3-1 49,1 1 0,6-3 0,-3 1 0,2 3-39,0 0 1,1 3 0,7-3 0,2 0-70,-2-3 0,-2 4 0,-2 5 0,3-2-5,2 1 0,-3 1 0,4-2 0,-4 1 35,-2 3 1,3 0-1,0-2-349,3 1 288,-1 7 1,-4-9 0,-1 7-347,1 2 363,6-5 1,-5 4-1,5-4 1,-1 0 62,-1 0 0,7 3 0,-2-5 1,4-2-19,1-1 1,0 3 0,0 2 0,0 0 7,0 0 1,1 3-1,4-3 1,5-1 134,2 1 1,3 0 0,-1-3 0,2 1 180,3-2 1,2-1-1,5-1 1,-2-1 61,1 0 0,7-1 1,3-2-1,2-3 7,3-1 1,2-2-1,2-5 1,3 0-224,1 0 1,6 0 0,-1 1 215,3 4 1,8 3-1,1 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6905 5223 27964,'-6'-8'-4916,"0"0"1,-6 5 4764,3-2 0,4 0 1,-3 4 1676,2-4-1872,-5 3 960,3-4-1086,0 6 1008,1 0-503,7 0 0,0 1-490,0 4 1,2-2 292,3 7 0,1-5 0,5 3 0,-1-2 134,1-3 0,2 1 1,1-1-1,2 2 292,3-2 0,-1-2 0,6-1 1,0 0-190,-2 0 1,10 0 0,-3 0 0,1 0 284,1 0 1,-1 0-1,2 0 1,2 0-341,-2 0 1,-4 0 0,-2 0 0,-4 0-14,-1 0 0,3 0 1,-5 0 2488,-1 0-2065,-2 7 1,-2-6 0,1 6-624,-1-1 162,0-4 0,2 4 0,2-6 0,1 0 66,-1 0 1,2 0-1,1 0 1,2 0 28,2 0 1,-2-2 0,-1-1 0,0-2-35,1 2 0,-4-3 1,3 0-1,-1-1-29,-3 1 1,-2 1-1,0 3 38,3-2 1,-3 2 0,3-3 188,-3 4 1,-2 1 141,1 0 0,-6 0 13,1 0-392,-7 0 1,5 1-485,-3 4 13,-4-3 1,7 4 0,-3-6 577,5 0 0,-2 0 0,1 0-125,3 0 0,-4 0-115,1 0 1,1 0 71,4 0 0,-4 0-101,-1 0 558,-5 0-29,2 0 631,-6 0-1103,0 0-212,0 6 72,-6-4 0,-2 11 0,-7-5 0</inkml:trace>
  <inkml:trace contextRef="#ctx0" brushRef="#br0">8488 5324 31244,'0'-10'-9831,"0"0"6554,0 7 0,2-5 0,2 5 5251,6-2-1201,3 0 1,1 5 0,2-1 1317,3-4-1749,-3 3 0,12-4 0,-5 6 0,5 0-63,0 0 1,1 0 0,0 0 0,0 0-242,0 0 1,-2 0 0,-2 0-1,-1 0 642,2 0 1,1 5-1,2 0 1,-2-2-9,-3-2 1,8-1 0,-3 0 0,1 0-512,0 0 1,4 0 0,0 0 0,-2 0-78,-2 0 1,5 0 0,2 0-41,0 0-20,-2 0 0,-6-1 1,-1-2 1,1-2 3,6 0 0,-9 5 0,1 0 113,-5 0-117,4 0 0,-8 0 0,4 0 1,-1 0-17,-4 0 1,-1 0 0,-1 0-1,1 0-6,3 0 1,-3 0 0,3 0-1,-3 0-3,-2 0 0,1 0 1,-1 0-1,1 0-9,-1 0 1,0 0 0,2 0-1,2 0-70,1 0 1,2 5 0,-4 0 0,3-2 2,-3-2 1,4-1 0,-2 0 221,-1 0-123,-2 0 1,-2 0-1,1 0 1,-1 0 126,0 0 0,-6-1-146,-3-4-1245,-3 3 15,4-4 641,-4 6 1,2 0 211,-8 0 1,0 0 255,-5 0 1,-1 6 0,-4 2 0</inkml:trace>
  <inkml:trace contextRef="#ctx0" brushRef="#br0">11049 5209 26229,'14'-8'-2927,"1"3"3253,-1 3 1,-4 2 0,-1 0-1,4 0-38,5 0 0,-1 0 0,7 0 188,2 0-360,-5-6 0,6 4 1,-3-3-121,3 4 88,2 1 1,-1-2 0,0-1 0,-3-2-139,-1 2 1,-5-3-1,4 1 1,-3 2 206,-2 1 1,-2-3-1,-2 0 1,1 1-273,-1-3 1,1 4 0,-1-5-1,0 0-88,1 0 1,-6 3 0,1-4 0,1-1-24,2 2 1,0-5 0,-2 5 0,-2-1-121,3-1 0,-1 0 0,0-4-98,-1 0 1,-2-1 0,3 1-194,-2 0 1,-4-1 0,3 1 88,-1-1 0,2 1 1,-4 0-191,-2-1 0,0 6 0,1-1 177,0-1 1,1 3 0,-5-2-138,0-1 1,0 3-1,0-2 108,0-1 0,0-1 0,0-3 166,0 1 0,0-1 0,0 1 0,0 0 45,0-1 1,-1 1 0,-4-1 340,-5 1 0,2 0 1,0-1-1,0 2 71,0 4 1,0-4 0,-3 3 0,1-2 155,-1-3 0,3 6 1,-1-1 498,-3-1-279,6-2 0,-7-1 1,4-1-115,-4 1 1,3 0 0,1 1 0,-1 2-5,2 1 1,-5 2 0,4-3-1,-4 3 191,-1 1 0,-1-2 0,1 4 0,-2 0-118,-3-1 1,3 3 0,-4-5 0,3 1-23,-2 4 0,3 1 0,-5 2 0,2 0 57,0 0 0,-7 0 1,4 2-1,-1 1-6,4 2 0,-2 5 0,0-4 1032,-1 2-1077,-2-5 0,0 8 0,2-4 0,1 1-177,3 3 1,-2 0-1,0 0 1,3-1-207,1 1 0,-2 2 0,2 0 0,2-2-123,-4-1 1,9-1-1,-6 6 1,3-3-111,-1-2 1,3 3-1,1-4 1,-3 4-57,0 1 1,-1-4-1,2 0 1,1 1 88,-1 2 0,0-4 0,-1 1 1,3-1-35,-2-1 1,-2 5-1,0-3-392,4 3 385,-4-5 1,10 4 0,-5-2-252,1 3 214,2 1 0,1-4 0,-1-1-312,2 2 37,1 2 1,-3 2-316,0-1 592,1 0 1,4 1 0,-2-1-1,-1 1-32,-2-1 1,0 0 0,5 1-1,0-1-78,0 1 1,0-1 0,0 0 84,0 1 1,0-1-1,0 0 1,0 1 124,0-1 1,0 1 0,2-1 0,1 0 189,2 1 1,4-6 0,-2 1-1,-1 1 222,1 2 1,4 1 0,-2 1 59,4-1 1,2 1 868,-1-1-757,0-6 1,5 3-1,1-4 1,-1-1 274,2 0 1,-4-1 0,7-5 0,3 2 33,5 2 1,-1-2-1,2 3 1,-2-4 96,-3-1 0,3 0 0,-1 2-342,-1 3 0,9 3 0,-7 6 0</inkml:trace>
  <inkml:trace contextRef="#ctx0" brushRef="#br0">12430 5180 30305,'5'-10'-2439,"0"1"0,1 5 0,-1 0 0,4 2 2639,4 2 1,3-5 0,2 0 0,3 2 114,1 2 0,-3 1 0,5 0 1,2 0-109,1 0 1,2 1 0,-1 2 0,1 2-119,0-2 1,4 4 0,1-1 42,-2 2-111,-2-5 0,4 9 0,1-6 0,2 0-101,3 1 0,1-1 0,3-3 1832,-1 2-1660,0 0 1,5-3-1,-2 1 1,-3 2-46,-3-2 1,-3-2-1,3-1 1,-3 0-12,-2 0 0,3 0 0,-4 2 0,0 1 2,1 2 0,-3 0 0,6-5 1,0 0 41,-1 0 0,3 1 1,-5 2-1,2 2-33,3-2 0,-3 1 1,0-1-1,-2 2-11,-3-2 0,3-2 0,-2-1 72,-1 0-81,-1 0 0,2 0 0,3 0 0,0 0-9,4 0 0,0 0 1,0 0-1,-1 0-13,0 0 0,3 0 0,0 2 0,-2 1 4,-2 2 1,-4 0 0,4-5 0,0 0 1,-1 0 1,3 0 0,-5 0-1,2 0 75,3 0 0,1 0 0,3 0 1,-1 0-4,0 0 1,0 0-1,2 0 1,0 0-71,-2 0 1,2-2 0,-10-1-1,0-2-60,0 2 0,3-3 0,-4 1 0,-4 0-36,-4-1 1,1 4-1,-3-3-365,3 4 360,-4-6 0,-3 6 0,-5-4 0,-1 2-527,1-2-698,-1 3 745,-6-4 0,-3 6 560,-10 0 0,-3 0 0,-6 0 0</inkml:trace>
  <inkml:trace contextRef="#ctx0" brushRef="#br0">11768 7683 30902,'7'8'-1455,"2"-3"1,4-3-1,1-2 1,1 0 1446,-1 0 1,7 0-1,3 0 1,3 0 209,2 0 0,4 0 1,3 0 82,0 0-214,-4 0 0,8 0 1,-5 0-1,1 0 10,-1 0 0,3 0 0,-3 0 0,1 0-12,-1 0 0,3 0 1,-3 0-1,2-2-101,3-3 1,2 4 0,1-4-1,0 2 138,0-2 1,-1 3 0,-2-2 0,-4 0-162,-1 0 1,4 2 0,-6-3 0,-1 4 45,-1 1 0,-3 0 0,1 0-15,0 0 26,-7 0 1,-1 0 0,-6 0-8,-1 0 15,-6 0 198,5 0-112,-12 0-109,6 0 1,-14 0-1,-2 0 21,-4 0 1,-1 0 0,-1 0 0</inkml:trace>
  <inkml:trace contextRef="#ctx0" brushRef="#br0">8689 8575 28287,'10'0'-1610,"0"0"1,-1 0-1,4-1 2032,-3-4 1,2 3 0,-2-2-330,3 2 1,1 2-1,1 0 1,-1 0-25,0 0 0,1-5 0,-1 0-213,0 2 165,7 2 0,-3 1 1,6 0-215,1 0 186,3 0 0,0 0 0,1 0 0,1 0-6,4 0 1,1 0 0,5 0 0,-1 0-65,1 0 0,1 0 1,2 0-1,-1 0 43,-4 0 1,4-5-1,-4 0 1,4 2-14,1 1 1,2 2-1,1-1 1,2-3 24,-2 0 1,5-1 0,2 5-1,1 0-61,-1 0 1,2 0-1,-7 0 79,-2 0-2,5 0 0,-6 0 0,1 0 0,-4 0 5,-4 0 1,0 0 0,6-2 297,-1-3-255,-6 4 1,4-7 0,-3 5 302,4-2-343,8 0 1,-6 5 0,4 0 0,-3 0 7,-2 0 1,2 0 0,1 0 0,1 0-39,-6 0 1,2 0 0,-4 0-1,2 0 15,3 0 1,-1 0-1,-2 0 1,-1 0 73,-1 0 0,-1 0 0,5 0 1,0 0-7,0 0 0,1 0 0,0 0-175,4 0 149,3 0 0,1-5 0,-3 0 0,1 2 2,2 2 0,0 1 1,-1-2-1,-2-1 14,-2-2 0,-3 0 0,0 5 0,-1-1 33,0-4 1,0 3 0,-1-3-1,-2 4-29,-2 1 1,2 0 0,6 0 0,2 0 18,-1 0 0,-3-5 1,0 0-1,-1 2-33,0 1 0,0 2 1,0 0-1,0 0-63,0 0 1,2 2 0,2 1 0,1 2-44,-2-2 1,-1 4 0,-2-3-162,0 0 174,0-3 0,-1 4 0,-2 0 0,-2-2 31,2-1 1,6-2 0,2 0 0,0 0 53,2 0 0,-4 0 0,5 0 0,1 0-23,-1 0 0,-5 0 0,2 0 0,-5 0 11,-4 0 0,4 0 1,-3 0-1,3 0 23,-2 0 0,-5 0 0,2 0 1,2 0 34,1 0 1,3 0-1,-1 0 1,0 0 4,0 0 1,0 0 0,0 0-1,1 0-11,-1 0 0,-5 0 1,0 0-1,4 0-15,4 0 0,-6 0 1,3 0 221,-1 0-244,0 0 1,-2 0-1,0 0 1,1-2-40,-1-3 0,-2 4 0,2-4 0,-1 3 19,1 2 0,1 0 0,1 0 0,-2 0-2,-2 0 1,2 0 0,6 0 0,2 0 18,-1 0 0,-4 0 0,-3 0 0,-2 0 22,2 0 0,0 0 1,0 0-1,-3 0-20,-2 0 1,7 0 0,-2 0 0,4 0-30,3 0 0,-6 0 0,9 0 1,-2 0-21,0 0 0,5 0 0,-6 0 339,0 0-320,-2 0 1,-1 0 0,3 0 106,1 0-99,0 0 0,-4 0 0,3 0 0,2 0 9,2 0 1,-3-1 0,4-3 0,-1 0-30,0 0 0,-3 3 0,3 1 1,-1 0-20,-4 0 0,0 0 0,1 0 0,2 0 17,2 0 1,0 0 0,2 0 0,-3 0-3,-1 0 0,-4-2 1,3-1-1,-2-2-10,2 2 1,-3 1 0,3 2 0,0 0 9,5 0 1,-5 0-1,8 0-53,-5 0 67,3 0 1,-7 0-1,5 0 118,3 0-116,-6 0 1,1 0 0,-7 0 0,0 0 28,0 0 1,0 0-1,1 0 1,-3 0-4,-3 0 0,4 0 1,-5 0-1,0 0-3,-4 0 1,-2 0-1,-1 0 1,2 0-68,1 0 0,-1 0 1,-6 0-1,-4 0-6,-1 0 1,0 0 0,-3 0-85,1 0 0,0 0 0,-5 0-113,1 0 1,-6 0-229,1 0 216,-1 0 0,1 0-902,0 0 986,-7 7 1,10 1-1,-5 6 1</inkml:trace>
  <inkml:trace contextRef="#ctx0" brushRef="#br0">30514 9050 23821,'-14'-8'0,"0"-5"-681,-1-4 0,1-2 0,-1 6 0,1 2 1058,0 1 1,-6 0-1,1-4 1,0 1 234,-2 4 1,-1 1-1,-7 5 1,2-2-10,3 2 0,-3 1 1,3 2 275,-3 0-634,-9 6 1,6 2 0,-5 7 19,0-1-256,4 0 0,-10 6 0,2 0 0,-2 3-213,-2 2 1,0 7 0,1 2-1,2 0-153,2 1 1,1 0-1,-1 5 1,4-3 136,4-2 0,2 5 0,4-2 0,7 4-150,6 1 0,4-5 0,7 1 1,0-1-85,0-1 1,2 7-1,3-4 1,4-1 73,4-2 1,3-2 0,2-2-1,2 4 157,3 0 0,1 0 0,5-5-192,-1 1 331,7 7 0,1-8 1,4 5-1,-2-2 134,2-3 0,2-2 0,2-1 675,4 0-388,-3-7 0,9 4 1,-4-7-1,1-1 267,3-2 0,2-2 1,2 0-1,1-1-130,3-3 0,-1-4 1,6-6-1,2 0 16,1 0 0,4-1 0,1-4 0,2-5-191,-2-3 0,-34 4 1,1-1-1,-1 0 1,0-1-1,35-9-64,-5-1 1,-1-3 0,-3 3 0,2-1-198,-2-4 0,-10-3 1,-10-3-1,-7-3-151,-7-1 0,-2-3 0,-4-6 0,-3-3-273,-5-4 0,-9-4 1,-4-3-1,-1-1-313,0 3 0,-7-4 1,-8 8-1,-4-3 384,-5-1 1,-5-4 0,-10 2 0,-4 5 114,-4 2 0,-7 3 0,-5 1 0,-6-3 18,-2 0 1,28 27 0,-1 3 0,-32-16 0,-2 0-167,2 1 1,-6 5-1,6 1 1,1 6-378,1 3 1,5 8 0,-4 7-651,0-1 1269,5 6 0,2-4 0,9 10 464,3 4 1,-4 11 0,-3 2-1</inkml:trace>
  <inkml:trace contextRef="#ctx0" brushRef="#br0">30198 9295 28955,'-8'6'-1393,"-3"-3"1,6 7 0,2 3 418,1 4 0,2 1 1,0 8-1,0 2 818,0 4 1,0 7 0,0-4-1,0 0-9,0 0 0,2-1 1,1-6-1,3 1 33,2 0 0,-3-5 0,5-2-122,1-1 298,-5-2 0,12-6 0,-4-2-1241,2-1 1235,7-7 1,-6 4 0,7-7 1697,2 0-1199,1 0 1,3-7-1,2-2 1,2-6-217,-2-4 1,-2 1-1,-3-6 1,-1-1-93,-2-2 0,-5-2 0,3 0 1,-1-1-153,-3-4 1,1 4-1,-3-4 1,-3 4-164,-1 1 0,1 0 1,0 2-1,-3 3 49,-6 5 1,-2 3-1,0 2-178,2-1 1,-4 7-222,0 3 0,-1 4-787,-9 1 1134,1 6 1,-1 9-1,2 9 1,0 3 78,0 2 0,5 1 0,-2 2 0,3 3 28,2 2 0,0-4 0,0 4 0,0-2 33,0-3 0,5-1 0,2-1 0,1 0 81,3-1 0,2 3 1,1-9-1,2-1-384,3-3 1,-3 0 0,5-3 0,-2-3-16,0 0 0,5 0 1,-3 1 319,1 0 0,2 7 0,5 2 0</inkml:trace>
  <inkml:trace contextRef="#ctx0" brushRef="#br0">8459 11036 15840,'-8'0'633,"2"1"117,6 4-1400,0-3 0,1 4 0,4-6 877,5 0 1,3 0-1,1 0 1,0 0-96,1 0 0,6 0 0,1 0 0,2-1-14,0-4 1,-2 3 0,4-3 0,-4 4-65,-1 1 1,-2-2 0,-4-1 403,-1-2-419,0 0 0,-4 5-7,0 0 0,-14 0 0,0 0 0,-8 0 290,-2 0 0,-7 0 0,-3 0 0,-3 0-389,-2 0 0,1 2 0,-1 1 0,2 2 130,3-2 1,-2 4 0,5-3 0,0 0 53,1-3 0,0 4 1,6 0 51,0-2-153,6-1 0,8-2 1,11 0-1,5 0 62,3 0 0,5 0 0,-3 0-91,1 0 57,2 0 1,5-5-1,0 0-23,0 2-10,-7 1 1,3 2-1,-4 0 1,0 0-21,0 0 1,-2 0 55,-5 0 0,-4 0 136,0 0-183,-7 0 0,-10 0 0,-9 0 0</inkml:trace>
  <inkml:trace contextRef="#ctx0" brushRef="#br0">29766 10532 15096,'13'-37'0,"-2"5"238,-1 7 0,-9 12 0,-1 15 409,-8 10 1,-11 9 0,-6 10-1,-7 4-217,-7 8 0,-9 3 0,-6 10 0,24-26 1,-1 1-188,-2 1 0,-1 0 0,-4 5 0,-1 1 1,-2 4-1,-1 1 0,-2 3 0,0 1-312,-1 2 1,-1 1 0,-2-2 0,0 1 0,2 4 0,0 0 0,0-3 0,0-1 108,2-3 1,1-1 0,1-3 0,2-1 0,6-7 0,1-1 0,1-1 0,2-1-122,-1-2 0,2 1 1,-20 26-1,6-5 1,9-8-157,9-8 0,5-6 1,11-5-559,4-5 1,5-9 0,6-5-1,9-5 795,7-5 0,-1-3 0,0-7 0</inkml:trace>
  <inkml:trace contextRef="#ctx0" brushRef="#br0">30658 8503 15442,'-19'-24'0,"3"0"-275,3-1 0,-3 3 0,8-2 1,-1-2 207,-1-1 1,7-2 0,-2-1-1,3-4 267,2-4 0,0-10 0,0-7 0,0-5 203,0-8 0,2-3 0,1-8 162,-1 36 1,1 0-482,2 0 1,1 0 0,-2-7 0,0 0 0,3 2 0,1 0 11,-1-1 1,0-1-182,0 3 1,0 0-1,3-3 1,0 1-1,-1 2 1,1 0-1,-1-1 1,-1 1-138,0 1 0,0 1 0,0 4 0,-1 1 0,6-37 0,-4 8-100,-4 12 0,1 15 0,-1 26-134,-2 10 1,-1 9 0,-2 16 455,0 5 0,0 8 0,0 5 0,0 4 0,0 6 0</inkml:trace>
  <inkml:trace contextRef="#ctx0" brushRef="#br0">31104 10561 11110,'-5'-42'0,"-1"4"317,-2 4 1,5 10 162,-2 5 1,8 22 0,4 13-1,2 13-426,7 10 0,-1 9 0,5 4 0,1 6 129,3 4 0,3-1 0,4 8-78,2 4-167,-2-1 0,-9-30 1,2-1-1,-2-1 0,-1-1 1,1 0-1,1 2-101,-1 0 1,1 1-1,-2-3 1,1 0-1,-1-1 1,1-1-1,21 32-254,0-7 1,-6-1 0,-2 0 0,-3 1 416,-3-1 0,3 3 0,-11-2 0,-1 2 0,0 5 0,-1 4 0</inkml:trace>
  <inkml:trace contextRef="#ctx0" brushRef="#br0">27378 12460 16803,'-19'15'40,"0"-1"1,-7 7 0,4 1-1</inkml:trace>
  <inkml:trace contextRef="#ctx0" brushRef="#br0">28198 12043 8465,'0'-14'186,"0"-1"0,0 1 0,-2-1 1,-1-1 427,-2-3 0,-1 3 1,3-3-1,-4 3-219,-1 2 0,-1-1 0,-6 1 1,-1 0-210,-3-1 0,2 6 0,-7-1 1,-2 0-93,-1 2 1,-7 2 0,-1 6 0,-3 0-177,-7 0 0,0 8 0,-6 5 0,0 6-25,0 3 0,5 7 0,-1 5 12,7-2 32,-1 4 0,10 0 0,-2 4 0,4-2-24,5 2 0,-2 3 0,7 3 0,3 2-33,5-1 1,0-1 0,6 0-1,2 4 23,1 1 1,4-4-1,3 0 1,4-2 18,4-2 0,3 1 0,3-3 1,5-2 55,3-6 0,2 1 1,2-4-1,2-3 64,5 0 0,-1-6 0,2-3 0,1-5 78,1-4 0,4-6 0,3 1 0,5-8-64,3-5 0,1-4 1,1-3-1,1-3 83,3-5 0,-8-3 1,4-2-1,-4-2-62,-3-2 1,-1 3 0,-8-6 0,-4 3-211,-4-1 1,-6-1 0,-4 3 0,-5-3 176,-3-2 0,-8-1 1,-3-5-1,-5-1 98,-5 1 1,-7-2 0,-11-1 0,-2-2 85,-6 2 1,-2 6 0,-1 1 0,-4 0-45,-4-3 0,4 4 0,0 1 0,-2 2-240,-2 3 1,2 1 0,0 3-545,0-1 446,-5 6 0,15 3 0,-4 7-902,4 3 561,-5 4 0,9 6 0,-2 1 0,2 4-906,4 5 1,-1 11 1400,4 7 0,-3 1 0,-7 6 0</inkml:trace>
  <inkml:trace contextRef="#ctx0" brushRef="#br0">27507 12331 8529,'0'-15'349,"0"1"0,2 1 0,3 4 0,4 4-51,4 3 0,2 9 0,-1 2 0,-1 6-314,-4 4 1,4 3 0,-5 7-1,0 1 77,-3 4 0,1-4 0,-1 4 0,-2-2 68,-1 1 0,3-7 0,0 3-115,-2-2 27,-2 0 1,1-5 0,1-2 0,4-6 5,1-4 0,-4-2 0,6-5 0,1 2-21,2-2 0,3-8 1,1-5-1,4-4-31,2-5 1,-1 1 0,2-6-1,-3-1 74,0-3 1,-5 0-1,3-1 1,-5 0 163,-4 0 1,1 2-1,-6 2 1,-2 1 43,-2-2 0,-1 5 0,0 2-79,0 3 1,0 6-171,0 1-19,0 6-217,0-4 123,0 7 1,5 2-1,2 1-146,1 2 121,8 6 0,0-5 1,4 6-1,1-3-98,3 2 1,-1-3-1,0 0 1,3 0-838,1 0 1,-3 0 1044,0 2 0,0 9 0,5-3 0</inkml:trace>
  <inkml:trace contextRef="#ctx0" brushRef="#br0">29853 10417 6502,'0'-14'-309,"0"4"445,0 0 1,0 6 199,0-6 0,0 5-313,0-4 1,1 6 0,2-4 15,2 1 147,0 4-53,-5-4 69,0 12 1,-7-3 0,-2 7 365,-4 1-435,-1 2 1,-1-4 0,1 1-1,0 1 49,-1 2 1,-1 3 0,-1 2-1,-4 1 68,-2-2 0,6 1 0,-4 0 0,0 2-71,-3 3 1,-3 2 0,-2 7-1,1 3-273,-1 2 0,-5 2 1,2 4-1,4 0-92,2 0 1,4-5 0,-2-1-1,3-2 212,0-3 0,3-1 0,-4-4 1,1-3 78,4-5 0,-6-1 1,1-2-1,-2 0 96,0-4 1,2 0 0,-4 4-116,2 3-27,-6-3 0,4 6 0,-3-3-75,2 5 9,0-3 0,0 6 0,1-4-30,2-1-16,7 5 0,-6-9 0,6 4-396,-2-1 406,-7-2 1,5-4-1,-4-1 1,2 0-19,2 1 0,-6-1 0,2 1 0,-4 1 42,2 3 1,3-3-1,-2 3 1,2-2-14,-1 3 0,2-3 0,-1 7 1,0 0-26,2-1 0,-5 4 1,4-5-1,-1 2-62,0 0 1,5-6 0,-3-1 0,1-4 23,3-3 1,-2-2-218,0 1 55,8 4-743,-1-11 1000,11 4 0,2-12 0,8-2 0</inkml:trace>
  <inkml:trace contextRef="#ctx0" brushRef="#br0">28198 11453 8196,'-8'-6'259,"2"-2"0,4-5 314,-3 3 1,4 5-329,-4 10 0,3 3 1,2 7-1,0 1 12,0 3 1,0 3 0,0 7 0,0 0-125,0 0 0,0-1 0,0 1-224,0 0 63,-6 0 1,4-1 0,-4 1-1,1 0 49,0 0 0,-1 1 1,3 0-157,-2-1 101,0 3 1,5-14 0,0 4-1,0-1-25,0-3 0,6-2 0,4-2 97,3 0 0,1-6 0,1-3 0,-1-3 117,0-2 1,2 0-1,2-2 1,3-3-12,1-4 0,1-4 0,2-1 0,-1-1-40,2 1 1,6-1 0,3 1 0,0 0-79,0-1 1,3 1-1,-2-1 1,0 1-31,4 0 0,-4 4 0,-3 2-700,-3 2 244,-7-6 1,-1 11-1402,-3-4 1861,-9 4 0,-10 1 0,-16 0 0</inkml:trace>
  <inkml:trace contextRef="#ctx0" brushRef="#br0">28212 12000 7549,'0'-15'-362,"0"1"0,5 0 0,0-1 717,-2 1 1,-1 4 0,-1 1 186,4-3 0,-3 0-222,3-3 0,-9 1 1,-2 1-1,0 2-175,-1 1 1,1 2 0,3-3 0,-4 3-103,-1 2 0,3-4 0,-3 4 0,0-1-1,0 1 1,-1 0-1,-6 2-111,1 0 30,0-1 1,-1 5-1,1 0-105,0 0 73,-7 0 0,3 0 1,-4 1-20,1 4 89,2 3 0,-2 2 0,-1-1 0,-2 1 1,0-2 0,5 5 0,-5-4 1,-2 4 16,-1 2 0,3-1 0,0 0 0,-2 1 17,-1-1 1,0 0 0,1 1 0,4-1 26,1 1 1,-3-1 0,5 0 0,1-1 46,2-3 1,2 3 0,0-4 0,-1 4-60,1 1 0,0 1 0,1-1 2,3 0 1,-1 1 0,5-1 0,-1 1-44,1-1 0,-4 5 1,5 0-49,2-1 63,-5 4 0,2-4 1,-4 4-1,4 1-5,-1-1 1,4-3 0,-5 4 0,0-3 54,0-2 0,5 3 0,-3-2 0,1 0 26,0 2 0,0-5 0,5 3 0,0-3-6,0-1 1,0 1 0,0 1 0,0 2-16,0-1 0,2 3 0,1-2 0,3-2-33,2-1 1,-3 4-1,3-1-29,-1-2 18,-3-1 1,1 0 0,2 2-167,1 1 137,-5 0 0,10-4 0,-5-1 1,1 0-6,1 1 0,-1 4 1,6 0-1,-1-1-13,1-2 0,1-3 0,1-2 1,4-2 27,1 3 1,-3-1-1,4 0 1,-1-3 46,1-2 0,1 4 0,3-4 0,-2 1-34,-1-1 0,-1-1 0,2-5 1,-1 0 3,2 0 0,-1 0 1,1 0-1,-4 0 50,-1 0 0,5 0 1,-4 0-42,0 0-21,6 0 0,-12 0 0,4 0-83,1 0 83,2 0 0,1 0 0,-2-2-151,-1-3 86,4-2 1,-4-3 0,5 0 0,-4-1 38,-1-2 0,3-1 0,-3 0 0,-1-1 29,1 1 0,3-2 1,-5-2-1,-1-1-21,-2 1 0,-2-2 0,1-1 0,-3-2-76,-2-2 1,1-2-1,-4-2 1,1 0-36,3 0 1,-5-4 0,1-1-1,-3 2 80,1 2 0,5 1 1,-5 0 178,-2 1-92,-2-1 0,4 0 0,0 0 0,-2 0 110,-1 1 1,-2-1-1,0 0 149,0 0-284,-7 1 0,1-1 0,-5 0 1,1 0 31,-1 0 1,-2 2-1,-1 2 1,-1 2-22,1 3 0,0-4 0,1 4 0,2 3-29,1 1 0,0 1 0,-4 3 0,1 0-4,4 3 1,-4 1 0,2-3 0,-5 1-118,-3-1 0,-2 5 1,2 1-1,-5 3-85,-4 2 0,-2 0 0,-2 0-165,-2 0 245,1 0 0,-1 2 0,-1 1-94,-2 2 139,5 6 0,-8-5 0,7 5 0,3-3-25,4-1 1,-1 4 0,4-3 0,-1 2 18,0-1 1,7-4-1,-2 3 1,3 0-185,1 0 0,1-3-97,0 4 0,1 1 0,2 4-28,1 1 1,7-6 0,-2 3-1,2 2 381,-2 4 0,3 7 0,-4-3 0</inkml:trace>
  <inkml:trace contextRef="#ctx0" brushRef="#br0">14415 11957 8043,'0'-15'0,"0"1"-119,0-1 0,2 6 0,3-1 352,4-1 1,-1 5 0,2 1-131,1 3 0,2 2 0,1 0 0,2 0-36,4 0 0,-3 0 1,7 0-1,0 0 46,-2 0 1,7 0 0,-2 0 21,5 0-85,8 0 1,-8 0 0,5 0-138,-2 0 102,5 0 0,-1 0 1,7 0-1,2 0-10,-2 0 1,-1 0 0,-2 0 0,0 2-12,0 3 1,-1-4 0,-2 6 0,-3-3-9,-2 1 1,0 5-1,-1-5 1,2-2-14,1-2 0,3 4 0,-5 0 0,4-2 16,5-1 0,0-2 0,4 0 0,-4 0 32,-1 0 0,7-5 1,1 0-1,2 2-14,0 1 1,-2 1 0,3-2 0,1-2 21,4 2 0,-7 1 0,4 2 0,-4 0-23,-6 0 1,3 0 0,-1 0 87,-1 0-59,-2 0 1,-1 0 0,3 0-1,2 0 29,2 0 0,-4 0 0,1 0 0,-4 0-9,0 0 1,4-2 0,0-1 0,-2-2-36,-1 2 0,-2-3 1,2 1-1,1 0-36,2-1 0,5 4 0,-5-3 1,-2 4 5,-1 1 1,-1 0-1,3 0 1,1 0 5,-2 0 1,-3 0 0,-3 0-31,-1 0 33,-1 0 0,5-5 1,0 0-7,0 2 16,1 2 0,0-4 1,3-2-1,1 1 45,-2 0 0,-3-1 0,-3 2 1,-1-3 25,0 0 0,-2 0 0,0 5 0,-2-2 24,-3 2 0,0 0 0,0 0 1,2-2-14,-2 2 0,-5 1 0,0 2 1,3-1 0,1-4 1,-1 3 0,0-3 0,2 4-19,2 1 1,0 0 0,-6-2 0,0-1 111,-4-2 0,3-1 1,-5 3 294,0-2-336,6 0 1,-12 0 0,3 0-190,-3 2 178,-2 2 0,-4 1-932,-1 0-317,1 0 548,-2 0 1,-3 4 0,-10 3 0,-6 1 566,-7 3 0,-4 2 0,-7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57D2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6805 12302 8780,'14'0'81,"-4"0"-36,-1 0 202,-5 0 475,2 0 514,-6 0-832,0 0 0,6 0 0,4 0-353,3 0 0,6 0 0,0 0 104,-1 0-115,4 0 1,-4 0 0,4 0-1,0 0 3,1 0 0,-4 0 0,3 0 0,-1 0-44,-3 0 0,-2 0-358,-2 0 192,-6 0 1,-8 0 0,-10 0-1,-2 0 102,-3 0 0,-4 0 1,-2 0-1,1 0 60,-1 0 0,0 0 0,3 0 1,-1 0 131,2 0 1,1 5 0,1 0-98,1-2 1,4-2-124,1-1 0,7 2 0,2 1 78,8 2 1,11 0-1,4-5 1</inkml:trace>
  <inkml:trace contextRef="#ctx0" brushRef="#br0">5237 3597 8635,'8'0'2245,"-2"0"-1074,-6 0 386,0 0-593,0 6 68,0-4-853,0 4 1,2-7 0,1-4-157,2-5 1,-1-2 0,-2-3 0,1 1-178,2 0 1,1-1 0,-2-1 0,2-1-26,2-3 0,-5-5 1,4 2-1,-3-1 282,1 0 1,2 2 0,-4-2 181,2 5-203,-1-3 1,-2 6-1,1-4 1,2 4 183,-2 2 0,-1 4 117,-2 1-224,0 6-135,0-4 0,0 9 0,0 3 61,0 4 1,0 4-1,0 1 49,0 1 0,0 4 0,0 0 1,0 0-11,0 2 1,0-3 0,0 6 0,0 0 12,0-2 0,0 5 0,-2-3 1,-1 5-106,-2 5 1,0-3 0,5 6 0,0 0 35,0 0 1,0-4 0,0 6-153,0 1 32,0-5 1,0 0 0,0-6 0,0 0-178,0-1 0,0 0 0,0-4 0,2-5-148,3-3 0,-4-7 280,4 1 0,-3-9 119,-2-1 0,0-6 0,0-8 0,0-1-101,0 1 1,0-2 0,0-2 0,0-2-192,0-3 0,0 1 0,0-4 0,0 2 83,0-1 1,0-3-1,0 1 1,0 2 7,0 1 0,0 0 0,0-5 132,0 0 58,0 0 1,0 1 0,0-1 130,0 0-63,0 0 0,0 2 1,1 2-1,2 2 63,2 2 1,5 1-1,-5 2 1,-1-1 194,3 1 0,-6 2 0,6 2 420,-1 0 0,-4 4-124,3 0 0,-2 2-459,2-1 0,3-2 0,6 6-125,0 2 0,-4 1 0,0 2 0,1 0 106,2 0 1,-4 0 0,1 0 95,1 0-147,-5 0 0,7 6 0,-5 4 84,0 3 1,0 1 0,-5 1-149,2-1-53,0 0 0,0 2 0,-1 2 0,0 1-23,-3-1 0,-1-2 0,0-2 0,0 0 24,0 1 1,0-1 0,-1 1 0,-3-1 58,0 0 1,-8 1-1,3-1 1,-4 1-38,-1-1 0,-1-1 0,3-2 0,0-3-16,3-2 1,-1 4-1,-4-5-103,-1-2 0,1-2-92,0-1 36,6 0 1,-4-1 0,6-4-359,-2-5 0,5 2 0,-2-1-1862,3-2 1474,2-2 0,0 3 0,0 1 911,0-2 0,7-2 0,1-2 0</inkml:trace>
  <inkml:trace contextRef="#ctx0" brushRef="#br0">4704 5165 8456,'0'-8'-230,"0"-4"0,0 4 944,0-7-463,0 1 1,0-2 0,0-2 0,0-1 287,0 1 1,0-2-1,0-1 1,0 0 262,0 0 1,-5 2 0,1 5 37,0-1 1,3 1-598,1 0 1,0 7-1,0 7-66,0 8 1,0 11-1,0 5 1,0 5-9,0 5 0,0 4 0,0 10 0,0 5-29,0 3 0,0 3 0,0 2-32,0 1-81,0 7 0,0-5 0,1 3 125,4-5-102,-3-3 0,4-7 0,-4-5-143,3-2-41,-4-14 1,6 1 0,-6-15-315,4-4 1,-3-7 318,2-10 0,-2-4 0,-2-8 0,0-4 133,0-4 0,0-4 0,-2-4 0,-1-5-41,-2-5 1,1 2 0,4-8 0,0 4-75,0 0 0,-5-3 0,0-3 0,2 0 66,1 1 0,2 1 0,0 5 166,0 0-86,0-1 1,0 4 0,0 7 203,0 9 61,0 6 300,0 10-431,0 8 1,0 16 0,0 11 0,0 9-84,0 5 0,0 1 0,0 9 0,0 0-103,0 0 0,0 4 0,0 4 0,0 0 60,0-3 0,5-2 0,0 2 0,-2-2 32,-1-1 1,-2-13 0,0-1 0,0-9 125,0-6-292,0-3 0,0-16 0,0-9 172,0-8-72,0-19 1,0 6 0,0-14-301,0-1 170,0-8 0,0 0 0,0-6-501,0 0 449,0-6 0,0 16 0,0-4 0,0 5-155,0 4 348,0 4 1,0 21 0,0 10 0,0 16 90,0 10 0,1 12 0,2 4 0,2 5 147,-2 5 0,-1 2 1,-2 4-1,0-3-42,0-1 0,0 4 0,0-3 0,0 0-186,0-3 0,0-4 0,0-6-49,0-5-11,0 4 1,0-13-1,0 0-898,0-6 528,0-10 0,0 0-1264,0-3-14,0-4 626,0-7 1,0 1 0,0-9 170,0 1 0,-2 5 0,-1-2 881,-2-1 0,-6-2 0,3-1 0</inkml:trace>
  <inkml:trace contextRef="#ctx0" brushRef="#br0">4503 5741 8430,'-15'-14'0,"1"-1"492,0 1 8,6-1 1,-3 1 0,6 0 3114,2-1-2577,1 1 0,2 7-654,0 7 0,5 7 1,1 9-1,2 3-27,3 5 1,0 3-1,1 3 1,-3 2-75,2 2 0,2 4 1,2-2-1,-1-1-63,0 0 0,1 0 0,-2-3 1,-2 3-62,-2 2 1,1-5 0,4 2-53,1-4-90,-7-1 0,5-1 1,-5 0-1,1-4-104,1-5 0,-7-3 0,3-2 0,-1 1-155,0-1 151,0-6 1,-4-2 211,4-6 1,-3-6-1,2-5 1,0-5-12,0-3 1,-2-2-1,4 3 1,-1-3-123,0-1 0,6-2 0,-3-5 0,2 1 40,-1-1 1,1 5-1,3 0-224,-4-2 190,4-1 0,-5-2 0,7 0 0,-1 1-40,0-1 0,-1-1 1,-2-2 173,-1-2-130,-1 0 0,1 10 1,-2 0-1,0 1 26,0 0 1,-5 2-1,2 7 572,-3 0 132,-2 6-799,0 1 0,0 18-47,0 4 0,-2-2 0,-1-4 1,-2 2 45,2 2 0,-4 6 0,1 2 0,-2 1 18,-3 4 0,3 1 0,-2 2-32,-1 0 62,5 0 0,-5 4 1,4 2-95,-1 2 95,5-5 0,-8 5 1,4-5-1,1 1-5,0-1 1,-1-1 0,4-4-1,-2-2 49,2-1 0,0-4 0,0 2 1,-2-1 3,2-4 1,1-1 0,2-1 0,0-1 38,0 1 59,0-7 1,-2-4 0,-1-8 91,-2-6 0,1-3 0,4-1-24,0-1-142,0-5 1,0 2-1,0-4-223,0 1 116,0 2 1,0 3-1,0-2-458,0-1 347,0 0 0,0 4 0,0 1 1,1-2-164,4-3 1,-3 3 0,4-3 0,-1 1 127,0-1 1,1 3-1,-3-5 1,2 2 136,-2 0 1,-1-2-1,-1 3 1,3-1 49,0 2 1,1-1 0,-5 0-1,0-1-96,0 2 1,5 1 0,0 1 0,-2 1-68,-1-1 1,-1 1-1,2 0 170,2-1-62,0 7 1,-5-4 222,0 2 1,0 5 0,0 5-220,0 8 1,-2 6 0,-1 4 0,-2 3-11,2 1 0,-3 2 0,1 5 0,0 0-58,-1 0 1,4-1 0,-4 1-1,1 0 110,0 0 1,-1-7-1,3-1 1,-4-2 55,-1 0 1,3 0 299,-4-4 1,4-7-163,-5-3 1,2-10-1,-1-6-250,4-7 125,3-4 0,-2-7 0,-1 0-386,2 0 241,1 7 0,2-4 1,0 7-1,0 2-216,0 1 0,2 3-1017,2 3 0,0 4 1335,5 6 0,1 13 0,4 3 0</inkml:trace>
  <inkml:trace contextRef="#ctx0" brushRef="#br0">5050 6460 5815,'0'15'0</inkml:trace>
  <inkml:trace contextRef="#ctx0" brushRef="#br0">20170 1755 8318,'0'-14'-93,"0"0"1,0-1 0,-1 1 0,-3-1 1078,0 1 0,-1 0 1,3-1 161,-3 1-911,4-1 1,-10 1-1,4 1 1,1 2 112,-1 2 1,-4 1 0,2-4-192,-4 3 0,-2 6 0,-1-1 0,-1 6-169,-2 3 1,0 11-1,3-2 1,-2 4-97,-1 2 1,0 3 0,4 6-1,1-1-74,-1 1 0,6 2 0,-1 1 0,1 1 83,1-1 1,1-2 0,7-1 0,0 0 97,0 0 1,7 0 0,2-2-1,4-3 15,1-5 1,2-5 0,2-4 355,1-5-247,0-4 0,1-1 1,-1 0 379,-2 0-382,6-6 0,-7-2 1,4-8-1,0-2-66,-1-1 1,0-6 0,-5-1 0,1-4-140,-1-4 1,-1-1-1,-2 3 1,-3-3-129,-1-2 1,2-1-1,-4-6 1,-2 1-132,-1 0 0,-2 5 0,0-1 1,0-1 227,0-1 0,0 4 1,0 3-1,-2 6-41,-3 4 1,2-3 0,-5 4 220,2 1 18,1 1 0,0 7 0,0-1 291,2 1 1,0 6 110,-2 3-444,4 3 1,-6 4-1,7 4 1,0 9 88,0 7 1,0 7-1,0 5 1,0 4 55,0 3 0,-5 4 1,1 2-1,0 2-27,3 2 1,1 2-1,0 3 1,0-2-62,0-1 1,0-6 0,0 2 0,1-3-36,4-2 1,-2-4-1,5-13 1,0-3-70,0-5 0,-3-3-349,5-2 1,-7-7-1196,2-7 1193,3-7 0,-7-7 1,4-2-2612,-3-3 1452,-2 3 1514,6-11 0,-4 4 0,4-6 0</inkml:trace>
  <inkml:trace contextRef="#ctx0" brushRef="#br0">20717 1496 8747,'13'-27'0,"-2"2"776,-2 1 1,-5 0 0,2-4 0,-1 3-359,0 1 1,-1 2 0,-4-4 2263,0 2-2081,0 6 1,0-2 0,-1 5-1,-4 2-274,-5 4 1,1-2-1,-4 6 1,-3 2-192,0 1 0,-2 8 0,1 4 0,-2 4-385,1 6 1,-3 2-1,2 7 1,2 1-211,1 4 0,1 2 0,1 8 0,-1-1 280,1 0 0,4 2 0,2 1 0,2 2 182,3-2 0,1-1 0,2-2 1,0 1 102,0-1 0,0 0 0,0 0 211,0 0-210,0-6 1,2-7-1,1-6 143,2 2-250,0-5 0,-5-1-889,0-5-1002,0-7 0,0-3-253,0-10 2144,-7-3 0,-1-13 0,-6-1 0</inkml:trace>
  <inkml:trace contextRef="#ctx0" brushRef="#br0">20343 1784 8281,'-5'-9'632,"0"-1"-251,0 0 0,1-4 1100,-1 0 1,6 6-1,11 1 205,5 1-1635,-1 4 0,10-4 0,-5 6 0,1 0-960,3 0 0,3 0 0,0 0 0,1 0-263,0 0 1,0 0 0,1 0 1171,4 0 0,-4 0 0,5 0 0</inkml:trace>
  <inkml:trace contextRef="#ctx0" brushRef="#br0">21062 1439 8619,'5'-19'0,"0"-1"1625,-2 3 0,-1 1-720,-2 1 0,-12 7 0,-2 4 0,-4 4-549,-2 4 0,4 3 1,-4 6-1,4-1-590,2 4 0,0 2 0,-1-4 0,2 1 66,4-1 0,2 5 1,7 1-1,0-3-116,0-1 0,0-1 0,2 1 0,3 1 99,4 2 1,-1 0 0,2-4 321,1-1-60,2 1 1,1 1 0,1 1 382,-1 2-328,1 1 1,-6-6-1,-1 0 1,0 1 352,0-1 0,-5 2 364,2 3-645,-3-3 0,-9 3 0,-2-7 0,-6-4-158,-4-2 0,3-1 0,-3-5 0,3 0-487,2 0 0,-6 0 0,1 0-1407,2 0 0,7-2 1848,5-3 0,-3-9 0,0-8 0</inkml:trace>
  <inkml:trace contextRef="#ctx0" brushRef="#br0">21666 1108 8165,'-9'-13'461,"-1"4"0,1-3 0,-6 8 0,1 0 687,-1 3 0,-1 4 1,-1 5-1,-2 8-627,1 5 1,2 7 0,2 8-1,-1 0-243,1 4 1,4 7 0,2 2 0,2 2-155,3 4 0,1 1 0,2 1 0,0 1-236,0-1 0,0-1 1,0-3-1,0-5-383,0-3 1,0-7 0,0-1 0,0-3-97,0-7 1,0 0 0,2-8 68,3-1 1,-2-4-1,6-4 522,3-6 0,0-8 0,3-4 0</inkml:trace>
  <inkml:trace contextRef="#ctx0" brushRef="#br0">22242 1295 8819,'0'-24'897,"0"0"1,0 6 0,-2-1 837,-3 3-1343,-3 2 0,-6 6 0,0 3 0,-2 3-44,-3 2 0,-4 8 0,-6 5 0,1 6-330,-1 4 0,5 6 0,0 6 0,-2 3-38,-1 7 0,5-7 1,3 5-1,3-1 84,1 0 0,1-4 0,1 0 0,3 1-52,6-3 0,2 0 1,2-9-1,0-2-177,0-1 0,0-4 0,2 0 0,2-2 47,6-5 0,8-7 0,1 2 0,0-2 98,2-2 1,0-4 0,4-4 279,-1 0-195,0-8 0,5 4 1,-2-8-271,-3-3 133,3 3 1,-6-4 0,5 4 0,-4-2-618,-1-1 1,-2 0-1,-5 6 689,1 3 0,-1-9 0,0 3 0</inkml:trace>
  <inkml:trace contextRef="#ctx0" brushRef="#br0">22112 1597 8390,'0'-14'1650,"0"-1"-129,0 1-1111,0 0 0,5 4 0,2 2 1129,1 2-1085,1 1 0,6 0 0,-1 0-54,0 2 0,-1 8 0,-2 4 0,-3 6 23,-1 4 1,-3 3-1,-4 7 1,0 1-263,0 4 0,0-4 0,0 4 1,0-2-199,0 2 0,0-6 0,0 3 0,-1-6-153,-4 1 0,2-4 0,-5 1-1196,1-3 0,-2 0-2796,4-6 4182,0 0 0,-1-6 0,-2-1 0</inkml:trace>
  <inkml:trace contextRef="#ctx0" brushRef="#br0">22486 1799 8166,'0'-10'4063,"0"0"1,-1 7-3245,-4-2 0,3 10 0,-4 5-1270,0 3 146,4-5 0,-9 9 1,6-3-1,0 2-1974,-1 0 0,4 4 2279,-3-1 0,-3 0 0,1-5 0</inkml:trace>
  <inkml:trace contextRef="#ctx0" brushRef="#br0">23062 1540 8830,'-8'-20'0,"2"1"0,1 2 1556,0 1 0,-5 1 1,4 2-1,-2 4-801,-3 4 0,-2 3 1,-1 2-1,-1 0-831,1 0 0,-1 2 1,1 3-1,1 4-253,4 4 0,-3 2 1,6-1-1,0 0 79,-1 1 0,2-1 0,5 1 0,0-1-277,0 0 1,0 1-1,0-1 438,0 0 0,2 1 1,3-2-1,4-2-56,4-2 1,2 1 0,-1 3-1,0-2 55,1-1 1,-1-2 0,1 3 114,-1-2 87,-6 1 0,5 4 1,-5 1 299,0-1 1,-2 1 0,-6-1-31,0 0 0,-1-4 0,-4-2 1,-5 0 1,-3 0 1,-3-5-1,-1 2 1,-2-4 32,1-1 1,-3 0-1,0 0 1,1 0-580,-1 0 1,2 0 0,4 0 0,1-1-1327,0-4 0,4 3 0,2-4 1488,2 0 0,1-2 0,5-7 0</inkml:trace>
  <inkml:trace contextRef="#ctx0" brushRef="#br0">23249 1165 9333,'10'-14'1230,"-1"0"0,1 6 0,3 4-734,-4 8 1,4 5-1,-5 10 1,1 4-48,1-1 0,-5 10 1,4-3 30,3 1-303,-6 1 0,5 2 0,-6 2 1,0 1 100,1-1 1,-4 3-1,3-3 1,-4 1-87,-1-1 1,0 5-1,0-2 1,0 2-246,0-2 0,-5 4 0,-1-5 0,-2 1-320,-3 0 1,-2-4 0,-1 3 0,-2-2 33,-4-3 1,4-2 0,-3-3-1,3-1 347,2-2 0,0-6 0,-1 1 0,1-5-116,-1-4 1,1 1 0,1-5 0,2 1-734,1-1 0,6-1-746,-6-5 1,5 0 701,-4 0 0,5-6 0,0-4 885,2-3 0,2-1 0,0-1 0</inkml:trace>
  <inkml:trace contextRef="#ctx0" brushRef="#br0">21781 3540 8001,'-6'7'1404,"4"0"1,-4-9-919,6-3 0,0-2 0,0-8 0,0 1-94,0-1 1,0 1-1,0 0 1,0-1 4,0 1 1,0-5 0,0-2 0,0 0-342,0 0 1,-6 2 0,-4 5 0,-3-1-338,-1 1 1,0 6-1,-1 3-685,1 4 760,-7 7 1,3 2 0,-4 8-399,1 3 440,2 3 0,5 9 0,-1 1-269,1 1 356,6 1 0,-3 0 1,6-1-1,2-1 79,1-2 0,2-6 0,2-1 0,3-2 100,4-4 1,4-2 0,1-6-21,1-4 1,-1-3 0,0-2 0,1-2 39,-1-3 0,1-3 0,-1-6 0,0-2-147,1-3 0,4 1 0,0-6-57,-1-2 21,-2-1 0,-7-1 0,1-1 0,-1 0-187,-1 0 0,4-4 0,-8-3 1,0 0-13,-3-4 1,4-2 0,0-1 0,-2 1 148,-1 4 1,-4 0 0,-1 7 0,-2 6 649,2 2 0,-4-1 784,3 5-1039,-8 6 1,11 13 0,-4 12 0,3 5-148,2 7 1,0 3 0,0 2-1,0 1-143,0 4 0,0 3 0,0 6-259,0 0 211,0 0 1,0 0-1,0 1 1,0 0-13,0 4 1,0-3 0,0 3-251,0-3 170,0-2 1,0-6 0,0-4 0,0-4-227,0-5 1,0-3 190,0-7 0,2-6 0,1-5-104,2-6 0,0 0 0,-4-7 0,3-1-609,0-2 894,8-1 0,-11-7 0,6-1 0</inkml:trace>
  <inkml:trace contextRef="#ctx0" brushRef="#br0">22343 3223 7661,'0'-14'0,"0"-1"422,0 1 1,0-1 0,0 1 305,0 0 0,0-1 1,0 1-1,0-1-425,0 1 0,-2 0 0,-1-1 0,-2 1-55,2 0 1,-5 4 0,0 0 0,-2 1 49,1 1 0,4-3 0,-5 6-287,-1 2-64,-2 1 1,4 2-1,-1 2 1,-1 2-68,-2 6 1,0 9 0,2 5-1,2 3 72,-3 2 0,4 6 0,0 4 0,2 2-24,3 2 0,-4 5 0,3 0 1,-1 0-6,-2 2 1,6-4 0,-4 5 0,3-1-1,2-4 0,-1-1 0,-2-3 0,-2-2 5,2-2 1,-1-6 0,1 0 0,-2-5-30,2-3 1,-3-6-1,1 1 1,0-5-240,-1-4 1,4-2 0,-4-5-861,-1 2 315,6 0 0,-6-7 885,7-3 0,-6-3 0,-2-6 0</inkml:trace>
  <inkml:trace contextRef="#ctx0" brushRef="#br0">21882 3540 8472,'-8'-7'0,"3"-2"0,4-4 0,1-2 1045,0 1 1,1 4 0,4 1 671,5-2-1318,3 4 1,7-6 0,4 5 843,4 0-1014,7-4 0,1 5 0,8-2 0,-1 2-277,0 1 1,-5 4 0,1-3 0,-3 4-1361,-4 1 1,2 0 0,-10 1 1407,3 4 0,2-3 0,0 4 0</inkml:trace>
  <inkml:trace contextRef="#ctx0" brushRef="#br0">22688 3237 8171,'0'-14'0,"0"0"2259,0-1-1682,-7 1 0,-1 6 0,-6 3 0,-2 3-171,-3 2 0,1 2 0,-4 3 0,1 4-391,4 4 1,1 6 0,1 1 0,2-1-222,4 2 1,2-4 0,7 5 0,2 1-252,3-1 0,-2-3 1,8 4-1,4-1-21,2 1 0,4-4 1,-3 5-1,1 0 384,-2-2 1,-1 5 0,-1-4 934,-1-1-663,0 5 0,-1-6 0,-3 3 932,-5-5-847,-4-3 0,-2-6 0,-4-2 0,-5-2 44,-3-3 1,-6-1 0,-1-2 0,-1 0-465,0 0 1,-3-2-1,5-2 1,1-6-1536,2-3 1,2-1 1691,-1-1 0,1-5 0,0-3 0</inkml:trace>
  <inkml:trace contextRef="#ctx0" brushRef="#br0">23033 3151 8171,'10'-24'385,"-1"0"1,-1 6 0,2-1 992,-5 3 0,-7 10 21,-7 6-1114,-1 6 0,-17 17 0,4 4 0,-1 6-111,0 4 0,5 2 0,-3 4 1,-1 2-30,1 2 0,4-2 1,1 5-1,4-2-106,4 0 0,5 1 1,0-4-1,4 0-348,4-4 1,4-9-1,7-1 1,-1-7-197,0-4 0,-4-2 0,0-8 1,1-6-897,2-2 1,-4-2 1400,1 0 0,6 0 0,6 0 0</inkml:trace>
  <inkml:trace contextRef="#ctx0" brushRef="#br0">23594 3165 8418,'-6'-28'259,"-4"-1"0,2 8 0,-1 5 0,-3 6-456,0 4 0,-9 3 0,-3 8 2609,-3 4-1852,-2 10 0,2 5 1,1 10-1,4 4-382,1 4 1,2 3-1,4 1 1,3 2-324,2-2 1,-1 1-1,6-1 1,2 2 93,1-2 1,2-7 0,2-6 0,3-2-74,4-2 0,4-12 0,1-4 0,1-5 18,-1-5 1,1-1 0,1-2-1,1-2-340,2-3 1,1 1-1,-6-9 1,2-3-1044,3 0 1,-4 0 1488,-1 1 0,0-5 0,-6-3 0</inkml:trace>
  <inkml:trace contextRef="#ctx0" brushRef="#br0">23393 3540 8689,'-10'-2'2492,"1"-3"1,7-3-1847,2-6 1,6 4-1,9 1-485,-1-3 1,5 6-1,1 1 1,-3 2-142,-1-2 1,3 4-1,0-4 1,-1 3 41,-2 2 0,-2 2-111,1 3 0,-7 3 0,0 8 1,-5 1 381,2 2-277,0 7 1,-5-9-1,0 7 1,0 2-134,0 1 0,0-3 1,0 0-1,0 0-322,0-1 1,0-3-1,-2-5 1,-1-1-2271,-2 0 2669,0 1 0,5-1 0,0 1 0</inkml:trace>
  <inkml:trace contextRef="#ctx0" brushRef="#br0">23882 3698 9461,'0'-15'5213,"-2"3"-3519,-2 2 0,0 4-1530,-5 6 0,1 6 0,-3 4 0,1 2-989,-1 3 1,3 4-1,-2 2 1,-1 0 824,-2-1 0,-1 12 0,-1-1 0</inkml:trace>
  <inkml:trace contextRef="#ctx0" brushRef="#br0">24558 3453 8658,'8'-6'943,"-1"-2"-299,-7-7 1,0 1 0,0 0-23,0-1 1,-2 1 0,-1-1 291,-2 1-765,-6 0 0,8 4 0,-7 0 0,-1 1 31,-2 1 1,-6-3-1,0 6-188,1 2-32,-4 1 1,1 4 0,-5 3 0,4 6-69,1 6 1,-3 1-1,5 6 1,1 1 145,2 3 0,2 0 1,0 1-1,1 0 43,3 0 1,-1 4 0,6 1 0,2-2 33,1-2 0,4-6 1,1-1-1,4-3-11,1-2 1,1-7 0,6-3-1,-1-1 117,0-4 0,2-2 0,2-2-193,1-4 25,0-3 0,-4-6 1,1-1-1,1-1-85,2-3 1,1 1-1,-6-6-376,0-1 246,7 4 0,-5-6 0,2 3 0,-5-2 18,-4 2 1,-4 2 0,3 4 0,-2-1 215,-2 2-64,-3 1 1,-2 8-1,-4 4 23,-5 8 0,4 4 0,-1 8 1,3 1-18,-1 2 1,0 1-1,5-4 208,0 3-162,0-3 1,0 5 0,0-7 0,0 0-44,0 1 1,6-1-1,2 0 81,0 1-88,5-1 1,-3-6 0,7-1-365,3-1 223,-1-4 0,0 4 0,0-6 1,-1 0-267,-2 0 0,3-5 0,0-1 0,-1-1-253,-2 1 0,-7-5 1,1 3-1,-1-2-464,-1 1 1,5 1 1113,-3-2 0,-4-9 0,0 3 0</inkml:trace>
  <inkml:trace contextRef="#ctx0" brushRef="#br0">24817 2921 8193,'-1'-15'333,"-4"1"1,3 0 0,-3-1 0,4 1 564,1-1 0,0 6 0,1 1-302,4 1 1,-2 3 0,7 4 0,3 1-24,4 4 0,1 3 0,4 8 358,-1 3-682,5 4 0,-4 10 0,5 2 165,-3 2-275,3 2 0,-9 4 0,6 0 0,0 0-83,-2 0 0,-6 5 1,-6 0-1,-1-2-355,-1-1 1,-1 2-1,-7-3 1,0-2-124,0-1 0,-7-1 0,-2 2 0,-6-2-4,-4 0 1,2-2-1,-6-7 1,1-1 177,-1-1 0,4 6 0,-3-9 0,1-2 238,4-2 0,1-3-1,1-4 1,1-1-566,-1 0 0,1-6 288,0-3 1,4-3-8,0-2 0,2-2 295,-1-3 0,2-3 0,7-6 0</inkml:trace>
  <inkml:trace contextRef="#ctx0" brushRef="#br0">4877 6460 7924,'0'-9'265,"-2"1"203,-2 1 0,2 1 259,-3 1-356,4 4 0,-1-11 112,-3 8 0,4-8-171,-4 3 0,2 2 1,-1 1-1,0 0 1,-3-1-1,4-4-96,-2 1 0,-6 7 0,1-2-132,-2 4 0,2 1 1,0 0-1,-2 0 7,-6 0 0,2 5 1,-5 1-1,2 2 72,0 3 1,-7 2 0,4 1-1,-2 1-3,0-1 1,6 1 0,-2-1-97,-1 0 10,5 1 1,-10-1-1,7 0 1,2 1 34,1-1 1,-4 5 0,1 1 0,2-3 117,1-1 0,1-1 1,-1-1 52,-3 0 0,3 1 0,-3-2 0,3-2-25,2-2 1,4-1 0,2 4 0,0-5-107,0 0 1,5 4 0,-2-1-51,3 2 0,2-2 1,0 0-91,0 1 0,0 2 0,0 1 0,0 0-25,0 1 1,0-1 0,0 2 0,0 2-28,0 1 0,0 0 1,0-4-1,0-1 37,0 0 1,2 1 0,1-1-120,2 0 131,0 1 1,-5-1 0,1 1 56,4-1 1,-2 0 0,7 1-4,1-1 0,-3-1 0,2-2-38,1-1 0,-3-5 0,0 4 1,0 1-32,0-2 1,1 5 0,6-6-23,-1 1 1,-4 4 0,-1-6 0,3 2 6,0 3 1,3-3-1,-1 2 58,1 1 0,-1-3 1,0 0-1,1-2 64,-1-2 0,0 2 0,1-1 86,-1-2-153,1 5 0,-6-6 0,1 4-218,1 0 159,2-4 0,1 6 1,1-5-1,-1 2-122,0-2 0,1 0 0,-1 1 1,1 0 68,-1 0 0,0-1 0,1 0 1,-1 2 46,0-2 1,-4-1 0,0-2-1,1 0 18,2 0 1,1 0 0,0 0-77,1 0 1,-1-5-1,1-2 1,-1 1 74,0 0 0,1-1 1,-1 2-1,0-3-18,1 0 1,-1-4 0,1 2 97,-1-3-31,7 5 0,-5-5 0,5 2 200,-1-6-221,-4 1 1,5-5-1,-7 6 1,2 1-3,4 0 1,-4-5 0,3-1 0,-3 3 32,-2 1 0,-1 1 0,-2 1 0,-1-2 115,1-3 0,-3 3 0,0-3 1,-2 3 34,-2 1 0,2-4 0,-1-2 0,-2 1-60,-1-1 1,2 0-1,1 3 1,-2-2 113,-1-3 1,-2 6 0,0-3-660,0 4 238,0 2 0,0-5 0,-2 0-27,-2 1 233,2 2 1,-9 2 0,4-1-1,-1 1 63,-3 0 0,3-1 1,-1 1-1,-3-1-5,0 1 0,-3 0 0,2-1 0,2 1 13,2-1 1,-1 1-1,-6 0 1,-2 1 11,-1 3 0,0-1 1,5 5-1,-1-2-17,1-3 0,-5 4 1,0 1-1,-1 1-69,0 0 1,2 0 0,-4 5 0,-1 0-27,1 0 0,3 0 1,-4 0-1,1 0-186,0 0 1,2 2 0,-2 1-153,1 2 321,-4 6 1,7-8-1,-4 5 1,-1 0 11,1 0 0,3-4 0,-4 2 0,3-1 108,2 0 1,-3 4 0,2-2 0,0 0-23,-2 5 1,5-4 0,-3 1 0,1 1-71,-1-2 0,8 5 0,-5-4 1,0 4-63,-2 1 0,-1 1 1,6-1-1,2 1-10,2-1 1,-1 0 0,-3 1 0,2-1 95,1 1 1,2-1 0,-3 2 0,3 1 39,2 3 0,-4 4 1,6-5-1,-1 0-44,-2 2 0,6 1 0,-4 7-112,3 0 88,2 0 0,0-6 0,0 1 0,0 2-6,0 1 1,5 0 0,2-1 0,-1-2 55,0 2 0,6-6 1,-4 1-1,1-2 47,1 0 1,-1 2-1,6-3 1,-1 1 24,0-1 0,1-2 1,-1-2-1,1-1-115,-1-4 1,0 4-1,1-3 1,1 3-125,3 1 0,-3 0 0,3-1 0,-1-2-72,1-1 1,-2-1 0,6 4-122,-2-3 288,-2 3 0,0-7 1,0 5-1,-1-3-7,-2-1 0,0-3 0,1-4 0,2 0 58,-1 0 1,0 0-1,-1 0 1,2 0 13,-1 0 0,0-1 1,-1-4-1,4-3-97,1 0 0,-2-5 0,2 4 1,0-4-65,1-2 1,-4 1 0,3 0 0,-1-2-27,-3-3 1,2 3 0,0-4 56,-3 4 49,-1-4 0,-2 2 0,1-6 0,-1 0 9,1 2 1,-1-6 0,0 5 0,1-3-20,-1 2 0,-4-3 1,-1 3-1,1-3 32,-2-2 0,3 2 0,-4 1 0,-1 2 12,0-1 1,-1-3 0,-5 1 0,0 2 36,0 1 1,0 4 0,0-4 0,0-1 46,0-2 0,-1 0 0,-4 1 0,-3 2-22,0-2 0,-5-1 1,3-2-1,-2 2 91,-3 3 0,1-1 1,-1 4 293,1-1-403,0 4 0,-6-3 1,1 7-1,0-1 35,-2 1 0,-1 4 0,-7 2 1,0 0-26,1 0 0,-1 5 0,-2-2 0,0 2-48,-3-2 1,0 4 0,6-4 0,-3 3-24,-2 2 0,2 0 0,-2 0 0,2 0-138,3 0 0,-1 0 0,0 0 1,0 2-96,0 3 1,2-2 0,2 7 0,2 1 113,3 2 0,-1 1 1,3 0-1,-1 1 57,1-1 1,2 1-1,2-1 1,0 2-12,-1 3 0,6-3 0,1 5 105,1 0-51,-4-5 0,10 11 0,-6-3 0,2 3-11,1 2 0,-1 0 0,5-1 103,0 1-65,0 0 0,0 0 0,0-1 0,0 1 30,0 0 1,5 0 0,-1 0 0,1-1 28,2 1 1,-6-5-1,6 0 1,-3 0 38,1-2 0,1 4 0,-2-5 0,2 0 1,2-1 0,-3 1 0,4-3 0,1 1-49,-2-2 0,5-1 0,-4-1 0,4-1 37,2 1 0,-1-6 0,2 1-123,3 1 35,-3 2 1,7-4 0,-6 1 0,2 0 60,-1-2 0,3 3 0,-1-6 0,3-1-211,2 3 0,-2-4 0,-1 5 0,1-2-221,-1-3 0,-3 4 0,3-2 0,1-2 181,-1-2 1,-4-1 0,3 0 0,-2 0-11,0 0 0,5-4 0,-5-3 0,-1-1 108,-2-3 0,3 3 0,2-1 0,-1-4 90,1-5 1,0 2-1,-3-3 1,2 1-92,3-1 0,-6 2 0,3-6 0,-5 1-20,0-1 1,4-1-1,0-4-56,-1-1 110,-2 0 1,-7 2-1,-1 1-28,-1 2-49,-2 0 0,-5-4 0,0 0 0,0 3-305,0 1 1,-7 6-1,-2 1 1,-4 4-291,-2 3 1,-1 7 0,-1-2 0,-2 4 735,1 1 0,-4 6 0,-1 2 0</inkml:trace>
  <inkml:trace contextRef="#ctx0" brushRef="#br0">3395 7050 6978,'-14'0'3115,"4"0"-1856,1 0-810,5 0 129,-2 0-365,6 0 0,0-6 0,2-4-181,2-3 0,-2-1 0,4-2 1,1-2-129,2-1 1,-1-5 0,0 4 0,0-3 72,0-2 0,-3 2 0,3 1 1,-2-1 62,-2 1 0,-3 4 0,-1-1 0,2 5 143,3 4-268,-4-2 1,6 12 0,-7 0 55,0 8 0,0 6 0,0 5 1,0 5 34,0 3 1,0 4 0,0 2 185,0 6-124,0 2 0,0 2 0,0 2 0,0 1 93,0 2 0,4 7 0,1-4 0,-2 2-45,-1-1 1,-2-7 0,2 0 0,1-5-43,2 0 1,-1-11 0,-4-5 0,0-7-15,0-2-73,0-1 1,0-8 0,-1-6 23,-4-8 1,3-4 0,-2-4-980,2-4 719,2 4 1,0-6-1,0 3 1,0-4-60,0 1 1,-2-5 0,-1 3-180,-2-3 421,1-2 0,4 2 0,-2 1 1,-1 2 34,-2-1 1,0-7 0,5-2 0,0 1 143,0-3 0,0 4 1,0-4-1,0-1 56,0 0 0,0 5 1,2-3-1,3 3 159,4 3 1,-1-3 0,2 8 0,1-1 180,2 1 1,-4 5 0,1 7-319,1 3 0,2 1 0,1-2-17,1 5-111,-1 4 1,0 7 0,1 4-42,-1 3-44,-6 1 1,5 0 0,-3 2 43,2 3 39,3-3 0,-6 5 0,-1-6 0,-1-1 70,-4 0 1,-1 1-1,-1-1 1,2 1-2,2-1 0,-2 0 0,-6 1 0,-3-1-70,-2 1 1,-2-3-1,-4-1 1,-1-1-137,1 1 0,-5 2 0,-2 0 0,0-2-252,1-1 1,-6-7-1,4 2 1,-2-4-167,0-1 1,6 0-1,-1 0 1,3 0-734,1 0 1,7-1 1226,4-4 0,8-3 0,4-7 0</inkml:trace>
  <inkml:trace contextRef="#ctx0" brushRef="#br0">5193 7223 8740,'-1'-16'-211,"-4"-3"1,3 3 0,-2-3 0,2 1 676,2-1 0,5 3 0,1-3-52,2 3 1,0 1 0,3 2-324,-1 4 0,-7 1 71,2 3 72,-3 3 0,2-2 102,1 8 0,0 4 263,-5 7-79,-6-7 0,4 5 89,-3-4 1,5-1 0,5 0-234,5-1 1,2-1 0,3-3 0,-1 2-144,1-2 1,4 4 0,1-1 0,1 2-36,0 3 0,3 0 1,-3 1-1,1-3-12,4 2 1,1 2 0,2 1-1,-1 1 8,1-1 1,2-1 0,2-2 0,4-1 151,0 1 1,4-3-1,-4 0 1,1 0-106,1 0 1,-2-5-1,1 4 1,-5-3-345,-2 1 1,-2 6 0,-1-1-72,1 3 118,0 1 1,-5-1 0,-2-2 0,1-1-23,-1 1 1,-3 2-1,4 1 1,-1 0 83,0 1 1,-2-1 0,4-1 0,0-2-105,-2-1 0,5-1 1,-3 4-1,3-2 235,2-1 1,-5-2-1,0 3 1,2-3 103,1-1 1,-2 2 0,1-2-1,1-1-115,-1 0 1,-1 4-1,2-4-568,-3 2 309,4-4 0,-8 7 0,4-5 403,-5 2-256,-3 2 0,4-1 0,-1 1-226,-2 1 156,6 2 0,-6 0 0,7-2 0,2-3 78,1-2 1,2 1-1,1-4 1,2 2-17,2-2 0,1 0 1,-3 0-1,0 2-94,-5-2 1,2 0 0,-7 2 0,2 3-145,0 0 0,-6 5 1,1-3-1,-3 1 253,-2-2 1,1 3 0,1-6 0,1 0 67,2 1 0,2-2 0,-3-5 0,3 0-118,1 0 1,-4 0-1,2 0 1,0 0-238,-1 0 1,0 0 0,-5 0 27,1 0-1273,-7 0-450,-2 0 0,-16-2 145,1-3 0,-7 2 1816,6-7 0,-9 1 0,-3-6 0</inkml:trace>
  <inkml:trace contextRef="#ctx0" brushRef="#br0">7294 7496 8168,'-22'-16'-19,"2"-3"0,6 3 0,3-1 0,3 4 2330,1 3-720,3 7 1,5-3-1159,4 6 0,3 6 0,8 4 0,2 2 67,1 3 1,2-1 0,-2 2 326,5 3-578,-4-3 0,6 10 0,-5-5 442,1 1-527,2-4 0,0 7 0,0-4 148,2 1-235,-6-4 1,3 4 0,-6-3 0,3 4 4,-3-1 1,-1-1 0,-1-5 0,-1 2-226,0 1 0,-1 0 0,-2-5 0,-3 1-141,-1-1 1,2-4 0,-4-1 191,-2 3 1,1-4-1,-1 1 42,1 2 0,1-3 1,-6 2-1,-3 1-46,0 2 0,-7 1-214,1 1 291,-3-1 1,0 0 0,1 1 0,-1-2-25,-3-4 0,-2 7 1,2-5 206,-3 1-180,3-1 0,-11 3 0,3 1 1,-3-1 23,-2 0 0,2 1 1,1-3-1,2 0 13,-1-3 1,-3-1 0,1 3 0,3-3 57,5-1 1,2-1-1,-1-3-439,-1 2 0,0 0-1207,4-5 1,6 0-2189,-1 0 3755,7 0 0,-4 0 0</inkml:trace>
  <inkml:trace contextRef="#ctx0" brushRef="#br0">8560 7712 7398,'-24'-19'0,"2"-2"0,-1-1 0,1-2-148,-4 1 1,1 4 0,-1 8 0,1 3 206,-6 2 0,2 2 1,-6 11-1,2 6-78,-1 4 0,-6 10 0,0 1 1,-3 4-193,0-1 1,-2 6 0,10 0 210,-2 0 0,5 11 0,-3-3 0</inkml:trace>
  <inkml:trace contextRef="#ctx0" brushRef="#br0">23220 5065 8285,'-8'-7'0,"2"-1"0,6-6 0,0 4 0,0 1 1118,0-2 0,0-2 1590,0-2-2358,0 1 1,0 0 0,-2-1-193,-3 1 1,-1-1-1,-5 3 1,0 0-209,-5 3 1,1 6-1,-6-2 1,2 3-267,0 2 0,-5 2 0,3 3 1,1 6 21,-1 6 1,2 6 0,6 6 0,2 1 116,1 3 0,7-1 1,-2 7-1,3-1 79,2-1 1,8-2 0,5-6 0,6 0 198,4-1 1,-4-5-1,3-6 288,-1-5-311,5 0 1,-9-10-1,6 1 253,-3-6-296,0 1 1,-6-10 0,0 0 275,1-5-180,-1-6 0,-1-5 0,-2-1 197,-1 0-298,-7-6 1,8 3 0,-6-6 0,-2-2-99,-1-2 0,3-7 0,-1-4 0,-2-3-49,-5-2 1,0-6 0,-7 0 0,0 2 80,2 4 1,-3 17 0,6 4 0,1 10 221,-3 8 1,6 11 0,-4 8-145,3 8 0,-3 13 0,1 7-121,0 9 99,3 5 1,1 2 0,0 3 0,0 2-14,0 3 0,5-1 0,1 1-420,2-4 237,-5-3 1,10-2 0,-3 0-471,2 1 368,3-8 1,-6-5 0,1-9 0,1 1-344,2-1 0,0-9 0,-2 0 621,-2-5 0,7 3 0,7-3 0</inkml:trace>
  <inkml:trace contextRef="#ctx0" brushRef="#br0">23767 4834 8381,'6'-33'0,"2"-1"202,0 2 1,3-3 0,-6 2 1440,-2 1-1217,-1 8 0,-2-4 0,-2 6 0,-2-2-93,-6 0 1,-3 8 0,-1 0 0,-1 7-150,1 2 1,-2-2-1,-1 4 1,-3 3 31,3 5 0,-4 10 0,2 8 0,1 3-620,2 6 1,2 4-1,-1 7 1,3 1 158,2 3 1,-1 3 0,6 0 0,2 3 164,1 0 0,2-1 0,0-7 121,0 0-62,0 6 1,5-9-1,1 2-278,2-5 241,-4 3 1,7-10-1,-5 2-470,2-6 375,-5 1 0,4-16 1,-7 3-1,1-1-1278,4 0 789,-3-5 1,3-2 641,-10-6 0,3 0 0,-4 0 0</inkml:trace>
  <inkml:trace contextRef="#ctx0" brushRef="#br0">23350 5137 8188,'8'-23'52,"-4"4"0,-2-2 1,-2 2 690,0 1 1,5 2 0,1 2 0,2 1-207,3 4 0,7-2 0,1 6 0,0 0-358,2-1 0,-3 4 0,4-3 1,0 4-806,1 1 1,1 0 0,3 0 0,-1 0 625,-2 0 0,6 6 0,7 2 0</inkml:trace>
  <inkml:trace contextRef="#ctx0" brushRef="#br0">23983 4849 8576,'4'-19'0,"1"-1"0,-2 3 0,-1 1 1019,-2 2 1,-2-1 0,-2 1 250,-6-1-1044,-3 7 1,-1 2-1,-2 6 1,-3 0-167,-5 0 0,1 6 0,1 4 0,1 4-376,4 6 0,5-3 0,4 7 0,2 0 10,3-2 1,1 4 0,4-5 0,1 1 27,2 4 0,6-4 0,-1 2 1,2 0 357,3-2 0,-1 6 1,1-4-1,-1 1 172,0-1 1,-4 2-1,0-5 336,1 1-440,-5-4 0,5 2 0,-6-5 454,-2-1-382,-1 0 1,-2-4 0,-2-2 0,-2-2-1,-6-2 1,-4-3 0,-4-1-1,-1-1-556,1-4 0,-3-3 0,2-7 0,2 1-912,1 0 0,6-1 1248,0 1 0,7 0 0,-3-1 0</inkml:trace>
  <inkml:trace contextRef="#ctx0" brushRef="#br0">24601 4705 8606,'-6'-22'402,"-4"2"1,-2 11-1,-4 4 1,-2 5 57,-1 5 1,-7 3 0,4 9 0,-2 6-291,0 6 1,6 7 0,1-1 0,4 2-105,3 3 1,7 2-1,-2 1-308,4 0 212,1 0 0,6-6 0,4-3 0,3-4-107,1-1 1,-5-2 0,1-3 0,1-5-417,2-3 0,-3-2 0,-1-1 553,2-3 0,2 3 0,2-5 0</inkml:trace>
  <inkml:trace contextRef="#ctx0" brushRef="#br0">25191 4719 8328,'0'-28'269,"0"-1"1,0 0-1,-1 2 2660,-4 3-2567,3 3 0,-15 13 0,1 3 0,-4 4-248,0 1 0,-9 0 1,3 3-1,-1 5-278,-5 6 0,5 15 0,-3 1 0,4 4 129,0 1 0,6 5 0,0-2 1,4 4-94,2 1 0,5 4 1,1-3-1,1-4 4,4-3 1,3-3-1,5-6 154,4 1-34,4-6 0,1-3 0,2-5 0,2-2 45,1-4 1,0-2 0,-3-7-1,2 0 142,1 0 1,0-7 0,-3-2-1,2-4-278,1-2 1,5 1 0,-5 0-1,-1-1-953,-2 1 0,-2-1 0,1 1 1048,-1 0 0,0-1 0,1 1 0</inkml:trace>
  <inkml:trace contextRef="#ctx0" brushRef="#br0">25047 5007 8386,'0'-14'0,"0"-1"610,0 1 0,0 0 306,0-1 1,2 2-1,3 4-518,4 4 0,4 3 0,1 4 0,-1 3-235,-3 4 0,1 4 0,-5 3 0,1 2-58,-1 1 0,4 5 0,-5-3 0,-2-1-101,-2 1 0,-1 3 1,0-5-1,0 1-373,0 0 1,0-4 0,-1 4 0,-2-4-151,-2-2 0,0 0 0,3 1-1963,-2-1 2482,2 0 0,-4 1 0,6-1 0</inkml:trace>
  <inkml:trace contextRef="#ctx0" brushRef="#br0">25407 5165 8328,'10'-4'369,"-1"-1"1,-4-2 0,5 4 1407,1-2 1,-3 1-1264,1 4 0,-5 1 0,-1 4 1,-5 5-368,-3 2 1,-6 3 0,2-1-1861,-4 1 1247,-2-1 1,1 0 465,0 1 0,-7 5 0,-2 3 0</inkml:trace>
  <inkml:trace contextRef="#ctx0" brushRef="#br0">26141 5065 8176,'4'-15'345,"1"1"0,2 1 1,-4 2-1,2 1 47,-2-1 1,-2-2-1,-1-1 1,0 0-72,0-1 0,0 1 0,-1-1-27,-4 1-236,-3-7 1,-6 7 0,-1-2 0,1 5-57,0-1 1,-1 1 0,1 2-354,-1 4 191,7 3 0,-4 2 55,2 0 1,2 0 0,0 2 0,2 3 116,2 4 1,3-1-1,2 2 67,4 1 0,-2-3 0,7 0 0,1-2-3,2-2 1,1-3 0,1-1 0,-1 0-12,1 0 1,-1 0-1,0-1 1,2-4 122,3-5 0,-3 2 0,4-1 161,-4-3-317,-2 0 0,-4-3 0,-2 1 0,0 0-157,0-1 0,-5 6-638,2-1 264,-4 7 1,-2-4-16,-4 7 0,-3 2 0,-5 3 0,2 4-167,1 4 0,1 2 1,-6-1-1,1 0 681,-1 1 0,1-1 0,0 0 0,1 1 0,3-1 0,-1 1 0,5-1 92,-2 0 1,5-4 0,-2 0 760,3 1 1,4 0 0,3 0 781,4-1-1316,4-7 1,1 5 0,1-5 0,-1 2 108,0-2 1,2 4-1,2-3 336,1 0-594,0-3 1,1-1 0,0-1 0,3-3 87,2 0 0,3-8 0,0 4 0,1-3-60,0-3 1,0 3 0,-2-9 0,-2 4-74,-1 2 1,-6-5 0,1-2-1,-3-1-136,-2-4 1,-1 0-1,-3 1 1,-5 3-53,-4 1 0,-2-3 1,-4 5-1,-6 3-34,-7 4 0,-3 1 0,-4 6-199,1 2 200,0 2 1,-7 1-1,-1 0-219,-1 0 193,-1 0 1,6 6 0,-1 4-156,0 2 177,0 3 1,5-1 0,0 2 0,0 2 25,2 1 1,-1 7 0,6-3 0,-2 5 106,1 0 1,4 1-1,4 0 1,5 0 83,4 0 1,1-5-1,0 0 1,0-1 84,0 0 0,1-2 0,4-7 1,6 0 214,7 1 1,-2-2-1,5-4 1,-2-2-1,0-1 0,7-4 0,-2 2-293,3-2-102,2-2 1,-1-2 0,1-1-1194,0-2 869,0-6 1,4 5-1,1-5 1,-2 1-723,-2-1 0,-6 3 0,0-2 0,0 1 1024,-2 1 0,6-5 0,-6 5 0</inkml:trace>
  <inkml:trace contextRef="#ctx0" brushRef="#br0">26889 4547 8215,'14'0'355,"1"-5"0,-1 0 0,0 2 468,1 1 1,-1 9 0,2 4-1,2 6-148,1 7 0,2 4 1,-4 2-1,2 4-431,-1 4 1,-4 4 0,-2 1-1,-3 0-166,2 0 0,-4 0 0,-2 2 0,-2 1-255,2 2 1,-4 5-1,4-5 1,-5-3-663,-5-5 0,-3 0 1,-6-5-1101,-1 2 1535,1 1 1,-2-1 0,-3-4 0,-5-2-470,-3-3 1,-2 1 872,0 0 0,-6 0 0,-2 0 0</inkml:trace>
  <inkml:trace contextRef="#ctx0" brushRef="#br0">8661 7683 8241,'-7'-8'-304,"4"-3"1,-5 5 548,2-2 1,-1 5 0,2-2-37,-4 3 0,1-3-88,-2 1 0,2-3-378,-1 2 13,2 4 244,7-6 0,0 1 0,0-2 0</inkml:trace>
  <inkml:trace contextRef="#ctx0" brushRef="#br0">8632 7655 8241,'-8'-7'382,"2"4"1,6-7-49,0-1 1,0 3 0,0-1 0,1-1 88,4 2 0,-4 0-163,4 3-21,-3 4 36,4-12 147,-4 11-5,4-4-237,-6 6 1,-1 0 384,-4 0-182,3 0 0,-11 0-84,4 0 1,-4 0 0,-1 0-70,-1 0 1,1 0 0,0 0 0,-1 0 32,1 0 0,-2 0 0,-2 0 0,-3 0-35,-1 0 1,3 0-1,-3 0 1,-1 0-86,1 0 0,3 0 1,-4 0-1,2 0-80,4 0 1,1 1-1,1 3 98,1 0-145,-7 1 1,5 0-1,-3 1 202,3 2-126,2-4 0,-1 8 1,1-2 205,0 3-224,-1 1 1,1-3 0,-1 2 0,1 3 64,0 0 0,1 2 0,2-1 0,1 2-116,-1-1 1,0 4 0,0 1 0,1 1-25,-1 0 0,0-7 0,-1 4 0,3-2 124,-2 0 0,-2 5 0,0-4 0,2-1 103,1 2 0,1-5 0,-4 3-28,3-3-117,-3-2 0,12 1 1,-4 1-54,3 3-37,2-3 0,0 6 1,0-4-1,0 1-60,0-2 1,2 4-1,1 0 1,4 0 77,1 0 1,-4-2 0,4-3 0,0 1-9,0 3 0,-4-1 0,2-5 1,-1 0 114,0 1 0,6 1 1,-2 0-1,3 0-34,-3-3 0,6-2 0,-3 3 0,6 1-107,-1-1 0,1 0 0,0 1 0,2-2-19,3-4 1,-4 4 0,3-3 0,1 2 9,-1 3 0,-4-1 0,3 0-134,-1 1 158,-4-1 0,5-4 0,-7-1 0,2 3-50,4 0 0,-4-2 0,4-2 1,0-2-73,-1-2 0,2 2 1,-4-1-1,4-2-169,1-1 0,-3-2 0,4 1 0,-2 2 111,-4 2 1,4 0 0,-2-5 0,-1 0 90,-2 0 0,-2 0 0,1 0 0,0-2 188,5-2 1,-9-3 0,3-4 0,-1 1 95,0-1 1,6-2 0,0-3 0,0-1-52,2-2 1,-5-1-1,3 4-183,-3-3 69,5 3 0,-5-9 0,3 6 0,-3 1-19,-1 2 1,-1 0 0,0-2-1,1-1-11,-1 2 0,-1-1 0,-2 0 0,-1-2 22,1-3 0,0 6 1,0-4-1,-1 2 7,1 0 1,0-2 0,0 2 0,-1-4-28,1 1 0,-3-4 0,0 7 0,0 0-15,0-2 1,-3 4 0,3-6 0,-2 1 66,-2-1 0,-3 1 0,-1-4 1,-1 4 129,-4 1 0,2-3 0,-5 3 48,1-1-193,-4-2 0,8 2 0,-7 1 0,1 2-5,1 0 0,-5-2 0,5 3 0,-2-1-87,1 1 1,-1 1 0,-4-1 0,-1-1 2,1 2 0,0 1 0,-2 1 1,-2 1 37,-1-1 0,-2 1 0,3 0 0,-2 1 97,-3 3 1,6-3-1,-4 4 1,0-2 79,-3 1 1,-1-3 0,-1 5 0,4-1-98,1-1 1,-5 7 0,4-2-165,0 3 140,-6 2 1,11 0-1,-6 0-59,3 0 44,-6 0 1,8 0 0,-4 0-156,1 0 32,-4 0 1,7 7 0,-6 2 0,0 3-42,2-3 0,-5 9 1,4-4-1,-1 2 71,0 0 1,2-1 0,-2-1 0,5 0 21,3 1 0,-3-1 0,-1 1 0,3-1 27,1 0 1,6-4 0,1-1 0,-1 3-33,2 0 1,-3-2 0,4 0 0,1 1-9,0 2 0,-1 6 1,4 0-1,-3-1 44,-2-2 0,3 0 0,-3 1 35,2 2-50,1 1 1,0-1-1,0 0 30,2-2-84,-5 6 0,6-7 0,-2 5 1,2-2-246,2 0 1,0 0 0,0-4 0,0-1-267,0 0 0,0 1 0,0-1 0,2 1-461,2-1 1,0-3 0,5 2 1061,2 3 0,2 8 0,1-2 0</inkml:trace>
  <inkml:trace contextRef="#ctx0" brushRef="#br0">8272 9266 8148,'-8'0'3922,"2"6"-2329,6-4-287,0 4-1210,0-6 0,0-6 1,1-2-1,3-2-111,0 1 0,6-2 0,-4-7 0,2-1-111,4 1 0,-4-3 0,0 2-137,-2 2 206,5 1 0,-8 1 0,5 1 1,-1 0 409,-4-1-356,-1 7 1,-2 3 0,0 10 3,0 5 0,0 9 0,0 5 1,0 5-8,0 4 0,0-1 0,0 7 0,0 1 55,0 1 1,0 2 0,0 1 0,0-1 91,0 0 1,0 0 0,-2-1-61,-3-4-49,4 4 0,-6-12 0,7 2 0,0-7 70,0-5 1,0-4-204,0-2-87,0 0 1,2-6 18,3-3 1,-2-10 0,5-4 0,-2-4 77,-3-1 0,-1-6 0,-2 0 0,2-1-22,2 0 1,-2-5-1,3 3 1,-4-6-38,-1-5 1,-1 2 0,-2-5-1,-2 2 29,2 3 1,-1-4 0,1-1-1,-2-2 167,2 1 0,2 6 0,1-2 1,0 4 135,0 1 1,0 1-1,0 0 1043,0 4-916,0 4 0,1 4 1,2-2-1,4 0 343,1 6 1,1 2 0,6 7-111,-1-2-511,7 0 0,-5 5 1,5 2-1,-2 1-41,0 2 0,5 6 1,-3-1-1,0 4 4,-1 5 1,0-3-1,-6 5 1,0 0 17,1 3 1,-6-2 0,-1 2 0,-1 0 117,-4-2 1,-2 4 0,-2-5 0,-4 0 107,-5-1 0,-2 0 0,-4-6 0,-2 0-139,-1 1 1,-7-2 0,4-2 0,-2-3-164,0-2 1,0-1 0,-3-5-585,3 0 238,-3 0 1,11-2-1,-3-3 1,3-4-665,1-4 0,1 0 0,1 2 0,3 2 1074,6-3 0,2 0 0,2-3 0</inkml:trace>
  <inkml:trace contextRef="#ctx0" brushRef="#br0">9107 8503 12770,'-15'-6'-320,"2"3"1,2-5 187,2 1 0,6 1 0,-4 3 889,1-2 1,4-6-86,-3 1 0,4 2-273,1-1-342,0 6 0,6-4 559,4 7-480,-4 0 1,7 0-1,-5 2 1,1 1 72,1 2 1,0-1 0,4-2 845,0 3-783,1-4 1,4 6 0,0-6-1,0 3 93,2 0 1,0 6 0,5-4 0,-3 1-125,3-1 0,1 4 1,4-4-1,1 2 18,1 3 0,1-3 1,-6 2-1,3 0-104,2-2 1,-2 4 0,2-4 0,-2 2-80,-2 0 1,-1-6 0,1 6 0,0 1-53,0 2 1,-5-3 0,-2-1-304,-1 2 197,4 2 0,-7 1 1,4 1-191,-1-1 197,5 1 0,-9-1 1,7 0-1,0-1 150,-1-3 0,4 3 1,-3-5-1,1 1 66,-1 1 0,7-5 0,-6 3 0,1 0-82,1 0 1,-5-4 0,2 6 0,0 1-68,-1 2 0,-1-3 1,-4-1-1,1 2-22,-2 2 0,4 0 0,0-2 1,0-1-49,0 1 0,4-3 0,-1 0 0,3-2 212,2-3 1,0 4-1,0-2 1,1-2 0,4-2 0,-4-1 0,3 2-751,-2 3 421,-9-4 0,4 11 0,-5-6 239,1 2-56,-4-5 1,7 8-1,-6-6 252,-1-2-301,4 5 1,-6-1 0,5 4-1,-2-3-57,0-2 0,5 4 0,-4-4 0,-1 1 59,2-1 0,-5 4 0,3-6 1,-2 1-92,2 2 1,-3-1 0,4 5 0,-4-3 0,-2-1 1,0 2 0,1-4 0,-1-2 138,1-1 0,-6-2 0,1 0-345,1 0-670,2 0 41,-5 0 0,-2-2 0,-7-1-549,-4-2 1,-3 0-1,-7 4-1274,1-4 2781,0 3 1,-7-10 0,-2 4 0</inkml:trace>
  <inkml:trace contextRef="#ctx0" brushRef="#br0">10876 8777 8144,'-9'-19'0,"1"-1"342,1 3 0,1 2 0,3 4 2729,-2 2-2401,0 5 0,5 0 0,2 7-292,2 2 1,0 6-1,5-2 1,2 3 68,2-3 0,2 4 0,-1-3 0,2 2-35,3 3 1,2-1-1,5-1 115,-2-3-364,-1 2 0,1-4 1,0 8-1,2 2-2,1 1 0,0 0 1,-1-4-1,-2-1-11,2 0 0,-1 1 0,1-1 0,-4 1-113,-1-1 0,3 0 1,-3 1-1,-1-1-42,1 1 0,-2-6 0,-4 1 0,-1 1-141,0 2 0,1 0 0,-1-2 0,-1-2-39,-3 3 1,1-5 0,-5 1 0,1 0 92,-1 0 1,-1-3 113,-5 5 1,0-5 91,0 4-148,0-6 1,0 5-330,0-3 71,0-3 84,0 4 1,-7-1 89,-2 0 0,-4 4 0,-3-2 0,-2-1 45,-1 1 1,-1 4 0,0-3 0,-4 1 252,-3 1 0,-2-5 0,1 4 0,-1 1 132,0-2 1,-1 0-1,-4-5 1,-3 4-119,1 1 1,-4-5 0,6 3-9,2 1-125,2-6 1,-2 6 0,1-6 0,6 2-102,2 2 0,4 0 0,5-5-67,-1 0 86,1 0-166,6 0-1390,2 0-2763,6 0 4340,0 0 0,6 6 0,2 2 0</inkml:trace>
  <inkml:trace contextRef="#ctx0" brushRef="#br0">12459 8978 8174,'-8'-6'-148,"-3"3"1,4-5 1440,-1 1 1,3-2 82,-4 4-1074,6-6 0,-5 7 1,3-4-68,-5 2 1,2 1 0,-1 4 0,-3-2 22,0-2 0,2 0 0,1 5 0,-3 0 80,0 0 0,-3 0 0,1-2 0,-2-1-45,-3-2 0,3 1 1,-4 4-1,4 0-80,2 0 0,-7 0 1,-1 0-1,0 0-48,2 0 0,-2 0 0,0 0 1,-2 0-51,0 0 0,4 4 1,-2 3-1,1-1-64,4 1 1,-4 4-1,2-3 56,1 0-23,-4 4 0,6-4 0,-3 7 1,3-1 21,1 1 1,1-1 0,-1-1-1,1-2-7,0-1 0,1-1 0,2 6 0,1-1-24,-1 0 1,0 1 0,0-1 0,1 1-32,-1-1 0,3 5 0,0 0 0,0 0-14,0 2 1,3-3-1,-3 6 1,2 0 24,2-2 1,3 4 0,1-5 0,0-1 47,0 1 0,0 0 0,0-4 1,0 3 32,0-3 1,1 1 0,3-1-73,0 3-19,1-1 1,0-5 0,0 2-1,-2 2 21,-1 1 0,2 0 0,1-5-111,-2 1 68,5-1 0,-4 5 0,4 1 1,0-3 21,0-1 0,0-1 0,3-1 1,-2 2 41,3 3 0,-1-8 0,0 4 0,-2-2-76,3-1 1,2 3 0,4-1 0,1-1 53,-2-4 1,1 3-1,0-6 1,2 2-89,3 3 1,-4-3-1,3 0-63,-1-1 84,5 4 0,-9-8 0,6 5 0,-1-2-13,0-2 0,-2 2 1,4-1-1,0-2 164,-2-1 1,3-2-1,-4 0 1,0 0-23,0 0 1,3-5-1,-3 0 1,-1 0-90,1-1 1,-2 3 0,-3-7 0,2-1-23,1-2 0,5 3 1,-5 1-1,0-2-71,2-2 1,-3-2 0,4 1 0,-1 0-89,-3-1 1,4 1 0,0 0 0,2-1-23,0 1 0,-5-1 0,4 1 1,-2 0 161,-4-1 1,4 1 0,-2-1 0,-1-1 50,-2-3 0,-2 3 0,-1-3 445,-4 3-289,4-5 1,-6 1-1,4-6 1,-2 4 44,3 1 1,-6-3 0,0 3 0,-1-1-120,0-4 0,0 4 0,-4-1 0,3 1-68,0 0 0,1-2 0,-6-5 0,-3 2-116,0 3 1,-8-8 0,3 3 0,-6-1 9,-4-1 1,2 1 0,-6-2-1,1-2-105,0 2 0,-1-3 0,-2 1 0,2 4 205,2 5 0,-4-1 0,1 7 98,-3 1-111,-2 2 0,0 2 0,0-1 1,1 1-173,-1 0 1,-2-1 0,-1 2-119,-1 4 137,-1 2 0,6 7 0,-3 0 0,-1 0-48,-1 0 0,-6 7 0,6 2 1,-1 6-77,-1 4 1,5-1 0,-4 4 0,4 0 23,1 1 0,0 1 0,0 5 0,1-1 0,-1 1 1,6-5 0,4 0 0,3 2-71,2 1 0,-1 2 1,1-1-1,1 1 8,4 0 0,-3 0 0,6-1 62,-2 1 157,5 0 0,-3 0 0,4 0 185,-3-1-94,4 8 0,-6-6 0,6 5 0,-3-1 94,0-1 0,-1 1 1,5-4-1,0 1-29,0-3 1,5 4-1,1-9 1,2 1 35,3 0 0,2-7 0,1 4 0,2-2 36,3 0 0,-3 1 0,5-4 0,-2 1-70,1 2 1,0 2-1,0-3 1,2 1-244,0-2 0,5 4 1,-4-2-1,1-1 211,0-2 1,-2-2-1,4 2 1,-2 0-120,1-1 0,-2 1 0,1-11 0,0-1 194,-2 3 0,5-6 0,-4 4 254,-1-3-263,5-2 0,-6-7 1,6-2-1,0-4-90,4-1 0,1-1 0,-4 1 0,1-1-173,0 1 1,5-5 0,-3 0 0,-2 1-61,-3 2 0,-2 0 1,5-2-1,-2-2 83,-3-3 0,-2 4 1,-4-3-1,1-1 12,-2 1 1,-1 0 0,-1-4 0,-2 2-105,-4-2 0,4-1 1,-5-3-1,0-2 30,-3-2 0,1-4 1,-1 3-1,-2 0 73,-1-1 1,-4-7 0,-3 5 0,-4 1 17,-4 0 0,-6 5 0,-2-6 0,-1 0 237,-4 1 1,-1 2 0,-2 4 0,-1-1 34,-4-1 1,2-1-1,-5 7 1,1 3-138,-1 5 0,-3 5 0,-6 2 0,-4 4-69,-1 2 0,5 1 0,-2 5 0,3 2-475,2 3 1,0 1-1,-1 5-1718,1-1 1587,6-1 0,2 6 1,5 1-1,-2 3-3252,-2 5 3864,7 3 0,0 8 0,5 2 0</inkml:trace>
  <inkml:trace contextRef="#ctx0" brushRef="#br0">24673 6619 8466,'10'0'2072,"-1"0"-1345,-5 0 0,4 0 170,-4 0 1,0 0 536,5 0-1059,-6 0-133,4 0 1,-2-2-81,-1-3 0,1-3-218,-5-6 1,-5 4 0,-1 2-1,-2 0-75,-3 0 1,-2 5-1,-1-2 1,-1 4-111,1 1 0,-1 0 0,-1 0 0,-1 1 66,-2 4 0,0 1 0,4 6 0,-1-1 124,-3 5 0,3 0 1,-2 6-1,6 1-16,2-1 0,5 2 0,-3 5 0,2-2 106,3-3 1,3 1 0,3-4 102,2 2-44,6-6 0,-3-1 0,8-8 0,1 0 27,3 0 0,0-5 0,-2 2 0,1-5-54,-1-5 0,2 2 0,1-6 0,0-4-9,0-5 1,0 1 0,-4-7 0,2 0-7,-1 1 0,-2-4 0,-3 3 0,-2-1-88,-1 1 0,-6-4 1,4 4-1,-1-3-28,-4-2 0,-2-4 1,-1-1-518,0 2 416,0-4 0,0 0 0,-1-4 0,-2 2 1,-2-2 0,0 3 0,5 2 354,0 5-125,0 4 0,-1 12 356,-4-1 0,2 9-348,-7 6 1,7 6-1,-4 9 1,3 1-112,-1 3 1,0 3 0,3 9 0,-1 2 115,-2 6 0,1-3 0,4 3 1,0 1 31,0 1 0,0 2 0,0 1 1,0-3-22,0-2 1,1 1 0,2-7-147,2-1 95,6-2 1,-4-2 0,4-4-452,-1-5 293,-1-3 1,4-10 0,-4-6 0,-4-8-623,-3-5 1,-2-1-1,0 0 1,0-1 737,0 1 0,0-7 0,0-1 0</inkml:trace>
  <inkml:trace contextRef="#ctx0" brushRef="#br0">25306 6532 8445,'10'-1'-17,"-1"-4"420,-5 3 0,7-6 0,-5 5 0,1-3-16,-1-2 0,4 3 0,-6-5 0,1-1-50,2-2 1,-6-1 0,6 0-1,-3-1 8,1 1 1,0-2 0,-5-2-1,0-3-159,0-1 0,-5 4 1,-1-2-1,-2 0-34,-3 1 0,-2 0 0,-2 5 0,1 1-203,0 3 0,-2 4 1,-2 6-1,-1 2-136,1 2 1,2 6-1,4 9 31,2 5 187,-9 3 0,14 8 0,-8 4 1,4 2 29,1 3 1,0 3 0,-4 3 77,3 1-138,6-4 1,-9 4 0,8-5-1,-1 4-6,-2 1 1,6-6-1,-4-2 1,3-8-14,2-5 0,-4-1 0,-1 0-95,2 0-214,1-7-21,2-8 0,0-14 0,0-9-588,0-4 1,0-1 0,0-1 0,0-1 935,0-3 0,-6-3 0,-2-7 0</inkml:trace>
  <inkml:trace contextRef="#ctx0" brushRef="#br0">24975 6734 8390,'-9'-7'464,"-1"-2"0,5 1 0,-3-2 952,2-1 1,1-2-805,5-1 0,7 1 0,2 3 0,6 4-368,4 0 1,3 2 0,7-4 0,0 2-872,-1 3 1,1 1 0,0 2-2773,0 0 1701,6-6 1698,-5 4 0,12-4 0,-5 6 0</inkml:trace>
  <inkml:trace contextRef="#ctx0" brushRef="#br0">25666 6489 8390,'10'-14'500,"-1"-1"1,-4 1-1,3 0 418,-2-1 0,-1 6 1,-7 1-1,-2 1-89,-6 4 1,-3 1 0,-1 4 0,-2 1-808,-3 2 1,1 6 0,-4-1-1140,1 3 967,2 1 1,6 2 0,2 1-155,1 3 123,7-1 0,-3 0 0,6 0-1092,0-1 828,0 4 0,0-4 0,1 4-390,4-1 728,3-2 0,6 0 0,2 2 0,2 1 160,1 4 1,0-5 0,-4 0 0,-1-2 103,1 0 1,-6 0 0,-1-4-1,-1-1 376,-4 0 1,-5 1 0,-6-2-21,-6-4 0,-9-2 0,1-7 0,-4 0-505,-4 0 0,-2 0 1,3 0-2207,1 0 1692,-1 0 0,2-7 0,3-1 0,4-1 506,4-1 0,8 0 0,2-4 0</inkml:trace>
  <inkml:trace contextRef="#ctx0" brushRef="#br0">26285 6360 9070,'8'-24'0,"-4"1"0,-2 2 841,-2 4 1,-2 7 0,-4 5 0,-8 4-346,-9 1 0,-4 6 1,-2 5-1,0 7-325,1 6 1,-6 5 0,2 4 0,3 6-184,4 2 0,7-2 1,-1-1-1,5 2-182,4 2 0,4 1 1,6-2-1,0-1 12,0-1 0,1-9 0,2 0 0,4-4-154,1 0 0,0-6 0,3-2-836,-1-7 809,-1 2 0,1-11 1,-1 2-1,3-2-1893,0-2 2256,-4 0 0,12 0 0,-4 0 0</inkml:trace>
  <inkml:trace contextRef="#ctx0" brushRef="#br0">26558 6432 8758,'-14'-13'489,"-1"3"1,6-1 0,-3 6-1,-2 2-330,-4 1 0,-2 4 0,2 4 0,-3 7-106,-1 5 1,4 7-1,-1-1 1,3 5 0,2 5 0,1-4 1,2 4-1,3-4-22,1-1 1,3 4-1,4 1 1,0-4-65,0-4 0,6-1 0,2-5 1,3-3-43,4-1 0,-4-3 0,8-3 0,-3-6 103,-2-2 0,2-4 0,2-1 0,1-3-82,-1-2 0,-1-3 0,1-7-770,1-1 594,0 0 1,-4 4 0,-1-1-1774,0-3 1040,1 3 962,-7-5 0,4 1 0,-4-3 0</inkml:trace>
  <inkml:trace contextRef="#ctx0" brushRef="#br0">26457 6676 8783,'-8'-6'2299,"2"3"-1536,6-7 0,6 2 0,4-3-550,3 1 1,1 5 0,0-3-252,1 2 44,-1 1 1,1 5 0,-1 0 0,0 0-76,1 0 0,-6 2 0,-1 3 0,0 4-14,0 4 1,-5 1 0,2 2-1,-3 2 222,-2 1 0,0 7 0,0-4 1,-2 2-179,-3 0 1,4-2 0,-4 4-1,2-4-251,-2-1 1,3-2-1,-2-4 1,0-2-780,0-4 1,2 4 1068,-3-4 0,-3-2 0,0-1 0</inkml:trace>
  <inkml:trace contextRef="#ctx0" brushRef="#br0">26961 6806 10080,'9'-7'0,"-1"-2"1138,-1-4 1,-1 3 348,-1 1 0,-5 7-993,0 2 0,-2 5 1,-7 8-1,-2-2-1022,-2 0 0,-2 7 1,3-6-1,0 6-1793,3 0 0,1-2 2321,-2-2 0,-3 7 0,5 1 0</inkml:trace>
  <inkml:trace contextRef="#ctx0" brushRef="#br0">27263 6834 9242,'0'-14'0,"1"0"794,4-1 1,-2 1 0,7 1-1,1 2-121,2 1 0,1 1 1,1-6-1,1 3-496,3 2 1,-1-3 0,6 4-1,1-4-61,2-2 0,2-4 0,0-2-391,0-1 227,-1 4 0,0-9 0,-3 2-319,-1-7 231,-6-5 1,2-6-1,-5 0 1,-2-2-50,-4-3 0,2-2 0,-6-2 0,0 5 135,1 7 1,-4 7-1,1 10-67,-6 9 0,0 6 0,-7 9 1,-1 6 62,-2 7 1,-1 2 0,-1 8-1,1 3 216,0 5 1,-1 0 0,1 7 135,0 1-282,-1 1 0,1 2 0,1 1 47,3-1-54,-2 0 0,5 5 0,-4 0 0,1-2-214,-1-1 1,5-7 0,1 1-250,3 1 367,2-12 1,0 4-60,0-12 1,2-3 129,3-7 0,-2-10 0,5-10 0,0-3 21,0-1 0,-3 0 1,3-1-1,0-1 34,0-3 1,-3 3 0,4-5 0,1 2 53,-2 0 1,5 0 0,-4 4 0,4 1-72,1 0 1,-4-1-1,0 2 228,1 4-206,-5-4 0,7 11 254,-4-2-262,4 2 1,0 4 0,-2 1 152,-1 2-136,-7 12 0,3-7 1,-6 11-1,0-2 37,0 0 1,0 2 0,0-4 0,0 3-103,0-3 1,0-1-1,0 0 1,0 2-325,0 1 1,0 0-1,0-5-1829,0 1 1,2-2 2164,3-4 0,3 4 0,6-5 0</inkml:trace>
  <inkml:trace contextRef="#ctx0" brushRef="#br0">27982 6115 8198,'5'-14'0,"1"1"209,2 3 1,0-3 0,4 5-1,-3-1 646,2-1 0,2 7 1,2-2 508,-1 4-1044,0 1 0,5 6 0,1 4 0,-3 4 109,-1 5 1,-1-1 0,-3 6-1,0 1-173,-3 3 1,-4 5 0,3 2-1,-2 0-109,-2 1 1,2 4 0,-1-2 0,-2 4-333,-1 1 1,-7 0 0,-2 2 0,-1 1-158,-3 2 0,-2 0 0,-3-5 0,-1 0-8,-2 0 0,-5-1 1,3-2-1,0-3 79,0-2 1,-3 3-1,4-4 1,-1-2-35,0-2 0,2-3 1,3-3-1,0-4-171,1-5 1,-2 0-272,7-1 286,-2-6 0,2-1 151,0-7 1,6 0 0,-4-2 0,0-1 309,0-2 0,-8-6 0,-7 3 0</inkml:trace>
  <inkml:trace contextRef="#ctx0" brushRef="#br0">11811 9050 8151,'-12'2'416,"2"3"1175,4-4-461,-1 6-105,6-7-574,-6 0 0,7-2 806,0-3-526,0 4 0,0-7 1226,0 3-389,0 3-942,-6-4 1,-1 4-194,-2-3 1,1 4-1,5-6 11,-2 1 0,-5 3 0,4-7-166,-2-1 1,3 3 0,-3-2-1,0 1-89,0 1 0,3-5 1,-4 3-1,-1-2-69,2-3 1,-5 6 0,5-1-199,0-1 64,-4-2 1,5-1 0,-4-1 0,1 1 21,-1 0 1,-2-1 0,-1 1 75,0-1 1,4 1 0,0 1-1,1 2-37,1 1 1,-3 1-1,4-6 1,1 1-33,0 0 1,-1-1 0,4 1 0,-2 0-63,2-1 0,1 1 0,2-2 0,0-2 39,0-1 1,-4-5 0,-1 5-75,2 1 82,1-4 0,2 4 0,-2-4 1,-1 0-2,-2-1 0,1 4 1,4-5-14,0-2 13,0 6 1,0-6 0,0 5-1,0 0 1,0 1 0,0-6 0,0 4 0,0-2-1,0 0 0,0 5 0,0-4 1,0 1-38,0-1 1,1 1 0,2-2 0,2 3-22,-2 1 1,-1 4 0,-2-4-1,2 4-34,2 2 1,-2 0-1,4 1 1,-1 2-38,0 1 1,5-4 0,-4-6-1,2 3 83,3 1 0,-3 1 0,2 1 167,1 0-141,2-1 1,-4-1 0,1-1 0,1-2 21,2 1 1,0-3 0,-2 2 0,-2 1-69,3 2 0,0 2 0,3 0 1,-1-1 56,1 1 0,-1-1 0,0 1 0,1 0-3,-1-1 1,0 3 0,-1 0 0,-2 4 14,-1 2 0,-5-4 0,3 4-37,-2-2 42,5-2-336,-9-4 1,4 4-1653,-6 1-1225,0 6 1228,0-4 1202,0 7 0,-1 5 0,-4 1 1,-5 4 775,-2 6 0,-9 5 0,-2 8 0</inkml:trace>
  <inkml:trace contextRef="#ctx0" brushRef="#br0">11236 7813 8189,'-14'0'-143,"-1"0"0,1 0 0,-1 0 752,1 0 0,0 0 2550,-1 0-958,7 0-1316,2-7 1,7 6-343,4-4 1,-2 2 0,7 0 0,1-4 8,2-1 0,3-3 1,2-7 59,1-1-440,6-6 0,-2 4 0,7-6 181,4-2-260,-4 3 1,7-9 0,-5 6 0,1-1 50,-1-4 1,-1 4 0,-3-3 0,1 4-197,0 5 0,-2-2 0,-1 5 0,-4 1-167,-1-1 1,-2 3 0,-6 7 0,-2 3 49,-1 2 0,-6 1 1,4 3 21,-1-3 101,-2 4 1,-5-4-253,0 10 1,0-2 203,0 7 1,0-6 0,0 6 83,0 1 1,0 2-1,0 3 1,-2 2 72,-3 1 0,-1 6 0,-5 1 270,1 6-205,0-2 1,-2 12 0,0-4 0,3 4-75,-2 1 0,0 5 0,-1 1 0,4 1-77,2 0 0,-4 2 1,6-4-1,0-3-60,3-5 1,-4 0-1,0-6 1,2-4 20,1-4 0,2-6 1,0-5-71,0-1 107,-6-6 1,4-3 26,-2-10 1,2 2-1,2-7-1088,0-1 621,0-2 0,0-1-2310,0 0 1880,0-7 1,0 5 0,0-5 0,0 2 894,0 0 0,-6-7 0,-2 4 0</inkml:trace>
  <inkml:trace contextRef="#ctx0" brushRef="#br0">11293 7798 8249,'-14'8'0,"0"-1"0,-1-2-627,1-1 536,0 1 1,4 0 0,2 1 787,2 2-516,1 2 0,6 3 430,4-4 1,2-4 557,2-10 1,2 2-556,-6-6 0,5 4 0,-4-5 0,2 1-286,3 1 1,2-5 0,1 2 0,2-5-13,4-4 1,-3-5-1,7 1-33,2-3-95,1-8 1,2 3 0,-1-5 100,1 2-263,0-5 1,0 4-1,0-2 1,-2 5-88,-3 2 0,-2 4 0,-4 3 0,-1 5-258,-4 3 1,1 3-410,-4 3 0,-2 4 307,2 6 0,-7 2 0,0 2 421,-6 6 0,0 3 0,-5 1 0,0 1 102,0-1 0,3 5 1,-3 2-1,0 0 212,0 0 0,3-1 0,-3-2-287,2 1-225,1 0 0,0 0 1,0 1-332,2-3 0,0-1 1,0-1-2562,-2-1 1126,0 0 1964,5-6 0,-6 5 0,-2-5 0</inkml:trace>
  <inkml:trace contextRef="#ctx0" brushRef="#br0">11552 7669 8249,'-9'5'0,"-1"1"63,-1 2 0,3 2 0,-2 4 0,1 0-6,1 1 1,-3 1 0,6 3 0,2 5-58,1 3 0,-4 8 0,-2 2 0</inkml:trace>
  <inkml:trace contextRef="#ctx0" brushRef="#br0">12372 6475 8312,'-4'-10'-43,"-1"1"1,0 4-1,3-3 623,-2 1 1,2 1-1,-3 1-94,4-4 0,-1 1-269,-3-2-19,4 7 1,-6-5-1,6 5 43,-4-2 0,3-2 1,-4 4-170,0-2 0,-2 1 1,-7 4 33,1 0 1,-1 0 0,1 0 0,0 1 32,-1 4 1,-1-2-1,-1 5 1,-4-1 15,-2-4 0,6 3 0,-4-1 0,2 0-54,0 1 1,-2-4-1,3 4-7,-1 1-28,0-6 0,0 7 0,-2-5 1,0 4-53,1 1 0,-4-3 1,3 3-1,0 0 45,0-1 1,0 1-1,4 4 162,-2-3-166,-1 1 0,6 4 0,0 1 0,-1-1 33,1 0 0,0-1 0,1 0 0,2-2 0,1 0 0,2 10 0,-3-6 1,3 1 8,1 0 1,-4-2 0,3 0 0,-1 2 30,-1 3 0,5-1 0,-3 4 1,0-1 30,0-3 0,3 3 0,-3-1 0,2 1-48,3 0 0,1 0 0,2-4-167,0 2 121,-6 7 0,4-10 0,-3 3 0,4-1 25,1 1 0,0-1 1,0 4-1,1-1-31,4-4 0,-3-1 0,3 0 0,-4 2 5,-1 1 0,5 2 0,1-4 0,1 3 20,-1-3 1,5-1 0,-1-1-1,3-1 16,1 0 0,1 1 1,-1-1-1,0 1-77,1-1 1,4 0-1,0 1-279,-1-1 267,4-6 1,-4 5 0,4-4 297,-1 4-280,-2-5 1,0 5-1,0-5 1,1 2 43,0-1 1,-2 1-1,4 3-41,-1-4-16,-2 4 1,0-7-1,1 6 1,-1-4 17,2-2 1,-5 4 0,3-6 0,-2 1 32,3 2 0,-4-6 0,3 4 0,-3-3 76,-2-2 1,5 0 0,0 0 0,-1-2 90,-2-3 0,3 2 0,0-7 0,-1-1-75,-2-2 1,0-1 0,1 0 0,3-1-136,-3 1 1,-1-1-1,-1-1 1,1-1-43,3-2 0,-3-1 0,3 4 0,-1-1 49,1-2 1,-3-5 0,3 3-250,-3-1 201,5 4 0,-5-9 0,3 4 0,-3 1-16,-2 3 1,1-2-1,-1 0 1,0-1 18,1-4 1,-2 6-1,-2-1 1,-3 2 96,-2-1 1,4 0 0,-5 0 0,-2-2 55,-2 0 1,4-4 0,0 5 0,-2-1-71,-1-4 1,-2 4 0,0 0 0,0-1-56,0 1 1,-2 4-1,-1-1 1,-3 1 9,-2-1 0,-2 3 0,-4-3-208,-1 3 189,1 8 0,-5-9 0,-2 4-179,-2 2 171,6-4 1,-9 7 0,5-6-188,-1-1 181,-2 1 1,-3 4-1,1 2 1,2 0-7,-1 0 0,-1 4 0,1-4 0,1 0 27,-2 0 1,4 3 0,-2-3 0,0 0 13,1 0 0,-2 3 1,6-3-1,-1 0-114,0 0 0,4 5 0,-5-2 0,2 4 100,0 1 1,-1-5 0,4 0 25,-3 2-64,3 1 1,-5 2 0,7 0 33,0 0-57,-1 7 0,-4-4 0,-2 6 0,1 3-169,-1 0 0,2 3 0,3-1 0,-2 0 51,-1 1 1,0 4 0,4 0 0,1 0 95,-1 2 0,-4 0 1,2 5-1,2-4 63,4-1 1,2 3-1,-4-4 1,2 3-34,1 2 0,7 1 0,-2 0 0,3-2-78,2 1 1,-4 2 0,-1 2 0,2 0 78,1 0 0,2-1 0,0 1 149,0 0-68,0-7 1,2 4 0,1-5 383,2 1-294,-1-4 1,-4 7 0,2-4-1,1 0 51,2 0 0,1-2 0,-2-3 1,2 1-130,2 3 1,-3-1 0,4-5 0,3 1-14,0-1 1,-2 5-1,-1 0 1,3-3 7,0-5 1,3 5 0,-1-3 0,1 0 24,-1 0 0,0 3-1,2-8 1,2 1-38,1 1 0,7-5 0,-2 3 0,1-2-17,-1-3 0,3-1 1,-1-2-1,4 0-127,4 0 1,0 0 0,-6-2-331,1-2 332,0 2 1,4-9-1,1 4 1,-2-1-55,-2-3 0,-1-2 1,0-1-1,0 0 14,-1-1 1,0 6 0,-3-1 0,-1-1-30,2-2 1,1-6 0,0 0-1,-1 0 75,-2-2 1,-7 3 0,4-6 0,-2 0 145,0 2 1,-4-7 0,-6 2-1,1-5 43,-2 0 0,3-5 0,-6-1 0,-2-4 102,-1-1 0,-2-5 0,0 0 0,-2 2 183,-3 1 0,2 8 0,-6 4 398,-3 2-587,0 3 0,-3 0 0,1 4 0,-2 5-81,-3 3 0,-2 3 1,-5 2-1,2 2-812,-1-3 0,-2 6 1,-2 1-1,0 4-4255,0 1 4964,0 0 0,-6 12 0,-2 4 0</inkml:trace>
  <inkml:trace contextRef="#ctx0" brushRef="#br0">25925 8374 8273,'-8'-14'2272,"3"-1"0,-1 6-1548,1-1 0,0 0 1,5-4-244,0 0 0,0 4 0,0 0-436,0-1 0,-5 3 0,-1-1-279,-2-3 0,3 6 0,-4 1 0,-3 4-111,0 1 1,-1 1-1,2 6-381,1 7 464,0 0 1,-4 14-1,0-4-24,-1 3 239,7 2 1,2-1 0,6 1 0,0-2 108,0-3 1,0-3-1,0-7 1,1 1 158,4-1 0,3-6 0,7-3 0,-1-3-38,0-2 1,6 0-1,-1-2 1,-2-3-177,-1-4 0,4-6 0,-1-2 0,-2-4-196,-1-2 0,3 4 0,1-5 1,-4-1 8,-5-2 1,2-4-1,-5-2-203,0-6 249,-2-2 0,-6-2 0,0-1 181,0 1-114,0 0 0,0-3 1,-2 2-1,-1 8 120,-2 4 0,1 9 1,2 6 141,-3 6 0,4 6 0,-4 10 1,3 6-191,2 6 1,0 1 0,0 8 0,0 2 54,0 4 0,0 8 0,0-1 0,2 2-2,3 2 1,-4 1-1,4-1 1,-3 0-32,-2 0 1,4 0 0,1-1 0,0-4-122,1-4 0,-2-6 0,4-2-890,-2-2 584,5-13 1,-8 7-1406,7-13 1328,0-1 1,-1-5 0,-1-4 476,-1-5 0,4-9 0,-3-3 0</inkml:trace>
  <inkml:trace contextRef="#ctx0" brushRef="#br0">26529 8072 8406,'0'-27'174,"0"3"0,0-2 0,-1 7 1829,-4 1-1413,3 2 1,-11-3-1,5 0 649,0 1-1005,-4 2 0,5 7 0,-4 1 0,1 1-45,-1 4 0,-2 2 1,-1 2-1,0 6-184,-1 7 1,1 2 0,1 10 0,2 2 19,1 4 0,2 7 0,-3-3 0,2 3-90,-3 1 0,6 5 0,0-7 0,1 3 37,0 3 0,0-1 0,5-2 0,0-1-34,0-1 1,0-7 0,0 1-296,0-2 257,0-3 1,0 0 0,0-4 0,0-4-200,0 1 0,0-5 1,0 3-1327,0-3-436,0-1 893,0-7 0,-1-2 1168,-4-6 0,3-6 0,-4-2 0</inkml:trace>
  <inkml:trace contextRef="#ctx0" brushRef="#br0">26184 8431 8289,'-8'-14'735,"1"0"0,3 4 0,-1 1 797,2-3 0,1 0-1052,2-3 1,2 6 0,2 1 0,6 0-238,3 0 0,3 4 1,1-2-1,3 1-777,-3 0 1,6 1 0,-1 4 0,2 0-418,0 0 1,-2 0 0,4-2 0,-2-1 55,1-2 0,1 0 0,0 5 0,-2-1 895,1-4 0,-2 2 0,-1-5 0,-1 0-16,-4 0 1,-1 3 0,-1-5 0,-1 1 23,0 1 1,-4-4 0,-2 6 2107,-2-2-1320,-1 5 1,-6-3-1,-4 6-248,-5 0 1,-7 0 0,-3 0 0,3 1-432,1 4 1,-2 3 0,2 6 0,3 1-278,1-1 1,1 0 0,1 1 0,5-1 1,4 1 0,1-1 1,0 0-1,0 1-58,0-1 0,6 1 0,4-1 1,2 0 296,3 1 1,-1-1 0,0 0 0,-1 1 250,-3-1 0,1 1 1,-5-1 7,2 0 0,-4 1 1,-1-2-58,-6-4 1,-7 2-586,-9-6-83,3 6 0,-5-9 1,7 3-1,-1-4-2110,1-1 2495,0 0 0,-1-6 0,1-2 0</inkml:trace>
  <inkml:trace contextRef="#ctx0" brushRef="#br0">27119 8029 8465,'10'-20'0,"-2"1"995,-2 2 1,-3 9-596,-8 8 1,-7 6-1,-9 10 1,-2 3-198,-2 5 0,2 8 0,-1 2 0,1-1-112,0 3 0,2-1 0,7 5 0,0 0-57,-1 4 0,7-2 0,3 3 0,4-7-153,1-3 1,0 4 0,1-6 0,4-2 47,5-6 1,3-4-1,1-8 1,0-2-103,1-1 1,-1-7-1,1 1 1,-1-2-332,0-2 1,1 0-1,-1 0 504,0 0 0,1-6 0,-1-2 0</inkml:trace>
  <inkml:trace contextRef="#ctx0" brushRef="#br0">27623 7899 8194,'0'-22'0,"-2"3"701,-3 3 1,2 3 0,-7 3 0,-1 5-129,-2 4 1,-6 9 0,-2 5 0,-1 6-406,-4 3 0,-1 7 0,0 6 1,2 2-199,1 3 1,1 1 0,-1 3 0,5-1 56,3 0 0,6 0 0,2 0 0,2-1-209,3-4 0,1 1 0,4-9 0,1-3 262,2 0 0,6-11 0,-1-3 1,2-3 64,3-2 0,-1-5 1,1 2-1,-1-4-78,0-1 1,1-1 0,1-3 0,1-2-173,2-2 0,1-2 0,-4-4 1,1 0-348,2-1 0,1 1 0,-6-1-1850,0 1 1197,1 0 1105,-7-7 0,5 5 0,-5-5 0</inkml:trace>
  <inkml:trace contextRef="#ctx0" brushRef="#br0">27436 8273 8194,'-7'-14'966,"6"4"1,-4 1-495,3-3 0,7 4 1,1 0-1,2 2-145,4 3 1,2-4 0,3 1 0,3 0-66,-3-1 0,6 3 0,1 4 256,3 0-388,-5 0 0,4 0 0,-7 0 0,-2 1 66,-1 4 1,-1-2 0,-2 8 0,-4 4-99,-4 2 0,-3 4 1,-2-3-1,0 2-209,0 3 1,-5-4 0,-2 3 0,1 1-244,0-1 1,-4 1 0,5 2-1,0-3-177,-1-1 1,3 0 0,-5-3 0,1 1-2223,4-2 2753,-5-1 0,0 5 0,-6 2 0</inkml:trace>
  <inkml:trace contextRef="#ctx0" brushRef="#br0">27925 8403 8969,'6'-15'1546,"-4"9"1,2 6-1,-4 8-1553,-4 5 0,0 1 1,-4 0-1,2 1-953,3-1 0,-4 1 1,3-1 959,0 0 0,-3 7 0,-1 2 0</inkml:trace>
  <inkml:trace contextRef="#ctx0" brushRef="#br0">28457 8144 8247,'14'-29'0,"1"0"620,-1 0 1,-6 7 0,-5 3-491,-6 3 0,-10 8 1,-7 3-1,-1 3 300,0 2 1,-5 0 0,4 2 0,-2 3 302,0 4 0,7 6 0,-3 2 1,4 4-1270,2 2 0,0 1 0,-1 4 0,2 0 224,4-4 0,1 1 1,5-6-1,-2-1-109,2-2 0,1-2 454,2 1 1,6-7 0,4-4 0,3-2 10,1-2 0,2-3 1,2-5-1,3-7 24,1-1 1,-5 0 0,4 2 123,0 0-157,-5-7 0,5 5 0,-7-2 0,1 6 382,-1 2 1,-4 7 0,-2-4-160,-2 1 1,-1 11 0,-5 1 0,0 10-19,0 8 1,-5 3 0,-1 4 0,-1 1-12,1 1 1,-4 7 0,4-1-1,-1 2-26,1 2 1,-4-1 0,6-2 0,-1-3-107,-2-2 1,4 3-1,-5-4 1,0-2-242,0-2 0,3-3 0,-3-1 0,0-2-333,0 1 1,0-4-1,-3-2-171,2-3 1,4-3 0,-5-3 317,-1-6 1,3-2 0,-1-2 411,-3 0 0,0-6 1,-3-6-1,2-3 144,4-5 0,-6-5 0,4 1 1,-3-3 260,1-2 0,3-5 0,-1-1 0,3 0-97,2 0 1,1 0 0,5 3 0,0-2-328,0 2 0,2 2 0,2 2 0,6 5-286,3 3 0,6 4 0,2 2 1,1 0-14,4-1 0,-4 6 0,1 1 0,-3 1-479,-2 4 1,3 0-1,-2 0-1857,-2-2 1356,6 0 1216,-7 5 0,5-6 0,-7-2 0</inkml:trace>
  <inkml:trace contextRef="#ctx0" brushRef="#br0">28788 7683 8015,'14'8'-591,"1"0"1800,-1-3-788,0-3 0,1 10 0,-2-2 0,-2 3 68,-2 1 1,-1 5 0,4 4 0,-4 2-261,-2 6 1,-1 7 0,-5 1 0,0 2-60,0 2 0,0 0 1,0 1-1,0 0-54,0 4 1,-2-3-1,-3 3 1,-4-3-218,-4-2 1,-8 0 0,-3 0 0,-3 0-11,-2 1 1,-1 5 0,-4 4 0,-4 3-348,-4 1 1,1 1-1,1-2-1048,2-3 1137,6 3 0,-10-12 0,5 4-698,0-3 721,-4-8 0,4-4 346,-6-9 0,0 4 0,0-6 0</inkml:trace>
  <inkml:trace contextRef="#ctx0" brushRef="#br0">12142 6331 8138,'2'-8'64,"3"3"1,-2 3-391,6 2 0,-4 0 31,5 0 0,-1 0 700,6 0 0,-6 0-8,1 0 1,-7 2 124,2 3 1,1-2 41,-1 7 1,0-6 216,-5 6 1,0-5 946,0 4 180,0-5-1354,0 2 1,0-8-291,0-2 1,0-4-1,0-7 1,0-1 1,0-3 0,0-3 0,-2-9 0,-1-1 51,-2-1 0,1-9 1,4-1-1,0-7-92,0-1 1,0-9 0,0 2 0,0-1-124,0 0 1,-5 1 0,0-1 0,0-2-173,-1-1 1,4 4 0,-4 7-1,1 2 5,0 2 0,0 4 1,5 5-1,0 4 0,0 4 0,0 6 0,0 1 1,0 3-154,0 2 0,2 2 237,3 2 8,-4 6 275,6 1-201,-7 7-336,0 0-57,0-6-79,0 4-363,0-4 729,0 6 0,0 1 158,0 4 0,0-2 0,-2 7 0,-1 1 24,-2 2 1,-6 8 0,1 3-1,-2 3 42,-3 2 1,1 0 0,0 1 0,-1 3 116,1 6 1,-1 2-1,1 3-180,0-1-105,-1-6 0,1 4 0,1-6-220,3-3 82,-2 2 0,10-18-97,-3 3 0,4-11 24,1-8 0,0-6 1,1-10-1,2-4-309,2-4 0,2 2 0,-4-4 0,3-2-66,2-4 1,0-2 0,3 5 0,-1-1 65,1-4 0,2 2 0,1-4 0,1-1 314,-1 0 0,-3 0 0,2-3 0,3 4 322,0 0 1,-5 3-1,-3 4 1054,-1 0-736,4 7 0,-8 1-1,7 7 1,-6 7 0,4 7-214,-1 8 0,-1 7 1,-3 4-1,2 5-20,-2 3 0,4 7 0,-1-1 0,1 1-9,-1 1 0,5 0 1,-1 5-1,1-3-103,-1-2 1,2 3-1,-2-4 1,3-2-104,1-2 1,0-1 0,-1-2 0,-2-1-303,-1-2 0,-5-7 0,3 3-1257,-2-4-876,5-2 1440,-9-6 0,3-2-817,-10-6 1124,3 0 1,-10 0-1934,2 0 2585,-3 0 0,-1 0 0,-1 0 0</inkml:trace>
  <inkml:trace contextRef="#ctx0" brushRef="#br0">12042 5640 8160,'-13'-9'1622,"3"-1"-944,-3 7 1,10-8-1,-5 4 911,2-1 0,3 5-273,7-2-973,4-3 1,13 7 0,2-4 0,1 2 62,0-2 1,0 3-1,4-3 1,1 4-234,0 1 1,-2-2-1,-1-1 1,-4-2-262,-1 2 0,-2 1 0,-5 2 1,1 0-96,-1 0 1,-4 2-1,-2 3 183,-2 4 0,5 4 0,-3 2 0</inkml:trace>
  <inkml:trace contextRef="#ctx0" brushRef="#br0">12301 3971 8401,'0'-14'0,"0"-1"0,4 1 0,1 0 0,-2-1 0,-1 6 0,-2-1 0,0-1 2971,0-2-2106,-6-1 1,2 6 0,-5 3 958,-2 3-1553,4 2 0,-6 0 1,4 0-1,-4 0-7,-1 0 0,-2 0 0,-2 0 1,-3 0-71,-1 0 1,3 0 0,-4 2 0,1 1-127,0 2 1,-2 6 0,-4-1 0,3 2-164,1 3 0,5-1 0,-4 1 0,1-1 111,0 0 0,2 2 0,-2 2 0,0 1-3,-1-1 0,6 2 0,-3 0 365,4-3-344,2 6 0,-4-7 1,2 4 255,6-2-248</inkml:trace>
  <inkml:trace contextRef="#ctx0" brushRef="#br0">11681 4776 22658,'1'1'9,"13"13"114,5-1 0,1-2 0,-3-1-66,-1 1 0,3 0 0,1 0 1,-3-1-57,-1 1 1,3-3 0,1 2 0,-1-1-78,1-1 0,-2 4 0,4-6 0,1 2-38,-1 3 1,-4-3 0,3 0 0,-2-1-17,0-4 0,2 3 0,-2 1 0,3-1 8,1 0 0,-1 1 0,-4-4 0,2 2 31,3-2 1,-6-2 0,3-1 0,-4 0-24,-2 0 0,5-1 0,0-4 0,-1-3-42,-2 0 0,-2-5 1,2 2-1,2-5 341,1-3 1,0-2-1,-4 4 1,-1-4 441,0-2 1,6-1 0,-1-4 0,-2-1-461,-1 0 0,-1 0 0,-1 1 0,0-1-83,1 0 1,-1 0 0,-1-1 0,-2-2 15,-1-2 0,-5 1 0,3 4 0,-2 0 5,-3 0 1,0 1 0,1-1 0,0 0-5,0 0 0,-3 5 0,-1 2 0,-1 0 27,-4-1 1,2 1-1,-7-4 1,0 4-88,2 1 0,-6-3 0,1 5 0,-6 1 0,-3 2 0,2 2 0,-5 1 0,-4 2-82,-3 1 0,-3 7 0,1-3 0,-2 1-159,-1 0 0,-5 0 1,6 7-1,-3 1-1190,1 2 0,1 6 1,-1-1-1,4 4-1917,4 5 3307,1 4 0,-6 12 0,-2 2 0</inkml:trace>
  <inkml:trace contextRef="#ctx0" brushRef="#br0">11279 10345 8242,'-2'-14'0,"-1"-1"329,-2 1 1,1 0 0,4-1 0,0 1 607,0-1 1,0 1-1,0 0-237,0-1 1,4 6 0,3 1-409,1 1 0,-5 4 0,2 9 0,-2 9 10,2 7 1,-4 7 0,4 5-155,-3 4-70,-2 4 1,5 1 0,-1 1-240,0 4 114,-3-3 0,1 5 0,1-7-437,2 0 404,0 0 0,-5-1 1,0-5-418,0-9 185,0-5 0,0-9 96,0 0 0,0-7 1,0-7-1,0-10-21,0-7 1,0-6 0,0-5 0,0-3 44,0-2 0,-5-4 0,-2-8 0,1-1 161,0-2 1,-1 0-1,4 5 1,-2-2 14,2-3 0,1 5 0,2-2 0,2 8 255,3 7 0,3-1 0,6 14 787,1 4-795,-1-1 1,0 14-1,2 0 603,4 8-611,-4 4 0,4 8 0,-5 0 1,-2 3 181,-4 2 0,2 7 1,-6 2-1,0-2-97,1-2 0,-4-1 1,3-2-1,-5-1-316,-5-2 1,2-5-1,-7 3 1,-1-2-461,-2-8 1,-1 1-1,-2-8 1,-2-2-449,-1-1 0,0-4 0,4-3 916,1-4 0,-7-4 0,-1-1 0</inkml:trace>
  <inkml:trace contextRef="#ctx0" brushRef="#br0">10833 6935 8590,'-14'0'-103,"-1"0"1,6 0 0,1 2 367,1 3 1,3 4 0,4 10 0,0 5 409,0 3 1,6 4-1,4 2 1,2 6-439,3 2 1,-3-2-1,0-1 1,-3 0-98,2-1 1,-4 2-1,-1-9-76,1-3 11,-6-8 1,6 2 41,-7-7 1,-2-7 0,-1-7-107,-2-8 1,0-7-1,4-4 1,-3-5-126,0-3 1,-1-6 0,3-3 0,-1 0 10,-2-4 1,0-2 0,5-1-1,-1 0-9,-4 0 1,3-1 0,-2 1 0,2 2 108,2 2 1,6 4 0,4 6 0,3 4 320,1 6 1,1 1 0,1 13 0,1 2 36,2 1 0,5 9 1,-4 2-1,-3 6-10,-1 4 0,-2 2 0,1 4-167,-1-1-19,1 0 1,-7 0-1,-4-1-93,-2-3-92,-2 0 1,0-1 0,-2 0-1,-2 0-70,-6 2 1,-3-5 0,-3 3-1,-3-3-193,-5-1 0,2-7 1,-2-4-1,0-2-296,1-2 1,-2 0 0,6 0 0,1 0-1132,2 0 1716,2-6 0,-1-2 0,1-7 0</inkml:trace>
  <inkml:trace contextRef="#ctx0" brushRef="#br0">27105 10014 8149,'9'0'599,"1"0"1,-5 0 0,3-1 578,-2-4 0,0 3 53,-1-3-806,-3 4 0,4-1-209,-6-3-205,0 4 0,0-7 0,-1 5-30,-4-2 0,2-5 1,-7 5-1,-1 2-132,-2 2 1,-3 1 0,-2 0 0,-1 0-42,2 0 1,-4 6-1,2 4 1,0 2 153,-2 3 0,5-1 0,-2 1 1,5 1 98,4 3 1,1-3-1,-2 3 1,5-3 41,4-2 0,2 1 0,4-3 80,5-2 1,-2 1-1,1-6 186,3-2-238,0-1 1,3-4 0,-1-3-119,1-4-50,-1-4 0,0-1 0,1-1 0,-1-1-68,0-3 1,1 2-1,-1-7 1,1-2-64,-1-1 0,-1-8 0,-2-4 0,-3-2-135,-2-2 0,-1-7 1,-5-1-1,0-2 230,0 0 0,0 7 0,-1-2 0,-3 5 522,0 4 46,-1 11 0,0 16 182,0 17-504,-6 10 0,8 13 0,-5 3 189,1 2-262,3 4 0,2 2 0,-1-1-335,-2 2 153,0 1 1,5 7-1,0 0 1,0-1-1,0-3 0,0 0 0,2-3 0,1-1-117,2-1 0,6-9 0,-3-1 0,0-9-535,-3-4 1,3-3-73,1-3 1,-2-5-1,-1-10 806,1-5 0,1-3 0,6-1 0</inkml:trace>
  <inkml:trace contextRef="#ctx0" brushRef="#br0">27637 9712 9067,'0'-27'0,"0"1"0,0 4 1021,0 1 1,-2-3 0,-2 3-1,-4 1-456,0-1 0,-5 2 0,3 6 0,-3 2-293,-1 1 0,0 7 1,-1-2-1,1 5-242,-1 5 0,4 3 0,0 8-411,0 3 365,-5 3 1,10 9-1,-6 2 1,4 6-67,2 2 1,-4 2-1,6 2 1,0 2-36,3 1 1,1 1 0,0-3 0,0 2 2,0-1 1,0-2 0,0-2 0,0 0 23,0 0 1,0-6 0,0-4 0,0-4-128,0-5 0,0-3-473,0-7-75,0-6 1,0-8 0,0-9 764,0-4 0,0-8 0,0-1 0</inkml:trace>
  <inkml:trace contextRef="#ctx0" brushRef="#br0">27234 10057 8176,'-2'-19'393,"-2"0"0,2-5 0,-3 5 0,4 1 724,1 2 1,0 2-1,0-1 1,1 1-478,4 0 1,3 4-1,8 1 1,3-1-536,5 2 0,-1-3 0,-1 6 0,0 2-1117,1 1 1,-4 2 0,5 2 0,2 1-788,1 2 1,0 6-1,-2-3 1799,-1 0 0,7 5 0,6-5 0</inkml:trace>
  <inkml:trace contextRef="#ctx0" brushRef="#br0">27781 9842 8417,'14'-24'916,"1"0"1,-7 11 0,-4-2 131,-2 3 0,-4 0 1,-2 3-619,-6 4 1,-3 3-1,-1 2 1,-1 2-402,1 3 1,0-2-1,-1 7 1,2 1-250,4 2 0,1 6 0,5 0-593,-2-1 640,0 4 0,5-4 0,2 4 0,1 0-32,2 1 0,4-4 0,-2 3 0,-1 1 370,0-1 1,1-3-1,-4 4 1,2-3 153,-2-2 0,-1-2 1,-2-2-254,0 1 1,-7-3-1,-2-2-387,-4-5 0,-2-4 0,-1-1 0,-1 0-728,-2 0 0,0-6 0,6-4 1049,3-2 0,-3-3 0,5 1 0</inkml:trace>
  <inkml:trace contextRef="#ctx0" brushRef="#br0">28241 9683 8383,'15'-19'0,"-3"-2"0,-2 1 1029,-5-1 0,-4 6 0,-1 6-234,0-2 0,-8 4 1,-4 4-1,-8 8-517,-2 9 1,0 2 0,-4 8 0,4 2-306,1 1 0,-3 3 0,5 4 0,1 4 62,2 4 0,3 1 0,2 0 1,3 0-209,2 0 0,1-1 0,5-2-264,0-2 427,0-6 0,5 3 1,1-7-1,2-4-136,3-5 0,2-8 0,2-3-387,-1-2 144,0-1 1,1-5-1,-1 0 1,0-1-804,1-4 0,-1-3 1192,1-7 0,5-5 0,3-3 0</inkml:trace>
  <inkml:trace contextRef="#ctx0" brushRef="#br0">28529 9654 8154,'-6'-14'1076,"4"6"1,-11-3-1,2 6-628,-7 2 0,2 3 1,-4 5-1,0 6-260,1 7 1,-5-1-1,5 7 1,1 2-117,2 1 0,2 6 0,0 3 0,-1-1-91,1 0 1,4 0-1,2-3 1,2 2-146,3-2 1,1-4 0,2-4 0,0-4 147,0-4 0,7-2-174,2 0 146,4-6 1,1-1-1,1-9-312,-1-3 1,0-1 0,1-5 0,-2 1-590,-4-1 1,4-2-1,-3-1 567,2-1 1,-2 3 0,-2 0 0,-2 3 599,-2-2 1,2 3-1,-1-2 905,-2-1 1,3 3 0,1-2-412,1-1 0,-5 3 0,3 0 1,1 0-244,2 0 1,-1 3-1,2-3-233,1 2 1,2 1-280,1 5 0,-6 2 0,-1 2-100,-1 6 105,-4 3 0,4 1 0,-8 2 359,-2 3-284,2-3 0,-9 12 0,6-6 1,0 2-68,-1 0 1,4-2 0,-2 4 0,0-4-715,0-1 1,2 3 0,-3-5 0,4-1-2254,1-2 2993,0-8 0,-7 5 0,-1-5 0</inkml:trace>
  <inkml:trace contextRef="#ctx0" brushRef="#br0">28860 10029 8635,'6'-15'1301,"-4"6"-520,3-1 1,-10 8 0,-5 2 31,-3 8 0,1 5 0,0 2 0,3-1-436,-2 0 0,3 2 0,-2 2-1192,-1 1 582,4 0 1,-4-4 232,7-1 0,-8 0 0,4 1 0</inkml:trace>
  <inkml:trace contextRef="#ctx0" brushRef="#br0">29277 9683 8114,'10'-6'0,"-1"-2"0,2-2 538,2 1 0,0-1 1,-2-4-1,-1-1 406,1 1 0,-3 3 0,0-4-427,-2-5 1,4 0-1,-5 1 113,-2 3-414,-1-5 1,-2 5 0,0-4-17,0-1-237,-7 5 1,4-5 0,-5 7 0,0-1-171,0 1 0,-2 4 0,-4 2 0,0 2-180,-1 3 1,6 6 0,-1 3-1,-1 2 132,-2 4 1,0 0 0,2 4 0,3 2 226,2 1 0,-4 0 0,4-4 0,-1-1 262,1 0 0,-4 1 0,4 1 1,-2 1-88,-3 3 1,3 4-1,0-4 226,1 3-229,-4 1 0,3 9 1,-5 2 249,4 2-359,-4 2 0,11 5 0,-4 3 1,1 1 33,0-2 0,1-3 1,4-3-1,0-3 18,0-2 0,1-1 0,2-6 1,2 0-126,-2-4 1,-1 3 0,-2-3 0,0 1-70,0-1 1,0-1 0,0-6 0,0 2 64,0-1 0,-5-2 0,-1-2 0,-1 1-178,1-1 0,-5-6 0,1-3-62,-3-3 0,4-2 0,-1 0-2044,-1 0 1084,5-7 1242,-13-1 0,9-13 0,-11-1 0</inkml:trace>
  <inkml:trace contextRef="#ctx0" brushRef="#br0">28759 9913 9341,'-9'-6'0,"1"-4"0,1-2 849,4-3 1,1 1 0,2 0-185,0-1 0,8 6 0,7 1 1,7 1 125,5 4 1,2-3-1,1-1 104,4-1-660,-4 5 0,10-3 1,-5 4-651,2-3 220,-11 4 0,7-6 0,-9 7 0,4 0-1483,0 0 1,-5 0 1677,-4 0 0,3 7 0,1 1 0</inkml:trace>
  <inkml:trace contextRef="#ctx0" brushRef="#br0">29622 9424 8259,'15'0'0,"-1"0"0,0 2 724,1 3 1,-6 3-1,1 8 1,1 3-44,2 5 1,0 5 0,-2 4-1,-3 7-10,-2 7 0,4-1 0,-5 8 0,-2 2-174,-1 0 0,-2 3 1,-2-9-1,-3-1-466,-4 1 1,-4 3 0,-2-7 0,-1-3 147,-3-3 1,-2-3 0,-4 3-669,1-2 254,0 1 1,-10-1 234,1 0 0,-14 1 0,3 4 0</inkml:trace>
  <inkml:trace contextRef="#ctx0" brushRef="#br0">11797 4662 8468,'0'-10'917,"-2"2"-344,-2 2 1,2-1 0,-4 4 8,-1-2 0,-1 1-325,-6 4 1,4 0-1,1 0 106,-3 0 0,0 0 254,-3 0-466,1 0 0,13 0-141</inkml:trace>
  <inkml:trace contextRef="#ctx0" brushRef="#br0">9006 5501 18783,'-14'10'-41,"-6"4"-12,1 0 1,0-4 0,5-2 0,-1 0 175,1 0 1,-1-3 0,1 3 221,0-2 0,6 5-53,3-1 1,3-2-107,2 2 0,2-6 1,3 4-1,4-1 80,4-4 1,1-1 0,1-2 0,-1 0 170,1 0 0,1 0 0,1 0 208,2 0-379,7 0 1,-18 1-171</inkml:trace>
  <inkml:trace contextRef="#ctx0" brushRef="#br0">13394 3885 8353,'-13'-2'571,"4"-3"-89,-4 4 0,10-6 1340,-7 7-580,7 0 0,-2 7-993,10 2 1,1-1 0,5 0 0,-1-1 1,1-4 1,-3-1 0,2-2-164,1 0 0,-3 0 0,0-2-214,-2-3 1,5-3-101,-1-6 1,-2-1 34,2 1 0,-6 6 62,6 3 0,-7 10 1,2 6 263,-3 7-80,-2 4 1,0 13 0,0 4-34,0 2-62,0 2 0,0 5 0,0 2 0,0 1-24,0 4 1,-2-8 0,-1-2 0,-2-6-43,2-4 1,1-2 0,2-5-403,0-4 293,0-4 0,0-13 136,0-7 0,0-7 0,0-7 0,0-2 11,0-3 0,0 1 0,0-7 1,0-4 25,0-3 1,0-8-1,-1 0 1,-3-5-110,0-3 1,-3-6-1,4 1 462,-2-3-162,-6 5 1,9-3 0,-2 6 0,2 3 273,2 5 0,5 5 0,1 8 0,2 3 210,3 4 0,2 11 0,2 2 0,-1 3-61,0-1 1,1 2 0,-1 6-1,1 3-428,-1 2 1,0 7-1,1 4 1,-1 0-10,1 2 0,-3-4 0,-2 7 1,-5 0-201,-4-1 0,-1 4 0,0-3-519,0 3 461,0-5 1,-5 1 0,-1-6-490,-2 3 442,-1-1 1,-11-5-1,1 0-1197,2 1 936,-6-7 1,2 3-1,-4-6 1,1-2-757,-2-1 1,4-2 0,0-2 1186,1-3 0,-5-3 0,4-6 0</inkml:trace>
  <inkml:trace contextRef="#ctx0" brushRef="#br0">28198 11352 8261,'-8'0'2594,"2"-1"-1333,6-4-816,0 3 1,0-10 488,0 2-594,0 4 0,-5-7 0,-2 3-26,-1-3 0,-3-1 0,-6 1-294,-3 4 1,1 2 0,3 7-1,-3 0-336,-5 0 0,-1 7 1,1 2 69,4 4 0,0 6 1,0 2-1,4 1 1,4 4 14,2 1 1,7 2 0,-2-2 0,4-1 124,1-2 1,6-2 0,3 2 0,4-5 132,2-3 0,-1-8 0,0-1 67,1-1-54,-1-4 1,1 2-1,-1-7 133,0-2-174,1-6 1,-1-2 0,1-7 0,-1-1-18,0 0 0,1-5 0,-1 2 1,-1-4-136,-4-6 0,3 2 0,-6-5 0,0 1-71,1-1 1,2-6-1,-4-5 1,-2 1 162,-1 3 1,-2 0 0,0 3 0,0 2 147,0 6 0,-2 10 0,-1 7 305,-2 5 0,-1 10 0,3 1-236,-2 8 1,0 11-1,5 6 1,-1 6-135,-4 2 47,3 7 1,-4-3-1,6 6-111,0 0 84,0 1 1,1-1 0,3 0-212,0 0 67,1 0 1,-5-4 0,2-3 0,1 0-163,2-4 1,0-8-1,-4-5-357,4-3 1,-2-3-1,7-4-821,1-4 1442,-5-10 0,7-3 0,-5-6 0</inkml:trace>
  <inkml:trace contextRef="#ctx0" brushRef="#br0">28630 11194 8201,'0'-19'159,"0"0"0,4-5 1,1 4-1,-2 3 483,-1 1 0,-2 0 0,-2 0 0,-1 0-181,-2 3 0,-6 4 1,2-1-1,-3 4-235,3-1 1,-4 6-1,3-4-306,-2 3 1,-3 9 0,1 4 0,1 6-50,4 7 1,-4 5 0,5 3-1,-2 3-6,1 2 1,-1 1-1,-3 6 234,4-1-36,-4 0 1,11 0 0,-4-1 69,-1-4-150,6 4 0,-6-10 0,7 4 0,0 1-201,0 0 0,0-5 1,0 0-1,0-7-107,0-5 0,0-4 0</inkml:trace>
  <inkml:trace contextRef="#ctx0" brushRef="#br0">28299 11554 8201,'-8'-15'324,"1"1"0,7 0 333,0-1 0,0 1 0,2 1 1,3 2 96,4 1 0,4 2 0,3-3 1,2 1-584,1-1 0,5 5 0,-3-1 0,-1 3-614,1-1 0,5-2 0,-2 4 0,1-2-115,-1 2 1,3 0 0,-3 0 0,4-3-449,0-2 0,0 3 1,-4-3 517,-5 1 373,3-4 0,-6 8 886,3-7-78,-9 7 0,-5-3-117,-10 6 1,2 0 0,-9 1 0,-2 3-214,-3 0 0,2 6 1,6-4-403,-3 2 1,1 2 0,2 4 0,4 1-288,3-1 0,2 0 1,0 1 259,0-1 1,0 5 0,0 1 0,0-3 191,0-1 1,5-1-1,0-1 1,-2 0 368,-1 1 0,-2-1-86,0 1-465,0-1 1,-7 0-349,-2 1 1,-4-6 0,-2-1-407,1-1 0,4-3 810,1-4 0,-1-6 0,-4-2 0</inkml:trace>
  <inkml:trace contextRef="#ctx0" brushRef="#br0">29248 11180 8673,'-1'-15'0,"-3"1"0,-2-1 814,-2 1 0,-2 6 0,-4 3 0,0 5-377,-1 5 0,-1 3 0,-1 8 0,-2 3-364,1 5 1,2 5 0,2 5-1,-1 2-86,1 1 0,4 3 1,2-5-1,2 2-61,3 3 1,1-3 0,2 0 0,0-4-47,0-6 1,0 2-1,2-7 1,1 1-158,2-4 0,4 2 0,-2-2-721,1-1 1,-4-9 997,6-4 0,0-3 0</inkml:trace>
  <inkml:trace contextRef="#ctx0" brushRef="#br0">30506 11079 8116,'8'-14'0,"2"1"1183,-1 3 0,1 4 542,4 6-1380,1 0 0,-1 8 1,1 5 498,-1 4-612,-11-12-188</inkml:trace>
  <inkml:trace contextRef="#ctx0" brushRef="#br0">9006 5254 13554,'-6'-4'113,"-4"1"146,-3-2 1,-1-1 0,-1 3 0,1-2-7,0 2 0,-1 1 1,1 2-1,-1 0-46,1 0 0,0-5 1,-1 0-1,1 2-12,0 2 1,-6 1 0,1-2 0,0-1-35,-2-2 0,5-1 0,-3 2 0,1 0-89,-1 0 0,3-2 0,-4 0 0,0-1 81,1 1 0,-2 1 0,4 5-35,-2 0-77,-1-6 0,1 4 1,0-3-81,1 4 94,-4 1 1,6 0 0,-5 0 0,2 0-16,0 0 1,0 0 0,4 0 0,1 0-14,0 0 1,-1 0-1,1 0 1,-1 0 5,1 0 1,0 0 0,-1 1-1,1 2-34,0 2 1,-1 6-1,1-1 1,-1 3-18,1 1 1,0 1 0,-1-1 0,1 0-26,-1 1 1,1-1 0,0 0 0,-1 1 22,1-1 0,-1 1 0,1-1 188,0 0-107,-1 1 0,1-1 0,0 1-46,-1-1 1,1 0 0,-1 1 37,1-1 1,4 1 55,1-1 0,4-1 0,-3-2 0,0-3 64,0-2 1,3 5 0,-4-3 0,-1 2-21,2 0 1,-5-1 0,4 4-1,-2-2-65,1-1 0,-1-1 0,4 6 0,1-1-125,0 1 1,-4-1 0,5 0 45,2 1 1,0-1-1,0 1 397,-2-1-344,0 0 0,5 1 0,0-1 63,0 0 1,-5 1-1,0-1 113,2 1-214,2-1 1,1 0-1,0 1 1,0-1-34,0 1 0,0-1 0,1 0 0,2 1 38,2-1 0,5 0 0,-4 1 0,1-1 85,-1 1 1,0-6 0,-1 1-18,5 1 0,3 2 1,1 0-1,0-2-36,1-2 1,-6-1 0,1 4-1,1-3-82,2 2 1,6-3-1,0 0-28,-1-1 79,-2 4 1,0-5 0,1 6 0,3-4 25,-3-2 0,1 4 0,-1-4 344,2 2-238,1-5 0,-1 3 0,2-4 0,-1 1-126,1 2 1,5 0-1,-2-4 1,1 3-71,-1 0 0,3 1 0,-4-3 0,1 1-92,0 2 1,-2 1 0,4-3 0,-4 2 35,-1-2 1,4 4 0,-2-2-1,-1-1 111,-3 3 0,2-6 1,-2 4-1,-1-3-127,-2-2 1,-2 0 0,1 0-1,-1 0 29,1 0 1,-1 0-1,0 0-266,1 0 227,-1 0 1,2-2 0,2-1-274,1-2 357,0-6 0,-5 5 0,1-6 1,-1 3 67,1-2 1,-1-1 0,0 1 0,1 2 19,-1-3 1,0 0 0,1-4 0,-1-2 43,1-1 0,1 0 0,1 4 1,2-1-208,-1-3 0,-2 3 0,-2-3 0,1 3 20,-1 2 1,-4-1 0,-1-1 405,2-3-234,2 3 0,-3 0 0,-2 7 1,0-3 68,0 0 1,-5-8 0,3 1 0,-1 2 49,0 1 0,0 1 0,-4 1 0,3-2-62,0-3 1,1 3 0,-5-4 0,0 3-9</inkml:trace>
  <inkml:trace contextRef="#ctx0" brushRef="#br0">9006 5439 27093,'-14'-15'-42,"-1"1"1,-1 0-1,-1-1-190,-3 1 225,-5-1 0,7 1 0,-4 0-28,1-1 25,-4 1 0,9-1 0,-5 1-125,0 0 91,5-1 1,-10 3-1,7 0 1,0 3-27,-2-2 1,0-1 0,-2 1-1,3 3 62,4 2 0,-3-4 0,-2 5 1,1 1-161,-1-3 0,0 6 0,3-4 0,-1 3-73,2 2 0,-4 5 1,0 1-1,0 1 79,1-1 0,-4 4 0,3-4-34,-2 2 116,6 2 0,-10 4 0,4 1 0,-1-1-21,0 0 1,-4 1 0,-6-1 0,2 0-21,2 1 0,6 1 0,-2 1 230,-4 3-174,7-1 1,-10 0-1,10 0 1,-1-1-21,0-2 1,7 3-1,-4 0 1,2 0 73,0 2 0,4-5 1,6 5-1,-2-2 16,-2 0 0,5 0 1,1-4-1,3 1 39,-1 3 1,0-3 0,3 3-1,-1-3 49,-2-1 0,1-1 0,4 2 0,0 1 55,0 3 1,0-4 0,0-4 184,0 4-290,0 2 1,0-4 0,1 1 39,4-1-33,-3 1 0,6 1 1,-5 1 119,2 2-127,6 0 0,-8-4 1,7-1-1,-1 1 47,-1-1 1,5 0 0,-3 1 0,2-2 48,3-4 1,1 4-1,1-3 1,2 2 24,-1 3 1,-2-6 0,0 1-1,2 0-115,1-2 1,5 4-1,-5-4 1,0 2-21,2 0 1,-4-6-1,7 4 1,2 0-137,1 0 0,-3-5 0,0 4-199,2-1 246,1-4 0,2 9 0,-1-6-4,1-2 40,0 5 1,-2-6-1,0 2 1,-1-2 15,-1-2 1,6 0-1,-7 0 1,3 0-6,2 0 0,-2 0 0,-1 0 0,-4 0-188,-1 0 0,3 0 1,-5-2-1,-2-1 4,-1-2 0,-1-1 0,-1 3 1,1-4 26,-1-1 1,0 4-1,1-4 1,-1 0 10,1 0 1,-1-2 0,2-4-1,1 1 34,3 3 1,-1-2 0,-3 0 0,1-4 143,3-3 0,-1 0 0,-5 3 0,1-2 157,-1-1 1,0-5 0,1 5 0,-1 0-88,0-2 0,1 4 1,-1-6-1,-1 1 26,-3-1 1,2 4-1,-4-3 1,2-1-23,0 1 1,-7 3 0,2-4 0,-4 1-23,-1 3-10</inkml:trace>
  <inkml:trace contextRef="#ctx0" brushRef="#br0">9006 5402 25302,'-16'-13'69,"-2"4"-108,-1-4 90,-6-2 0,2 3 0,-6 0-365,1 3 152,-1-1 1,-1-3 0,-2 2 0,-2 3-87,2 2 0,-5-5 1,1 3-1,-1-2 171,3 1 1,9 4-1,1-3 1,-2 1-19,-1 4 1,0-3 0,1 1 0,2 2-118,-1 1 0,-3 2 0,0 2 0,-1 1 26,0 2 0,5 6 1,0-1-1,-1 4-131,-3 5 1,1-3-1,2 5-193,1 0 369,0-5 1,-5 11-1,2-5-214,3 1 263,-3 4 1,4-6-1,-6 4-162,1-1 202,-1 0 1,2 3-1,1-1 1,4-2 37,1 1 0,2-2 0,4 1 0,3 0-96,2-2 1,4 4 0,6-6 0,0 3 14,0 2 0,0-2 0,0 1 0,0 0 81,0-2 0,4 5 0,3-4 0,-1 1 197,1 0 0,-1-2 0,-3 4 0,4-2 125,1 1 1,-4 1 0,6-1 0,0-1-53,-2 2 1,6-4 0,-1 2 92,4 2-226,9-5 0,-4 4 0,7-6 450,0-1-481,6-2 1,-3-2 0,8 1-1,5-2-467,6-4 1,5 2 0,1-6-1,2-2-2570,4-1 2945,2 4 0,14-4 0,1 4 0</inkml:trace>
  <inkml:trace contextRef="#ctx0" brushRef="#br0">8272 4316 11760,'-8'0'2946,"3"-6"-2704,10-4 1,-2 2 0,5-1 0,0-2-167,0-2 0,2-1 1,3-1-1,-2-1-20,-1-3 1,-2 3 0,1-5 0,-2 2-223,-1 0 0,-3 0 1,5 4-1055,-1 1 963,4-1 0,-8 19 0,5 8 0,-2 11 235,-3 7 1,-1 9 0,-2-1 74,0 4-97,6 1 1,-4 5 0,3 0 0,-2-2 26,2-1 0,-4-2 0,4-2 0,-3-2-10,-2-6 1,1-4 0,3-5-1,0-5-141,0-3 275,-3-8 0,-2-3 1,-3-10-1,0-4 61,0-4 0,1-1 0,0-2 0,-2-2-135,2-1 0,1-7 1,2 2-1,0-3-108,0-2 1,0-1-1,0-2 1,0-3-28,0-2 1,0 3 0,0-4-138,0-2 210,0 5 1,0-5 0,0 5 0,2 1 112,3 4 0,3-2 1,6 9-1,1 1 266,-1 3 0,5 5 0,0 4 1,-1 5 29,-2 4 0,3 1 0,0 0 1,-1 1-142,-2 4 1,-3 3 0,-2 6 0,-3 1-71,-2-1 0,-1 0 1,-5 1-1,0-1-36,0 1 1,-2-1-1,-2 0 1,-6 1-61,-3-1 0,-1 1 0,0-1 0,-2-1-80,-4-4 0,4 4 0,-3-5-1346,3 0 1017,2-1 1,-2-7-1,-2 0-3103,-1 0 3439,0 0 0,4 0 0,1 0 0</inkml:trace>
  <inkml:trace contextRef="#ctx0" brushRef="#br1">8402 6432 8399,'8'-23'0,"-4"2"334,-2 1 0,0 4 1,1-4 3137,2 4-2927,-1 2 1,-4 8-1,0 6 1,0 9-212,0 9 1,-4 1 0,-1 8 0,2 5-86,1 3 0,0 4 0,-1 4 1,-2 2-85,2 3 0,2 3 0,1 6-303,0 1 125,0 6 1,4 0 0,1 6-1,0-3-43,1-3 1,-4 0 0,4-18 0,-1-4 340,0-7-41,0-4 1,-5-17 0,0-9-1,0-12-100,0-5 0,0-11 0,0-6 0,0-7-151,0-6 1,-5-7 0,0-4 0,2-3-110,1-2 1,1-6 0,-2-3-1,-2-3-68,2-2 0,1 0 0,2 0 0,0 3 103,0 7 1,0 3 0,0 17 525,0 10-303,0 15 1,2 12 0,1 10-128,2 4 1,-1 12 0,-4 9 0,2 12 54,3 9 1,-4 7-1,4 2 1,-3 4-156,-2 2 0,1-1 0,3 6 0,0-1-109,0 4 1,-3-6 0,-1-5-1,0-6 83,0-4 0,5-5 0,0-11 345,-2-8 0,-1-15 322,-2-14 0,-2-8 0,-1-11 303,-2-5-782,0-3 0,0-10 0,1-5 0,0-6-166,3-3 0,1-8 0,0-8 0,0-2-28,0 2 0,0-2 1,0 7-1,0 3-101,0 4 1,0 9 0,0 12 3,0 11 0,5 13 0,1 12 139,2 10 0,-5 15 1,4 13-1,-3 7 53,1 6 0,0 7 0,-5 3 0,0-1-67,0 2 1,0-3 0,0 6 0,0 0 6,0-1 0,0-4 0,0-9 1,0-7 252,0-6-155,0-5 0,0-20 935,0-11-679,0-15 1,0-11-1,0-9 103,0-2-348,0-4 1,0-13 0,0-4 0,0-7-202,0-6 1,0-3 0,0-4 0,0-2-177,0-6 1,2 5 0,1 5 0,3 10-197,2 8 0,-3 12 345,5 13 1,-6 21 0,4 20 0,-1 13 223,-4 12 0,-1 6 0,-2 7 0,0 7-56,0 9 0,0 4 0,-2 2 412,-3 0-265,4 0 0,-6 1 0,7 3-236,0 0 58,0 1 0,0-13 0,0-8-122,0-11 154,0-9 0,0-12 154,0-9 0,-1-7 1,-3-21-1,0-5 245,0-2 0,1-11 0,0-9 0,-2-4-159,2-4 1,1-12 0,1 1 0,-2-5-296,-2-4 0,0-3 1,5-2-1022,0-4 913,0 3 1,0 3 0,2 10-147,2 6 138,-2 12 0,9 14 116,-6 10 86,6 16 1,-9 6 0,3 18 0,-4 9 32,-1 12 0,0 8 0,0 9 1,0 1 97,0 3 1,0 6-1,0-4 1,-1 2-180,-4 0 0,3-1 0,-3 3 0,2-4-74,-2-1 0,4-14 1,-4-12-26,3-6 1,2-13 232,0-9 1,0-10 0,-1-16-1,-2-5 38,-2-8 0,0-1 0,3-8 0,-1-4-75,-2-4 0,-6-4 0,3-4 0,-1 1-88,-1-1 0,2 2 1,-3 1-202,1 2 143,7 1 1,-3 11 0,6 5-503,0 6 316,0 12 0,1 8 0,4 9 62,5 6 1,2 9 0,1 17 0,-2 8 252,-1 9 1,-7-1 0,2 1 0,-3 3 124,-2 1 1,4-3 0,1-2 0,-2-2-126,-1-2 0,-2-9 1,0-6-1,0-6-113,0-7 0,0-11 116,0-8 0,0-8 0,0-13 201,0-8-260,0-6 1,0-8-1,-2-2 1,-1-4-68,-2-9 1,-1 0-1,3-4 1,-4 1 22,-1-1 0,-1 1 1,-6-3-1,3 5 80,2 8 0,-1 11 0,6 8-39,2 6 1,1 15-1,2 16 16,0 13 0,2 9 0,1 8 1,2 8 87,-2 8 1,3 5 0,1 3 0,-1 4-59,1 4 0,-1-2 0,-3 3 1,2 0-692,-2 3 1,4-3-1,-3 1 673,0 0 0,4-2 0,0-9 0</inkml:trace>
  <inkml:trace contextRef="#ctx0" brushRef="#br1">8848 5971 29470,'-8'-14'-4654,"0"4"1,5 1 3508,-2-3 1,0 4 276,5-1 0,2 6 914,2-2 1,0 3-1,5 2 504,2 0 1,2 0-1,1 0 1,1 0-48,-1 0 1,2 0 0,3 2-1,5 1-179,4 2 0,2 6 0,4-3 0,4 2-184,3-1 1,9-1-1,3 3 1,3-1 577,1 1 1,2 2-1,2 1 1155,1 1-1335,7-1 0,-10 5 0,4 0 0,-4-1-284,-2-2 1,-5-2-1,-3 1 1,-1-1-397,0 1 1,2-1 0,-4 0 0,0 1 2,-4-1 1,-1 0-1,-7 1 1,-2-1-37,-2 1 1,-3-1 0,-1 0-1,-2 1 27,2-1 1,-4-4-1,2-2 1,0 0 65,-2 0 0,-1-5 0,-6 2 0,-1-4-52,0-1 1,1 0-223,-1 0 178,-6 0 0,-8 0 0,-11-1 0,-7-4-14,-6-5 0,-9-2 0,-6-4 1,-2-2 63,-2-1 0,-7-2 0,-3 3 1,-4-1 133,-6 2 1,1-4 0,-8 0 0,-5 0 47,-4 1 1,39 9 0,0 1 0,-1 1-1,1 0 1,-35-10 168,6 1 0,5 7 0,10 2 1,6-3-4,9 0 1,11 2-1,7 2 1,6 2 294,3 2 0,7-2-760,5 1 0,1 0 1,9 7 337,1 3 0,7-2 1,1 7-1,0 1 71,2 2 0,3-4 0,8 1 0,1 1 47,-1 2 1,5-2-1,2 0 1,2 2-9,2-2 1,2 0 0,3 4 0,6-1-53,7 1 1,0-1-1,6 2 1,3 2-180,5 1 0,1 1 1,-37-11-1,2 0 1,35 10-85,-5-1 0,-1-2 0,-8-2 0,-1 1 545,-2-1 1,-12-4-1,-8-2 1,-5 0-668,-7 0 0,-8-4-279,1 6 1,-12-7 182,-8 2 0,-7-3 0,-10-4 0,-7-3 155,-10-4 1,-8-4 0,-7-2 0,-7-1-46,-5-3 0,-9 3 1,0-3-1,-7 1 168,37 9 1,0-1 0,-1 2-1,-1-1 1,-4-2 0,-1-1-1,-2 1 1,-1 0 63,-2-1 0,0 2 0,-4 0 0,0 0 0,2-1 0,-1 0 0,2 0 0,1 1 24,3 1 1,2 1-1,4 0 1,1 1 0,-25-4-1,6 1 899,7-1 253,17-2-549,17-1 1,15 6-658,10 3 0,3 4 1,8 1-1,3 0 198,5 0 0,3 0 0,3 1 0,4 2-149,4 2 0,9 6 0,2-1 1,2 3-43,4 1 1,1 1 0,3-1 0,3 0 129,5 1 1,5-1-1,5 2 1,-37-7-1,1 0-150,2 0 0,-1 1 0,0 2 0,-1 0 0,1-2 0,-1 1 0,1-1 0,-1 0-87,38 11 1,-11 3 0,-7-5 27,-6-1 190,-6-2 1,-12-3-1,-5-2 1,-7-1-716,-5 1 1,-4-5 155,-2-1 1,-8-3 0,-6-2 248,-8 0 0,-6 0 0,-7-2 1,-9-3 11,-12-4 1,-4-4 0,-10-3 0,-3-2 37,0-1 1,-2-5 0,-1 3 0,-7-1 131,-6-4 1,-2 4-1,34 10 1,0 0 0,-3-1-1,-1 0 56,-1 0 0,-2-1 0,-3-1 0,-2 0 0,-1 0 0,0-1 0,-1 1 0,0 0 39,3 1 0,0 1 0,1 3 1,2 1-1,2-1 0,0 0 0,3 2 1,1 0 246,3 1 0,3 0 1,-21-1-1,17 2 568,16-1-242,10 6-375,9-6 0,8 7 1,11 0-1,6 0-44,7 0 1,5 0-1,6 2 1,8 3-179,9 4 1,10 4 0,5 1 0,5 1 110,5-1 1,-4 1-1,4 1 1,0 1-131,-36-8 0,-1 1 0,37 14 0,-34-13 1,0-1-1,0 1 0,1-1-39,0 0 1,1 1 0,-1 1-1,0 1 1,2-1 0,-1 0 0,-1 2-1,-2-1-137,0 2 1,-2-1 0,-1 0 0,0-1 0,33 13-613,0-2 738,0-6 0,-11 2 0,-5-5 0,-5-1-175,-5 1 0,-2-6 0,-6-1 68,-5-1 122,-2-3 0,-9-4 1,-3 0-1,-3 0 2,-1 0 0,-7-1-497,-3-4 0,-12-3 1,-7-6-1,-10-1 209,-8 1 0,-10-2 0,-9-2 0,-5-3 146,-8-1 0,-1 3 0,-7-5 1,33 12-1,-1 0 72,-1 1 0,-1-1 1,-2-1-1,-1-1 1,-2 2-1,-1 0 1,-2-1-1,-2-1 61,-1 0 1,-1-1-1,1 1 1,1 0 0,-3-1-1,1 1 122,0-1 0,1 1-63,-1 3 1,2 0-1,7-2 1,2 0-1,3 4 1,0 1-1,-30-7 196,8 4 1,14 6-1,6-3 1,7 2 2451,8 3-2373,4 1 1,17 2 0,6 0-97,8 0 1,6 5 0,7 1 0,8 2-29,8 3 1,6 2 0,5 1-1,6 1-17,7-1 0,-2 1 0,5-1 0,0 2-152,3 3 0,5-1 0,5 4 0,-37-11 1,1 1-56,1-1 1,1 0 0,3 1 0,1 0 0,0 3 0,0 0 0,2 1 0,0 0-118,1 1 1,0 0 0,-6-1 0,-1 0 0,1-3 0,0-1-1,32 11-95,-10-2 1,-5-2 0,-5-5-155,-4 1 412,-9-7 1,-3 0-1,-6-5 1,-2 2 209,-2-2 0,-7-2-235,-4-1 1,-5-1 0,-6-2-281,-8-2 1,-17-6 0,-15 1-1,-10-4-70,-12-6 0,-4 0 0,-9-6 0,-3 4 184,-5 1 0,34 8 1,0 0-1,-3 2 0,-1 0 1,-2-1-1,-1 0 146,-1 0 1,-1 0 0,0 1-1,-1 0 1,-5-2 0,-1 0 184,-1 1 0,-1 0-122,-6 0 0,-1 0 1,10 1-1,0 0 1,-1 1-1,1 0 1,5 2-1,1 0 87,4 1 1,1 0 0,3 1 0,1-1 0,-36-4-1,8 3 60,13 2 0,12 1 0,8 5 1,9 0 981,5 0-809,9 0 0,8 0 1,10 0-283,5 0 1,4 0 0,5 0 0,8 1-58,10 4 1,2 3 0,12 7 0,2-1-16,4 0 1,5 6 0,1-1 0,4 0 0,3 2 0,2-5 0,3 5 1,-34-11-1,0 0-11,4 2 0,1 0 1,0 0-1,1-1 1,0 0-1,0 0-34,-1 0 0,1-1 85,-2-1 0,1 1 0,-4-1 1,1 1-1,-2 0 0,1 1 0,36 10-24,-4 0 1,-7-2 0,-15-5 0,-4 1-226,-3-1 0,-3 5 0,-4 0 0,-4-1-368,-4-2 1,-8-8 0,-2-2 197,-4 1 1,-7-6 1055,1 4 0,-7-10-1443,2-4 1,-4-4 337,-1-2 1,-6 7 0,-4 2 1014,-2 0 0,-3 4 0,-1-3-560,-3 4 1,-3 1 0,-7 0 0</inkml:trace>
  <inkml:trace contextRef="#ctx0" brushRef="#br2">8689 3971 8073,'-4'-14'0,"-3"-1"14,-1 1 0,5 0 0,-2-1 0,4 1 0,2 1-569,4 3 1,-2 4 554,7 6 0,-1 6 0,6 2 0</inkml:trace>
  <inkml:trace contextRef="#ctx0" brushRef="#br2">8805 3914 12288,'-5'-15'0,"0"1"0,0-1 0,0 1 0,1 0 0,0-1 382,3 1 1,-6 17 0,-2 8 0,-4 8 0,-3 9 0,-5 4 0,-6 8 0,-8 6 0,-5 7 0,-5 3 0,-1 3 0,-4 5 0,25-30 0,-1 2 0,0 3 0,-1 0-346,1 4 1,0-1 0,1-4 0,0-1 0,1 2 0,0-1-1,-14 26 1,7-10 0,7-7 0,5-9 0,5-9 0,4-8-355,5-5 0,4-10 1,1-6-1,0-8 1,0-6-1,1-4 1,4-1-1,3 0 0,2-1 1,-1 1-1,3 2 317,0 1 0,3-5 0,-1-1 0</inkml:trace>
  <inkml:trace contextRef="#ctx0" brushRef="#br2">29752 11237 8587,'0'-14'106,"0"-1"1,-5 1 0,0 0 0,0-1 303,-1 1 0,3-1 0,-7 3 0,-1 1 0,-2 1 0,-1 0 0,-1 1 0,1 1 0,0 1 0,-1 4 0,-1 2 0,-1 4 0,-4 6 0,0 11 0,-1 7-329,-1 6 0,4 6 1,-3 7-1,1 4 1,3 1-1,4 1 1,5 0-1,4-4 1,3-4-1,4 0 1,3-3-1,4-3 0,5-6 1,4-6-1,3-7-289,1-3 0,1-8 0,2-3 0,-2-3 1,-3-2-1,0-2 0,-1-3 0,0-4 0,-2-4 1,-1-2-1,-1 1 208,-1 0 0,1-7 0,-1-2 0</inkml:trace>
  <inkml:trace contextRef="#ctx0" brushRef="#br2">29637 11482 9695,'-13'-2'0,"2"-1"409,1-2 1,7-1-1,0 3 1,6-2 0,7 2-1,2 1 1,3 0-1,-1-1 1,0-2-225,1 2 0,-1 2 0,1 1 0,-1 1 0,0 4 0,-1 5 0,-2 2 0,-3 3 0,0-1 0,-1 1 0,-1 1-414,-3 3 1,-1-2 0,-2 6 0,0-3 0,0 0 0,0-1 0,-2 2 0,-1-1 0,-3 3 228,-2-1 0,-2 2 0,-4 5 0</inkml:trace>
  <inkml:trace contextRef="#ctx0" brushRef="#br2">29924 11726 8534,'15'0'105,"-6"0"1,-1 2-1,0 3 1,-1 4 0,-1 4-106,-3 2 0,5 5 0,0 3 0</inkml:trace>
  <inkml:trace contextRef="#ctx0" brushRef="#br2">30414 11151 8461,'-2'-21'268,"-3"-3"0,4 2 0,-4-1 1,3 3-1,2 2 0,0 2 0,2 2 1,1-1-1,3 2 0,1 5 0,-1 8 140,-3 8 1,-7 12-1,-8 5 1,-4 6 0,-4 4-1,-1 2 1,0 1 0,2 0-1,0 1 1,1-1-1,4-1 1,4-4-521,4-2 1,1-3 0,5 1-1,0-2 1,2-3 0,4-4 0,7-4-1,4-2 1,3 0 0,-1-1-1,0-3 1,-2-5 0,-1-4 0,0-1-493,4 0 0,-4 0 1,4 0-1,0-1 1,0-4-1,3-6 1,4-5-1,3-5 604,4-2 0,6-1 0,-3-4 0</inkml:trace>
  <inkml:trace contextRef="#ctx0" brushRef="#br2">30414 11122 8504,'-8'-14'375,"1"6"1,6 0 0,-3 3-59,0-5 1,0-1-1,9 2 1,5 4 0,3 3-1,1 2 1,0 0-1,1 0 1,-1 0 373,1 0-737,-1 7 1,-4-4 0,-1 5-1,1 0 1,-1 0 0,1 3 0,1 2-1,0 1 1,0-1 0,-3-2-1019,-1-1 1064,-2-7 0,1 10 0,2-5 0</inkml:trace>
  <inkml:trace contextRef="#ctx0" brushRef="#br2">30874 10806 8558,'14'-5'428,"1"0"1,4 0 0,0 7 0,0 3-1,0 6 1,2 6 0,2 9 0,1 4-1,0 5 1,-2 2 0,-1 5 0,-4 3-1,-2 4 1,-4 2 0,-3 4-291,-2 1 0,-4 1 0,-10 1 1,-8-1-1,-3-1 0,-4-3 0,1-5 1,-4-3-1,1-1 0,-1 3 0,2 1 1,0-2-139,2-1 0,-5-2 0,4 0 0</inkml:trace>
  <inkml:trace contextRef="#ctx0" brushRef="#br2">31248 11381 15267,'-14'0'102,"-1"0"1,6 0 0,-1 0 0,-1 0 221,-2 0 0,7 0 0,6 0 0,8 2 1,4 1-1,4 2 0,2-2 0,3-2 1,1-1-161,4 0 0,1 0 0,3 0 0,2 0 0,3-1 0,1-4 0,0-5 0,1-4 0,3-3 0,3-4 0,2-2 0,0-4 0,-5-3-124,-3-4 1,1-1 0,-5 1 0,-1-2 0,-3-3 0,-3 3 0,-4 0 0,-1 4-1,-3 0 1,-2 0 0,-2-1 0,-1 1 0,-4 0-926,-4-2 853,-3 4 1,-2-15 0,0 5-1,-2 0 1,-3-1 0,-4-1-1,-4-1 1,-1 0 0,1 1-1,2 2 1,1 4 0,-1-1 28,-2 0 0,0 0 0,2-1 0,1 3 0,-1 1 1,-2 1-1,-3-1 0,-1 2 0,-4 2 0,-1 2 1,-4 1-1,-3 2 0,-4-1-105,-6 2 0,3 7 0,-3-4 0,-1 2 0,-1-2 0,-2 0 0,-2 0 0,-2 2 0,0 0 0,0 0 1,2 1-1,1 2 0,-3 3-59,-1 4 1,0-2 0,5 6 0,0 2 0,-2 1-1,-1 2 1,-4 0 0,-1 0 0,-3 2 0,-2 2-1,-3 6 1,0 1 157,1-1 1,4 3 0,11-6 0,1 3 0,4-2 0,6 0 0,5-2 0,4 1 0,2-4 0,5 0-1,4 0 1,2 2-658,-1-2 1,3-1 0,-2-2 0,-1 0 714,-2 0 1,5 0 0,2 0 0</inkml:trace>
  <inkml:trace contextRef="#ctx0" brushRef="#br2">30557 9324 11214,'0'-23'0,"-1"4"0,-2 3 779,-2 2 1,-2 6 0,3 4 0,-6 8 0,-4 5-1,-4 6 1,-3 2 0,1 4 0,-3 1 0,1 2-610,-4-1 0,1 4 0,-1-3 1,2 5-1,0 3 0,0 1 0,2-2 1,-1-4-1,3-3 0,-3 3 1,2 2-1,1 1 0,2-3-226,2 0 1,6-4-1,1-1 1,-2-1 0,0-3-1,1-2 1,5-2 0,4 0-1,2 1 1,4-3-403,5-2 482,2-4 0,7-1 1,4 2-1,2-1 0,6 0 1,1-1-1,3 2 0,3 1 1,4 1-1,1 1 0,0 1 54,0 2 1,7 8 0,1 1-1</inkml:trace>
  <inkml:trace contextRef="#ctx0" brushRef="#br2">11681 4245 18702,'1'0'62</inkml:trace>
  <inkml:trace contextRef="#ctx0" brushRef="#br2">11797 4662 8407,'10'-15'0,"-2"1"0,0 0 0,0-1 0,0 1 159,1-1 0,2 6 0,-7 1 0,-6 1 0,-6 4 1,-6 2-1,-6 1 0,-4 0 0,-4 1 0,-4 4 1,-5 3-1,-3 2 0,-6-1 0,-4 4-38,-4 5 0,-9-1 0,-4 6 1,-5-1-1,-3 0 0,36-9 1,0 0-1,-1 0 0,0 1 1,-1 0-1,-1 1 0,-1-1 1,-1 1-1,0-1 0,-1 0 1,0 1-1,0-1 0,3 0 1,0-1-1,-35 11 0,8-3-220,7 0 0,6-7 0,8 2 0,11-6 0,10-2 0,8-2 0,6 1 0,8-4 0,10-2 0,8-1-23,6 0 0,5 0 0,10-1 0,4-4 1,3-4-1,4-4 0,2-2 0,1 1 0,0 0 1,-1-2-1,1-2 0,0-1 0,2 0 0,1-1 348,0 1 1,4-6 0,-6 2 0,2-1 0,2 0 0,-3 0 0,-7 2 0,-8 3 0,-8 3 0,-6 1-152,-7 1 0,-15 6 1,-6 3-1,-9 4 1,-9 1-1,-7 0 0,-8 1 1,-7 6-1,-7 5 1,-8 8-1,-9 0 0,-5 3 1,35-12-1,0 0 1,-3 2-1,-1 1-130,-4 2 1,-1 0 0,-5 2 0,-1 1 0,-3 2 0,-2 1 0,0-1 0,1 0-1,1-1 1,1 0 0,2-2 0,0 1 0,4-1 0,0 0 0,4 0 0,0-1-1,4 1 1,1 0 0,2-2 0,2 0 0,-32 12 0,14-2 124,12-2 0,10-11 1,11 1-1,8-3 0,9-3 1,14-3-1,9-5 1,9-5-1,7-4 0,8-6-81,7-4 1,-1-2 0,7-4 0,3 1 0,3-2 0,5-1 0,1-2 0,4 0 0,1 1-1,2-1 1,2 0 0,-36 15 0,1-1 0,0 1 0,0 0 188,36-15 0,-5 2 0,-15 3 0,-7 4 0,-12 5 1,-12 2-1,-16 3 0,-14 5 0,-13 5-232,-8 5 0,-5 3 1,-13 7-1,-5 0 1,-7 3-1,-9 3 1,-4 3-1,-4 5 1,36-14-1,-2 2 1,-2-1-1,-2 1 1,-3 1-1,-1-1 1,-1 2-1,-1 1 0,1 1 1,-1 1-20,2 2 1,0 0 0,-1-1 0,1 0 0,2 3 0,1 1 0,0-1 0,2 1 0,1-2 0,2 1 0,4-2 0,0 0 0,-26 19 0,9-5 0,10-4 0,10-4 0,7-4 0,8-5 119,7-7 1,6-9 0,10 0 0,6-5 0,9-7 0,8-6-1,11-6 1,7-3 0,7-4 0,4-1-30,6-2 1,5-4 0,6-1-1,-4 2 1,1 0 0,-1 0-1,4-3 1,-1 2 0,-1 1-1,-8 4 1,-10 4 0,-12 5 0,-12 5 63,-9 1 1,-13 7 0,-8 1-1,-8 5 1,-5 3 0,-4 3 0,-6 2-1,-7 4 1,-7 0 0,-8 4-243,-6 4 1,-5-3-1,0 6 1,2-3 0,3 0-1,0-1 1,3 0-1,1 0 1,7 0 0,4 0-1,5-1 1,6-4-1,7-2-3113,7-3 3273,4-6 0,20 10 0,3-5 0</inkml:trace>
  <inkml:trace contextRef="#ctx0" brushRef="#br2">12099 4029 8498,'0'-8'-2151,"0"0"2480,0 3 0,0 2 1,0-7-1,-1 1 1,-4 1-1,-5 3 1,-4 5-1,-7 6 0,-8 7-93,-8 5 0,-6 9 0,-3 1 1,-4 9-1,-1 5 0,0 1 1,3 0-1,7 2 0,5 1 0,8 4 1,5-1-1,7 1 0,8-4-98,5-1 1,5-2-1,2-1 1,6-2-1,3-3 1,1-2-1,1-5 1,1-3-1,1-1 1,2 1 0,1 2-1,-1-2 1,0-1 68,-2-4 1,1 5 0,0-5 0,2 2 0,1-1-1,2-2 1,-1-4 0,5-1 0,4-1 0,2-3 0,1-2-1,-1-5 1,2-4-202,2-1 1,-5-1 0,2-4 0,-4-6 0,-3-5-1,-3-3 1,-5-1 0,-3 1 0,-3 0-7,-3 1 0,3 2 0,-5 2 0</inkml:trace>
  <inkml:trace contextRef="#ctx0" brushRef="#br2">9049 3439 8489,'0'-15'0,"0"1"450,0 0 1,0 4 0,0 0-1,0-1 1,2 0 0,1 0-1,3 3 1,2 1-155,3 4 0,2 2 0,2 1 0,-1 0 0,0 1 0,1 4 0,-1 5 0,-1 2 0,-2 4 0,-3 2 0,-1 3 0,-4 1 0,-2 4-399,-1 1 1,0 2-1,0 0 1,-1-1-1,-2 1 1,-2 0-1,2 1 1,1 2-1,2 2 1,0-4-1,0-3 1,0-3-1,0 0 74,0-1 0,5-3 0,1-5 0,2-2 0,3-4 1,2-4-1,2-3 0,-1-4 0,0-3 0,2-4 0,2-4 1,3-3-1,1-3 439,4-5 0,-4-5 0,0-3 0,1-2 0,-2 2 1,1 0-1,-1-1 0,-1-4 0,-2-1 0,-2-1 1,-3-1-1,-2 0 0,-3 0-446,-2 2 1,-1 8-1,-5-1 1,0 7-1,-1 2 1,-3 1 0,0 0-1,-1 5 1,0 4-1,0 2-223,2-1 1,3 4 0,5 4 0,4 5-1,4 3 1,2-1 0,-1 1 0,0 0-1,1 0 1,1 0 73,3-1 0,-3 3 0,5-4 0,-2 2 0,2-2 0,-1-1 0,1-2 0,-3 0 0,-2 0 0,-2 0 1,1 0 184,-1 0 0,0 6 0,1 2 0</inkml:trace>
  <inkml:trace contextRef="#ctx0" brushRef="#br3">8689 5079 6027,'-14'14'0</inkml:trace>
  <inkml:trace contextRef="#ctx0" brushRef="#br3">8833 5108 8513,'-4'-15'239,"-1"1"0,-2 1 0,4 2 1,-2 1-1,2-1 0,2-2 0,1-1 1,0 0-149,0-1 0,1 1 0,4 0 1,5-1-1,4 1 0,5-1-91,5 1 0,3 0 0,2-1 0</inkml:trace>
  <inkml:trace contextRef="#ctx0" brushRef="#br3">9337 4691 8660,'0'-15'0,"0"1"0,1-1 157,4 1 1,-2 0 0,5-1 0,-1 1 0,-2 1-1,-1 2 1,3 3 0,-1 0 0,2 1 0,0 1-1,3 3 1,2 0-1739,2-2 1,4 3 1580,0-3 0,6-2 0,-2-1 0</inkml:trace>
  <inkml:trace contextRef="#ctx0" brushRef="#br3">9754 4489 8506,'6'-8'333,"-4"2"0,6 1 1,-5-1-1,4-2-537,1-4 1,-4 1-1,6 2 1,1 2 203,2 1 0,1-2 0,1-7 0</inkml:trace>
  <inkml:trace contextRef="#ctx0" brushRef="#br3">10056 4345 9198,'7'-9'0,"2"-1"0,4 0 0,0 1 0,-2 1 0,-1 0 73,1 0 0,2 3 1,1-3-1,0 2 1,1 3-74,-1 1 0,7-4 0,1-2 0</inkml:trace>
  <inkml:trace contextRef="#ctx0" brushRef="#br3">10459 4259 7671,'14'0'0,"1"0"0,-1 0 0,1 0 0,-1 0 0,0 0 0,1 0 0,-1 0 0,1 0 0,-1-2 50,0-2 1,1 2 0,-1-3-1,0 4 1,1 1 0,-1-2-1,1-1 1,-1-2 0,2 2-51,3 1 0,-3-4 0,5-2 0</inkml:trace>
  <inkml:trace contextRef="#ctx0" brushRef="#br3">11337 4144 8734,'0'-15'144,"1"7"1,4 4 0,5 2-1,2 2-274,3 0 0,-1-2 1,1-1 129,-1-2 0,7 1 0,1 4 0</inkml:trace>
  <inkml:trace contextRef="#ctx0" brushRef="#br3">11222 3870 8048,'-7'-14'0,"-1"0"490,0-1-151,-5 7 0,12 0 0,-4 7 0,3 1 0,2 6 0,2 4 0,3 1 0,4-2-268,4 3 1,-3-1 0,-1 0 0,3-1 0,2-1 0,3 1-1,3-1 1,-3 3 0,-1-1 0,-1 0 0,-3-1 0,0 1 0,-3 0-183,2-1 0,2 2 0,2-2 1,-1 3-1,0-1 0,1 0 0,-2-3 1,-2 1-1,-3-1 0,0-1 1,-2 0-1,0 0 38,-2 4 0,-3 0 0,-1 3 1,0-1-1,-1 1 0,-4-1 1,-5 0-1,-3 2 0,-2 2 1,-3 1-1,-3 0 0,0 0 1,1 1 23,2-3 0,-3 4 0,0-2 0,1 0 1,-1 1-1,3-1 0,2-2 0,2-2 0,1-4 1,4-1 48,4 1 0,3 2 0,2 1 0</inkml:trace>
  <inkml:trace contextRef="#ctx0" brushRef="#br3">11078 4187 7992,'-15'-5'0,"2"-1"-10,4-2 1,4 3-1,10-3 1,6 2-1,5 2 1,3 3-1,0 1 1,2-2-1,3-1 1,3-2 9,2 2 0,6 1 0,2 2 0</inkml:trace>
  <inkml:trace contextRef="#ctx0" brushRef="#br3">14041 3626 8231,'8'-24'66,"-3"0"0,-3 6 0,-2-1 0,-2 3 1,-1 2-1,-3 1 0,-2 2 0,-4 3 1,0 1-1,-3 4 0,1 2 7306,-1 1-7196,1 6 0,4-3 0,1 8 0,-2 4 0,-2 4 1,-3 3-1,-2 4 0,-2 1 0,-4 3 0,-5 2 1,-3 4-1,0-1 0,0 2-195,-2-1 0,2 3 0,-4 2 0,0-1 1,4-3-1,4-2 0,2-1 0,4-1 1,1-1-1,3-5 0,2-6 0,4-5 1,0-1-1,4-1-848,2 0 1,0-4 0,4-2 0,4-2 0,7-2 866,7-3 0,10-7 0,-4-2 0</inkml:trace>
  <inkml:trace contextRef="#ctx0" brushRef="#br3">14085 3770 8231,'8'-7'0,"-2"-2"322,0-4 1,-4 3-1,4 1 1,1-1-1,1 1 1,1 1-1,1 1 1,1 2 0,2 1-1,3-1 1,1 2-1,3 1 100,-3 2 0,-1 0 0,-1 0 1,-1 2-1,-1 2 0,-2 6 1,-3 3-1,-2 3 0,-3 1 1,-1 3-1,-2-3-556,0-1 1,0-2 0,0 1 0,-2-1 0,-1 2 0,-2 2 0,2 1 0,0-1-1,0-2 1,-2-2 0,2 0 0,1 1 0,2-1 105,0 1 1,0-1-1,2-1 1,4-4 0,7-4-1,5-3 1,-1-2-1,1-2 1,-1-3 236,3-4 0,4-9 1,-5-1-1,-2 0 1,1 0-1,-2-2 0,0 0 1,-3-1-1,-2-1 1,-2-1-1,-1 0 1,-1 2-1,-4 0 18,-1-1 0,-2 6 1,0-4-1,0 2 0,0-1 1,-2 4-389,-3 5 31,4 5 0,-6 7 1,9 3-1,1 2 1,3 2-1,2 3 1,4 0-1,0 1 1,3-4-1,1 0 1,1-2-1,4 0 362,2-2 0,-4-3 1,5 1-1,1 1 1,2 2-1,1-2 0,-3-1 1,-1-2-1,0 0 1,0-2-1,-1-1 1,-3-2-931,-2 2 0,-4 0 0,-6-1 0,-8 1 1,-8 3-1,-5 5 698,-1 3 0,-7 8 0,-1 6 0</inkml:trace>
  <inkml:trace contextRef="#ctx0" brushRef="#br3">30212 9338 8655,'0'-14'77,"0"-1"216,0 1-255,0-1 0,0 6 1,2 1-1,3 0 1,4 1-1,4 1 1,1 3-41,1 1 1,-1-4 0,0-2 0</inkml:trace>
  <inkml:trace contextRef="#ctx0" brushRef="#br3">30601 9180 8583,'-15'-7'0,"2"-2"305,4-4-160,2-1 0,7-1 1,0 1-1,0-1 1,0 1-1,2 1 1,1 2-1,4 3 1,1 0-1,3 2 1,2-1-1,3 2 1,1 1-711,2-1 1,7 0 0,0 5-1,4 0 565,3 0 0,1 0 0,-5 0 0</inkml:trace>
  <inkml:trace contextRef="#ctx0" brushRef="#br3">30946 8978 9914,'-2'-14'0,"-1"-1"0,-3 1 0,-1 0 0,-1-1 0,2 1 0,0 0 0,2-1 0,1 1 0,0-1 0,-2 1-21,2 0 0,1-1 1,4 1-1,1-1 1,4 3-1,1 0 1,3 3-1,2-1 1,3 1-1,1 1 1,2 0-1,0 0 1,1-2-19,-1 2 0,2-5 0,-4 5 0,2-1 1,-1-1-1,-2-1 0,-2-2 0,1-1 0,-2-1 1,-4 1-1,-4 0 0,-4-1 0,-1-1 160,0-3 1,-6 3 0,-3-3 0,-4 1-1,0 1 1,0-2 0,2 1 0,-2 2-1,2 3 1,-2 0 0,0 2 0,1-2 0,0 4-675,3 1 0,6-3 0,-2 1 1,3-3 552,2-1 0,7-1 0,1 1 0</inkml:trace>
  <inkml:trace contextRef="#ctx0" brushRef="#br3">30960 8244 8970,'-28'-1'0,"0"-4"0,4-5 0,5-2 0,3-1 0,2 2 0,-1 1 0,1 1 0,0-1 0,-1 2 0,1 2-110,-1 2 0,1-2 0,0 1 1,-1 2-1,1 1 0,0 2 0,-1 2 1,1 1-1,-1 2 0,1 0 110,0 1 0,-1-4 0,1 4 0</inkml:trace>
  <inkml:trace contextRef="#ctx0" brushRef="#br3">30457 8187 8583,'-39'0'84,"1"0"0,11 0 0,-2 0 0,0 0 0,-1-2 0,-5-1 0,0-2 0,-1 2 0,3 2 0,-2 1 0,-2 0 0,-1-2 0,-1-1 1,-1-2 0,3 0 0,1 5 1,-1 0-1,0 0 0,-3 2 0,0 1 1,0 3-1,4 1 0,2 1 0,5-2 1,5 0-1,3-2-511,4-3 1,1-1-1,3-1 1,5-3-1,8-2 426,8-2 0,5 5 0,1-3 0</inkml:trace>
  <inkml:trace contextRef="#ctx0" brushRef="#br3">29737 7856 9415,'-6'-13'394,"-4"4"0,-2 5 0,-3 6 0,1 4 0,-1 2-336,1 4 0,-2 2 1,-3 4-1,-5 2 1,-5 3-1,-3 2 1,-3 2-1,0 2 1,-2 0-1,2 0 1,-2 1-1,2 2 1,0 2-61,3-2 1,8-7 0,5-2-1,1-1 1,2-1 0,2 0 0,6-4-1,5-1 1,4-3 0,4-2 0,5-3 21,2-1 0,8-1 0,0-3 0,4 4 0,5-1 0,5 2 0,2-2 1,4 2-1,2-1 0,1-1 0,0-1 0,0 0-22,1-1 1,5 8 0,2-4 0</inkml:trace>
  <inkml:trace contextRef="#ctx0" brushRef="#br3">12847 4791 8520,'-14'0'411,"6"-1"0,1-3 0,3-2 0,0 0 0,6-1 1,6 4 1672,5 2-2398,1 1 0,1-5 0,1 0 0,1 2 0,4 1 0,0 4 314,0 3 0,4 3 0,-3 6 0</inkml:trace>
  <inkml:trace contextRef="#ctx0" brushRef="#br3">13250 4978 8299,'-14'0'753,"4"0"1,2 2 0,2 3 0,4 4-1,4 4-992,3 1 1,6-4-1,-3 0 1,1 1-1,1 3 239,1 5 0,2-3 0,1 5 0</inkml:trace>
  <inkml:trace contextRef="#ctx0" brushRef="#br3">13394 5367 10083,'-2'13'0,"-1"-2"0,-3-2 0,-2 3 0,-2 0 0,1 3 167,-1-1 0,5-1 0,-3 0 0,2 0-167,3 2 0,-5 3 0,0-4 0</inkml:trace>
  <inkml:trace contextRef="#ctx0" brushRef="#br3">13221 5856 8699,'-6'14'0,"-2"1"0,-2-1 0,1 1 0,-1-1 0,2 0 0,2-1 0,1-2 0,-1-1 37,-2 1 1,3-3 0,-3 2 0,0-1 0,1 1 0,1-1 0,1 1 0,0 0-113,1-1 1,-3-4 0,2 3 0,-4 0 0,-4 0-1,-1 3 1,-1 0 0,1 1 2411,-1-3-2461,1 1 1,1-1 0,2-1-1,2 0 1,-3 0 0,0 4-1,-3-1 1,2 0 0,2-3-2261,2-2 2384,5 5 0,-8-3 0,4 7 0</inkml:trace>
  <inkml:trace contextRef="#ctx0" brushRef="#br3">12790 5985 8483,'0'-14'441,"0"0"1,-5-1 0,0 1 0,4 1 0,2 5 0,4 10 0,-2 9 0,-1 8-353,-2 4 1,0-4-1,0 5 1,-2 1 0,-1 2-1,-3 2 1,-1 0 0,-1 0-1,2 0 1,-2-1 0,1 1-1,-1 0 1,2 0-187,0-1 1,1 0 0,5-3-1,0-2 1,0-3 0,0-2 0,1-4-1,3-2 1,2-4 0,2-2 0,5-3-1,3-1 1,3-4 0,0-1 320,2-2 1,-4-6 0,7 0-1,2-5 1,1-3 0,2-1-1,0 1 1,-1 0 0,1 0-1,0 0 1,0-1 0,-2 3 0,-1 2-1085,-2 6 1,-2-4 859,2 3 0,3-2 0,-5-3 0</inkml:trace>
  <inkml:trace contextRef="#ctx0" brushRef="#br1">12675 7165 8314,'-15'0'440,"2"-1"1,2-2 0,2-2 0,-3 0 0,0 0 0,-3 0 463,1 2 0,4-3 0,4 1 0,4 2 0,9 1 1,4 2-738,3 0 0,-4 2 0,-2 3 0,0 4 0,0 2 0,1 1 0,1-3 0,0 2 0,1 2 0,2 3 0,1 2 1,0 1-1,1-2-112,-1-1 0,1-1 1,1 1-1,1 1 1,2 4-1,0 0 0,1 1 1,-1 1-1,0 2 1,0 2-1,0 2 0,-1 0 1,-2 0 58,-2 0 0,1 1 0,-1 2 0,-1 2 0,-2-3 0,-1-2 0,1-3 0,0-2 1,0 1-1,-1 1 0,-1 0 0,1-4 0,-2 0-32,-2 1 1,6 1 0,-4 4 0,1 0 0,-1-3 0,0-1 0,-1 2-1,-1 1 1,-1 2 0,0 0 0,-1-2 0,0-2 0,-3-1-32,-1 2 0,0-4 0,-1 2 1,-3 0-1,-2 0 0,-2 0 0,-2 2 1,1-1-1,1 1 0,1-4 0,3-1 1,-1-2-230,0 2 1,-1-3-1,2 4 1,0-1-1,-1-4 1,0-1-1,-1-1 1,-1 1 0,-1 1-1,2 2 1,-2-1-1,1-2 1,-1-2-140,0 1 1,5-6 0,-2 1 0,2 1 435,-2 2 0,5-5 0,-1-5 0,4-6 0,2-5 0,0-2 0,1-1 0,0-3 0,1-4-80,-4 1 0,3-1 0,1-1 0,1-5 0,1-3 0,1-2 0,0 0 0,-1 0 1,1-1-1,-2-2 0,0-3 0,-2-2 0,1-3 0,-4-1 0,-2-3-122,-1 1 1,0 0 0,0 1 0,0 3 0,0 2 0,-1 2-1,-4 1 1,-3 0 0,-2-1 0,1 0 0,-2 0 0,-2 1 0,-2 1-93,1-1 0,-2-4 0,-2 4 0,-2 1 0,-1-1 1,-1 1-1,-1-1 0,-1 0 0,0 1 0,0 2 0,0 4 1,0 3-1,0 0 305,-1 2 1,4 1 0,2 7 0,3-1 0,1 1 0,1 0 0,0-1 0,1 1 0,3-1 0,4 3 0,1 0 0,0 3-146,2-2 1,3 4 0,5 4-1,4 6 1,4 7 0,2 3 73,-1 1 0,0 5 0,1 0 0,-1 1 0,1 0 0,-1 3 0,0 1 0,1 1 0,-1 4 0,0 3 0,1 0 0,-1 0 138,1 2 0,-1 2 0,0 8 0,-1 0 1,-2 3-1,-1 1 0,1-2 0,2 0 1,1 1-1,-1-1 0,-2-3 0,-1-3 1,-1-1-1,1-1-115,0 0 0,-2-1 0,1 1 0,-4-4 0,-3-4 0,-1 1 0,2 1 0,2 0 0,-2-4 0,-1-4 0,-4-1 0,-1-1-141,-2 4 1,-4-4 0,2 1 0,1-1 0,-2-1 0,0 1 0,-3 1 0,0 0 0,0 1 0,3 0 0,0 0 0,1-1 0,-1-4-476,0-3 1,5-2 0,-3 1 0,1-1 0,0 1 648,2-1 0,1-8 0,2-6 0,0-8 0,0-4 0,0-4-27,0-4 1,7 3 0,1-7 0,1-2-1,1-1 1,-1-2 0,1 0 0,-2-1-1,0-2 1,0-3 0,1 0 0,1-2 0,-2-1-1,0-6 1,-2-2-221,1 0 0,-1-9 0,-3 1 0,2 1 0,-2 1 0,-1 0 0,-2-2 1,-2 0-1,-1 1 0,-2 5 0,1 5 0,-3 3 0,-2 1 95,-4-1 1,-2 5-1,1 2 1,-2 1-1,-1 0 1,-4-3-1,0 1 1,-1 2-1,1 5 1,0 1-1,3 4 1,2 3-1,4 3 78,2 1 0,2 6 0,3 1 0,-3 0 1,-1 1-1,-1 1-272,-1 3 0,6 3 0,5 5 0,8 4 0,5 4 1,1 1-1,1 2 0,-1 4 319,0 4 1,1 3 0,-1 1 0,1 1 0,-1 0 0,0 0 0,1 1 0,1 2-1,1 3 1,4 1 0,0 0 0,0-1 0,-2 2-32,2 0 0,-5 0 0,3 3 0,-3-4 0,-2 1 0,-1 0 0,-3 3 0,-6 2 1,-2 2-1,-2 3 0,-2 2 0,-1 1 0,-3 1-586,-2 0 463,-2-5 0,1 4 0,1-7 0,0 0 0,1-1 0,-1-4 0,2-4 0,-1-4 1,3-1-1,-1-2 0,-2-1 0,1-4-195,0-1 0,-1 3 0,4-5 1,-3-1-1,-2-2 0,-3-2 1,-2 0-1,-2-1 0,1-2 1,0-3-1,-1 0-5513,1 0 5774,-1-4 0,-5 2 0,-3-6 0</inkml:trace>
  <inkml:trace contextRef="#ctx0" brushRef="#br2">12588 7151 9178,'0'-14'0,"0"-1"184,0 1 0,0 4 0,0 1 0,0-3 0,2 1 0,1 0 0,3 3 270,2 2 0,2 1 0,4 5 0,1 0 0,-1 0 0,1 0 1,-1 1-1,0 3 0,1 2 0,-1 0 0,-1 2 0,-2 0 0,-1 2 1,1 0-1,2-2-131,1-2 0,5 5 0,2-3 0,0 2 0,1-1 0,1 3 0,2 0 1,2 1-1,2-2 0,0-1 0,1 1 0,2 2 0,3 1 1646,2 1-1856,2-7 1,-1 4 0,0-4-1,4 2 1,3-2 0,4 0 0,1-2-1,-1 2 1,-1-1 0,0 1 0,2 0-1,-1 3 1,1 2-56,-4 1 1,-1-4-1,-4-1 1,-1 3 0,-3-1-1,0 0 1,-2-1-1,0 1 1,-3 0 0,-1 0-1,-3-1 1,0 1-235,-4 2 1,1-4 0,-6-1 0,-1 0 0,-2-1-1,-3 1 1,-5-2-27,-8 0 0,-8-1 1,-11-6-1,-5-3 1,-5-2-1,-3-2 1,-3-3-1,-4-2 1,-4-1-1,-5-1 1,-3 1-1,-3-1 1,-2-1 174,-2-3 0,-7 2 0,-7-6 0,32 12 1,0 0-1,-3 0 0,-1 0 0,0-1 1,-1 0-1,-1 0 0,1 0 0,-1 0 1,1 0-1,0-1 0,2 0 0,1 0 1,1-1-1,-33-13 0,9 1 0,9 4 258,6 1 1,7-3-1,5 5 1,4 1-1,5 2 1,4 3-1,2 2 1,2 2-1,4-3 1,2 0-1,6-3 98,4 1 0,5 1 0,5 2 0,6 3 0,5 2 0,6 2 0,4 3 0,6 2 0,3 4 0,5 5 0,2 4 0,4 4-211,7 1 1,0 5-1,9-3 1,-3-1-1,0 3 1,5-1-1,6 4 1,6-1-1,-1 1 1,-2-2-1,-1 0 1,2 0 0,-1 0-1,-1 0-139,-6-2 1,-6-1 0,-2-5 0,0 2 0,-2 1 0,-5-2 0,-7-2 0,-4-4 0,-1-1 0,-1 1 0,0 0-1,1 0 1,-2-3-139,-4-2 1,2 4 0,-1-5 0,-2-2 0,-2 0 0,-3 0 0,-3 2 0,-3-2 0,-2-1-191,1-2 1,-9 0 0,-13-2 0,-11-1-1,-11-3 1,-8-2 0,-6-2 0,-5 1 0,-3-1-1,-6-1 1,-2-2 232,-5-1 0,-8-1 0,0-1 0,-4-1 0,-4-2 0,36 9 0,-2 2 1,-3 0-1,-1 0 0,-2 1 0,-1 0 0,0-1 0,-1 1 0,3 0 1,1 0-1,3 0 0,1-1 0,-31-6 0,9 1 0,11 2 610,8 1 1,14 7-1,12-3 1,6 1-1,4-1 1,3-1-1,7 1 1,6 3-286,4 1 0,7 2 0,2 0 0,3 0 0,5 0 0,5 2 0,2 3 0,4 2 0,3 3 0,4 0 0,2-1 0,1 1 0,1-1-29,0 3 0,2 0 1,6 3-1,2-1 0,3-1 1,0-2-1,1-1 1,-1 1-1,2 2 0,-2 1 1,0 1-1,-4-1 1,0 0-1,-4 1-279,-4-1 1,3 0 0,-7 1 0,-2-1 0,-1 1 0,-4-1-1,-1 0 1,-3 1 0,0-1 0,-2 1 0,0-1 0,-1-1 0,-1-2-9,1-1 1,-1-6 0,-4 4 0,0-1 0,-2-2-1,-1-1 1,-4 1 0,-1-2 0,-4-1 0,-1-2-1,-1 0-270,-1 0 0,-4 0 1,-4 0-1,-4 0 1,-10-2-1,-8-2 1,-8-4-1,-3-2 51,-2 0 1,-6 1 0,-5-6 0,-7 1 0,-4 0 0,-2-1-1,-1-1 1,-3-1 0,-4-3 0,-3 3 0,-3 1 0,-4 3-1,1 2 411,1 1 1,4 2-1,-4-3 1,5 2-1,7-1 1,10 0-1,10 2 1,9 0-1,4 2 1,6-2-1,7 0 317,6-3 0,5 3 1,5 0-1,4 1 1,6 4-1,4 2 1,5 2-1,3 2 1,2 4-1,1 1 0,4 3-373,4 2 1,9 1-1,1 1 1,0-1 0,0 0-1,-1 1 1,1 1-1,2 1 1,1 2 0,2 1-1,-2-1 1,0 0 0,0 0-1,2 0-82,-2 1 1,-1-1 0,-9-5 0,-1 1-1,-3-1 1,-2-1 0,-4-2 0,-6-3-1,-4-2 1,-2-3 0,0-1 0,-1-2-1,-2 0 16,-2 0 1,1 0 0,-1 0 0,0 0 0,1 0-1,-1 0 1,1 0 0,-1 0 0,0 0 0,1 0 0,-1 0-1,1 0-154,-1 0 0,-8 0 0,-6 0 0,-9 0 0,-7-2 0,-5-1 0,-1-3 0,-4-1 0,-3 0-125,-4-1 1,-4 3 0,-6-3-1,0 0 1,-2 1 0,-1-1-1,-4 2 1,0-2 0,-1 2-1,2-2 1,-1 1 0,4 1-1,3 3 492,4 1 1,4 2 0,8 0 0,3 0 0,6 2 0,9 1 0,9 2 0,8-1 0,5 1 128,1 0 1,7 6-1,3-3 1,4 2-1,4-1 1,4 1-1,0 0 1,3-1-1,-1 2 1,0 2-1,1 0 1,-1-2-1,1-1-223,1 1 1,-1 0-1,1 0 1,-3-1-1,0-1 1,-2 1-1,2-2 1,-4 0-1,-1-2 1,-4 2-1,-3-1 1,-2-1-1,-4-3 1,-3 1-1667,-2 0 1,-9-2 0,-8 3 1501,-10-4 1,-11-1-1,2 0 1</inkml:trace>
  <inkml:trace contextRef="#ctx0" brushRef="#br2">14976 7223 13395,'-4'-37'0,"-1"4"271,2 2 0,1 14 0,4 5 1,3 9-1,6 10 0,5 4 1,4 3-1,4 2 220,7 3 1,-1-1 0,9 6 0,-1 1 0,0 3 0,-1 0 0,-2 1 0,-1 0 0,-1 1 0,1 2 0,-2 4 0,-2-1 0,-3 1 0,-1 0-679,-2-1 0,-6 3 0,1-4 0,-3-2 0,-3-4 0,-2-2 0,-3-4 0,-2-1 0,-3-3 0,-1-2 0,-2-2 101,0 1 0,0-1 0,-2-1 0,-1-2 0,-3-3 1,-1 0-1,-1-2 0,0 1 0,-3-2 0,-2-1 1,-1 1 144,0-2 1,-6 4 0,0-1-1,-3 0 1,-2 2 0,-4-1-1,-3 1 1,-3-2 0,-2 2-1,-3 0 1,-3 3 0,-3 2 0,-2 2-139,1-1 1,2 0-1,4 1 1,1-1 0,3 1-1,4-1 1,4-1-1,5-2 1,3-3 0,3 0-1,2-2 1,2 1-1600,0-4 0,4-1 1779,1-2 1,5 0 0,-2 0 0</inkml:trace>
  <inkml:trace contextRef="#ctx0" brushRef="#br2">16717 7770 10229,'10'-16'0,"-1"-4"0,1-2 125,-2 0 0,-2 6 1,-6 6-1,-1-1 1,-4-2-1,-5 0 1,-4 4-1,-3 2 229,-3 1 0,-5 4 0,-1-4 1,-6 1-1,-6 0 0,-5 2 0,-5 2 1,-5 1-1,-3 0 0,-3 1 0,-2 2 1,-1 4-1,-1-1 0,1 2 1,0 0-203,1 3 0,3 1 1,6-1-1,5-2 1,6 4-1,2 3 0,3 3 1,2 0-1,7 2 1,5 2-1,2 1 0,1 0 1,2 1-213,4 2 1,0 7 0,8 0 0,2-3-1,1 1 1,2 0 0,2 2 0,3-2-1,4-2 1,4-1 0,2 1 0,-1 2-1,0 2 122,1-2 1,-6-2 0,1-1 0,0 2 0,-1 1 0,1 1 0,-1-1 0,1 0 0,-1 0 0,3 2 0,2-2 0,4-2 0,2-1 12,3-1 1,1 0-1,5-3 1,1-2-1,2-3 1,3-2-1,2-2 1,3-3-1,1-2 1,1-3-1,-2-2 1,-3-2-1,-2-3 1,-3-1-35,-2 0 0,4-5 0,-1-1 0,-1-2 0,-1-3 0,-3-2 0,3-3 1,1-2-1,1-2 0,-1-1 0,-1-2 0,-1 3-23,4-1 0,-4-8 0,4 4 1,-6-1-1,-2-1 0,-4 0 1,-1-4-1,-3-1 0,-4-1 1,-3 1-1,-3 0 0,-1 0 1,-6-3-27,-4-2 1,-5-2-1,-6-4 1,-1 0 0,-1 0-1,-3 0 1,-3 0 0,-1-1-1,3 1 1,0 0 0,0 2-1,-3 2 1,-1 6-356,2 2 309,-5 9 0,4-2 0,-5 8 0,-3 3 0,-2 0 0,-4 2 0,-2 2 0,1 4 0,-2 3 0,-1 2 0,-1 0 0,4 0 0,2 0-15,1 0 1,5 7 0,-5 2 0,1 2 0,2 1 0,3-3 0,4 2 0,-1 4 0,-3 2-1,-1 2 1,0 1 0,3-1 0,1 2 44,4 1 0,-6 4 1,6 6-1,0 3 0,3 0 1,3 2-1,3-1 1,3 4-1,5 2 0,4 1 1,1 0-1,0-1 1,1-2 218,4-2 0,3-4 0,7 3 0,-1-2 0,2-3 0,1-2 0,4-1 0,0 0 1,0-1-1,-2 1 0,0 0 0,0 0 0,1 1-110,0 4 1,1-4-1,5 2 1,-2-6-1,1-6 1,2 0 0,2-1-1,0-2 1,0-2-1,-2-6 1,0-4 0,0-3-1,4-2-56,-1 0 0,0-5 0,-1-1 0,0-2 0,0-4 0,-1-2 0,0-4 0,-3-1 0,-2 2 0,-3 1 0,-2 1 0,-2 1-29,-2-1 0,1 1 0,-1 0 0</inkml:trace>
  <inkml:trace contextRef="#ctx0" brushRef="#br2">26918 12935 8519,'-10'-5'339,"0"0"1,7-6 0,-2 2 0,4-4 0,1-2 0,0 1-83,0 0 1,0 4 0,0 0 0,0-1-1,0-1 1,0-3 0,-2 2 0,-3 4 0,-4 4-1,-4 5-418,-1 5 1,4 3 0,0 8-1,-1 3 1,-2 5 0,-1 3 0,1 2-1,2 0 1,2-1 0,-1 1 0,0 0-1,2 0 1,2-2 223,3-3 0,1 1 1,4-5-1,4-3 1,7-2-1,6-6 0,2-6 1,1-6-1,1-8 1,1-5-1,0-5-114,0-1 1,-7-2 0,4-5 0,-2-1 0,-1-2-1,-4-2 1,-4 1 0,-2-3 0,-2-2 0,1-3 0,-4-4-1,-2-2 1,-1-2 0,0-2-220,0-4 1,-4 1 0,-1 3 0,0 9 0,0 12-1,-1 11 1,-2 9 0,-3 12 0,-1 12 0,1 12 0,2 7 605,-3 4 1,4 1 0,0 4-1,2-2 1,3-2 0,1 2-1,2 2 1,0 1 0,0-1-1,0-3 1,0 0 0,0 1-324,0 1 0,0-4 0,0-2 1,0-1-1,2-2 0,1-2 0,3-3 1,2-1-1,4-5 0,0-4 0,3-2 1,-1-2-1,1-2-1507,-1-2 0,0-5 0,1-1 1494,-1-6 0,0-5 0,1-7 0</inkml:trace>
  <inkml:trace contextRef="#ctx0" brushRef="#br2">27335 12748 8471,'-13'-14'212,"3"-1"0,6 1 0,2-1 1,2 1-1,0 0 0,0-1 1,0 1-1,0-1 0,0 1 80,0 0 0,-2 6 1,-2 3-1,-6 3 1,-3 4-1,-1 3 0,1 4 1,2 6-1,1 4 1,1 3-1,1 2-346,3 0 0,-1 0 0,1 5 0,2 1 0,1 2 0,2 2 0,0-2 0,0 0 0,0 0 0,0 3 0,2 0 0,2 0 0,6-3 0,1-1 53,-1-3 1,2 3 0,-2-1 0,3 1 0,0-6 0,-4-1 0,-2-3 0,-3 1 0,1-1 0,-2 0 0,-1-4-1,-4-1-812,-2-1 1,0-2 0,-5-4 812,-2-4 0,-2-3 0,-2-2 0</inkml:trace>
  <inkml:trace contextRef="#ctx0" brushRef="#br2">27133 13122 10031,'5'-10'479,"2"2"1,1 0 0,3 0 0,2-1 0,1-1 0,0 1 0,2-1 0,2 1 0,3-1-542,1-1 0,-3 4 1,5 1-1,2 1 62,1 0 0,2-6 0,0 3 0</inkml:trace>
  <inkml:trace contextRef="#ctx0" brushRef="#br2">27680 12762 8487,'-5'-14'0,"-1"0"0,-2-1 0,-2 1 298,2-1 1,-4 7 0,2 4-1,-4 2 1,-4 2 0,-1 3 0,1 5-1,2 8 1,2 3 0,-1 4 0,1 1-1,0 5-239,-1 2 0,6 3 0,1-5 0,0 0 0,1-1 0,1 1 0,3 0 0,1 0 0,4-2 0,3-2 0,4-2 0,2-2 0,0-4-240,-1-1 0,0-6 0,4-2 1,0 0-1,1-2 0,-1 1 1,2-4-1,2-2 0,1-1 1,-1-1 180,-2-4 0,4-3 0,3-6 0</inkml:trace>
  <inkml:trace contextRef="#ctx0" brushRef="#br2">27666 12690 8481,'-15'-4'526,"1"-1"0,4 0 1,2 3-1,0-1 0,0-2-339,-3 2 1,-2 2 0,-1 2-1,1 4 1,2 5 0,1 4-1,1 4 1,-1 1 0,1 0-1,-3 2 1,1 1 0,0 2-1,1 0-280,-1 2 1,3 1 0,-1 0 0,-1-1-1,2-2 1,3 0 0,4 0 0,1-2 0,0-1-1,0-4 1,0-1 0,0-1 0,0-1 126,0 0 0,6-4 0,5-2 0,5-2 0,3-1 0,1 0 0,0 0 1,3-2-1,-1-1 0,-1-2 0,-2 1 0,0 2 173,-1 2 1,-2 6 0,-3-1-1,-4 3 1,-4 1 0,-3 1-1,-4-1 1,-3 0 0,-4 2-1,-4 2 1,-1 1 0,-1-1-187,1-2 0,1-7 0,2 1 1,1 1-1,-1 0 0,0 0 0,0-3 1,1 0-1,0 0 0,1 2 1,1 0-1,0-2-2813,0-2 0,3 0 2792,-5-1 0,20-10 0,0 4 0</inkml:trace>
  <inkml:trace contextRef="#ctx0" brushRef="#br2">28083 12734 8393,'-19'-2'0,"0"-1"-27,1-2 232,2 0 0,-3 7 0,0 3 0,-1 6 1,1 6-1,-2 7 0,1 4 0,-3 2 1,3 3-1,0 6 0,6 2 0,4 3 0,4-1-158,3 0 0,3-5 1,3-1-1,5-2 0,3-3 1,5-3-1,0-3 0,0-4 1,0-1-1,2-4 1,1-1-1,0-1-1330,2-1 0,-5-4 1,5-2 1282,-1-2 0,3-1 0,6-5 0</inkml:trace>
  <inkml:trace contextRef="#ctx0" brushRef="#br2">28428 12762 8595,'-19'0'0,"-2"0"0,0 0 177,1 0 0,-1 7 0,3 2 1,-1 4-1,2 3 0,1 3 0,1 5 1,1 5-1,1 3 0,2 3 0,3 0 1,1 1-1,4-4-49,2-2 1,1-1-1,0-2 1,0-3 0,1-5-1,4-3 1,5-2-1,2-1 1,4-3 0,2-5-1,1-4 1,-1-1-1,-1 0-336,3 0 0,-5-5 0,5-1 1,-4-2-1,-2-2 0,2 1 208,3-1 0,-3 1 0,5-6 0</inkml:trace>
  <inkml:trace contextRef="#ctx0" brushRef="#br2">28342 13021 7851,'-8'-1'409,"3"-4"1,5-3 0,5-2 0,4 2-1,4 2 1,2 1-122,-1-1 1,0 4 0,1-3 0,-1 4 0,1 1 0,-1 0 0,-1 1 0,-2 4-1,-1 3 1,-1 2 0,-1-1 0,-3 4-345,-3 5 0,-2-1 0,0 6 0,0-1 0,0 0 0,0 2 1,-2 0-1,-3-1 0,-3-1 0,-1-1 0,1 0 0,0-2-1645,0 2 1,3-5 1700,-5 3 0,7-3 0,-3-2 0</inkml:trace>
  <inkml:trace contextRef="#ctx0" brushRef="#br2">28730 13180 8345,'-8'1'456,"2"2"1,1 4 0,-1-1-1,-1 2 1,1 0 0,1 3-1,0 4 1,-1 2 0,0 4-267,-1 2 1,2-6-1,5 4 1,0-2-1,0 2-190,0 1 0,7 2 0,1 5 0</inkml:trace>
  <inkml:trace contextRef="#ctx0" brushRef="#br2">29018 13266 8321,'-14'8'306,"-1"-3"0,3-5 0,4-3 1,9-5-139,12-5 1,3 0-1,8-11 1,1 0-1,3 0 1,0 0 0,0-2-1,-3-1 1,-2-1-1,-3 0 1,-2 4 0,-4 4-1,-4 0 1,-5 1-244,-4 2 0,-2 7 0,-4 7 1,-5 6-1,-3 7 0,-1 4 1,0 5-1,-1 5 0,3 2 1,0-1-1,4-1 225,2 2 0,-4-1 0,6 1 1,0-4-1,3 1 0,1-2 1,0-1-1,0-2 0,0-2 0,1-2 1,4-1-1,5-3-343,3-5 1,1-4 0,0-1-1,2 0 1,2-1 0,1-4-1,-1-5 1,-2-4 0,0-4 0,1-3 192,2-1 0,1-2 0,-6-5 0</inkml:trace>
  <inkml:trace contextRef="#ctx0" brushRef="#br2">29162 12734 8318,'-27'-2'146,"3"-3"1,9 2 0,11-7 0,4-1 0,4 0 0,8 1 0,4 6 0,3 2 0,-2 2 0,1 0-61,1 0 0,-1 6-86,6 4 0,-7 3 0,4 1 0</inkml:trace>
  <inkml:trace contextRef="#ctx0" brushRef="#br2">29464 12575 8823,'2'-6'540,"2"6"0,6 9 1,3 7-1,3 5 0,1 2 1,4 2-1,2 2 0,2 2 1,2 2-1,2 1-373,0 1 0,0 5 0,-1-4 0,1 0 0,-2-1 0,-4-1 0,-9-3 0,-7-3 0,-7-1 0,-7 4 0,-7 3 1,-10 1-1,-8-1-648,-7-1 1,-4-1 0,-3 2 0,-2 2 0,3-2 0,5-2 0,7-1 480,2 0 0,3-1 0,-1 1 0</inkml:trace>
  <inkml:trace contextRef="#ctx0" brushRef="#br2">16775 7870 7949,'6'-9'0,"4"-1"0,3 1-6,1 1 1,0 1-1,-1 9 1,-3 3-1,-5 6 1,-5 5 0,-4 3-1,-2 0 6,-2 2 0,-8 1 0,-6 7 0</inkml:trace>
  <inkml:trace contextRef="#ctx0" brushRef="#br2">17408 8129 7987,'0'15'0,"0"-1"552,0 1 0,1-6 1,4-1-1,5-2 0,3-4 1,-1-5-1,0-7 0,-3-4 1,2-4-1,2-2 0,2-3-200,-1-2 0,0-3 1,1 0-1,-1 0 1,1 3-1,-1 1 1,0-2-1,-1 1 1,-2-1-1,-3 4 1,-1 1-576,-4 3 0,-2 10 1,-2 10-1,-4 11 1,-3 11-1,-2 8 1,-1 8-1,-3 4 1,-4 6-1,1 0 1,1 2-1,1 1 20,1 1 0,1 4 0,2-10 0,3-2 0,0-1 0,2-3 0,-1-4 0,4-4 1,1-6-1,2-4 0,0-4-32,0-4 1,5-10 0,2-6 0,-1-10 0,2-6 0,-2-3 0,2 0 0,0-2 0,2-3 0,0-3-671,-1-2 990,-6-6 1,10 3 0,-3-6-1,1-2 1,0-2 0,-1-1 0,-1 0-1,1 0 1,-2 0 0,0-1 0,0 3-1,1 2 339,-1 6 0,5 3 0,-3 2 0,1 4 0,0 7 0,-1 6 0,1 6 0,2 3 0,1 2 0,1 2 0,-3 3 0,0 6-352,-3 6 0,-1-1 1,2 5-1,-6-2 1,-2 2-1,-2 0 1,0 1-1,0-1 1,-2 1-1,-2-1 1,-6 0-1,-3-2 1,-1 0-632,0 1 1,-6-3 0,1-6 0,0-3 0,0-1 0,0-4 0,-1-1 558,0-2 0,4 0 0,-5 0 0</inkml:trace>
  <inkml:trace contextRef="#ctx0" brushRef="#br2">16674 7899 8149,'-8'-6'-74,"-3"3"0,6-7 0,2-1 1,3 0 126,5 1 0,-2-1 0,7 6 0,1 2 0,2 0 0,1-1 0,0 0 0,1 0 0,-3 4-53,-2 5 0,3 3 0,-5 7 0</inkml:trace>
  <inkml:trace contextRef="#ctx0" brushRef="#br1">15638 8446 8429,'2'-8'257,"1"1"0,3 1 0,2-2 0,2-1 1,0 1 72,-1 1 0,-1 1 1,0 3-1,-8-1 0,-9 6 1,-9 6-1,-6 5 0,-3 1 1,-3 2-1,-4 2-304,-4 1 1,-6 2-1,-4-2 1,-4 3 0,-4 2-1,-5 0 1,-5 2-1,-7 1 1,34-13 0,0 1-1,-3-1 1,1-1 0,-2 0-1,1-1 1,-1 0-1,1 0 1,0 1 0,1 0 34,0 0 1,0 1-1,-34 15 1,0-2 0,8-1-1,9-4 1,9-1-1,6-4 1,4-1 0,7-1-1,7-2 1,6-4-62,3-4 1,9-3 0,7-2 0,10-2-1,7-3 1,7-3 0,5-1 0,5-1 0,4-1-91,4-2 1,1-1 0,0-1 0,0 1 0,0-2 0,1-2-1,-1-1 1,1 2 0,3-1 0,2 0 0,2-1 0,4 0-1,-1 0 524,-1 0 1,1-1-1,-6 6 1,-1-2-1,-4 0 1,-5 0-1,-6 5 1,-10 3 1796,-12 5-2315,-4 1 1,-23 2 0,1 0 0,-5 0 0,-6 0 0,-5 2-1,-8 3 1,-6 4 0,-7 4 0,-3 3 0,-3 2 0,-4 2 0,-5 3 18,-7 2 0,33-11 0,-1-1 0,-3 2 0,-1-1 1,0 1-1,0-1 0,-2 0 0,-1 1 0,-1 0 0,-1 0 1,-1 1-1,-1 0 0,1 1 0,-1 0 0,1-1 1,1 0-1,2-1 0,2 0 0,4-1 0,0 1 0,5-1 1,2 1-1,-32 12 139,6-3 1,17 1 0,9-6 0,10-3 0,10-3 0,7-6 0,12-4-1,10-6 1,12-4-194,8-4 0,11-3 1,10-4-1,5-3 0,3 1 1,2-3-1,3 2 0,1-1 1,0 1-1,2-1 0,3-1 1,3-1-1,0 0 171,-1 1 0,2-1 0,1-4 0,-3 3 0,-6 2 0,-7 1 1,-6 1-1,-9-1 0,-6 1 0,-8 0 0,-7 5 0,-5 4 62,-4 2 0,-10 7 1,-6-2-1,-8 5 1,-8 5-1,-8 4 1,-10 6-1,-7 2 1,-9 4-1,-7 1 0,-10 6-218,30-12 0,-1 0 0,-2-1 0,0 0 0,-4 2 1,0 1-1,-2-1 0,-1 0 0,-3 0 0,-2 1 1,-4 1-1,-2 0 0,-4 3 0,0-1 0,-3 2 0,0 1 1,1-1-1,0 0 0,5-1 0,1-1 0,6-1 1,2-1-1,6-2 0,2-1 0,-30 15 376,13-3 1,16-7 0,17-6 0,15-9 0,16-4 0,11-2 0,11 0-1,10-4 1,10-4-236,8-6 1,4-5 0,3 0-1,7-5 1,6-4 0,-35 14-1,0 0 1,1-1 0,0 1 0,0 0-1,1-1 1,1 0 0,0 0-1,2-1 1,1 0 0,2-2-1,0 1 1,2-1 0,1 0-32,1 1 1,0-1 0,0 1 0,0-1-1,-4 2 1,0 0 0,-3 0 0,-1 0 0,-2 2-1,-1-1 1,34-10 0,-6 1 0,-8 1 0,-7 4-1,-6 5 1,-5 3 0,-4 3 0,-6 0-162,-2 0 1,-14 4 0,-6 0-1,-9 2 1,-15 2 0,-11 2 0,-11 2-1,-7 6 25,-7 3 1,-7 3 0,-5 1 0,-3 4 0,-3 0 0,-5 1 0,-5 1 0,37-11 0,-1 1 0,-2 1 0,0 0 0,-3 0 0,1 2 0,-2 0-1,1 0 1,-1 1 0,-1 1 0,2 0 0,0-1 221,-1 1 1,1-1-1,1 2 1,2 1-1,5-3 1,1-1 0,-24 15-1,15-6 1,14-6-1,10-4 1,10-6 0,9-4-1,10-5 112,4-5 0,10-3 0,3-6 0,4 0 0,6-2 0,6-2 0,6-3 0,7 1 0,1-3 1,1 1-1,-1-2 0,4 0 0,4 0 0,2-2-172,0-1 1,4-2 0,0 1-1,2-1 1,0 0 0,-3 0-1,-4 2 1,-7 1 0,-7 4-1,-7 1 1,-7 4 0,-8 1-1,-6 3-1841,-5 3 1,-6-1 1808,-1 6 0,-12 1 0,1 4 0</inkml:trace>
  <inkml:trace contextRef="#ctx0" brushRef="#br3">17509 7885 7719,'0'-15'488,"0"1"0,0 4 1,0 1-1,0-2 1,0-2-1,0-2 195,0 1 1,1 6 0,4 3-1,5 5 1,2 5 0,3 6-1,1 5 1,1 5 0,4 0-438,1 0 1,1 4 0,2-1 0,-2 3-1,-1 2 1,1 1 0,1 2 0,-2 2-1,-3-2 1,-3-3 0,-3-4 0,-2-1-1,-3 0 1,-2-1-862,-2-4 1,-3-3 0,-1-2-1,-1-1 615,-4-3 0,-3-4 0,-7-6 0</inkml:trace>
  <inkml:trace contextRef="#ctx0" brushRef="#br3">17120 9496 8016,'0'-14'256,"0"-1"0,0 1 1,0 0-1,0-1 0,0 1 1,2 0-1,1-1 207,2 1 0,6-1 0,-1 1 1,2 0-1,4-1 0,2 2 0,3 2 1,-1 2-1,3-1 0,-2 0 0,-1 2 1,0 2-1,-1 3 0,0 1 0,-1 2-398,-3 0 0,-5 0 1,0 2-1,-1 3 1,-1 4-1,-3 4 0,-3 1 1,-4 2-1,-1 4 1,-4 2-1,1 2-199,0 0 1,-4 0 0,4 5 0,-1-1 0,1 1 0,3 0 0,1 0 0,2 0 0,0-2 0,2-2 0,2-2 0,6-1 0,3-3 345,1-3 0,5 0 0,2-11 0,2-2 0,2-3 0,2-5 0,2-6 0,0-6 0,-2-7 0,-1-5 0,-2-3 0,0-3 0,0 0 0,-2-2-125,-1 0 1,-2-1-1,-5-4 1,1 4-1,-1 4 1,-1 4 0,-4 1-1,-2 2 1,-2 3-1,-1 5-134,0 3 0,-1 8 1,2 3-1,4 3 1,4 2-1,1 0 0,2 0 1,2 0-1,3 0 3,1 0 0,1 0 0,2 0 0,-3 0 1,1-1-1,-2-3 0,-1 0 0,-2 1 0,-2-1 1,-2 1 43,1-2 0,-1-6 0,1 3 0</inkml:trace>
  <inkml:trace contextRef="#ctx0" brushRef="#br3">16199 7525 8224,'0'-14'1458,"0"-1"0,0 6 1,0-1 3898,0-1-7419,-6 4 1,3 1-1,-5 4 2062,1-2 0,-4-4 0,3-7 0</inkml:trace>
  <inkml:trace contextRef="#ctx0" brushRef="#br3">16142 7295 8008,'-10'-15'296,"1"1"1,4 0 0,-3-1 0,0 1 0,1-1 0,1 1 0,3 0 0,0 1 0,-1 0 0,0 0 0,0-3 0,3 0 0,1 0 27,0 2 1,0 0 0,0-1 0,0 1 0,0-1-325,0 1 0,6 0 0,2-1 0</inkml:trace>
  <inkml:trace contextRef="#ctx0" brushRef="#br3">16056 6906 9802,'-15'-9'0,"1"-1"0,-1-1 0,-1 0 0,-1 0 0,-2 1 0,1-1 0,2 0 0,2-1 0,-1 3 484,1-2 1,-1-2 0,3-2 0,1 1-1,3 0 1,1-1-485,4 1 0,-5 0 0,0-1 0</inkml:trace>
  <inkml:trace contextRef="#ctx0" brushRef="#br3">15653 6676 8047,'-23'-6'0,"3"-2"133,-1 0 1,0-5 0,-6 3 0,0-2 0,-4-3 0,1 2 0,-1 2 0,4 2 0,2-3 0,1 0 0,0-1 0,1 2 0,4 3-134,3 1 0,2-4 0,-1 3 0</inkml:trace>
  <inkml:trace contextRef="#ctx0" brushRef="#br3">15149 6503 8750,'-21'0'0,"-3"0"0,-1-1 0,-1-2 0,1-2 0,-4 0 0,-3 0 0,0-1 0,2 0 0,1-1 0,0 4 0,2 0 0,1 0-1501,2-2 1501,7 0 0,-4 5 0,7 0 0</inkml:trace>
  <inkml:trace contextRef="#ctx0" brushRef="#br3">14430 6532 8072,'-34'0'0,"1"0"0,-1 0-1286,-1 0 1286,5 0 0,-12 0 0,5 0 0</inkml:trace>
  <inkml:trace contextRef="#ctx0" brushRef="#br3">14027 6561 7499,'-22'0'0,"1"0"0,2 0 0,-2 0-183,-2 0 0,4 5 1,-3 0-1,0-2 0,-1-2 1,-2-1 182,-3 0 0,6 7 0,1 1 0</inkml:trace>
  <inkml:trace contextRef="#ctx0" brushRef="#br3">13653 6619 8100,'-14'8'0,"-1"-4"-725,1-2 770,-1-2 1,1 2 0,0 1-1,-1 2 1,1-2 0,-1-2-1,1-1 1,0 0 0,-1 0 0,1 0-1,-2 0 1,-2 0 121,-1 0 0,-5 0 0,3 0 1,-1 0-1,-2 0 0,0 0 1,0 0-1,0-1 0,0-2 1,2-2-1,3 0 0,4 0-167,4 0 0,8-6 0,-4 3 0</inkml:trace>
  <inkml:trace contextRef="#ctx0" brushRef="#br3">13725 6288 8392,'-18'-5'0,"2"-2"0,0 1 0,-1 0 189,-1 2 1,-9 3 0,-2 1-1,-1 0 1,-2 1 0,0 4-1,-3 6 1,0 5 0,-1 5-1,3 0 1,-1 1 0,1 1-1,1 2-112,1 3 0,7-1 0,0-2 0,0-1 0,2 2 0,3 1 0,3 2 0,3-2 0,3-3 0,6-5 1,2-3-1,2-1 0,0-1 87,0 0 1,0-4 0,2-2-1,2 0 1,6-2 0,3 1 0,3-4-1,1-2 1,6-1 0,2 0-1,7 0 1,3 0-131,5 0 1,8-1-1,7-2 1,4-4 0,5 1-1,0-2 1,1 1 0,1-1-1,3 2 1,-1 0-35,-1 3 0,-9-5 0,-8 0 0</inkml:trace>
  <inkml:trace contextRef="#ctx0" brushRef="#br3">30040 13280 8651,'-15'0'0,"1"0"0,-1 0 340,1 0 0,6-1 0,3-4 0,5-3 0,5-2 1,5 1-1,2-2 0,4-1 0,2 1-72,1 2 0,7 1 0,-2-4 1,3 4-1,2 0-268,-1 0 0,1-1 0,0-6 0</inkml:trace>
  <inkml:trace contextRef="#ctx0" brushRef="#br3">30701 13180 8422,'-9'0'1286,"2"-2"0,6-1 0,7-4-1762,5-1 0,15-1 476,3-6 0,15-5 0,1-3 0</inkml:trace>
  <inkml:trace contextRef="#ctx0" brushRef="#br3">31349 12921 10560,'-2'-13'0,"-1"2"0,-2 1 0,2-1 0,1-2 0,4 0 0,3 2 0,4 1 0,6-1 0,4 0-63,5 2 1,3-7 0,3 4 62,4 1 0,3-6 0,6-6 0</inkml:trace>
  <inkml:trace contextRef="#ctx0" brushRef="#br3">31838 12633 8422,'8'-10'189,"-3"1"1,-4-3 0,1 1 0,1-2 0,3 1 0,1-4 0,1 0 0,-2-2 0,2-1 0,0-5 0,3-2-75,2 2 0,2-3 0,-1 3 1,0-3-1,1-2 0,1 1 0,1-1 1,3 0-1,-1 0 0,0 0 0,2 1 1,1 0-1,2 3-501,-2 1 0,6 0 1,-4-5-1,3-1 1,0-2-1,-2-3 1,-2-1-1,-1 1 0,-1 2 1,0-1-1,-4 1 1,-1 1-1,-1 3 1,-1 3 727,1 2 1,-6 0-1,-1-3 1,0 2 0,-1 1-1,-1 0 1,-3 0 0,-1 0-1,-4-2 1,-1-1 0,-3-2-1,-1 0 1,-1-1 0,2-2-315,-1-2 0,4 1 1,6 2-1,5-1-28,5-1 0,5-7 0,10 3 0</inkml:trace>
  <inkml:trace contextRef="#ctx0" brushRef="#br3">32629 10906 8517,'-14'-22'197,"4"-4"0,1 6 0,-1-1 0,0 0 0,2 2 0,2-2 1,1-3-1,0-3 0,1-4 0,0-1 0,3-1-253,1 1 0,0-5 0,0 0 0,0 1 56,0 2 0,13-3 0,3 1 0</inkml:trace>
  <inkml:trace contextRef="#ctx0" brushRef="#br3">32744 10014 8517,'-6'-29'14,"3"1"0,-5 0 0,1 3 0,2 1 1,1-2-1,-1-1 0,2-2 0,0 2 0,-1 2 1,0 2-1,0 1 121,3-1 1,1 1-1,-2-3 1,-1 1-1,-3-2 1,-2-1-1,-2-2 1,0 0-1,1 0 1,-4 1-1,-3-1 1,-3-1-1,1-2-414,2-2 1,2 0-1,-1 7 1,1 2 0,0 1-1,1 0 1,2 1 0,3 4-1,1 3 1,3 3 0,-3 2-1,-1 2 1,-1-3 0,-1 0 462,-1-3 0,-2 1 1,-1-1-1,-1-1 0,1-1 1,-1-4-1,1 0 0,0-1 1,1 0-1,2-2 1,-1 0-1,-2 0 0,-3-2-260,-1-1 0,0 3 1,1 1-1,-4 1 0,0 1 1,-1 1-1,1 2 1,0 2-1,4 2 0,1-1 1,1 1-1,3-1 0,2 1-593,5 0 0,5-6 739,5 1 0,9 0 0,9 5 0</inkml:trace>
  <inkml:trace contextRef="#ctx0" brushRef="#br3">32111 8417 9721,'0'-14'0,"-1"1"88,-4 3 0,-3-1 0,-7 5 1,-1-1-1,-3 1 0,-5 1 0,-4 0 1,-4 1-1,-2-1 0,0 0 0,1-1 1,-1-1-1,1-1 123,-2 0 0,4-1 0,-1-6 0,5 1 0,5-2 0,-1-2 0,3-1 0,-1 3 0,2 3 0,-1 4 0,0-1 0,-3 1 0,-2 1-368,-3 1 1,-2-2-1,-2 2 1,-1 1-1,-1-2 1,0 1-1,2 1 1,4 3 0,4 0-1,3-1 177,3 0 1,9-1 0,2 5 0</inkml:trace>
  <inkml:trace contextRef="#ctx0" brushRef="#br3">31550 7870 22957,'-14'8'344,"4"-1"1,2-6-1,0 3 1,0 0-1,-5 0 1,-3-1-1,-4 0 1,-1 3-1,-2 1 1,0 1-1,-6-2 1,-3 2-1,0 0 1,1 3-1,4 0-351,3-1 1,-1 3-1,6-4 1,1 3-1,4-1 1,4-2-1,5 3 1,4 0-1,1 3 1,0-1-1,0 1 1,0-1 0,0 0-331,0 1 0,1-1 1,2 1-1,2 0 0,0 3 1,0 1-1,1-1 0,2-1 1,5 1-1,3 1 0,6-1 1,4-1-1,7 1 82,7 1 1,7 13 0,10-2 0</inkml:trace>
  <inkml:trace contextRef="#ctx0" brushRef="#br3">11250 6863 8148,'0'-14'0,"0"-1"209,0 1 0,5 3 0,1-2 1,1-3-1,1 0 0,-2 0 1,2 3 327,0 4 0,-5 1 0,4 5 0,-2-1 0,-2 4 0,-5 5 0,-6 3 0,-5 3 0,-1 2 0,-2 3 0,-3 3-423,-5 5 1,-3-1 0,-4 1 0,-1 3 0,-3 3 0,0 4 0,-3-1-1,-1 1 1,-1 1 0,4 0 0,2-1 0,4-5 0,2-4-7,1 1 0,8-6 0,5 0 0,9-6 0,8-6 0,5-8 1,2-8-119,-1-5 1,1-1 0,4-1 0,1 1 0,-1-2 0,2-1 0,2-3-1,1 1 1,-2 0 0,1-2 0,0 0 0,2-1 0,1 1-94,0 0 1,-2 1-1,-5 2 1,1-1 0,-1 1-1,-1 6 1,-7 7 0,-9 10-1,-11 7 223,-7 8 1,-3 2-1,-6 8 1,-2 2-1,-2 2 1,2-2-1,2-2 1,-1-1 0,0 0-1,-3-1 1,2 1-1,3 0-505,5 0 1,3-7 0,7-3 0,1-3 0,5-1 384,8-1 0,13-6 0,9-1 0</inkml:trace>
  <inkml:trace contextRef="#ctx0" brushRef="#br3">10056 6950 8531,'0'-10'-80,"0"0"1,0-1-1,0-2 1,0-1 1056,0 0 0,0 4 1,0 0-1,0-1 1,2 0-1,1 5-793,2 10 1,0 4-1,-5 13 1,-2 0 0,-1 3-1,-2 5 1,2 3 0,1 1-1,2-1 1,0-1 0,0-3-1,0 1 1,0 0 0,0 0-199,0-1 0,5-4 1,1-1-1,1-2 1,1-4-1,0-2 1,3-6-1,2-4 1,1-3-1,2-2 1,2-2-1,1-3 41,-2-4 0,-1-6 0,-1-2 0,1-4 0,1-2 0,3-2 0,-4-1 0,-4 1 0,-2 1 0,1-2 0,0-1 0,1-2 1,-4 0 88,-2 1 1,-1-1-1,-5 0 1,0 2 0,0 1-1,0 4 1,0 1 0,0 4-1,0 1 1,0 1 578,0 1-653,0-1 0,1 7 0,4 4 1,5 2-1,2 2 0,3 0 1,-1-2 1554,1-2-1528,5 2 1,-2-6 0,4 5 0,1-4 0,-2 1 0,1-2 0,-1 0 0,-1-1 0,-2-1 0,-2 2 0,-2 0-2884,1 0 1,-2 3 2813,-4-4 0,-9 5 0,-8-2 0</inkml:trace>
  <inkml:trace contextRef="#ctx0" brushRef="#br3">29104 8043 16652,'15'0'-1191,"-1"0"1,1 0 1180,-1 0 1,7 0-1,1 0 1</inkml:trace>
  <inkml:trace contextRef="#ctx0" brushRef="#br3">29522 7770 16660,'-5'-16'-21,"0"-4"0,-5 4 0,6-3 0,0 3 0,3 2 0,1 0 0,0-1 1,1 1-1,4-1 0,5 3 0,3 0 0,1 3 0,2-2 264,3-2 0,4-2 1,5 1-1</inkml:trace>
  <inkml:trace contextRef="#ctx0" brushRef="#br3">29824 7324 9698,'-7'-20'0,"-1"0"0,0-1 239,4 0 0,2 2 0,2 4 0,0 1 0,0 0 0,0-1 0,2 1 0,2 0 0,6-1 0,3 1 0,1-1 77,1 1 0,5-7 0,3-1 1</inkml:trace>
  <inkml:trace contextRef="#ctx0" brushRef="#br3">29996 6863 10503,'-27'-27'0,"3"3"0,5 5 7,3 3 1,6 1-1,1-1 1,-1-1-1,2-2 1,3 1-1,4 2 1,1 2-1,0-1 1,1 1 240,4 0 1,3-7 0,7-2-1</inkml:trace>
  <inkml:trace contextRef="#ctx0" brushRef="#br3">29867 6475 11438,'-14'-7'0,"-1"-2"-35,1-4 0,-1 3 0,1 1 0,0-1 0,-1 1 0,1-1 0,-1 0 1,1 1-1,0 1 0,-2 0 0,-2 1 0,-1-1 0,0 2 0,-2 0 1,5-1-1,-5 4 1,2-2 0,-2 2-1,0 1 1,1 2 0,0 0-1,1 0 1,-2 0 0,1 0-1,-3 2 1,3 1 26,-1 2 1,-3 1-1,3-2 1,0 0-1,0 1 1,4 0-1,-1 0 1,1-2 0,-2-1-1,1-1 1,2 2-1,0 2 1,-2-2 100,-1-1 1,-6 4 0,2 2-1</inkml:trace>
  <inkml:trace contextRef="#ctx0" brushRef="#br3">29219 6014 22460,'-6'-8'312,"3"-3"0,-7 6 0,-1 2 0,-3 1 0,-5 2 1,-5 2-1,-4 3 0,0 6 0,-1 5 0,-2 5 1,-2 1-1,-5 4 0,-4 1 0,0 2 0,2 0-160,2-1 1,0 1 0,-5 1 0,1 2 0,2 0 0,3-3 0,2-5-1,5-3 1,4-3 0,7-2 0,5-2 57,4 0 1,4-4 0,7-2 0,4-2-1,5-1 1,4 0 0,5 1 0,5 2 0,3 2-1,2-1 1,1-1-171,4-1 0,3 2 1,6-2-1,2-1 1,1 1-1,4-4 0,2 0 1,6 0-1,4 2-81,4-2 1,1 5 0,5 0 0</inkml:trace>
  <inkml:trace contextRef="#ctx0" brushRef="#br3">12114 7669 8461,'-8'-14'3139,"0"6"-2949,3 3 0,3 10-190,-3 4 0,4 4 0,1 1 0</inkml:trace>
  <inkml:trace contextRef="#ctx0" brushRef="#br3">12042 8014 8461,'-10'0'403,"2"2"0,2 3 0,4 3 0,4 1-4035,2 1 3632,8-1 0,-11 12 0,6 2 0</inkml:trace>
  <inkml:trace contextRef="#ctx0" brushRef="#br3">12085 8374 8461,'0'14'771,"0"1"1,-2-1 0,-1 0-749,-2 1 1,0-1 0,5 1 0,0-1-24,0 0 0,0 7 0,0 2 0</inkml:trace>
  <inkml:trace contextRef="#ctx0" brushRef="#br3">11869 8489 8861,'-8'-6'0,"2"-4"0,1-3 367,0-1 0,0-1 1,7 3-1,3 2 0,3 7 1,1 6-1,-1 8 0,0 5 1,-1 5-1,1 0 0,-2 1 1,0 1-1,-1 1-286,1-2 0,1 4 0,4-6 0,-3 1 0,0 0 0,-2-4 1,2-1-1,0-1 0,2-1 0,0-1 0,-1-2 114,2-1 0,2-7 1,2 2-1,-3-7 1,0-6-1,-3-8 1,2-5-1,2-4 0,3-4 1,2-4-1,1-6 1,0-1-1,0-1 1,2 1-31,1 0 1,-2-3 0,2 9 0,0 2-166,1 2 0,1-6 0,4 0 0</inkml:trace>
  <inkml:trace contextRef="#ctx0" brushRef="#br3">11668 10086 8213,'0'-14'0,"0"-1"840,0 1 108,0 6 0,0-5 0,-2 5 0,-3 0-498,-4 3 0,1 4 0,0 2 0,1 4 0,2 3 0,1 2 0,-3-1 0,-1 3-478,-3 0 1,-7 4 0,-2 4-1,-3 5 1,-2 5 0,-4 4 0,-3 0-1,-3 1 1,0 3 0,-1 4-1,3-1 1,-1-1 0,1-3 73,1-2 0,1 4 0,3-6 0,0-1 1,4-3-1,5-4 0,3-2 0,2-2 0,1-4 1,2-2-656,1-6 0,9-2 0,1-7-4370,8 0 4979,-2 0 0,13 0 0,-3 0 0</inkml:trace>
  <inkml:trace contextRef="#ctx0" brushRef="#br3">11912 10719 8077,'-8'-14'682,"2"4"0,7 2 1,3 0-1,2 0 0,2-3 1,5-2-1,3-1 1,3 0-206,-2-1 1,4 1 0,-2-1 0,-1 1 0,0 0 0,-1-1 0,2 2 0,-3 2 0,-3 3 0,-5 3-543,-2 7 1,-1 1 0,-6 10 0,-4 5 0,-3 2 0,-2 6-1,1 1 1,-2 2 0,-1 0 0,1-1 0,3 1 0,0 0-1,2 0-24,-1 0 0,3-1 1,4 0-1,0-3 0,0-3 1,0-1-1,0-3 0,1-2 1,4-2-1,3 1 0,2-3 1,-1-2-1,2-5 294,2-4 1,2-1-1,0 0 1,3-1-1,1-2 1,-1-4-1,-2-2 1,-2-6-1,1-2 1,1-1-1,1 0 1,2 1-1,-1-4-188,-2-1 0,-2 3 0,1-4 0,-3 1 0,0 1 0,-3-1 0,1-1 0,-1-1 0,-1 0 0,-1 2 0,-4 1 0,-1 3 0,-2 3-34,0 0 0,0 6 1,-2 1-1,-3 1-25,-4 4 1,4 3 0,5 3-1,8 2 1,5 0 0,1 0-1,0-1 228,1 0 0,-1-3 0,1-1 0,-1 0 1,0 0-1,1 0 0,-1 0 0,1 0 0,-1 0 1,0-1-1,1-3 0,-3-2-2427,-2-2 0,1 3 0,-8-3 2241,-4 2 0,-12 1 0,-9 5 0</inkml:trace>
  <inkml:trace contextRef="#ctx0" brushRef="#br3">11552 9640 8077,'-1'8'1613,"-4"-3"0,-5-4-1485,-2-1 1,-3 5 0,1 0 0,-1-2-1,1 0 1,0 2 0,-1 3 0,1 2-1,0-1 1,-2 3 0,-2 0-129,-1 3 0,-7-1 0,4 1 0</inkml:trace>
  <inkml:trace contextRef="#ctx0" brushRef="#br3">10963 10086 8077,'-31'10'0,"1"-2"0,-1-2 324,4-3 0,3 4 0,-1-2 1,2-2-1,1-2 0,1-1 1,0 0-1,4 0 0,1 0 1,1-1-918,1-4 1,1 2 592,4-7 0,-4 1 0,5-6 0</inkml:trace>
  <inkml:trace contextRef="#ctx0" brushRef="#br3">10545 10187 9746,'-27'0'0,"2"0"0,2 0 0,2 0 0,2 0 0,0 0 0,0 0 0,0-2 0,0-3 0,-2-3 0,0-1 659,0-1 1,2-4-1,5-5 1,-1 1-660,1 2 0,-7-5 0,-1-1 0</inkml:trace>
  <inkml:trace contextRef="#ctx0" brushRef="#br3">10071 10057 8131,'-31'-1'262,"-2"-4"1,2-3 0,-2-6-1,2 1 1,4 0 0,2 0 0,1-3-1,0 0 1,1-1 0,4-1 0,5-3-1,2-1 1,3-2-993,-2 2 1,4 1-1,3 6 1,2 1-1,2 0 730,0-1 0,0 1 0,0-1 0</inkml:trace>
  <inkml:trace contextRef="#ctx0" brushRef="#br3">9668 9712 7900,'-23'0'0,"3"-2"0,-1-1 250,-3-2 0,1-6 1,-1 2-1,-1-6 1,-1-2-1,1-4 1,1-1-1,-2-4 1,1-1-1,-1-2 1,4 0-1,1 0-216,3 1 0,2-1 0,2 0 0,1-1 1,4-1-1,4 1 0,2 3 0,-1 1 0,0 4 1,0 3-1,3 3 0,-1 1 0,-1 1-269,-2 0 1,-4 4-1,2 2 1,1 0-1,-1 0 1,3-2-1,-1 1 1,-2-1-1,1-1 1,-2-2-1,2-3 1,-2-1-1,1-3 1,-1 1-1,2-2 481,-1-3 0,-2 4 0,2 1 0,1 3 0,-2 1 0,2 1 0,-2 1 0,1 2 0,-1 3 0,2 0 1,0 0-329,2-3 1,3 3 0,-1-2 0,-1-1-1,-2-2 82,2-1 0,-5-1 0,0 1 0</inkml:trace>
  <inkml:trace contextRef="#ctx0" brushRef="#br3">8977 8705 8151,'-14'0'232,"-1"-5"0,1 0 1,1 4-1,2 4 1,1 6-1,-1 4 0,0 3 1,0 3-1,1 5 1,1 5-1,-1 5 1,1 3-179,-3-1 0,6 6 1,1-5-1,4-1 1,1-4-1,0-4 1,1-6-1,4-1-54,5-4 0,2-1 0,3-1 0</inkml:trace>
  <inkml:trace contextRef="#ctx0" brushRef="#br3">8963 8719 8192,'0'-14'0,"0"-1"444,0 1 1,1 1 0,6 4 0,6 6 0,6 6 0,2 6 0,3 4 0,1 1 0,5 1 0,2-1 0,4 2 27,2 3 0,4-1-472,1 6 0,0 0 0,0 5 0</inkml:trace>
  <inkml:trace contextRef="#ctx0" brushRef="#br3">8790 9208 8455,'-1'-14'0,"-3"0"409,0-1 1,-6 6-1,4 1 1,-2 0-1,-2 0 1,0-2 0,1 2-1,-2 3 1,-2 4-228,-2 1 1,-1 1 0,-3 4 0,-5 6 0,-4 9 0,-6 7 0,-4 6-1,-6 6 1,-4 4 0,-3 5 0,-1 3 0,0 2 0,1-1 0,0 0 0,0-3-1,5-4-1288,7-5 1,14-5 0,5-6 0,6-2 0,4-3 1105,6-5 0,8-3 0,4-1 0</inkml:trace>
  <inkml:trace contextRef="#ctx0" brushRef="#br3">8344 10057 8291,'10'-1'383,"-1"-2"1,3-4 0,2 1-1,3-1 1,4 3 0,0-1 0,1 0-1,-1 2 1,0 1 0,-3 4 0,-2 3-166,-2 4 1,0 9-1,-1 3 1,-3 1 0,-5 4-1,-4 1 1,-1 3 0,-1 2-1,-3 2 1,-2-2 0,0-2-1,-1-1 1,4-2-304,1-3 0,2-3 0,0-7 0,0 0 0,2-1 0,3-3 0,6-7 0,5-6 0,3-7 0,0-4 0,0-4 0,2-3 419,2-1 0,-1-2 0,4-5 1,-4 1-1,0-3 0,1-1 1,1-3-1,0 0 0,0-2 1,0 2-1,0-2 0,-2 2 1,-3 0-500,-6 3 1,0 6 0,-8 4 0,-2 1 0,-3 5 0,-5 5 0,-5 6 164,-2 4 0,-9 1 0,-2 0 0</inkml:trace>
  <inkml:trace contextRef="#ctx0" brushRef="#br3">8013 8417 8188,'-9'5'131,"1"1"0,0 1 1,0 1-1,-2 0 1,1 1-1,-1 1 1,-1-1-77,-2 3 0,3 0 0,1 3 0,-1-1 0,1-1 0,-1-2 0,0-1 0,1 1 0,1 2 0,0 3 0,1 1 1,-1 3-1,2-3 0,-2 1-55,0 1 0,-2-3 0,-4 9 0,0-4 0,-1 2 0,-1 1 0,-1 0 0,-4-2 0,-1-1 0,-2 4 0,-5-2 0</inkml:trace>
  <inkml:trace contextRef="#ctx0" brushRef="#br3">7538 9007 7989,'-14'8'0,"0"-3"-83,-1-4 0,1 4 0,-2 0 0,-2 0 0,-1 0 0,2-1 0,-1 1 83,-1 2 0,3-6 0,-5 6 0</inkml:trace>
  <inkml:trace contextRef="#ctx0" brushRef="#br3">7136 9180 8282,'-37'4'0,"5"1"0,5 0 0,3 0 108,-2 0 0,1-1 0,1-4 0,4 0 0,4 0 1,2 0-109,0 0 0,-7 0 0,-1 0 0</inkml:trace>
  <inkml:trace contextRef="#ctx0" brushRef="#br3">6647 9137 8138,'-37'0'0,"3"-2"87,4-3 0,-4 2 0,-1-7 1,-2 1-1,-1-1 0,1 1 1,4-4-1,1-3 0,0-5 1,-2 0-1,4 0 0,4 2 0,5 0-176,1 0 0,-3-7 1,-4 2-1,3-3 1,6-2-1,7 2 1,5 2-1,-1 1 1,-1-2-1,0-1 1,2 0-1,0 3 1,-4 6-1,-3 5 24,-1 4 0,-5 6 1,-2-2-1,-1 3 1,-4 2-1,-1-1 0,-2-3 1,0 0-1,1-1 1,0 0-1,3-1 0,1-2 323,-2-4 1,5-2-1,1-4 1,0-2-1,1-3 1,2-2-1,1-3 1,1 1-1,3 2 1,0 2-1,3 3 1,-2 0 0,-2 1-1,0 0-300,3 1 1,-2 2-1,4 0 1,-2-3-1,2-3 1,2-2 0,2 0-1,1-2 1,0-1-1,-2-2 1,2 1 0,1 0-119,2 4 0,-4-1 0,-3 4 0,-1 0 1,-3-1-1,-2 1 0,-1 0 0,0 4 1,-1 1-1,1 0 0,-1-2 0,1-1 1,0 0 234,-1-2 1,1-1 0,-1-7 0,1 0 0,1 0 0,2 1 0,3-3 0,2 1 0,1-2 0,0 3 0,-1 0 0,-2 4 0,-3-2 234,-2-1 1,3 6-1,2 3 1,0 4-1,2 4 1,-2 3-1,3 2 1,3 3-1902,9 1 0,4 2 1591,3 0 0,7 6 0,1 2 0</inkml:trace>
  <inkml:trace contextRef="#ctx0" brushRef="#br3">5222 7640 12873,'-14'-14'-79,"-1"-1"1,6 3 0,-1 2 0,-1 5 0,0 5 0,0 7 0,3 7 0,0 8 0,1 6 0,-1 2 0,2 2 0,0 1 0,1 1 0,0 0 44,0-1 0,-4 2 0,2-3 0,1 2 0,-1-4 1,4-3-1,2-4 0,1-1 0,0-1-76,0 0 0,6-2 1,2-5-1</inkml:trace>
  <inkml:trace contextRef="#ctx0" brushRef="#br3">5251 7669 8410,'0'-14'282,"0"-1"1,0 1-1,2 1 1,2 3 0,6 6-1,3 2 1,3 2 0,1 0-1,4 0-94,1 0 0,4 5 1,6 1-189,2 2 0,6 2 0,-4 4 0</inkml:trace>
  <inkml:trace contextRef="#ctx0" brushRef="#br3">5323 7942 18613,'-10'-14'-5203,"1"0"3029,6 6 2024,-4-5 1,1 11 0,-2-4 0</inkml:trace>
  <inkml:trace contextRef="#ctx0" brushRef="#br3">4488 6691 8543,'-14'-15'0,"1"1"1484,4-1-819,-4 7 1,11-4 0,-4 4 0,1-2-1,-1 0 1,-2-1 0,-3 0-966,-2 1 0,3 4 1,1 6-1,-3 0 1,0 0-1,-1 2 300,3 2 0,-9 4 0,3 7 0</inkml:trace>
  <inkml:trace contextRef="#ctx0" brushRef="#br3">3913 6503 8474,'-37'-3'0,"5"-5"117,7-6 1,-1-4 0,7 4 0,1 0 0,2-1-1,2 1 1,0-2 0,1-3 0,3-4-118,5 1 0,4-12 0,1 4 0</inkml:trace>
  <inkml:trace contextRef="#ctx0" brushRef="#br3">3726 5957 8413,'-22'-19'0,"2"-2"143,4-2 1,7 4-1,1-3 1,1-1-1,3 1 1,-1-4 0,0 1-1,2-1 1,1 2-1,4-1 1,1-2 0,3-2-144,2 0 0,8 0 0,7 0 0</inkml:trace>
  <inkml:trace contextRef="#ctx0" brushRef="#br3">3740 5396 8423,'-12'-7'157,"2"-2"0,-1-9 0,6-1 0,2 0 0,1-1 0,2 0 1,2-3-1,3-2 0,6-2 0,5-2 0,5 0 0,1-1 1,4-2-113,1-2 1,-3 0 0,0 6 0,1 1 0,1 3 0,-2 4 0,-3 4 0,-2 2 0,0 1 0,-2 4 0,-1 4 0,-3 2 0,-2-1-2282,-1 0 1,0-1 2235,4 5 0,-6 6 0,-2 2 0</inkml:trace>
  <inkml:trace contextRef="#ctx0" brushRef="#br3">3726 4849 12557,'2'-13'270,"2"2"0,6 1 0,4-1 0,6-2 0,5-1 0,5-2 0,6-2 0,0-1 0,6 0 0,3 0 0,1 0 106,-4 1 1,-1 4 0,-7 2-1,-2 3 1,-3-1 0,-5 1-1,-5 1-533,-3 1 0,-8 9 0,-4 7 0,-4 6 1,-4 4-1,-6 7 0,-4 6 0,-4 6 0,-3 5 1,-1 5-1,-4 6 142,-1 7 0,13-23 0,-1 3 0,1 2 0,0 1 0</inkml:trace>
  <inkml:trace contextRef="#ctx0" brushRef="#br3">28155 6115 8345,'5'-14'-27,"-1"-1"1,8 1 0,-3-1 0,4 1 0,3 1 0,2 2 0,1 1 0,0 1 0,0-1 0,2 2-340,1 2 1,-4 1 0,3 4 0,-2-3 0,0-2 365,-1-2 0,4-2 0,0-4 0</inkml:trace>
  <inkml:trace contextRef="#ctx0" brushRef="#br3">28745 5698 8250,'0'-39'45,"0"1"1,0 8 0,0-1 0,0 6 0,0 1 0,-2 0-1,-1 1 1,-3 3 0,-1 2 0,-1 0 0,2 1 0,-1-4-755,4-1 1,-3 2 708,1-4 0,0 0 0,5-4 0</inkml:trace>
  <inkml:trace contextRef="#ctx0" brushRef="#br3">28702 5050 8550,'-28'-22'0,"3"1"0,2 2 0,1 0 216,0 1 0,-1-3 0,-2 2 0,-1 2 0,-3 1 0,-3 1 0,2 2 0,3 2 0,3 2 0,-2-3 0,-1 1 0,0 0-587,3 1 1,-2 2-1,7-3 1,2 2-1,1-1 1,3 1-1,2-1 1,3-1-1,1-2 370,4-1 1,1-1 0,1 2 0,-4 4 0,-5 4 0,-2 3 0,-3 2 0,-1 0-1,-3 0 1,-5 0 0,-1 0 147,1 0 0,-8 0 1,3 0-1,-2 2 1,1 1-1,1 4 0,1-1 1,-1 2-1,2 0 1,3 2-1,4-1-147,4 1 0,2-1 0,0 6 0</inkml:trace>
  <inkml:trace contextRef="#ctx0" brushRef="#br3">27853 4575 8300,'-13'-24'18,"3"0"0,-1 5 0,6-3 1,1 0-1,-1 1 0,-2 0 1,-1 5-1,-3 5 0,-3 6 1,-4 5-1,-3 5 188,-1 4 1,3 6 0,-5 2 0,-2 4 0,-1 0-1,0 1 1,1-1 0,4 1 0,1-1 0,4 2-1,1-3 1,1 1 0,3-2-239,2 2 1,2-5 0,5 3 0,0-3 0,3-1 0,6-1 0,7 1 0,7-3 0,6-1 0,4-3 0,4 0 0,6-1 0,5-1-2267,3-3 2298,6-1 0,-3-2 0,7 0 0</inkml:trace>
  <inkml:trace contextRef="#ctx0" brushRef="#br3">27162 4316 8535,'0'-14'77,"0"0"0,2-1 0,3 1 0,4 0 0,4 1-77,1 3 0,13-9 0,4 3 0</inkml:trace>
  <inkml:trace contextRef="#ctx0" brushRef="#br3">27709 3770 8524,'-15'-27'90,"1"3"1,4-4-1,3 6 1,-1 0-1,0 4 1,-4 5-1,1 4 1,0-3-1,0-2 1,-2-4-1,-1-1 1,1 0-1,0 0 1,2-3-1863,1-6 0,-1 1 1772,6-11 0,0-1 0,5-4 0</inkml:trace>
  <inkml:trace contextRef="#ctx0" brushRef="#br3">27507 3194 8477,'-33'0'65,"-1"0"0,1 0 0,4-1 0,2-3 0,1-2 0,1-2 0,-3-2 0,0 1 0,1 1 0,-1 1 0,1 3 1,-2-1-331,1 0 1,0-6 0,3 3 0,2-2 0,3 1 0,2-1 264,2 2 0,2-5 0,-1 5 0</inkml:trace>
  <inkml:trace contextRef="#ctx0" brushRef="#br3">26932 2993 8284,'-14'-5'64,"-1"0"0,6 0 1,-1 5-1,-1 0 1,-2 0-1,-3 2 1,-3 1-1,-5 4 1,-3 1-1,-4 3 1,-2 2-1,-6 1-200,-2 0 0,2 4 0,1-2 1,-2-3-1,-1-1 0,-1 0 1,2-1-1,5-3 0,3 0 1,6-2-1,4 2 0,4-1 19,2-1 0,4 5 0,0-3 0,3 0 0,-2-3 0,-2-2 0,-2 0 0,1 4 0,-2-1 0,-1 1 0,-3-3 369,3 3 0,-6-4 0,-1 5 1,-3 0-1,-2-2 0,-1 1 1,-2-4-1,-1-1 0,1-1 1,1 2-1,2 2 0,1-2 1,0-1-276,4-2 0,4 0 0,7-2 1,5-2-1,8-4 23,8 0 0,11-5 0,3 5 0</inkml:trace>
  <inkml:trace contextRef="#ctx0" brushRef="#br3">25968 2935 11242,'-14'0'0,"-1"-1"0,1-3 0,0-2-180,-1-2 0,1 0 0,-1-2 1,1 4-1,0 1 0,-2 0 1,-2 2-1,-1 2 0,0 1 1,-1 0-1,0 0 0,-1 1 0,-1 4 428,-1 5 0,4 7 0,-3 4 0,1 1 0,3 4 0,1 1 0,-1 2 0,0 0 0,4-1 0,4 0 0,4-3 0,3-1 0,1 2-80,2 1 1,7-5 0,2-2-1,6-6 1,5-3 0,8-3-1,5-2 1,4-2 0,5-3-1,2-1 1,6 0 0,1 0-1,3 2-538,2 3 1,7-4 0,1 4 0,3-2 378,6 2 0,6-3 1,-36 1-1,0 0 1</inkml:trace>
  <inkml:trace contextRef="#ctx0" brushRef="#br3">25076 2906 11092,'-14'-6'0,"-1"-4"17,1-2 0,6 2 0,5 2 0,8 0 0,7 2 1,7-2-1,4 1-387,2 1 0,3-5 0,0 1 0,1-3 0,2-1 530,2 0 1,-3-7 0,6-2 0</inkml:trace>
  <inkml:trace contextRef="#ctx0" brushRef="#br3">25666 2446 8884,'-22'-14'0,"1"-2"0,3-2 0,4-1 0,6 1 0,5 2 0,3 2 0,0 0 0,0-1 0,0 1 0,1-1 0,4 1-959,5 0 1136,-4-7 0,13-2 0,-3-5 1</inkml:trace>
  <inkml:trace contextRef="#ctx0" brushRef="#br3">25795 1942 9984,'-1'-14'0,"-2"0"0,-2-1-58,2 1 0,-4-1 0,2 1 0,1 1 0,-1 2 0,-2 3 0,-1 0 0,-3 2 0,-2-2 0,-1 1 0,-2-1 0,-1 2 130,-3 0 0,-4-4 0,4 4 1,-1-1-1,0 1 0,3 1 0,2 0-13,2 0 1,-7-6 0,-1 3 0</inkml:trace>
  <inkml:trace contextRef="#ctx0" brushRef="#br3">25364 1712 11335,'-34'0'0,"1"-1"0,1-3 0,1 0 0,3 0 0,0 1 0,3 0 0,1-2 0,-2 2 0,1 1 0,-1 1 0,2-2-92,-1-2 0,4-5 0,0 4 0,2-2 0,0-2 0,-1 1 1,1 1-1,0 0 0,1 1 0,2 1 0,2 3 0,0 1 1,-1 2-1,1 0 34,0 0 0,1-2 0,3-2 0,4-4 0,1-2 0,-1 1 0,-2-1 93,-4 2 0,0-3 0,-3 6 0,1 2 1,-2 1-1,-2 2 0,-2 0 0,-3 2 1,-2 1-1,-3 3 0,-2 1 0,-2 1 1,-2-2 85,2 1 1,2 2-1,3-4 1,1-2-1,4 0 1,1 1-1,4 0 1,1-1-1,1-1 1,1-2 297,-1 0-410,1 0 0,4 0 1,1 0-1,-2 2 1,-2 1-1,-3 3 0,-2 1 1,-1-1-1,2-1 1,1 0-1,1-1-34,1 0 1,-1-3 0,1-1 0,1-1 0,4-4 0,4-5 0,3-3 0,2-1-313,0 0 0,2 1 0,1 2 0,3 1 0,1-1 372,-1-2 1,5-1 0,-3-1 0</inkml:trace>
  <inkml:trace contextRef="#ctx0" brushRef="#br3">24040 1295 22048,'13'-2'337,"-3"-2"0,2 2 1,-4-4-1,2 1 0,-2-2 1,-3 1-199,-7 0 0,-4 6 1,-9 6-1,1 2 1,-2 3-1,-2 2 1,-2 1-1,-3 2 1,-1 2-1,0 3 1,0-1-1,-1 3 1,-2-2-161,-2-1 0,0 6 0,0-4 0,0 2 0,1-1 1,-1-1-1,2-1 0,1 0 0,4-4 0,1-1 0,3-3 1,4-2-89,4-1 1,4-5-1,8 3 1,2-2-1,6-3 1,3-1-1,3-2 1,1 0-1,4 0 1,2 0-1,2 0 160,2 0 0,2 0 0,1 0 1,4 0-1,4 0 0,6-2 1,5-1-81,9-2 0,12 0 0,10 5 0</inkml:trace>
  <inkml:trace contextRef="#ctx0" brushRef="#br2">4934 4057 28149,'-8'-14'-1967,"0"0"1,5-1 0,-2 1 0,1 1 0,-1 2 1776,0 1 0,-1 1 0,3-6 0,-2 1 0,2 0 0,-1 1 0,1 2 0,-2 1 381,2-1 0,-5 4 0,-1 3 1,-4 2-1,-2 2 0,1 2 0,0 1 0,-1 3 1,-1 2-1,-3 3 0,-3 2 3,-1 2 1,-2-1-1,4-1 1,-1-2-1,-4-1 1,0 1-1,1 2 1,1 1 0,0-1-1,0-2 1,0-2-1,0 3 1,0-1-1,0 0-36,-2-1 0,4-1 1,-2 6-1,0-1 1,2 0-1,2-1 0,3-2 1,-1-1-1,1 1 1,2 2-1,6 1 1,1 1-121,0-1 1,5 1-1,-4-1 1,2 0-1,1 1 1,-1-3-1,0 0 1,0-3-1,0 2 1,1 2-19,-1 2 0,-5 1 0,4 1 1,-1 2-1,1-1 0,3 0 0,0-1 1,-1 2-1,0 1 0,0-1 1,3 0-1,1-2 0,0 1 0,0 0-84,0 1 0,0 0 1,0-5-1,0 1 0,0 1 1,0 1-1,0 3 0,0-1 1,0 0-1,0 2 1,0-1-1,0 3 119,0-1 1,0-3 0,1 4-1,3-1 1,2-1 0,0 0-1,2-4 1,-1-1 0,1-1-1,0-1 1,1 0 0,1-1-1,0-2 166,1-1 0,2-7 1,1 4-1,2-3 1,2 1-1,1-2 1,0-1-1,0-2 1,0 2-1,0 1 1,2 2-1,3-2 1,2-2-231,-2-1 0,3 0 0,-5 0 1,2 0-1,0 0 0,2 0 1,1 0-1,0 0 0,-1 0 1,-4 0-1,1 0 0,-3-1 29,1-4 0,-2 3 0,-3-4 0,2 0 1,1-2-1,0-2 0,0 0 0,2 1 1,0-1-1,1 1 0,1-2 0,1-2 1,0-2-1,0 1-97,1 0 1,-2-1 0,1 1-1,0-1 1,-2 1 0,-3 0-1,-1-1 1,-1 1 0,2-1-1,-1 1 1,-2 0 0,-3-2 101,-4-4 0,4 3 1,-3-5-1,1-1 1,0 1-1,-1-2 0,-1 0 1,1 0-1,-2-2 1,0 1-1,-2-1 0,1 2 1,-2 0-31,1 2 1,-4-4 0,2 5 0,0 1 0,-1-3 0,2 1 0,-2-4 0,-2 1 0,-1-1 0,0 4 0,0-1 0,-1 1 0,-2-2 64,-2 2 0,0-4 1,3 7-1,-1 1 1,-3 2-1,-1 2 1,-1-1-1,0 1 1,-3 0-1,-2 1 1,-1 2-1,0 1 40,-1-1 0,-4 3 0,-2 0 0,-1 2 1,-4 1-1,-1 0 0,-3 0 0,-2 2 0,-2 1 1,1 2-1,-1 0 0,0 0 0,3 2-666,0 3 0,2 1 0,2 5 0,2 1 0,1 4 510,-2 6 0,-1 11 0,-2 4 0</inkml:trace>
  <inkml:trace contextRef="#ctx0" brushRef="#br2">3755 6806 9753,'0'-16'0,"-2"-2"1620,-3-1-1109,4 0 1,-12 11 0,2 4 0,-7 9 0,-6 11 0,-5 11 0,-4 12 0,-5 7 0,-4 7-527,-1 3 1,4 0 0,3-2-1,-1-1 1,3 0 0,2-4 0,7-6-1,4-7 1,8-8 0,7-2 0,4-4-62,2-1 1,0-2 0,0-4 0</inkml:trace>
  <inkml:trace contextRef="#ctx0" brushRef="#br2">3294 7784 16074,'-14'0'-428,"0"0"0,-1 0 526,1 0 1,7 2 0,6 2 0,6 6 0,1 3 0,2 3 0,-2 1 0,2 4 0,-1 2 0,1 2 0,-2 4 0,1 3 0,-3 1-1,1-1-124,0-1 0,6-4 0,-3-3 1,2-5-1,-1-3 0,4-1 0,3-3 1,3-2-1,-1-5 0,-1-4 1,3-2-1,2-4 0,2-6 295,0-7 1,-6-3 0,2-4-1,0 1 1,-1-3 0,-2-4-1,1-1 1,-2 3 0,0 4-1,-3-1 1,-2 1 0,-2-1-1,-1 4 220,-1 1 1,-1 2 0,-3 4 0,2 1 0,0 1-2670,1 4 1,7 7 0,8 8 2143,1 2 1,2 2-1,5 4 1</inkml:trace>
  <inkml:trace contextRef="#ctx0" brushRef="#br2">8546 10201 8383,'-2'-14'0,"-1"-1"51,-2 1 97,0 0 1,7-1 0,1 1 0,3 0 0,2 1 0,4 2 0,0 1 0,3-1 0,-1 0 0,2-1 0,2 4 0,1 0 0,-2 2 34,-1 0 1,-1 1 0,-1 5 0,-1 1 0,-3 4 0,-6 5 0,-4 3 0,-4 3 0,-6 3-1,-4 5 1,-4 1 0,-1 2-253,1 2 0,2-3 1,2 7-1,1-2 1,2-2-1,3-1 0,0 3 1,2-1-1,-1 0 1,4-4-1,3-2 1,3-3-1,4 0 178,1-4 0,1-6 0,6-3 0,-1-1 0,0-4 1,2-1-1,2-4 0,3-4 0,1-7 0,4-6 0,1-4 1,2-2-1,-1-3 52,1 0 1,0-6-1,-2-1 1,-1 0-1,-2-2 1,0 2-1,-2-2 1,-4 2-1,-6-2 1,-4 2-1,-1 0 1,-4 3-1,-2 3-132,-1 5 0,0 3 0,-1 8 0,-2 2 0,0 3 0,6 2 0,8 1 0,6 0-571,1 1 0,3-1 0,0 3 0,1-1 0,4-2 0,2 2 542,6 1 0,3-4 0,6-2 0</inkml:trace>
  <inkml:trace contextRef="#ctx0" brushRef="#br1">5208 4619 8212,'0'19'0,"0"0"130,0-1 0,0-7 0,1-3 0,3 0 0,2-2 0,2 1 1,3-4-1,2-2 0,3-1 0,2 0 0,2 0 0,3 0 0,4 0 1,3 2-32,4 3 1,11 3-1,-2 6 1,2 1-1,1-1 1,0 0-1,4 1 1,1-1-1,2 2 1,-1 2 0,1 1-1,3 0 1,5 2-1,4 1 1,1 1-1,-4-4 8,-3-3 1,4 0 0,-1 1 0,-1 2-1,-4-1 1,-4-4 0,-5-2 0,-2-4-1,1 1 1,1 1 0,-2 3 0,-1-2-1,-2 2-21,0-1 1,2 3 0,1-1-1,4 2 1,-1 2 0,1 1-1,-4-2 1,1-1 0,-1-1 0,2-1-1,-2 1 1,-2-3 0,-4 0-105,-2-3 0,-1-4 1,1 3-1,-4-2 1,-4-2-1,-3-3 1,-1-1-1,-4 0 1,-1 0-1,-2 2 0,0 1 1,2 3-150,1 2 1,-9 0-1,2 2 1,-4-4-1,-5-1 1,-6 0-1,-9-2 1,-9-1 39,-6-2 0,-10-7 1,-4-2-1,-5-4 1,-5-1-1,-3-1 1,-2 1-1,0-1 1,-3 1-1,-3-2 1,-5-2-1,0-1 1383,0 2-1213,-4-6 0,1 6 0,-9-7 1,37 11-1,0 0 0,-1 0 0,0 1 1,-1-1-1,-1 0 0,0 1 1,-1 0-1,0-1 0,0-1 0,-1-1 1,0-1-1,-2-1 0,-1-1 1,-1 1-1,-1-1 0,-1 0 0,1 1 5,1 1 1,1 0 0,5 1 0,1 0 0,-34-13 0,6 3 0,9 2 0,7 3 0,8 2 0,7 2 0,3 2 0,3-1 0,3 3 0,5 0 0,3 4 92,0 2 1,5-4-1,-4 6 1,2-1-1,2 0 1,3 0-1,0 2 1,1 1-1,-1 1 1,2-2-84,1-2 0,4 0 0,2 5 0,14 2 0,11 2 1,8 6-1,6 3 0,8 3 0,8 1-42,5 3 0,8 4 1,3-5-1,3 0 0,2 0 1,4 2-1,-37-10 1,1 0-1,4 2 0,0 0 1,2 0-1,1 1 1,1 0-1,0 1 0,-1-1 1,0 1-1,0-1 1,-1 0-1,-1 1 0,0-1-34,-2 1 1,0-1 0,34 10 0,-17-3 0,-5-4 0,-7-4 0,-5-2 0,-5-1-1,-4-1 1,-5 1 0,-4 0 0,-3-1 0,-1 2 0,-3 1-105,-2-3 0,-2 4 1,-1-3-1,-3 2 0,-7 1 1,-8-2-1,-9-3 0,-10-1 1,-10-6-1,-9-4 0,-10-7-14,-8-2 0,-11-4 1,31 7-1,-1 0 0,-1-1 1,-2-1-1,0 1 0,-1 0 1,1-2-1,1 1 1,-1 1-1,0-1 0,0 0 1,-1 0-1,-1 0 0,0 0 1,0-1-1,1 0 1,2 0-1,2 0 0,-37-11 1,8 1 111,3 0 0,0 2 0,7-2 0,3 0 0,6-1 0,0-1 0,3 2 0,-1 3 0,6 3 0,5 1 0,10 2 0,9 4 269,4 4 1,9 4 0,7 1 0,8 0 0,8 0 0,8 0 0,10 1 0,9 5 0,10 7 0,9 6 0,8 4-180,7 2 1,-38-10-1,0-1 1,3 2 0,0 0-1,-1 1 1,1 0 0,1 0-1,2-1 1,1 1 0,0 0-1,3 0 1,0 1-1,0 0 1,1-1 0,1 2-1,0-1 1,0 0 0,1-1-1,-2 1 1,0-1 0,-2-1-1,-1 0 1,-4 0-1,0-1-162,-3-1 0,-2 0 1,31 10-1,-2 0 1,0 0-1,-3-1 1,-6-4-1,-9-3 1,-6-2-1,-1 2 0,-2 2 1,0 1-1,-6-3 1,-7-3-1,-8-5-100,-3-2 0,-10 4 0,-7-5 0,-14-4 0,-12-2 0,-10-7 0,-6-4 0,-5-5 0,-6-2 112,-7-2 1,-3-3 0,-3 3 0,6-1 0,5-2 0,4 0 0,-3 0 0,-1-2 0,0 1 0,2-1 0,1 2 0,-3-1 0,-4-3 0,-6 0 81,0-1 1,-5 0-1,-3 0 1,33 15 0,-1-1-1,-3 1 1,-1 0 0,-1-1-1,1 1 1,1 0-1,1 1 1,3 0 0,2 2-1,-27-8 1,17 4 0,15 6 138,12 4 1,18 3 0,9 2 0,8 0 0,6 0 0,5 0 0,5 2 0,6 3 0,8 4-1,12 6 1,7 4 0,8 5 0,2 3 0,3 2-58,-1-1 0,1-2 0,0 0 0,2 1 0,0-2 0,-39-10 0,0-1 0,1 1 1,1 1-1,-1 0 0,2 1 0,-1-1 0,1 0 0,-1-1 0,-2-1 0,33 11 1,-11-2-1,-7-2-194,-3-4 0,-2-1 0,-7-1 0,-2-3 0,-7 0 0,-7-4 0,-4 0 1,-2 0-1,0 1 0,-3 1-567,-4-1 0,-8-5 0,-8 0 681,-6-2 0,-9-8 0,-4-2 0</inkml:trace>
  <inkml:trace contextRef="#ctx0" brushRef="#br1">5870 3338 10340,'4'-22'0,"3"1"286,1 0 0,-3 5 1,3-3-1,-2 3 1,-3 2-1,-1-1 1,-2 1-1,0-1 1,0 1-1,-2 1 1,-3 2 203,-4 1 1,-4 7-1,-1-2 1,-1 5 0,1 5-1,-2 5 1,-2 4 0,-3 5-1,1 5 1,-3 5 0,-1 3-1,-4 5 1,-6 3-639,-3 5 1,0 1 0,-2-3-1,0 0 1,-2 2 0,-4 1-1,-2 2 1,4-1 0,5-4 0,3-6-1,4-7 1,6-6 0,6-5 110,3-6 0,8-7 1,4-10-1,6-6 1,4-3-1,2-1 1,2-1-1,0 3-2355,-1 2 1,1-1 2380,4 6 1,1-12 0,-1 1 0</inkml:trace>
  <inkml:trace contextRef="#ctx0" brushRef="#br1">6143 3741 8378,'0'-14'282,"0"-1"1,0 1-1,0-1 1,0 1-1,0 0 1,2-1-1,1 1 1,3-1-1,2 1 241,3 0 1,2 1 0,2 2 0,-1 1 0,0 1-1,1-1 1,-1 2 0,0 0 0,1 2 0,-1-1-503,1 4 1,-7 3 0,-4 5 0,-2 4 0,-4 4 0,-1 3 0,-3 2 0,-2 2 0,-3 1 0,-1 2 0,1-1-80,2 4 0,1-1 1,-4 1-1,4-4 0,2 1 1,3-3-1,1 3 0,2-3 1,0 1-1,0-3 0,0-1 1,2-1-1,3 0 160,4-3 0,4-3 1,1-1-1,1-4 0,1-3 1,1-2-1,4-2 0,0-4 1,1-7-1,-1-6 0,2-2 1,-1-1-1,2-1 0,-2-2 0,-1-3 0,-5 0 0,2-3 1,1-1-1,-2-1 0,-2 1 0,-4 0 1,-1 0-1,-1-2 0,-1 1 0,-1 1-319,-1 3 1,-5-1 0,4 10 0,-3 3 0,-2 1-1,-2 3 253,-3 3 1,5 4 0,0 8 0,8 1 0,5 2 0,3-2 0,2-2 0,3-1 0,-1 0 0,1 0-1,-2-1-106,2-4 0,0 2 0,5-7 0,-4 1 0,0-1 0,-1 0 0,1 1 1,-1-1-1,0 2 0,-3 2 70,-2 3 0,-8-5 0,-2 0 0</inkml:trace>
  <inkml:trace contextRef="#ctx0" brushRef="#br2">8574 12331 12317,'-14'-23'0,"0"6"0,1 4 0,2 3 117,1-1 0,7 3 0,-2 2 0,3 4 0,2 9 0,2 4 0,3 5 0,4 3 0,4 7 0,0 4 0,-2 3 0,-1 1 0,1 1 0,2 4-37,1 2 1,1 1 0,-1-2 0,0-2 0,-1 2 0,-2 0 0,-3 0 0,-1-3 0,-4-2 0,-2-5 0,-1-3-1,0-4 1,-1-4-2219,-4-6 1,-3-5 2519,-6-8 0,-7-13 0,-1-3 0</inkml:trace>
  <inkml:trace contextRef="#ctx0" brushRef="#br2">8373 12374 14649,'0'-29'0,"0"2"0,0 3 980,0 5-293,6 3 0,2 0 0,8 0 0,3 0 1,7 5-1,4 3 0,6 4 0,2 3 0,5 1 1,5 1-1,2 4 0,-1 6-664,-2 7 1,-1 0-1,-1 6 1,-2 3-1,-6 3 1,-7 4 0,-6-2-1,-5 0 1,-3 1-1,-3 4 1,-4 0-1,-4-2 1,-5-2 8,-5 1 1,-7 4-1,-9-4 1,-1-2 0,-4-3-1,-3-4 1,-3-2 0,-3-1-1,0-1 1,-2-2-1,2-5 1,-2-4 0,2-2-1,0-2-332,3 1 0,6-2 0,4-7 0,1-3 1,5-4-1,5-4-34,6-2 0,4-5 1,1-3-1</inkml:trace>
  <inkml:trace contextRef="#ctx0" brushRef="#br2">9049 12244 24066,'0'-14'316,"0"4"0,2 1 1,3-1-1,4 2 0,5 3 1,6 4-1,4 1 1,4 0-1,6-2 0,4-1-357,4-2 1,6-4 0,0 2-1,-3 1 1,-5-1 0,-8 4 62,-7 2 0,2-6 0,-4-1 0</inkml:trace>
  <inkml:trace contextRef="#ctx0" brushRef="#br2">9222 12216 18055,'-15'11'0,"1"2"0,1 4 0,4 4 0,2 5 0,2 2 0,1 4 0,0 3 0,3 2 0,2 3 0,4 0 0,3 0 0,2-3-299,-1-2 0,1 5 1,4-3-1,-1 0 1,-2-4-1,-1-2 1,0-3-1,-1 1 1,-1 0-1,0-2 1,-2-1-8,1-2 1,4 0 0,-3 4 0</inkml:trace>
  <inkml:trace contextRef="#ctx0" brushRef="#br2">9265 12676 24434,'-13'-6'-80,"4"-4"1,2 2 0,7-2 0,0-1-1,2 0 1,3 0 0,6 3 0,6 0 0,7 1-1,3 0 1,4 0 101,2 1 1,-1-4 0,5 5 131,-2 2 0,5-5 0,-3 0 0</inkml:trace>
  <inkml:trace contextRef="#ctx0" brushRef="#br2">9840 12403 24434,'0'-15'102,"0"1"1,-6 1 0,-4 3-1,-2 6 1,-4 2 0,-2 2 0,-3 2-1,0 2 1,1 8 0,1 4 0,-1 3-211,1-2 0,0 4 0,6-2 0,4-1 0,4-2 1,3 0-1,2 2 0,0 1 0,3-2 0,5-1 0,8-1 1,4-1-1,2 0 138,0 1 1,1-1 0,2 1-1,-2-1 1,-3 0 0,-2-1-1,-2-2 1,-3-1 0,-4 1-1,-5 2 1,-8 0-142,-5-4 1,-10-2 0,-5-7 0,-4 0 0,1 0 0,2 0 0,1 0 0,0 0 0,1-2 0,4-1 0,3-3-113,2-2 0,6-2 0,1-4 0</inkml:trace>
  <inkml:trace contextRef="#ctx0" brushRef="#br2">10114 12575 24434,'0'-9'384,"0"-1"0,1 1 1,4 1-1,5 1 0,4 2 1,4-1-1,2 0 1,3-1-1,2 4 0,3 0-307,0-2 1,1 3 0,0-2 0,-2 2 0,-1 2-147,-2 0 0,0 0 0,4 0 0</inkml:trace>
  <inkml:trace contextRef="#ctx0" brushRef="#br2">10660 12201 24374,'-14'0'0,"0"2"-183,-1 3 1,2 4-1,2 10 1,2 5 0,-1 5-1,2 5 1,3 2 0,4 3-1,1-1 1,1 1 0,4-3-1,5-2 1,3-2-864,1 1 0,0-7 0,-1 1 0,-2-4 674,-1-6 1,-1 6 0,6-1-1</inkml:trace>
  <inkml:trace contextRef="#ctx0" brushRef="#br2">10459 12417 9364,'-2'-14'0,"-1"-2"0,-2-2 622,2-1 0,8 0 0,5 4 0,4 1 0,5 0 1,7-1-1,4 2 0,5 4 0,0 4 0,1 3 1,-3 2-1,-1 0 0,-1 2-644,-4 3 1,-8 4 0,0 9 0,-5 3 0,-2 1-1,-4 4 1,-2-1 0,-3 1 0,-1-2 0,-2 1-1,0 1 1,0-2 0,0-5-104,0-3 0,-5-1 0,-1-3 0,-1-4 1,1-8-1,3-8 0,1-6 0,2-4 1,0-2 137,0-3 1,0-1 0,0-5 0,0 1 0,0 0 0,0 3 0,2 1 0,1 0 0,3 0 0,2 2 0,3-1 0,4 2-161,4 1 1,-3 2 0,3 7 0,-3 3 0,-1 1 0,-1 4 0,0 2 0,1 1 0,-1 1 0,0 4 0,-1 5-1,-2 2 1,-1 3-33,1-1 0,-3 5 0,0 1 0,0-3 0,0-1 0,2 0 0,-1 2 0,1 1 0,0-2 0,-1-2 0,1-4 0,1-1 0,2-1 557,1-1 0,1-1 0,-1-7 0,2 0 1,1 0-1,4-2 0,0-3 0,0-4 1,-2-4-1,0-2 0,0-1 0,-1-1 1,-4-4-340,-4-1 1,1 3 0,-6-4-1,-2 1 1,-1 1 0,-4 2-1,-3 4 1,-6 6 0,-5 2 0,-5 4-1,-3 2 1,-4 2 0,-4 4-189,0 5 1,3 7-1,3 4 1,4 0-1,0 0 1,2-2-1,3 2 1,6 1-1,3 2 1,4 0-1,3 1 1,2 1-1,6 0 286,7-2 0,4-2 0,9 2 0,3-5 0,1-3 0,-1-3 0,-1-3 0,1-4 0,2-1 0,2 0 0,-2-4 0,-2-4 1,-1-7-76,0-2 0,4-4 0,1-2 0,-2-3 0,-2-1 0,-3-4 0,0-1 0,-1-2 0,0-1 0,-6-2 0,-4-2 0,-6 2 0,-5 0-139,-4-1 1,-7 7 0,-4-1 0,-4 5 0,-5 6 0,-4 4 0,-1 8 0,0 2 0,1 4 0,-1 2 0,1 6-1,2 3 1,4 1 126,1 1 0,6 4 0,2 0 0,2 0 0,3 0 0,1 1 0,2-1 0,2 0 0,2 2 0,4 0 1,4-1-1,0-1-116,4 2 0,4-5 0,-3 3 1,4-3-1,1-1 0,2-1 1,0 1-1,0-3 0,0 0 1,0-4-1,0-2-14,2-3 1,1 5-1,2 0 1</inkml:trace>
  <inkml:trace contextRef="#ctx0" brushRef="#br2">12157 12302 25311,'-29'0'0</inkml:trace>
  <inkml:trace contextRef="#ctx0" brushRef="#br2">12114 12446 22031,'14'0'445,"0"0"0,1 0-664,-1 0 1,0 6 0,1 2 0</inkml:trace>
  <inkml:trace contextRef="#ctx0" brushRef="#br2">13380 12518 23747,'-15'0'-126,"4"-5"0,-2 0 0,-3 2 1,0 1-1,-1 2 0,-1 0 0,-3 0 301,-1 0 1,-2 7 0,-5 2-1,-1 4 1,-2 2 0,-2-1 0,2 0-1,2 1 1,1-1 0,0 0 0,2 2-1,2 2 1,2 3 0,2 0 0,4 1-1,1-1-293,1 0 0,3 4 0,0-1 1,4 3-1,2 2 0,3-2 1,1 0-1,2 1 0,0 2 0,0 2 1,0 2-1,2-1 0,1-1 16,2-2 0,6 4 0,0 0 0,5-4 0,3-3 0,1-3 1,-1 0-1,2 0 0,1-3 0,4-4 0,1-4 0,1 0 1,1-2 187,0-1 0,0 1 0,1-5 0,2 1 0,3-1 0,2-3 0,1-1 0,1-2 0,-2 0 1,-2 0-1,-2 0 0,1-2-27,-1-2 0,1 0 1,-5-5-1,-2-1 0,-1 1 1,-2-3-1,1-2 0,1-4 1,-1 1-1,-1 1 0,2 0 1,3-2-1,3-2-76,1-3 1,-4 4-1,-5-5 1,1 0-1,1 0 1,-2 0-1,-5-2 1,-3-1-1,-3-1 1,-2-3-1,-3-2 1,-1-4-1,-4 0-78,-2 3 1,-2-1-1,-2 0 1,-4-2-1,-1-1 1,-1 1-1,-1 4 1,0 2-1,-1 2 1,-3 1 0,-4 1-1,-1 1 1,0 4 6,-2 1 0,-3 2 0,-9 4 0,-6 1 0,-2-1 0,-3 3 0,1 2 0,0 5 0,0 4 0,0 1 0,0 1 0,1 4-465,4 5 1,-2 7 0,6 2 0,4 1 0,4-1 0,7 0 0,5-1 623,4-2 1,-3 4-1,5 3 1</inkml:trace>
  <inkml:trace contextRef="#ctx0" brushRef="#br2">13523 12748 13028,'0'-14'0,"0"-1"407,0 1 1,0 4 0,-1 2-1,-4 0 1,-5 2 0,-2-1 0,-3 4-1,-1 2 1,-3 1 0,-3 0 0,-2 1-1,0 4 20,-2 5 0,1 1 0,-1 0 0,4-1 1,1 1-1,3 2 0,4 1 0,3-1 1,3-2-1,1-1 0,4 1 0,2 2-624,1 1 1,1-5 0,4-1 0,5 0-1,4-1 1,3 1 0,3 0 0,-1 3-1,2 0 1,3 0 0,1-1 0,1 1-1,-2 2 1,1 1 291,2 1 0,-3-1 0,-1 1 1,-2-1-1,-4-1 0,1-2 1,-2-1-1,-2 1 0,-6 2 0,-6 1 1,-9 0 13,-7 1 0,-2-6 0,-10-1 0,-2 0 0,-6-1 0,-1-1 0,0-1 0,3 0 0,1-1 0,3 0 1,-3-3-1,1-1 0,0 0-692,2 0 615,9 0 1,-2-6-1,7-2 1</inkml:trace>
  <inkml:trace contextRef="#ctx0" brushRef="#br2">13408 13554 12052,'2'-15'0,"1"1"492,2 0 0,0 4 0,-5 0 0,0-1 1,0-2-177,0-1 0,-2 6 1,-1 5-1,-2 6 0,2 8 1,1 5-1,2 5 0,0 1 1,0 6-1,0 3 0,0 6-200,0 0 1,0 5 0,0-4-1,0 4 1,0 1 0,2 1-1,1 3 1,2 1 0,-2 0-1,0 1 1,1 4 0,2 3-1,0 2 1,2-2-163,0-4 0,-3 4 0,5-5 0,-1 1 0,-1-6 1,-1-6-1,-3-7 0,1-4 0,-2-3 0,-1-4 1,-2-1-369,0-3 0,-5-2 0,-1-4 0,-2-2 1,-2-7-706,2-6 1,-5-5-1,4-6 1,-4-1 1113,-1 1 1,-7-1 0,-1 1 0</inkml:trace>
  <inkml:trace contextRef="#ctx0" brushRef="#br2">13250 14417 16227,'0'-14'49,"0"7"1,0 7 0,2 8 0,2 5 0,6 1 0,4 2 0,4 2 0,1 3-1,0 1 1,1 4 0,0-1 267,3-1 1,-6 7 0,4-6 0,-2 1 0,0 1 0,-1 0-1,0 2 1,-1 0 0,2-2 0,-1-2 0,-4-2 0,-2-1-1,-3-1-207,2 0 1,2-4 0,0-5 0,-2-4-1,-1-2 1,-1-4 0,1-6 0,-2-5-1,0-4 1,0-3-294,3-3 1,-3-4-1,2-7 1,1-4 0,2-2-1,1-3 1,2 1 0,2-2-1,1-2 1,-2-1 0,-1 2-1,-1 2 175,-1 6 0,0 2 1,1 3-1</inkml:trace>
  <inkml:trace contextRef="#ctx0" brushRef="#br2">13941 15208 8745,'0'-14'0,"0"0"125,0-1 1,0 1 0,0-1-1,-2 1 1,-1 0 0,-4 1 0,1 2-1,-2 3 1,-2 1 0,-4 2 0,-3 1-1,-3-1 1,-2 2 0,-5 3 1829,-5 4-1940,-8-2 0,5 11 0,-7-2 0,1 5 1,-4 5-1,0 0 0,0 1 0,2 0 0,0 4 1,1 1-1,2 2 0,2 0 24,-2-1 0,5 3 0,3 1 1,5 1-1,4 1 0,3 0 1,4-1-1,4-1 0,8-2 0,4 1 1,4 1-1,6 1 0,4-2 84,6-6 1,0 2 0,6-4 0,0 1 0,2-2-1,4 1 1,0-3 0,-1 1 0,-3-3 0,3-2-1,1-2 1,3 1 0,2-1-189,3 0 1,0 1 0,0-1 0,0-1 0,3-2 0,3-3-1,0-2 1,-2-2 0,-6-4 0,-5-5 0,-2-5 0,-2-4-1,-1-4 133,1-1 0,-6-8 1,-3 0-1,0-7 1,-1-3-1,-2-3 0,-1-1 1,-1-2-1,-3-2 1,0-3-1,-4-3 1,-2-2-1,-4 2 129,-6 1 1,-4 1 0,-8 2 0,-3-1 0,-5 4 0,-1 4 0,-1 6 0,2 4 0,-3 3 0,-3 3 0,-2 4-1,3 4 1,3 4-930,1 2 1,-4 4 0,-3 6-1,-2 0 1,2 1 0,4 6 721,4 7 0,-10 7 0,4 8 0</inkml:trace>
  <inkml:trace contextRef="#ctx0" brushRef="#br2">13739 15439 8482,'-14'-16'0,"-1"-2"52,1-1 1,0 0 0,-1 4-1,1 2 1,0 2 0,-1 3 0,1 2-1,-1 3 1,-1 1 0,-1 2 0,-2 2-1,1 2 1,2 6 0,2 3 95,-1 1 0,1 7 1,-1 1-1,3 2 1,1 0-1,3 2 1,1 1-1,4 0 1,1-1-1,2-4 1,0 1-1,2-3-143,3 1 0,-2-3 1,7-7-1,2-3 0,4-2 1,3-2-1,1-4 1,-1-4-1,0-4 0,0-3 1,2-5-1,1-1 1,1-3-1,-2 0-30,-1-3 0,-4 4 0,3-5 0,-3 0 1,-1 2-1,-2 3 0,-2 3 0,-3 1 285,-2 1 1,-1 12 0,-5 7 0,0 6 0,0 5 0,0 2 0,0 3 0,0 1-1,2 2 1,2-2 0,6-1 0,3-2 0,1 0-740,1-1 1,-1 3-1,-1-2 1,-2 0-1,-1 0 479,1 1 0,1-1 0,3-5 0</inkml:trace>
  <inkml:trace contextRef="#ctx0" brushRef="#br2">14200 15726 14922,'-8'-9'-729,"3"-1"1,2 1-1,-1-1 1118,0 0 0,5 2 1,9-3-1,3 3 1,3 2-1,3 3 1,3 3-1,2 3 1,0 3-1,3 2 1,4 5-1,4 3 1,2 5-1,3 0 0,1 1-279,2 0 0,2-3 0,3 5 0,5 0 0,3-1 0,1-2 0,2-2 0,2 2 0,5-1 0,1 1 0,2-2 0,-6 0 0,-2 1-191,-3-3 1,-5 4-1,-2-2 1,-2 0-1,-2 1 1,-3-1 0,-2-2-1,-2-1 1,-3-3-1,-2-3 1,-3-5 0,-3-4-609,-5-1 1,-2 0 0,-4 0 0,1 0 0,-2 0 0,-4 0 594,-8 0 0,-13-6 1,-15-2-1</inkml:trace>
  <inkml:trace contextRef="#ctx0" brushRef="#br2">15610 15913 12801,'-10'-4'0,"2"-3"272,2-1 1,1 3 0,6-3 0,4 2-1,5 3 1,4 3 0,5 3 0,5 3-1,3 2 1,4 4 0,1 0 0,1 4-170,-1 4 1,4-3-1,-1 6 1,0-1-1,-2-1 1,-4 1-1,-3-1 1,-2 1-1,-2-1 1,-4 0-1,-7-2 1,-6 0 0,-4 0-219,-1-1 0,-6-2 1,-5-3-1,-7-2 0,-6-2 1,-5 3-1,-4 0 1,-6 3-1,-2-2 0,-2-2 1,1-2-1,2 3 1,2 0-1,-1 1 248,3-3 0,-6 3 1,5-5-1</inkml:trace>
  <inkml:trace contextRef="#ctx0" brushRef="#br2">16760 16144 7874,'-14'-15'0,"0"1"0,-1 1 0,1 2 198,0 1 1,-6 7 0,0-2 0,-3 4 0,-2 1 0,-3 0 0,0 1 0,-1 4 0,-1 5 0,-2 2 0,-2 4 0,0 2 0,1 3-53,-1 1 1,5-3-1,6 5 1,-1 2-1,1 1 1,4 3 0,3 2-1,2 2 1,1 0-1,2 1 1,3 2 0,1 1-1,4-1-146,1-2 1,9 3-1,2-4 1,4-2-1,2-2 1,1-1-1,1-2 1,4-1-1,1-4 1,4-1-1,1-4 1,3-1-1,2-1 1,2-1-104,-2 1 1,5-7 0,0-4-1,1-2 1,-1-2 0,-1 0 0,1-2-1,2-2 1,-1-6 0,-1-3-1,-1-1 1,0-2 0,0-2 137,1-1 0,0-5 0,1 3 0,-4-1 0,-4-2 0,-1 0 0,-2 0 0,-3-3 1,-5-4-1,-3-4 0,-3 0 0,-2-3 0,-3-2 27,-1-5 0,-3-3 1,-5 2-1,-4-4 1,-5 0-1,-2 1 0,-3 4 1,-1 5-1,-1 8 1,-4 5-1,-1 5 0,-4 1 1,-3 3-200,-4 2 0,1 4 0,-7 0 0,-1 4 0,-1 2 0,-1 3 1,2 1-1,3 4 0,2 1 0,2 3 0,-1 2 137,1 4 0,-1 7 0,5 3 0</inkml:trace>
  <inkml:trace contextRef="#ctx0" brushRef="#br2">16415 16518 13816,'10'-8'266,"-1"3"0,4 3 1,3 2-1,5-1 0,0-3 1,1 0-1,-1-1-323,0-1 0,4 2 1,-2-5-1,-1-2 0,-1-2 1,-2-2-1,0 1 1,-3 0-1,-3-2 0,-5-2 1,-2-3-1,-3 0 1,-1 1-1,-2 2 0,0 2-35,0 2 0,-6 4 0,-4 2 0,-4 2 0,-4 3 0,-1 1 0,0 2 0,-2 2 0,-1 2 0,-2 6 0,1 3 0,1 3 0,1 1 273,0 2 1,2 5 0,5-3-1,-1 0 1,3 1 0,2 1-1,5 1 1,4 0 0,1-2-1,0 0 1,1-1 0,6 0 0,5-2-219,6 2 1,6-5-1,-3 3 1,1-3 0,4-3-1,1-2 1,2-1 0,-1-1-1,1 1 1,0 0 2,0 1 1,6 1-1,2 3 1</inkml:trace>
  <inkml:trace contextRef="#ctx0" brushRef="#br2">17163 16604 17365,'-22'-2'-433,"3"-2"225,9 2 1,5-3 0,10 10-1,6 3 1,7 2 0,6-1 520,3 2 1,8 1-1,4-1 1,2-2 0,2 1-1,0 0 1,2-2 0,3 0-1,5-2 1,3 2-1,3-2 1,2 2 0,3-1-1,0-1 1,0-3-258,-4-1 0,0 3 1,-3-1-1,1 0 1,-2-3-1,-5 1 1,-7 1-1,-5 2 1,-6-2-1,-4-1 0,-5-1 1,-3 2-1,-3 2-704,-3-2 1,-2 1-1,-2-1 1,-3 3-1,0 1 1,-1 1 0,-2-2 551,-7 0 0,-4 6 0,-9-4 0</inkml:trace>
  <inkml:trace contextRef="#ctx0" brushRef="#br2">18329 16618 12757,'-2'-19'174,"-3"0"1,4 0 0,-3 6-1,8 3 1,5 7 0,4 5 0,3 4-1,2 1 1,1 1 10,-2 0 0,6 1 0,1 6 0,1-1 1,1 0-1,-2 1 0,1 1 0,3 1 1,0 3-1,0-1 0,-4 0 0,-4 0 1,-2-1-1,-2-1-399,-3 2 0,-4-3 1,1 4-1,-7-4 1,-6-2-1,-8 2 1,-9 2-1,-7 1 1,-6-2-1,-4-1 1,-1 0-1,-2 2 1,0 1-2466,0-1 1953,-5-2 543,8 4 0,-6-4 0,0 5 0</inkml:trace>
  <inkml:trace contextRef="#ctx0" brushRef="#br2">19465 16690 8146,'0'-16'0,"-1"-1"133,-4-2 0,2 4 1,-7 6-1,-1-1 1,-2 0-1,-1 2 1,-2 2-1,-5 3 1,-6 3-1,-7 3 1,-3 3-1,-3 2 0,0 5 43,2 5 0,-3-2 1,2 5-1,-1-1 0,2 3 1,4 1-1,5 0 0,4 1 1,1 2-1,2 2 0,2 0 1,8 0-1,4 0-126,4-1 1,3 1 0,1 0-1,1 0 1,4-2 0,5-2 0,3-2-1,3-1 1,1-1 0,2 0-1,0-2 1,2 0 0,3 0 424,3-1-565,2 4 0,0-6 1,0 3-1,1-3 0,4-1 1,4-1-1,4-1 0,1-2 1,0-3-1,0-1 1,2-4-1,1-2 52,2-1 0,5 0 0,-5-1 0,-2-4 0,-1-5 0,-2-4 0,0-4 0,-1-1 0,-2 0 1,-3 0-1,-1-2 0,1 0 0,2-1 139,-3 0 0,-5-2 1,-9-5-1,-3 0 1,-4-1-1,-6-2 1,-4-4-1,-8 1 1,-10-1-1,-9-1 1,-7-3-1,-5 0 0,-4 1-214,-4 6 0,-2 4 1,-3 4-1,-1 2 1,2 2-1,1 4 1,2 1-1,1 3 0,2 3 1,2 4-1,0 1 1,-1 0-1,4 2-3736,5 2 3849,-2 7 0,9 2 0,-5 6 0</inkml:trace>
  <inkml:trace contextRef="#ctx0" brushRef="#br2">19235 16805 8547,'0'-6'332,"0"6"1,0 10 0,0 6-1,0 4 1,0 1 0,0 2-225,0-1 1,0 2 0,-2 5 0,-1-2 0,-2-2 0,1-2 0,-1-1 0,-2-1 0,1 0-1,-2-2 1,2 0 0,-2-1 0,1-4-277,1-3 0,3-9 0,7 0 1,6-7-1,3-5 0,1-4 1,1-4-1,1 1 0,1 1 350,2 1 1,2 1 0,-2-1 0,4 1 0,1 0 0,-2-1 0,-1 2 0,-4 2 0,-1 3 0,-1 2 0,-1 3 0,1 1-30,-1 2 0,-6 2 0,-3 2 0,-4 6 0,-1 3 1,0 1-1,0 1 0,0-1 0,0 0 0,0 1 1,-1-1-1,-2 1-401,-2-1 0,0 0 0,5 1 1,0-1-1,0 1 0,0-1 0,-2 0 248,-2 1 0,2 5 0,-4 3 0</inkml:trace>
  <inkml:trace contextRef="#ctx0" brushRef="#br2">19494 16503 9649,'-8'-6'93,"0"4"0,5-4 176,-2 0 1,-1 4 0,2-4 0,-2 1 0,-2-2 0,-3 1 0,-2 0-1,-1 2 1,-1 3 0,1 1 0,-2 0 0,-2 0-206,-1 0 1,-2-2 0,4-1-1,-4-2 1,0 2 0,0 0-1,2 0 1,0-4 0,0-1-1,1-3 1,2-2 0,2-1 46,0-1 1,4-4 0,0-2 0,1-3 0,-1-4 0,2-4 0,0-2 0,2 1 0,-1-3 0,3 0 0,-1-4 0,0-2 0,2-1-65,1 0 0,2 4 1,0 1-1,0 0 0,0-1 1,0 3-1,2 0 0,3 4 1,4 0-1,2 0 0,1-1 1,-3-1-1,4 1-80,5-1 0,-2-1 0,4 5 0,-1-1 0,2 4 1,0 0-1,1 1 0,1 1 0,2 2 0,3 3 0,2 2 1,2 2 38,1 2-65,1-1 0,-5 1 1,0-1-1,-2 3 1,-2 0-1,-2 4 0,-3 0 1,-2 2-1,-4-2 1,-2 2-1,-3-1-1535,2 4 0,-1 1 0,-5 4 1594,-10 3 0,-13-4 0,-4 6 0</inkml:trace>
  <inkml:trace contextRef="#ctx0" brushRef="#br2">19221 15064 8233,'-10'-12'0,"2"0"203,2 3 0,1 4 1,6-3-1,4 2 1,5 1-1,3 0 0,3-1 1,3-1-1,5 1 1,3 1-1,2 0 1,1-1-15,4-2 0,-2 3 0,4-3 0,0 0 1,-4 2-1,-2-2 0,-1 1 0,-2 1 0,-3 3 1,-5 1-1,-3 2 0,-2 0-267,1 0 1,-7 2 0,-3 3 0,-5 4 0,-5 4-1,-5 1 1,-3 2 0,1 2 0,0 1 0,3-1 0,-2-1-1,-1 1-387,3 1 0,-2 2 1,4-4-1,1 4 0,-2 0 1,1 0 464,1-4 0,-5 6 0,3-1 0</inkml:trace>
  <inkml:trace contextRef="#ctx0" brushRef="#br2">20314 14302 9268,'-5'-27'0,"0"3"0,2 5 556,2 3 1,-4 6 0,-2 2 0,-1 2 0,-3 2 0,-3 4-1,-4 5 1,-2 5 0,-1 3 0,-2 1 0,1 2 0,-2 3-1,0 5-474,0 3 0,0 2 0,-3 0 0,1 0 1,4-1-1,1 3 0,4 1 0,1 1 1,3-1-1,3 0 0,5 0 0,4 3 1,1 1-194,0-1 1,0 0 0,1-3 0,4 3 0,5 0-1,3 0 1,1-3 0,0-1 0,1-4 0,-1-1 0,2-3-1,2 1 1,2-1 172,3-4 0,-1 2 1,4-2-1,-2-1 0,1-2 1,3-4-1,0-2 0,1-5 1,0-4-1,1-1 0,2 0 1,2-1-1,-1-4 131,3-5 1,-5-4 0,8-5 0,1-5 0,1-3 0,3-2 0,-3 0 0,-1-1 0,-3-4 0,-2-4-1,-5-4 1,-4-1 0,-7 0 0,-4-2-63,-6-3 1,2 3 0,-6-3 0,-3 5-1,-6 5 1,-5 3 0,-4 1 0,-1 1-1,-2 1 1,-2 1 0,-3 4 0,-1 1-342,-4 2 0,-6 2 1,-3 0-1,-1 6 1,-3 6-1,1 2 0,-1 2 1,1-1-1,1 4 1,2 2-1,2 2 0,-1 4-1589,2 5 0,2 2 1,2 3 1705,4-1 1,-3 7 0,5 1 0</inkml:trace>
  <inkml:trace contextRef="#ctx0" brushRef="#br2">20372 14546 11057,'-7'-14'0,"-1"0"249,0-1 1,0 6 0,3 1 0,-3 0 0,-1 1 0,-1 1 0,-3 3 0,-3 1 0,-4 2 0,-1 0 0,0 2 0,2 1 0,0 3-202,0 2 1,-5 4 0,4 5 0,3 2-1,2-1 1,6-1 0,4 1 0,3 1 0,2-1-1,0-2 1,0-2 0,4 1 0,4-3-2,6-2 0,5 1 1,0-6-1,5-2 1,4-1-1,-1-4 0,-2-1 1,-1-3-1,2-2 1,-1-4-1,-1-2 1,-3-4-1,-2-1 0,1 0-37,-3-2 0,-6 5 0,-3-3 0,-1 2 1,-4-1-1,-1-1 0,-4 3 0,-3 5 0,-4 6 49,-4 3 1,0 9 0,2 4 0,3 5 0,1 3 0,4 0-1,2 2 1,1 1 0,0 2 0,0 0 0,0 2 0,0 1-1,0 2 145,0 0 1,0 1 0,1 2 0,2 1 0,2-1 0,-2-3 0,1-3 0,-1-4 0,2 1-1,-2-3 1,-3 1 0,-3-3 0,-4-4-242,-1-4 0,-6-2 0,-7-5 0,-1 2 0,-4-2 0,-1-2 1,-4-1-1,-4 0 0,-6 0 169,-6 0 1,-7-6 0,3-2 0</inkml:trace>
  <inkml:trace contextRef="#ctx0" brushRef="#br2">21019 14805 23256,'0'-14'-342,"0"0"0,2 6 0,1 1 0,3 3 0,2-1 1,5 2-1,3 1 0,3 4 501,-1 2 0,4 0 1,2 5-1,3 2 1,4 2-1,1 1 1,3 1-1,0-1 1,2 1-1,-1 1 1,4 1-1,2 2 1,1-1-1,2-2 1,1-2-43,2 1 0,5-1 0,-3 1 0,2-1 0,6 0 0,3-1 0,1-2 0,0-1 0,1 1 0,-1 0 0,0 0 0,-1-1 0,-3 0-241,-4-2 1,-3 3 0,3-5-1,-2 1 1,-4-1 0,-5-1-1,-5 0 1,-3-1 0,-3 1-1,-1 0 1,-4 0 0,-2-2-1,-2 0-437,-3 2 1,0-3-1,-6 2 1,0-2 0,-1 0-1,-5 1 1,-8 2 0,-8-4 461,-5-4 1,-7-11 0,-3-9 0</inkml:trace>
  <inkml:trace contextRef="#ctx0" brushRef="#br2">22573 14762 16224,'-15'-6'-47,"9"6"0,6 0 0,8 8 0,5 5 1,3 3-1,3 1 0,5 4 2637,3 1-2557,-5-4 0,6 8 0,-4-6 0,3 3 0,0 1 1,-1 0-1,-4 0 0,-1 0 0,-5 0 0,-4-2 0,-4 0 1,-1-1-1,-4 0-323,-1-3 1,-10-7 0,-7-2 0,-7 3-1,-7 0 1,-6 3 0,-8-1 0,-8 2-1,-7 2 1,-4 2 353,-5 3 1,-10 1 0,37-10 0,0 1 0</inkml:trace>
  <inkml:trace contextRef="#ctx0" brushRef="#br2">20357 13985 12471,'-8'-14'0,"2"0"18,-1-1 0,6 6 1,-4-1-1,3-1 0,2-2 1,0-1-1,0-1 1,0-1 210,0-3 1,0 1 0,2-5-1,1-3 1,2-1 0,-2-2 0,0-1-1,1-2 1,0-4 0,0 0 0,-3-4-1,1-2 1,1-3 0,2-1 0,-2-2-1,-1 0-150,-2-1 0,1-1 0,4-3 0,5 5 0,1 4 0,0 0 0,-1 1 0,1 2 0,2 1 0,1 3 0,-1 2 0,-2 4 0,-2 4-297,3 3 0,-6 2 0,-1-2 1,-4 5-1,-1 3 0,2 1 0,1 1 45,2-1 1,-2 7 0,-8 5-219,-4 6 418,-4 5 0,0 2 0,2 0 1,1 1-1,-2 0 0,-4 0 1,-3-1-1,1 1 0,0 3 0,-1 4 1,-3 1-1,-2-1-149,0-2 0,5 0 1,-4 1-1,1 4 1,1 0-1,0 0 1,4-2-1,1 0 1,1 0-1,1 0 0,1 1 1,4-1-1,4-2-3508,3-1 3619,2-8 1,0 12 0,0-4-1</inkml:trace>
  <inkml:trace contextRef="#ctx0" brushRef="#br2">20328 12820 27339,'-14'-13'119,"0"4"0,4-3 1,0 8-1,-1 0 0,-2 4 1,-1 5-1,0 5 1,-1 3-1,3 3 0,2 1 1,4 4-1,1 0 1,0 1-1,2 0-2119,1 4 0,4-5 0,1 0 1336,2-1 1,12 3 0,-1 6 0</inkml:trace>
  <inkml:trace contextRef="#ctx0" brushRef="#br2">20559 12748 29057,'-8'-6'-1105,"0"-1"1,6-2 0,2 5 0,6 8 0,6 5 0,2 4 1159,0 1 0,6 1 1,0 1-1,1 1 1,1 2-1,-1 1 1,0-1-1,-2 2 1,0-1-1,2 3 0,0-2 1,0-1-161,-4-2 1,6 4 0,-1 1 0</inkml:trace>
  <inkml:trace contextRef="#ctx0" brushRef="#br2">20631 11741 24430,'-15'-35'-573,"1"6"1,4 6 0,1 11-1,-3 2 1,0 5 0,-3 4-1,1 1 1,-2 0 763,-3 0 1,-4 1 0,-4 2-1,0 4 1,0 1 0,-4 3 0,1 3-1,0 6 1,2 2 0,3 2-1,1 0 1,0 2 0,2 2 0,2 4-389,4 2 1,4 1 0,0-3 0,4 3 0,2 0 0,3 2 0,3-2 0,5 2 0,4-2 0,4 0 0,3-3 0,3-1 0,5-2 0,3-1 162,2 1 0,0-7 0,1-2 0,2-3 0,3-1 1,2 0-1,3-3 0,2-2 0,2-3 0,3-3 0,1-3 1,0-4 110,1-3 1,-4 2 0,5-7-1,-4-1 1,-1-2 0,-2-1-1,0 0 1,-1-1 0,-4 1-1,-3-1 1,-1-1 0,-2-1 0,-2-4 32,-1-1 1,-5 3 0,-2-4 0,-1 1 0,-3-2 0,-4-5 0,-5-3 0,-4 0 0,-3 0 0,-2 0 0,-2-3 0,-3-2 0,-4-1-76,-4 1 1,-6 2 0,-2 6-1,-1-1 1,-4-2 0,-1 0-1,-2 3 1,0 3 0,2 2-1,0 0 1,0 2 0,-2 3 0,2 5-1,1 4-881,1 4 0,-2 1 0,-1 5 0,3 0 1,3 1-1,1 4 997,3 5 0,-4 9 0,-1 3 0</inkml:trace>
  <inkml:trace contextRef="#ctx0" brushRef="#br2">20875 11813 11135,'0'-23'0,"0"4"351,0 3 0,-5 2 0,-1-1 1,-2 1-1,-3 1 0,-2 2 1,-1 3-1,-2 2 0,-4 2 1,-2 3-1,-2 1 0,0 0-118,-2 0 0,4 0 0,0 1 0,1 4 0,2 3 0,1 2 0,2-1 0,3 4 0,2 3 0,2 3 0,1 1 0,1-1 0,4 2-369,1 1 1,2 3-1,0 7 1,0 2-1,0 0 1,0-1-1,2 2 1,3 1-1,3-1 1,1-3 0,1-2-1,0-1 1,-1-2-1,1-3-104,1-5 1,2 2-1,0-2 1,-2-3 281,-2-5 1,-5-4-1,2-7 1</inkml:trace>
  <inkml:trace contextRef="#ctx0" brushRef="#br2">20415 12000 11738,'-8'-19'0,"3"-1"742,3 3 1,4 2 0,3 6 0,6 4-1,5 2 1,5 0 0,1-2 0,4 2-1,2 1 1,4 2 0,4 0 0,0 0-1,4 0-328,2 0 0,-5 2 0,-4 1 0,-2 2 1,-3-1-1,0 1 0,-3 2 0,-1 1-444,2 3 0,-6 2 0,1 1 0</inkml:trace>
  <inkml:trace contextRef="#ctx0" brushRef="#br2">19782 12273 28231,'-15'0'-105,"7"-1"0,2-3 0,0 0 0,-4 0 1,-3 3-1,-1 1 0,-1 1 192,1 4 0,-7-2 0,-3 7 1,-5 1-1,-3 2 0,-3 1 0,-1 1 1,-4 1-1,-2 1 0,-1 4 0,-2 0 1,-1 1-1,-4 1 0,1 2 1,-3 2-184,1 2 1,0 5-1,-3-1 1,1-1-1,-1 0 1,-2 0-1,-2 2 1,1-2-1,1-2 1,1 1 0,3 0-1,-1 3 1,2-2-1,3-2-44,3-1 1,8 0 0,2 0 0,2-2 0,-1-3 0,2-5 0,2-1 0,1-1 0,0 2 0,0-1 0,1-2 0,-1-3 101,0-4 0,0 4 1,-1-3-1,-1 3 0,1-1 1,3 0-1,0-4 1,1 0-1,1-2 0,2 0 1,2-2-701,4-3 385,7-1 1,10-13 0,8-3 0</inkml:trace>
  <inkml:trace contextRef="#ctx0" brushRef="#br2">17811 13021 24556,'-15'-14'44,"1"4"0,0 2 0,-1 2 0,1 3 1,-1 1-1,1 2 0,0 2 0,-1 3 0,1 6 1,-1 5-1,1 5-9,0 1 0,-1 2 1,3 3-1,0-1 1,3-2-1,-2 0 0,-1 0 1,1-2-1,3 0 1,0-1-1,2 0 0,-1-3 1,4-1-90,2 2 0,1-3 0,1 3 0,6-4 0,5-4 0,8-3 0,2 0 0,4-2 1,1 2-1,1-1 0,3-1 0,1-3 0,1-1-100,-1-2 0,0 0 0,0 0 0,2 0 0,-2 0 0,-2 0 1,-1 0 286,0 0 0,0 0 0,-1 0 0</inkml:trace>
  <inkml:trace contextRef="#ctx0" brushRef="#br2">17451 13597 11465,'0'-15'0,"0"1"-436,0 0 579,0-1 1,-5 1 0,0 0-1,1-1 1,-1 1 0,-2-1-1,-1 1 1,-3 0 0,-2-1-1,-2 2 1,-3 4 0,-3 2-1,-1 3 1,-4-1 153,-1 2 0,-2 1 1,0 4-1,-1 2 1,-2 6-1,-3 4 0,0 4 1,0 1-1,3 0 1,1 1-1,1 0 0,-2 1 1,-2 2-297,2-1 0,7-3 0,1 5 0,0 2 0,0 1 1,1 2-1,3-1 0,2 1 0,2 2 0,2 0 1,-1 5-1,3-1 0,2 2 24,5-1 1,4-4 0,2 2 0,2-4-1,4-3 1,1-1 0,3-4 0,3-1 0,4-3-1,3-1 1,1 1 0,4 1 0,1-1 80,2-2 1,-1-2 0,3 0 0,1 1-1,3-1 1,2-1 0,3-2 0,1-3 0,4 0-1,1-1 1,2-1 0,-1-3 0,-3-1 8,0-2 0,0-2 0,1-3 1,0-4-1,-5-4 0,-3-3 1,-4-2-1,2-2 0,2-1 1,0-1-1,-5-1 0,-5-2 1,-3-3-1,2 0 24,1-1 1,-5 0 0,-3 0-1,-3 1 1,-3-1 0,-3-2-1,-6-2 1,-4-4 0,-4-1-1,-6-1 1,-3-1 0,-3-1-99,-3-2 1,-3 1 0,-7 4 0,0 4 0,0 4 0,-1 1-1,-2 0 1,-2 2 0,3 3 0,0 6 0,1 7 0,-2 5-1,-2 1-1144,2 0 1,-3 2 0,2 8 1062,1 4 1,-5 11 0,0 2 0</inkml:trace>
  <inkml:trace contextRef="#ctx0" brushRef="#br2">17350 13683 14622,'-14'-9'0,"0"-1"0,-1 0 0,1 2 343,-1 4 1,1-3 0,-2 2-1,-2 2 1,-2 2 0,-3 1 0,-1 0-1,0 1 1,0 4 0,0 5 0,2 2-1,3 3 1,3-1-326,1 1 0,6 4 1,1 0-1,1 0 1,4 0-1,3 1 0,3-1 1,4 0-1,1 2 1,3-1-1,3 1 0,4-3 1,3-1-84,1 3 0,1-9 1,2 3-1,-1-3 1,3-1-1,4-2 0,2-2 1,1-2-1,-1-3 1,3-1 258,0 0 1,3 0-1,4 0 1</inkml:trace>
  <inkml:trace contextRef="#ctx0" brushRef="#br2">23652 14849 9048,'0'-20'0,"0"0"-953,0-3 1106,0 6 0,0-4 1,0 7-1,0-1 0,-2 2 1,-3 2 24,-4 2 0,-9 5 0,-3 0 0,-1 2 0,-4 2 0,-1 2 0,-3 2 0,-4 6 0,-4 3 0,-2 1 0,0 2 0,2 2 0,-1 3 0,1 1 0,0 2-203,-2-2 1,4 5 0,4-3 0,5 4-1,5 2 1,1 2 0,4 2 0,2-3-1,6 0 1,4-2 0,3-1 0,4 1-1,1 0 87,2 0 1,8 0-1,-1-1 1,8 1 0,0 0-1,3-2 1,-1-1-1,2-2 1,0 0 0,0 0-1,2-2 1,-1-1-1,1-2 8,-2 2 0,0-5 0,4 1 1,1-4-1,0-5 0,0-2 1,0-2-1,1-3 0,2-1 1,3-1-1,0-3 0,2-2-14,0-2 0,-4-2 0,6-4 0,-1 1 0,0 2 0,-1 1 0,-2-1 0,-3-3 0,-1-4 1,-4-1-1,-3 2 0,-7-1 0,-4-1 78,-3-5 0,-7-3 0,2-2 0,-4 0 0,-1 0 0,-1-1 0,-6-5 0,-5-7 0,-8-6 1,0-3-1,-3-3 0,1-2 0,-2-2-164,2 1 0,-4 2 0,5 7 1,0 10-1,1 6 0,0 5 1,0 3-1,-3 6 0,-1 7 0,2 5 1,0 1-1,-1 0-936,-2 2 0,2 3 1,1 3 948,1 2 1,-4 12 0,2-1 0</inkml:trace>
  <inkml:trace contextRef="#ctx0" brushRef="#br2">23206 15223 12254,'-8'-7'0,"1"-1"114,1 0 0,6-3 0,0 6 1,8 1-1,5-1 0,1-2 1,1 1-1,1-2 0,1 0 1,4-3-1,0 0 0,-1-1 0,0 3 87,0-2 0,-4-2 0,4-2 1,-4 1-1,-4 0 0,0 1 1,-6 3-1,-3 7 0,-6 6-249,-3 7 1,-4 7 0,-3 4 0,2 2 0,1 1 0,1 0 0,1-2 0,1 0-1,3-1 1,-1 2 0,2-3 0,1 1 0,2-3-31,0-2 0,0-2 1,0 0-1,2 1 0,2-2 1,6-4-1,3-4 1,1-3-1,1-2 0,1 0 1,1 0-1,4 0-1142,1 0 1,2-7 1280,5-2 1,0-11 0,0-2 0</inkml:trace>
  <inkml:trace contextRef="#ctx0" brushRef="#br2">23522 14892 9762,'-5'-15'0,"1"1"0,-1 0 0,0-1 0,2 2 0,3 5 0,5 8 0,3 8 540,3 5 1,2 6 0,1 2-528,0 2 0,1 7 1,-1 7-1</inkml:trace>
  <inkml:trace contextRef="#ctx0" brushRef="#br2">676 13496 8272,'14'0'96,"2"-1"0,2-3 1,3-2-1,1-2 0,4-2 1,-1 1-1,1 1 0,-1 0 1,3 1-1,0 1 0,0 1 1,-1 0-1,0 1 463,2 0-376,6 3 1,-5 1-1,4 1 1,-4 3 0,0 0-1,4 1 1,3 0-1,1 0 1,1-2 0,1-1-1,1-2 1,4 0-1,3 0 1,5 0 161,2 0 0,5-5 1,0-2-1,6 1 1,1-2-1,3 2 0,-2-2 1,-1 1-1,-3 1 1,1 1-1,-1 0 0,0 0 1,-3 2-217,-2 2 0,-2 1 0,3 0 1,-1 0-1,0 0 0,-3 0 0,0 0 1,0 0-1,3 0 0,3 0 0,4-2 1,1-1-1,0-2 6,2 2 0,-2 0 0,2-1 0,-1 0 0,-2-1 1,-1-2-1,3-1 0,4-1 0,1-1 0,1 1 0,-4-1 1,-1 2-1,-2 2 0,2 1-44,4-1 0,-1 4 0,5-3 0,-2 2 0,0 0 0,2-2 0,0 2 0,-1 0 0,3-1 0,-1 0 0,2 0 0,0 1-1,-39 1 1,1-1 0,-1 3 0,1-1 0,-1-2 0,0 1 0,37 0 0,-1 2 0,1 0-1,2 0 1,0 0 0,-4 0 0,-4 0 0,-1 2 0,-3 1 0,3 4 0,-2-1 15,-1 0 1,6-1 0,-7-3 0,2 1 0,1 3-1,-1 1 1,1-1 0,-1-3 0,1-1 0,1 0 0,0 1-1,1 2 1,0-2-12,0-2 1,-5 1 0,1 1 0,2 2-1,2-2 1,1-1 0,-2-1 0,-1 3-1,-1 0 1,1 0 0,-1-3 0,1-1-1,-1 0 15,1 0 0,-1 0 0,1 0 1,-1 2-1,1 1 0,-2 2 1,-3-2-1,-4 0 0,0 0 0,-2 2 1,0 0-1,-3 0 0,0-1 1,0 0-115,1-3 0,6 4 1,-1 0-1,-1-2 1,-2-1-1,-2-2 1,3 0-1,0 0 1,3 1-1,-3 2 1,-1 2-1,-1-2 0,0-1 41,-1-2 1,-1 0 0,-2 0 0,-2 0 0,-1 0 0,0 0 0,3 0 0,1 0 0,-1 0 0,-1 0 0,1 0 0,4-2-34,4-2 1,-8 2 0,4-3-1,-4 4 1,-1 1 0,0 0 0,-1 0-1,0 0 1,-4 0 0,-5 0 0,-3 0-1,0 0-18,4 0 0,-5 0 0,4 0 0,-2 0 0,3 0 0,4 0 1,3 0-1,0 0 0,-2 0 0,-1 0 0,0 0 0,0 0 1,0 0 5,0 0 1,-6-5 0,-9 0-1,-2 2 1,-2 1 0,-2 2 0,-3 0-1,-5 0 1,-3 0 0,-2 0-1,1-1-21,-1-4 1,0 3-1,1-3 1,-1 2 0,1 0-1,-1-2 1,0 2 0,1 0-1,-1 0 1,0-2-1,1 0 1,-1 0 47,1 1 0,-1-6 0,-1 4 0,-2-1 0,-3-1 0,-2 0 11,-2-3 0,2 3 1,0 0-1,2 0 0,4 2 1,0-1 223,3 4 0,-6-3 1,1 1-1,1 2 198,2 1 0,-4 2 79,1 0 1,-7 2-618,2 2 1,-3 0-1,-2 5 1,0 2-1,0 2 1,0 2-1,0-1 1,-2 0 0,-3 1 0,4-1 0,-4 0 0,3 1 0,2-1 0,0 1 0,0-1 0,0 2 0,0 2 0,0 2 0,2 3 0,1 1 0,2 0-82,-2 0 1,3 0 0,-1 4 0,0 3 0,0 1 0,1 1 0,1-1 0,1-1 0,-2-2 0,2 1 0,-2 2 0,2 1 17,0-1 1,-3 4-1,3-3 1,-1-1-1,-4 0 1,0 0 0,0 2-1,2-1 1,-2 1-1,-1 1 1,-2 0-1,0 2 1,0-2 15,0 0 1,0 0 0,0-3-1,0 4 1,0-1 0,0 0 0,0-3-1,0 0 1,0 0 0,0 1-1,0-1 1,0-1 0,0-2-450,0-1 437,0 1 0,0 0 1,-2 0-1,-1 1 1,-2 2-1,2 2 0,1-1 1,1 1-1,-2 1 1,-2 2-1,2 3 1,1 1-23,2 2 0,-2 1 0,-1-3 1,-2-1-1,2-3 0,2 0 1,1-1-1,0 3 0,0-1 1,0-1-1,0-2 0,0-1 1,0 1 200,0 3 0,0-3 1,0-1-1,0-2 1,0 0-1,0 3 1,0 0-1,0 0 1,0-3-1,0 0 1,0 2-1,1 4 1,2 4-74,2 1 0,0-5 1,-3 1-1,1 2 1,2 4-1,-1 3 0,1-2 1,0-2-1,0-5 1,0-2-1,-1 0 0,0-2 63,-3 0 1,1-1-1,1-5 1,2-1 0,-2 1-1,-1 0 1,-1 0 0,2 0-1,2-1 1,0 1-1,0 0 1,1 0 0,1-1-30,-1 1 1,3-2 0,-2-1 0,-1-2 0,2 2 0,-1 1 0,1 2 0,-2-2 0,2-2 0,-2-1-1,1 2 1,-2 1 0,-1 0-24,1-3 1,5 2 0,-5-5 0,-1-1-1,1 3 1,2-3 0,-1 1 0,0-2 0,-1 1-1,0 0 1,0 1 0,0 0 0,-1-3-73,1-2 1,5-2 0,-5 0 0,-1 1 0,1-1 0,2-1-4487,1-3 4902,-5-4 0,10-12 0,-5-2 0</inkml:trace>
  <inkml:trace contextRef="#ctx0" brushRef="#br4">762 13683 8545,'0'-14'0,"0"-1"180,0 1 1,2 1-1,1 2 1,3 3 0,1 3-1,1 7 1,-2 7-1,2 9-55,0 6 0,-5-2 1,4 2-1,-2 2 1,-1 1-1,1 4 1,0-1-1,0 0 1,-2-3-1,0 1 0,0-3 1,2 1-1,-2-2 1,-1 0-1,-2-2-1050,0-3 1,0-3 0,0-1 924,0-1 0,-6-12 0,-2-4 0</inkml:trace>
  <inkml:trace contextRef="#ctx0" brushRef="#br4">805 13698 8507,'0'-15'119,"0"1"0,0-1 1,0 1-1,2 1 1,3 2-1,6 1 1,5 1-1,5 1 0,1 3 1,4 3-1,1 2 1,0 0-1,-1 0 1,-2 0 1,-7 7 0,2 2 0,-4 4 0,-6 3 0,-4 2 0,-3 1 0,-2 0 0,-2 0 0,-1 1 0,-3-3 0,-2-1 0,-2-1-395,2-1 0,-3 0 0,4 1 1,1-1-1,0 0 0,2 1 1,4-1-1,5 1 290,5-1 0,7-6 0,3-2 0,-3-1 0,1 0 0,-2 0 0,0 0 0,-3 1 0,-2 2 0,-3 3 0,-5 2 1,-6 0 147,-7-4 1,-7 4 0,-4-5 0,0 2 0,-1-2 0,1 0-1,-2-2 1,3 0 0,-1-2 0,3-3 0,2-1 0,2 0-370,0 0 1,-1 0 0,1 0 0,-1 0 0,1-1-1,1-4 205,4-5 0,9-2 0,8-3 0</inkml:trace>
  <inkml:trace contextRef="#ctx0" brushRef="#br4">1367 13640 8507,'0'-14'219,"-2"4"0,-1 0 0,0 1 1,6 1-1,8 3 0,8 3 1,3 1-1,4-2 0,1-2-302,2 2 1,0 1 0,0 0 0,-1-1-1,0-2 1,-5 2 0,-3 2 82,-4 1 0,-2 6 0,0 2 0</inkml:trace>
  <inkml:trace contextRef="#ctx0" brushRef="#br4">1453 13626 12422,'-16'14'2,"-3"0"0,4 1 0,-1 1 1,7 1-1,2 4 0,4 2 0,2 2 1,1 1-1,0-1 0,0-1 0,0 0 1,0 0-1,1 0-221,4 2 0,-2-5 0,5-2 0,-1-3 1,-4-2-1,-2 2 0,-1 2 156,0 1 0,0 0 1,0-5-1</inkml:trace>
  <inkml:trace contextRef="#ctx0" brushRef="#br4">1381 13928 14589,'0'-10'246,"0"1"0,0-3 0,2 1 0,4 0 0,7 3 0,6 0 0,2 2-96,-1-1 0,6-2 1,0 2-1,4 1 1,4-2-1,-1 1-79,2 1 1,2-5 0,6 3-1</inkml:trace>
  <inkml:trace contextRef="#ctx0" brushRef="#br4">2100 13640 9796,'-1'-19'0,"-4"1"0,-5 4 260,-3 3 1,-1 7-1,0 0 1,-2 2 0,-2 2-1,-3 0 1,-1 2 0,-2 1-1,2 3 1,1 2 0,2 3-1,-1 2-248,3 2 0,3-1 0,4 0 0,5 1 0,5-1 1,5 1-1,5-3 0,2 0 0,3-4 0,1 0 1,1 0 65,2 3 1,1-3 0,-4 1-1,1 1 1,2 0 0,-1-1 0,-2 2-1,-2 2 1,1 1 0,-3 1-1,-2-1-135,-5 1 0,-5-6 0,-5-1 0,-6-1 1,-7-3-1,-6 1 0,-3 2 0,-2-1 1,1 2-1,-1-2 0,0 1 147,0-4 0,1 5 0,-1 0 1</inkml:trace>
  <inkml:trace contextRef="#ctx0" brushRef="#br4">2244 13827 13074,'10'-13'259,"-1"2"1,2 3 0,2 0 0,2 2-1,-1-1 1,2 4 0,2 2 0,1 1-1,0 0-1327,2 0 1,-4 0 1089,7 0 1,-6-7 0,3-1 0</inkml:trace>
  <inkml:trace contextRef="#ctx0" brushRef="#br4">2805 13525 13271,'-1'-14'134,"-4"-1"1,3 9 0,-3 6 0,4 8 0,1 6 0,0 4 0,0 3 0,0 1-1,0 2 1,0 0-164,0 0 0,0 0 1,0 3-1,0-1 1,1-4-1,3 0 0,0-1 1,1 1-1,0-1 1,0 0-1,0-3 0,-1-2 1,3-2-76,1 0 1,1-6-1,6-3 1,-1-3 0,1-2-1,-1 0 1,0-2 0,1-3-1,-1-4 1,0-4 0,1-3 136,-1-3 0,1 3 1,-1-5-1</inkml:trace>
  <inkml:trace contextRef="#ctx0" brushRef="#br4">2661 13712 12507,'0'-14'32,"0"-1"0,0 1 0,2 1 0,3 2 0,4 3 0,6 0 1,4 1-1,5-1 0,3 2 0,3-2 0,2 2 0,2-2 405,-2 0 0,-2 4 1,-1 0-1,0 0 1,-2 1-1,-1-2 1,-4 2-1,-1 2 1,-4 1-1,-1 0 1,-1 1-1,-2 4-688,-4 5 0,-1 2 0,-5 3 1,2 1-1,-2 1 0,-1 3 1,-2-1-1,0 0 0,0 2 1,0 0-1,0 1 0,0-1 1,0 0 118,0-4 0,0-1 0,0-5 0,1-6 0,3-11 1,2-9-1,2-6 210,3-1 1,0 0-1,1-4 1,-3 4 0,2-1-1,1 3 1,-1-3-1,-2 2 1,3 1 0,-1 2-1,0 2 1,-1 2-424,1-1 1,2 6 0,1 1 0,0 3 0,1 7 0,-1 6 0,-1 4 0,-2 4 0,-3 2-1,0 1 1,-2-1 414,1-2 0,4-2 0,-3 0 1,2 1-1,-1-2 0,2-2 1,2-3-1,2-2 0,-1-3 1,0-1-1,2-2 0,2-2 1,1-2 142,-1-6 0,-1-3 0,1-1 0,1-2 0,0-2 1,0-3-1,1 1 0,-4-3 0,-4 3 0,-4-3 1,-1 2-1,-4 1-263,-1 2 1,-10 4-1,-5 4 1,-5 5-1,-1 4 1,-2 1-1,-1 1 1,-2 4 0,1 5-1,3 2 1,2 4-1,4 2 1,3 1 36,1-1 0,7-1 1,-4 1-1,3 1 0,-1-1 1,3-2-1,4 0 0,4 1 1,2 2-1,3-1 0,4-2 1,2-2-1,4 1 0,0-1 118,0 1 0,3-6 1,-4-1-1,1-1 1,2-4-1,-1-2 1,2-1-1,0 0 0,-2-1 1,1-4-1,-1-5 1,2-4-1,0-5-89,0-5 1,-6 1 0,1-1-1,-3-3 1,-4-3 0,-2-2 0,-5 3-1,-4 5 1,-1 2 0,0 1-1,-1 0 51,-4 4 0,-3 7 1,-6 5-1,1 5 1,2 5-1,1 5 1,1 2-1,1 3 0,1-1 1,2 1-1,1-1 1,0 0-172,3 1 1,1-1 0,1 0 0,3 1 0,2-1-1,2 1 1,5-1 0,3 0 0,5 1 0,1-1 113,3 1 0,9 5 0,3 3 0</inkml:trace>
  <inkml:trace contextRef="#ctx0" brushRef="#br4">3150 14489 8747,'-6'-14'0,"-3"1"170,-4 3 0,3 2 0,1 5 0,-3-2 0,0 2 0,-3 1 1,1 2-1,-2 0-16,-3 0 1,3 0 0,-4 0 0,3 2 0,-1 1-1,-1 4 1,2-1 0,1 2 0,1 0 0,1 2-1,-1-1 1,1 1 0,0 1 0,-1 2 0,1 1-154,-1 0 1,6 1-1,-1-1 1,-1 1 0,-2-1-1,-1 2 1,1 2 0,2 1-1,3 0 1,0 2-1,2 1 1,-1 2 0,4-1 37,1-3 1,4 6 0,3-4 0,4 2-1,4-1 1,2-1 0,0-1 0,3 1 0,3-1-1,0 0 1,1-4 0,-1-1 0,1-1 52,1-1 0,1 5 0,4 0 0,1-1 1,0-2-1,0-3 0,1-2 0,2-1 0,2-1 1,-1 1-1,1-2 0,1-2 0,2-3-58,3-1 0,-4-2 0,1 0 0,0 0 0,-2-2 0,2-2 0,0-6 0,1-3 0,-1-1 0,-2-1 0,-2-1 0,3-3 0,-1-3-134,0-1 138,-1-4 1,-7 5 0,-2-7-1,-1-1 1,0-2 0,-1-3 0,-3-1-1,-2 0 1,-2-1 0,-3-3 0,-2 0-1,-3 0-6,-3 2 1,-4 6 0,-2-2 0,-4 4-1,-5 1 1,-4 2 0,-5 1 0,-5 4 0,-3-1-1,-2 3 1,-2-1 0,-2 3 0,-4 2-122,0 2 0,-4 4 1,2 1-1,-1-1 1,1 2-1,2 3 1,0 4-1,2 1 1,-2 1-1,2 4 0,0 5 1,3 2-1,1 3-2220,3-1 1,-1 7 2344,0 3 1,0 3 0,0 2 0</inkml:trace>
  <inkml:trace contextRef="#ctx0" brushRef="#br4">3481 14561 10007,'0'-15'0,"0"1"0,0 0 279,0-1 1,0 6 0,-1-1 0,-4 1 0,-5 1 0,-2 3 0,-3 3 0,1 2 0,-2 0 0,-2 2-1,-3 1 1,-1 3-74,-3 2 1,4 2 0,0 4 0,2 1-1,0-1 1,1 0 0,4 1 0,2-1-1,4 1 1,2-1 0,3 0 0,1 1-246,2-1 1,7 1 0,2-3 0,4 0 0,1-4-1,1 0 1,1 0 0,1 1 0,4 1 0,2-2 0,1 0-1,-2-2 1,-1 2 395,-1 0 0,-4-3 1,4 3-1,-4 0 0,-2-2 1,0 1-1,-1-3-227,-3 3 1,-5-1-1,-10 5 1,-5-3-1,-4 0 1,-4-1 0,-3 1-1,1-2 1,-3 2-1,1-1 1,-4-1-676,-1-3 0,3 4 1,2-3-1,-1 1 1,3 0-1,-1 0 626,3-2 1,-4 5-1,-1 0 1</inkml:trace>
  <inkml:trace contextRef="#ctx0" brushRef="#br4">3280 15309 21253,'-8'-14'-1169,"-3"4"0,4 0 0,1 2 0,0 7 0,2 9 2981,3 8-1777,1 9 0,5-1 0,1 8 1,2 2-1,2 0 0,-1-1 1,-1 1-1,0-1 0,0 1 1,2-1-1,-1-1 0,-1-1 1,-1-4-1,-2-1-374,1-2 1,-4-2-1,4 2 1,-1-5-1,0-3 1,-2-2-1,-2 1 1,-2-2-4255,-4-4 4716,-3-2 0,-13-7 0,-1 0 0</inkml:trace>
  <inkml:trace contextRef="#ctx0" brushRef="#br4">3150 15741 11504,'-14'-13'0,"1"2"0,2 3 0,5 1 0,4 6 219,9 4 1,4 5 0,5 6 0,1 2-1,2 2 1,-1 3 0,0 1 0,-1 2-1,2 0 1,-1 0 0,-2 2 0,-2 1-1,-1 2-243,-3-1 0,3-4 1,-4 0-1,2 0 1,1-1-1,-5-4 1,1-5-1,-1-6 1,1-8-1,-2-8 147,1-5 0,-1-6 0,-3-2 1,4-3-1,-1-4 0,2-4 1,0 0-1,2 1 0,-1 1 1,1-2-1,1-2 0,0 4 1,0 3-844,-1 3 1,-2 6 0,3-1 848,-1 3 1,-1 2-1,6-1 1</inkml:trace>
  <inkml:trace contextRef="#ctx0" brushRef="#br4">3453 16259 9779,'-23'-10'0,"4"2"0,1 2 0,1 1 156,-2-1 0,0 4 0,3-3 0,-2 5 0,-1 5 0,0 5 0,-1 2 0,1 4 0,2 2 0,1 3 0,1-1 0,1 3 1,-1-1-1,3 4 0,1-1 0,3 1-138,1-2 1,2 0 0,5 5 0,0-1 0,0 1 0,0 0 0,2-2 0,1-1 0,4-2 0,1 1-1,3 2 1,1 1 0,4-4-27,4-5 1,-3 2 0,6-2-1,-1-3 1,0-3 0,4-5-1,1-2 1,2-1 0,1 0-1,2-1 1,2-2 0,-1-5-1,1-7 57,0-3 1,5-3-1,-2-3 1,0-5 0,-2-3-1,-1-2 1,-1-1 0,-1-2-1,-1-3 1,-4 0 0,-2-2-1,-2 2 1,-1-2 786,1 0-822,-12-1 1,2 1-1,-13 3 1,0 4-1,-2 0 1,-4-2-1,-9 0 1,-7 3 0,-5 5-1,-4 2 1,-2 1-1,-6 0-202,-2 3 1,-1 4 0,2 3 0,2 3 0,-2 1 0,0 4 0,2 3 0,4 3 0,4 5 224,1 5 0,0 5 0,0 11 0</inkml:trace>
  <inkml:trace contextRef="#ctx0" brushRef="#br4">3640 16359 8218,'-16'-6'0,"-2"-2"0,-1-2 0,1 2 77,2 2 1,2-4 0,-2 6 0,-2 0 0,-1 3 0,2 1-1,1 0 1,1 1 0,1 3 0,1 2 0,2 4 0,3 4 0,1 4 15,4-1 1,2 4-1,1 0 1,0 0 0,0 1-1,0-1 1,1-1-1,4-2 1,5-2 0,2-2-1,3-1 1,1-3-151,3-5 1,-3-5 0,3-5 0,-3-5 0,-1-3 0,1-3 0,0-1 0,0-4 0,-4 0 0,1-1 0,-2 1 0,0-1 0,-3 1 65,-1 0 0,-2 7 0,-4 4 0,2-1 0,2 1 1,-2 6-1,-1 8 0,-2 8 0,2 4 0,1 1 33,2 2 0,6 2 0,0-3 0,5 1 1,3-1-43,-1-2 0,4 4 0,1 3 0</inkml:trace>
  <inkml:trace contextRef="#ctx0" brushRef="#br4">4186 14849 15358,'-8'-7'47,"4"-1"0,8-5 0,8 4 0,4 4 0,4 3 174,3 2 0,5 0 1,6 0-1,0 0 1,-1 0-1,2 0 1,2 0-1,3 2 1,2 1-1,-1 4 1,-1 1-1,0 1 1,2 1-1,1-1 1,-2 3-180,1 0 1,1-2 0,5 0 0,3 1-1,2 0 1,0 0 0,-1-1 0,0-1 0,-3 1-1,-1 0 1,0-1 0,-3 1 0,-5-2-119,-7-2 1,-2 1 0,-4-4 0,-3 2 0,-5-2 0,-3-2 0,-2-1 0,1 2 0,-1 1 0,1 2 0,-1-2 0,0-1-670,1-2 0,-6 0 0,1 0 0,0-2 0,-2-3 0,-4-4 566,-2-4 1,-8-1 0,-2-1 0</inkml:trace>
  <inkml:trace contextRef="#ctx0" brushRef="#br4">5452 14662 13210,'-12'-2'0,"0"-1"0,4-4 0,2 3 0,4 0 0,6 8 0,5 2 191,4 5 1,8 2-1,3 1 1,3 1-1,2-1 1,-1 2-1,3 2 1,1 1-1,1 0 1,-1 0-1,-3 0 1,-3 1-1,-2-1 1,0 2-315,-2 1 1,-3-4 0,-8 1 0,-3-2 0,-1 1 0,-4 1 0,-3-1 0,-5-2 0,-6 0 0,-5 1-1,-5 4 1,-1 0 0,-5 1-340,-5 1 1,1-4 0,-2 3 0,1 1-1,0-3 1,-2 1 439,2-3 0,2 4 1,1 0-1</inkml:trace>
  <inkml:trace contextRef="#ctx0" brushRef="#br4">6388 14676 8521,'-15'-14'73,"-1"6"1,-1 3 0,-4 3 0,-2 4 0,-4 3 0,-5 4 0,-4 6 0,-3 4 0,1 5 0,-1 3 0,3 2 0,2-1 0,5 1 22,5 0 0,-1 5 0,6 1 0,3 0 0,3 2 0,5-1 1,1 4-1,4 0 0,2-1 0,1-6 0,1-2 0,4-2 1,6-1-21,7 1 0,-1-2 1,7-3-1,2-3 1,1-2-1,3 2 0,2-2 1,2-1-1,0-5 1,1-2-1,2-2 1,1-1-1,0-1 78,2-4 0,0-3 1,0-5-1,-3-4 0,1-6 1,1-4-1,1-5 1,-4-3-1,0-2 0,-3 0 1,-1-1-1,-3-4 0,-5-4-121,-5-4 1,-9-1-1,-6-2 0,-2-3 1,-4-4-1,-4-3 1,-8 3-1,-9 4 1,-6 3-1,-4 2 1,-4 3-1,-1 5 1,1 9-537,2 8 0,1 2 0,4 12 0,-2 0 0,-2 4 0,4 7 503,4 7 0,-1 7 0,5 8 0</inkml:trace>
  <inkml:trace contextRef="#ctx0" brushRef="#br4">6575 14964 9200,'-23'-13'181,"4"3"0,-2-2 0,0 4 0,1 0 0,-1 3 0,2 3 0,0 2 0,-1 0 0,3 2 0,1 1 0,1 3 0,3 2 0,0 5-4,3 5 0,6-2 0,-2 3 1,3-3-1,4-2 0,1 2 1,5 2-1,3 1 0,5-1 1,2-2-1,1 0 0,2 1 0,1 2-80,4-1 0,-4-2 0,0-3 0,1-2 1,-1-1-112,4 1 1,1 8 0,2 3 0</inkml:trace>
  <inkml:trace contextRef="#ctx0" brushRef="#br4">4086 16733 16300,'-10'-14'-2879,"0"0"3055,7 6 1,-3 0 0,4 5 0,1-2 0,1 2-75,6 1 0,0 4 0,4 1 0,3 2 0,3-1 0,3 3 0,0 1 0,0 1 0,2 1 0,2-1 0,2 1 0,2 0 0,4-1 0,1 1-69,1-1 0,6-1 0,-4 4 0,1-4 0,4-2 0,2-1 0,0 0 0,-26-3-20</inkml:trace>
  <inkml:trace contextRef="#ctx0" brushRef="#br4">3942 16805 8492,'-15'0'21,"1"-4"0,1-3 234,4-1 0,2 3 0,7-4 0,0-2 0,2-1 0,1 1 0,3 2 0,2-1 0,4 1 1,0 1-1,3 1 0,-1 4 0,1 1-126,-1 2 1,2 7-1,2 1 1,2 1 0,1-1-1,1 0 1,1 0 0,2 2-1,4-1 1,5-1-1,4-1 1,5-2 0,4-1-1,2 1-57,2-2 0,-3-1 0,5-2 0,0 0 1,-2 0-1,-3 0 0,-3 0 0,-2 0 0,-2 0 1,-2 2-1,-6 1 0,-4 2 0,-5-1-401,-5 3 1,-3-6 0,-3 6-3895,-3-1 4223,-4-4 0,-12 4 0,-2-6 0</inkml:trace>
  <inkml:trace contextRef="#ctx0" brushRef="#br4">4819 16575 8058,'-14'-5'0,"1"-1"0,2 0 187,1-1 0,10-2 0,4 4 0,10 3 0,7 4 0,4 4 1,4 2-1,3 3 0,2 2 41,-2 2 0,-2-1 0,-1 0 0,0 1 0,-1 1 1,0 1-1,-3 3 0,-3-1 0,-1 0 0,-3 2 1,-4 1-1,-3 2 0,-3 0-230,-1 0 1,-2-2 0,-5 4-1,-2-2 1,-3 0 0,-4 0-1,-6-2 1,-4-1 0,-5-3-1,-3-2 1,-2-2 0,0 0-1,-1-1-2502,-4-3 2235,4 3 1,-5-10 268,6 6 0,0 1 0,1 4 0</inkml:trace>
  <inkml:trace contextRef="#ctx0" brushRef="#br4">5812 16705 7947,'0'-15'275,"0"1"0,-6 0 0,-4-1 0,-3 1 0,-1 1 0,0 3 0,-2 6-61,-4 2 1,3-3-1,-7 0 1,-2 4-1,-1 4 1,-2 7-1,0 2 1,1 4-1,-1 4 1,0 2-1,0 4 1,1 1-1,0 3 1,4 0-1,5 2-270,3 2 0,7-2 0,1 6 1,1 1-1,4-1 0,2-1 0,1-2 1,0-3-1,1 0 0,2 0 0,4 2 1,1-3-1,4 0 54,6-2 1,0-5 0,4-2 0,-1-1 0,-2-4 0,0-1 0,2-1 0,1-1-1,2 1 1,0-3 0,0-2 0,2-5 0,1-4-29,2-1 1,4 0-1,1 0 1,-2-1 0,0-4-1,0-6 1,3-5 0,0-5-1,0-1 1,-3-4 0,-1-1-1,-3-2 1,0-1 115,-4-4 0,1 2 1,-6-5-1,-3 1 1,-3-1-1,-5-3 1,-1-2-1,-4 1 1,-3 1-1,-5 3 1,-5 2-1,-4 1 1,-4 2 3,-1 3 1,-6-1 0,-1 11-1,-4 3 1,-5 3 0,-1 4-1,0-1 1,0 2 0,1 2-1,2 1 1,-1 0 0,1 2-938,1 1 1,8 2 0,4 2 0,4 3 0,2 4 846,0 4 0,6 1 0,1 1 0</inkml:trace>
  <inkml:trace contextRef="#ctx0" brushRef="#br4">5539 17036 9343,'14'4'0,"2"1"230,3-2 0,-1 1 0,4-1 0,1 2 0,-3-2 0,3-2 0,-1-1 0,2-1 0,-1-2 0,-3-4 0,-1-1 0,1-3 0,-3-2-372,-1-1 1,-3-1-1,-2 1 1,-3-2-1,-1-1 1,-4-3-1,-2 1 1,-1 0-1,-1 0 1,-4 3-1,-6 3 1,-5 5-1,-5 2 100,-1 2 0,-1 3 0,-2 2 0,1 4 0,-2 5 1,-1 3-1,0 1 0,1 0 0,4 1 0,1 1 0,3 1 1,4 4-1,3 0 0,3 1 279,2 1 1,1-4 0,6 5-1,4 1 1,6 1 0,5 0-1,5-4 1,1 0 0,4-1-1,1 0 1,2-4 0,0-1-532,0-1 0,-1-1 1,3-1-1,1-2 0,3-3 294,2-1 0,1-3 0,5-4 0</inkml:trace>
  <inkml:trace contextRef="#ctx0" brushRef="#br4">6949 15252 16594,'8'-7'-170,"0"1"0,-5-5 1,3 3-1,2 0 1,3 1-1,2 1 435,2 3 0,-1 3 0,0 4 1,1 4-1,-1 2 0,2 0 1,2-1-1,1 1 0,0-1 1,0 2-1,2 1 0,1-1 1,4-2-1,1 1-153,2-2 1,0 3 0,1-6-1,2-2 1,3-1 0,2-2-1,3 0 1,1 0 0,1 0 0,-2 0-1,-2 0 1,1 0 0,-2 1-480,-4 4 1,-7-3 0,-4 3 0,-1-2-1,-4 0 1,-1 3 0,-1 1 0,-2 1 0,-2-2-1591,-2 1 0,-4-3 0,5-4 1947,1 0 1,-5-6 0,1-2 0</inkml:trace>
  <inkml:trace contextRef="#ctx0" brushRef="#br4">7956 15194 11465,'0'-14'0,"0"-1"0,0 1 0,1 3 0,4 6 0,5 10 0,2 6 377,3 3 0,-1-1 0,1-2 0,-1-1 1,0 3-1,1 1 0,-1 2 0,1-3 1,-1-1-1,-1 1 0,-2 2 0,-3-1-394,-2 0 0,-1 1 1,-5-1-1,-1 1 0,-6 1 1,-6 1-1,-7 2 0,-6 1 1,-4-1-1,-2 2 0,-2 1 1,1 3-1,-1 3 0,0 0-2628,1 1 0,-1 0 2660,5 0 1,7 0-1,1-1 1</inkml:trace>
  <inkml:trace contextRef="#ctx0" brushRef="#br4">8761 15237 15555,'-6'-14'134,"-4"-1"0,2 1 0,-1 0 0,-2 1 0,-2 3 0,-2 5 1,-1 4-1,-1 1 0,-2 0 0,0 1 0,-2 4 0,-3 5 12,-3 3 0,-2 6 1,2 2-1,1-1 1,4 3-1,-1-1 1,3 4-1,-1 1 1,3 2-1,2 1 1,3 2-1,4 2 1,2-1-325,1 2 0,4-4 1,-2 4-1,4-2 0,3 1 1,3-2-1,4-3 1,4-4-1,4-2 0,1-1 1,2-1-1,3 0 0,3-4 153,2-1 1,4-3-1,2-2 1,2-3-1,3-1 1,0-4-1,0-2 1,-3-1-1,0-1 1,-2-4 0,1-5-1,0-4 1,-1-4 135,-3-1 1,-3-6-1,-4 1 1,-1-5-1,2-3 1,-1-3 0,1 0-1,-4-2 1,-1 2-1,-3-2 1,-4 0-1,-4-1 1,-6 1-37,-2 3 1,-4 4-1,-2 0 1,-6-1 0,-4 1-1,-6 4 1,-5 2 0,-6 4-1,-4-1 1,0 3 0,0 4-1,1 4-2728,-1 5 1,5 4 2515,-4 1 1,-2 0-1,-1 0 1</inkml:trace>
  <inkml:trace contextRef="#ctx0" brushRef="#br4">8833 15367 11176,'-1'-13'-913,"-4"3"1033,3-3 1,-10 12 0,2-4 0,-3 3 0,-3 4 0,-1 3 0,-3 4 0,3 4 0,1 2 0,1-1 0,1 0 0,1 1-205,4-1 0,1 1 1,4-1-1,0 0 1,2-1-1,5-3 0,7-5 1,3-4-1,1-1 1,0 0 98,1 0 1,-1-6-1,1-2 1,-3-2-1,0 1 1,-3-1 0,2 0-1,1 1 1,-1-1-1,-2 1 1,3 1 139,0 1 1,-2-2 0,-2 5 0,-2 6 0,-3 6 0,-1 5 0,-2 3 0,0 1 0,-2 3 0,-1-1 0,-2 0 70,2 0 1,2 5-1,1-5 1,-2-1-1,-1-1 1,-2 1-1,0 1 1,-1-1-1,-2-2 1,-2-2 0,1-1-262,-2-3 0,-4 1 1,-2-5-1,-4 1 1,-2-1-1,-2-1 0,-2 0 1,-2-1-1,0 0 37,0-3 0,-6-1 0,-2 0 0</inkml:trace>
  <inkml:trace contextRef="#ctx0" brushRef="#br4">2532 16388 8433,'-8'-14'-50,"-3"4"1,6 1 0,2-3 0,1 0 0,4-3 0,1 1-1,3-1 1,2 1 283,3 0 0,4-1 0,2 1 1,3 0-1,-3-1 0,-2 1 1,-4 1-1,-2 2 0,3 3 1,-1 3-1,-2 8 0,-4 10 1,-3 9-82,-2 6 0,-5 2 0,0 2 0,0 3 0,1 0 0,-3 0 0,1-1 0,-1-2 0,4-2 0,2-3 1,1 1-1,0-3 0,0 1-3094,0-2 2941,0-7 0,0 11 0,0-6 0</inkml:trace>
  <inkml:trace contextRef="#ctx0" brushRef="#br4">5812 14359 13349,'8'-6'-247,"-2"-2"1,-6-6 0,0-1 403,0 1 0,2 4 1,3 2-1,3 0 1,1 2-1,1-2 1,1 2-1,4-2 0,2 0 1,2-4-1,-1 1 1,0 0-1,-1 1-870,2-1 783,0-2 1,-4-1 0,-2 0 0,-2 1 0,-2 2 0,1 4 0,-2 6 0,-3 9 58,-4 8 0,-5 1 0,-1 9 0,2 3 0,1 3 1,2 0-1,0-2 0,0 0 0,0 4 0,-2 3 0,-1 1-198,-2 0 0,-6 1 0,3 4 0</inkml:trace>
  <inkml:trace contextRef="#ctx0" brushRef="#br4">5323 16086 8672,'0'-14'0,"0"-1"0,2 1 369,2-1 1,-2 1 0,4 0-1,1-1 1,2 3-134,4 2 1,1-1 0,1 6 0,-1 2-1,1 1 1,-1 2 0,0 0 0,1 2 0,-1 1-1,1 3 1,-3 2 0,0 4 0,-4 0 0,-2 3-1,-3-1-408,-1 0 0,-4 2 0,-3 4 1,-4 2-1,-6 2 0,-2 0 0,-2 0 1,1-2-1,2-1 0,2-2 0,-1 1 1,1-3-1,1-1 249,3-2 0,-1-4 0,6 0 0,4-1 0,4-1 1,8-3-1,5-5 0,7-3 0,2-4 0,6 1 1,1-2-1372,3 0 1307,1 5 1,14-10 0,1 5 0</inkml:trace>
  <inkml:trace contextRef="#ctx0" brushRef="#br4">8502 14546 12794,'7'-14'0,"2"1"567,4 4 0,2 2 0,-1 7 0,0 0 0,2 2 1,2 1-1,1 4-484,-1 1 1,-7 1 0,-2 4 0,1-2-1,0-1 1,-2 1 0,-2 2 0,-3 1 0,-1 0-1,-4 1 1,-1-1 0,-3 1 0,-2-1-223,-4 0 1,1 1 0,0-1-1,1 1 1,1-1 0,-1-1 0,2-2-1,2-2 1,1 1 136,-1-2 1,11-2 0,1-6 0,8 0 0,9 0 0,2 0-1,7 0 1,3 0 0,7 0 0,4 0 115,7 0 1,3 7 0,2 1-1</inkml:trace>
  <inkml:trace contextRef="#ctx0" brushRef="#br4">6330 17266 11427,'-10'-13'0,"2"2"376,2 1 1,0 7 0,2-3-1,1 1 38,5 0 1,4 2 0,9 6-1,1 2 1,3 0 0,3-1 0,2 1-1,0-2 1,2 1 0,1-1 0,2 3-1,1 1 1,2 1-298,2 0 1,1-4-1,-2 6 1,4 0-1,1-1 1,-1 1-1,0-1 1,0 1-1,3-2 1,0-2-1,0-1 1,-2 0-1,2 0-227,1-2 1,1-1-1,-4-2 1,-4 0 0,-4-2-1,-1-1 1,0-4-1,-2 1 1,-3 0 0,-6 1-785,-7-2 1,-6 6 0,-10-4 945,-5 3 1,-3 2-1,-1 0 1</inkml:trace>
  <inkml:trace contextRef="#ctx0" brushRef="#br4">7208 17064 20090,'-5'-14'-5615,"0"0"5890,-6 6 1,11 1-1,0 7 1,8 0-1,5 2 1,3 1 0,1 3-1,4 2 1,1 4-171,4 0 1,1-2 0,2 0 0,0 1 0,-1 2-1,1-1 1,0 0 0,0-3 0,-2 2 0,-2 2 0,-2 2-1,-2-1 1,-4 0-208,-1 1 1,-8-6 0,-3 1 0,-3 1 0,-2 2 0,-2 1 0,-4-1 0,-7-2 0,-6-1 0,-5 1 0,-5 2 0,-3 1 0,-2 1 0,1-1-185,-1 0 1,-1-2-1,3-1 1,-2 2-1,3-2 1,0 2 0,4-1 292,3 3 0,-3-1 1,4 0-1</inkml:trace>
  <inkml:trace contextRef="#ctx0" brushRef="#br4">8430 17021 14529,'-16'-14'0,"-1"-1"0,-2 3 0,1 1 233,2 1 1,2 7 0,-2-2 0,-3 5 0,-5 5 0,-4 4 0,0 6-1,-1 2 1,2 4-101,3 1 1,-3-2 0,3 4-1,-2 0 1,0 0 0,4 0 0,0 1-1,1 1 1,-1 1 0,1 0 0,0 3-1,3 1 1,2-1 0,2 1-267,0 2 0,6-1 0,3 5 0,3-2 1,2-3-1,0-2 0,0-1 0,2 0 0,4-2 1,7-3-1,5-3 0,1-2 0,2 0 0,3-1 142,3-2 0,-2-2 0,2-1 1,4-2-1,1-3 0,3-1 1,2-4-1,1-2 0,0-1 1,2 0-1,4 0 0,2-1 0,2-4-1,-2-5 1,1-2-1,-1-4 1,4-2 0,-1-3-1,1-1 1,-4-4 0,-1-1-1,-4-3 1,-2-4 0,-6-3-1,-4-1 1,-7 0 78,-7-2 0,-2-7 1,-9-1-1,-2 2 1,-5 3-1,-7 3 1,-4 3-1,-5 2 0,-5 1 1,-4 2-1,-2 2 1,-3 4 897,-6 4-1284,-2 3 1,1 6-1,-2 2 1,-1 3 0,1 2-1,4 4 1,1 5 0,0 8 187,-3 7 0,5-2 1,0 5-1</inkml:trace>
  <inkml:trace contextRef="#ctx0" brushRef="#br4">8258 17194 21424,'0'14'-349,"0"1"1,0 1-1,0 1 1,0 4-1,0 1 1,0 4-1,0 3 1,0 3-1,0 1 1,0-1-1,0-3 1,0-3 205,0-2 1,1-7-1,3 2 1,0-3 0,1-3-1,0-5 1,1-6 72,2-5 0,2-9 1,4 3-1,1-4 0,-1 0 1,1 2-1,-1 3 0,-1 0 1,-2 2-1,-2-1 0,1 2 1,0 1 183,-1-1 0,-4 0 0,5 7 0,-1 2 0,-1 8 0,-1 4 0,-3 3 0,1-2 0,-2-1 1,-1-1-737,-2-1 0,0 5 0,0 1 537,0-3 1,-6 6-1,-2-1 1</inkml:trace>
  <inkml:trace contextRef="#ctx0" brushRef="#br4">9179 15108 10348,'0'-10'118,"0"0"1,0-1-1,1 0 1,2 0 0,2 1-1,-2-1 1,1-2-86,0-1 1,-2-2 0,4-2 0,-1-2 0,2-3 0,-1-2 0,0-3 0,-1 0 0,0-3 0,1-2 0,1-6-1,1-2 1,-2-2 0,2-1 25,0 1 0,0 0 0,2 2 0,-4 2 0,-1 4 0,1 1 1,1 1-1,1 1 0,-2 3 0,2 4 0,-2 1 0,1 0 1,-2 0-30,1 0 1,-4 6-1,4-1 1,-1 3-1,0 1 1,-2 1-1,-2 0 1,1 1-1,1 2 1,2 1-1,-2-1-107,-1-2 1,-2 4-1,0-1 1,-2 0-1,-1 1 1,-2-1-658,2-1 0,1 3 869,2-2 0,-1 2 0,-2 0-123,-2 8 1,-5 2 0,4 6 0,-2 0 0,-5 0 0,-3 3-1,-5 2 1,0 1 0,-1 1 0,0 1 0,-2 1 0,0 2 0,1 1-2866,3 0 2863,-6-4 1,10 12 0,-5-6-1</inkml:trace>
  <inkml:trace contextRef="#ctx0" brushRef="#br4">9423 13870 12117,'10'-27'0,"-2"3"460,-2 5 1,4 3 0,-5 2 0,-1 1 0,3 3-1,2 7 1,4 6 0,1 7 0,2 3 0,2 1-281,1 0 0,7 7 1,-2 3-234,3 3 1,2 2 0,0 0 0</inkml:trace>
  <inkml:trace contextRef="#ctx0" brushRef="#br4">9251 15496 8585,'-2'-13'0,"-1"2"551,-2 2 0,2 1 0,8-4 0,4 4 1,4 2-1,1 3 0,1 1 0,1 2-318,3 0 0,3 2 0,7 1 0,0 3 1,1 2-1,4 2 0,4 0 0,4-1 1,1 2-1,0 1 0,0-1 0,2-3 1,3 0-1,3-2 0,0 0-196,-3-2 0,3-1 0,0 0 0,2 2 0,-2-2 0,-1 0 0,-5 0 0,-4 2 0,-4-2 0,-2 1 0,-4-1 0,-6 2 0,-6-1-582,-3 3 1,-1-6 0,-1 4-1,-1-2 1,-2 1 0,-1 0-1,1 0 576,2-3 1,1 6-1,0 1 1</inkml:trace>
  <inkml:trace contextRef="#ctx0" brushRef="#br4">10330 15323 13693,'-8'-14'-115,"3"6"0,10 5 1,4 4-1,4 6 1,3 1-1,1 3 0,4 2 1,2 3-1,2 1 261,2 3 0,-3-1 0,-1-5 0,-2 2 0,-4 2 0,-1 1 1,-3-1-1,-4-3 0,-4 0 0,-3-1 0,-2 1 0,-3-1 0,-5 0-330,-7 1 0,-9-1 1,0 2-1,-4 3 1,-4 4-1,-2 1 186,2 0 0,2 0 0,1 4 1</inkml:trace>
  <inkml:trace contextRef="#ctx0" brushRef="#br4">11150 15424 8543,'-13'-14'0,"2"-1"-64,1 1 149,0 0 1,-4 4 0,0 2 0,-1 2 0,1 2 0,-2 4 0,-2 5 0,-2 5-1,-3 3 1,-1 3 0,2 1 0,3 4 0,3 1-23,1 4 0,6 1 1,1 2-1,0 0 1,1-1-1,1 1 1,3 0-1,3 0 1,4 0-1,6-1 0,3 1 1,1 0-1,2-2-94,3-3 1,-1 2 0,6-7 0,0-2 0,0-1 0,0-1 0,1-1 0,1-1 0,0-2 0,-2-3 0,3-1 0,3-4 0,5-2-483,2-1 507,-5-6 0,5-2 1,-5-6-1,3-2 0,0-2 1,0-3-1,-3 0 1,-3-1-1,-5 0 0,-5-4 1,-3-1-1,-3-3 1,-3-2 258,-6-2 1,-2-1 0,-2 1 0,-2-4 0,-2-2 0,-8 2 0,-4 2-1,-4 3 1,-3-1 0,-2 2 0,-1 3 0,1 5-334,1 5 0,0 3 0,-5 2 0,0 1 0,2 2 1,1 3-1,2 2 0,0 2 0,0 4 0,2 4 1,1 2 79,4 2 0,-6 8 0,1 6 0</inkml:trace>
  <inkml:trace contextRef="#ctx0" brushRef="#br4">11092 15741 8584,'0'-15'232,"0"1"0,2 1 1,1 2-1,3 3 1,2 0-1,3 0 1,2-2-1,2 1-147,-1-1 0,-1 5 1,-2-3-1,-1 2 1,1 1-1,2 0 1,-1 2-159,-2 5 0,-4 4 0,-6 9 1,-1 1-1,-2 1 0,-2 2 1,2-1-1,1-2 0,2 0 0,0 2 1,0 1-1,0-2 0,0-1-64,0-1 0,0-1 0,0 0 1,0 1-1,2-2 0,2-4 1,6-4-1,3-3 0,1-2 1,0 0 136,1 0 0,-1-13 0,1-3 0</inkml:trace>
  <inkml:trace contextRef="#ctx0" brushRef="#br4">11437 15539 8434,'-6'-14'-226,"4"7"1,-2 7-1,4 8 226,4 5 0,4 2 0,7-1 0</inkml:trace>
  <inkml:trace contextRef="#ctx0" brushRef="#br4">9999 13582 12233,'-5'-9'0,"-2"1"0,1 0 222,0 0 1,-4-2-1,4-2 1,-2 0 0,-4 4-1,0 2 1,-3 3-32,1 1 1,0 2 0,-1 0 0,1 0 0,-1 2 0,1 3 0,0 4 0,-1 4 0,1 3 0,-1 1 0,1 4 0,0 0 0,-1 1 0,1-1 0,1 2-210,4-1 0,-4 2 1,5 5-1,0 1 0,3 2 1,3 2-1,2-2 0,2-2 1,3-1-1,4 0 0,4-1 1,3 0-1,3-3 76,5-1 0,3-6 0,2-1 1,0-4-1,0-3 0,1-1 1,2 1-1,2-2 0,-2-2 1,-2-3-1,0-1 0,2-2 1,2-2 71,-2-2 0,3 0 0,-1-5 0,-2-2 0,-2-2 0,-3-2 0,-1 1 0,-4-2 0,1-2 0,-3-1 0,1 0 0,-5 0 0,-3 0-23,-4 1 1,-5-3 0,0 1 0,-2-3 0,-2-1 0,0 0 0,0 0 0,-2-1 0,-2-2 0,-4-2 0,-2 0 0,0 0-139,-1 0 0,-2 1 0,-1-1 0,0 0 0,-1 2 0,1 1 0,0 4 0,-1 1 0,-1 4 0,-1 1 0,-4 3 0,0 2 0,-1 3 1,1 1-172,0 4 0,-4 1 0,2 2 0,-1 0 0,2 2 0,-1 3 0,1 4 0,-2 4 1,2 2-1,2-1 0,4 0 240,2 1 0,0 6 1,-1 1-1</inkml:trace>
  <inkml:trace contextRef="#ctx0" brushRef="#br4">10186 13698 10256,'1'-15'0,"2"1"0,2-1 112,-2 1 0,-1 4 0,-2 1 0,0-2 0,0-2 0,-2 0 107,-2 3 1,-4 4 0,-7 6 0,1 0 0,0 2 0,-1 2 0,1 6 0,1 4-1,2 4 1,3 3 0,0 1 0,1 4-204,1 1 0,-4 2 0,4 0 0,0-1 1,-1 3-1,4 1 0,1 1 0,2-1 0,0-1 1,0-3-1,0 1 0,2-2 0,1-1 1,4-4-540,1-1 1,-4-2-1,4-4 1,0-3 558,0-2 1,-4-4 0,2-6-1</inkml:trace>
  <inkml:trace contextRef="#ctx0" brushRef="#br4">9869 13899 12504,'-13'-19'0,"2"0"-748,2 1 1265,5 8 0,-5-1 0,9 6 0,6 2 0,7 3 0,6 3 0,7 4 1,4-1-1,5 1-232,2-4 0,1 3 0,6-1 1,-1-2-1,-2 0 0,-1 1 1,-3 0-1,-2 0 0,-3-1 0,-1 0-142,-3 2 0,7 6 0,2-3 1</inkml:trace>
  <inkml:trace contextRef="#ctx0" brushRef="#br4">9294 17467 8383,'1'-9'145,"4"1"1,5 1-1,2 3 1,3-1-1,-1 0 1,2 2-1,2 1 1,1 2 140,-1 0 1,-2 0 0,-2 0 0,0 0 0,-1 2 0,-3 3 0,-5 4 0,-4 4 0,-1 1 0,-1 1 0,-4-1 0,-6 0-574,-7 1 0,2-1 0,-5 1 0,2-1 0,0-1 0,1-2 0,2-3 1,3 0-1,2-2 0,3 2 279,2 0 1,4-4 0,10 0-1,8-2 1,5-2 0,3 0 0,0 0-1,-2 0 1,1 0 0,-2 2 0,-1 1-1,-2 3 163,-2 2 0,-7 0 1,-1 3-1,-1-1 0,-4 1 1,-3 2-1,-6 1 1,-7-1-1,-5-2 0,1-3 1,-1-1-1,1-4-764,-3-2 0,-4-1 609,5 0 0,-6-6 0,2-2 0</inkml:trace>
  <inkml:trace contextRef="#ctx0" brushRef="#br4">11567 16100 8501,'0'-14'503,"0"6"0,1 0 0,4 5 1,5-2-1,3 2 0,1 3-309,0 5 0,-4-4 0,0 6 0,-1-1 1,-1 4-1,-3 2 0,-3 3 0,-2-1 0,-2 1 1,-3-1-1,-4 0 0,-4 1 0,-2-2-827,1-4 0,0 4 0,-1-3 0,2 2 0,2 1 0,3-2 0,3-3 0,7-1 0,8-4 766,7-2 0,-1-1 0,3 0 1,-3 0-1,-1 2 0,-1 1 0,1 4 1,-3 1-1,-1 1 0,-3 1 1,-1-1-1,-6 3 241,-4 0 1,-5-2-1,-8 0 1,-1 1-1,-4 2 1,0-1-1,-1-2 1,1-4-1,-1-1 1,1 0-375,0-2 0,-5 5 0,4 0 0</inkml:trace>
  <inkml:trace contextRef="#ctx0" brushRef="#br4">11092 13827 9868,'0'-14'0,"0"-1"471,0 1 1,2 0 0,4 1 0,7 2 0,6 3 0,3 0 0,4 1 0,1 1-1,0 3-391,-3 1 1,3 2 0,-6 2 0,-2 1 0,-4 3-1,-4 2 1,-3 3 0,-3 2 0,-4 2 0,-1 1-1,-3 1 1,-5 2 0,-6 0 0,-4 1 0,-3-1-495,-3-2 1,4-1 0,1-1 0,3-1 0,0-1 0,0-2 0,0-3 531,3-1 0,14-3 1,4-4-1,6 0 1,4 0-1,1 0 1,1 0-1,4 0 1,0 2-1,1 1 1,-1 4-1,0-1 1,-4 2 34,-1 0 0,-6 0 1,-2 3-1,-2-1 1,-2 1-1,-4 2 1,-5 1-1,-6 0 1,-7 1-1,-8-1 1,-4 2-1,-5 2-52,-2 1 0,-8 7 0,-6-4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10315 5352 8257,'-14'0'0,"-1"0"0,1 0 317,0 0 1,4 0 0,0 0-28,-1 0 0,3 0 0,2 2 0,3 3 1,6 3-1,2 1 0,3-1 57,0-1 1,-4 2-1,4-2 1,0-1 0,0 2-1,4-1 1,0-1 0,4-1-1,4 0 1,5-1 0,5 0-1,6-3 1,0-1-1,4 0-17,2 0 1,8-1 0,2-3 0,3-2 0,-1 0 0,-3-1 0,-1 4 0,-4 0 0,-3 0 0,-3-2 0,-3 2 0,-2 1-216,-3 2 0,3 0 1,-1 0-1,-2 0 0,0 2 1,1 1-1,6 2 1,2-2-1,2-2 0,-1-1 1,-2 0-1,-2 0 1,2 0-1,2 0 44,1 0 1,-1 0 0,-3 0 0,0 0 0,1 0-1,0 0 1,0 0 0,-3-1 0,-1-2 0,-1-2-1,2 2 1,0 1-174,3 2 0,-3 0 0,-1 0 0,1 2 0,-2 1 0,1 2 0,-4-1 0,-2 1 1,-1 0-1,-1-2 0,1 0 0,0 1 72,0 0 1,0 1-1,-1-5 1,3 0-1,2 0 1,6 0-1,2 0 1,2 0-1,-1 0 1,-2 0-1,0 0 1,1 0-1,1 0 6,-5 0 0,-5 0 0,-5 0 0,-2 0 1,-1 0-1,0 0 0,0 0 0,-1 0 0,-1 0 1,1 0-1,2 0 0,1 0 0,-1-1 163,-1-4 1,-6 3 0,3-4 0,-2 1 0,0 0 0,-1 2 0,-2 0 0,-2 0 0,0-2 0,1 2 0,-1 1 0,0 2-1010,1 0 0,-1-5 0,1 0 0,-1 2 0,-4 2 782,-10 1 0,-16 6 0,-21 2 0</inkml:trace>
  <inkml:trace contextRef="#ctx0" brushRef="#br0">10459 4719 8128,'0'-14'633,"0"0"1,0-1 0,0 1 0,0-1 0,0 1-342,0 0 1,0 7-1,0 7 1,2 8 0,1 5-1,3 3 1,1 2 0,1 2-1,-2 3 1,2 1 0,-2 0-1,1 0 1,-2 0 0,1 0-1,2-2-206,0-1 0,0-2 1,-5-5-1,4 1 0,-1-1 1,2-1-1,0-3 0,3-6 1,2-2-1,1-5 1,1-7-194,-1-9 0,4-7 1,-2-4-1,-4-4 0,1-2 1,0-1-1,0 2 0,-2 1 1,-3 2-1,-2 3 0,-2 5 1,-3 4 37,-1 2 0,0 12 1,0 9-1,0 10 0,0 3 1,0 1-1,2 1 0,1 3 1,3-1-1,1 1 0,1-3-257,0-2 1,-3-2-1,4 1 1,1-1-1,-1 0 1,1-1-1,-1-2 1,1-3 0,0-1-1,1-4 1,2-2-1,-1-2 232,-2-4 0,-2-3 1,-5-8-1,4-2 1,-1-1-1,0 0 1,-1 0-1,0 0 1,0 1-1,0 2 1,-1 2 292,1-1 1,5 9-1,-5 6 1,-2 10-1,-2 6 1,-1 4-1,0 1 1,0 2 0,-1-3-1,-2 1 1,-2-3 104,2-2 1,1-2-1,2-3 1,2-6-1,1-11 1,3-9-1,2-6 1,3 1-387,2-1 1,-3-3 0,-1 3 0,1 0 0,-1 2-1,-1 5 1,0 3 0,0 1 0,2 4 0,0 6-22,-1 8 1,-4 4-1,3 3 1,-2-1-1,-2 1 1,-1-1-1,0 0 1,3 1 102,2-1 0,2 1 0,4-1 0</inkml:trace>
  <inkml:trace contextRef="#ctx0" brushRef="#br0">11423 4719 8572,'0'-14'1045,"-2"1"0,-1 2 1,-3 1-1,-2 1 1,-3 1-1,-2 5-1098,-2 6 1,1 5 0,1 6 0,2 2 0,3 2 0,2 3 0,2-1 0,3 3 0,1-3 0,0 1 0,0-3 0,1-4-11,4-4 1,3-4-1,7-6 1,-1 0-1,0-1 1,2-4-1,2-5 1,1-4-1,-1-5 1,-2-5-1,-2-3 1,0-4-1,1-1 39,-1-1 0,-4-9 1,-2 0-1,0-4 1,-2 0-1,1 4 1,-4 9-1,-2 9 1,-2 9-1,-2 12 248,-2 13 0,-5 10 0,5 12 0,1 4 0,-1-1 0,0 1 0,2 0 0,1-1 0,2-3 0,0-2 0,0-1 0,0 0 0,2-2-1316,3-3 1,1-2 0,5-4 0,-1 1 1091,1-1 0,2-2 0,1-2 0</inkml:trace>
  <inkml:trace contextRef="#ctx0" brushRef="#br0">11696 4748 13048,'8'10'-1090,"-1"-2"1090,-1-2 0,2-1 0,6-5 0</inkml:trace>
  <inkml:trace contextRef="#ctx0" brushRef="#br0">11883 4489 8128,'0'15'-181,"0"-6"1,0 1 0,0 1 0,0 2 0,0 1 0,0 0 273,0 1 1,7-1-1,1 1 1,1-1-1,-1 0 1,-1 1-1,-3-1 1,1 1-1,0-1 1,-2 0-1,-1 1 1,-2-1 199,0 1 0,0-1 0,0 0 1,1-1-1,3-5 0,2-8 0,0-8 1,2-5-1,-1-3 0,1-3 1,0-5-161,3-3 0,0 3 0,0 0 0,-1 0 0,0 2 0,-1 2 0,1 4 1,1 2-1,2 1 0,1 4-2079,1 4 1,-3 10 0,-1 4 1945,-1 4 0,0 8 0,4 1 0</inkml:trace>
  <inkml:trace contextRef="#ctx0" brushRef="#br0">12171 4691 8191,'8'14'374,"5"-6"1,-4-3-1,4-4 1,2-2 0,-1-4-1,0-5 1,2-2 0,2-3-1,1 1 20,-1-1 0,-1-1 0,1-1 1,1-2-1,-3 1 0,-3 4 1,-5 2-1,-2 3 0,-6-1 1,-6 4-494,-9 6 0,-4 8 0,2 9 0,-3 4 1,3 0-1,1 1 0,2 1 0,1 1 1,2-2-1,3-1 0,1-2 0,4 0 1,1-1-1,2-2-25,0-2 0,2-1 1,3-2-1,6-3 0,5-1 1,3-4-1,0-2 1,2-2-1,1-2 0,2-4 1,0-1-1,2-1 1,1-1-410,2 0 0,-2 1 0,-1-5 0,-2-1 1,0 1-1,-2-1 0,-3 1 0,-3 0 0,-3-1 1,-2 1-1,-3-1 981,-1 1 1,-3 0 0,-5 1 0,-2 2 0,-4 3 0,-1 0 0,-3 1 151,-2 1 1,0 3-1,2 7 1,3 6-1,2 3-253,3 1 0,1-4 0,2-1 0,0 3 0,0 0 1,0 3-1,0-1 0,0 1-437,0-1 1,6 0 0,4 1 0,3-1 0,1-1 0,1-4-1,-1-4 1,0-3 0,1-2 0,1 0 0,1 0 0,3-2-790,-3-3 1,-1 2 0,-2-6 0,1-1-1,-2 1 879,-4-1 0,4 0 0,-5-4 0</inkml:trace>
  <inkml:trace contextRef="#ctx0" brushRef="#br0">12588 4748 8117,'15'-5'367,"-1"-1"1,2 0 0,2-2 0,2 1 0,1 1 0,0 3 0,-2-1 148,2 0 1,-3 2 0,5-3-517,3 4 0,1-6 0,2-1 0</inkml:trace>
  <inkml:trace contextRef="#ctx0" brushRef="#br0">12977 4489 8017,'0'8'688,"-2"5"0,-1-4 0,-2 6 0,2 2 0,1 4 1,2 0-592,0 0 1,0 3-1,0-3 1,0 1-1,0 2 1,0 0-1,0-2 1,0-1-1,0-3 1,0-2-98,0-2 0,0 0 0,0 1 0</inkml:trace>
  <inkml:trace contextRef="#ctx0" brushRef="#br0">12833 4763 8487,'0'-15'533,"1"6"1,4 1 0,5 1-1,4 2 1,4-1 0,3-2-1,3-2 1,4 1 0,4-1-1,0 1 1,-1-1-629,-3-1 1,1 4 0,-2 1 0,-3 1 0,-3 0 0,-2 2 0,1 2 0,-5 2 94,-3 4 0,0 3 0,-4 6 0</inkml:trace>
  <inkml:trace contextRef="#ctx0" brushRef="#br0">13236 4662 8774,'8'-7'535,"-4"-2"0,-2 1 0,-2-2 0,0-1 0,2-2 0,1-1 0,2-1 0,-2 1 0,-2 0-400,-1-1 0,-6 7 0,-4 3 1,-2 4-1,-3 2 0,1 4 1,0 5-1,1 3 0,2 3 1,1 1-1,0 2 0,1 1 1,1-1-218,1 0 1,3 0 0,4-4 0,0-1 0,0 0 0,0 1 0,1-2 0,4-2 0,5-3 0,4-2 0,5-3 0,4-1-3706,-1-2 3787,11 0 0,-9-7 0,12 0 0</inkml:trace>
  <inkml:trace contextRef="#ctx0" brushRef="#br0">13523 4647 8017,'-14'0'272,"0"0"1,-1 0 0,1 0 0,-1 0 0,1 0 0,0 0 0,-1 0 0,1 0 0,0 2-1,-1 3 1,2 4 0,4 4-1,4 2 1,3-1 0,2 0 0,2 1 0,3-2-1,4-4 1,4-4 0,2-3 0,-1-2 0,0 0-1,1-2-376,-1-3 0,5-3 0,2-8 0,0-1 1,0-4-1,-2-2 0,0-4 0,0-5 0,0-8 1,1-6-1,-1-5 0,-2-2 0,-1 2 1,-3 3 254,-3 6 0,-4 7 0,-8 14 0,-2 13 1,-4 16-1,-2 13 0,0 8 0,-1 3 1,0 3-1,0 0 130,1 0 0,2 4 0,-1-6 0,4-1 0,3-1 0,2-3 0,0 1 1,0 0-1,0-2 0,0-1 0,2-4 0,1-1 0,4-2-879,1 2 0,1-5 1,7 1-1,2-4 598,1-3 0,6-1 0,-2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19537 7108 26948,'-8'-7'-1488,"0"4"1,3-5 0,-3 0 0,0 0 875,4-3 1,2 3 0,4 0 0,2 2 0,6 2 849,3 3 0,-4 1 1,1 0-1,1 0 0,2 0 1,1 0-1,1 0 0,1 0 1,1 0-1,4 1 1,1 3-1,4 0 0,1 0-112,2-3 1,1 1 0,2 1-1,2 2 1,-2-2 0,-2 0-1,-1 0 1,0 4 0,0-1-1,-1 1 1,1-4 0,0 0-1,0 0-15,-1 2 0,1 0 0,0-5 1,0 0-1,-2 0 0,-2 0 0,1 0 1,1 0-1,2 0 0,-2 0 0,-1 0 1,-4 0-38,-3 0 0,2 1 0,-2 3 1,0 0-1,1 0 0,-1-3 1,0-1-1,0 0 0,0 0 1,1 0-1,0 0 0,3 0 1,2 0-4,4 0 0,-3 0 1,7 0-1,-2 0 0,-3 0 1,3 0-1,1 0 0,1 0 1,-1-1-1,-1-3 1,-3 0-1,1 0 0,0 3-78,0 1 0,-2-5 0,-2 0 0,-1 2 1,2 1-1,0 2 0,-1 0 0,-1 0 1,2 0-1,1 0 0,3-1 0,1-2 1,1-2 76,0 2 0,-5 1 0,6 0 1,-1-1-1,0-2 0,3 1 1,1-1-1,0 0 0,0 0 1,2 0-1,0 1 0,4-1 69,-2-2 1,5 6 0,2-4 0,1 3-1,0 2 1,2 0 0,0 0 0,1 0-1,-2 0 1,2-1 0,1-2 0,2-2-1,2 2-150,1 1 0,1 0 0,1-1 0,2-2 0,1 1 1,-1-1-1,0 0 0,-1 2 0,4 0 0,0-1 0,0 0 1,-1 0-1,-1 3 7,0 1 1,7 0 0,-3-2 0,1-1 0,-2-2 0,1 2 0,-1 2 0,4 1 0,1 0 0,1-2 0,-3-1-1,0-2 1,0 0 15,3-1 0,1 4 0,-2-3 0,-1 2 0,-2 0 0,0-2 0,2 0 0,-1 1 0,1-1 0,-5 0 0,-3 0 0,-2 0 0,3 2-14,5 2 0,-3-1 1,-1-1-1,-4-2 1,-2 2-1,1 0 1,0-1-1,-1 0 0,-1 0 1,0 3-1,0 1 1,5-2-1,-1-1-20,0-2 1,0 0 0,-7 4 0,3-2 0,2-2 0,-3 0 0,0 0 0,-2 0 0,-1 2-1,1 2 1,1-1 0,2-1 0,2-2 13,-2 2 1,-7 0 0,4-1-1,2 0 1,-1 0 0,0 3 0,-1-1-1,0-1 1,0-2 0,-1 0-1,3 1 1,-1-1 0,-1 0 4,-5-1 0,-2 4 0,0-4 0,2 1 0,-3 0 0,-3 0 0,-4 1 0,2-1 1,2 2-1,1 1 0,-2 0 0,-1-1 7,-1-2 1,-1 1 0,5 4 0,0 0 0,0 0-1,-1 0 1,-2 0 0,0 0 0,3 0 0,3 0-1,2 0 1,0 0 0,0 0-8,-1 0 0,2-5 0,-1 0 0,-1 2 0,-3 1 0,1 2 0,1 0 0,2 0 0,-1 0 0,-1 0 0,0-1 0,2-3-13,-1 0 1,4-1 0,2 5 0,1 0 0,0 0 0,-2-2 0,-1-1 0,0-2 0,2 2 0,-2 1 0,-3 2 0,-4-1 0,-2-2-5,-4-2 1,7 0 0,-6 5 0,-3 0-1,-1 0 1,-1 0 0,-2 0 0,-2 0 0,-1 0-1,-2 0 1,-1 0 0,-4 0 0,1 0-25,-1 0 1,-4 2 0,1 1 0,-3 2 0,-2-2 0,1-2-1,-1-1 1,0 0-920,1 0 0,-9 0 0,-6 0 874,-8 0 1,-11-12 0,-3-4 0</inkml:trace>
  <inkml:trace contextRef="#ctx0" brushRef="#br0">29522 6302 16111,'6'-14'29,"0"4"0,6 2 1,-3 2-1,4 2 0,3 3 1,5 2-1,0 4 1,2 5-1,3 3 0,6 1 1,3 0-1,5 1 33,2-1 0,1 2 0,2 2 0,3 1 0,3 0 0,2 0 0,-2 2 0,0 0 0,-2 1 0,3 1 0,-3 1 0,1-2 0,-6-1-288,-4 0 185,2-5 0,-12 4 0,2-5 0,-6-1 0,-9 1 0,-7-3 0,-10-2 0,-8-5 87,-5-4 1,-6-1-1,-2-1 1,-1-2-1,-5-2 1,-4 2 0,-4 1-1,0 2 1,-2 0-1,0 0 1,-2 0 0,-3 0-1,-1 0-133,0 0 0,-1 2 1,1 2-1,0 6 1,-2 3-1,-1 3 0,-2 1 1,2 4-1,3 1 1,4 2-1,6 0 1,2 0-1,4 0-36,3-1 0,3-2 0,7-7 0,1 0 0,2 1 0,3-1 0,0-1 289,0-4 1,5-4 0,-2-10 0,3-4 0,2-4 0,0-3 0,0-2 0,0-2-149,0-3 0,0-1 0,0-4 0,0-1 1,0 0-1,0 0 0,2-1 0,1-2 1,2-3-1,-2-2 0,-1-1 0,-2-1 1,0 2-101,0 2 1,0-3-1,0 4 1,0 2 0,0 2-1,0 3 1,-2 3 0,-1 5-1,-3 3 1,-1 1-92,1 1 1,-1 6-1,4 5 1,-2 6-1,1 8 1,-1 7-10,0 6 0,-6 9 1,3 4-1</inkml:trace>
  <inkml:trace contextRef="#ctx0" brushRef="#br0">10689 7424 8307,'2'-14'0,"1"0"0,3-1-110,2 1 180,-4-1 0,2 1 1,-4 1-1,1 2 0,2 1-133,-2-1 1,-8 5 0,-3-1-1,-2 3 1,1-1 0,-2 2 0,-2 1-1,-2 2 1,1 0 67,0 0 1,-6 0 0,0 2 0,-3 1 0,-2 3 0,-2 1 0,-2 1 0,0 0 0,0 1-1,0 1 1,1-2 0,-3 0 0,-1-2 55,-1 1 1,-2-1-1,3-3 1,-2 2-1,2-2 1,0-1-1,0-2 1,-3 0-1,0 0 1,-2 0 0,2 0-1,0 0 1,3 0-77,1 0 1,-2-2 0,1-3 0,3-3 0,3-1 0,1-1 0,-1-1 0,1-3 0,2-4 0,3-1 0,2 0 0,4-2 0,2-2 75,3 1 0,1-3 0,-2 4 1,5 0-1,4 0 0,1 2 1,0 0-1,0 0 0,0 1 0,0 2 1,0 0-1,0-2-35,0-1 1,1 0 0,3 5-1,0-1 1,1 1 0,0 0-1,0-1 1,0 2 0,-1 2 0,3 2-1,1-3 1,3 1-74,2 2 0,1-4 1,2 5-1,2-2 0,3 1 1,1-1-1,2 0 1,0 2-1,0 0 0,3 2 1,3-2-1,4 0 1,0-1 68,1 1 0,0 0 1,5 4-1,-2-2 1,2 0-1,2-2 0,1 1 1,0 1-1,-1 1 1,-2-1-1,-2-2 0,0 0 1,-1 1-21,-3 1 1,1 4-1,0-4 1,0 1 0,0 0-1,-1 2 1,-1 1 0,3 1-1,0-2 1,4-2-1,0 0 1,0 0 0,-3-1 20,-2-2 1,5 3 0,-3-3 0,0 0 0,-4 2 0,-2-2-1,-3 1 1,1-1 0,0 2 0,-2-1 0,-1 3 0,-2-1 1,1 0 0,4-1 0,3 3 0,3-2 0,0 0 0,2 0 0,-2-1 1,4-1-1,-1-1 0,4 2 0,-2 0 0,0 1 0,-2 0-46,0 0 1,5-1-1,5 3 1,-1-2 0,-3 0-1,1 0 1,3 0 0,3 2-1,1 0 1,-3 0 0,-1-2-1,2 0 1,1 0 20,3 1 1,2-1 0,0 3 0,-2-1-1,-1-2 1,3 2 0,2 1 0,1 2-1,-3 0 1,-2 0 0,-1 2 0,1 1 0,2 2-13,0-2 1,5 4 0,-8-1 0,2 0 0,3 1 0,0-2 0,-1-1 0,-1 3 0,-2-1 0,-1 2 0,3-1 0,3 1 110,4 0-88,-1 1 0,-5 1 0,1-2 1,1 0-1,2 0 0,1 1 1,-1 1-1,-2-2 0,0-2 0,4-1 1,2 0-1,2 1 6,0 2 0,-4-5 0,4 2 1,3-2-1,4 1 0,3 0 0,-2 1 1,-2 0-1,1 0 0,1-2 1,2 0-1,-2 0 0,-2 2-13,-1-2 1,2-1 0,2-2 0,4 0 0,0 0-1,-3 0 1,-5 0 0,-3 0 0,-1 0 0,3 0-1,1 0 1,-2 0 0,-1 0 23,-4 0 1,6 0-1,-6 0 1,1 0 0,-2 0-1,-2 0 1,2 0 0,2 0-1,2 0 1,1 0 0,-2 0-1,-3-2-20,0-2 0,-2 2 0,7-4 0,0 1 0,-5-2 0,-2 1 0,-1-2 1,1 2-1,-1-1 0,-4 2 0,-2 1 0,-4-1 0,-1 2-11,-4 1 0,3 0 1,1-1-1,0-2 0,-1 2 1,-1 2-1,2 1 0,1 0 1,0 0-1,-3 0 0,-3 0 1,-1 0-1,4 0 5,5 0 1,-2 0 0,2 0-1,1 0 1,2 0 0,2 0 0,-1 0-1,-1 0 1,-1 0 0,-4 0-1,-2 1 1,-1 2 0,0 4 10,0 1 1,0-3 0,-5 3 0,1 0-1,-1 0 1,0 1 0,-2 1 0,-1-1 0,0 3-1,4-1 1,2 0 0,0-1-31,-1 1 1,-2 0 0,0 0 0,1-3-1,-1 0 1,-2 0 0,-2 2 0,-6-1 0,-4 1-1,-3 1 1,-4 2 0,-1 1 0,-5 1 27,-5-1 1,-3 2 0,-5 2-1,3 2 1,1 1 0,-1 0 0,-3-2-1,-1 0 1,-2 1 0,0-1-1,0 0 1,0 0 0,0 0 76,0 2-79,0-5 1,0 6 0,0-4 0,0 3 0,0 0 0,-2 1 0,-1-1 0,-3 1 0,-1-1 0,1 0 0,1-2 0,-1 0-5,-4 0 1,2 2 0,-1-3-1,-1 1 1,0-2 0,1 1-1,-2 0 1,-2 1 0,-1-2-1,-1-1 1,1-1 0,-1-1-1,-1 0 26,-3 1 1,2-1-1,-6 1 1,2-3 0,2 0-1,0-3 1,-2 2 0,-1 1-1,-2-1 1,0-2-1,0 1 1,0 0 0,0-2-16,0-2 1,0 4-1,-5-4 1,1 0 0,-1 1-1,0-2 1,0-1 0,-1 1-1,-2-2 1,-2 1-1,1-1 1,-2 2-8,-4-2 1,-1-2-1,0-1 1,2 0 0,0 2-1,-2 1 1,-2 2 0,-3-2-1,1-1 1,-1-2 0,0 0-1,-3 0 1,-3 0-20,0 0 0,-5 0 0,5 0 1,-2 0-1,0 0 0,-1 0 0,-2 0 1,0 0-1,2 0 0,1 0 0,-2 0 1,-1 0-1,-1 0-9,-1 0 1,-4 0 0,0 0 0,-1 0 0,1 0 0,0 0-1,1 0 1,2 0 0,1 1 0,-1 2 0,-2 2 0,-1-2-21,1-1 1,2 3 0,2 0 0,-3-2-1,0-2 1,-3-1 0,3 0 0,-1 0-1,0 0 1,-3 0 0,0 0 0,0 0 0,2 0 73,-2 0 0,5 0 1,-5 2-1,2 1 0,-2 2 1,0-2-1,-2-1 0,2-1 1,-1 3-1,-1 0 0,-1 0 1,1-3-1,4-1-40,3 0 1,-2 0 0,-3 0 0,-3 0 0,3 0 0,3 0 0,4 0-1,-2 0 1,-2 0 0,-1 0 0,1 0 0,2 0 0,1 0 20,1 0 0,-6 0 1,1 0-1,1 0 0,2 0 1,2 0-1,-3 0 1,0 0-1,-3 0 0,3 0 1,0 0-1,3 0-225,-1 0 203,-6 0 0,7 0 0,-2 0 0,4 0 0,1-1 1,-2-3-1,-2 0 0,3 0 0,0 1 0,2 0 1,-1-2-1,-2 0 21,-1-1 0,5 4 0,3-2 0,-1 0 0,-1 1 0,-3-2 0,-1 2 1,0 0-1,0 0 0,1-2 0,1 2 0,2 0 0,0 0-20,0-2 1,3-5-1,-4 5 1,3 1-1,1-1 1,-2-2 0,-1-1-1,-1-1 1,0 1-1,1 1 1,2 3-1,-2-3 1,-1 1 8,-2-1 0,4 3 0,1 2 0,1-1 0,-2-2 0,1 2 0,-1 0 0,2-1 0,0 0 0,-1-1 0,-1 0 0,1 0 0,1 0 0,0 1-2,0-1 1,-5-2-1,4 4 1,-3-2 0,0 2-1,-1 2 1,0 1 0,0-2-1,-1-1 1,0-2 0,-1 2-1,4 1 1,2 2 9,1 0 1,-2 0 0,2 0 0,-3 0-1,0-1 1,1-3 0,2 0 0,-1 0-1,-1 3 1,1 1 0,1 0 0,0 0-1,0 0 19,1 0 1,-2 0 0,-1 0-1,1 0 1,-1 0 0,4 0-1,1 0 1,2 0 0,1-2-1,4-1 1,4-3 0,4-1-1,1-1 33,1 0 1,0 0-1,3-3 1,2 3-1,3 0 1,0 2 0,1-2-1,0 1 1,0 1-1,0 3-64,0 1 0,-7 15 0,4 3 0</inkml:trace>
  <inkml:trace contextRef="#ctx0" brushRef="#br0">9438 7007 8142,'-7'-10'163,"-2"1"1,1-1 0,-2-3 0,-1 4-1,-2 3 1,-1 1 0,-1-2 0,1 1 0,-2 0-1,-2 2 1,-3 3 0,1 1 0,-3 0-1,1 0 1,-2-2 2352,2-3-2432,-6 4 0,6-6 1,-8 7-1,-4 0 0,-4 0 1,-5 0-1,-4 0 0,-2 0 1,-2 0-1,-5 2 1,-5 1-1,-5 2 0,-1-2 1,2-1-91,1-2 1,-5 0 0,3 0-1,1 0 1,2 0 0,3 0 0,-1 0-1,-3 0 1,0 0 0,0-2-1,3-1 1,2-3 0,0-1 38,-3 1 1,-4-1 0,-6 4 0,0-3-1,0-1 1,2 1 0,1 1 0,2 0 0,0 1-1,2 0 1,2 1 0,4 0 0,2-2-6,-1 2 1,-3-3 0,4 1 0,4 0 0,2 0 0,0 0 0,-4 1 0,-1-1 0,-3 0 0,0 2 0,-2 1 0,1 2 0,-4 0-69,-2 0 1,10 0 0,0 0-1,5 0 1,3 0 0,0 0-1,0 0 1,2 0 0,1 0 0,2 0-1,0 0 1,-2 0 0,-1 0 91,-2 0 1,0 0 0,5 2 0,-2 1 0,-3 2 0,-2-2 0,2-1 0,7-4 0,2-1-1,4-2 1,0 2 0,3 1 0,3 1-295,5-4 0,-1 3 0,6-3 0,-1 2 0,1 0 1,0-2-1,1 2 0,1 1 0,-1 2 0,-1 0 1,0 0-1,0 0-1319,0 0 0,-1 0 1,6 0 1560,0 0 0,-1-6 0,1-2 0</inkml:trace>
  <inkml:trace contextRef="#ctx0" brushRef="#br0">4719 6604 8116,'9'-14'304,"1"-1"1,-7 1 0,0 1 0,-4 2 0,-6 3-1,-1 2 1,-3 2 0,-3 3 0,-4 1 0,-3 0 0,1 0 93,-1 0 1,-6 1-1,-1 4 1,-5 6-1,-4 7 1,-3 6 0,-1 3-1,-1 2 1,2 0-1,3-2 1,2-1-1,3-3 1,3 1-333,5-1 1,5-1 0,10-4 0,4 1 0,5-1 0,5-1 0,6 1-1,6 1 1,7-1 0,5-2 0,5-2 0,4-1 0,5-2-19,5-2-361,-3-5 1,6 7 0,-3-6-1,3-1 1,0 1 0,-3 2 0,-3-1-1,-2 2 313,0 0 0,1 2 0,-1 4 0</inkml:trace>
  <inkml:trace contextRef="#ctx0" brushRef="#br0">906 6201 8186,'3'-3'506,"9"-8"1,7-8 0,6-8 0,2-5-1,4-7 1,2-4-295,6-5 0,7-5 1,2-7-1,-2-4 1,-2-2-1,-8-1 0,-7 0 1,-10 0-1,-7 0 1,-8 3-1,-4 4 0,-4 8 1,-6 4-1,-3 6 1,-1 9-1,-1 9 0,1 9-217,0 9 0,-6 4 1,0 4-1,-1 4 1,0 9-1,3 7 1,2 5-1,2 4 1,0 2-1,-1 5 1,3 4-1,2 3 1,5 1 19,4 2 0,1 2 1,0-4-1,1 4 1,4-1-1,5 2 1,2-1-1,3-1 1,1-2-1,1-4 1,2-5-1,-1-4-191,-2-4 1,-2-6 0,1-3-1,-1-3 1,1-7 0,-1-3-1,0-5 1,1-1 0,-1-4 175,1-3 0,5-3 0,3-6 0</inkml:trace>
  <inkml:trace contextRef="#ctx0" brushRef="#br0">1654 5410 8387,'13'-29'0,"-2"2"0,-3 1 796,-1 2 0,2 7 1,-2-1-1,1 7 1,3 5-1,2 1 0,1 0 1,2 2-1,2 1 1,1 2-1442,-2 0 1,-1 2 644,-1 3 0,-1 9 0,0 8 0</inkml:trace>
  <inkml:trace contextRef="#ctx0" brushRef="#br0">1741 5525 8719,'-23'19'0,"6"0"303,5-1 0,6 3 1,6-2-1,0 0 1,0 0-1,0 2 1,2 0-1,1 0 1,3-2-1,2 2 0,3 1 1,1 0-1,-1-2-2337,-2-4 2034,-5-2 0,15 7 0,-3 1 0</inkml:trace>
  <inkml:trace contextRef="#ctx0" brushRef="#br0">1985 5597 8515,'0'14'379,"0"1"1,0 1 0,0 3 0,0 5 0,0 3 0,0 2 0,0 0 0,0-1 0,2 0 0,1-3 0,2-2 0,0-3 0,-1-2-377,1-2 0,2-8 0,-3-6 1,4-9-1,2-9 0,0-5 0,1-6 1,1-3-1,3-5 0,-1-1-46,1 1 0,-6 2 0,1 4 0,1 0 0,0 2 0,0 5 0,-3 6 0,0 6 1,0 4-1,2 4 0,0 5 0,-2 8 2752,-2 7-2723,5-2 1,-8 10 0,5-6 0,0 1 0,0 0 0,3-3 0,2-1 0,2 1 0,-1 1 0,0-3 0,2-5 0,2-6 102,1-4 0,0-1 0,-3-1 0,2-6 0,1-7 0,0-8 0,0-5 0,1-2 0,-3 0 1,-1 0-1,-3 0 0,-2-1 0,-3-2 3,-1-2 1,-3 6 0,-5 5 0,-4 4 0,-5 6 0,-4 9 0,-5 8-1,-4 11 1,1 7 0,1 7 0,2 3 0,2 3-142,4 2 1,-2-5 0,7 1 0,0-1 0,4-1 0,2-1 0,2-4 0,0-4 0,2-4 0,4-2 0,7-4 0,6-2 0,2-5-893,0-4 0,4-1 0,1 0 0,4-3 941,4-6 0,6-1 0,-4-11 0</inkml:trace>
  <inkml:trace contextRef="#ctx0" brushRef="#br0">3136 5453 8387,'0'-14'1023,"0"4"0,0 1 1,0-3-1,0 3 1,0 4-1,0 10 1,0 6-865,0 3 0,5 2 1,0 2-1,-1 1 0,1-1 1,0-2-1,-2-2 0,0-1 1,2-4-473,5-4 1,3-3-1,-1-4 1,0-1 0,-4-3-1,0-1 1,0-1 0,3 2-1,2-1 1,-1 6 691,-2 4-256,3-1 1,-10 10-1,5-2 1,0 3-1,0 1 1,3-1 0,2-3-1,1-6 1,1-2-1,-1-2 1,0 0-1,-1-2 1,-2-2-365,-1-6 0,-2-4 1,3-4-1,-3-3 0,-1-1 1,-4-4-1,-2-1 0,-1-2 1,0-1-1,0-2 0,0-2 1,0 2-1,0 2 241,0 1-183,0 1 1,5 4-1,0 1 1,0 2 0,1 4-1,4 2 1,3 6 0,1 4 501,0 3 0,1-2 0,1-1 0,1 2 0,2 1 1,-1 2-1,-2 0 0,-2 0 0,-1 2 0,-2 2 1,-3 6-320,-1 3 0,-2 1 0,-5 1 0</inkml:trace>
  <inkml:trace contextRef="#ctx0" brushRef="#br0">3654 5453 8383,'-8'19'0,"2"1"492,-1-3 0,6-1 0,-4-2 0,5-1 0,5-3 0,4-5 1,2-5-1,2-5 0,0-5-711,3-3 0,2-6 0,-2-2 0,1 1 0,2-3 1,-1 1-1,-4-4 0,-3 1 0,-1-1 0,0 4 1,-2 1-1,-4 3 0,-2 2 216,-2 2 1,5 8-1,0 6 1,-2 9 0,-2 9-1,-1 6 1,0 3-1,0 2 1,0 0 0,0-2-1,0-2-153,0-1 1,0-6 0,2 1 0,3-5-1,4-4 1,4-7 0,2-8 0,-1-9-1,2-8 1,2-7 0,2-5 100,3-4 1,-6-8 0,2-4-1,-3-3 1,-1-6 0,-1-6-1,-1-4 1,-2 2 0,-3 6 0,-1 10-1,-4 12 1,-2 14 480,-1 7 0,0 20 1,0 11-1,-1 14 1,-2 10-1,-2 6 0,2 5 1,-1 3-1,1 3 1,-2 1-1,2-1 0,2-1-471,1 1 0,0-4 0,0-4 1,0-4-1,0-6 0,1 0 1,4-6-1,5-6 0,2-10 0,3-11 1,-1-11-1,1-11-388,-1-6 1,0-10 0,2-4 0,2-2 0,1-4 0,-3-5 0,-3-6 0,-4-6 0,3-4 0,0-2 0,4-1 0,2 2 0,1 8 768,-1 9 0,-7 10 1,-3 21-1,-2 14 1,-2 20-1,-3 13 1,-1 14-1,0 6 1,0 8-1,0 1 1,0 4-1,0-2 50,0 0 0,0 2 0,0-3 1,0-7-1,0-5 0,0-4 1,0-4-1,2-6 0,1-6 0,3-9 1,2-6-1,4-6 0,0-3-386,3-2 0,-1 0 0,0 0 0</inkml:trace>
  <inkml:trace contextRef="#ctx0" brushRef="#br0">1410 6950 8362,'-15'4'554,"1"1"0,3 0 0,6-5 0,13-2 1,13-2-1,12-8-325,7-5 0,3-6 0,1-5 1,-1-1-1,0 0 0,-2 0 0,-2 0 1,-6-1-1,-4-2 0,-6-1 1,-9 1-1,-8 1 0,-6 4 0,-6 1 1,-8 6-350,-9 4 0,-4 0 1,-2 11-1,0 2 1,1 4-1,0 7 0,3 8 1,3 7-1,1 5 1,5 4-1,5 2 0,6 1 1,3 2 180,2 0 1,7 4 0,2-4-1,6 0 1,4-2 0,5-1-1,4-1 1,4-1 0,2-3 0,0-5-1,-1-5 1,2-3 0,0-2-453,1 1 1,-4-7-1,-8-3 1,-5-4-1,-3-2 1,-3-6-1,-2-7 1,-3-9-1,-2-4 1,-3-3 0,-1-5-1,-2-7 1,-2-6 235,-2-3 0,-3 0 1,-4-4-1,1 4 0,1 2 1,1 4-1,3 7 0,3 9 1,2 11-1,0 13 0,4 13 638,5 8 1,1 15-1,9-1 1,-3 4-1,-2 3 1,1-2-1,1 1 1,1 0-1,2-1 1,-1-3-1,0-2 1,-1-3-484,2-3 0,7 4 0,-4-6 0</inkml:trace>
  <inkml:trace contextRef="#ctx0" brushRef="#br0">2345 6561 8265,'-15'0'522,"1"0"1,0 0 0,-1 0 0,1 2 0,-2 2 0,-2 6 0,-2 4 0,-1 6 0,-2 5-1,3 6 1,-3 4 0,2 1 0,1 4-32,2 2 1,-1 6 0,3-2-492,3-4 0,2 7 0,-3-4 0</inkml:trace>
  <inkml:trace contextRef="#ctx0" brushRef="#br0">2431 6806 8176,'0'-15'620,"2"2"1,3 2 0,4 3-1,4 0 1,1 2 0,1-2-1,1 0 1,1-3 0,2-2-1,-1-3 1,-2-2-463,-2-1 0,1-2 0,-2 4 0,-2-2 0,-3 1 0,-2 2 0,-3 2 0,-1-1 0,-4 2 0,-2 4 0,-8 4 0,-4 7-3037,-3 7 2710,-6 1 0,4 17 0,-5-3 0,4 3 0,1 4 0,4 1 0,1 1 0,3-1 1,3-2-1,5-2 0,4-3 0,2-1 0,4 0-414,5-1 1,4-4-1,5-8 1,5-3 0,3-2-1,2-2 583,0-3 0,6-7 0,2-2 0</inkml:trace>
  <inkml:trace contextRef="#ctx0" brushRef="#br0">2877 6647 8926,'8'-19'0,"-3"0"0,-3 1 463,-2 2 0,-7 4 0,-2 2 0,-4 5 0,-2 4 0,-1 2 0,-1 6 1,-4 7-1,0 8 0,0 7 0,4 3 0,2 2-448,6-2 1,3 3 0,6-2-1,0-1 1,0-1 0,0-4 0,3-3-1,5-5 1,6-4 0,4-6 0,1-4-1,2-3 1,-1-2-379,1 0 0,3-7 0,-3-4 0,1-5 1,2-5-1,0 0 0,-1-1 0,-1 0 0,-1-6 1,1-2-1,-1-4 0,1 3 0,-1 0 550,0 2 0,-7 2 0,-6 2 0,-3 7 0,-6 10 0,-6 16 0,-2 10 1,1 7-1,1 2 143,4 2 0,1-2 0,2-1 0,0-2 0,0 0 0,0-2 0,0-3 1,2-3-1,3-3-561,4-3 0,4-5 0,1-10 0,-1-5 0,-2-4 0,-1-4 1,1-3-1,2 1 0,1-3 0,1 2 0,-1 1 0,1 2 0,-3 2 276,-2 2 0,1-1 1,-4 3-1,-1 4 1,0 8-1,-2 8 0,-3 4 1,-1 3-509,0-1 1,0 1 462,0-1 0,7-6 0,1-2 0</inkml:trace>
  <inkml:trace contextRef="#ctx0" brushRef="#br0">3510 6331 8176,'-9'13'339,"-1"-4"1,7 9-1,-4-4 1,3 4 0,-1 3-1,2 3 1,1 3-1,2 3 1,0 2 0,0 2-1,0-2 1,0-2 0,0-3-488,0-3 0,0 2 0,0-6 0,-2 1 0,-1 0 0,-3-5 0,-1-3 148,1-4 0,-5-5 0,3 2 0</inkml:trace>
  <inkml:trace contextRef="#ctx0" brushRef="#br0">3395 6676 8354,'2'-9'558,"2"-1"1,6-1 0,4 0-1,4-1 1,3 3 0,0-2-1,1-1 1,0 0 0,4-1-187,1-3 0,-3-2 0,0 4 0,0-2 0,-2-2 0,-1-1 0,-3 2 1,-2 1-1,-5 1 0,-3 1 0,-3 1 0,0 2-573,-1 1 0,-5 7 0,-9-2 0,-3 7 0,-1 6 0,-2 6 0,-2 2 0,-1 2 0,3-1 0,3 4 0,4 0 0,-1 1 0,2-1-1853,3 0 1746,4-2 1,1-5-1,0 1 1,0-1 0,1-1-1,6-3 1,6-6-1,6-2 1,3-4 0,4-2-1,1-8-71,2-5 1,0-1 0,-1-6-1,1-1 1,-2-3 0,-3 0-1,-5 1 1,-3 1 0,-3 4 0,-3 1 1071,-5 3 1,-10 9 0,-5 4 0,-4 5-1,-4 5 1,-1 6 0,1 5 0,2 5-1,4-1 1,0 1 0,4-2 0,2 0 0,3 1-1,1-3-533,2-1 1,0-6-1,0-1 1,2 1-1,3-2 1,4-3 0,6-7-1,2-6 1,2-8-1,1-5-525,0-4 1,-2-2 0,4-4 0,-1-2 0,-2-6 0,1-5 0,-3-8 0,-3-5 0,-4-2-1,-4 0 1,-2 3 0,-3 3 0,-1 7 183,0 6 0,0 20 0,0 20 0,-1 18 0,-3 11 0,0 6 0,0 2 0,1 4 0,0 4 0,-2 3 401,2-2 0,1-6 0,2-3 0,0 0 0,0-2 1,2 0-1,1-4 0,4-6 0,-1-6 0,2-3 0,0-3 1,3-2-221,2-1 0,1-7 0,1 3 0</inkml:trace>
  <inkml:trace contextRef="#ctx0" brushRef="#br0">4345 6345 8017,'0'-14'0,"1"-1"0,4 1 299,5 0 1,-2-1 0,0 1 0,0-1 0,0 3 0,1 1 0,1 1 0,-1-1 0,3 0 0,-1-1-1,0 3 1,-2-2 0,3-1 505,0 3 1,-2-2 0,-2 4 0,0 1-1420,0-1 1,-6 4 0,-1 8 0,-4 5 0,0 2 0,0 1-1075,-2-3 1,3 3 1687,-3-4 0,-3 4 0,0 1 0</inkml:trace>
  <inkml:trace contextRef="#ctx0" brushRef="#br0">834 8503 8335,'-6'8'-126,"-2"5"1,-7-5-1</inkml:trace>
  <inkml:trace contextRef="#ctx0" brushRef="#br0">849 8518 8275,'-16'-2'811,"-4"-3"1,0 4-1,-3-6 1,7 3-449,5-1 1,9-2 0,2 4 0,8-2 0,7 2 0,2 0 0,4 0-1,2-4 1,2 1 0,4-2 0,5 0 0,2-2 0,3 1 0,-1-1 0,2-1-383,2-2 1,-1-1 0,-3 0 0,-4-1-1,-4 1 1,-2 1 0,-4 2 0,-5 3 0,-5 3-1,-6 7 19,-8 6 0,-13 11 0,-9 3 0</inkml:trace>
  <inkml:trace contextRef="#ctx0" brushRef="#br0">805 8849 8275,'-8'-2'682,"7"-1"1,7-3 0,12-2 0,6-5 0,8-3-1,3-5 1,5-1-459,1-4 1,4 0 0,2 1-1,1 1 1,-4 0 0,-4 2-1,-8 4 1,-6 5 0,-7 4-1,-3-1-224,-2 2 0,-6-5 0,-1 5 0</inkml:trace>
  <inkml:trace contextRef="#ctx0" brushRef="#br0">1007 8144 8247,'-15'0'177,"1"8"0,1 8 0,4 11 1,4 11-1,3 9 0,4 7 1,3 8-1,4 7 0,2 3 1,1-3-1,-3-4-320,2-4 0,2-3 0,2-6 0,-1-7 0,0-8 1,1-10-1,-1-6 143,1-8 0,-1-18 0,0-11 0</inkml:trace>
  <inkml:trace contextRef="#ctx0" brushRef="#br0">1251 8057 8993,'0'-4'385,"0"8"1,0 16 0,0 10 0,0 10 0,2 6 0,1 7 0,2 3 0,-2 3 0,0 2 0,1 0 0,2-4-344,2-2 1,-3-11-43,4-1 0,7-6 0,7-8 0</inkml:trace>
  <inkml:trace contextRef="#ctx0" brushRef="#br0">1813 8345 8133,'-13'-16'0,"2"-1"0,1-3 551,-1 3 1,-2 1 0,-1 3 0,-1 3 0,1 6 0,-1 4 0,1 6 0,1 8-1,2 9 1,3 6 0,0 4 0,2 4-528,-1 0 0,2-1 0,5-4 0,2 2 0,1-2 0,4-2 0,1-2 0,3-4 1,2-5-1,3-5 0,1-3 0,4-3 0,1-1 0,2-4-129,-1-2 1,4-7 0,-3-4-1,3-4 1,0-3 0,-1-4 0,-4-2-1,-1-2 1,-2-4 0,-1-3 0,-2 0-1,-3 3 1,-2 5 133,-3 4 0,-2-4 1,-8 8-1,-1 8 1,-3 11-1,0 10 0,-1 4 1,2 4-1,1 0-38,-1-1 0,0 4 1,7-4-1,1-3 1,3-1-1,2-3 1,3-2-1,2-3 1,1-1-1,1-4 0,-1-3 1,1-3 322,-1-2 1,0-8 0,-1 0 0,-2-4-1,-3-1 1,0 0 0,-1 1 0,-1-4-1,-3 0 1,-1 1 0,-4 2 0,-2 2-1,-6 2 1,-3-1-1022,-1 1 1,-1 4 0,-1 2 0,-1 2-1,-2 3 1,1 3 706,2 4 0,8 4 0,2 7 0</inkml:trace>
  <inkml:trace contextRef="#ctx0" brushRef="#br0">2273 8273 10545,'-6'-8'521,"4"3"1,-3 10-1,4 5 1,1 3-1,0 1 1,0 0 0,0 2-1,1 2 1,2 1-1,2-1-802,-2-2 0,-1-2 0,-1 0 0,3 1 0,0-1 0,0 1 0,-1-3-261,2-2 1,1-5 0,5-8 0,-3-4-1,-1-2 1,-4-6 0,0-4 0,0-2 0,2-1-1,0 1 1,0-1 1007,-1-1 1,6 4 0,-4-3 0,2 1 0,4 3 0,0 2 0,1 2 0,-2 1 0,-1 4 0,1 2 0,2 2 0,1 1 0,1 2 0,-3 5-143,-2 7 0,-2 4 0,-5 4 0,2 3 0,-2-1 0,-1 1 0,-2-3 0,0-2 0,0-2 1,-2 1-1,-1-1 0,-2 0-2406,2 1 0,1-1 0,2 0 2082,0 1 0,0-1 0,0 1 0</inkml:trace>
  <inkml:trace contextRef="#ctx0" brushRef="#br0">2762 8201 8829,'-10'7'387,"1"2"1,4 4 0,-5 1 0,1 2-1,1 2 1,2 3 0,1 0 0,0-1 0,2-2-1,1-2 1,2-2 0,0 1-352,0-1 1,0-7-1,0-7 1,2-8-1,3-7 1,4-4-1,2-5 1,0-3-1,-1-2 1,1 0-1,2 2 1,1 1-93,1 2 0,-1 7 0,1-2 1,-1 3-1,0 3 0,1 3 1,-1 7-1,-1 8 0,-3 9 1,-6 7-1,-2 3-137,-2 0 0,0 2 0,0 6 0,0 0 1,0-4-1,0-4 0,0-1 0,0-2 0,0-1 1,2-4-1,1-3 0,3-5 8,2-2 0,-3-2 0,4-9 1,3-5-1,0-3 0,1-1 1,-2 0-1,-3-1 0,0 3 1,0 0 400,4 3 1,-4-1-1,1-4 1,2-1 0,2 1-1,2 0 1,-1-1 0,0 1-1,1-2 1,-1-2 0,0-1-1,1 0 1,-1 0 18,1 0 1,-7-5 0,-4 4 0,0 3 0,-1-1 0,0 2-1,-5 2 1,-6 6 0,-4 5 0,-4 4 0,-2 4-474,-1 5 0,-5 9 0,3 5 0,0 3 0,1 2 0,2 0 0,4-2 0,4-2 0,4-1 1,1 0-1,0 0 0,3 0 0,4 0-159,3-1 1,11-4 0,0-8 0,5-3 0,4-2 0,2-2 0,2-4 396,0-5 0,0-10 0,-1-7 0</inkml:trace>
  <inkml:trace contextRef="#ctx0" brushRef="#br0">3424 8158 9730,'9'-22'0,"-1"3"0,-1 3 0,-4 1 0,-3 2 0,-5 4 0,-4 6 278,-4 6 0,-2 10 0,1 7 0,1 1 0,2 2 0,3-3 1,0 3-1,2-3 0,-1 1 0,4-2 0,2 1 0,1-1 1,0-2-526,0-1 1,6-8 0,4-3 0,2-3 0,4-4-1,2-3 1,1-4 0,-1-4 0,-2-1 0,0-2 0,1-2-1,4-1-387,1 1 1,-4 1 0,3-1 0,-2-1 0,0 0 0,0 0 633,2-1 0,-5-5 0,5 2 0</inkml:trace>
  <inkml:trace contextRef="#ctx0" brushRef="#br0">3697 7971 8037,'5'-24'177,"0"0"1,0 5 0,-4-3-1,1 2 1,-1 9 0,-4 11-1,-2 13 1,-3 9 0,2 6 0,0 0-1,2 1 1,-2 6 0,1 4 0,0 1 0,1-2 0,-1-3 0,0-1 0,0-1 0,0-2 0,1-4-1,-1-5 1,0 1 0,2-3-178,1 1 0,-4-2 0,-2-4 0</inkml:trace>
  <inkml:trace contextRef="#ctx0" brushRef="#br0">3611 8273 8012,'6'-14'299,"2"4"1,7 1 0,1-3-1,1 0 1,4-3 0,1 1-1,4 0 1,0-2 0,-1-2-1,-3-1 1,1 1 0,-2 2 183,-1 2 0,0-1 0,-8 1 0,0 0 0,-4-1 0,-4 2 0,-5 5-740,-7 8 1,-5 7 0,0 7 0,2 2 0,3 2 0,0 3 0,2-1 0,-1 1 0,4-3 0,1-2 0,2-2 0,0 1 0,0-1-3708,0 0 3964,0 1 0,7-1 0,1 0 0</inkml:trace>
  <inkml:trace contextRef="#ctx0" brushRef="#br0">4057 8115 10315,'-5'-10'0,"-1"2"0,-2 2 0,-2 4 0,1 4 0,1 4 460,1 2 1,1 2-1,3 4 1,-2 1-1,2-1 1,1 1-1,4-3 1,2-4-1,6-8-481,3-8 1,1-4 0,2-4 0,2-4 0,1-4 0,0-4 0,0-6 0,0-6 0,-1-6 0,0-7 0,-2-5-1,0-2 1,-4-1 0,0 5-94,-4 6 1,-2 14 0,-6 10 0,0 15 0,0 16 0,0 12 0,-2 12-1,-1 8 1,-2 4 0,2 2 0,2 1 417,1-1 0,0 0 1,0-1-1,0-2 0,0-2 1,0 0-1,0-1 0,0-2-304,0 0 0,6 2 0,2 6 0</inkml:trace>
  <inkml:trace contextRef="#ctx0" brushRef="#br0">1856 9439 9257,'-15'-16'0,"1"-2"0,0-1 0,-1 1 420,1 2 1,1 2 0,2 0 0,1 1-1,-1 3 1,-2 5 0,-1 4 0,1 4-1,2 5 1,1 10 0,-1 6-388,-2 6 1,5 3 0,3-1-1,4 2 1,1-2 0,0-3-1,0-4 1,1-2 0,3-2-1,2-4 1,2-2 0,5-4 0,3-3-1,3-2-165,-1-3 1,2-3 0,1-5 0,2-4 0,2-5 0,4-6 0,3-4 0,0-3 0,-3 0 0,-4 1 0,1 2 0,-1 0 0,-1 2 35,-5 3 0,-7 3 0,-4 5 0,-2 6 0,-4 10 0,-4 7 0,-3 6 0,2 1 0,1-1 1,2-2 514,0-2 1,7-1 0,2-2 0,4-3 0,2-1 0,-1-4 0,0-3 0,1-5-1,-1-5 1,1-2 0,-1-4 0,-1-2-315,-4-1 0,-2 0 0,-7 4 0,-2 1 1,-1 0-1,-3-1 0,-2 2 0,-4 2 0,0 2 1,-3-1-1,1 2 0,1 2-1188,3-1 0,1 4 0,9-5 0,6 2 0,5 2 0,4 3 0,-1 1 0,2 0 0,2 0 1454,1 0 1,0 1 0,-4 3 0,-1 2 0,0 2-1,1 3 1,-1 2 0,-1 1 0,-2-1 35,-1-3 0,-1-4 0,6-6 1,-3-1-1,0-4-394,-3-5 0,-4 4 1,5 1-1,1 3 0,2 2 1,1 0-1,0 0-2391,1 0 2263,-1-6 1,0 3 0,1-5 0,-2 0-1,-2 0 1,-2-2 0,1 1 0,0 1 29,-1 1 0,-4-2 0,3 2 0,0 1 0,0-1 0,2 3 0,-1-1 0,1 0 0,-1 0 0,1 0 0,-2-1 194,-2-2 0,1 0 1,-4-3-1,2 4 0,-2 6 1,-1 9-1,-2 8 0,0 8 1,0 5 309,0 4 1,0 4-1,0 6 1,0 2 0,0 1-1,1 4 1,2-1 0,4 1-1,-1-5 1,0-5 0,-2-7-1,-3-4-1854,-1-5 1,0-3-1,0-10 1,0-6 1434,0-10 0,0-13 0,0-4 0</inkml:trace>
  <inkml:trace contextRef="#ctx0" brushRef="#br0">2791 9194 9219,'0'-14'1367,"0"-1"0,-3 7 1,3 5-1,6 6 1,5 7-1696,4 3 1,-1-4 0,0-1 0,1-1 0,-1-4-1,1-2 1,-1-1 0,0 0 0,1 0 0,-1-1-1,0-2 1,1-4 256,-1-1 0,1 5 0,-1-2 0,0 4 0,-1-1 0,-2-1 0,-1-2 0,0 3 0,-2 6 0,-4 5 559,-2 4 0,0-3 0,2-2 0,6-2 0,3-3 0,1-1 0,0-2 0,1-2 0,-1-3-602,1-4 0,-3-6 0,0-2 1,-4-2-1,-2 1 0,-3 2 1,-1 2-1,-4-1 0,-3 1 1,-4 0-1,-4 1-958,-1 3 0,-1 4 0,4 6 1,6 0-1,10 0 1205,6 0 0,-1 0 0,-1 0 0,3 1 0,0 3 0,3 2 0,-1 0 0,1 2 0,-1 0 0,0 4 509,1 0 0,-6 1 0,-1-2 0,-1-1 0,-4 1 0,0 0 0,0 0 1,4-3-1009,1-1 1,-3-7-1,4-7 1,2-1 0,2-3-1,0-1 1,-2-3 0,-1 2-1,1 2 1,0 2 0,0-1-1,-1 0 875,1 1 1,-3 6 0,2-2 0,1 5-1,2 5 1,1 3 0,0 1 0,1-1-1,-1-1-536,0-4 0,6-2 0,-1-1 0,-2 0 0,-1-1 0,-1-4 1,-1-5-1,-1-2 0,-2-4 0,-3-2 0,-1-3 0,-4 0 1,-2 1-13,-1 2 0,0 2 0,-1 3 1,-4 4-1,-5 4 0,-2 5 1,-3 5-1,2 4 0,4 4 0,4 1 1,2 2-246,-2 4 0,3-4 0,-2 3 0,2-3 0,2-2 0,0 1 0,0-1 0,2-1-84,2-4 0,0-2 1,5-7-1,2 0 1,2 0-1,2 0 1,-1-2-1,2-3 1,2-3-1,1-1 1,-2-1-1,-1-1 368,-1-2 0,-1-1 0,-1-1 0,-2-1 0,-3-3 0,0-5 0,0-3 0,2-2 0,-2 1 0,-2-3 0,-1-1 0,0-1 155,-2 1 0,3 3 0,-1 5 1,-2 5-1,-1 3 0,-4 5 0,-1 6 1,-3 10-1,-1 6 345,1 3 0,1 2 1,5 3-1,0 4 1,-2 1-1,-1 0 1,-2 1-1,2 1 1,2-1-1,1-1 0,0 0 1,0 0-1,0-1-919,0-3 1,0 4-1,0-4 1,0-1 0,0 0-1,0 0 1,0-1 0,0-2 418,0-2 0,-7 1 0,-1-1 0</inkml:trace>
  <inkml:trace contextRef="#ctx0" brushRef="#br0">3812 9079 7940,'15'-6'438,"-7"2"1,-2-4-1,0 0 1,2 0 0,2-1-1,1-1 1,4 1 0,2-4-1,2-3 1,2-3 0,2-1-1,1 1 103,0 0 0,-1-5 1,6 5-1,0 0 0,0 0 1,0-1-1,-2 3 0,-2 1 1,-2 1-1,-3 3 1,-2 0-1,-2 4-904,-2 2 1,-7 3-1,-6 8 1,-5 4 0,-4 4-1,-4 1 1,0 1 0,-3-1-1,2 1 238,4-1 1,-2 0-1,4 2 1,1 2 0,0 1-1,2-1 1,3-2-1,1-2 1,0 0 0,0 1-1,1-1 372,4 1 0,-2-6 0,5 1 1,-1 1-1,-4 2 0,-1 1 0,-2 1 1,0-1-1,-2 0 0,-1 1 0,-5-1 1,-3 1-1,-7-1 1182,-3 0-1429,-3 1 0,-11-1 0,-2 0 0</inkml:trace>
  <inkml:trace contextRef="#ctx0" brushRef="#br0">1323 10518 8291,'-12'-15'681,"0"3"0,4 0 0,0 1 0,2-3 0,-2-5 0,2-4 0,-1-1-490,4 2 0,-3-5 0,-1 3 0,1-3 0,-2-1 0,1 4 0,-1 7 0,0 6 0,-3 7 0,-2 9 0,1 11 0,2 13 0,5 13-389,4 9 0,1 9 1,3 4-1,5 2 1,8 3-1,5 1 1,4 4-1,2-1 1,2-1-1,0-6 1,-2-6-1,-3-4 18,-5-3 0,-7 0 0,-5-10 1,0-6-1,-4-7 0,-1-6 0,-2-5 180,0-3 0,-7-1 0,-1-1 0</inkml:trace>
  <inkml:trace contextRef="#ctx0" brushRef="#br0">1122 10949 8266,'0'-14'0,"0"0"469,0-1 0,0 1 0,0-1 0,3 0 1,5-3-1,8-1 0,3 1 0,4 2 0,-1 2 1,4-1-1,1 1 0,2 1 0,-1 4-368,1 4 1,-2 5 0,-1 5 0,-4 4 0,-1 6 0,-3 2 0,-4 4 0,-3 1 0,-3 4 0,-1 0-1,-3-1 1,3-3 0,1-1-270,0-3 1,5-2 0,-4-3-1,6-4 1,2-4 0,4-3-1,1-4 1,4-4 0,-1-7-1,-1-6 1,-4-4 0,-4-2-1,-4-1 249,-2 2 0,1-3 0,-8 5 0,-4-1 1,-9 2-1,-6 2 0,-5 0 0,-1 3 0,-4 5 1,1 6-1,-1 2 0,4 0-1501,1-2 0,5 0 0,11 5 1420,10 0 0,13 0 0,4 0 0</inkml:trace>
  <inkml:trace contextRef="#ctx0" brushRef="#br0">1726 10676 8010,'15'0'115,"-1"0"1,-1 2 0,-2 1 0,-1 3 0,1 2-1,0 3 1,0 2 0,-3 2 0,0-1 0,0 0 0,2 1 596,-2-1 0,3 1 1,-6-1-1,-1 0 0,1 1 1,0-1 985,-2 0-1663,-1-12 0,-2-8 0,0-15 0,1-1 1,3-4-1,2-1 0,2-4 0,3-1 1,2-1-1,1 1 0,1 2 0,-1 2 1,1 3-1148,-1 1 1,0 1-1,2-1 1,2 7 1111,1 6 0,0-2 0,-4 5 0</inkml:trace>
  <inkml:trace contextRef="#ctx0" brushRef="#br0">2546 10446 7891,'-6'-15'894,"-1"1"0,-2 3 0,4 6-570,3 10 1,4 11 0,3 3 0,4 0 0,3 0 0,-1 1 0,-2-3 0,3-1 0,0-1 0,3-3 0,-1 0 0,1-4 0,-1-2-371,0-3 0,1-1 0,-1-4 1,1-3-1,-1-6 0,-1-6 1,-2-7-1,-3-4 0,-2 0 1,-3-1-1,-1 0 0,-2 2 1,0 1-1,0 4 48,0 1 1,0 2-1,-2 6 1,-1 5-1,-2 8 1,2 10-1,2 6 1,2 3-1,4 0 1,5 0-259,2 0 0,3 1 0,-1-6 0,-1 0 1,-2-1-1,-1-2 0,1-3 0,0 0 1,0-1-115,-1-1 0,0-3 1,2-7-1,-2-6 1,-4-3-1,-1-1 1,0-1-1,-2 1 1,0 0-1,0-1 0,2 1 1,-2 0 722,-1-1 1,-2 6 0,2 2-1,2 6 1,4 7 0,2 7 0,-2 4-1,-2 2-7,-2-1 1,2-2 0,-1-2-1,0 1 1,-1-1 0,3-1 0,-1-5-1,2-8-557,0-8 0,-3-6 0,3-4 1,0-3-1,-2-1 0,2-2 0,-1 0 1,1 2-1,0 1 0,1 3 0,-1 2 1,-1 3-1,-2 2 428,-1 2 1,8 5-1,-5 1 1,3 6-1,0 7 1,-1 3 0,1 1-1,-1 1 1,1-1-1,0 0 1,-1 1 0,2-1-218,2 1 0,2-1 0,-1 0 0</inkml:trace>
  <inkml:trace contextRef="#ctx0" brushRef="#br0">3453 10259 7891,'-15'-15'271,"6"7"1,-1 4 0,-1 2 0,-2 2 0,0 2-1,2 2 1,2 6 0,-1 3 0,2 3 0,2 1 0,1 3-1,0-3-129,2-1 1,3 2 0,3-2-1,3-4 1,2 0 0,4-4 0,0-4-1,3-2 1,-1-4 0,0-2 0,-1-6-1,-2-3-412,-1-1 0,-2-7 0,3-3 0,-1-3 0,-1-2 0,-1-1 0,-3-4 0,-2-4 0,1-5 1,0-4-1,-2-2 0,-4-2 0,-4-1 0,0 6 389,-1 8 1,1 14-1,3 11 1,-4 13-1,1 14 1,-1 14-1,4 8 1,2 6-1,2 1 1,2 0-1,4 0 137,1 1 0,1-1 1,6 0-1,-1-2 0,-1-2 1,-2-6-1,-1-2 0,1-4 1,2-3-1,1-5 0,0-5 1,1-4-1400,-1-5 1,-4-10 0,-1-5 0,3-4 0,0-4 1142,3-1 0,-1-13 0,1 2 0</inkml:trace>
  <inkml:trace contextRef="#ctx0" brushRef="#br0">3769 10201 9464,'0'15'0,"0"-1"-1716,0 0 1716,0-6 0,0-8 0,0-8 0</inkml:trace>
  <inkml:trace contextRef="#ctx0" brushRef="#br0">3755 10014 9194,'14'0'0,"1"2"0,-3 3 0,-1 4 0,-3 4 116,-1 1 0,2-4 0,-4 0 1,0 1-1,0 2 0,1 1 0,1 0 1,-1 1-1,-1-1 0,0 0 0,-1 1 1,0-1-1,-1-1-29,2-3 0,-4-6 0,4-8 1,-3-8-1,-1-4 0,2-3 1,4 0-1,1 0 0,1 0-518,-1 1 99,5-4 0,-5 6 1,7-3-1,-1 4 1,-1 4-1,-2 3 1,-1 2-1,1 2 332,1 3 0,3 7 0,-1 2 0</inkml:trace>
  <inkml:trace contextRef="#ctx0" brushRef="#br0">4071 10144 8292,'0'14'479,"0"-8"0,0-6 1,2-8-1,3-4 0,3-3 1,1 1-1,1 0-192,1-1 1,0-4 0,0 0-1,-3 1 1,0 2 0,-1 2 0,-1-1-1,-3 1 1,-3 1 0,-4 4-414,-6 4 0,2 6 0,-2 7 0,-1 7 1,-2 2-1,-1 3 0,1 0 0,4 3 0,2 1 1,2 0-1,1-2 0,0 0 0,3-1 0,1 0-191,0-3 1,1-4 0,4-3-1,5-3 1,3 0 0,1-1-1,0-1 1,2-4 0,2-6 0,3-5-1,1-4 1,2-1 316,-1-1-49,4-6 1,-10 4-1,6-7 1,-3 0-1,-2 0 1,-4 2-1,-2 1 1,-4 3-1,-2 2 1,-3 2-1,-1-1 439,-2 1 1,0 8 0,-2 6-1,-1 8 1,-2 6 0,0 4-1,1 2 1,-1 1 0,2 0-1,1-3 1,2-2-317,0-2 1,0 0 0,2 1-1,2-3 1,6-2 0,3-5-1,1-5 1,1-5 0,-1-5 0,-1-2-1,-2-3-407,-2 1 1,-1-5 0,4 0 0,-4-1-1,0 0 1,-2-4 0,2-4 0,-2 0-1,1-1 1,-2 2 0,-1 1 0,1 2 396,-2-1 0,1 5 1,0 8-1,4 10 0,2 12 1,-2 7-1,0 7 0,-2 5 1,2 3-1,-1 1 0,1-1 86,0-1 1,-5-2-1,3-1 1,-1 0-1,0-4 1,-2-5 0,-1-3-1,-2-2-150,0 0 0,-7 1 0,-1-1 0</inkml:trace>
  <inkml:trace contextRef="#ctx0" brushRef="#br0">4517 10101 7738,'13'-15'0,"-2"1"521,-1-1 1,-1 1 0,6 0 0,-1 1 0,1 2 0,-1 1 0,0-1 0,2-2 0,2 0 0,1 2 0,0 1 0,2-1-1,1-2 1,2 1-689,0 2 1,-6-3 0,3 4 0,-2-4 0,0 0 0,-1 2 0,-2 1 0,-2-1-139,0-2 0,-7 5 0,-7 4 0,-10 4 0,-6 4 0,-3 6 1,2 3-1,1 3 0,3 1 0,2 3 0,3-1 0,0 0 481,0 0 1,4 0 0,0-4 0,2-1 0,2 0 0,0 1 0,0-1 0,0 1 0,2-1 0,2 0 0,6-1 0,3-2-2,1-1 1,1-7 0,1 2 0,1-3 0,4-4-1,1-3 1,4-4 0,1-6 0,2-2 0,0-6-1,-1-2 1,1-6 0,-2 1-308,-3-1 1,-3-2 0,-7-1-1,-1 2 1,-3 2 0,-5 3-1,-4 1 1,-2 4 0,-4 1-1,-3 3 1,-2 2 0,-1 4 0,-2 1 126,0 1-514,-4 7 0,9-8 1,-7 6-1,1 0 214,0-1 1,6 2 0,3-5 0,3-2 0,2-2 0,0-2 0,2 1-1,1 0 1,2-2 465,-2-4 0,-1 3 0,-2-7 0,0 0 1,0 0-1,0 2 0,0 1 0,0 3 1,0 2 214,0 2 0,0 7 0,-2 6 0,-1 6 0,-2 3 0,0 3 0,1 2-531,-1 1 0,0-8 47,5-6 0,-5-6 0,0-8 0,2-1 0,2 1 0,1-1 0,0-1 0,-2-1 0,-1-2 0,-2 1 0,2 2 458,1 2 0,2 2 0,0 9 1,0 14-1,0 15 0,0 11 1,2 8-1,1 6 0,3 6 1,2 4-91,4 3 1,-1 2 0,0 7 0,-1 2 0,-1 0 0,1-4 0,-2-7 0,0-7 0,-2-2 0,0-4 0,-2-2 0,-4-6-261,-5-7 0,-3-3 0,-7-10 0</inkml:trace>
  <inkml:trace contextRef="#ctx0" brushRef="#br0">2762 11367 8048,'-2'-8'801,"-1"1"1,-2 1 0,2-4 0,2-2-714,1-3 0,-2 6 1,-3-1-1,-4 0 1,-4 4-1,-3 6 1,-2 10-1,-2 7 1,-1 7-1,-2 5 1,3 4-1,0 6 1,8 1-267,5-2 0,6-3 0,2-7 0,6-4 1,7-7-1,10-6 0,8-8 0,5-6 0,1-8 1,-1-6-1,-2-7 0,-5-4 0,-4-2 431,-7-4 1,-4 9-1,-6-4 1,-4 3-1,-3 4 1,-2 8-1,0 14 1,0 19 0,0 14 120,0 9 1,11 8 0,3 2-1,2 6 1,0 3 0,-2 1-1,1-1 1,-2-2 0,-4-2 0,-4-1-1,-3-3 1,-4-5 0,-3-3-109,-4-2 0,-6-6 0,-2-4 0,-3-4 0,3-5 0,1-6 0,2-7 0,-1-6 1,1-4-1,-1-1 0,1-1 0,-2-4 0,-2-6-452,-1-7 0,2-6 0,5-9 1,4-6-1,2-4 0,3-5 1,1-5-1,4-3 0,4-1 1,7 1-1,5 2 0,1 2 0,2 1-313,3 0 1,3 11 0,2 2-1,-1 7 1,1 7 0,0 4-1,-2 2 1,-1 4 0,-2 4-1,1 4 1,1 1 0,-1 2 385,-1 1 1,-1 8 0,1 4-1,-4 3 1,0 1 0,-1 1 0,-3-1-1,-3 0 1,-5 1 0,-2-1 0,-3 1 521,-1-1 1,-9-6 0,-2-5 0,-2-6-1,1-7 1,5-2 0,4-3 0,1-1-3100,0-3 2320,0 3 1,1 0 0,2 6 0,4-1 0,-1-2 0,2 1 0,0 2 0,3 4 369,2-1 0,2 6 0,-1-6 0</inkml:trace>
  <inkml:trace contextRef="#ctx0" brushRef="#br0">3352 11424 8877,'-14'-14'0,"1"-1"0,2 1 590,1 0 0,2 4 0,-2 4 1,7 4-1,5 10 0,4 8 1,2 6-375,3 1 1,1 9-1,-1-3 1,-2 1-1,1 0 1,-2-1 0,-2 0-1,-1-2 1,0-3-1,-2-5 1,-1-3 0,-2-1-102,0-1 1,0-8 0,0-7-1,0-12 1,0-8 0,0-3 0,0-1-1,1-4 1,2-3 0,2-2-132,-2-1 1,-1 5-1,0-4 1,1 4-1,3 3 1,2 1-1,2 4 1,1 1-1,2 5 1,3 3 0,0 5-1,1 2 1,1 3-1288,1 1 0,5 7 0,-3 1 0,0 2 0,1 3 0,-1 2 1303,0 2 0,4-1 0,-2 0 0</inkml:trace>
  <inkml:trace contextRef="#ctx0" brushRef="#br0">3740 11338 10495,'-4'-10'0,"-3"2"0,1 0 0,-2 2 0,0-2 0,-3 2 0,-2-1 0,-2 4 360,1 1 1,0 4-1,-1 3 1,1 6-1,1 5 1,3 5-1,4 1 1,1 2-1,1 0 1,0 0-1,3 0 1,2-2 0,3-2-485,0-4 1,7-4-1,-3 0 1,2-4 0,0-2-1,1-3 1,2-3-1,1-5 1,-1-4 0,-2-4-1,-1-3 39,1-3 0,-3 1 1,0-6-1,0 0 1,-2 0-1,2 2 1,-1 1-1,1 4 1,-2 1-1,2 3 1,0 3 136,3 5 1,-4 5-1,-1 5 1,-1 5-1,-1 3 1,1 1-1,0 0 1,1 1-1,2-1 1,4-1-289,0-4 0,3-2 1,-1-9-1,1-3 1,-3-4-1,0-4 1,-3-1-1,2-1 1,1 1-1,-1 0 1,-3-1-1,-2 1 470,-3-1 0,1 7 1,-1 5-1,2 8 0,-2 9 1,0 9-1,0 6 0,2 4 1,0 7-1,0 6-244,-1 7 1,1-2 0,-3 0 0,1 1 0,2-3-1,-2 1 1,-2-5 0,-1-6 0,0-7 0,0-6 0,-1-8-1,-2-6-3305,-2-2 0,-5-8 3315,6-2 0,-8-13 0,4-10 0</inkml:trace>
  <inkml:trace contextRef="#ctx0" brushRef="#br0">4028 11395 7900,'10'-27'0,"-1"2"367,2 1 0,-3 0 1,2-5-1,1 2 1,2 3-1,1 5 0,1 3 1,-1 3-1,-1 2 1,-2 3-1,-1 3 22,1 6 1,-5 7 0,-1 10-1,-3 1 1,-4-1 0,-3-1 0,-4 1-1,-4 1 1,-1 0 0,-1 1-1,1-1 1,-1 0-1685,1 2 1,0-10-1,-1 3 1,1-1 0,-1-2 1294,1-1 0,6-4 0,2-6 0</inkml:trace>
  <inkml:trace contextRef="#ctx0" brushRef="#br0">4273 10834 8442,'14'0'297,"-4"0"1,-2 2-1,0 3 1,-2 6-1,0 7 1,-1 7 0,0 7-1,0 8 1,-2 6-1,-1 7 1,-2 3-8,0 2 1,-2-7-1,-1-3 1,-2-7-1,2-5 1,0-11-1,-1-6 1,0-9 0,0-7-1,3-9 1,2-7-1,4-6-711,5-5 0,3 1 0,1-1 1,0 0-1,1 2 0,-2 1 1,-2 2-1,-2 1 0,3 4 1,0 4-1,3 4-303,-1 3 941,0 1 0,-4 4 0,-2 3 0,0 6 0,-2 5 0,2 5 0,-1-1 0,1 3 0,-2-2 0,1 1 0,-3-1 0,1 0 0,0-4-754,-2-1 537,-1-2 0,-2 1 0,0-1 0</inkml:trace>
  <inkml:trace contextRef="#ctx0" brushRef="#br0">5985 5784 28498,'-8'-14'-116,"3"-1"1,3 6 0,4 1 0,3 3 0,4 5 0,4 3 0,3 2 0,3 0 0,7-1 0,6 1 0,6 0 166,4 0 0,7 0 1,4-5-1,3 0 1,2 0-1,-3 0 0,-2 0 1,-6 0-1,-6 0 1,-6 0-1,-4 0 0,-11-2-675,-7-3 0,-13-3 1,-8-6-1</inkml:trace>
  <inkml:trace contextRef="#ctx0" brushRef="#br0">6258 5554 29832,'-6'-15'-525,"4"1"1,-1 1 0,6 4 0,7 4 0,2 3 0,3 4-1,1 1 1,3 2 0,5 0 645,3 1 0,2-3 0,0 5 0,1 0 0,2-1 0,3 1 0,0-2 0,-1 2 0,-5 0 0,-4 3 0,-1 2 0,-1 1 0,-6 1-390,-6-1 0,-4 1 0,-7 1 1,-2 1-1,-4 4 0,-9 0 0,-7 1 1,-7-1-1,-3 1 0,-3 1 1,-2 2-1,-3 1 0,0-1-2021,2-1 2271,-3 0 0,4 5 0,-6 0 0</inkml:trace>
  <inkml:trace contextRef="#ctx0" brushRef="#br0">6272 13798 5544,'-6'-14'0,"-4"0"422,-2-1 1,2 2 0,2 2 0,0 3-1,0 2 1,-1 1 0,-1 0 0,0 0 0,-1 2-1,-2 3 1,-1 5 76,0 5 1,-2-2 0,-2 1-1,-3 4 1,0 3 0,-1 5-1,0 1 1,-4 4 0,-1 2 0,-2 4-1,0 2 1,1 0 0,-3-1-1,-1 2 1,-1 2 0,1 1-339,1-1 0,3 5 0,-1-4 0,0 4 0,-1 1 1,-1 2-1,1 1 0,4 2 0,4-2 0,3-1 1,0 0-1,-1 0 0,4-1-100,5-2 1,-2-2 0,5 1-1,-1-1 1,1-1 0,1-1 0,4 1-1,2-3 1,1 1 0,0 0 0,0 3-1,0 0-72,0-2 0,0-1 0,0-5 0,1 1 0,4 1 0,3 0 0,2-1 0,-1-1 0,2-1 0,1-1 0,-1 2 0,-2 0 0,3-3 39,0-4 0,3-1 0,-2 5 0,-2 0 0,-2 0 0,3-1 0,0 0 1,3-3-1,1-1 0,1 2 0,2-1 0,1 1-275,0-2 341,-4-7 0,7 6 0,-6-6 0,3 3 0,-1-3 0,0-1 1,0-2-1,0 1 0,0-1 0,1-1 0,-1-2 0,0-3 1,2 0 95,1 0 1,-3-5-1,4 4 1,-1-2-1,1-1 1,0 0 0,1-3-1,0-1 1,2 0-1,0 0 1,-2 0-1,-4 0-463,1 0 0,-5 5 0,3 0 0,-3-2 0,-1-1 1,-1-2-1,-1 1-56,-4 4 1,-9-3 0,-8 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1223 10043 8419,'-13'-2'0,"2"-2"497,1-6 1,8 4-1,2-1 1,10 2 0,6 1-1,5-1 1,3 0-1,5-1 1,4-1 0,2-1-1,4 2 1,-1-2-1,4 1 1,-2 1 0,1 1-423,1-1 1,-4 4 0,-1-3 0,-2 4 0,-5-1 0,-4-1 0,-7-2 0,-3 2-76,-1 1 0,-14 9 0,-2 1 0</inkml:trace>
  <inkml:trace contextRef="#ctx0" brushRef="#br0">1367 10043 8169,'-20'6'341,"1"4"0,0 4 1,5 4-1,1 3 1,2 1-1,3 4 0,1 1 1,4 2-1,1-1 1,2 1-1,0 0 0,0 1 1,2 1-145,3-3 0,-2 4 0,5-9 1,0 1-1,-2 0 0,1 0 0,-4 0 1,0-2-1,0 1 0,2-3 0,-2 3 1,-1-3-1,-2 3-197,0-1 0,0-4 0,0 3 0</inkml:trace>
  <inkml:trace contextRef="#ctx0" brushRef="#br0">1208 10475 8499,'0'-15'474,"0"1"1,0-1 0,2 3 0,3 0 0,6 3 0,5-2 0,5-2 0,1-1 0,4 1 0,1 2 0,2 3 0,-1 1 0,1 4 0,0 1 0,-2 2-1398,-3 0 0,2 0 923,-7 0 0,0 7 0,-5 1 0</inkml:trace>
  <inkml:trace contextRef="#ctx0" brushRef="#br0">1625 10388 8547,'-14'5'0,"1"1"460,4 2 0,-2-3 1,4 5-1,1 1 0,-1 2 1,4 1-1,2 1 0,1 1 1,0 1-1,1 4 1,4 0-1,5 0 0,2-2-328,3 2 1,-1-10 0,0 3 0,1-1-1,-1-2 1,1-1 0,-1-6 0,0-2 0,1-4-1,-1-2 1,1-8 0,-1-4-411,0-3 1,-4-6-1,0 1 1,1-3-1,0-1 1,-1 3-1,-4 2 1,-1 3-1,-1 2 1,1 2 470,2 2 1,-6 7 0,4 9-1,-3 9 1,-2 8 0,0 2-1,0 1 1,0-1 0,1 2-1,2-3 1,2 1-1005,-2-3 253,5-2 0,-6-2 0,4-1 0,-1-2 1,2-3-1,1-2 0,3-2 0,2-4 558,1-5 0,0-10 0,1-7 0</inkml:trace>
  <inkml:trace contextRef="#ctx0" brushRef="#br0">2028 10172 8114,'13'-30'0,"-2"0"380,-1 1 1,-5 0-1,3 16 1,-2 12-1,-3 12 1,-1 11 0,-2 6-1,0 2 1,0 3-1,0 6-113,0 2 1,-5 3 0,0-1-1,2 0 1,1 0 0,2 0-1,0 0 1,0 1 0,0-3 0,0-3-1,0-4 1,2-4 0,1-2-1198,2-4 1,6-5 0,-1-10 0,1-7 0,0-10 0,-1-11 0,1-8 929,2-7 0,1-9 0,1-8 0</inkml:trace>
  <inkml:trace contextRef="#ctx0" brushRef="#br0">2302 10043 8145,'0'-22'0,"1"2"379,4 4 1,-3 5 0,2 8 0,-2 13-1,-2 12 1,0 8 0,0 6 0,0 0 0,0 4-1,0 2 1,0 3-241,0 3 0,0-5 1,0 2-1,0-6 1,2 0-1,1-1 1,2-1-1,-2-2 1,0-4-1,0-6 1,4-6-1,-1-3 1,2-3-140,0-3 0,8-4 0,6-6 0</inkml:trace>
  <inkml:trace contextRef="#ctx0" brushRef="#br0">2705 10115 8838,'0'-27'0,"0"3"0,0 5 0,0 3 471,0 1 0,0 9 1,0 7-1,0 14 0,0 12 1,0 10-1,0 4 0,0 4 1,0 1-1,0 4 0,0 0 1,0-1-444,0-3 1,0 4 0,0-2 0,0-3 0,0-4 0,0-4 0,0-2 0,0-4 0,0-6-29,0-6 0,6-22 0,2-6 0</inkml:trace>
  <inkml:trace contextRef="#ctx0" brushRef="#br0">2690 10000 8413,'13'-7'0,"-2"-2"0,-1-2 497,1 1 0,3-1 1,4 6-1,3 2 1,-1 1-1,3 2 1,-1 2-1,2 4 1,0 7-1,-1 6 1,-3 4-1,-2 4 1,-2 5-126,-2 6 0,-1 4 0,-3 1 1,-6 0-1,-2 0 0,-4 0 0,-4 1 1,-7 0-1,-6 1 0,-3-2 1,-4-6-1,-1-5 0,-2-5-855,0-3 0,2-3 1,2-8-1,2-2 1,2-3-1,4-2 1,1-3-1,3-3 1,4-4-1,4-6 483,3-3 0,2-1 0,0 0 0</inkml:trace>
  <inkml:trace contextRef="#ctx0" brushRef="#br0">3395 10244 8438,'2'-22'0,"1"3"0,2 3 1740,-2 1-1336,-2 1 0,-1 0 0,0-1 0,0 1 1,0 0-1,0-1 0,0 1 0,0-1 1,0 1-112,0 0 0,-6-1 0,-4 2 0,-2 2 0,-3 3 0,1 2 0,1 4 0,2 7 0,1 9 0,1 9 0,-1 6-449,1 4 169,5 4 1,-7 8 0,6 3-1,1 4 1,-1 3 0,0-1-1,2-3 1,1 0 0,2-1-1,0 0 1,0-6 0,0-4-1,0-6-551,0-4 0,0-3 0,-1-4 0,-3-10 0,-2-12 0,-2-10 538,-3-9 0,-2-4 0,-1-7 0</inkml:trace>
  <inkml:trace contextRef="#ctx0" brushRef="#br0">3136 10475 8081,'-14'0'654,"4"-2"0,4-1 1,3-4-1,6 1 1,3-2-1,5 2 1,2-2-1,3 1-750,3 1 0,-3-4 1,5 4-1,0-1 0,1-1 1,1 2-1,-3-2 1,1 2-1,2-1 0,1 4 1,-2 0-1,0 0 1,-1-2-1,0 2-323,-4 1 1,1-4 0,0-2-1,1-2 1,-2 1 0,-1-1-1,-1 0 1,-1 1 0,0-2-1,1-2 1,-2-2 0,-4 1 2507,-4 0 0,1-1 0,-2 2 0,-6 4-1478,-6 4 0,0 3 0,0 4 1,3 1-1199,7 2 1,-2 1-1,6-2 1,-1 2 0,1 0 925,2 1 0,2-2 1,4-5-1,-1-2 1,-2-1 370,-1-2 0,-5-1 0,1 2 1,-4 0-1,-9 0-884,-4 3 1,-3 6 0,-1 1 0,1 2 0,0 3 0,-1 2 0,1 0 0,-1 0 0,1-1 0,1 4 0,4 0 25,4 0 0,3-1 0,2-1 1,0 1-1,2-1 0,1 0 0,5-1 1,3-2-1,7-1 0,1 1 1,2 2-1,-2 1 0,0-1 158,0-3 1,1 2 0,-6-2 0,-1 3 0,-4 1 0,-4 1 0,-5-3 0,-5-2 0,-4-4 0,-6-1 0,-2 2-341,-2 1 1,-7-4 0,2 4-1,-2-1 1,2-2 0,4-1 0,1 1-1,-1-2 330,3-1 0,7-2 0,4 0 0</inkml:trace>
  <inkml:trace contextRef="#ctx0" brushRef="#br0">3913 10446 7972,'8'-15'2033,"-2"1"0,-6 0 0,0-1-2033,0 1 0,-6 6 0,-2 2 0</inkml:trace>
  <inkml:trace contextRef="#ctx0" brushRef="#br0">3855 10619 7972,'-6'7'3922,"-2"0"-3922,-6-7 0,-1 0 0,1 0 0</inkml:trace>
  <inkml:trace contextRef="#ctx0" brushRef="#br0">8819 5424 8015,'8'-6'0,"-3"-4"347,-4-2 0,1 2 0,1 0 273,2-1 0,4-2 0,-4-1 1,-2 0-1,-1-1 0,-2 1 1,0-1-1,-2 3-276,-2 2 1,-4 2 0,-7 5-1,1-2 1,0 2 0,-2 1-1,-2 2 1,-3 0 0,-3 2-1,-5 1 1,-3 4 0,0 0 0,2 5-1,0 0-249,-4 3 1,9-1 0,-4 1 0,3 1 0,2 1 0,2 4 0,1 0 0,4 1 0,2 1 0,4 2 0,3 2 0,0 2 0,2 0 0,-1 1-52,4 4 0,1-4 0,2 4 0,2-2 0,1 0 0,4 1 0,-1-1 0,2-1 0,0-3 0,3 1 0,4-2 0,2-1 105,2-2 0,5-5 0,-3 3 0,1-1 1,6-3-1,2-2 0,4-3 0,-2-4 1,-1-4-1,3-3 0,3-2 0,0 0 0,-4-2 9,-2-3 0,-1-3 0,2-8 1,1-1-1,-1-4 0,-1-2 0,-4-2 1,-1-1-1,-2-1 0,-1 0 0,1-3 1,-1 1-1,-2 0-176,-4 0 1,4 4 0,-2-9-1,-3 4 1,-3 1 0,-5 0 0,-2 0-1,-1-1 1,0-2 0,0-2-1,-4 3 1,-4 0 0,-6 2-29,-4 1 0,-6-1 0,-1 2 0,1 1 0,-2 4 0,-3 1 0,-3 3 0,-2 2 0,1 2 0,-1 1 0,-1 4 1,-4 4-1,-4 3-82,-4 2 0,-1 3 0,0 5 0,0 7 0,1 2 1,2 4-1,2 1 0,-1 2 0,4 0 0,5 2 1,4 1-1,2 4 0,2 1 20,3 1 1,3 1 0,1-6 0,1 1 0,0 2-1,1 1 1,3 3 0,4 0 0,1 0 0,0-1 0,2-1-1,1 1 1,2-2 700,0-2-452,7-1 1,2 0-1,9-1 1,3 0-1,1-4 1,4-4-1,2 0 1,4-1-1,4-2 1,0-2 0,3-4-1,-1-3 1,0-2 176,2-2 1,-3-3-1,2-1 1,-1 0 0,-3-1-1,-5-4 1,-4-5-1,0-3 1,1-3 0,0-1-1,-1-4 1,-4-1-309,-1-4 1,-2-1 0,-5-2 0,1 0 0,-3 1 0,0-1-1,-4-2 1,-2-2 0,-3-6 0,-1-4 0,-2-3 0,0-2-1,-2 2 1,-1 1-318,-2 2 0,-6 8 0,0 4 0,-5 7 0,-5 3 0,-1 4 0,-4 2 0,-1 6 0,-3 4 0,-2 3 0,-4 2 0,0 0-627,-4 0 1,0 7 0,0 2 0,3 6 0,2 2-1,3 4 1,3 2 0,5 2 933,5 2 0,3 2 0,2 0 0</inkml:trace>
  <inkml:trace contextRef="#ctx0" brushRef="#br0">3122 12316 8005,'-5'-9'-533,"0"-1"1,0 5 1638,5-4 0,0 4 0,0-5-424,0-1 1,0 3 0,-1-1-1,-2-3 1,-4 1 0,-1 2-1,-3 4-715,-2 3 1,-1 2 0,-1 0 0,1 2-1,0 3 1,-1 6 0,1 5 0,1 5-1,2 1 1,3 2 0,0 0 0,1 0-776,1 1 810,1 3 0,5-4 1,0 0-1,2 0 0,1-2 1,3-3-1,2-3 0,2-1 1,0-3-1,-1-2 0,2-5 1,2-4 116,2-1 0,-3-6 1,0-4-1,-3-4 1,1-5-1,-1-5 0,-1-3 1,0-2-1,-1-2 1,1-2-1,-2-6 0,1 0-224,-4 0 1,-2-7 0,-1 3 0,0-4-1,0-1 1,0 0 0,0 2 0,-1 3 0,-2 4-1,-4 7 1,1 7 0,-2 7 159,0 7 1,5 6 0,-2 10 0,3 5 0,2 4 0,0 5 0,0 5 0,0 5 0,0 3 0,0 3 0,0 0 0,0 2 0,2 0-111,3 3 0,-4 1 1,4 1-1,-2-2 0,0-2 1,2 1-1,-2-1 1,1-1-1,-1-2 0,2-3 1,-2-2-1,0-2 1,0-3-736,2-1 1,0-6-1,-4-1 1,3-7 789,0-10 0,8-7 0,-5-7 0</inkml:trace>
  <inkml:trace contextRef="#ctx0" brushRef="#br0">3611 11957 8304,'0'-23'386,"0"4"1,5 1 0,-1 1-1,0-2 1,-3 1 0,-1 2 0,0 2-1,0-1 1,0 1 0,0 0 0,0-1-1,-1 1-139,-4-1 0,-3 6 1,-7 1-1,1 1 1,0 4-1,-1 3 0,1 7 1,0 7-1,1 7 1,2 3-1,1 1 0,0 4-402,2 3 1,-3 8 0,6-3 0,1 1 0,-1 1 0,0-1 0,2 0 0,1 1 0,2 1 0,0 1 0,0 2 0,0-1-1,0-2 1,0-2 200,0 2 0,0-5 1,0-3-1,0-4 1,2-4-1,1 0 0,2-2 1,-2-3-586,-1-3 0,-2-10 0,-2-4 0,-1-7 0,-2-3 539,2-3 0,-5-8 0,0-3 0</inkml:trace>
  <inkml:trace contextRef="#ctx0" brushRef="#br0">3352 12288 8957,'-6'-15'646,"6"2"0,6 2 0,5 3 1,2 0-1,3 2 0,0-2 1,0 1-1,-2 1 0,1 1 1,-1 0-857,0 1 1,1-1 0,-1 5 0,2-2 209,3-3 0,-3 4 0,5-6 0</inkml:trace>
  <inkml:trace contextRef="#ctx0" brushRef="#br0">3841 12029 8508,'-5'-10'427,"0"0"0,-6 7 1,2-2-1,-4 4 0,-3 2 1,-2 4-1,-1 5 1,2 3-1,2 1 0,4 2 1,3 2-448,2 1 1,-4 1 0,5-2 0,2 1-1,3-1 1,3-2 0,4-2 0,1 1-1,3-1 1,2 0 0,1 1 0,-1-1-1,-2 1 250,-1-1 1,-2 0-1,3 1 1,-3-1-1,-2 0 1,-3 1 0,-1-1-1,-4-1-325,-2-3 0,-4-4 1,-7-6-1,1 0 0,-1 0 1,1 0 94,0 0 0,-1-6 0,1-2 0</inkml:trace>
  <inkml:trace contextRef="#ctx0" brushRef="#br0">4244 11770 8024,'0'-23'435,"0"4"0,0 8 1,-2 1-1,-2 2 0,-6 5 1,-3 9-1,-1 10 0,-1 10 1,1 6-1,0 6 0,-1 5 1,1 4-215,-1 1 0,3 5 1,0-4-1,4 1 0,2 1 1,3-2-1,1 3 1,2-3-1,0-1 0,0-6 1,2-6-1,3-4 0,3 0-729,0 0 1,4-11-1,-4 3 1,2-6-1,-2-4 1,0-1 507,0-4 0,2-9 0,4-8 0</inkml:trace>
  <inkml:trace contextRef="#ctx0" brushRef="#br0">4719 11985 7996,'-10'-9'475,"0"1"0,-1 1-123,-1 4 0,2 6 0,2 4 1,0 2-1,2 6 0,-2 4 1,1 2-1,-1 1 0,2 1 0,-1 2 1,4 2-1,2 2 0,1 0 1,0 0-1,0-2-343,0-3 0,0 3 0,0-5 0,0 1 0,1-4 0,4-3 0,5-3 0,2-4 0,3-4 0,-1-5 0,1-5 82,-1-4 0,0-9 0,1-3 0,-1 1 0,0-3 1,-1 1-1,-2-4 0,-1-3 0,0-3 0,-2-1 0,-2 1 1,-1 1-1,0 3-55,-2-1 1,-3 2 0,-3 3 0,-4 3-1,-1 3 1,-3 2 0,-3 5 0,-4 3-1,-1 5 1,1 1 0,2 4 0,2 3 0,0 4-4768,-1 4 4029,7 2 1,-3-1 0,5 2 701,-2 3 0,-2 4 0,-4 5 0</inkml:trace>
  <inkml:trace contextRef="#ctx0" brushRef="#br0">4848 11554 8138,'-14'0'364,"6"1"1,3 4 0,3 5-1,4 3 1,1 3 0,4 1-1,1 4 1,3 1 0,2 5 0,1 4-1,0 4-172,1 2 1,-1-4 0,0 4 0,1 0 0,-2 0 0,-2 3-1,-3 1 1,-2 1 0,-3-2 0,-1-2 0,-2 2 0,0 3 0,-2 2-382,-2-2 0,-4 2 0,-7-10 0,1 0 1,-1 2-1,1-3 0,0-2 0,-1-7 1,1-2-1,0-6 0,-1 1 189,1 1 0,-1-10 0,1 4 0</inkml:trace>
  <inkml:trace contextRef="#ctx0" brushRef="#br0">9107 5496 7346,'-8'0'260,"1"-6"1,7-4 0,2-1 0,1 0 0,3 3 0,1 0 0,1 0 0,-2-3 291,1-2 0,-1-1 0,-3-1 0,2 1 0,-2-1 0,-3 1 0,-3 0 0,-3 1 0,-2 2-403,-4 1 0,1 5 0,0-4 0,1-1 0,-2 0 1,-4 3-1,-3-1 0,1 1 0,2 1 0,0 1 1,-2 0-1,-1 0 0,2 1-175,1-3 0,-4 6 0,1-4 0,0 3 0,0 2 0,0 0 0,0 2 0,-1 1 0,0 3 0,-3 2 0,-1 4 0,0 0 0,0 3 75,-1-1 0,2 0 0,1 1 0,0-1 1,1 1-1,0-1 0,3 0 0,2 1 0,2 1 1,1 1-1,2 3 0,3-3 0,0-1 0,2-1-22,-1-1 1,2 5 0,4 0-1,-2-1 1,-2-1 0,2 1-1,1 1 1,0-1 0,-1-2 0,-2-2-1,2 2 1,2 2 27,1 1 0,0 0 0,0-4 1,0-1-1,0 2 0,0 1 0,0 3 1,0-3-1,0-1 0,0-1 1,1-1-1,2 0 0,4 1 1,1-1 0,0 1 1,3-3-1,-1 0 1,-1-3-1,1 1 0,-1-1 1,3 1-1,0-1 1,1 1-1,-2-2 0,-1 0 1,1 0-16,2 3 0,1-3 1,2 0-1,2-1 1,1-3-1,0 1 0,0 0 1,2-2-1,0-1 1,1-2-1,1 0 0,1 0 1,-2 0-7,-3 0 0,-3 0 0,-1 0 0,-1-2 0,0-1 0,1-3 0,-1-1 0,1-1 0,-1 2 0,0-2 0,1 0 0,-1-3 0,1-1-53,-1 3 0,0-4 0,1 4 1,-1-4-1,0-2 0,-1 1 1,-2 0-1,-3-1 0,0-1 0,-1-1 1,1-3-1,-2 1 1312,1-2-1165,-3-1 1,-4-2 0,0 0 0,2-1 0,1-3 0,2 0 0,-2 0 0,-1 3 0,-2 1 0,-2 0 0,-1 1 0,-3 3 35,-2-1 0,3 5 0,-5-3 0,-1 3 0,-3 1 0,-4 1 1,-1 1-1,0 2 0,-2 1 0,-1 1 0,-2-1 0,1 1 0,1-1-261,-1 2 1,4-5-1,-3 5 1,1 0-1,2 3 1,0 2-1,-2 0 1,0-2-1,0 2 1,4 1-1,1 4 1,1 1-1,1 4-474,0 1 1,4-4 0,0 6 0,1 1 0,-1 2-1,1 1 1,-1 1 0,2 1 0,2 1 0,1 4 0,0 0 569,2 0 0,1 4 0,2-2 0</inkml:trace>
  <inkml:trace contextRef="#ctx0" brushRef="#br0">8905 6230 8560,'-5'-16'0,"1"-1"586,0-3 1,3-4 0,1 5 0,0 2 0,1 2 0,3 7-250,0 8 1,6 8 0,-4 11 0,1 7 0,1 6 0,0 8 0,3 6 0,2 5-1,1 2 1,1 0 0,-1 1 0,0 2 0,1 3 0,-2 2 0,-2 2-21,-2-3 1,1 6 0,3-1 0,-2 4 0,-2 0 0,3 1 0,0-3-1,3-1 1,-1-5 0,1-2 0,-1-2 0,0-1 0,1-3-210,-1-5 0,-4 2 1,-2-1-1,-2 1 0,-3 1 1,-1-2-1,-2 1 1,0-4-1,0-1 0,0-3 1,0-4-1,0-4 1,0-6-482,0-4 1,0-3-1,0-6-480,0-1 1,0-8-1,0-6 1,0-8 852,0-4 0,6-9 0,2-2 0</inkml:trace>
  <inkml:trace contextRef="#ctx0" brushRef="#br0">4258 13554 8330,'-8'-7'513,"3"-2"1,4-4 0,1-1-1,0-1-349,0 1 0,-5-1 0,0 1 0,1 0 0,-3-2 0,-2 0 0,-4 0 1,-2 4-1,1 4 0,-2 5 0,-2 3 0,-2 7 0,-1 5 0,-2 9 18,1 6-226,4-1 1,-2 16 0,7-6 0,3 3-1,6-3 1,2 0 0,2-4 0,2-2 0,2-3-1,8-3 1,5-6 0,5-5-57,1-4 1,4-6 0,-5 2 0,1-3-1,-4-4 1,-3-4 0,-2-7 0,1-8-1,-2-4 1,-2-7 0,-3-4 0,0-5-1,-2-6-2,0-5 1,-1-6 0,-5-3 0,0-3 0,-1-1 0,-3-2 0,-2 1 0,0 5 0,-2 9 0,1 10 0,-1 13 339,0 13 1,5 23 0,-2 17 0,4 11 0,1 8 0,0 5 0,0 5 0,0 3 0,0 0 0,0-4 0,0-4 0,1-1 0,3-2-225,0-2 1,8 1 0,-4-10 0,1-4 0,1-2 0,-1-6 0,1-3-15,-1-6 0,7 1 0,7-6 0</inkml:trace>
  <inkml:trace contextRef="#ctx0" brushRef="#br0">4791 13208 8788,'-15'-14'0,"1"-2"0,-1-2 0,-1 1 365,-3 4 0,3-1 0,-3 6 0,2 0 0,-1 3 0,-1 3 0,1 2 0,2 0 0,3 2 0,2 4 0,3 7 0,2 6 0,1 4-348,-1 2 0,4 4 1,-3 5-1,4 4 1,1 3-1,0 3 0,0-1 1,0 0-1,1 0 1,2 0-1,4 0 1,-1 1-1,2-3-286,0-2 0,-5 1 0,4-8 0,-2-4 0,-1-4 0,0-3 0,-1-3 0,0-2 269,2-2 0,-7-12 0,-6-4 0</inkml:trace>
  <inkml:trace contextRef="#ctx0" brushRef="#br0">4445 13582 8465,'0'-14'212,"0"4"1,0 1-1,2-1 1,1 1-1,4-1 1,0-1-1,6-2 1,3-1 0,3-1-1,1 1 1,0 1-1,3 2-2267,-1 1 2055,5 1 0,2-6 0,8 1 0</inkml:trace>
  <inkml:trace contextRef="#ctx0" brushRef="#br0">4891 13309 8529,'-4'-9'617,"-1"-1"1,-2 5 0,3-4 0,-6-1-1,-3 2 1,0 5 0,2 6 0,3 7-591,2 2 0,1 8 0,5 0 0,0 1 0,0 1 0,0-1 0,0 2 0,2-3 1,2 1-1,6-2 0,1 1 0,0-1 0,-1-2 26,1-1 0,2-1 1,0 1-1,-2 1 1,-2 2-1,1-1 1,-2-2-1,-3-2 1,-5-1-1,-5-3-80,-5-5 0,-2-4 0,-3-1 0,1 0 0,-2 0 0,-2-1 0,-1-4 0,3-5 0,3-3 27,4-1 0,6 0 0,-4-1 0</inkml:trace>
  <inkml:trace contextRef="#ctx0" brushRef="#br0">5294 13136 8277,'0'-24'410,"0"0"1,-1 12 0,-4-1 0,-5 5 0,-3 5 0,-1 4 0,0 9 0,-2 11 0,-2 7 0,-1 9 0,0 3 0,1 5-286,4 0 1,-4 4-1,10-1 1,0-1 0,3-4-1,4-3 1,1-3 0,1-4-1,4-4 1,6-5 0,5-3-1,3-4 1,-1-2 0,0-4-1692,1-2 0,-3-5 0,5 0 1566,-1-2 0,-4-2 0,5 0 0</inkml:trace>
  <inkml:trace contextRef="#ctx0" brushRef="#br0">5553 13093 8209,'-14'2'0,"-1"1"317,1 2 0,1 6 0,2 0 0,3 7 0,2 6 0,2 3 0,3 2 0,1 0 0,0 1 0,0 2 0,0 1 0,1-1 0,3-1-326,0-2 0,3-2 0,-4-3 0,2-3 0,-2-2 0,-1 0 0,-2-2 9,0-1 0,0-1 0,0-1 0</inkml:trace>
  <inkml:trace contextRef="#ctx0" brushRef="#br0">5755 12921 8209,'12'-2'385,"-2"-3"0,3 4 0,-4-4 1,2 5-1,1 6 0,-3 7 1,1 6-1,-1 5 0,-1 7 1,0 4-1,-1 5 0,-1 3 1,-3 5-1,-1 3-199,-2 2 0,0-7 0,-2 2 0,-2-5 0,-6-4 0,-3-6 0,-1-2 1,-1-4-1,-1-2 0,-1-2-186,-2-3 0,-7 6 0,4-4 0</inkml:trace>
  <inkml:trace contextRef="#ctx0" brushRef="#br0">8905 6115 8466,'-9'-14'0,"1"-1"0,0 2 624,0 4 0,6-1 1,0 12-1,7 7-367,3 7 0,2 12 0,6-1 0,1 8 0,3 5 1,-1 6-1,0 2 0,0 5 0,-1 3 0,-2 9 1,-3 9-1,-8-34 0,1 2 0,-2 0 0,0 2 1,-1 1-1,0 1 0,-1 2 0,-1 0-138,0 1 0,0 1 0,1 0 0,1-1 0,-1-1 0,0-1 0,1-4 0,-1 0 0,5 35 0,2-6 0,6-3 0,2-5 0,2-5 0,-1-8 0,-2-5 0,-2-2 0,1-3-91,-1-2 1,-1-4 0,-3-6 0,-4-2 0,-1-2 0,0-2 0,-2-1 0,-2-1 0,-1 0 0,-1-5 0,-4-4-1,-3-2 1,-2 0 232,1-2 1,4-2 0,-3-4 0,0 1 0,2 0 0,-1-5-1816,4-6 0,1-4 1534,2-3 1,7-6 0,1-1-1</inkml:trace>
  <inkml:trace contextRef="#ctx0" brushRef="#br0">9869 8244 8427,'-8'-6'-62,"2"4"0,6-10 0,0 2 0,0-3 1,0-1 1584,0 0 1,0 4 0,-2 2-892,-3 2 1,4 2-1,-2 8 1,6 0 0,6 0-1,6-3-369,4-1 1,5-6-1,9-4 1,7-3 0,7-3-1,6-1 1,3-4-1,3-1 1,3-4 0,5-3-1,2-1 1,-2 0 0,-5 4-442,-2 4-5,-9-4 0,-7 10 1,-8-2-1,-6 6 1,-8 4-1,-4 1 1,-5 2-52,-4-1 0,-4 4 0,-10-2 0,-4 4 0,-4 4 0,-3 6 0,-3 3 1,-7 1-1,-6 2 0,-8 2 0,-6 3 0,-7 1 0,-3 4 114,-1 1 1,-6 6-1,-1 2 1,-1 1-1,-4 0 1,0 0 0,-1-1-1,3-3 1,3-2-1,10-3 1,7-3 0,10-6-1,9-5 491,7-4 1,13-6-1,8 2 1,8-3 0,6-4-1,7-3 1,8-6-1,9-5 1,9-5 0,7-1-1,7-5 1521,6-5-1783,3 2 1,-1-7-1,1 3 1,-32 15-1,1 0 1,1-2-1,1 0 1,3 0-1,0-1 1,0 1-1,0-1 1,0 0-1,-1 1 1,-2-1 0,1 1-1,-2 0 1,0 0-1,-2 2 1,0 0-1,31-15 1,-11 5-314,-14 5 0,-8 4 0,-12 7 0,-7 2 0,-7 3 0,-10 3 0,-10 5-231,-7 3 0,-7 10 0,-12 0 0,-7 6 1,-8 3-1,-5 2 0,-3 0 0,-2 0 0,-3 3 1,-1 4-1,-2 1 0,0-2 0,-1-1 475,0 1 1,2 2-1,2-3 1,5-2-1,9-3 1,11-6-1,10-7 1,11-6-1,12-4 1,12-2-1,12-4 214,11-5 1,6-4 0,9-5 0,4-4 0,5-1-1,5 0 1,4-1 0,5-2 0,4-4 0,2-1 0,-35 15-1,1-1 1,2 0 0,1-1 0,2 0 0,0 0-96,1 1 1,1-1 0,-1-1-1,-1 0 1,-2 3 0,-2 1-1,-2 0 1,-1 0 0,30-15-1,-11 2 1,-13 4 0,-14 4-380,-13 7 0,-14 9 0,-13 0 0,-7 5 0,-8 3 1,-7 5-1,-10 3 0,-9 7 0,-5 3 0,-7 6 0,-8 5 1,32-13-1,0 0 0,-2 1 0,-1 0-30,0-1 0,0 1 0,0 0 1,0 1-1,0-1 0,-1 0 1,0 2-1,1 1 0,-1 1 0,1 0 1,2-2-1,2 1 0,-26 17 1,15-8-1,15-8 0,13-8 0,10-7 753,12-2 1,7-7 0,9-7-1,5-2 1,7-6 0,11-4 0,7-3-1,7-4 1,4-3 0,6-3 0,2-1-1,2 1 1,1 1-282,0 3 1,6-8 0,-35 18 0,0 0 0,2-1 0,0 1 0,-3 1 0,0 0-1,33-13 1,-11 1 0,-5 2 0,-10 3-549,-10 5 0,-16 9 0,-21 5 1,-9 5-1,-10 5 0,-7 6 1,-12 7-1,-12 6 0,-8 5 1,-9 4-1,32-14 0,-1 1 1,-3 0-1,0 1 0,-1 1 1,-2-1 112,-2 1 1,1 0 0,1 1-1,0 2 1,-1-1 0,0 0-1,3-1 1,0 0 0,2-1-1,1 1 1,1-2 0,1 1-1,-31 21 1,5-3 0,12-6-1,13-10 1,12-7 2559,12-2-2102,6-7 0,9-4 0,6-8 1,7-6-1,12-4 0,9-4 1,10-4-1,4-4 0,6-4 1,2-2-1,7-4 0,5-2 1,-33 18-1,0 0-59,34-18 1,-35 17 0,0 0 0,3 2 0,-1 0 0,3-2 0,-1 0 0,-1 0 0,1 1-1,-2 0 1,-1 1 0,26-14 0,-10 4 0,-16 7 0,-10 6 0,-13 6-443,-12 4 1,-9 2 0,-11 8 0,-6 2 0,-9 4 0,-9 6-1,-10 6 1,-8 5 0,-9 4 0,31-15 0,0 1 0,-4 2 0,-1 0-1,0 2 1,-1 0 0,-1 1 0,-1 1-25,-1 1 0,0 0 0,1-1 0,0 0 0,0 2 0,1 1 0,2-1 0,2 0 0,4-3 0,2 1 0,-24 17 0,12-8 0,9-7 0,10-7 0,12-7 716,10-6 0,9-5 0,14-5 1,3-3-1,7-3 0,6-2 1,6-5-1,5-2 0,7-6 1,6-3-1,6-3 0,4-3 1,2 0-312,3 0 1,-32 15 0,0 0 0,2 1 0,0 1-1,1-1 1,0 0 0,2-1 0,-1 1 0,-1 0-1,0 0 1,-2 1 0,-1 1 0,28-12 0,-14 8-1,-13 5 1,-15 3-391,-14 4 0,-11 2 1,-16 9-1,-4 1 1,-9 5-1,-10 3 1,-7 7-1,-8 3 0,-10 6 1,-11 3-1,33-12 1,-1-1-1,-1 2 1,0-1-1,-1 2 0,-1 0 33,-2 1 0,0 0 0,-1 1 0,-1 1 0,-5 0 0,0 0 0,1 1 0,0 0 0,6-2 0,1 1 0,3-3 0,3 0 0,-31 13 0,10-4 0,10-5 0,14-7 558,12-5 1,17-6 0,9-6 0,9-2-1,9-2 1,8-6 0,7-4 0,12-5 0,9-4-1,9-1 1,2-1 0,4-4 0,4-5-1,-34 17 1,1-1-142,0 0 1,1 1-1,3-1 1,0 1-1,-3 1 1,0 0-1,1-2 1,1 1-1,0-1 1,1 0 0,0 1-1,0-1 1,-1 2-1,-1 0 1,33-14-1,-11 3 1,-11 3-1,-10 5-598,-8 3 1,-19 8 0,-13 3 0,-12 5-1,-12 5 1,-6 4 0,-12 6 0,-8 4 0,-13 5-1,-5 4 91,-9 6 1,36-19-1,-2 0 1,-4 3-1,0 0 1,-1-1-1,1 1 1,-1 0-1,0 1 1,2-1-1,1 0 1,3-1-1,0 0 1,-33 13 0,5-1-1,8-2 1,11-4-1,14-7 668,12-5 1,14-8-1,8 2 1,9-5 0,9-3-1,8-4 1,6-1 0,6-5-1,5-3 1,5-4 0,5-3-1,3-2 1,3-3 18,3 0 1,4-3 0,6-1 0,0-1 0,0-1 0,1-1 0,-35 17-1,-1-1 1,1 1 0,-1-1 0,32-12 0,-10 3 0,-11 4 0,-8 0-1,-8 4-1159,-6 5 1,-12 1-1,-11 6 1,-6 0-1,-6 3 794,-4 3 0,-8 9 0,-1 1 0</inkml:trace>
  <inkml:trace contextRef="#ctx0" brushRef="#br0">4805 14518 8606,'0'-15'561,"0"1"0,0 0 0,0-1 0,0 1 0,0-1 1,0 1-1,-2 0-555,-2-1 1,0 1 0,-5 1 0,-2 3 0,-2 6 0,-3 2 0,-2 4 0,-1 4 0,0 8 0,0 10 0,0 7 0,3 2 0,3 1 0,5 0-179,1-1 1,3 1-1,5-7 1,4-3-1,5-5 1,4-3-1,4-3 1,2-4-1,3-5 1,1-6 0,0-6-1,0-3 1,0-5 167,-2 0 1,-1-8-1,-7-3 1,1-7 0,-1-3-1,-1-1 1,-2-2 0,-3-2-1,-2-2 1,-3-3 0,-3-1-1,-4-1 1,-4 1 44,0 3 1,-5 2 0,5 12 0,-2 8 0,1 5 0,-1 12 0,2 7 0,3 12 0,4 8 0,1 9 0,0 7 0,0 6-6,0 3 0,1 9 1,3-4-1,2 0 1,0-3-1,2-3 1,0-4-1,4-1 1,-1-3-1,0-3 1,-2-7-1,1-6-719,-2-5 1,3-7-1,-4-1 683,1-1 0,1-3 0,6-4 0</inkml:trace>
  <inkml:trace contextRef="#ctx0" brushRef="#br0">5280 14216 8149,'5'-34'289,"-1"0"0,1 1 1,-5 6-1,0 3 0,-1 3 1,-4 3-1,-5 2 0,-3 5 1,-1 2-1,0 2 0,-1 1 1,1 3-1,-1 1-195,1 2 0,1 6 0,2 6 0,1 4 1,1 6-1,1 3 0,3 7 0,3 4 1,2 4-1,0 1 0,0 2 0,0 0 1,2-1-1,1-2-148,2-2 0,6-4 0,-3 3 1,2 0-1,-1-4 0,1-1 1,0-5-1,-2-1 0,0-4 1,-2-3-1,0-3 0,-2-1-1295,-3-1 0,2-6 1349,-3-3 0,-3-16 0,-11-5 0</inkml:trace>
  <inkml:trace contextRef="#ctx0" brushRef="#br0">5064 14546 8273,'-5'-9'0,"0"-1"0,1 1 0,-1-1 305,0 1 0,0 4 0,5-5 0,0-1 0,2-2 1,3-1-1,4-1 0,6 1 0,2 0 0,4-1 1,0 1-1,1-1-453,0 1 0,2 0 0,5-1 0,0 1 0,0 0 0,0 1 0,1 2 0,0 1 0,1-1 0,-4-2 1,-2-1-1,-2 1 0,-4 2 332,-3 1 1,-5 2 0,-4 0 0,-9 8 0,-4 8 0,-6 5-1,1 1 26,2 1 1,-3 1 0,8 1 0,-1 2 0,0-1 0,0-2 0,2-2 0,1 1-1,2-1 1,0 0 0,0 1 0,2-2 0,1-2-301,2-2 0,1-1 1,-2 4-1,0-3 1,0 2-1,-3 2 0,-1 2 1,0-1-1,0 0 1,-1 1-1,-4-1-889,-5 0 0,-3 1 0,-1-1 979,0 1 0,-1-7 0,1-2 0</inkml:trace>
  <inkml:trace contextRef="#ctx0" brushRef="#br0">5798 14144 9190,'-10'-5'0,"0"0"272,-1 2 1,3 1-1,-1 4 1,-1 3 0,2 4-1,2 4 1,1 3 0,0 3-1,2 4 1,1 1 0,2 0-1,0 1 1,0 1-433,0-2 0,2 3 0,1-3 0,4 3 0,-1 0 0,2-1 0,0-4 0,2-1 0,-1-3 160,1-3 0,-1 0 0,6-1 0</inkml:trace>
  <inkml:trace contextRef="#ctx0" brushRef="#br0">5999 14172 8149,'10'-19'970,"-1"0"-560,1 0 1,4 3 0,1 0 0,-1 0 0,0 5 0,1 3 0,-2 6 0,-4 5 0,-4 8 0,-5 5 0,-5 5-480,-4 2 1,1 1 0,-2 4 0,0 1 0,1 0-1,-1 0 1,1-2 0,-1-2 0,2-2 0,2-2 0,2-4-1,3-1 1,1-1 18,0-1 0,1-1 1,6-4-1,6-4 1,4-5-1,2-5 0,1-4 1,0-6-1,1-2 1,2-2-1,-3-1 1,1 1-468,-3 0 0,-2-2 0,-2 4 0,0-4 0,1 0 517,-1 0 0,1-4 0,-1 2 0</inkml:trace>
  <inkml:trace contextRef="#ctx0" brushRef="#br0">6330 13798 10473,'14'2'441,"1"3"1,-1 4 0,2 4-1,2 3 1,1 2 0,0 2 0,0 3-1,0 4 1,-1 5 0,-2 6-236,-2 4 0,-1 1 0,-2 0 1,-3 0-1,-3 1 0,-6-1 1,-7 1-1,-7 3 0,-4 2 1,-5 3-1,-3 0 0,-2-1 1,0-3-657,1-3 0,4-8 0,1-5 0,2-6 0,4-9 0,1-4 1,1-4-1,1 1 0,0-2 0,-1-3 0,1-4 0,0-1 450,-1 0 0,1 0 0,-1 0 0</inkml:trace>
  <inkml:trace contextRef="#ctx0" brushRef="#br0">11941 7583 8124,'-5'-10'574,"0"0"1,-4 6-1,2-4 1,1 0-1,0 0-317,2-4 1,3 9 0,2 6 0,3 12 0,0 7-1,1 9 1,0 7 0,0 10 0,-1 8 0,1 6-1,0 7 1,-2 8 0,-2-35 0,0 2 0,-1 2-1,0 1-319,0 1 1,0 1-1,0-2 1,0 1-1,-1 0 1,0 1-1,-1 1 1,-1-1-1,0 1 1,-2-1-1,1-2 1,0-1-1,1-3 1,0-1 0,-2 35-1,1-4 1,0-4-1,3-7 1,1-11-1,0-8-234,0-4 1,0-12-1,0 0 1,0-8-1,0-12 1,0-15 0,0-15-1,1-9 244,4-6 0,-3-10 1,2-5-1,-2-4 1,-2-7-1,0-8 1,2-10-1,-1 38 1,1-1-1,0-3 1,1 0-1,-2-1 1,1-1-1,-1-1 1,-1 0-1,1-1 0,-2 0 1,1-2-1,0 0 257,0 0 0,0 0 0,0 7 0,0 3 0,1 1 0,0 3 0,2-26 0,2 18 0,-2 13 0,0 11 0,1 11 2033,0 11-2180,1 9 0,-5 14 0,0 4 0,0 9 0,0 11 0,-1 11 1,-3 11-1,-2 8 0,2-34 0,0 1 0,-1 2 0,0 0 0,1 3 1,-1 0-1,0 2 0,0 1 0,0 3 0,1 0-141,0 0 0,0 1 0,-2 5 0,1 0 0,2-2 0,1 0 0,0 0 1,1-1-1,0-2 0,0-1 0,1-4 0,0-2 0,0 32 0,0-19 0,0-15 1,0-11-1,0-9-46,0-6 0,0-11 0,0-8 0,0-9 0,0-9 0,2-7 1,1-7-1,2-8 0,-2-7 0,0-5 0,0-8 85,2-7 0,1-1 0,-4 27 0,0-2 0,0 0 0,0-1 0,0-3 0,-1-1 0,1-1 0,0-1 0,-1-1 0,1 0 0,0-2 0,1 0 0,-1-2 0,0 0 0,1 0 0,-1 0 0,1 2 0,1 2 1,-1 4-1,2 3 0,4-33 323,-1 13 1,5 16 0,-5 19 0,2 12 0,-2 12-1,-2 14 1,-3 12 0,-1 10 0,-2 9 0,-2 14-279,-3 15 1,3-26 0,-2 2 0,-1 3-1,-1 1 1,1 0 0,0 1 0,0 1-1,-1 1 1,0 0 0,-1 1 0,0 3-1,0 0 1,0 3 0,1 0 0,0 3-1,1 1 1,0-1 0,0-1 0,1-1-1,-1-2 1,0-4 0,0-1 0,1-3-1,0 0-77,1-4 1,0-1-1,-2 22 1,5-16-1,0-17 1,0-17-1,0-10 1,0-14-1,0-10 1,0-12 47,0-8 0,2-11 1,1-6-1,2-9 1,-2-10-1,-2 32 1,-1-1-1,1-3 0,0 0 1,0 0-1,1-1 1,1-1-1,1 0 1,-1-3-1,0-1 1,1-4-1,0 0 0,-1-3 1,0-1-1,1 0 1,0 0 29,0 1 0,0 2 0,0 5 1,0 1-1,2 7 0,-1 2 0,5-31 1,0 14-1,-1 17 0,-1 17 1,-1 19-1,-4 14 0,-2 12 16,-1 6 0,0 9 0,0 16 0,0 12 0,-1 10 0,-1-34 1,-1 1-1,-1 2 0,0 1 0,-1 1 0,0 1 0,1 2 0,-1 1 1,0 3-1,0 0 0,0 3 0,1 1 0,0 0 0,0 1 1,0 0-1,0 0-86,-1-2 0,2 0 0,1 1 1,0 0-1,0-4 0,0-2 1,1-3-1,0-3 0,1 30 1,0-20-1,0-12 0,2-12 1,1-11-1,2-16 40,-2-14 1,-2-11 0,-1-12-1,0-6 1,0-6 0,0-8-1,0-9 1,0-9 0,0-9-1,0 37 1,0 0 0,1-3-1,0 0 1,1-2 0,-1-2-1,2-4 1,-1-1-72,0-7 0,-1-1 0,1 1 1,-1 0-1,2-6 0,-1-1 0,2 4 1,0 1-1,1 3 0,0 2 0,0 4 1,-1 2-1,1 6 0,0 3 0,5-28 1,-2 20-1,-2 16 0,-1 13 271,1 10 0,-4 7 1,3 12-1,-4 5 1,-1 6-1,0 8 1,0 11-1,0 11 1,-1 12-1,-3 11 1,-2 9-1,2-35 1,0 0-182,-2 1 0,1 0 0,1 1 0,0 0 0,-1 0 0,0 1 0,0 2 0,-1 1 1,0 2-1,1 1 0,-1 1 0,1 1 0,0-1 0,0 1 0,0-1 0,0-1 1,1-2-1,0-2 0,1-3 0,0-2 0,-2 32 0,1-13 0,0-15 0,3-15-66,1-12 1,5-12 0,-1-8-1,-1-8 1,-1-6 0,-2-5 0,0-7-1,0-7 1,0-10 0,0-10-1,2-11 17,2-13 1,-2-4 0,1 33 0,0 0-1,0-2 1,-1 1 0,1-4 0,-1 0 0,0-5-1,1-1 1,0-3 0,0-2 0,2-2-1,0-1 1,1 2 0,1-1 0,0 3 0,0 2-1,0 3 1,0 2 0,1 4 0,-1 2 229,0 2 1,0 3 0,6-22-1,-2 14 1,-3 16 0,-1 12-1,-3 7 1,1 9 0,0 9-1,-2 8 1,-1 6 0,-2 8-1,0 10-183,0 10 0,-2 19 0,-1 7 1,0-27-1,0 2 0,-1 3 1,0 2-1,-2 1 0,0 1 0,0 0 1,0 1-1,-2-1 0,1 0 1,0 1-1,0 1 0,0 1 0,-1 1 1,1 2-1,0 0 0,0 1 1,1-1-527,1-1 0,1-1 0,-2-7 1,0-1 536,4-2 0,0-2 0,-10 28 0,4 1 0</inkml:trace>
  <inkml:trace contextRef="#ctx0" brushRef="#br0">5769 15323 8089,'0'-14'473,"0"4"1,0 1-1,0-2 1,0-2-1,0-1-208,0-1 1,0 6-1,-2-1 1,-1-1 0,-3-2-1,-2-1 1,-3-1 0,-2 2-1,-3 4 1,-2 4 0,-1 7-1,1 6-455,2 6 1,2 10 0,0 2 0,-1 4 0,2 5 0,4 0 0,4 2 0,3-2 0,2 0 0,2-4-1,3-4 1,4-5 0,4-1 179,2-3 0,-1-4 1,0-4-1,2-6 0,2-2 1,1-4-1,-3-2 1,-3-8-1,-3-5 0,1-7 1,0-3-1,0-4 0,-3-2 7,-2-6 1,-1-7 0,-3-4 0,1-1 0,2-3 0,-2-4 0,-3-2-1,-3-1 1,-2 5 0,0 10 0,0 9 11,1 8 0,-1 18 1,5 8-1,0 15 1,0 16-1,0 8 1,0 6-1,0 3 1,0 1-1,2 2 1,1-2-1,3 1 1,0-2 65,1-2 1,2 3 0,-4-9 0,0 0 0,0-2 0,1-3-1,2-2 1,2-4 0,-1-4-76,1-4 0,0-2 0,4-2 0</inkml:trace>
  <inkml:trace contextRef="#ctx0" brushRef="#br0">6100 15151 8153,'0'-24'0,"0"0"251,0-2 0,0 1 0,0 1 1,0 5-1,-2 4 0,-3 4 1,-4 3-1,-4 2 0,-1 2 1,-1 6-1,1 6 0,-1 10 1,1 6-285,0 6 0,4 8 1,1 1-1,-1 4 1,2 3-1,3 4 0,4-1 1,1 1-1,0-5 1,0-4-1,0-2 0,0 0 1,0 1-144,0-1 0,4 1 0,3-7 0,-1-2 0,2-4 0,0-5 0,2-1 0,-1-5 0,1-5 176,1-6 0,2 3 0,1 0 0</inkml:trace>
  <inkml:trace contextRef="#ctx0" brushRef="#br0">5913 15525 8875,'-8'-8'368,"1"0"1,9 5-1,1-4 1,4-1-1,1-3 1,3-2-1,3-1 1,4 1-1,1 0 1,0 2-1,0-2 1,2 2 0,0-2-900,0 1 1,4-1 0,-2 2 0,1 1-1,-2 0 1,0 1 0,-1 1 0,0 0-1,-4 0 1,-1-2 867,-1 2 1,-9 2 0,-4 7-1,-7 4 1,-1 5 0,-2 3-1,1 1 1,-1 0 0,2 2 0,-2 2-290,0 1 0,5 2 0,-2-3 0,3 1 0,2-2 0,0-1 0,0-1 1,2-1-1,3 0 0,4 1 0,2-1-58,-1 1 0,3-1 0,-5 0 0,0 1 0,-3-1 0,-4 1 0,-1-1 0,0 0 0,-1-1 0,-3-2 0,-2-1-664,-2 1 1,3-4 0,-4-3 673,-3-2 0,0-2 0,-3 0 0</inkml:trace>
  <inkml:trace contextRef="#ctx0" brushRef="#br0">6589 15223 8843,'-10'-13'280,"1"3"1,4 4-1,-5 6 1,1 2-1,1 2 1,3 8-1,3 4 1,2 4 0,0 3-1,0 2 1,0 2-1,0 1 1,2-3-1,1-1-522,2 2-157,6 1 0,-8-3 0,5-2 0,-1-1 0,-2-3 0,-1-2 0,1-2 1,0-1-1,0-2 399,0-1 0,6-7 0,-3 3 0</inkml:trace>
  <inkml:trace contextRef="#ctx0" brushRef="#br0">6790 15180 8046,'-12'-10'506,"0"2"1,3 3 0,-1 7 0,2 6 0,3 5 0,2 1 0,0 0-1,-2 2-409,2 4-1,1-3 1,2 5 0,2 1 0,1-2 0,4-1 0,-1-2 0,2 0 0,0-1 0,3 1 0,2-4 0,1-4 0,1-2 0,-1-2-124,1 1 0,4-3 0,0-4 1,0 0-1,0-1 0,0-2 1,1-4-1,-1-1 0,0-3 0,-1-2 1,-2-3-1,-2-1 0,0-3-1110,1 3 1,-7 1 0,-2 0-1,-1-2 1,0-1 1136,-2 1 0,-2-10 0,-1-3 0</inkml:trace>
  <inkml:trace contextRef="#ctx0" brushRef="#br0">7006 15036 8046,'-6'8'284,"-4"-4"1,-3 4 0,1 2 0,0 3 0,4 1-1,2 2 1,3 2 0,1 3 0,2 1 0,0 4-1,0 1 1,0 2-271,0-1 0,0 1 0,0 0 1,0 1-1,0 2 0,0 2 1,0-4-1,0-3 0,0-3 1,0 0-1,0 0-14,0 0 0,-6-6 0,-2 3 0</inkml:trace>
  <inkml:trace contextRef="#ctx0" brushRef="#br0">7150 14906 8019,'13'-14'0,"-2"1"0,-1 2 381,1 1 1,2 7 0,1-2-1,0 5 1,1 5 0,-1 6-1,-1 7 1,-2 6 0,-3 5-1,0 4 1,-2 6 0,1 2-1,-4 4 1,-1 1-289,-2 2 0,-2 5 0,-1-4 0,-4 3 0,0 0 0,-6 0 0,-3-4 0,-3-4 0,-1-2 0,0-1 0,-4-1-93,-4 0 0,-7 5 0,-2-8 0</inkml:trace>
  <inkml:trace contextRef="#ctx0" brushRef="#br0">7654 15223 8067,'9'-23'0,"1"4"183,1 3-59,2-5 0,1 4 0,1-6 0,1 3 1,1 2-1,2 0 0,-1 1 0,-1-2 0,1 0 1,1-1-1,-1 0 25,-2-3 0,-2-1 0,-1-5 0,-2 1 0,-1-1 0,-1 0 0,1-1 1,-2-2-1,-2-3 0,-3-1 0,1 0 0,-1 0 0,2 0 0,-2-1 0,-2-1 1,-2-1-128,-4 1 0,-3 4 1,-6-4-1,-2-1 1,-2 1-1,-1 1 0,0 2 1,-2 3-1,-3 0 1,-2 2-1,1-1 0,1 6 1,-2 1-63,-1 2 0,-2 2 1,1-2-1,0 1 0,3 5 1,1 3-1,-2 5 0,-1 0 1,0 2-1,1 0 0,4 2 1,0 3-1,1 1 45,0 0 0,0 0 1,4 0-1,-3 0 1,3 0-1,1 0 1,2 0-1,-2 0 0,-2 0 1,-1 0-1,1 0 1,2 1-178,2 4 1,-5-2 0,-1 5 0,3 0 0,1 0 0,1 4 0,1 0 0,1 3 0,5-1 171,8 1 0,7-7 0,7-2 0</inkml:trace>
  <inkml:trace contextRef="#ctx0" brushRef="#br0">7395 13539 8067,'-29'0'0,"0"2"0,0 1 389,1 2-316,-8 6 0,4-1 0,-4 9 1,0 5-1,3 3 0,-1 2 1,1-2-1,2-1 0,6-4 1,7-1-1,5-4 0,5-1 9,2-1 1,3-1-1,6 0 1,5 1-1,3-1 1,5 1-1,2 1 1,3 1-1,1 4 1,2 1-1,0 4 1,1 0 0,3-1-1,0-3-158,1-1 1,-5 3-1,0-3 1,2 0-1,-1 0 76,-1-4 0,10 6 0,-4-1 0</inkml:trace>
  <inkml:trace contextRef="#ctx0" brushRef="#br0">6920 13798 7036,'9'0'349,"1"0"1,1 0 0,2-1 0,1-2 0,1-4 0,-1-1-255,1-3 1,-1 3 0,2-2 0,2-1-1,1-2 1,-2 1 0,-1 0 0,0 3-1,2-2 1,1-2 0,-1-2 0,-2 1-1,-2 0 1,0-1-75,1 1 0,-2-5 0,-2-2 1,-2 0-1,1-1 0,-2-1 1,-2-2-1,-1-2 0,0-1 0,-2 3 1,-1 1-1,-2-2 0,0-1 1,-2-2 26,-3 1 1,-1-1-1,-5 0 1,1 2-1,-1 1 1,-2 4-1,-1 1 1,-1 3 0,-1 3-1,-1 0 1,-4 2-1,0 2 1,-1 3 23,-1 2 1,-1-1 0,-3 4 0,0-2 0,0 2 0,-3 0-1,-1 0 1,1-2 0,1 2 0,0 1 0,1 2 0,-1 0-86,0 0 0,0 0 0,2 0 1,1 0-1,2 0 0,1 2 1,-1 1-1,1 3 0,2 2 0,2 2 1,2 0-1,1-2-597,3-2 1,3 5 0,2-3 0,8 2 609,8-1 0,5-6 0,1 4 0</inkml:trace>
  <inkml:trace contextRef="#ctx0" brushRef="#br0">6704 12834 7961,'-10'-14'0,"2"0"0,0-1 104,0 1 1,0 4 0,-3 2 0,2 0 0,-2 2 0,-4-1 0,-2 4 0,-3 2 0,1 2 0,-2 4 0,-3 6 0,-3 5 0,-2 5-54,1 1 0,4-4 0,1 3 0,1-2 0,1 2 0,0-1 0,4 1 0,2-3 0,6-2 0,4-2 0,3 2 0,2 2 1,0 1-23,0-1 0,7-2 1,2-2-1,6 0 1,2 1-1,4-3 1,0 0-1,1-3 1,1 2-1,2 2 1,2 2-1,2-3 1,2 0-171,2-3 1,-2-1 0,4 3 0,-2-1 0,2 1 140,2 2 0,2 1 0,4 1 0</inkml:trace>
  <inkml:trace contextRef="#ctx0" brushRef="#br0">4992 16762 8002,'0'-14'240,"0"4"0,0 1 0,0-2 1,0-2-1,0-2 0,0 1 1,0 0 2021,0-1-2212,-6 1 1,4 4-1,-3 1 1,2-3-1,-2 0 1,-4-1-1,-3 2 1,1 3-1,2 1 1,-3 6 0,-2 4-1,-3 8-222,-3 7 1,1 4 0,5 8 0,1 2 0,2 4 0,3-1-1,1 0 1,4-3 0,2-2 0,1-3 0,0-1 0,1-4-1,4-2 200,5-8 1,-2-4 0,1-8 0,2 0-1,2 0 1,2-1 0,-1-6 0,0-5-1,1-8 1,-1-2 0,0-4 0,1-1-1,-1-2 28,1 1 1,-1-8-1,0-2 1,-1-3-1,-2-3 1,-3 0-1,-1-3 1,-4-2-1,-1-2 1,-2-1-1,0 4 1,0 7-1,0 6 1,-2 8-16,-3 6 1,2 6 0,-5 7 0,0 10-1,2 11 1,-2 11 0,1 8 0,1 6-1,3 4 1,1 1 0,2 2 0,0 1-91,0 2 0,0 0 1,2-5-1,1 0 1,2 0-1,-1 0 0,1-1 1,0-4-1,0-4 1,0-4-1,1-2 0,0-3-193,1-1 0,4-6 242,-1 1 0,2-16 0,3-5 0</inkml:trace>
  <inkml:trace contextRef="#ctx0" brushRef="#br0">5380 16546 8212,'8'-20'0,"-1"-4"328,-1-3 0,-4-1 1,3 4-1,-4 5 1,-1 3-1,-1 2 1,-4-1-1,-5 3 1,-3 2-1,-3 5 1,-1 4-1,-2 2-218,1 4 1,2 3-1,2 8 1,-1 3-1,1 5 1,0 3-1,1 4 1,2 1-1,3 3 1,1 0-1,4 2 1,1-2-1,2 2-277,0 0 1,0-4 0,0 5-1,0 1 1,2-1 0,3-1-1,3-2 1,1-3 0,1 0-1,0 0 1,-1 0 0,-1-5-1,-1-6-456,-4-5 1,3-5 0,-1-6-1,-2-10 623,-1-6 0,-9-10 0,-1-1 0</inkml:trace>
  <inkml:trace contextRef="#ctx0" brushRef="#br0">5165 16877 8087,'-5'-9'0,"-2"-1"375,-1-1 1,5-2 0,-2-1 0,4-1 0,2 3-1,4 0 1,5 3 0,3-2 0,1-2 0,0 0 0,2 2-326,4 1 0,-3 1 0,7-6 0,2 1 0,-1 0 0,1-1 0,-2 1 1,0-1-1,0 1 0,-2 0 0,-1-1 0,-3 1 0,-2 1-154,-2 3 1,-6 1 0,-3 9-1,-5 6 1,-5 7 0,-5 5-1,-2 2 1,-1 1 0,2 2-1,3-3 73,1 1 1,2 3 0,5-5 0,0-1 0,0-2-1,0-2 1,0 1 0,2-1 0,3 0 0,4-1 0,4-2 166,2-1 0,-1 0 1,0 4-1,-1 0 1,-3 1-1,-5-1 1,-4 1-1,-1-1 1,0 0-1237,0 1 0,-1-3 1100,-4-2 0,-3-4 0,-7-6 0</inkml:trace>
  <inkml:trace contextRef="#ctx0" brushRef="#br0">5870 16460 8087,'0'-14'0,"-2"-1"409,-3 1 0,4 4 0,-6 2 0,1 2 0,-4 4 0,-3 6 0,1 5 1,0 6-1,4 4 0,0 5 0,2 4-368,0 6 1,-4-2 0,5 5-1,2 0 1,2-2 0,1 2 0,0-2-1,1 1 1,2 0 0,4-1 0,1-3-1,1-2 1,1-3-676,-1-3 1,1 2 0,4-7 0,-1-1 0,-2-2-1,-1-2 634,1 0 0,2-6 0,1-1 0</inkml:trace>
  <inkml:trace contextRef="#ctx0" brushRef="#br0">6143 16546 8892,'0'-24'0,"0"2"0,0 1 0,0 2 513,0-2 0,-6 5 0,-4-1 1,-3 6-1,-1 7 0,1 8 1,2 5-1,1 4 0,1 3 1,1 2-661,3 1 0,3 5 0,2-4 0,0 1 0,0 2 0,0-3 1,0 1-1,2-2 0,1 1 0,3-1 0,2-2 0,2 1 0,0 0 180,-1 1 1,1 0 0,3-5-1,-2 2 1,-2 2 0,3 3 0,0-1-1,3 3 1,-2-2 0,-2-1 0,-3 0-1,-2-1 1,-3 0-170,-1-2 0,-4-1 0,-2-3 1,-6-2-1,-3-3 0,-1-1 1,-1-4-1,1-1 0,0-2 0,-2-2 1,0-3-1,0-6 0,3-5 23,0-3 1,7-7 0,1 4-1,3-2 1,2 2 0,2-1 0,1 2-1,3-1 1,2 1 0,4 0-1,0 2 1,3-2 0,1-1 401,3 0 1,-1-10-1,6 3 1,0-1-1,-1-1 1,1 2-1,2 1 1,0-1-1,-2 0 1,-5 0-1,-5 2 1,-3 2-1,-3 2 1,-1 2-158,-4 4 1,-3 2 0,-5 4 0,-6 3-1,-5 2 1,-5 3 0,-1 1 0,-2 4 0,0 2-1,1 6 1,1 3 0,1 0 0,2-2-1448,6-2 1,1 6 0,5 4 0,1-1 1314,-1-2 0,3-2 0,4 0 0</inkml:trace>
  <inkml:trace contextRef="#ctx0" brushRef="#br0">6402 16302 8076,'14'-15'0,"1"3"328,-1 2 0,0 4 1,2 6-1,2 0 1,3 0-1,0 1 0,1 4 1,0 6-1,2 5 1,0 5-1,-1 3 0,-3 5-172,-2 3 0,-4 8 0,-4-2 0,-4 4 0,-1-1 1,0-1-1,-3-3 0,-6 0 0,-5-2 0,-4 2 1,-3-2-1,-2 0 0,-2-5-537,-3-4 0,4 1 0,-5-3 0,-1 2 0,-3-1 1,0-2 380,-1-3 0,0 6 0,0-4 0</inkml:trace>
  <inkml:trace contextRef="#ctx0" brushRef="#br0">8948 8489 8046,'15'-14'458,"-6"4"0,-1 0 1,0-1-1,-1-2 2,-1-1 0,-1 5 0,-5-1 1,0-1-1,-2 0 0,-2 1 1,-8 4-1,-4 1 0,-4 0 1,-3 2-219,-2 1 1,-7 1-1,-5-3 1,-3 0 0,-6-1-1,-4 0 1,-6 0 0,-3 0-1,-5-1 1,0-4 0,-1-2-1,1-3 1,1 1-1,6-2 9,2-3 0,4-2 0,-2-5 1,5 4-1,5 1 0,5 4 1,4 1-1,4 1 0,1 2 1,2 2-1,1 3 0,4 0-315,1 0 1,2 5 0,8-2 0,6 4 0,12 1 0,9 0-185,8 0 1,3 0 0,3 1 0,4 2 0,4 4 0,4 1 0,2 3 0,3 2 0,1 1 0,0 1 0,1-1 0,4 0 0,3 1 293,1-1 1,-5 1 0,-5-1-1,-2-1 1,-2-2 0,-3-2-1,-6 3 1,-10-1 0,-8 0 0,-8-1-1,-8-1 28,-8-1 0,-6-1 1,-6-6-1,-4 2 0,-3 2 1,-3-2-1,-4-1 1,-4-2-1,-4 0 0,-2-2 1,-3-1-1,-2-3 1,-3-2-5,-2-3 1,-7-2 0,-4-3 0,-2-2 0,-4-3 0,4 1 0,2-3 0,4 3 0,2-1 0,4 3 0,8 2 0,10 3 0,10 4-104,7 4 0,8 3 1,7 2-1,10 0 1,7 0-1,8 2 1,5 1-1,7 4-21,6 1 1,9 1 0,2 4-1,3-2 1,2-1 0,2 1-1,1 0 1,1 0 0,1-1-1,2 0 1,1-1 0,-1-1-1,-2-2 168,-1-2 0,-9 2 0,-7 0 0,-12 1 0,-11 1 0,-9-2 1,-12 2-1,-11-1 0,-9 1 0,-7-2-280,-4 0 0,-4 1 1,-8-4-1,-3 2 1,-6-2-1,-5-1 0,-4-2 1,1-2-1,-2-1 1,-5-4-1,-6-2 1,35 2-1,-1-1 0,-1-1 1,1-1 200,0-1 0,0 0 0,-1 1 0,1 1 0,-34-15 0,5 0 0,7 1 0,12 4 0,11 3 0,14 3 0,14 4-22,13 4 1,14 5 0,7 3 0,4 4 0,7 1 0,6 1-1,7 1 1,5-1 0,7 3 0,4 0 0,4 1 0,2-2-1,3-1 84,1 1 0,-31-5 0,1-1 0,1 1 0,2-1 0,0 0 0,1 0 1,-1 0-1,1 1 0,-3 0 0,-1 1 0,34 7 0,-10 1 0,-13-1 1,-15-1-1,-13-2 0,-10-1 0,-9 1-243,-4 2 0,-4-4 0,-4 1 0,-9 0 0,-7-1 0,-7 1 0,-4-1 0,-6-1 0,-4-3 0,-5-3 0,-6-2 0,-7 0 0,-4-2 88,-1-3 0,-4 2 1,1-8-1,-6-3 1,34 4-1,-1 0 1,-2-1-1,0-2 1,-2-1-1,1 0 1,0-2-1,2 0 1,1-1-1,1 0 1,2 0-1,1 0 1,-34-14-1,8 2 1,13 6 226,16 7 1,19 0 0,17 12 0,14 0 0,12 3-1,11 1 1,10 0 0,10 0 0,9 0 0,8 0-47,7 0 0,-40 0 0,0 1 0,2 1 0,0 1 0,1 1 0,0 0 0,1 1 0,0 0 0,1 0 0,-1 1 0,1 1 0,1 0 0,-2 2 0,0 0 0,1 0 0,-1 1 0,-2 0 0,0-1 0,-3 1 0,-2-1 0,28 9 0,-13-2-170,-7-2 1,-15 2 0,-7 2 0,-9 1 0,-13-3 0,-9-5-1,-8-4 1,-6-2 0,-4-1 0,-6 0-2612,-8-3 2597,-1-1 0,-12-1 0,2-3 0,-9-2 0,-7-4 1,-7-4-1,-4-5 0,-2-4 0,38 11 0,0-1 0,-1-1 1,-1 1-1,0-2 0,-1 1 0,0-1 0,0 0 1,0-1-1,1 0 38,1-1 0,1 0 0,-26-10 0,17 8 0,12 4 0,16 6 0,13 4 0,13 3 0,8 4 0,6 3 0,6 3 93,7 0 1,5 4 0,8-2 0,5 3-1,5 1 1,6 1 0,2-1 0,1 0 0,3 1-1,5-1 1,3 1 0,3-1 0,2 0 0,-39-7-1,0 1-19,38 6 0,0 0 1,-10-1-1,-9-2 1,-13-3-1,-17 0 1,-12-1-1,-9 1 0,-4-2 1,-8 1-1,-10-3 1,-11 1-272,-8 0 0,-6 5 0,-10-6 1,-5 0-1,-5-3 0,-6-1 0,-7 0 1,-9-1-1,37-1 0,-1-1 0,0-2 1,-1 0-1,-1-1 0,-1-1 0,0 0 1,0-2-1,-3 0 0,1-1 320,-4-1 1,2-2 0,2 0-1,2-1 1,0 0 0,1-1-1,5 1 1,2 0 0,-25-15-1,13 2 1,14 3 0,12 4-1,12 4 1,11 4 0,10 2-1,7 4 1,5 1 41,9 0 0,6 0 0,12 5 0,6 0 0,7 0 0,6 2 0,3 3 0,2 4 0,5 4 0,2 1 0,2 1 0,-39-8 0,1 0 0,0 0 0,-1 1-5,1-1 1,1 0 0,1 0-1,1 0 1,2 1 0,-1-1-1,0 0 1,-1 0 0,0 0-1,-2 1 1,35 6 0,-7 0-1,-10-1 1,-6-2 0,-5-1-1,-5-1 1,-8 1 0,-7-2-549,-6-2 0,-5 1 0,-11-4 0,-8 2 0,-10-2 0,-7 0 1,-9 0-1,-6 2 0,-6-2 0,-5 1 221,-5 0 0,-5-2 0,-9 3 0,-5-4 0,-4-2 1,-2-2-1,-6-4 0,37 3 0,0 0 0,-3-1 1,0-1-1,0 0 0,-1-1 0,0 0 0,-1 0 1,1 0-1,0-1 0,-1 1 0,1 0 419,0 0 0,1 0 0,-26-6 0,4 2 0,18 3 0,14 1 0,11 3 0,9-1 0,10 0 0,12 2 0,9 1 0,8 1 0,5-3-77,4 0 0,10-1 1,10 5-1,5 0 0,4 0 1,5 0-1,3 0 0,2 1 1,0 4-1,0 3 1,3 2-1,4-1 0,-39-3 1,1-1 82,38 8 1,-4 2 0,-5-1 0,-3 0 0,-6 1 0,-8-1 0,-12-1-1,-10-2 1,-11-3 0,-7-1-1684,-8-4 1278,0-2 0,-18-1 0,2 0 0,-7 0 0,-6 0 0,-3-1 1,-3-2-1,-5-4 0,-9 1 0,-7-2 0,-6 0 0,-6-2-47,-4 2 0,-8-5 0,-2 4 0,1-4 0,-1-1 1,2-1-1,3 2 0,8 2 0,9 3 0,16 2 284,10 3 0,21 1 0,14 2 1,10 2-1,10 3 0,6 4 1,6 5-1,4 4 0,2 1 1,4-1-1,5-2 0,3-2 1,2 1-1,-1-3 127,1-2 1,-1 1 0,1-4 0,-1-1 0,-1 0 0,-3-2-1,-7-3 1,-6-1 0,-6 0 0,-5 0 0,-5 0 0,-5 0-195,-3 0 0,5 7 0,1 1 0</inkml:trace>
  <inkml:trace contextRef="#ctx0" brushRef="#br0">7495 16503 7916,'-8'0'-991,"2"0"1348,6 0 0,0-1 39,0-4 0,2 3 1,2-3-1,6 4 0,3 1-295,1 0 1,0 0 0,1 0-1,-1 0 1,-1-2 0,-2-1-1,-1-2 1,1 2 0,2 2-1,1 1-129,1 0 1,-3-2-1,0-1 1,-3-2 0,2 2-1,2 0 1,2-1-1,-1-2 1,0 0 0,1-1-1,-3 2 1,0 1-1,-3-3 91,2-1 1,2 3 0,2-4-1,-1-1 1,0 1 0,2 1 0,2 1-1,1 2 1,-1-1 0,-2-2-1,-2-2 1,0 2-15,1 2 0,-6-4 0,1 4 0,1-2 0,0-3 0,1 0 0,-4-1 0,0 3 1,-2-2-1,0-2 0,-1-1 0,0-1 0,1 1-104,2-1 1,-4-1-1,2-1 1,-1-2-1,1 1 1,1 0 0,1 1-1,0-4 1,3 0-1,2-1 1,1 1-1,-1-1 1,-2-1 20,-2-2 1,1 4 0,3 0 0,-2 2-1,-1-2 1,-1 0 0,1-1 0,-2 1 0,0 1-1,0 0 1,1 0 0,1-4 0,0-2 123,1 2 1,-3-3 0,0 3-1,0-3 1,0-2 0,1 0 0,1 2-1,-2 1 1,0 2 0,-2-1-1,2-2 1,-1-1 0,1 3-107,0 1 1,-4 5 0,4-4-1,0 1 1,-1 0 0,1-4 0,-2 0-1,2 1 1,-1 1 0,1-2-1,-2-1 1,0-2 0,-1 1 44,2-1 0,-4 0 1,5 0-1,0 0 1,0 1-1,1-1 1,1 0-1,-2 0 1,-2 1-1,-2 0 1,-3 3-1,-1 1 35,0-2 1,0 4 0,0-2 0,0-2 0,0-1 0,0-2 0,-1 1-1,-3-1 1,0-2 0,0-1 0,3-1 0,-1-1 0,-1 1-20,-2-1 1,-1-1 0,3 3 0,-4-3-1,-1 0 1,-1-2 0,-1 2 0,2-2 0,0 2-1,2 0 1,-2 3 0,0 3 0,-2 3-15,2 2 1,-5 2 0,5-2 0,-1 5 0,-1 3 0,-1 1 0,-4-1 0,-2-1 0,-2-2 0,1-1 0,2 1 0,2-2 0,-2-1-27,-3-4 1,3-1-1,-4-1 1,4-3 0,2-1-1,0-1 1,-1-1-1,1 0 1,0 1 0,-1 1-1,1 2 1,-1 1-13,1 0 0,0 2 0,-1 3 0,2 5 0,2 1 0,2 0 0,-3-1 0,0 2 0,-4 1 0,-2 1 0,-1 3 0,0 0 0,0 3 62,-1-2 1,0-1 0,2 1 0,-1 2 0,1-1 0,2 2 0,2 2 0,-1 1 0,1 0-688,0 2 0,7 3 0,7 3 0,7 3 0,2 1 0,2 1 632,5 0 0,-1 1 0,6 6 0</inkml:trace>
  <inkml:trace contextRef="#ctx0" brushRef="#br0">8085 12892 8024,'-14'-7'150,"1"4"0,2-5 0,0 2 0,-4 3 0,-2 1 0,-3 2 0,0 0 0,-3 0 0,-1 0 0,0 2 0,-1 1 1,-2 3-90,-2 2 0,6 2 0,3 3 1,0-2-1,1-2 0,3 3 0,4-1 1,4 0-1,1-1-53,4 1 1,6 2 0,2 1 0,0 0 0,1 1 0,2-1 0,2 1 0,-1-1 0,3 0 0,0 1-1,4-1 1,2 0 0,3 1 0,-1 1-1457,1 3 1448,5-3 0,-4 5 0,7-7 0</inkml:trace>
  <inkml:trace contextRef="#ctx0" brushRef="#br0">6488 12201 8050,'15'0'-326,"-1"0"299,0 0 1,-4 0-234,0 0 1,-6 2 0,6 3 259,1 4 0,2-2 0,1-1 0</inkml:trace>
  <inkml:trace contextRef="#ctx0" brushRef="#br0">6647 12259 8050,'1'6'521,"2"-6"1,4-8 0,1-5-245,3-1 1,2 0-1,1-2 1,0-2 0,1-3-1,-1 0 1,1-1 0,-1 1-1,2-1 1,2 0 0,1-4-1,-2 0 1,-2 1-248,-6 1 1,4 5-1,-5-5 1,0-2 0,-2 0-1,-1 1 1,0 3 0,-2 1-1,-3 2 1,-5-1 0,-4 1-1,-4 2 1,-1 1 0,-2 1-106,-3 1 1,1-1-1,-4 1 1,-1 0 0,1-1-1,-2 3 1,0 0-1,0 3 1,-2-1 0,1 1-1,-1-1 1,4 0-1,-1 1-34,1-1 1,-2 7 0,-5-3-1,0 1 1,2 0 0,2 2 0,1 1-1,-2 2 1,-1 0 0,-2 0-1,0 0 1,-1 0 0,0 0 114,1 0 0,-8 2 0,8 1 0,-1 3 0,0 1 1,2-1-1,3-1 0,1 0 0,-2 0 0,1-2 1,1-2-1,3-1 0,2 2-192,0 3 1,-1-4-1,6 4 1,0-3-1,-1-2-3054,1 0 3240,6 0 0,8 0 0,8 0 0</inkml:trace>
  <inkml:trace contextRef="#ctx0" brushRef="#br0">5956 11295 7921,'-10'-13'0,"2"2"0,0 3 0,0 0 100,-3 0 0,3 5 1,-1-2-1,-3 3 1,1 4-1,0 1 0,1 3 1,-2 2-1,-4 4 1,-4 0-1,1 4 0,0 2 1,-2 1 73,-1-1 0,-2 4 1,-6 2-1,-2 2 1,-2-1-1,2-2 1,3-1-1,4-1 0,1 1 1,0-1-1,1 0 1,6-4-67,6-1 0,4-6 1,9-2-1,1 0 0,5-2 1,3 1-1,7-3 0,1 3 1,3 1-1,2 0 0,5-2 1,5 1-218,2 2 0,3-1 0,6 0 0,1 0 0,3-1 1,3 1-1,5 0 109,9 3 0,1 8 0,11 3 0</inkml:trace>
  <inkml:trace contextRef="#ctx0" brushRef="#br0">17408 9913 7899,'13'-14'0,"-2"0"1129,-2-1 1,-4 3-1,3 0 1,0 4-224,0 2 1,0 0 0,0 1-1,-8-3 1,-8 0 0,-6 3-714,-5 3 1,1 2 0,-4 0 0,-1 0-1,1 0 1,-2 0 0,0 0 0,0 0-1,-2 0 1,-1 0 0,-3 0 0,-2 0-1,-2 0 5,2 0 0,2 7 1,1 1-1,0 1 0,-1 1 1,-2 3-1,-1 3 0,1 5 1,1-1-1,2 3 1,2-3-1,3 3 0,3-1-15,1 4 1,5-4 0,-1 1-1,7-1 1,2-1 0,4 1 0,2-1-1,1 1 1,0-1 0,0 0-1,1-4 1,4 1 0,3 0-30,0 1 1,5 0 0,-5-5 0,1 1 0,1 1-1,-1 1 1,1 4 0,0 0 0,1 0 0,2-2 0,3 0-1,1 2 1,2 0-101,-1-1 1,4 4-1,1-4 1,1-1-1,0-2 1,1-1-1,2-3 1,2 0-1,0-2 1,0 0-1,-2-3 1,-1-1-1,-4-4 556,-1-2-610,4-1 0,-9-1 0,3-4 0,-3-5 0,0-2 0,2-3 0,1 1 0,-1-2 0,-2-2 0,-2-1 0,0 0 0,1 0 0,-1-2 0,1-1 0,2-2 0,-1-5 0,-3 0 0,0 0 0,0-1 0,1-2 0,0-3 0,-1 0 0,-2-1 0,-3 3 0,-1-1 0,-4 1 0,-1-6 0,-2 6 0,0 1 0,-2 1 0,-3 4 0,-4 2 0,-4 1 0,-2 0 0,-1 0 0,-1 1 0,-4 3 0,-1 2-80,-4 2 1,-1 3-1,-3 2 1,-2 3 0,-4 2-1,0 2 1,-3 3-1,1 1 1,1 0 0,0 1-1,2 4 1,0 5-1,3 3-99,2 1 0,2 0 1,5 2-1,2 2 0,2 3 1,1 1-1,4 4 1,4 1-1,2 2 0,2-1 1,-1 3-1,4 1 0,1 1 1,2-1 152,0-1 0,0 2 0,0 1 1,2-1-1,3 1 0,4 0 0,4-2 1,2-2-1,1 0 0,3 2 0,5 0 1,3-3 162,2-3 0,-1-7 0,3 3 0,2-1 0,4-3 0,2-4 0,-3-5 0,1-4 0,-2-3 0,2-2 0,-2 0 0,0 0 0,-3-2-40,-1-3 1,-7-2 0,-2-9 0,-1-2 0,-2-1 0,0 0-1,0-1 1,1 0 0,-1-3 0,0-2 0,-2-3 0,-1 0 0,-3-1-406,-3 0 266,3 0 0,-10 1 1,5-3-1,-2-1 0,-3-3 1,-3 0-1,-4-2 1,-8 2-1,-4 0 0,-4 3 1,-3 1-1,-4 4 1,-3 2-46,-4 1 1,-6 8 0,2 1 0,-4 9 0,1 4 0,-1 2 0,2 2-1,-1 3 1,2 4 0,1 4 0,3 1 0,0 2 0,4 2-875,6 1 0,4 2 0,8-3 1,2 2-1,3 1 0,0 2 1,1-3-1,1 3 0,3-1 961,1 4 0,2 1 0,0 2 0</inkml:trace>
  <inkml:trace contextRef="#ctx0" brushRef="#br0">11696 11583 8181,'10'0'1358,"-1"0"0,1-2 1,0-1-1086,-1-2 0,-6-1 0,2 1 0,-3-5 0,-2-3 1,0-1-1,0 0 0,-2-1 0,-3 1 0,-4 1 1,-6 2-1,-2 1 0,-4 1 0,-1 1-435,-4 3 0,4 3 0,-2 4 0,-2 3 1,1 4-1,-1 6 0,4 4 0,1 5 1,3 3-1,4 3 0,4 4 0,6 3 1,2 1 52,2 0 1,6-4 0,4 3 0,4-4 0,4-4 0,3-5 0,1-3 0,2-5 0,0-3 0,-2-5 0,-1-2 0,-3-4 0,-2-6 164,-2-5 0,5-6 1,0-4-1,-1-6 1,-4-7-1,-2-5 0,-3-3 1,2-2-1,1-2 1,-3-3-1,-4-1 1,-3-1-1,-2-4-186,0-6 1,-2 1 0,-3-4 0,-6 3 0,-5 1 0,-3 2-1,1 4 1,2 7 0,4 13 424,2 17 1,4 22-1,6 22 1,0 9-1,0 8 1,0 9-1,1 4 1,2 3-1,4-1 1,-1-2-1,2-3 1,0-2-1,2-1-535,-2 2 0,4-11 0,-2-2 0,3-5 0,1-5 0,1-4 0,-3-4 1,0-6-1,-3-7 0,2-6 0,2-3 240,2-2 0,-1-7 0,0-1 0</inkml:trace>
  <inkml:trace contextRef="#ctx0" brushRef="#br0">12229 11309 8507,'0'-32'470,"0"3"0,0-3 0,0 10 0,-2 0 0,-3 1 0,-4 2 0,-4-1 0,-2 5 0,1 3 0,0 8 0,-1 2-258,1 2 0,0 3 0,-1 5 1,1 10-1,1 6 0,2 8 1,3 4-1,1 8 0,4 4 1,2 3-1,1 1 0,0 1 1,0-2-239,0-1 1,1 0 0,2-4-1,4 0 1,-1-3 0,2-4-1,-1-4 1,-1-3 0,-3-3 0,0-5-1,1-5 1,0-3-1285,0-2 0,-3-7 1310,-1-7 0,-6-7 0,-2-7 0</inkml:trace>
  <inkml:trace contextRef="#ctx0" brushRef="#br0">11955 11654 8540,'0'-14'481,"0"0"1,0-1 0,2 1 0,3 0-1,4 1 1,4 2 0,1 1 0,1-1 0,1 0-1,1 1 1,4 4-666,2-1 1,-4 6-1,3-4 1,-1 2 0,-4-1-1,-1 0 1,-1 0 0,-1 3-1,1 1 1,-1-2 0,0-1-1,1-2 1,-1 0-127,1-1 1,-1 0-1,0-6 1,1 3-1,-3-2 1,-2-2-1,-5-2 1,-5 3-1,-5 2 894,-5 5 1,-2 10 0,-3 5 0,1 2-1,0 3 1,-1 1 0,2 1 0,4 4-1,4 0 1,3 0 0,2-2 0,0 0-1,0 2-616,0 1 0,0-4 0,2 1 0,3-3 1,3 0-1,1 2 0,1-1 0,0-2 0,-2-4 1,-2 0-1,-1 2-184,0 1 0,-2-4 0,-8-2 1,-5-2-1,-2-3 0,-3-1 216,1-2 0,-1 0 0,1 0 0</inkml:trace>
  <inkml:trace contextRef="#ctx0" brushRef="#br0">12617 11338 8181,'-6'-14'693,"-2"1"1,-5 5-1,2 8 1,3 8-1,0 6 1,1 5-1,-1 5 1,2 5-1,-2 3 1,2 2-1,-1-1-775,4 2 0,1-4 0,2 2 0,0-1 0,2 0 0,1 0 0,4-3 0,-1-5 1,2-3-1,-2-2 0,2-1 0,0-2 82,3-4 0,2-7 0,2 2 0</inkml:trace>
  <inkml:trace contextRef="#ctx0" brushRef="#br0">12919 11252 9271,'0'-15'902,"0"1"0,0-1 1,0 1-1,2 0 0,3 1 1,4 3-1,4 5 1,1 4-901,1 1 0,-7 8 0,-3 5 0,-5 6 0,-5 3 0,-5 4 0,-3 1 0,-1 3 0,0 1 0,-1-1 0,1-4 0,1-2 0,2-4-447,1 1 1,5-2-1,-3-4 1,4-2 0,5-4-1,7-4 1,7-3 0,2-2-1,2 0 1089,-1 0-377,-2 0 1,3 0 0,0 1 0,-1 4-1,-2 5 1,-3 2 0,-4 3 0,-4 1-1,-3 1 1,-4 2 0,-3-1-243,-4-2 1,-9 3 0,-3 0 0,1-1-1,-3-2 1,2-2 0,-1 1 0,1-2-1,0-4 1,4-2 0,-1-3-26,-1 1 0,3 0 0,-5-5 0</inkml:trace>
  <inkml:trace contextRef="#ctx0" brushRef="#br0">13221 10978 8034,'15'-13'0,"-1"2"1391,0 2-971,1 5 0,1-2 1,1 6-1,3 3 0,-3 5 1,-1 8-1,-3 7 0,-2 7 1,-1 5-1,-1 4 0,1 0 1,-2 6-1,-2 6 0,-1 5-211,1 2 1,-4-1-1,3 1 1,-4 0-1,-2-1 1,-4 2 0,-4 0-1,-4 1 1,-2-6-1,1-3 1,0-5-1,-1-1 1,1-3-1996,-1-4 0,-1-4 0,-3-9 1786,-5-1 0,-3 0 0,-2 5 0</inkml:trace>
  <inkml:trace contextRef="#ctx0" brushRef="#br0">17192 10849 8612,'-14'-15'777,"4"3"1,2 4 0,2 8 0,3 9 0,3 10 0,3 12 0,3 10-494,2 10 0,2 7 0,6 4 0,1 7 0,4 5 1,0 4-1,1 0 0,-1 1 0,0-4 0,-2-2 1,0-2-1,0-6 0,-1-6 0,-2-6 1435,-2-3-1724,-6-9 1,3-1 0,-4-8-1,-1-5 1,1-9 0,-4-12 0,-2-12-1,-1-13-21,0-15 1,-1-4 0,-2-17 0,-4-4 0,-1-8 0,-3-10 0,5 35 0,-1-2-1,0-3 1,0 0 0,0-3 0,-1 1 0,1-2 0,0-1 0,0 0 0,0-1 0,-1-2-1,1-1 69,0-1 1,0 1 0,2 6-1,0 1 1,1 5 0,0 3 0,-2-21-1,3 20 1,1 21 0,4 18-1,1 18 1,3 10 0,1 10 0,-1 9-58,-3 7 0,4 13 0,-2 8 1,-3-32-1,0 1 0,1 3 1,-1 2-1,1 1 0,-1 2 1,0 0-1,1 1 0,-1 1 1,1 0-1,0 1 0,0 0 1,1 1-1,0 1 0,1 0 1,-1-1-1,1 0 0,0 0 1,0-5-1,0 0 0,0-7 1,2-1-6,11 24 0,-4-19 0,2-16 0,-4-10 1,-3-10-1,-1-9 0,-3-8 0,-3-6 1,-2-7-1,0-8 0,-2-9 0,-3-8 66,-4-7 0,-4-11 0,-2-6 1,1-9-1,7 38 0,0-1 0,-1-2 1,0-1-1,-2-2 0,0-1 1,-1-3-1,0-2 0,-1-1 0,0-2 1,1-1-1,1 1 0,1 2 1,1 2-1,2 5 0,1 1-230,-3-30 1,3 23 0,6 23-1,4 18 1,5 20 0,3 16 0,-1 13-1,0 11 1,-3 10 0,1 7 0,-1 9 179,1 4 1,-5-35-1,-1 0 1,3 3-1,-1-1 1,0 1-1,-1 0 1,0-1-1,-2 1 1,1-1-1,0 1 1,0-1-1,0-1 1,1-1-1,0-1 1,5 33 0,-2-12-1,0-15 1,-2-13-20,0-11 0,-1-15 1,-5-9-1,-1-9 1,-4-9-1,-5-7 1,-3-7-1,-1-8 1,0-8-1,-1-12 0,1-10 1,7 30-1,-1-1-73,1-4 0,0 0 0,0-3 0,0-1 0,-1-6 0,1-1 0,1-4 0,0-1 0,0-4 0,0-1 0,2-1 0,0 1 0,1 4 0,0 2 0,2 10 0,0 3 0,3-23 1,4 26-1,1 24 0,-1 18 0,-3 16 220,-1 14 0,3 8 0,0 14 0,-2 9 0,-2 10 0,-1 8 0,0 2 0,0-36 0,0-1 0,0 2 0,0 0 0,0 3 0,0 0 0,0 2 0,0 0 0,1 1 0,0 1 0,0-2 0,1-1-400,0-1 1,1-1 0,2-3-1,1 0 1,-1-1 0,0-1-1,6 36 1,0-8 274,-1-13 0,-1-8 0,6-5 0</inkml:trace>
  <inkml:trace contextRef="#ctx0" brushRef="#br0">12588 12834 8029,'-9'-14'258,"-1"0"-11,7 6 0,-8-5 0,4 3 0,-1-3 0,-1-3 0,-1-1 0,1-2 0,-3 1 0,0 0-103,-3-1 0,1 5 0,-1-1 1,1 9-1,-2 4 0,-2 4 1,-1 4-1,2 9 0,1 9 1,1 8-1,3 5 0,2 1 1,5-1-1,4-2-185,1-3 1,1-7 0,4-2 0,5-2 0,2-5-1,4-5 1,2-6 0,3-5 0,-1-5 0,3-6-1,-2-5 1,-1-5 0,-2-3 61,-2-7 1,-2 1 0,1-7 0,-2 1-1,-4-3 1,-2-4 0,-3-7 0,1-4-1,-3-7 1,-4-1 0,-4-2 0,-2 5-1,-3 6 37,-2 10 1,3 11 0,2 13 0,2 9 0,1 17 0,0 13 0,0 14 0,2 8-1,2 7 1,1 5 0,1 6 0,2 0-78,2 4 1,5-3 0,-4 5 0,2-4 0,3-4-1,1-6 1,0-1 0,1-3 0,3-3 0,0-10 0,0-8-1,-2-9 19,1-7 0,-1 2 0,1-5 0</inkml:trace>
  <inkml:trace contextRef="#ctx0" brushRef="#br0">12890 12417 8029,'0'-37'0,"-1"4"438,-4 2 1,2 9 0,-5 3 0,0 4 0,0 7 0,-3 8 0,-2 10 0,-2 9 0,1 10 0,1 8 0,2 4 0,3 4-319,2 3 0,-4 3 1,5 7-1,2-1 1,2 1-1,1-2 1,0-2-1,1-1 1,2-2-1,4-3 1,-1-5-1,2-3 1,-1-3-548,-1-4 1,0 1 0,-3-5-1,2-7 1,-2-4 0,-1-4 0,0-1 426,2-3 0,-2 2 0,4-4 0</inkml:trace>
  <inkml:trace contextRef="#ctx0" brushRef="#br0">12675 12949 8591,'-7'-16'0,"-1"-1"0,0-2 467,3 1 0,4 2 1,1 2-1,0-1 0,1 1 1,6 0-1,6-2 0,6-2 1,3-1-1,4 0 0,3-1 1,2 0-1,5-1-314,0 0 0,-2 0 0,1 4 1,-1-3-1,-5 4 0,-2 4 0,-8 5 1,-8 6-1,-11 9-336,-8 8 1,-6 6 0,-4 7 0,-1 1 0,1 2-1,2 2 1,4-4 0,0-3 0,4-3 0,2 0 0,3 0-1,1-1 1,4-3-3228,3-2 3395,9-2 1,4-3 0,4-4 0,0-2 0,1-2 0,1-1 0,-2 1 0,-3 0 0,-4 1 0,-4 1 0,-3 1 0,-2 0 235,-3 3 0,-7-3 0,-8 2 0,-4 1 0,-3 2 0,2-1 0,1-1 0,1-3 0,1-1 0,-1-4-221,1-1 0,6-2 0,2 0 0</inkml:trace>
  <inkml:trace contextRef="#ctx0" brushRef="#br0">13308 12662 8029,'0'-15'717,"0"1"1,0-1 0,-2 4 0,-3 6 0,-3 12-1,-1 9 1,1 8 0,0 5 0,1 4-720,1 6 1,1 1-1,5-1 1,0 0 0,0 1-1,2 0 1,2 0-1,6-3 1,3-2 0,1-3-1,1-2 1,-1-3-1,0-3-1218,1-5 0,-1-9 1,2-5-1,2-4 1220,1-1 0,6-6 0,-2-2 0</inkml:trace>
  <inkml:trace contextRef="#ctx0" brushRef="#br0">13624 12618 8655,'-14'-14'1356,"-1"0"0,6-1 0,1 1 0,0 1 0,1 2-1327,1 1 0,-4 14 1,6 0-1,0 8 0,3 2 1,1 0 64,0 1 0,5-1 1,-1 0-1,0 1 1,-1-1-1,0 1 1,2-1-1,-2 0 1,-1 1-1,-2-1 1,0 2-1,0 2-40,0 1 0,0 7 0,0-4 0,0 2 0,0-2 0,1 1 0,2-3 1,4 1-1,-1-3 0,2-2 0,0-2 0,3 1-1,2-1 1,-3-4 0,-4-2 0,-4-2 0,-9-1-462,-4 1 1,-3-4 0,-1 4 0,-1-1-1,-1 0 408,-2-2 0,-7-1 0,4-2 0</inkml:trace>
  <inkml:trace contextRef="#ctx0" brushRef="#br0">13523 12791 7995,'15'-14'350,"-1"-1"0,1 1 0,-1 0 0,2-1 0,3 1 0,4-1 0,0 1 0,1 0 0,2-1 0,1 1-350,2-1 0,0 1 0,0 0 0</inkml:trace>
  <inkml:trace contextRef="#ctx0" brushRef="#br0">13955 12460 7916,'10'5'608,"-2"1"0,0 2 0,0 5 0,3 5 0,2 6 0,1 3 0,0 3 0,-1 4 0,-2 4 0,-3 4 0,-1 3 204,-4 3 1,-1-4 0,-4 4 0,-3-3-813,-4-2 0,-17 7 0,-4 1 0</inkml:trace>
  <inkml:trace contextRef="#ctx0" brushRef="#br0">18228 12388 8095,'-22'2'-18,"2"3"0,4-4 1,4 6 17,2-1 0,10-4 0,8 4 0</inkml:trace>
  <inkml:trace contextRef="#ctx0" brushRef="#br0">18214 12503 8067,'-36'-4'493,"8"-1"0,5-5 1,9 5-1,-1 2 1,1 2-1,1 2-172,4 4 0,4-3 1,11 1-1,10-8 0,11-9 1,10-10-1,8-8 0,6-8 1,8-5-1,-26 20 0,0 0 1,3-1-1,1 0 0,3-3 1,0 0-1,2-1 0,1-1-164,0 1 1,0 0 0,0 0-1,1 0 1,-1 1 0,0 1-1,-1 0 1,1 0 0,-2 0-1,-1 2 1,-2 1 0,-1 0 0,-3 2-1,-1 0 1,25-17 0,-7 1-1,-4 4 1,-1 0 0,-3 3-1,-1 2 1,-7 1-259,-3 0 0,-10 5 0,-3 2 0,-4 1 0,-6 3 0,-7 4 0,-9 4 0,-10 7 0,-9 6-197,-9 7 1,-6 9-1,-7 5 1,-7 5-1,-4 6 1,-5 7-1,-1 6 1,30-23-1,1 1 1,-2 1-1,0 2 1,-2 0-1,-1 1 1,-1 2-1,-1 1 1,-2 1-1,1 1 1,-1 2-1,0 0 359,0-1 1,-1 1 0,1 1-1,0-1 1,1-1 0,1 0-1,3-1 1,1-1 0,5-5-1,1 0 1,-18 19 0,11-13-1,9-8 1,11-10 0,12-7-1,12-10 281,10-8 1,13-11 0,11-5 0,6-5-1,9-4 1,5-7 0,-26 17 0,-1-1 0,3-1-1,0-1 1,2 0 0,0-1 0,0 2 0,2-1-1,0 0 1,0 1 0,2-1 0,1 1 0,2-3-1,1 0-292,4-2 0,0-1 1,-2 2-1,0-1 1,1-1-1,0 0 1,-3 1-1,-1 0 1,-4 2-1,-1 1 1,-1 0-1,-2 1 1,26-19-1,-10 8 1,-14 10-1,-14 5 1,-9 4-242,-6 2 1,-5 8 0,-10 3-1,-6 5 1,-7 5 0,-8 5-1,-6 4 1,-8 5 0,-6 7-1,-10 6 1,-8 5 0,29-18-1,-2 2-18,1 0 1,-1 1 0,-3 0 0,0 2-1,-1 4 1,-1 2 0,-3-1 0,-1 1 0,-4 1-1,0 2 1,-1 1 0,-1 2 0,0 1 0,1 1-1,2-1 1,1 0 0,2-3 0,2 0 0,3-2-1,1-1 1,4-3 0,3 0 0,-21 18 0,17-12 579,14-12 1,14-12 0,18-9-1,11-7 1,8-12 0,11-6-1,10-8 1,11-4 0,7-8-1,-32 21 1,2-2-234,1 0 1,0-1 0,3 0 0,0 0-1,3-3 1,1 0 0,1 0 0,-1 0-1,1 1 1,0-1 0,-1 0 0,1 0-1,-1 1 1,1 0 0,-1 1 0,1 0-1,-2 1 1,0 1 0,-3 1 0,-1 0 0,29-18-1,-13 9 1,-11 7-195,-5 7 1,-15 0-1,-1 3 1,-9 5 0,-10 3-1,-12 6 1,-9 5 0,-11 8-1,-10 7-203,-11 6 1,-9 5-1,-10 6 1,29-15 0,-1 2-1,-4 2 1,0 1 0,-4 2-1,1 0 1,-3 3 0,0 0-1,0 0 1,-1 0 0,-2 3-1,0 0 1,-1 2 0,-1 0-1,-1 3 1,0 1 0,2-1-1,0 1 1,4-3 0,1 0 353,5-5 0,1-2 1,7-2-1,1-2 1,-22 13-1,12-6 1,12-7-1,13-9 1,14-9-1,11-12 1,9-8 126,4-6 1,11-8 0,13-10 0,10-4 0,8-7 0,-28 22-1,1 0 1,1 0 0,0 0 0,1-1 0,0 1 0,0 0-1,0-1 1,1 1 0,1-1 0,2 0 0,0 0 0,4-1-1,0 0 1,1 0 0,1 0 0,1 1 0,-1 0-199,-1 0 1,-1 1 0,1 3-1,0 0 1,-1-1 0,0 1-1,-1 2 1,-1 1 0,-5 1-1,-1 1 1,25-16 0,-13 6-1,-8 4 1,-10 3 0,-7 5 0,-11 3-4542,-4 4 1,-5 5 4516,-7 0 0,-11 15 0,-7 5 0</inkml:trace>
  <inkml:trace contextRef="#ctx0" brushRef="#br0">13121 14129 8043,'0'-14'161,"0"-1"0,0 1 1,0 0-1,0-1 0,0-1 1,1-1-1,4-4 0,3 0 165,0 0 0,0-4 0,-5 2 0,2-1 1,-2 2-1,-1 1 0,-2 4 0,-2 2 0,-3 6 1,-4 6-1,-6 7 0,-2 12 0,-2 10 0,-1 7-410,0 4 0,5 6 0,-1 5 0,7-1 0,2-4 0,4-3 0,1-3 0,4-2 0,1-5 0,5-3 0,3-4 0,5-4 0,0-6 134,0-7 1,-1-4-1,1-2 1,1-2-1,3-3 1,-3-6 0,-1-7-1,-3-7 1,-2-5-1,-1-6 1,-1 0 0,1-4-123,-1-2 0,-5-6 1,0-1-1,-2-3 0,-2-2 1,0-2-1,0-1 1,0 1-1,0 3 0,0 6 1,0 9-1,0 9 44,0 9 0,0 12 0,0 11 0,0 13 0,0 14 1,0 8-1,0 9 0,0 4 0,0 5 0,0 1 0,0-1 1,2 0 922,2 0-1049,-2 2 1,9-2 0,-4-3 0,-1-5 0,2-5 0,0-5 0,2-4 0,-1-6 0,1-4 0,1-6 153,2-7 0,1-4 0,1-7 0</inkml:trace>
  <inkml:trace contextRef="#ctx0" brushRef="#br0">13624 13899 8747,'0'-38'0,"2"-1"0,1 1 353,2 1 0,0 7 0,-5 7 0,-2 3 0,-3 4 0,-3 3 0,-1 5 0,-1 1 0,-1 7 0,-2 7 1,-1 9-1,-1 5 0,1 6-346,-1 5 0,3 5 0,2 6 1,4 1-1,1 4 0,0 5 1,2 2-1,1-1 0,2-3 0,2 0 1,1 0-1,2 2 0,0-2-322,1-3 0,-3-5 0,5-3 1,-1-3-1,-4-3 0,-2-7 1,1-6-1,1-5 0,2-5 0,-2-6 315,-1-10 0,-9-13 0,-1-4 0</inkml:trace>
  <inkml:trace contextRef="#ctx0" brushRef="#br0">13380 14244 7979,'0'-14'276,"0"0"0,-5-1 0,0 1 0,2-1 1,3 1-1,5 0 0,4-1 0,6 1 0,2 1 1,4 2-1,1 1 0,4-3 46,1-4 1,2 1 0,1-3 0,2 1-1,2 1 1,-2-4 0,-2 0 0,-3 0-1,-1 4 1,-4 1 0,-1 3-539,-3 3 0,-10 7 0,-10 13 1,-9 9-1,-7 6 0,-1 6 0,0 1 1,1 3-1,4 2 0,3 1 0,1-1 1,2-4 508,3-2-410,4-2 1,1-2-1,0-2 1,0-2-1,1-3 1,2-2-1,4-4 1,1-4 0,1-4-1,1-1 1,0 0-2760,1-2 2876,2-1 0,1-2 0,0 0 0</inkml:trace>
  <inkml:trace contextRef="#ctx0" brushRef="#br0">14027 13841 8612,'0'-14'1811,"0"4"1,0 1 0,2-1 0,1 4-1765,2 6 0,4 6 0,-2 9 0,-1-1 0,0 0 1,-2 1-1,-1-2-449,2-4 0,-4 4-780,4-3 1,-3-6-1,-4-2 1182,-3-5 0,-3-8 0,-6 3 0</inkml:trace>
  <inkml:trace contextRef="#ctx0" brushRef="#br0">13826 13784 8007,'-15'-6'403,"1"2"1,-1-4 0,1 2 0,0 3 0,-1 3 0,1 5 0,1 4 0,2 6-1,1 4 1,-1 5 0,0 3 0,0 2-255,1-1 0,7 6 0,-2 0 0,5-2 0,3-2 1,4-3-1,2-1 0,6-4 0,2-1 0,1-2 0,-1 0 1,1 0-1,1-1-187,-1-2 0,-2-2 0,-2 1 1,-1-1-1,-3 0 0,-4 1 0,-1-1 1,0 1-1,-2 1 0,-3 1 1,-5 2-1,-5-1 0,-2-2 1137,-3-2-1208,1 1 0,-1-2 0,1-2 0,0-3 0,-1-2 0,1-3 0,1-3 0,3-4 109,6-6 0,8-9 0,4-4 0</inkml:trace>
  <inkml:trace contextRef="#ctx0" brushRef="#br0">14070 13841 8007,'0'-14'593,"0"0"0,-1 7 1,-3 7-1,-2 10 1,-2 7-1,-2 7 0,1 4 1,1 2-1,0 4 1,1 2-1,1 3 759,3-1-1546,1 0 0,2 1 1,2-2-1,3-2 1,4-3-1,4-2 1,1-1-1,1-2 1,-1-3-1,1-5 1,-1-3 193,0-1 0,7-1 0,1 0 0</inkml:trace>
  <inkml:trace contextRef="#ctx0" brushRef="#br0">14531 13813 7979,'-2'-29'510,"-3"0"1,-4 2 0,-9 1-1,-1 4 1,1 1 0,1 5-1,-1 5 1,-1 6 0,1 4 0,2 2-1,0 4 1,0 6 0,0 5-632,4 3 1,5 9 0,-1-1 0,2 5 0,3 0 0,1-2 0,2-3 0,0-1 0,0-4 0,2-1 0,2-3 0,6-4 0,3-4 49,1-6 0,0-2 1,2-5-1,2-5 1,1-8-1,-1-3 1,-1-4-1,1 2 1,1 1-1,-3 2 0,-3 2 1,-3 3-1,-1 2 378,-1 2 0,3 7 1,-6 4-1,-2 10 0,-1 12 1,-4 8-1,-1 7 0,-3 2 1,-2 2-1,-2 1 0,1 0 1,1 1-571,1-2 0,-2 2 1,4-11-1,2-4 0,1-3 1,2-5-1,0-1 0,0-3 1,0-2-1,2-3 263,2-4 0,4-2 0,7-7 0</inkml:trace>
  <inkml:trace contextRef="#ctx0" brushRef="#br0">14804 13626 8218,'6'-28'0,"2"4"0,2 5 0,-1 5 496,3 4 1,0 4-1,1 8 1,-2 4-1,-1 8 1,1 9-1,2 5 1,0 8 0,-2 5-1,-3 6 1,0 1-1,-2 1 1,1 4-329,-4 3 1,-2 6 0,-1 0-1,-1-2 1,-5-4 0,-7-5-1,-6 0 1,-4-2 0,-2 1-1,-3-5 1,-2-4 0,-2-4-1,-2-2-4536,3-3 4368,0-8 0,2 3 0,1-4 0</inkml:trace>
  <inkml:trace contextRef="#ctx0" brushRef="#br0">15264 13539 8127,'-14'0'0,"-1"0"0,1 0 379,0 0 1,6 2-1,4 1 1,8 2 0,7-2-1,6-1 1,9-2 0,4 0-77,4 0 0,4 0 0,-2 0 1,-1 0-1,1 0 0,0-2 1,-1-3-1,-3-4 0,-2-4 0,-3-1 1,-1-2-1,-4-4 0,-1-4 1,-2-3 2120,2-2-2512,-5-6 0,3 3 0,-8-6 0,-3 0 0,-1-1 0,-4-1 1,-1-3-1,-2-3 0,-2-2 0,-4 0 0,-7 0 0,-6 0 0,-4 1 18,-2 4 0,-3 3 1,0 12-1,-1 0 1,-1 3-1,-2 4 0,-2 3 1,0 7-1,1 3 1,-1 5-1,1 1 1,-2 2-1,-2 0 64,0 0 0,0-1 1,5-4-1,-1-3 0,1-2 1,3 1-1,5-1 0,5 2 1,3 2-1,1 1-883,1 0 1,6 2-1,5 8-753,6 5 1,5-2 0,6 0 1641,1-2 0,6 5 0,1-3 0</inkml:trace>
  <inkml:trace contextRef="#ctx0" brushRef="#br0">15279 12446 7927,'-2'-13'0,"-1"2"0,-4 3 295,-1 1 1,-3-2 0,-6 4 0,-4 2 0,-1 1 0,-4 2 0,-3 0 0,-4 2 0,-4 1 0,-2 3 0,3 4 0,1 4 0,3 4-93,1 0 1,4 4 0,3 0 0,6 2 0,7-1 0,6-1 0,4-1 0,2 0 0,4-2 0,6 0 0,7 0 0,6-1-166,3-2 1,4 3-1,1 0 1,3-1-1,0-2 1,2-2 0,-1 1-1,4-1-38,2 0 0,1 7 0,0 1 0</inkml:trace>
  <inkml:trace contextRef="#ctx0" brushRef="#br0">14243 12273 8241,'14'0'58,"1"-6"0,-1-2 0,2 0 1,1 1-1,4 1 0,2-4 0,1-2 1,0-3 148,0 1 1,0-2 0,4-3 0,0-5 0,-3-4 0,-3 0 0,-1-1 0,-5-1 0,-3-2 0,-3-4 0,-1 1 0,-1 0-1,-3 3 1,-3 2 0,-2-1-87,0-2 1,0 2-1,-2-2 1,-1 2-1,-4 3 1,1-1-1,-2 0 1,0 0-1,-3 1 1,-2-1-1,-1 2 1,-1 1-1,-1 2-106,-3-2 1,2 6 0,-7 1 0,-2 4 0,-1 4 0,-2 3-1,0 2 1,0 2 0,-1 3 0,-2 2 0,-1 4 0,1 3-18,1 0 1,2 3-1,2-4 1,2-1-1,2 1 1,1-4-1,1-2 1,0-1 0,4-1-1,1-2 1,1-2-1,1 2 1,1-1-1,2 1-833,1-2 0,9 1 1,1 4-1,9 0 835,9 0 0,4-7 0,7-1 0</inkml:trace>
  <inkml:trace contextRef="#ctx0" brushRef="#br0">14243 11136 8241,'-19'-1'196,"-1"-4"0,1 3 0,3-4 0,-1 1 0,-6 0 0,-2 2 0,-7 3 0,-3 5 0,-5 5 0,-2 2 0,-3 4 0,-1 2 0,-4 3-10,-1 1 0,6-3 0,1 4 1,5-1-1,6-1 0,6 0 1,7-4-1,9-1 0,6-1 0,5 1 1,5 0-1,6 0 0,9-4-252,8 1 1,9 0-1,11 1 1,5 1-1,4-2 1,6-2-1,4-3 66,3-2 0,9 5 0,0-3 0</inkml:trace>
  <inkml:trace contextRef="#ctx0" brushRef="#br0">12488 15467 7907,'0'15'-271,"-5"-6"1,0 1 0,2 1 898,1 2 1,1-5 0,-4-3-1,-3-5 1,-2-5 0,1-5 0,-3-2-1,0-3 1,-3 1 0,1-1-692,-1 1 0,-4 0 0,0 1 0,2 3 0,-1 5 0,0 4 0,-1 1 0,2 1 0,1 6 1,3 6-1,2 7 0,3 6 0,1 4-47,4 1 1,1-1 0,4 0-1,3 1 1,4-1 0,4-3-1,2-1 1,-1-4 0,0-4 0,1-5-1,-1-5 1,1-2 0,-1-3 198,0-1 1,1-10 0,-1-5-1,0-8 1,1-4 0,-2-7 0,-2-3-1,-3-5 1,0-4 0,-2-4 0,2-4-1,-1-4 1,-1-2-2,-3 1 1,-1-6 0,-2-1 0,-2 2 0,-1 4 0,-2 12 0,0 11 0,1 9 0,-1 10 0,2 10 0,1 14-98,2 13 0,0 4 1,0 15-1,2 3 0,1 5 1,3 2-1,2 1 1,3 0-1,1 4 0,-1-1 1,-3-1-1,0-5 1,-2-3-296,1-2 0,2-7 1,-2-2-1,1-5 1,1-5-1,1-7 1,-1-4-1,2-5 304,2-1 0,2-15 0,-1-8 0</inkml:trace>
  <inkml:trace contextRef="#ctx0" brushRef="#br0">12847 15266 8058,'2'-29'374,"3"0"1,-4-1 0,4-2 0,-3-2 0,-2 2 0,0 4 0,0 4 0,0 5 0,-2 4 0,-3 4 0,-4 3-145,-4 2 1,-2 9-1,3 11 1,0 9-1,3 5 1,-1 6-1,2 6 1,4 6-1,2 7 1,2 3 0,0 1-1,0-1 1,0-1-429,0-2 1,2-6-1,1 6 1,3 0-1,2-2 1,2-4 0,-1-8-1,-1-3 1,-1-3-1,-4-1 1,0-5-1,0-6-145,2-5 1,-2-8-1,-6-5 1,-2-7-1,0-9 1,1-5-1,-3-1 343,-1-2 0,-1-1 0,-6-7 0</inkml:trace>
  <inkml:trace contextRef="#ctx0" brushRef="#br0">12703 15712 8756,'-9'-14'0,"1"-1"0,0 1 0,1-1 0,-1 1 0,2 0 0,0-1 0,2 1 0,4 1 489,5 3 1,-2-2-1,7 4 1,1-2-1,2 0 1,1 1-1,1-1 1,1 1-1,1-2 1,3-1-1,-3 1 1,-1 3-1,-2 0 1,1 2-748,-1-1 0,5-2 1,1 4-1,-1 0 0,0 0 1,0-1-1,0 0 0,1-1 1,-3 2-1,-3 1 1,-2-1 182,-1 2 0,0 3 0,-3 3 0,-6 3 0,-7 2 0,-2 3 0,1 2 0,1 2 0,0 1 0,1 1 238,0 2 0,3 0 0,1-4 0,0-1 0,0 1 1,0-1-1,0 0 0,0 1 0,0-1 0,0 1 1,1-1 75,4 0 1,-3 1-1,3-1 1,-4 1-1,-1-1 1,-1 0-1,-3 1 1,-2-2-1,-2-4 1,-3-4-2043,-2-4 1,4-1 0,-1 0 1802,-1 0 0,-2-6 0,-1-2 0</inkml:trace>
  <inkml:trace contextRef="#ctx0" brushRef="#br0">13380 15323 8041,'0'-14'0,"0"0"0,-2 1 398,-3 3 0,4 2 1,-6 5-1,1-2 1,-2 4-1,-2 4 1,2 8-1,2 7 1,1 6-1,0 4 1,0 4-1,2 4-323,2 0 0,1 1 0,1 3 1,2-3-1,4-2 0,1-3 1,3 0-1,2 0 0,1 0 1,1-3-1,-1-5 0,0-4 1,1-2-1543,-1-2 1,0-2 0,1-1 1466,-1-3 0,1-4 0,-1-6 0</inkml:trace>
  <inkml:trace contextRef="#ctx0" brushRef="#br0">13595 15367 8181,'-6'-15'447,"-2"9"0,-5 7 1,4 11-1,4 7 0,2 3 1,-1 4-1,0 3 0,0 3 1,3 1-560,1-1 1,0 3 0,0-1 0,0-2-1,0-2 1,0-1 111,0 0 0,0-7 0,0-1 0</inkml:trace>
  <inkml:trace contextRef="#ctx0" brushRef="#br0">13739 15453 8619,'-13'2'231,"4"2"0,1 0 1,5 5-1,-2 4 1,2 3-1,1 3 1,2 0-1,0 0 0,0 1 1,0-1-1,2 0 1,2 0-1,6-3-65,3-5 1,1 1 0,1-8 0,-1 0 0,2-3 0,2-2 0,1-4 0,-2-6 0,-1-5 0,-3-4 0,-2 1 0,-3-2 0,-1-1-14,-4 0 1,-2-6 0,-1 6 0,0-2 0,-1 2 0,-4 1 0,-5 3 0,-4 2 0,-3 4 0,-3 0 0,3 4 0,1 2-154,1 3 0,-5 1 0,-3 2 0</inkml:trace>
  <inkml:trace contextRef="#ctx0" brushRef="#br0">14027 15165 8611,'14'0'0,"1"2"351,-1 3 0,1-2 0,-1 6 0,0 4 0,2 5 1,3 6-1,4 4 0,1 8 0,-2 7 0,-1 6 1,-3 4-1,-4-2 0,-4-1 0,-6-4-152,-2-1 0,-8-2 0,-4-1 0,-4-2 1,-4-4-1,-3 0 0,-1-3 0,-4-1 1,-1-1-1,-2-6 0,1-2-199,-1-6 0,-13 5 0,-3 1 0</inkml:trace>
  <inkml:trace contextRef="#ctx0" brushRef="#br0">14574 15554 8081,'-10'-10'842,"2"0"0,2-1-518,2-1 1,9 2-1,5 2 1,3 0-1,1 2 1,0-1-1,2 4 1,4 1-1,4 2 1,3 0-1,2 0 1,-1 0 0,3 0-1,1 2 1,3 1-128,2 2 0,1 0 0,5-5 0,2 0 0,3 0 0,3 0 0,2 0 0,-1-2 0,3-3 0,1-4 0,0-4 0,-4 0 0,-4 0-216,-3-1 0,-2 6 1,2-10-1,1 1 1,1 1-1,-4-2 1,-3 1-1,0-4 0,1-2 1,1-2-1,-2-2 1,-2-2-1,1 0 35,-2 0 1,4-4 0,-4-2-1,0-1 1,-4 1 0,-1 2-1,0-1 1,2-1 0,-2-2-1,-2-1 1,-1-1 0,0 1-1,-1-2 130,1-1 1,5-7 0,-2-2-1,-4 1 1,-2-3 0,0 0-1,1-8 1,0-4 0,-3-1-1,-3 3 1,-2 1 0,0 0 0,0-4-108,2-6 0,-5 7 0,2-6 0,-6 4 0,-2 4 0,1-2 0,0-1 0,1-1 0,-4 4 0,-2 1 0,-1-1 0,0-7 0,1-3-57,2 0 1,-5-3 0,2 9-1,-4-1 1,-1 2 0,-1 1-1,-2 3 1,-4 2 0,-1 1-1,-3 1 1,-2-1 0,-3 0 0,-1 3-58,-2 2 0,-5 2 0,3 4 0,-2-2 0,-1-1 0,0-1 0,1 0 0,-3-5 0,-1-3 0,-2-5 0,0 0 0,-1 1 1,-2 6-201,-2 3 0,-1 9 1,2 0-1,-6 7 0,-2 4 1,-3 5-1,0 4 0,-4 1 1,-5 0-1,-3 0 0,-1 0 1,-1 0 190,0 0 0,1 6 1,-2-3-1,-2 2 0,0-1 1,4-1-1,4-2 0,3 3 1,4-1-1,3 3 1,4 2-1,6 2 0,3-1 163,1 1 0,5 0 1,0 1-1,0 3 0,0 5 1,1 4-1,1 1 0,1 1 1,-1 3-1,1 0 1,0 1-1175,4 2 0,7-7 0,4 0 350,-1-8 0,6 0 0,-2-2 0,4-1 0,6 0 0,1 0 745,3 1 0,8-6 0,3-6 0</inkml:trace>
  <inkml:trace contextRef="#ctx0" brushRef="#br0">15322 10590 9248,'1'-19'0,"3"-1"0,0 3 0,0 1 0,-3 1 0,-2 1 0,-4 1 0,-6 4 0,-7 4 0,-6 5 0,-6 5 0,-9 6 0,-9 6 315,-6 7 0,-4 4 0,1 0 0,-2 1 0,-2 1 0,0 2 0,5 2 0,7-2 0,6-3 0,6-4 0,6-2 0,9-2 0,6-4-260,8-1 0,6-2 1,7 1-1,6-1 1,5 1-1,5-1 1,3 2-1,5 2 1,5 2-1,2 3 1,6 2-1,3 3 1,4 0-1267,2 1 1,4 8 1210,7 6 0,-29-16 0,0 2 0,3 4 0,0 0 0</inkml:trace>
  <inkml:trace contextRef="#ctx0" brushRef="#br0">17739 10619 8929,'-15'-15'0,"3"1"0,0 1 593,3 3 1,4 4-1,-3 8 1,2 2 0,2 6-1,1 3 1,0 1-191,-2 1 1,0 4-1,7 1 1,1 1-1,4 2 1,1-3 0,3 3-1,3-2 1,4 1-1,3-1 1,1 1-1,4 1 1,1 0 0,1 1 2,1 0 0,2 0 1,1 5-1,1 0 0,-1 1 1,-1 2-1,-4 4 1,-2-1-1,-1 1 0,0 1 1,0 2-1,-1-1 1,-1-1-1,0-2-220,4-3 0,1 3 1,2-3-1,0-3 1,-1-4-1,1 1 0,0 1 1,-2 2-1,-1 0 1,-2-1-1,0 1 0,-2 0 1,-1 1-217,0 4 1,-5 1-1,4 5 1,0-2 0,-1 2-1,-2 2 1,-1 1-1,0 0 1,2 0 0,1-1-1,-1-2 1,-1-2 0,1 1-177,1-2 0,5-2 0,-5-7 0,0 1 0,1 0 0,-1-2 0,-2-3 0,-1-3 0,-1-2 0,-3 0 0,0-3 0,-4-3-80,-2-3 0,-1-9 0,-5-1 0,-2-8 1,-3-4-1,-4-4 0,-4-4 0,-1-5 1,-2-6-1,-4-4 260,-3-2 0,-5-3 0,-2-7 0,-4-6 1,-4-3-1,-4-3 0,-2-5 0,20 28 0,0-2 1,-4-5-1,0-2 0,-4-5 0,0-2 1,-4-5-1,0-1 0,-1-2 0,0 0-75,1-1 0,-1 0 1,1 5-1,0 1 1,0 3-1,0 1 1,1 4-1,0 1 1,2 5-1,0 1 1,4 5-1,1 3 0,-20-23 1,6 9-1,5 5 1,2-1-1,5 2 1,3 2-1,4 2 508,2 1 0,4 5 0,6-2 0,3 6 0,1 7 1,4 3-1,0 2-360,-2-1 0,5 7 0,-2 5 0,7 8 0,5 8 0,4 6 0,5 3 0,4 4 0,2 1 0,3 3 0,2 2 0,3 4 0,6 0 65,2 4 1,-2 2 0,-1 1-1,2 0 1,2 0 0,2 4-1,4 4 1,4 8 0,-27-27-1,1 0 1,-2 2 0,0 1-1,-2 0 1,-1 2 0,-1 1-1,0 0 1,-1 2 0,0 0 10,1 0 1,0 0 0,-2 2 0,-1-1 0,0-2 0,0-1 0,13 37 0,1-1 0,1-4 0,1-3 0,-1-4 0,-2-4 0,-1-2 0,0 1 0,0 0-287,0-1 0,-1-4 1,1 0-1,-2-1 1,-1 3-1,-2-1 0,1 0 1,1-4-1,0-4 1,-4-2-1,0-1 0,-1-2 1,0-4-1,-4-7-647,-1-4 0,-1-8 1,-1 1-1,1-3 693,-1-2 0,-6-12 0,-5-9 0,-6-7 1,-7-7-1,-2-1 0,-4-5 0,-4-5 1,-4-8-1,-4-5 0,-4-5 0,-3-2 1,-4-8 29,-6-5 0,23 29 0,0-2 0,-4-2 0,-1-1 0,0-5 0,0-1 0,-2-3 0,0-2 0,-1-3 1,-1-1-1,0 1 0,0-1 0,0-1 0,0 2 0,0 1 0,1 2 0,0 3 0,1 1 0,2 5 0,-1 2 1,3 5-1,-1 2 0,-20-23 335,1 7 1,2 0 0,1 2 0,4 2 0,4 1 0,4 2 0,3 0 0,3 1 0,5 6 0,4 7 0,6 8-124,4 5 1,5 8 0,5 5-1,6 8 1,5 9 0,6 9 0,4 5-1,6 6 1,3 6 0,7 5 0,2 4 1,4 2 0,2-4 0,-4 2 1,4-1-1,1 3 0,3 4 1,2 4-1,-27-29 0,0 1 0,0 0 1,-1 2-1,1 0 0,0 1 1,0 1-1,-1 2 0,1 0 1,-2 1-1,0 0 0,-1 1 0,-2-2 1,0 1-54,-1-2 0,-1 1 0,-3 1 0,-1 1 0,-1 0 0,-1 0 0,0 0 0,-1-1 0,12 37 0,-2-5 0,-2-1 0,-3-3 0,0-4 0,-1-4 0,2-6 0,1-4-311,4-3 1,-4-3 0,0-2 0,1-4 0,-3-2 0,1-5 0,-3-5 0,-2-3 0,-2-4 0,-1-1-48,-3-1 1,-4-9 0,-8-6 0,-2-8 0,-6-5-1,-4-3 1,-4-3 200,-1-5 0,-7-5 1,1-4-1,-6-6 0,-4-2 1,-2-4-1,-4-5 0,-4-7 1,20 23-1,-1-1 0,-1-4 1,0-2-1,-4-5 0,-1-2 1,-1-4-1,-1-2 0,-3-4 1,1-2 59,-2-4 1,2 2 0,3 8 0,0 2 0,5 2 0,1 3 0,4 9-1,2 4 1,-9-14 0,11 16 0,8 14 0,6 12 0,5 9 44,5 3 1,4 7 0,9-2 0,3 7 0,3 8-1,4 6 1,6 6 0,3 3 0,3 3 0,1 0-1,4 6 1,1 6 0,2 5 39,-1-1 0,-25-25 0,0 1 0,1 0 0,-1 1 0,1 2 0,0 1 0,1 0 0,0 1 0,0-1 0,-1 0 0,-1-2 1,1-1-1,18 30 0,-1-9 0,-2-7 0,1-5 0,-2-2 0,-5-9 0,-5-8-261,-3-8 0,-12-3 0,3-3 1,-6-3-1,-4-7 0,-6-6 155,-6-7 0,-2-3 0,-7-1 0,-2-1 1,-3-1-1,-1-3 0,-5-5 0,-4-3 1,-4-2-1,0-1 0,0-2 0,1-3 1,1-4-93,-1-5 0,1 0 0,4-3 0,2 3 0,3 6 0,5 4 0,4 6 0,6 4 0,5 9 0,8 12 174,5 13 0,4 14 0,3 3 0,3 6 0,5 6 0,3 4 0,2 3 0,0 1 0,1-1 0,2 2 0,3 5 0,2 3 0,1 1 123,-1 1 0,3-2 1,-6-4-1,-2-4 0,-2-4 1,-1-6-1,-2-4 0,-1-6 1,-4-4-58,-1-5 1,-8-15 0,-9-9 0,-4-8 0,-3-4-1,-3-4 1,-2-3 0,-3-5 0,-2-5 0,-3-2 0,-2-4-1,-3-2 1,-1-3-377,-4-3 1,-1 2 0,-3-5 0,-2 0 0,-2 1 0,4 1 0,3 4 0,4 3 0,3 7 0,4 5 83,4 7 1,11 14 0,9 9 0,3 9 0,5 9-1,2 6 1,1 3 0,2 3 0,1 2 0,2 4 0,0-1-1,-2 2 1,1-1 413,-1 4 1,-4 0-1,2 0 1,0-3-1,-1-2 1,-2-3-1,-2-3 1,-6-5-1,-2-7-604,-1-5 0,-6-8 0,2-8 0,-7-6 0,-1-3 0,-2-1 0,0-2 0,-4-2 0,0-2 0,-3-4 0,1-4 0,-1 0 0,1 0-311,0 1 1,1 6-1,3 2 1,5 6-1,4 10 1,1 13-1,1 11 1,4 7-1,5 6 689,3 4 0,1 10 0,0 3 0</inkml:trace>
  <inkml:trace contextRef="#ctx0" brushRef="#br0">23105 3986 14826,'8'-2'955,"-2"-3"0,-1-4-688,0-4 1,1-2 0,-2-1-1,0-1 1,0-4 0,-3-1 0,-1-2-1,0 0 1,0 0 0,-1-2 0,-4 1-1,-5 1 1,-4 4 0,-4 6 0,-3 4-1,-1 6 1,-3 4-498,-3 4 1,0 11 0,-1 10 0,0 7 0,2 7 0,3 2 0,6 2 0,7 1 0,6-3 0,4-1 0,1-3 0,0-4 0,1-5 0,4-8-360,5-4 668,2-1 1,3-2-1,-1-4 1,2-4 0,2-5-1,1-5 1,0-4 0,0-4-1,1-2 1,-1-1 0,0-3-1,0-6 1,0-7-282,2-7 0,-5-4 1,3-5-1,-4-5 0,-6-4 1,-4-7-1,-3-8 1,-2-6-1,0-2 0,0 5 1,-2 7-1,-1 12 1,-4 13 361,-1 13 0,4 16 0,-4 15 0,0 12 0,1 11 0,-1 8 0,2 8 1,-2 6-1,1 9 0,-1 5 0,2 6 0,0-1 2929,3-2-3271,-5-4 0,6 3 0,-3 1 0,5-4 0,3-5 0,4-7 1,1-8-1,3-7 0,0-6 0,0-7 0,-1-4-1020,1-6 1,-3-4 0,2-8 0,1-4 0,0-1 1201,-1-3 0,9-8 0,-3-3 0</inkml:trace>
  <inkml:trace contextRef="#ctx0" brushRef="#br0">23681 3683 9139,'14'-28'0,"-1"-1"676,-4 0 0,3 2 0,-8 1 0,-1 2 1,-3-1-1,-4-1 0,-6 1 0,-3 2 0,-1 2 1,-2 4-1,-2 1 0,-2 1 0,-1 3-455,0 2 0,2 4 0,4 7 0,-1 6 0,-1 5 0,-1 9 0,4 5 0,3 6 0,1 5 0,1 7 0,1 6 0,1 3 0,4-1 0,1 3-215,2 1 0,0 1 0,0 1 0,0-2 0,0-3 0,2-6 0,3-3 1,3-4-1,1-5 0,-1-3 0,-1-7 0,-2-4 0,-1-6-1147,1-4 1,2-8 0,-4 0 0,0-6 0,-5-7 1140,-6-2 0,-11-9 0,-3-2 0</inkml:trace>
  <inkml:trace contextRef="#ctx0" brushRef="#br0">23278 3986 8131,'-8'-7'803,"1"-1"1,7-6-1,0-1 1,0 1 0,0 0-1,2 1 1,1 2-1,5 1 1,3-3 0,7-3-1,1-3-423,2 1 1,3 4 0,-5 3 0,0 1 0,2 1 0,1 1 0,2 3 0,0 3 0,0 2-1,0 0 1,0 2 0,2 1-381,1 2 0,8 6 0,2-3 0</inkml:trace>
  <inkml:trace contextRef="#ctx0" brushRef="#br0">23911 3611 8131,'8'-14'579,"-3"0"1,-4-1-1,-2 2 1,-4 4-1,-6 4 1,-5 5-1,-5 5 1,0 6-1,-1 5 1,1 5-1,0 3 1,3 5 0,4 3-412,4 0 1,-1-2 0,7-1-1,0-1 1,3 1 0,2 0 0,4 0-1,5 0 1,2-2 0,4-3 0,2-5-1,1-3 1,-1-2-40,-2 1 1,-3-1 0,-2-1-1,-3-2 1,-3-3 0,-7-2-1,-8-2 1,-6-3 0,-3-1 1055,2 0-1957,-6 0 0,6-5 0,-6 1 0,3-1 0,2 0 772,2 0 0,2-12 0,-1 1 0</inkml:trace>
  <inkml:trace contextRef="#ctx0" brushRef="#br0">24299 3540 8118,'0'-20'0,"0"1"3972,0 2-3488,0 7 1,-6 4 0,-4 7 0,-3 7 0,-3 10-1,-3 11 1,-3 7 0,-2 7 0,2 5 0,1 4-1,3 0 1,2-1 0,3-1-686,4 0 1,2-6-1,7 4 1,2-5-1,1-4 1,4-7 0,1-7-1,1-4 1,1-3-1,-1-4 1,3-6 0,0-5-4275,3-3 4475,-1-12 0,7-4 0,1-13 0</inkml:trace>
  <inkml:trace contextRef="#ctx0" brushRef="#br0">24644 3309 10051,'-1'-14'0,"-4"1"371,-5 4 1,-2 4 0,-3 11 0,1 9-1,-2 8 1,-2 11 0,-1 8 0,2 6-1,1 3 1,3 3 0,2 2 0,1 3-1,0 2-36,2 1 1,2 1 0,6-7 0,0-2 0,0-3 0,2-3 0,2-6 0,6-9 0,3-6 0,1-4 0,1-2 0,-1-5 0,0-5-402,1-6 1,-1-4 0,2-2-1,2-6 1,1-6 0,-2-6-1,-1-2 1,-1-1 0,-2 0 0,-4-6-1,-4-2 1,-3-4 0,-2 3 125,0 0 1,-7 4 0,-2 1 0,-4 2 0,-3 0 0,-2 2-1,-2 4 1,-3 7 0,-2 5 0,-3 1 0,1 2 0,2 4-1,2 7-7397,2 5 7337,2 8 0,5 1 0,0 7 0</inkml:trace>
  <inkml:trace contextRef="#ctx0" brushRef="#br0">24932 3309 8266,'15'-17'0,"-1"1"2842,0 3-2261,1 8 0,-1-1 0,1 7 0,-1 6 0,0 7 1,1 9-1,-1 5 0,0 6 0,1 4 0,-1 4 0,1 3 1,-3 1 20,-2 2 0,3 1 1,-5-2-1,1 1 1,-1 0-1,-1 0 1,-4 0-1,-1-4 1,-2-4-1,-2-6 1,-3-4-1,-4-1 1,-6-2-1875,-4-3 1,-2-3-1,-4-7 1,1 1-1,0-2 1,0-2 1271,0-2 0,0-5 0,-5 2 0</inkml:trace>
  <inkml:trace contextRef="#ctx0" brushRef="#br0">16199 4734 8745,'-14'-8'180,"0"-7"0,1 1 0,3-5 0,5 3 0,4 1 1,2 3-1,4 2 0,6 4 522,7-1 0,0 6 0,6-4 0,1 3 0,2 2 0,2 2 1,1 1-1,4 2 0,3 0 0,1-1 0,1 3 0,2-1 0,5 2 1,9-1-35,6-1 1,-1-1 0,9-5 0,3 0 0,3 0-1,2 0 1,-2 0 0,-2 0 0,-4 0 0,-3 0-1,-4 0 1,2 0 0,0 0-670,-3 0 0,1 0 1,-9 0-1,3 0 1,3 0-1,2-2 1,1-1-1,-3-2 0,-3 2 1,-3 1-1,1 2 1,2 0-1,0 0 0,-3 0 1,-8 0-1,-9 0 1,1 0-1,-2 0 1,0 0 0,-3 0-1,-3 0 1,-5 0-1,-5 0 1,-3 0-58,-1 0 0,-9 0 0,-7 0 1,-11 0-1,-7 0 0,-5 0 1,-6 0-1,-7 0 0,-4 2 1,-4 1-1,-5 2-699,-7-2 1,-4-1 0,-8-2 0,-1 0 0,1 0 0,-1 1-1,-1 3 1,-2 2 0,-2 2 0,-2 2 0,2-1 0,3 1-1,5 1 1089,4 2 0,12 1 0,8-1 0,11-2 0,13-3 0,14-2 0,13-2 0,10-4 180,6-5 1,5-2 0,6-4 0,6 3 0,9 0 0,4 2 0,7 0 0,3 1 0,5 0-1,1 0 1,2 2 0,1 1 0,4 1-439,-36-2 0,0 1 1,0 1-1,1 0 1,-1-1-1,-1 0 1,37 0-1,-5 0 1,-5-1-1,-8-2 1,-9 2-1,-12 0 1,-7 0-1,-7-2 1,-5 2-4522,-3 1 0,-2 2 4447,0 0 0,1 0 0,-1 0 0</inkml:trace>
  <inkml:trace contextRef="#ctx0" brushRef="#br0">24386 5122 8155,'-15'0'389,"1"0"0,-1 0 0,1 0 0,0-1 0,-1-4 0,2-5 123,4-3 1,1-1 0,5 0 0,-2-1 0,2-1-1,-1-1 1,1-4 0,-3 0 0,-2-1-1,-3 1 1,-4 0 0,-4 4 0,-3 2 0,-2 6-606,0 4 0,0 6 0,-7 11 1,-1 12-1,0 11 0,4 8 1,4 6-1,5 7 0,4 5 1,6 0-1,2-4 0,7-4 0,7-6 1,9-7 94,4-7 1,3-6 0,2-7 0,-1-11 0,0-6 0,0-3 0,-1-1-1,-1-6 1,-1-7 0,1-8 0,-1-6 0,0-2 0,-4-5-12,-1-8 0,-1-7 0,-1-9 0,-1-3 0,-4-6 0,-2-3 0,-2-6 0,-2-3 0,-3 0 0,-5 6 0,-1 10 0,-2 13 0,1 11-28,1 12 1,1 15 0,5 18 0,0 12 0,0 10 0,0 8 0,0 10 0,0 10 0,0 7 0,0 3-1,0 3 1,2-3-22,2-2 0,0-6 0,4-3 0,0-2 1,-2-4-1,2-7 0,-2-7 0,2-9 1,-1-6-1,1-4 0,0-4-4143,3-1 3588,2-7 0,1 2 613,1-10 0,12-3 0,3-7 0</inkml:trace>
  <inkml:trace contextRef="#ctx0" brushRef="#br0">24803 4921 8155,'0'-34'0,"-2"1"0,-1 1 540,-2 1 0,-6 9 1,1 3-1,-2 3 1,-4 3-1,-2 3 1,-3 6-1,0 4 1,-1 4-1,1 6 1,0 4-1,4 6 1,1 5-519,2 7 1,6 5 0,3 6 0,3 0 0,2 2 0,0 1 0,0 4 0,0-1 0,2 1 0,3-4 0,3-1 0,1-2 0,-1 0-222,-1 1 1,2-3 0,-4-2-1,-2-8 1,-1-3 0,-2-6-1,0-1 1,0-4 0,-2-2 0,-3-6-1,-4-4 1,-4-3-253,-1-2 1,-2-7-1,-2-2 1,-1-6 0,0-4-1,-1-5 1,1-1 0,0-1-1,1 2 1,2-1 0,5-3-1,2 0 1,2 0 1002,1 4 1,1 4 0,5 5 0,0 1 0,0-1 0,2 3 0,3 0 0,6 5 0,6-1 0,7 0 0,3-4 0,4 0 0,1-1-390,1 3 0,7-7 1,0 2-1,5-2 1,3-3-1,-2 1 1,-1 0-1,-2 0 1,-3 0-1,-5 1 1,-7 4-308,-6 4 1,-11 4-1,-12 6 1,-11 1 0,-7 4-1,-2 5 1,1 4 0,0 4-1,1 2 1,2 3-1,2 1 1,6 0 0,2 0 4,4 1 0,1-2 0,2 1 0,2 0 1,3-2-1,4-3 0,4-3 0,0 0 0,-2 0 1,-1 0-1,1-3 0,2-2 788,1-3 1,-7 3-1,-9-6 1,-9-2-1,-7-1 1,1-2-1,-1-2 1,-1-1-5219,-5-2 4569,3 1 0,-6 4 0,5 0 0</inkml:trace>
  <inkml:trace contextRef="#ctx0" brushRef="#br0">25249 5122 10245,'0'-19'0,"0"0"0,0 1 0,-2 4 453,-3 4 1,2-1 0,-6 6 0,-3 4 0,1 4 0,0 6 0,1 6 0,-1 6 0,0 6 0,0 5 0,3 1 0,1 1-615,4 0 1,2-1 0,1-4 0,0 1 0,0 1 0,1-1 0,4-4 0,5-4 0,2-4 0,3-4 0,-1-4 0,2-6 160,3-2 0,4-8 0,5-2 0</inkml:trace>
  <inkml:trace contextRef="#ctx0" brushRef="#br0">25551 4849 9188,'-5'-15'0,"0"1"585,2 0 1,1-1-1,4 2 1,3 4 0,4 4-1,4 2 1,2 0 0,-1-2-1,0 2 1,1 1 0,-1 4-496,1 3 1,-6-2 0,-1 6-1,0 4 1,-1 3 0,-1 5-1,-3 0 1,-1 1 0,-2 0 0,0 6-1,0 2 1,0 4-245,0-2 0,0-2 1,0-1-1,0-1 1,-2 1-1,-1 0 1,-2-2-1,0-1 1,1-4-1,-3-1 1,1-2-1,-1 0 154,4 0 0,-5 1 0,0-6 0</inkml:trace>
  <inkml:trace contextRef="#ctx0" brushRef="#br0">26112 4676 8231,'14'2'586,"1"3"1,-6-2-1,-1 8 1,-1 5-1,-4 6 1,-2 7-1,-1 5 1,-1 4-1,-4 5 1,-5 5-1,-4 5 1,-3 1-1,-4 1 1,-2-3-295,-2 3 0,-2-4 1,-2 0-1,0-1 0,-1-2-292,-4 1 0,-3 2 0,-6 7 0</inkml:trace>
  <inkml:trace contextRef="#ctx0" brushRef="#br0">19149 4921 8383,'1'-42'676,"4"4"0,-2 4 0,5 10 0,-1 8 0,-6 13 0,-4 17-307,-7 17 1,-4 17 0,-5 9-1,-5 11 1,-3 7 0,12-35-1,1 1 1,0 2 0,-1 1 0,0 2-1,0 0 1,-1 3 0,0 0-1,-1 1 1,0 0 0,1-1 0,0 0-1,2-2 1,0-1 0,0-3-1,2-2 1,-10 38-369,1-6 0,8-15 0,8-12 1,4-14-1,2-13 0,4-7 1,3-11-1,3-9 0,2-11 1,3-8-52,0-7 0,5-4 0,0-10 0,-1-6 0,3-7 0,-3-6 1,3-5-1,-2-3 0,1-2 0,0 0 0,4 0 0,0 2 0,-1 7 138,-1 8 0,-8 22 1,0 16-1,-6 10 0,-4 14 1,-3 12-1,-1 14 0,-5 10 1,-5 10-1,-8 9 0,-5 7 1,-5 4-97,-1-1 1,-3 0 0,-2 6-1,14-35 1,1 0 0,-1 0 0,0 0-1,1 0 1,-1-1 0,-12 35 0,4-5-1,7-4 1,3-6 0,3-5 0,4-9 7,4-8 0,16-5 0,5-1 0</inkml:trace>
  <inkml:trace contextRef="#ctx0" brushRef="#br0">24947 6691 17190,'0'-15'139,"0"-1"0,0-1 0,0-4 1,-2-2-1,-1-1 0,-4 2 0,-1 3 1,-4 4-306,-6 6 1,0 2 0,-6 11 0,-1 5 0,-1 10 0,2 9-1,5 5 1,3 6 0,3 2 0,4 1 0,4-4 0,5-4-1,6-4 1,7-3-1034,5-3 1234,7-3 0,-7-13 0,4-3 1,1-4-1,-3-2 0,3-6 0,-2-5 1,-1-9-1,0-5 0,-1-6 0,0-3 1,-1-5-1,-2-3-1,-2-5 0,-5-3 0,-1-8 0,-1-2 0,-4-3 0,-1 2 0,-2 2 0,0 9 0,-2 7 73,-3 5 0,-1 20 1,-4 19-1,6 18 1,2 12-1,2 10 0,0 6 1,0 7-1,0 3 1,0 2-1,0-3 0,0 0 1,2-4-525,2-1 1,-1-2-1,7-7 1,3-3-1,3-4 1,3-5 0,0-5-1,2-3 1,1-4-1,2-2 1,0-7-1,0-7 417,-1-6 0,4-9 0,-5-8 0</inkml:trace>
  <inkml:trace contextRef="#ctx0" brushRef="#br0">25465 6590 8280,'9'-39'0,"1"3"0,-1 0 0,-1 5 571,-3 0 1,-5 9 0,-5 4 0,-4 7 0,-4 6 0,-1 4 0,-1 4 0,1 5 0,-1 6 0,1 4 0,0 3 0,1 3-528,3 3 1,-1 3-1,6 2 1,2 2-1,1-1 1,2 1-1,2-1 1,1-1 0,4-1-1,-1-3 1,0 1-1,-2 0 1,-3 1-95,-1 4 1,0-4 0,0 4 0,0-4 0,0-1 0,-1 0 0,-4-2 0,-3-3 0,-2-5 0,1-1 0,-3-2 0,1 0 0,0-5-3732,1-3 3781,1-3 0,-6-12 0,1-1 0</inkml:trace>
  <inkml:trace contextRef="#ctx0" brushRef="#br0">25191 6791 13177,'0'-14'0,"0"-2"0,0-2 0,0-1 0,2 2 0,3 1 0,4 1 0,4 2 0,3 2 0,3 3 0,3 0 0,2 0 410,0-3 0,0 5 0,5 1 0,0 2 1,0-1-1,0 0 0,-1 0 0,1 3 0,0 1 1,0 0-1,-2 0 0,-2 0-410,-1 0 0,0 0 0,5 0 0</inkml:trace>
  <inkml:trace contextRef="#ctx0" brushRef="#br0">25882 6475 9055,'-5'-15'0,"-1"1"438,-2 0 1,3 6 0,-5 3 0,-1 3 0,-2 2 0,-3 2-1,-1 4 1,-4 9 0,0 5 0,-1 4 0,2 0 0,1 2-1,5 1-416,1 2 1,4 0-1,9-2 1,0-2-1,1-2 1,4-1-1,6-1 1,5 0-1,3-4 1,0-1-1,1-1 1,-1-1 0,-2 0 98,-1 1 0,-8-1 0,-1-1 1,-2-2-1,-1-1 0,-2 1 1,-5 0-1,-7 0 0,-4-3 0,-4 0 1,-3-1-1,-1-1 0,-2-3-1196,2-1 1,-4-2-1,7-2 1075,1-2 0,2-4 0,2-7 0</inkml:trace>
  <inkml:trace contextRef="#ctx0" brushRef="#br0">26213 6374 9422,'-7'-13'0,"-1"2"0,-1 3 455,-1 2 0,5 1 1,-4 6-1,-3 6 1,-2 7-1,-3 9 1,-3 5-1,3 4 1,1 4-1,3 0 1,3 4-1,4 2 1,1 1-565,0 0 0,2-6 0,8-4 0,5-2 0,2-2 0,3-2 0,-1-5 0,2-6 0,2-6 0,1-4 0,-2-1 0,-1 0 0,-1 0 109,-1-2 0,7-8 0,1-3 0</inkml:trace>
  <inkml:trace contextRef="#ctx0" brushRef="#br0">26515 6388 9804,'-5'5'493,"0"10"1,2 10-1,0 7 1,0 3 0,-2 4-1,0 4 1,0 2 0,0-2-1,2-3 1,0-2 0,0-1-1582,-2-4 1,0-4 0,5-5 1087,0-5 0,0-3 0,0-1 0</inkml:trace>
  <inkml:trace contextRef="#ctx0" brushRef="#br0">26817 6331 8481,'8'0'578,"-3"9"1,-4 12 0,-1 6 0,0 4 0,-1 2 0,-4 6 0,-3 1 0,-2 0 0,2-2 0,2 0 0,3-1-423,1-3 0,2-4 1,0-3-1,0-3-156,0-5 0,0 4 0,0-1 0</inkml:trace>
  <inkml:trace contextRef="#ctx0" brushRef="#br0">27018 6187 8225,'10'-21'506,"-1"7"1,1 1-1,4 7 1,2-1-1,2 1 1,1 4-1,-1 5 1,-1 9-1,1 5 1,1 7-1,-3 5 1,-3 4-1,-5 6-45,-2 2 0,-1 3 1,-5 0-1,-2 3 1,-2 1-1,-7-2 1,-7-3-1,-6-3 0,-5-1 1,-3-1-1,-3-1 1,0-4-1,0-2-5677,3-3 5216,1-5 0,3 10 0,-1-2 0</inkml:trace>
  <inkml:trace contextRef="#ctx0" brushRef="#br0">27608 6230 8095,'2'-8'570,"3"3"0,4 2 1,4 0-1,1-2 0,2 0 1,2 1-1,3-3 0,1-1-186,4-3 0,-4-2 0,2-1 1,2-2-1,-1-2 0,-1-3 0,-3 1 1,-2-3-1,0-1 0,-3-5 0,-3-4 1,-5-4-1,-2-3-476,-2-1 0,-4-11 0,-7-3 0,-7-6 0,-7 0 0,-5 3 0,-2 6 0,-7 2 0,-5 4 0,-4 3 1,1 6-1,-2 5 0,-2 3 121,-6 0 0,-3 2 0,0 3 0,3 3 1,5 2-1,5 0 0,5 1 0,4 4 1,5 4-1,5 6 0,5 2-684,3 2 0,7 0 1,1 2-1,1 2 1,4 6-4009,1 3 4663,2 1 0,7 1 0,1-1 0</inkml:trace>
  <inkml:trace contextRef="#ctx0" brushRef="#br0">27407 4906 11888,'-2'-19'0,"-3"0"0,-4 3 0,-4 3 0,-1 5 0,-2 2 0,-4 3 0,-5 3 0,-7 6 0,-5 7 0,-3 6 0,0 2 376,0 0 1,2 4 0,9-2 0,2 1 0,1 0 0,6 1 0,4 1 0,8-1 0,4-2 0,4-1 0,2 0 0,3 2 0,4-1-525,4-4 0,8-3 0,1 0 0,2 1 0,0 3 1,2-4-1,1-4 0,2-2 0,-2 0 0,-1-1 0,-2 1 148,1 1 0,2 2 0,2 1 0</inkml:trace>
  <inkml:trace contextRef="#ctx0" brushRef="#br0">26342 4360 8566,'14'0'0,"1"0"-290,-1 0 451,7 0 0,-5 0 1,5 0-1,-2-2 0,2-3 1,1-4-1,2-6 0,-1-2 255,-4-3 0,1 0 0,0 1 0,-3-5 1,-1-2-1,-3 0 0,-2 2 0,-3-1 0,-1-2 1,-4-2-1,-2 2 0,-1 1 0,0 1 0,0-4 1,0-3 934,0 0-1542,-6 1 0,-2-2 0,-8-2 0,-3 0 1,-7-2-1,-4 3 0,-5 2 0,0 7 0,-4 2 1,-1 7-1,-6 3 0,-2 4 0,-3-2 37,0-2 1,3 3-1,-4 1 1,3-2-1,3-1 1,2 3 0,4 2-1,2 3 1,0-3-1,-1-1 1,3-1 0,0 1-1,4 3-16,2 3 1,6 1 0,2-3 0,1 0 0,7 0 0,7 1 0,12 0 0,8-3-3339,6-2 3402,3 4 1,7-8-1,0 2 1,0-3 0,-2-3-1,-2-1 1,-2-3 0,-2 1-1,-4 0 1,-1-2 0,-3 1-1,-2-1 166,-1 3 1,-7-3 0,0 2-1,-6 2 1,-8 2 0,-7 6-1,-7 4 1,-7 3 0,-7 2-1,-4 0 1,-5 0 0,-5 2 0,-3 3 329,-1 4 0,4 6 0,4 2 0,4 4 0,8 0 1,5 1-1,6 1 0,7 1 0,10-2 0,5-1 1,8-4-1,4-1 0,8-3-202,4 0 1,11-2 0,9 0 0,5-3-1,6 0 1,3-1 0,5-1 0,0-1 0,2 1-1,0 4 1,4 3 0,3 3-189,0 3 0,-28-9 0,0 2 0,34 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4891 13151 8309,'15'-2'1519,"1"-1"-793,3-2-584,3 0 1,10 5 0,5-1 0,8-4 0,4-3 0,6-2 0,1-1 0,0-3 0,-4-4 0,-4-1 0,-6 0 0,-7 0 0,-9 1 0,-7 2 0,-8 2 0,-3-1-626,-5 1 1,-1 0 0,-4-1-1,-3-1 483,-4-3 0,-4-3 0,-1-7 0</inkml:trace>
  <inkml:trace contextRef="#ctx0" brushRef="#br0">5323 12647 8122,'-14'0'413,"-1"0"0,6 0 0,-1 2 1,0 3-1,2 6 0,2 8 0,1 8 1,0 7-1,2 4 0,3 5 0,3 4 1,4 1-32,1 1 1,0-2 0,3 2-1,-1-3 1,1-6 0,2-3-1,1-5 1,0-1 0,1-4-1,-1-3 1,-1-5 0,0-5 0,-1-4-1,4-5-670,0-4 0,0-2 0,-1-6 1,1-7-1,1-10 0,3-6 0,-1-6 1,0 1-1,0-2 0,-1 2 0,-2 0 1,-2 3-1,0 3 366,1 5 1,-1 5 0,-1 11 0,-3 10-1,-6 12 1,-2 13 0,-2 10 0,0 5-1,0 1 1,2 0 0,1-1 5,2-4 0,6-3 1,-2-8-1,4-3 1,3-6-1,3-7 0,5-6 1,3-7-1,2-7 1,0-11-1,0-5 0,-2-5 1,-3-2 176,-5-2 0,-5-1 0,-4 3 0,-5-2 0,-4 4 0,-4 3 0,-6 4 0,-10 4 0,-9 5 0,-4 4 0,-1 4 0,-1 3 0,1 1-1006,-1 2 1,7 0-1,8 0 1,4 2 744,6 2 0,9 4 0,8 7 0</inkml:trace>
  <inkml:trace contextRef="#ctx0" brushRef="#br0">6172 12719 8122,'0'-8'779,"0"3"0,0 10 1,0 6-1,0 7 1,1 8-1,4 6 0,3 7 1,2 6-1,-1 3 1,2-1-1,2-1 1,2 0-1341,-1 2 1,-4 0-1,-2-6 1,-2-4 0,-1-6 560,1-6 0,-4 1 0,4-5 0</inkml:trace>
  <inkml:trace contextRef="#ctx0" brushRef="#br0">6071 13050 8635,'-8'-6'569,"3"4"0,10-4 0,6 1 1,7 0-1,6 0 0,5 1 1,4-1-1,5 0 0,6 0 1,2-1-1,2-1-205,-2 1 1,-1-5 0,-3 3-1,-2-2 1,-5 1 0,-5-1-1,-7 2 1,-7 5 0,-10 8-1,-9 11-338,-10 11 0,-9 3 0,1 9 0,0-1 0,0-1 0,5-2 1,5-2-1,6-1 0,4-3 0,1-5 0,3-5-341,6-6 0,3-6 0,12-14 0,1-7 0,1-9 0,-1-4 0,-2-2 0,-3 1 0,-4-1 0,-3 2 0,-5 3 643,-1 4 0,-3 12 0,-4 8 0,0 8 0,2 5 0,1 3 0,4 0 0,1 0 0,3-3-881,2 0 1,1-7 0,0-1-1,1-3 1,-1-4 0,-1-3-1,-3-4 1,-6-6 0,0-2-1,-1-6 1,2-2 0,-2-9-1,-3-6 576,-5-9 0,2-11 1,-5-5-1,1-2 0,4-4 1,2 6-1,1 4 0,0 13 1,0 11-1,0 17 0,0 15 591,0 19 0,0 10 0,0 19 1,0 7-1,0 4 0,0 4 0,0 1 1,1 0-1,2 0 0,4-3 0,-1-1 1,2-4-1,0-2-653,3 1 1,0-10 0,1 1 0,-3-5 0,2-8 38,2-2 0,2-2 0,-1 5 0</inkml:trace>
  <inkml:trace contextRef="#ctx0" brushRef="#br0">8028 12762 8631,'0'-24'0,"-2"2"0,-1 0 526,-2-1 1,-6 10 0,1 1 0,-3 4 0,-3 4-1,-1 3 1,-4 2 0,0 6 0,-1 7 0,1 10 0,0 8-1,5 5-358,5 0 1,5 4-1,6-4 1,0 1-1,0-1 1,1-2-1,6-3 1,6-3-1,6-3 1,3-4 0,2-1-1,0-5 1,-1-5-438,-3-6 0,1-4 1,-3-1-1,1 0 1,-2-1-1,-1-6 1,0-7-1,2-8 1,3-7-1,0-3 1,1-3-1,-1-2 0,-1-1 127,-2 1 0,0 2 0,-2 8 0,0 3 1,-5 9-1,-3 14 0,-5 15 0,-1 10 1,-2 5 428,0-1 1,0 3 0,0-1 0,0-1 0,0-5 0,0-3 0,1-4 0,2-2 0,4-6 0,1-2 0,3-4 0,2-1-12,1-2 1,-4-7-1,-2-2 1,-2-4 0,-3-2-1,-1 1 1,-2 0 0,-2-2-1,-1-2 1,-3-1 0,-2 1-1,-3 1 1,-2-1-623,-2-1 0,6 0 0,1 4 0,1 1 0,4 0 0,2-1 0,1 1 0,1 1 0,4 3 1,5 6-1,4 0 334,5 0 0,-1 2 1,4-3-1,1 4 1,-1 1-1,2 0 0,-2 0 1,-3 0-1,-3 0 1,-1 1-1,-1 2 0,-1 4 1,-2-1 108,-1 1 1,-7 4-1,3-2 1,-1 4 0,0 2-1,0-1 1,0 0-1,1-1 1,2-2 0,3-1-1,2 1 1,0 2-153,-4 1 0,4 1 0,-3-1 1,1 0-1,0-1 0,-3-2 1,0-1-1,-2 1 0,1 2 0,-4 1 1,-3-1-31,-5-3 0,2-4 1,-7-6-1,-1 0 0,0-1 1,1-6-1,6-6 1,2-6-1,2-5 0,0-5 1,0-4-1,2-2-486,2-1 0,9-3 1,6 0-1,-1-2 1,0-1-1,-1 4 1,2 6-1,-1 4 1,-2 8-1,-2 4 1,-1 9-1,-3 9 1103,-6 8 1,0 13 0,-1 8-1,2 4 1,-2 5 0,-2 2-1,-1 1 1,0 0 0,0-2 0,0-2-1,0-4 1,0-1 0,0-1-3188,0-1 2655,0-1 0,0-3 0,0 1 0</inkml:trace>
  <inkml:trace contextRef="#ctx0" brushRef="#br0">8790 12935 9444,'0'-14'0,"0"-1"452,0 1 0,8-1 1,5 1-1,6 0 0,3-1 1,4 1-1,1 0 1,4 1-1,2 2-452,6 1 0,2-6 0,2-6 0</inkml:trace>
  <inkml:trace contextRef="#ctx0" brushRef="#br0">9538 12921 8082,'-14'0'0,"-1"0"0,1 0 569,0 0 0,-1 1 0,3 4 0,2 5 0,5 2 0,5 3 0,5-1 0,5 1 0,4-1 0,4-1 0,2-2-581,3-1 0,-6-7 0,4 2 0,-2-4 0,0-1 0,-1-1 0,-2-4 0,-2-5 1,-1-3-1,-3-3 0,-4-1 0,-1-4 0,0-1 376,-2-4 1,-8 0 0,-4 1-1,-6 2 1,-2 3 0,-4 2 0,-2 2-1,-1 3 1,2 4 0,1 4 0,2 3-1,0 4-846,1 3 0,9 4 0,4 9 0,5 1 1,5-1-1,4-2 0,6-2 0,2 0 1,4 1-1,0-2 0,1-4 0,1-4 1,1-3 460,-2-2 1,5-2-1,-3-3 1,3-6-1,0-7 1,-1-6-1,-2-4 1,2-6-1,-1-4 1,-1-5-1,-5-5 1,-3-5-1,-3-3 472,-3-2 1,1 2 0,-6 4 0,-2 5 0,-2 9 0,-2 11-1,-4 12 1,-3 15 0,-1 15 0,1 12 0,1 11-254,4 9 0,1 5 0,2 9 0,0 3 0,0 2 1,2 4-1,3 4 0,4 4 0,4 0 0,1-1 0,-1-7 1,-2-4-1,-1-5-660,1-4 0,-4-11 0,-3-15 1,-2-7-1,-4-5 462,-2-6 0,-4-12 0,-7-9 0</inkml:trace>
  <inkml:trace contextRef="#ctx0" brushRef="#br0">9783 13065 8426,'0'-15'612,"0"1"0,1-1 0,4 1 0,6 0 0,7-2 0,6-2 0,5-3 0,4 0 0,6 1 0,1 2 1,-2 2-613,-4 2 0,-4-1 0,-1 1 0</inkml:trace>
  <inkml:trace contextRef="#ctx0" brushRef="#br0">11020 12734 8006,'14'-7'178,"1"4"1,-1-5-1,1 0 1,-1 0 0,0-3-1,-1-2 1,-2-1 0,-1-2 308,1-4 0,-3 3 1,2-7-1,-1-2 1,-1-1-1,-1-3 0,-2-2 1,-1-2-1,0 2 1,-3 3-1,-1 4 1,-1 3-1,-3 1 0,-2 5-467,-2 5-176,-2 4 1,-6 10 0,-1 7 0,-2 11-1,1 11 1,2 11 0,2 10 0,-1 7-1,2 9 1,4 5 0,4 2 0,3 0 69,2-3 0,0 4 1,0 1-1,2-1 1,3-5-1,4-11 1,3-10-1,-1-8 1,-2-5-1,1-6 1,0-8-3898,-1-9 3983,-6-7 0,4-21 0,-7-3 0</inkml:trace>
  <inkml:trace contextRef="#ctx0" brushRef="#br0">10891 12978 8006,'-7'-14'578,"6"-1"0,-4 1 0,3 0 0,4-1 1,3 1-1,6-1 0,6 1 0,6 1 0,1 2 1,0 1-1,1 1-263,2 1 0,2-3 1,-2 6-1,-1 2 1,-2 1-1,0 4 0,0 3 1,-2 4-1,-1 6 1,-5 2-1,-3 4 0,-5 0 1,0 1-441,0 0 0,-3-4 0,3 1 0,-2-3 0,-1-1 0,1-3 0,2 0 1,2-4-1,-1-2 0,3-3 0,0-1 0,1-4 0,-2-3 171,-1-4 1,-5 1-1,3-2 1,-2-1-1,-3-2 1,-1-1 0,-4 1-1,-2 2 1,-6 1-1,-3-1 1,-1-2-1,-1-1 1,1-1-202,0 1 1,1 0 0,2-1 0,3 1-1,1 0 1,4-1 0,3 2 0,5 2-1,4 3 1,4 2 0,2 3 0,-1 1 255,0 2 0,6 0 0,0 2 1,1 2-1,0 6 0,-2 4 0,0 4 1,0 3-1,-1 1 0,-2 2 0,-3 0 1,-4 0-1,-2 0 65,-1-2 1,-4 4-1,3-7 1,-5-1 0,-4-2-1,-2-3 1,-2-4 0,-2-6-1,2-7 1,4-9 0,2-6-163,2-4 1,2-6 0,2-4 0,4 1 0,2 1 0,0 3 0,1-1 0,2 0 0,1 2 0,0 3-1,1 5 1,-1 3 0,1 3-3694,-1 3 0,0 4 3689,1 6 0,-1 6 0,0 2 0</inkml:trace>
  <inkml:trace contextRef="#ctx0" brushRef="#br0">11912 12690 7975,'-13'-14'895,"4"0"1,-2 4 0,6 0 0,2 2 0,3 5 0,3 8 0,3 6 0,1 5-1,1 2 1823,0 1-2765,-5 0 0,5 0 0,-5 2 0,2 2 0,-2 2 0,0 2 0,0 0 0,2-1 0,-2-2 0,-1 2 0,-1 1 0,3 0-1091,0-3 1,1-3-1,-5-7 1,2 1-1,1-6 1,2-9 1137,-2-14 0,-8-10 0,-3-5 0</inkml:trace>
  <inkml:trace contextRef="#ctx0" brushRef="#br0">8190 12892 14281,'-27'1'-30,"1"-1"0,11-6 1,1-4-1,10-3 0,21-2 1,13-1-1,13-3 237,7-5 1,21-4-1,-25 14 1,3 1 0,4 0-1,1 0 1,3 1-1,1 0 1,5-1 0,0 1-1,2 1 1,0 0-1,0 1 1,1 0 0,-4 2-1,1 0 1,0 1-1,0 1 1,-2 0 0,-1 2-1,-1 1 1,-1 1-1,-3 0 1,0 2 0,1 0-1,0-1 1,0 1-1,0 0 1,1 1 0,-1 0-1,-2 0 1,1 0-174,0 1 1,0 1 0,-2-1 0,-1 0-1,0-1 1,0-2 0,-1 1 0,0 0-1,1-1 1,-1 1 0,-1 1 0,-1 0-1,-4 0 1,-3 1 0,29 4 0,-12 0 0,-10 2-1,-13-2 1,-15 1 0,-12-1-378,-12-1 1,-10 4-1,-15-2 1,-8 0 0,-15 3-1,-16-1 1,-14-1 0,35-4-1,-2-2 1,-2 1 0,-2-1-1,-4 0 1,1 1 0,-1-1-1,-1 0 1,0 0 0,-1 0-1,-1-2 1,0 1 293,-3-1 0,-1 0 0,-5 0 1,-3 0-1,-2-1 0,0 0 1,-4-1-1,-1-1 0,24 0 0,-1-1 1,0 0-1,-1-1 0,-1 0 1,0-1-1,-3 0 0,0-1 1,0 1-1,-1-1 0,-1 1 0,1 1 1,0 0-1,0 0 0,0 0 1,4 2-1,1-1 0,1 2 1,-22-1-1,2 2 0,6 3 0,2 1 1,5 3-1,1 3 312,4 1 1,4 2 0,12 1 0,3 1 0,-24 15 0,17-2 0,16-3 0,12-5 0,9-3 0,8-3 0,12-4 0,17-4 0,22-4 0,21-1 0,-26 0 0,3 0-184,9 1 1,2-2 0,5-1 0,3-2 0,6-1 0,1 0 0,3-1 0,2-1-1,-25 3 1,2-1 0,0 0 0,1 0 0,1 0 0,0 1 0,3-1 0,-1 0-1,1 0 1,1 0 0,0 0 0,1 1 0,2-1 0,0 1 0,1 0 0,2 0-1,0 1 1,1 0 0,1 1 0,1 1 0,0-1 0,0 2 0,0-1 0,0 1-1,-2 0 1,-1 0 0,-1 0-101,-3 0 1,-2 0 0,0 0 0,-4 0 0,-1 0-1,-1 0 1,20 0 0,-2 0 0,-3 0 0,-2 1 0,-6 1-1,-2 0 1,-7 1 0,-3 2 0,-8-1 0,-3 1 0,25 8-1,-20-3 1,-14-1 0,-16-2-141,-14-1 0,-22 5 0,-29-1 0,-20 1 0,26-5 1,-2-1-1,-7 0 0,-1 0 0,-6 0 0,-2 1 1,-5 0-1,-3 1 0,-5 0 0,-3 0 0,22-2 0,-1 0 1,0-1-1,-2 1 0,-2-1 0,1 0 0,-1 0 1,0 0-1,-1-1 0,0 0 0,-1 0 0,0-1 169,-2 1 0,1-1 0,-2 0 0,-3-1 0,-2 1 0,0-2 0,-1-1 0,-1-1 0,-1 0 0,1-1 0,-1 0 0,1 0 0,3-1 0,0 0 0,1 0 0,3 1 0,2 0 0,1 0 0,4 1 0,1 0 1,1 1-1,-23 1 0,2 2 0,10 1 0,2 2 0,9 1 0,5 4 0,-24 12 0,23 5 0,19 2 173,7-2 1,12-3-1,11 0 1,7-5 0,14-4-1,17-4 1,23-3-1,-19-5 1,3 0 0,9-1-1,2-1 1,8 1-1,3-2 1,6 0 0,2-2-1,6 0 1,2 0-1,-23-1 1,1 0 0,0 1-99,3-1 1,1 1 0,0-1-1,2-1 1,-1-1 0,1 1-1,2 0 1,1 1 0,1-1-1,1-1 1,1-1 0,1 1-1,1-2 1,1 1 0,1 0-1,2 0 1,2 0 0,-1 2-1,3-1 1,-1 1 0,1 0-1,-2 1 1,1 0 0,-2 1-1,-3-1 1,0 1 0,-3 0-1,-3 1 1,-1 0 0,-2 0-1,-3 1 1,-2 0 0,-1 0-1,24 1 1,-3 1 0,-8 1-1,-3-1-225,-8-1 0,-2 1 0,-8 2 0,-3 0 0,25 6 0,-10 3 0,-17 1 0,-16 1 0,-17-3 0,-18-1 0,-19-1 1,-19 1-1,-19 2 0,22-6 0,-3 0 46,-7 1 0,-3-1 0,-7 0 0,-4 0 0,-10 1 1,-3-1-1,22-3 0,-1 1 0,0 0 0,-4 0 1,0 0-1,-1-1 0,-1 1 0,-1 0 0,1 0 0,0-1 1,0 1-1,0-1 0,1-1 0,0 0 0,0 0 1,0-1-1,0 0 0,0-1 0,1 0 0,-1-1 0,0 1 1,2-1-1,-1 0 0,2 0 0,-25-1 0,3 0 1,11-1-1,3-1 285,13-1 0,4-1 0,-21-2 0,31 2 0,17 4 1,16 1-1,17 0 0,16 0 0,18 1 0,15 3 0,19 0 1,-33-2-1,2 0 0,7-1 0,2-1-21,5 0 0,2 0 0,7 0 0,2 0 0,5 0 0,1-1 0,1-1 0,1-1 0,-26 0 0,-1 0 0,0-1 0,1 0 0,0 0 0,0-1 0,1 0 0,0 0 0,0-1 0,1 1 0,1-1 1,-1 0-1,1 0 0,-1-1 0,0 1 0,24-3 0,-1 0 0,-9 1 0,-3 0 0,-9 1 0,-3 0 0,-10 0 0,-2 1-1125,26-4 0,-22-3 0,-24 4 0,-14-4 0,-14 0 863,-10 4 1,-7-4-1,-8 5 1</inkml:trace>
  <inkml:trace contextRef="#ctx0" brushRef="#br0">10847 12734 8369,'7'-10'-204,"4"2"0,8 2 426,10 2 1,13 3 0,12 1 0,10 0 0,11 0 0,-32-1 0,0 0 0,4 0 0,1-1 0,1 0-1,1-1 1,0 1 0,0 1 0,-1 0 0,-2 0 0,-1 1 0,-2 0 0,33 0 0,-12 0 0,-15 0 0,-15 2-89,-16 3 0,-9 3 0,-12 5 0,-4-1 0,-10 1 0,-12 3 0,-10 2 0,-8 3 0,-9 1 0,-5 2 0,-6 0 0,-1 0 0,1-2-42,3-3 1,2-3-1,6-1 1,7-2 0,7-4-1,14-6 1,12-6 0,19-8-1,12-5 1,12-3-1,11 1-3303,7 2 3211,5 2 0,13-1 0,2 1 0</inkml:trace>
  <inkml:trace contextRef="#ctx0" brushRef="#br0">12977 12791 8254,'-19'-6'572,"-1"-4"0,-4-1 1,5 0-1,3 1 0,7 1-94,9 1 1,17 1 0,15 6 0,10-4 0,10-5 0,11-3-1,4-1 1,3 0 0,-1-1 0,0 1 0,-4 1 0,-2 2 0,-6 3-1,-6 0 1,-9 1-1189,-12 1 1,-9 3 0,-11 9 0,-9 7 0,-9 8 709,-11 6 0,-19-1 0,-7 9 0</inkml:trace>
  <inkml:trace contextRef="#ctx0" brushRef="#br0">13049 13021 8254,'-15'8'813,"1"-3"-475,6-3 1,0-2 0,13 0 0,11 0 0,9-2 0,9-3 0,4-4-1,4-4 1,1-1 0,2-2 0,3-4-198,4-4 1,4 2 0,0 0 0,-3-1 0,-5 2-1,-5 1 1,-4 2 0,-8 2 0,-5 2 0,-8-1 0,-7 1-1,-6-2-141,-4-3 0,-7-4 0,-2-5 0</inkml:trace>
  <inkml:trace contextRef="#ctx0" brushRef="#br0">13178 12345 8254,'-19'0'0,"0"0"1376,1 0-1169,9 6 0,2 9 0,7 10 0,0 7 0,2 8 1,3 7-1,4 6 0,6 2 0,2 3 0,4-2 1,0-2-1,1-3 0,-1-3 0,1-6-683,1-7 1,-6-6 0,4-3-1,-2-6 1,0-4 0,1-8 475,0-4 0,-4-17 0,5-3 0</inkml:trace>
  <inkml:trace contextRef="#ctx0" brushRef="#br0">13466 12345 8420,'0'-22'0,"0"3"329,0 3 0,0 9 0,0 9 1,0 12-1,0 13 0,0 12 1,1 7-1,3 7 0,2 1 1,0 1-1,2-3 0,0 3 1,2 1-591,-2 1 1,5 1 0,-4-2 0,4-4 260,2-4 0,5-3 0,3-2 0</inkml:trace>
  <inkml:trace contextRef="#ctx0" brushRef="#br0">14171 12863 8593,'-13'10'0,"2"-2"0,3 0 582,1 0 1,1-4 0,3 6-1,-2 1 1,3 0 0,6-1-1,7-7 1,6-6 0,7-7-1,4-4 1,2-7-189,4-8 1,-4 1 0,3-6-1,-2 4 1,-4 1 0,-1 0-1,-4 0 1,-1 1 0,-5 0 0,-3 4-1,-5 5 1,-2 3-656,-3 2 0,-3 8 1,-5 6-1,-3 9 1,-1 10-1,-1 8 1,-1 7-1,0 3 1,0 3-1,3 1 1,1 3-1,4-3-103,1-3 1,2 2 0,0-6 0,2-2 0,3-3 0,4-5 0,4-7 0,2-7 0,1-9 0,1-7 0,1-7-5073,-5-7 5436,1-6 0,-6-16 0,6-2 0</inkml:trace>
  <inkml:trace contextRef="#ctx0" brushRef="#br0">14473 12374 8185,'0'-37'559,"0"5"0,0 5 0,0 5 0,2 4 0,1 10 1,3 11-22,2 8 0,-3 10 0,3 2 1,0 2-1,0 2 0,3 2-538,2-3 0,1 9 0,1-5 0</inkml:trace>
  <inkml:trace contextRef="#ctx0" brushRef="#br0">14818 12273 8435,'-8'7'343,"2"-4"0,6 8 0,0 5 0,0 8 0,1 8 0,4 6 0,5 5 0,3 7 0,1 6 0,0 3 0,1-1 0,-1-6-706,1-2 0,-7-2 1,-4-7-1,-2-2 1,-2-6-1,0-4 0,-2-5 1,-4-5 362,-8-3 0,-1-1 0,-6-1 0</inkml:trace>
  <inkml:trace contextRef="#ctx0" brushRef="#br0">14718 12906 8203,'-8'-14'0,"1"-1"0,2 1 0,1 0 280,0-1 1,4 3 0,5 0 0,5 4-1,4 2 1,4 3 0,2 0 0,4-1 0,5 0-1,5-1 1,3 0 0,3-1 0,1-2 230,2-4 0,-1-2 0,-2-4 0,-5-2 1,-3-1-1,-6-2 0,-4 1 0,-6-4 1,-3 1-1,-5-1 0,-2 4 0,-4 1 1,-7 5-766,-10 5 0,-1 5 0,-7 6 0,-3 3 0,-1 6 0,0 11 0,1 7 0,4 5 0,1 3 0,3 0 0,4 0 0,4-1 0,5-1-105,4 1 0,2 0 0,4-6 1,5-1-1,4-3 0,5-6 1,4-7-1,1-6 0,0-3 1,1-4-1,1-4 0,0-9 1,-4-7 520,-1-5 1,3-4 0,-5-1-1,-3-1 1,-2 1 0,-3 3-1,2 5 1,-3 5 0,-1 4-1,-1 6 1,2 7-13,-2 10 1,-2 3 0,-6 13 0,0 2 0,0 1-1,0 2 1,0 0 0,0-2 0,0-3 0,0-5 0,-1-3 3,-4-2 1,3-7-1,-2-7 1,2-10-1,2-6 1,0-5-1,2-1 1,2-3-1,6-4 1,3-2-1,1 1 1,0 3-572,1 0 1,1 6-1,1 2 1,3 3-1,-1 3 1,2 3 0,1 6-1,2 2 1,0 2-1,2 2 1,1 2-1,0 4 1,-2 2 578,-1-1 0,-4-4 1,2 3-1,-3-3 1,-8-5-1,-11-3 1,-11 0-1,-6 1 300,-1 2 0,-3 6 1,0 6-1,1 4 1,-1 4-1,3 3 1,2 1-1,4 0 1,0-2-1,4 1 1,2-3-1,3 1-844,1-3 1,4-2-1,3-4 1,4-2-1,4-5 1,1-4 0,1-1-1,-1-1 1,2-2-1,2-5 1,1-2-1,-2-3 1,-1 2 170,-1-2 0,-2 5 1,-2 0-1,-2 2 0,3 3 1,0 1-1,3 2 1,-1 0-137,0 0 0,-4-6 1,-2-4-1,0-4 1,-2-5-1,1-5 1,-2-4-1,-1 0 1,1-3-1,0-2 1,0-4-1,0-1 1,-1 1 628,3 2 0,-6 6 0,4 6 0,-2 4 0,1 8 0,0 11 0,0 14 0,-1 14 1,0 8-1,3 8 0,1 4-60,-1 4 0,4-1 1,-5 4-1,-2 1 1,-2 0-1,-1-5 0,0-5 1,0-6-1,-1-5 1,-2-7-1,-4-6 0,-1-6-222,-3-5 0,-2 2 0,-1-5 0</inkml:trace>
  <inkml:trace contextRef="#ctx0" brushRef="#br0">15854 12935 8185,'0'-14'232,"0"-1"0,2 1 0,1-1 0,3 1 1,2 0-1,5-1 0,5-1 0,6-1 1,3-2-1,2-1 0,1 1 0,2 0 1,3 1 217,2 2 1,-7 4 0,-1 2 0,-7 5 0,-2 5 0,-3 5 0,-2 5-1,-6 2 1,-1 4 0,-1 2 0,-1 3 0,-3 0 0,-1-1-1128,-2-2 1,0-2 0,0-2 0,1-1 0,2-5 0,2-8 0,-2-8 0,-1-6 0,-2-5 0,2-4 537,2 1 0,-2-5 0,3 1 0,-2-4 0,0-4 1,2 2-1,0 3 0,1 4 0,4 2 0,1 3 0,0 4 1,-1 4 446,1 8 0,2 4 0,0 4 0,-4 6 0,-4 4 0,-3 6 1,-2 4-1,0 4 0,0 4 0,0 2 0,0-2 0,0-2 0,0-3-153,0-3 0,0 2 1,1-7-1,4-3 1,5-5-1,4-6 0,4-3 1,2-2-1,1-2 1,0-4-1,-4-7 1,-1-5-199,-1 1 0,-2 1 0,-4 1 0,-2 1 0,-3 0 0,1-1 0,-3 1 0,-5 1 0,-7 2 0,-3 3 0,-1 0 0,-1 1 0,1 1-733,0 3 1,-1 0 0,1-1 0,3 0 0,6 0 1012,10 3 1,6 2-1,3 3 1,-1 2-1,-2 2 1,-1 2-1,1-1 1,2-1 0,1 0-1,-1 0 1,-2 3-1,-1 1 5297,1-3-5716,-5 4 1,6-10-1,-6 5 1,2-1-1,3-4 1,2-2-1,1-1 1,1 0-1,-1 0 1,0-1-1,1-2 1,1-4-105,3-1 0,-3-1 0,3-4 1,-3 2-1,-1 3 0,-1 0 1,0 1-1,-1 2 0,-2 5 0,-3 5 517,-1 3 1,-3 2 0,-4 4 0,0 1 0,2-3-1,1 0 1,4-4 0,1-2 0,3-3-954,2-1 0,-4-7 1,1-1-1,-1-2 1,1-4-1,-2 0 1,0-3-1,-2 1 722,1-1 0,-2 1 0,-5 0 0</inkml:trace>
  <inkml:trace contextRef="#ctx0" brushRef="#br0">17494 12618 8647,'-9'-14'0,"-1"1"0,-1 4 605,-2 4 1,-1 3 0,-1 2-1,-1 2 1,-1 3 0,-4 4-1,0 4 1,2 1-650,6 1 1,5-1 0,11-1 0,5-2 0,8-1 0,7-1 0,5 1 0,4 0 0,0 1 0,-3 2 0,-3 1-1,-5 0 1,-4 2 0,-6 4 0,-3 4 121,-4 3 0,-9 1 1,-8 1-1,-8 0 0,-9 0 1,-4-2-1,-1-3 0,3-5 1,2-4-1,1-6 0,3-6 1,6-7-1,7-12-3457,5-12 3379,9-7 0,14-14 0,7-3 0</inkml:trace>
  <inkml:trace contextRef="#ctx0" brushRef="#br0">18170 12575 8085,'-4'-14'0,"-1"-2"409,2-3 1,-5 9 0,-2 1-1,-4 9 1,-2 9 0,0 10-1,3 7 1,2 4 0,3 2 0,3 3-1,3 1-171,2-1 0,7-2 0,2-5 1,6-4-1,4-5 0,5-5 1,3-4-1,2-6 0,0-4 0,-2-4 1,-3-6-1,-5-4 0,-3-5-186,-2-5 1,-6 1-1,-3-1 1,-5-1 0,-5-3-1,-6 1 1,-5 3 0,-5 5-1,1 3 1,-3 2 0,2 1-1,1 3-701,2 6 1,8 4 0,7 4 0,6 6-1,7 3 1,4-1 0,4 0 0,3-4-1,1-2 1,2-3 0,0-1 0,0-2 1007,2 0 1,-4-7 0,2-2 0,2-6 0,-1-4 0,1-6 0,-2-7 0,1-8 0,1-7 0,-2-5 0,-5-6 0,-5-3 0,-2-1-9,-3 1 1,-6-1 0,2 6 0,-3 11 0,-4 15-1,-3 14 1,-4 14 0,-4 15 0,-1 17 0,1 15 0,3 14-366,5 12 1,4 9 0,1-36-1,0 1 1,0 1 0,1 1-1,1 0 1,1 0 0,2 2-1,0 0 1,1 1 0,1 0-1,0 2 1,0-1 0,0-1-1,0 0 1,0-3 0,-1-1-1,-1-3 1,0-1 0,0 31-1,-2-9-1186,2-11 1,-5-22 0,0-17 1199,-8-16 0,-5-15 0,-2-6 0</inkml:trace>
  <inkml:trace contextRef="#ctx0" brushRef="#br0">18300 12719 9587,'0'-14'0,"1"1"0,4 0 581,5-1 1,9 6 0,7-10 0,6 1 0,8 1 0,7-2 0,9 1 0,5-3 0,-2 4 0,-4 5 0,-7 6-582,-4 4 0,0-6 0,-1-1 0</inkml:trace>
  <inkml:trace contextRef="#ctx0" brushRef="#br0">19782 12532 8005,'0'-14'0,"0"-1"530,0 1 1,0-5-1,0 0 1,-2 1-1,-1 0 1,-3-1 0,-2-2-362,-4 4 0,-5 4 1,-2 15-1,-1 4 1,0 8-1,-4 10 1,-2 8-1,2 5 0,5 2 1,3-3-1,3 0 1,4-5-1,4-2 1,3-5-218,2-5 0,2-3 1,3-3-1,4-3 0,6-7 1,2-8-1,4-8 0,0-4 1,-1-2-1,-2-1 1,-4 0-1,-2-1 0,-4 0 1,0 4 186,0 1 0,-5 1 0,2 1-671,-4-1 0,-1 9 0,0 6 1,0 8-1,0 5 61,0 1 1,-1-1 0,-3-2-1,0-1 1,-1-1 0,0 1-1,-1-2 1,-1 0 0,-1 0 0,2 3 1492,-1 2 1,-1-7-1,7-6 1,4-8-1,3-6 1,7-5-572,5-5 1,-2-5 0,5-3 0,-2-3 0,0-2 0,-2-3 0,-1-2 0,-1-1 0,-2-1 0,-2-3 0,-3 1 0,-2 4 0,-3 7-451,-1 5 0,-4 7 1,-2 4-1,-8 6 1,-4 9-1,-3 8 1,0 9-1,0 8 0,-2 8 1,0 9-1,-1 8-277,0 7 1,4 10 0,-1 4-1,4 5 1,6 3 0,4 2-1,3-2 1,4 0 0,3-2-1,4-2 1,3-9 0,-1-9-1,-2-8 294,3-9 1,-6-1 0,-1-6-1,-5-8 1,-5-8 0,-5-8-1,-2-4 1,-3-2 0,1-4-1,-1-6 1,1-5-501,0-4 0,-1-5 0,-1 1 1,-1-5-1,-4-4 0,-1-4 0,-2-2 1,1 3-1,4 0 0,3 5 0,2 2 1,1 5-1,2 5 776,1 3 0,8 8 0,1 1 0,7 2 1,7 1-1,8-1 0,4-2 0,6-2 0,2-4 1,6-3-1,2-2 0,4-2 239,3-3 1,-3 4 0,4-5-1,-1 0 1,-1 2 0,-6 4-1,-7 7 1,-9 6 0,-7 7-1,-7 6 1,-6 9-588,-3 9 0,-7 1 0,-2 10 0,-1-2 0,-1-3 1,1-2-1,3-2 0,3-3 0,2-2 0,0-3 1,2-4-1,3-3 0,4-5 134,4-2 0,6-1 0,0-6 1,1-4-1,-1-5 0,-2-2 1,-2-3-1,-6-1 0,-2-1 1,-4-4-1,-1 0 0,-4-1 1,-4 1-613,-9 0 0,1-3 1,-7 5-1,2 0 1,0 0-1,1-1 1,2 4-1,3 4 1,2 4-71,2 1 0,7 2 1,0 7-1,7 1 0,3 4 1,3-1-1,2 2 0,2-2 1,-1 2-1,2-1 0,1-1 1,3-1-1,-3 0 1177,-1 0 1,3 1 0,1-3 0,-1 2-1,0-2 1,2-1 0,0-1 0,-1 2 0,-2 2-1,-2-2 1,-2 1 0,1-1 0,-3 3-159,-2 2 1,-4 2-1,-6 4 1,0 1 0,-1-1-1,-2 0 1,-4-1 0,-1-3-437,-3-5 1,5-10 0,1-5 0,3-3 0,4-3 0,3-3 0,3-5 0,3-3 0,0-2 0,3 1 0,1-1 0,2 2 0,1 1-7504,3 2 7522,1 6 0,7-2 0,0 5 0</inkml:trace>
  <inkml:trace contextRef="#ctx0" brushRef="#br0">20645 12705 8005,'0'-10'548,"2"2"1,4 0 0,8 2 0,9-2 0,4 0 0,2-2 0,-1 1 0,3 1 0,1 0 0,1 1 0,-1-1-791,-1 0 1,-3 0 0,0-3 0,-4 3-1,-5 0 1,-2 0 0,1-3 241,1-2 0,0-8 0,-4-1 0</inkml:trace>
  <inkml:trace contextRef="#ctx0" brushRef="#br0">21292 12000 8005,'-14'0'0,"0"0"2125,-1 0-1749,7 6 0,-5 9 0,4 12 0,-2 10 1,1 10-1,4 8 0,1 4 0,0 2 0,2 3 1,1-2-1,2-3 0,0-9 0,0-9-1651,0-7 0,0-9 0,2-5 1275,3-9 0,9-14 0,8-20 0</inkml:trace>
  <inkml:trace contextRef="#ctx0" brushRef="#br0">21422 12388 10608,'-8'15'339,"1"-1"0,7 0 0,0 1 0,2-1 0,3-1 0,4-2 0,6-3 0,2 0 0,4-1 0,0-1 0,1-3 0,-1-1-7,0-2 0,-2-7 1,-6-2-1,-4-6 0,-4-2 1,-3-2-1,-4 1 0,-3 2 1,-4 2-1,-4 1 0,-1 2 1,-1 3-1336,1 1 1,0 2 0,-1 5 0,4 0 0,6 0 0,10 0 0,8 0-1,4 0 1,4 0 1034,1 0 1,-4 5 0,3 0 0,-2-2 0,0-1 0,-1-2 0,-2 0 0,-3 1-1,-4 4 1,-2 3 0,-3 2 503,1-1 1,0 1-1,-5 4 1,0 1-1,0-1 1,0 1-1,2-3 1,1 0-1,3-3 1,2 1-1,3-2 1,2-3-1,1-4-484,1-1 1,-1 0 0,1-1 0,-1-4 0,-1-5 0,-2-3 0,-3-3 0,-2-1 0,-2-4 0,-3-1 0,-1-2 0,0 0-1150,0 0 0,-5 1 0,1-1 1,-1 5-1,0 3 0,0 2 1097,2-1 0,1 1 0,2 0 0</inkml:trace>
  <inkml:trace contextRef="#ctx0" brushRef="#br0">21969 12288 8541,'8'14'367,"-4"0"1,3-4 0,-3-1 0,0 4 0,-1 5 0,0 6 0,2 5-1,0 4 1,-1 6 0,1 2 0,-2 4 0,-1 1 0,-2 1-826,0-6 1,0-4 0,0-10 0,0-1 0,0-4-1,-2-3 458,-2-6 0,2-11 0,-4-10 0</inkml:trace>
  <inkml:trace contextRef="#ctx0" brushRef="#br0">22069 12359 8005,'15'-24'438,"-1"1"1,0 3-1,2-4 1,2 0-1,3 2 1,0 3 0,-1 3-1,-2 3 1,-2 2-1,-2 3 1,1 1-32,-1 4 1,-6 8 0,-5 5 0,-6 2 0,-7 4 0,-4 2 0,-4 1 0,-2-1 0,-3-2 0,-1-2 0,0 1-1,2-1-2334,1 0 1,2 1-1,6-1 1,2 0 1926,1 1 0,1-1 0,-6 1 0</inkml:trace>
  <inkml:trace contextRef="#ctx0" brushRef="#br0">22501 12216 8005,'13'-7'0,"-2"-1"593,-2 0 0,-5-5 1,0 4-1,-4-2 0,-4 1 1,-6 5-1,-3 4 1,-1 2-1,-1 4 0,1 5 1,1 2-764,4 3 1,-3 4 0,8 2-1,0 0 1,3 1 0,2-1 0,3 1-1,2-1 1,0 0 0,2-4-1,-1-1 1,1-1 0,0-1 467,3 0 0,-5 1 0,-1-1 0,-3 1 0,-2-1 0,-2-1 0,-3-4 0,-4-2 0,-4-2 0,-3-1 0,-2 0 0,-2-3 229,-3-1 1,-7 0-1,-7 0-527,0 0 0,-11-6 0,4-2 0</inkml:trace>
  <inkml:trace contextRef="#ctx0" brushRef="#br0">13106 14575 8283,'-14'-6'224,"-1"-4"0,6-3 0,-1 1 1,-1 1-1,0 1 283,1-1 0,5 3 0,10 0 1,8 0-1,8 1 0,9-1 1,7 2-1,8-2 0,6 0 1,6-3-1,6-2 0,4 0 1,5 2-1,3 1 0,3 1-557,2 1 0,-5 0 1,-1 5-1,-10-2 1,-11 2-1,-9 1 1,-5 2-1,-6 0 1,-4 0-5861,-5 0 5910,-10 0 0,-20 0 0,-10 0 0</inkml:trace>
  <inkml:trace contextRef="#ctx0" brushRef="#br0">13121 14417 8099,'-15'0'0,"1"0"296,-1 0 1,6 0 0,2 0-1,6 2 1,9 2 0,8 6 0,8 1-1,5 0 1,4-1 0,6 1 175,2 2 0,2 1 0,2 1 0,3-1 0,5-1 0,1-2 0,0 0 0,-2 4 0,-1 2 0,-3 1 0,-4-1 0,-8 1 0,-9 1 0,-10 0-643,-5 2 0,-6 0 0,-8 5 1,-4-4-1,-8 0 0,-10 1 1,-8 2-1,-7 2 0,-4 2 1,-3 0-1,-4 0 0,-1 1 0,-5 2 48,-5 2 0,1 4 0,-6-4 1,0-2-1,3-2 0,-1 0 1,4 1-1,6-1 0,8-4 0,7-4 1,11-4-1,7-4 0,6-3 323,6-1 1,4-7-1,10 2 1,4-4 0,6-1-1,6-1 1,7-2 0,9-4-1,6 1 1,5-2 0,5 0-1,3-2 1,2 2 163,-1 3 0,1 2 1,-1 0-1,2-2 1,2 2-1,1 1 0,-1 2 1,0 0-1,0 0 1,-1 0-1,-4 0 0,-8 2 1,-8 1-552,-6 2 1,-10 0-1,-5-5 1,-6 0 186,-8 0 0,-7 0 0</inkml:trace>
  <inkml:trace contextRef="#ctx0" brushRef="#br0">12401 16273 8050,'-9'5'0,"1"1"287,1 2 0,1-5 0,3 4 0,-1-2 1,6-1-1,8-2 0,6-5 23,3-7 0,2-3 0,-4-3 0,2-3 0,1-3 0,-1-2 0,0 0 0,-1-2 0,-2-1 0,-2-2 0,-1 1 0,-2-1 1,-3 0-1,-2 2 1191,-3 3-1614,-1 3 0,-4 8 1,-1 5-1,-3 8 0,-1 10 1,-1 8-1,2 6 0,-2 4 1,2 4-1,-1 3-4,4 2 1,2-5 0,1 2 0,0-4 0,0-1 0,1 0-1,2-2 1,4-2 0,1-4 0,3-3 0,2-7 0,1-3 254,0-5 0,1-1 0,-1-2 0,1-3 0,-1-5 0,-1-8 0,0-5 0,-2-5 0,2-1 0,-2-3 0,2-2 0,-1-3 0,3-2-233,-1-3 1,0-2-1,1-1 1,-1 0-1,-1 1 1,-2 2 0,-3 4-1,0 2 1,-1 7-1,-1 6 160,-3 5 0,-3 15 0,-3 7 0,-3 10 1,-1 8-1,-1 5 0,2 3 0,-2 3 0,1 0 1,1 2-1,3-2 0,1 2 347,2-1-424,0-4 0,0 4 1,2-9-1,1-2 1,3-1-1,2 0 0,2-1 1,0-6-1,-1-4 1,2-5-1,2-2 0,3-2-3288,3-3 3300,-3-1 0,5 0 0,-7 0 0</inkml:trace>
  <inkml:trace contextRef="#ctx0" brushRef="#br0">13538 15827 12320,'14'-24'0,"1"0"0,-1 0 297,0 2 0,-4 1 0,-2 7 0,-2-1 1,-4 1-1,-5 1 0,-7 5 0,-4 8 1,-5 8-1,-5 5-46,-4 1 0,0 7 1,-1 3-1,0 5 1,0 3-1,2 3 1,2 0-1,2 0 1,2-1-1,5-1 1,4 1-1,4-2 1,1-2-1,4-1 1,1-2-411,2-3 0,12 2 1,2-5-1,4-2 0,2-2 1,4-4-1,4-2 0,2-3 1,2-3-1,1-3 1,-1-2-1,-1 0 0,-2 0-660,-1 0 1,4-5 0,-1-2 0,-6 1-1,-2-2 892,-6 0 1,6-1 0,-1-6 0</inkml:trace>
  <inkml:trace contextRef="#ctx0" brushRef="#br0">13466 16043 8712,'-5'-15'0,"0"1"0,0 1 354,-1 4 0,4 1 0,-1 5 0,6-2 0,7 2 0,3 3 1,3 3-1,3 3 0,3 1 0,4 1 0,1-2 0,4 2-1402,-1 0 1103,7-5 0,-1 10 1,8-5-1</inkml:trace>
  <inkml:trace contextRef="#ctx0" brushRef="#br0">14013 15841 13064,'-7'-8'44,"4"-3"0,-7 6 0,1 4 1,1 4-1,3 8 0,3 5 1,2 7-1,2 2 0,3 6 0,4 1 193,4 3 1,2-3-1,-1 6 1,2 2-1,2 0 1,1 0-1,-2-3 1,-1-2-1,-1-3 1,-1-2-1,0-3 1,-1-3-1,-2-6-178,-1-7 1,-7-1-1,4-9 1,-3-5 0,1-6-1,-2-6 1,1-2 0,0-2-1,6-4 59,3-4 1,1 0-1,2-3 1,2-1-1,3-3 1,1-2-1,3-3 1,3-1-1,0-2 1,0 0-1,-3-1 1,-2 1-1,-3 0-2734,-2 0 1,-9 6 2569,-4 4 0,-3-4 1,-2 0-1</inkml:trace>
  <inkml:trace contextRef="#ctx0" brushRef="#br0">15638 14877 13307,'10'0'2977,"-1"0"-2785,-5 0-188,8-6 1,-10-2-1,3-6 1,-4-1-1,-1-1 1,0-1-1,-1-3 1,-4 3-1,-5 1 1,-2 2-1,-3 1 1,1 2-38,0 1 1,-7 7-1,-3-2 1,-3 5-1,-2 6 1,2 9-1,1 7 1,4 5-1,1 2 1,5 0-1,5 1 1,6 2 0,3 3 91,2 2 0,7-6 0,4-1 0,6-6 0,7-3 0,5-5 0,5-5 0,3-6 0,1-4 0,-1-2 0,-1-6 0,0-7 0,-1-9-78,-3-4 0,-2-3 0,-3-4 1,-1-2-1,-4-4 0,-1-2 0,-5-3 0,-5 1 1,-4-3-1,-3 1 0,1-5 0,-3-2 1,-4-3-91,-3 2 0,-6 6 0,2 0 0,-3 4 0,1 6 0,3 6 0,0 8 0,0 10 0,-1 9 0,1 8 0,1 8 224,1 7 0,3 4 0,-5 9 0,1 1 0,4 3 0,2 2 0,1 3 0,0 0 0,0 1 0,0-1 0,0 0 0,1-3-286,4 0 0,1-7 0,6 4 0,-3-4 0,1-1 0,-1-2 0,1-2 0,1-2 0,2-2 0,0-4 0,-2-2 0,-2-4 0,3-3 132,0-2 1,3-1 0,-1-5-1</inkml:trace>
  <inkml:trace contextRef="#ctx0" brushRef="#br0">16127 14762 13279,'15'0'460,"-4"0"1,2 0 0,4 0 0,3-1-1,4-2 1,1-4 0,6-1 0,-1-3-1,0-2 1,-1-1 0,0-1 0,-2-1-1,-3-1-773,-5-2 1,-4-5-1,-6 4 1,-4 1-1,-5 0 1,-5 1-1,-6 4 1,-5 5-1,-6 2 1,-4 4-1,-4 3 1,-1 5-1,1 4 217,1 4 1,0 3 0,2 3 0,3 4 0,5 1 0,3 0 0,3 3 0,4 3 0,4 4 0,3-2 0,4-2 0,3-1 0,6 0 26,6-1 1,1-4 0,6-1 0,2-2 0,1-4 0,1-2 0,1-6 0,2-4 0,1-3 145,1-2 1,7-7 0,-3-1 0</inkml:trace>
  <inkml:trace contextRef="#ctx0" brushRef="#br0">16832 14676 10072,'2'-24'0,"1"0"0,2 0 0,-2 2 340,-1 2 0,-9 4 0,-2 4 0,-4 1 1,-3 1-1,-3 0 0,-4 2 0,-1 4 0,1 2 1,-3 4-1,-1 2 0,0 6 0,3 4-391,4 5 0,4-3 0,4 4 0,2-4 0,5-2 1,4 2-1,2 0 0,4 0 0,5-3 0,2-2 1,3-3-1,-1-2 0,1-1-46,-1 0 1,0 0 0,1-5-1,-1 0 1,1 0 0,-1-2-1,-1-3 1,-2-3 0,-3-1-1,-2-1 1,-3-1 0,1 0-1,-1 0 349,2 1 0,-1 8 0,-4 2 0,2 10 0,1 8 0,2 6 0,0 4 0,1 8 0,4 5-17,3 5 1,1 9 0,0-4-1,1 2 1,-1-1 0,-1 1-1,-2-2 1,-3-4 0,-1-7 0,-4-7-1,-2-4 1,-2-3 0,-4-6-206,-5-4 0,-9 2 0,-5-10 1,-5 2-1,-4-2 0,-4-2 0,-1-3 1,1-1-1,0-4 0,0-3 1,-1-4-1,1-6 0,5-2-50,7-2 0,4-7 1,7 2-1,1-2 1,3 1-1,7 3 1,6 1-1,7 2 1,4-1-1,5 1 1,4 2-1,2 1 1,2 3-233,4 3 0,1-3 0,-3 5 1,1-1-1,2 1 0,2 1 284,-3 4 1,6-5-1,0 0 1</inkml:trace>
  <inkml:trace contextRef="#ctx0" brushRef="#br0">17393 14446 10042,'-9'-27'0,"-1"3"390,-1 4 0,-2 6 0,-3 4 0,-1 6 0,-2 4 0,-1 4 0,1 8 0,-2 7 0,1 10 0,-1 6 0,5 3 1,3 1-1,5 0 0,2 3 0,3 1-353,1 0 0,8-1 0,4-4 0,3-4 0,3-4 0,1-1 0,4-2 0,0-3 0,1-5 0,-1-3 0,0-1 0,-4-1 0,-1-1-3775,-1-3 3786,-7-4 1,11-6-1,-3 0 1</inkml:trace>
  <inkml:trace contextRef="#ctx0" brushRef="#br0">17825 14561 9983,'0'-24'0,"0"2"500,0 1 0,0 2 1,-2 7-1,-1 9 1,-3 11-251,-2 8 0,0 10 0,-2-2 1,6 3-1,0 3 0,1 2 0,-2 2 1,2-2-1,3-2 0,3-1 0,4-2 1,1-1-1,3-4 0,3-1 0,4-4-153,1-1 0,5-3 0,-3-3 1,1-5-1,4-4 0,1-1 1,2-3-1,-2-5 0,-2-8 0,-1-3 1,0-4-1,-1 1 0,-4-4-250,-3-1 1,-3-1 0,-2-3-1,-1-1 1,-1-3 0,-1 0-1,-3 0 1,-3 3 0,-2 1-1,-2 4 1,-1 3 0,-4 5 237,-1 3 1,4 8 0,-6 5 0,0 6 0,2 8 0,4 5-1,2 5 1,2 1 0,0 4 0,0 1 0,0 2-63,0 0 0,6-1 0,2 1 0,2 0 0,0-2 0,1-1 0,2-2 0,1 0 0,0-2 0,1-3 0,-1-3 0,0-1 0,1-1-6,-1 0 1,7 1 0,1-1 0</inkml:trace>
  <inkml:trace contextRef="#ctx0" brushRef="#br0">18573 14345 8530,'13'-2'0,"-2"-1"0,-1-2 0,1 4 426,2 4 0,6 7 0,2 9 0,0 5 0,1 5 0,-1 4 0,1 6 0,-1 2 0,0 2 0,-4 0 0,-1-1 0,-3-2 0,-3-2 0,-6 1 0,-4-1-468,-4 0 1,-11 1-1,-10 4 1,-7 2 41,-7 3 0,-9-4 0,-3 6 0</inkml:trace>
  <inkml:trace contextRef="#ctx0" brushRef="#br0">19523 14604 8491,'0'-14'610,"0"4"-344,0 0 1,1 2 0,4-1 0,5 4 0,3 3 0,1 2-1,2 0 1,3 0 0,5 0 0,5-1 0,4-2 0,6-2-1,2 0 1,2 0-167,1 1 0,0-8 1,3 3-1,1-2 0,-4-1 1,-2 3-1,-5-1 0,-2 1 1,-5 1-1226,-4 1 1,-13 2 0,-15 5 0,-9 2 0,-8 3 1124,-4 4 0,-7 4 0,-7 2 0</inkml:trace>
  <inkml:trace contextRef="#ctx0" brushRef="#br0">19436 14777 8491,'-27'17'0,"2"-2"0,2-3 94,3 1 0,0 2 0,8-1 0,4-1 0,8-4 0,9-4 0,9-3 0,6-2 0,4 0 0,4 0 0,4 0 279,0 0 1,1-5 0,2 0-1,-4 0 1,-2 1 0,2-3 0,2 1-1,2-2 1,-1 1 0,-1-1 0,-1 0-1,0-3 1,0-2-349,1-1 1,0 1 0,3 2 0,-3 2-1,-2-3 1,-3 1 0,-3 0 0,-5 3 0,-5 2-1,-3 2 1,-2 3-3317,0 1 1,-7 1 3290,-7 4 0,-13 3 0,-9 7 0</inkml:trace>
  <inkml:trace contextRef="#ctx0" brushRef="#br0">20843 14307 8713,'-4'-18'259,"2"3"0,-2-3 1,6 7-1,1-1 1,0 0-1,3 1 1,2 0-1,6 0 1,5 2-1,7 1 1,2 2-1,4 0 1,5 0-1,6 2 1,0 1 1955,1 2-2290,6-1 0,-6 1 1,-1 1-1,-5 5 1,-6 7-1,-3 6 1,-6 3-1,-6 5 0,-4 4 1,-6 3-1,-12 2 1,-11 2-1,-9 2 1,-4 4-1,-6 1 0,-4 0-65,0-2 1,-3-4-1,4-2 1,2-2 0,5-5-1,6-3 1,3-4 0,7-4-1,6-4 1,7-4-1,5-1 1,7-2 0,5-2 334,5 1 1,7-5 0,-1 3 0,5-3 0,3-2 0,1 1 0,0-2 0,0-2 0,0-3 0,-1-1 0,-4-2 0,-3-1-1,-2 1-221,1-1 1,-4-1-1,0 0 1,-2 2-1,0 0 1,-1-1 25,3 1 0,2-6 0,5-6 0</inkml:trace>
  <inkml:trace contextRef="#ctx0" brushRef="#br0">21781 14043 10818,'5'-10'230,"0"1"0,6 6 0,-1-2 0,3 3 0,1 2 0,2 0 0,3 0 0,5 0 0,3 0 0,2 0 0,0 0 0,0 0 0,-1 0 0,0 0 0,-3 0 0,-2 0-2799,-3 0 2583,6 0 0,-10-6 0,5-2 1</inkml:trace>
  <inkml:trace contextRef="#ctx0" brushRef="#br0">21868 14029 11108,'-21'4'0,"-1"3"161,-1 1 1,-2 6 0,6 7 0,3 3 0,3 5 0,3 4 0,1 4 0,1 3-1,3 1 1,3 4 0,2 2 0,0 1 141,0-2 1,0 4-1,2-4 1,1-5-1,3-5 1,1-6-1,1-1 1,-2-2-1,2-3 1,-1-5-1,1-3 1,-1-2-273,5 1 0,0-1 1,3-1-1,-1-3 1,1-6-1,-1-2 1,2-2-1,2 0 0,2 0 1,3-2-1,2-2 1,3-6-1,0-3-375,1-1 1,-2-2-1,-1-2 1,-2-1-1,1 2 1,3 1-1,-1 1 1,-3 1-1,-5-1 1,-3 1 301,-2 0 1,7-1 0,1 1-1</inkml:trace>
  <inkml:trace contextRef="#ctx0" brushRef="#br0">21810 14518 8652,'-24'0'349,"0"0"0,10 0 1,4 0-1,15 0 1,11 0-1,11 0 1,8 0-1,10-2 1,5-3-1,6-3 0,4-3-50,8-3 0,2 3 0,2-9 1,-2 6-1,-3 3 0,-4 3-299,-4 1 0,-2-4 0,1 3 0</inkml:trace>
  <inkml:trace contextRef="#ctx0" brushRef="#br0">25479 14000 8990,'0'-27'0,"0"3"126,0 4 1,0 9-1,0 10 1,0 12-1,0 8 1,0 8-1,0 4 1,0 4 189,0 1 1,2 6 0,2 3 0,4-4 0,2-1-1,-1-1 1,3-1 0,2 0 0,4-1 0,2-5-1,3-5 1,1-6 0,1-3 0,3-7 0,2-5-524,0-7 0,5-14 0,-1-13 0,-2-11 0,-2-6 0,-2-6 0,-4-3 0,-5-5 0,-3-2 0,-2-1 0,-1-1 0,-4 4 0,-4 6 170,-3 10 1,-2 13-1,-2 12 1,-3 7-1,-4 8 1,-2 9 0,-1 12-1,3 11 1,-1 4-1,2 4 1,3 0 0,4 3 2809,1 1-2886,6 2 0,2-4 1,7-1-1,1 1 0,3-3 1,5-2-1,3-5 0,3-4 1,2-2-1,2-3 0,-2-4 1,-2-4 118,-1-8 0,0 4 0,0 0 1</inkml:trace>
  <inkml:trace contextRef="#ctx0" brushRef="#br0">26371 13913 8465,'-10'5'261,"1"0"1,4 6 0,-3-1 0,2 4 0,2 5 0,1 5 0,0 5-1,-2 3 1,2 3 0,3 2 0,5 1 0,3 1-212,0-1 1,5-6-1,-4 0 1,4-6-1,1-7 1,1-3 0,-1-3-1,-1-5 1,-2-10-1,-3-11 1,-2-9-238,-2-5 1,2-9 0,-1-2 0,0-5 0,-1-3 0,1-2 0,0 1 0,0 4 0,1 3-1,1 5 1,1 3 0,-2 6 0,2 6 418,0 7 0,-3 5 0,4 11 1,3 5-1,2 10 0,3 6 1,3 8-1,-1 1 0,0 4 0,2 0 1,0 1-1,-1-1 0,-2-2 1,-2-1-434,-2-1 1,1 1 0,-1-7 200,0-3 0,7 3 0,2-5 0</inkml:trace>
  <inkml:trace contextRef="#ctx0" brushRef="#br0">27148 14115 8540,'-7'-23'330,"-2"4"1,-2-2 0,-1 2-1,1 2 1,-3 2 0,-4 4-1,-1 3 1,-2 2 0,-3 4-1,-3 5 1,-2 9 0,2 5-1,2 7 1,2 3 0,4 4-383,6 2 1,0-2 0,9 2 0,2-2-1,7-3 1,9 0 0,9-5 0,4-3 0,3-6-1,4-4 1,3-6 0,1-5 0,0-7-118,2-7 1,-5-9 0,-1-1 0,-4-7 0,-3-8 0,-3-6 0,-6-7 0,-5-5 0,-5-4 0,-3-7 0,-5-4 0,-5-6 245,-3-1 0,-2 18 0,-4 6 1,-1 15-1,1 13 0,0 12 1,-1 12-1,3 8 0,0 11 0,3 9 1,-1 8-1,1 6 0,1 5 257,1 5 1,4-3 0,6 5 0,4-3 0,1 3-1,3 0 1,2-1 0,3-2 0,1-3 0,4-2 0,0-2-1,1-3 1,-1-2-1658,0-3 0,-2-8 1,-5-5-1,1-5 0,-1-4 1323,0-5 0,1-10 0,-1-3 0</inkml:trace>
  <inkml:trace contextRef="#ctx0" brushRef="#br0">27522 14029 8716,'-8'1'419,"1"2"1,3 4 0,-1 1-1,2 3 1,1 2-420,2 1 0,-6 0 0,-2 1 0</inkml:trace>
  <inkml:trace contextRef="#ctx0" brushRef="#br0">27551 13698 8540,'-5'-15'0,"0"1"677,2-1-571,1 7 1,4 4 0,3 8 0,6 6-1,5 3 1,5 3 0,-1 1 0,3 4-1,-1 0 1,2 1-223,-2 1 1,6-4 0,-6 5 0,0 1 0,-1 1 0,-2 0-1,-1-2 1,-4 1 0,-2 2 0,-3 2 0,-1-2 0,-1-1-1,-3-4 544,1-1 1,0-7 0,-5-7-1,0-6 1,0-9 0,0-8-1,0-8 1,0-3 0,1-1-1,3-3-301,0-2 0,3 1 0,-4-5 1,2 2-1,0 4 0,-1 4 0,3 5 1,-1 1-1,2 3 0,-1 2 0,1 4-2392,0 2 2106,1 4 0,6 7 0,-1 6 0,0 5 0,1 6 0,-1 0 0,2-2 1,2 0-1,1 1 0,0 1 0,2-4 0,3-3 263,3 0 0,-3-4 0,0-2 0,2-4 0,1-1 0,1-1 0,0-6 0,-4-6 0,-4-6 0,0-3 0,-1-4 1,-3-1-1,-5 0-50,-6 3 1,-4-2 0,-2 7 0,-6 2 0,-7 2 0,-8 6-1,-6 4 1,0 5 0,-1 5 0,-1 6 0,-1 6 0,1 6-80,3-1 1,7 5 0,1-3 0,3 4 0,3 0-1,4 1 1,4 0 0,3 0 0,4-1 0,4 1-1,7 0 1,6-2 0,4-1-828,2-2 0,4-7 0,3 1 1,3-5-1,2-5 852,3-2 0,2-1 0,1-5 0</inkml:trace>
  <inkml:trace contextRef="#ctx0" brushRef="#br0">28860 13698 8508,'-19'0'0,"-2"0"0,-2 0-261,-2 0 0,4 0 0,2 1 0,3 2 0,2 4 0,1 1 0,2 1 1,3 1-1,3-2 345,6-2 1,4-2-1,6-8 1,-3-2-1,0-2 1,-1-3-1,1 0 1,-2-1 499,1 3 1,-1-1-1,-3-4 1,2-1-1,-2 1 1,-1 0 301,-2-1 1,-2 2-1,-3 4 1,-3 6-1,-1 6 1,1 6-901,1 4 0,1 2 1,3-1-1,-4 2 1,1 2-1,0 2 1,1 1-1,0 2 1,0-3-1,0 3 0,1-3 1,-1 1-1,2-3-84,1-2 1,2-2 0,0 1 0,-2-3 0,-1 0 0,0-3 0,5 1-1,6-1-120,4 1 1,3-7 0,-1 4 0,2-3 0,2 1 0,3-2 0,-1-1-1,3-2 1,-1 0 0,4-2 0,1-2 0,2-6-3586,-1-3 3283,1-1 520,0-7 0,0-1 0,-1-7 0</inkml:trace>
  <inkml:trace contextRef="#ctx0" brushRef="#br0">29176 13395 8508,'-9'-4'264,"1"0"0,0 6 1,1 8-1,1 6 1,3 4-1,0 4 1,-1 5-1,0 3 1,0 2-1,3-1-69,1 1 0,0 1 0,0-1 0,0 2 0,0 1 1,0-2-1,0-1-195,0-1 0,-13 7 0,-3-3 0</inkml:trace>
  <inkml:trace contextRef="#ctx0" brushRef="#br0">28860 13885 8341,'0'-15'468,"1"1"0,4-1 0,5 1 0,3 1 0,3 2 0,3 2 0,5-3 0,3 1 0,3 0 0,2 1 0,2 1-473,-2 1 1,-2-3-1,-1 4 1,1 1 0,1-2-1,-1 1 1,-4-1-1,-4 2 1,-3-2 0,0 0-1,1-3 1,-3 0-1,-1-1-486,-1 3 0,-1-1 1,0-4-1,-1-1 0,-2 1 1,-3 0-1,-3 1 0,-7 3 1,-6 6 4106,-4 2-3542,-3 2 1,-5 0 0,-3 0 0,-1 2 0,0 2-1,0 6 1,0 4 0,2 4 0,1 1 0,5 0 0,3 0-1,5 1-275,2-3 0,1 6 1,7-1-1,2 0 1,8-1-1,4-2 1,6 1-1,4-3 1,6-3-1,1-4 0,4-5 1,0-4-1,3-1-138,1 0 1,2-6-1,1-5 1,-1-7-1,-2-6 1,-1-4-1,-5-4 1,-4-4 0,-9 0-1,-4-3 1,-5 2-1,-4 4 1,-6 6 609,-6 8 1,-11 1 0,-10 13 0,-5 4 0,-3 4 0,-2 6 0,2 6 0,4 2 0,4 4 0,5 1 0,3 2 0,3-1 0,2-4 0,3-3-48,1-2 0,4 1 1,8-1-1,4-1 0,6-3 1,4-6-1,3-4 0,2-4 1,0-6-1,2-3 0,1-3 1,0-3-1,-1-7-588,-2-6 1,-7 0-1,4-7 1,-2-5-1,-1-5 1,-4-6-1,-3-7 1,-1-5 0,-2-5-1,-2 3 1,-1 9-1,0 10 584,-2 12 1,-3 18 0,-5 12-1,-4 12 1,-4 10 0,-3 10-1,-2 8 1,-1 8 0,2 5-1,1 4 1,1 2 0,1 2 201,0-2 1,6 8 0,3-4 0,3 1-1,2 3 1,2 2 0,4 1 0,7 0-1,6 1 1,2-3 0,1 0-423,1-3 0,1 1 0,4-1 0</inkml:trace>
  <inkml:trace contextRef="#ctx0" brushRef="#br0">13207 17266 10539,'-8'-2'577,"5"-1"0,8-3 0,11-2 0,11-2-163,9 2 0,12-5 0,5 2 0,5-5 0,6-3 0,4 0 0,4 0 0,-3-1 0,-5 3 0,-8 2 0,-7 4 0,-7 3 0,-8 0 0,-10 2-2234,-7-1 0,-12 3 0,-8 5 1842,-10 4 0,-17 3 1,-1 6-1</inkml:trace>
  <inkml:trace contextRef="#ctx0" brushRef="#br0">13193 17223 10918,'-23'4'0,"4"1"347,3-2 0,5-1 1,6-2-1,11 0 1,10 0-1,8 0 1,5 0-1,5 0 0,4 0 1,4 0-1,1 0-43,0 0 1,0 0-1,0 2 1,-1 1 0,-2 3-1,-3 2 1,-2 2-1,-3-1 1,-4 1 0,-5 1-1,-7 2 1,-7 1-1,-2 1-682,-4-1 1,-9 1-1,-9-1 1,-9 0 0,-6 2-1,-5 2 1,-2 1 0,-3 0-1,-2 0 1,1 2 0,1 2-1,3 1 1,2 0-1971,3 0 2462,2-7 0,7 6 0,4-6 0,3 2 0,3-1 0,5-2 0,8-2 0,10-1 0,6-2 0,5-3 0,1-1 0,5-4 223,5-2 0,0-1 0,7 0 0,0 0 0,3-1 0,3-2 0,1-4 0,4-1 0,-1-3 0,1-2 0,-4-1 0,-1 0 0,-4 1-482,-2 3 1,-1-1-1,-9 5 1,-7-1-1,-4 1 74,-4 3 0,1 1 1,-1 2-1</inkml:trace>
  <inkml:trace contextRef="#ctx0" brushRef="#br0">12876 18144 8372,'-8'-7'194,"-5"7"0,5 0 0,0 10 0,3 6 1,4 5-1,1 1 0,0 3 0,0 3 0,1-1 1,4-2-1,5-2 0,3-2-85,1-4 1,0-1 0,1-3 0,-1-3-1,2-6 1,2-2 0,1-4 0,0-4-1,0-8 1,2-9 0,0-4 0,0-3-1,-4-4-257,-1-4 1,-3 1 0,-2-1-1,-3-2 1,-1 0 0,-4 3-1,-2 6 1,-2 9 0,-4 4-1,-5 7 1,-2 5 0,-1 7 342,3 7 0,-1 12 0,6 4 0,2 3 1,3 2-1,3 1 0,5 2 0,3 2 0,5-3 1,0-2-1,2-3 0,1-4 0,4-1-482,-1-3 1,5-2-1,-3-2 1,3-1 286,2-4 0,0 4 0,0-5 0</inkml:trace>
  <inkml:trace contextRef="#ctx0" brushRef="#br0">13682 17913 9355,'-16'0'34,"-3"0"1,3 0 0,-4 2 0,4 4-1,0 9 1,-3 7 0,-3 5 0,-1 4 0,4 1-1,3 1 1,3-1 0,2 0 183,2 2 0,7-10 0,2 1 0,8-6 0,5-3 0,3-4 0,3-4 0,5-5 0,3-2 0,2-1 0,0 0 0,0 0 0,-1 0-1826,1 0 1,-5-4 1607,0-1 0,0-6 0,5 3 0</inkml:trace>
  <inkml:trace contextRef="#ctx0" brushRef="#br0">13624 18144 8372,'-8'-10'223,"5"2"1,8 0 0,8 2-1,6-1 1,3 4 0,4 1 0,2 2-1372,6 0 1148,-4 0 0,12 0 0,-5 0 0</inkml:trace>
  <inkml:trace contextRef="#ctx0" brushRef="#br0">14200 17885 9606,'-5'-7'0,"0"7"0,2 8 0,1 7 0,1 4 0,-3 5 336,0 3 0,-1 2 0,5-1 0,1 1 0,3 0 0,2 0 0,0 0 0,2-2 0,0-3 0,4-5 0,0-3 0,3-3-207,-1-4 0,-4-2 1,-1-7-1,3-2 1,0-3-1,3-4 1,-3-6-1,0-4 1,-3-5-1,4-5 1,3-4-1,5-6-308,1-2 1,-3-4 0,4-1 0,-1-5 0,1-2 178,2-2 0,2-4 0,2 8 0</inkml:trace>
  <inkml:trace contextRef="#ctx0" brushRef="#br0">15408 17021 8568,'-14'0'0,"-1"0"0,-1 0 165,-3 0 0,3 0 0,-3 3 0,1 7 0,1 9 0,-2 7 0,1 4 0,4 2 43,4 2 1,4 4-1,7-4 1,4-2-1,6-2 1,7-3-1,6-3 1,3-6-1,3-7 1,2-6-1,4-4 1,-1-1-1,0-1 1,-3-4-1,-3-6 1,-4-7-82,-1-6 0,-6 0 1,1-3-1,-5-3 0,-4-2 1,-5-3-1,-4-2 1,-2-2-1,-4 3 0,-5 0 1,-4 4-1,-5 2 1,-5 3-536,-3 3 0,-2 5 0,2 9 0,1 5 0,4 5 1,1 5-1,3 6 0,4 7 0,4 6 0,6 1 0,4 1 408,4-2 0,11-6 0,7 2 0</inkml:trace>
  <inkml:trace contextRef="#ctx0" brushRef="#br0">15854 17079 8617,'-6'14'507,"-4"1"0,-1 1 1,0 1-1,3 4 1,1 0-1,4 1 1,2 0-1,1 2 0,0-1 1,1-4-441,4-3 0,5-2 0,7 1 0,4-2 0,0-4 0,1-4 0,-1-3 0,1-4 0,-1-3 0,1-4 0,-1-4 0,0-3 0,-2-3-372,2-5 1,-5 0 0,1-4 0,-4-2 0,-5 0-1,0-2 1,-1 0 0,-1-2 0,-3 2 0,-1 3 0,-2 5-1,0 5 1,0 3 621,0 2 1,0 8-1,0 6 1,0 8-1,0 6 1,0 5-1,0 3 1,1 2 0,4 0-1,3 0 1,2 0-369,-1 0 0,1-1 0,4 2 0,2-2 1,2-2-1,3-4 0,0-1 0,-1-3 1,-2-4-1,-1-4 0,1-3 0,1-4 1,-1-3-506,-2-4 0,-2-12 1,1-8-1,-1-7 0,-1-6 1,-2-3-1,-3-1 0,-2-4 1,-2 1-1,-3 1 1,-1 5-1,0 6 934,0 6 0,-1 12 0,-3 16 1,-2 8-1,-2 9 0,-3 9 0,0 5 1,-1 4-1,4 4 0,2 0 1,3 4-1,1 0 0,2-1 0,0-6-166,0-2 1,7-1-1,2 0 1,4 1-1,1-6 1,1-1 0,-1-3-1,1 0 1,-1-4-1,0-2-212,1-6 0,-1 4 0,0-5 0</inkml:trace>
  <inkml:trace contextRef="#ctx0" brushRef="#br0">16300 17093 8527,'-10'-5'0,"3"-1"196,0-2 0,4-2 0,8-2 0,6 2 1,6 4-1,9 1 0,4-2 0,6 1 0,0-2 1,4 2-1,2-1 0,1 2-950,0-1 1,5 4 0,2-2-1,-1 0 754,1 0 0,4 2 0,-3-4 0</inkml:trace>
  <inkml:trace contextRef="#ctx0" brushRef="#br0">17063 16935 8466,'12'-6'0,"0"-4"251,-3-3 1,-6 4-1,2-1 1,-6 0-1,-7 2 1,-8 5-1,-5 5 1,-5 6 0,-1 3-1,-2 5 1,2 2-99,3 2 0,-3 1 0,5 5 0,-1-4 0,4 0 1,3-1-1,3 0 0,4-2 0,4 0 0,5 1 0,6-4 1,9-5-346,7-6 0,5-5 1,2-5-1,0-5 1,-1-3-1,1-3 0,0-3 1,0-5-1,0-5 1,-2-4-1,-3-6 0,-5-4 1,-5-5-1,-4-4 140,-5-4 1,-4-2 0,-1 4 0,0 6 0,-1 9 0,-4 11 0,-3 10 0,-2 15 0,2 14 0,0 11 0,2 7 0,0 5 0,2 4 315,3 4 0,1-1 0,0 1 0,0-2 0,0 1 0,0-2 1,1-1-1,3-3 0,2 2 0,0-2-264,1 0 0,10-1 0,-1-5 0</inkml:trace>
  <inkml:trace contextRef="#ctx0" brushRef="#br0">17350 17108 8393,'-8'-15'286,"2"1"1,8-1-1,4 3 1,7 0-1,4 3 1,2-2-1,2-2 1,3-2-1,3-1 1,2-1-1,0-4-133,0-1 0,4 3 1,1-5-1,-4-2 1,-4 0-1,-7 1 1,-3 1-1,-3-2 1,-4 1-1,-4 1 1,-3 5-1,-4 4 0,-3 6-380,-4 4 1,-6 3 0,-4 4 0,-5 4 0,-3 9-1,-2 7 1,-1 5 0,0 2 0,1 0 0,6-1 0,6 1-1,2 0 1,3 0 0,2 0 132,5-1 0,4-5 0,1-4 0,1-3 0,6-2 0,7-1 1,8-3-1,7-6 0,5-2 0,3-4 0,1-2 0,0-6 1,1-3-1,-3-1-113,-2-1 1,-4-5 0,-1-4 0,-2-3 0,-3-2-1,-5 2 1,-4 1 0,-6 4 0,-2-1 0,-2 2 0,-2 2-1,-5 6 666,-6 7 0,-5 4 1,-1 4-1,0 3 0,-1 6 1,2 5-1,2 5 0,2 1 1,-1 4-1,2 1 1,3 2-1,4 0 1418,1-1-1818,0 7 0,0 1 1,0 4-1,0-2 0,0 0 1,0 1-1,0 1 1,0 1-1,0 2 0,0-3 1,0-1-1,0-4-132,0 0 1,-7-1 0,-2-7-1,-4-3 1,-3-5 0,-2-3-1,-2-3 1,-1-4 0,-2-4-1,3-5 1,-3-5 0,2-6-1,1-5 13,2-3 0,2-8 0,3 0 0,4-5 0,4 0 0,5 1 0,5 3 0,6-1 0,5 0 0,5 0 0,1 0 0,4 1 0,2 1-259,6 3 0,-4-2 0,6 7 0,-1 0 0,3-1 0,2 0 0,0-1 0,-2 0 0,2 3 319,2 2 0,1-4 0,0-3 0</inkml:trace>
  <inkml:trace contextRef="#ctx0" brushRef="#br0">18343 16748 10264,'0'-24'0,"0"2"0,0 1 0,0 3 0,0 2 0,-2 3 0,-2 4 0,-6 4 0,-3 5 0,-3 6 0,-1 9 245,-3 7 1,1 5-1,7 4 1,0 2-1,3 6 1,-1 2-1,2 2 1,3-1-1,4-2 1,1-2-1,0 1 1,1-3-1,4-2-894,5-4 1,3-7 0,3-2-1,1-4 1,4-2 648,1-8 0,2 3 0,5-2 0</inkml:trace>
  <inkml:trace contextRef="#ctx0" brushRef="#br0">18631 16719 9271,'-13'-9'0,"2"1"0,3 0 254,1 0 0,1 6 1,3 2-1,-2 8 1,2 6-1,1 6 1,2 3-1,0 5 1,0 2-1,0 2 1,0 2-1,0-2 0,0-2-126,0-1 0,2-5 1,1-2-1,2 0 0,0-2 1,1-3-1,4-6 0,2-1 1,3-4-1,-1 1 0,1-6 1,-1-4-1,2-6-431,3-4 0,-1-3 1,4-3-1,-1-7 1,-4-4-1,-1-5 0,-1-2 1,-1-2-1,-1 3 1,-2 2-1,-3 4 0,-1 1 1,-4 2 465,-2 3 0,-1 11 1,0 15-1,0 10 1,0 11-1,0 4 1,0 2-1,0-1 1,0 1-1,2 0-229,3 0 0,-4-2 1,6-1-1,-2-4 1,1-1-1,0-4 1,1-1-1,-3-1 1,3-3-1,2-2 66,4-5 0,2 3 0,-1 0 0</inkml:trace>
  <inkml:trace contextRef="#ctx0" brushRef="#br0">19134 16546 8553,'10'-8'290,"1"2"0,3 1 1,4 2-1,1 5 0,0 7 1,2 9-1,0 7 0,0 6 1,-4 4-1,-1 0 0,-1 2-38,-1 0 0,-6 1 1,-3 5-1,-5 0 1,-7 1-1,-7-3 1,-10-1-1,-6-2 1,-5 1-1,-2-1-252,-3 1 0,-2-7 0,-1 3 0</inkml:trace>
  <inkml:trace contextRef="#ctx0" brushRef="#br0">19983 16705 8501,'-8'-7'198,"3"-2"0,4 1 1,2 0-1,6 0 0,7 1 1,8 1-1,6 1 1,2-1-1,5-2-28,8 0 1,2-5 0,6 3 0,0-2 0,-1-3 0,0 1 0,-6 1 0,-4 3 0,-8 4 0,-6 1 0,-7 0 0,-3 2-171,-2 2 0,-6 13 0,-1 4 0</inkml:trace>
  <inkml:trace contextRef="#ctx0" brushRef="#br0">19839 16964 9093,'21'0'293,"3"0"1,13 0 0,11-2 0,12-3 0,11-4 0,6-4 0,2-3-1,0-2 1,-7-1 0,-8 2 0,-5 1 0,-3 1-294,-3 1 0,2 6 0,-3 1 0</inkml:trace>
  <inkml:trace contextRef="#ctx0" brushRef="#br0">28601 5971 20682,'-5'-9'-421,"0"-1"1,0 0 0,4-4-1,-2 0 1,-2-1 0,0 2 0,0 2-1,-1 2 1,-1-3 1075,1 0 0,0-3 1,1 2-1,-3 2 0,-2 3 1,2 0-1,0 2 0,0-1 1,-3 6-1,-2 6 0,-1 7 1,0 9-1,-1 5 0,1 6 1,-1 3-749,1 5 1,0 3 0,1 3 0,2 2 0,3-1 0,1-4 0,4-3-1,1-2 1,2-1 0,4-3 0,4-7 0,8-6 0,6-9 307,8-5 1,1-6 0,7-2 0,2-6 0,2-7 0,-1-8 0,-1-7 0,-3-3 0,-2-3 0,-4-2 0,-6-1 0,-7-1 0,-6 1-314,-2-2 0,-10 3 0,-3 0 0,-13 2 0,-8 3 1,-8 2-1,-3 3 0,-5 3 0,0 6 0,1 5 0,6 5 1,3 2-1,2 3-858,4 1 1,8 8-1,8 6 1,2 4-1,3 4 865,1 3 1,2 1 0,0 5 0</inkml:trace>
  <inkml:trace contextRef="#ctx0" brushRef="#br0">28443 6115 20886,'-28'0'0,"4"0"-824,5 0 1330,-3 0 1,11 0 0,-1 2 0,9 1 0,10 2 0,4-2 0,5-2 0,1-1 0,4 0 119,2 0 0,1 0 1,4 0-1,1 0 0,2 0 1,2 0-1,4 0 1,3 0-1,3 0 0,7 0 1,5 0-1,11 0 1,11-1-627,-33-1 0,1-1 0,4 0 0,0-2 0,1-2 0,0 0 0,1-1 0,-1 1 0,1 0 0,-1 0 0,-1 0 0,-1-1 0,-2 2 0,-2 0 0,33-6 0,-13 4 0,-10 0 0,-4 2 0,-4-2 0,-3 2 0,-5-2-187,-1 0 0,0 3 1,6-5-1,-1-1 0,-2 0 1,-5 0-1,-3 3 1,-5 0-1,0 1 0,-1-1 1,-2 2-1,-5 0 1,-5 1-5507,-4-2 5644,-4 6 0,-6-12 1,0 5-1</inkml:trace>
  <inkml:trace contextRef="#ctx0" brushRef="#br0">30083 5683 16695,'-19'-4'0,"-1"-3"0,3 1 0,4-1 0,8 4 0,10 2 0,8 1 0,6 1 0,5 2 590,3 2 0,3 6 1,4-3-1,3 2 1,1 0-1,-1 1 1,0 2-1,-1 2 0,3 3 1,-2 1-1,-4-1 1,-4-1-1,-5 1-385,-5 1 1,-9 5-1,-6-3 1,-5 0-1,-10 1 1,-13 1 0,-11 2-1,-7 1 1,0-1-1,2-1 1,4 0-1,1 0 469,3 0 1,-5 7 0,0 5-1</inkml:trace>
  <inkml:trace contextRef="#ctx0" brushRef="#br0">30903 5712 26107,'-29'0'375,"0"0"0,2 0 0,1 2 1,2 4-1,0 9 0,2 7 0,3 5 1,5 2-545,4 0 1,4-1 0,6 1 0,1 0 0,6 0 0,5-2 0,8-3 0,0-5 0,3-3 0,-1-3 0,2-2 0,0-3 0,-2-2 0,1-2 446,-1-3 1,-4-2 0,3-6-1,-2-6 1,0-6 0,-2-3-1,-1-4 1,-1-1 0,-1-2 0,1-1-1,-3-2 1,-2-2 0,-5 1-694,-4-2 1,-7 9 0,-4-3 0,-4 5-1,-7 7 1,-8 7 0,-7 9 687,-6 5 0,-7 11 0,-3 7 0</inkml:trace>
  <inkml:trace contextRef="#ctx0" brushRef="#br0">28140 7093 19402,'0'-27'-166,"0"3"0,0-1 0,0 5 0,0 3 0,0 1 0,0 5 0,0 6 412,0 10 0,-1 12 0,-2 9 0,-4 6 0,1 6 0,-1 2 0,4 0 0,2-1 0,1 0 0,0 3 0,0 0 0,0-2 0,0-4 0,0-2-621,0-7 422,6 2 1,2-8 0,6 1 0,1-8-1,-1-7 1,2-7 0,2-5 0,3-8-1,1-8 1,4-9 0,1-5 0,1-7-1,1-2-131,0-4 1,-5-5 0,-2 5 0,-1 0-1,-2 0 1,1 0 0,-3 3 0,-2 5-1,-6 8 75,-2 7 0,-7 25 0,-7 19 0,1 14 1,-2 9-1,1 3 0,-1 1 0,2 2 1,0-1-1,2-3 0,3-1 0,1-1 0,1-2-581,4-2 0,5-6 0,9 2 0,5-4 0,5-3 456,4-3 1,17-9 0,9-9 0</inkml:trace>
  <inkml:trace contextRef="#ctx0" brushRef="#br0">30543 7079 13899,'-2'-22'0,"-1"2"242,-2 4 1,1 12-1,5 8 1,2 14-1,4 8 1,-1 4-1,1 2 1,-3 3-1,1 2 1,0 1-1,-2 1 1,-1-3-1,-1 0 1719,4-4-1933,-3-2 1,4-3 0,-6-1 0,2-6 0,3-4 0,4-9 0,4-9 0,1-11 0,4-9 0,4-11 190,7-7 0,10-10 0,0-4 1,8-7-1,-21 28 0,1 0 1,1-1-1,1 0 0,2-2 1,2 1-30,3-1 0,0-1 1,3-4-1,0 0 1,4 1-1,1 0 1</inkml:trace>
  <inkml:trace contextRef="#ctx0" brushRef="#br0">21335 16287 9621,'-12'-6'0,"1"-2"0,3-2 344,1 1 1,2-1 0,7-4-1,4 1 1,7 2 0,6 3-1,4 2 1,1 1 0,0 0 0,0 0-1,1 2 1,2 1 0,2 2-1,0 0 1,0 0-155,-1 0 1,6 0-1,1 0 1,2 0-1,3-1 1,1-2-1,3-4 1,-1-1-1,0-1 1,0-1-1,-3 0 1,-5 1-1,-8 1 1,-4 1-3923,-6 1 0,-9 6 3756,-8 0 0,-19 6 0,-11 9 0</inkml:trace>
  <inkml:trace contextRef="#ctx0" brushRef="#br0">21494 16201 14507,'-23'0'0,"4"2"273,3 3 0,3 3 0,2 6 0,3 0 0,2 2 0,3 3 1,1 7-1,2 4 0,2 7 0,1 3 0,3 5 0,1 1 1,1 4-24,0 3 1,-4 1 0,4-1 0,-1-5 0,-4-4 0,0 0 0,0-3 0,2-2 0,-2-6 0,1-4 0,-1-5 0,2-5 0,-1-3 0,1-2-197,0 1 0,1-2 0,-1-4 0,3-2 0,2-3 0,-1 1 1,4-2-1,3-1 0,5-2 0,1-2 0,4-1 0,1-3-104,2-2 0,0-2 0,-1-4 0,1-1 0,0 1 0,0 0 0,-1-1 1,1 1-1,-2-1 0,-3 3 0,-3 1 0,-2 3 0,0 0-3719,-1 0 0,-2 4 3819,-2 0 1,-12-4-1,-4 0 1</inkml:trace>
  <inkml:trace contextRef="#ctx0" brushRef="#br0">21508 16662 20030,'2'-10'456,"3"2"1,6 2-1,6 1 1,7 0-1,5-1 1,5-2-1,6-4 1,6 1 0,5 0-1,2 1 1,-2-1 163,-1-2 0,1 4 0,-7 1 1,-4 1-1,-4 4 0,-8 2-802,-2 1 1,-2 6 0,5 2-1</inkml:trace>
  <inkml:trace contextRef="#ctx0" brushRef="#br0">13495 13683 28404,'-5'-16'-1566,"0"-3"1,0 8-1,4-4 1,-3 3 0,0-1-1,-1 0 1952,-2 3 0,-1 4 0,-6 6 0,-2 0 0,-1 0 1,-6 0-1,-2 2 0,-7 2 0,-5 6 0,-10 4 0,-8 6 1,-11 2-1,-6 2 0,-5 0-331,37-11 1,-1 0 0,-2-2-1,-1 0 1,-1 0 0,-1 0 0,-1 0-1,-2-1 1,-1-1 0,0 0-1,-1-1 1,-1 0 0,2-1 0,0 0-1,2 0 1,1-1 0,3-1-1,0-1 1,3 0 0,1-1 0,-38 2-1,3-1 1,3 1-95,6 2 0,7-6 0,6 6 0,5-3 1,3 1-1,4-2 0,2-1 0,6-2 1,3 0-1,1 0 0,2 0 0,3 0 0,4 0 82,4 0 1,2 0 0,0 0 0,1 2 0,3 2 0,4 6-1,1 3 1,0 3 0,2 3 0,2 5 0,1 3-96,0 2 1,-5 6-1,-2 5 1,1 5 0,-2 4-1,0 4 1,-2 6-1,1 7 1,-1 3 0,-1-1-1,-2-1 1,0 2-1,2 2-11,2 0 1,4 1 0,-5 0-1,1 2 1,1 1 0,1 3-1,1 1 1,-2-1 0,-2-1-1,2 0 1,0 1 0,4-38-1,0 1 51,-1 3 1,-1 0 0,0-3 0,-1 0 0,0 1 0,0 1 0,0-3 0,0 1 0,-8 39 0,8-38-1,0 1 1,0 0 0,-1 0 0,1 1 0,0 0 0,0-2 0,0-1 0,-8 38 0,2-8 0,1 0-1,0-1 145,1 0 0,-9 6 0,5-9 0,1 5 0,-1 4 1,3 4-1,-4-1 0,0-6 0,0-2 0,1-1 1,2 2-1,2-3 0,2-4-2225,-3-4 1891,6-8 0,-5-4 1,6-4-1,2 3 1,1 3-1,2 0 0,0-3 1,0-5-1,-1-3 1,-3-3-1,0-2 0,-1-4-101,-2-6 0,1 2 0,-5-3 1,1 4-1,1 0 0,-1 0 0,1-3 1,-1-2-1,0-1 0,2-1 0,2-1 150,3-2 1,1-7 0,4-3-1,3-1 1,4-4 0,4-2-1,1 1 1,1 1 0,1 2 0,1-2-1,4-1 316,1-2 1,4 0-1,8 0 1,4 0-1,4-2 1,2-1 0,6-3-1,7-1 1,7-1-1,3 0 1,2-1 0,3-1-1,5 0-144,3-1 0,-37 5 1,2-1-1,2 0 0,0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5/18/23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5/18/23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5/18/23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5/18/23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5/18/23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5/18/23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5/18/23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5/18/23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customXml" Target="../ink/ink8.xml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1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18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19.xml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13:   </a:t>
            </a:r>
            <a:r>
              <a:rPr lang="en-US" sz="2800" i="1" dirty="0"/>
              <a:t>Depth-First Search (DFS)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40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B28-2BB9-4AA0-9835-2572AD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B17-BA83-4CEC-8434-03F40E6D8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9F4-E62B-4183-9192-9571FC0E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9598"/>
            <a:ext cx="8458199" cy="1443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A413-539B-45D6-9159-9DE720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45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3537EA-AF85-7160-013F-E7F754C3730F}"/>
                  </a:ext>
                </a:extLst>
              </p14:cNvPr>
              <p14:cNvContentPartPr/>
              <p14:nvPr/>
            </p14:nvContentPartPr>
            <p14:xfrm>
              <a:off x="266760" y="1706400"/>
              <a:ext cx="10752120" cy="411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3537EA-AF85-7160-013F-E7F754C373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697040"/>
                <a:ext cx="10770840" cy="41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78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535-A54D-45A6-A048-79060B5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4A4A89-B992-482A-8E08-C54FD117993F}"/>
              </a:ext>
            </a:extLst>
          </p:cNvPr>
          <p:cNvGrpSpPr/>
          <p:nvPr/>
        </p:nvGrpSpPr>
        <p:grpSpPr>
          <a:xfrm>
            <a:off x="1981201" y="1219200"/>
            <a:ext cx="5667375" cy="4265832"/>
            <a:chOff x="457200" y="1219200"/>
            <a:chExt cx="5667375" cy="4265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C24B43-2E80-4505-8367-99AC2B4A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219200"/>
              <a:ext cx="5667375" cy="40831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/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/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/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/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/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/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/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/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/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/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/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/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C34559-1BFF-0977-20F4-069A6A31FB68}"/>
                  </a:ext>
                </a:extLst>
              </p14:cNvPr>
              <p14:cNvContentPartPr/>
              <p14:nvPr/>
            </p14:nvContentPartPr>
            <p14:xfrm>
              <a:off x="427320" y="1123920"/>
              <a:ext cx="9646200" cy="504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C34559-1BFF-0977-20F4-069A6A31FB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7960" y="1114560"/>
                <a:ext cx="9664920" cy="50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85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083C-7549-42E5-AB67-0CB8EC97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150EB-17A9-422B-B491-30BF57E3910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(similar to BFS):  for full-DFS</a:t>
                </a:r>
              </a:p>
              <a:p>
                <a:pPr lvl="1"/>
                <a:r>
                  <a:rPr lang="en-US" dirty="0"/>
                  <a:t>Each node will be explored exactly once </a:t>
                </a:r>
              </a:p>
              <a:p>
                <a:pPr lvl="2"/>
                <a:r>
                  <a:rPr lang="en-US" dirty="0"/>
                  <a:t>Each edge will be traversed (visited) twice for undirected graphs</a:t>
                </a:r>
              </a:p>
              <a:p>
                <a:pPr lvl="2"/>
                <a:r>
                  <a:rPr lang="en-US" dirty="0"/>
                  <a:t>Each edge will be traversed (visited) once will for directed graphs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Hence total time complexity of full-DFS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150EB-17A9-422B-B491-30BF57E39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ABE00D-C8CA-4A86-A5B5-F53B7BAD4A2D}"/>
                  </a:ext>
                </a:extLst>
              </p14:cNvPr>
              <p14:cNvContentPartPr/>
              <p14:nvPr/>
            </p14:nvContentPartPr>
            <p14:xfrm>
              <a:off x="1760760" y="2035800"/>
              <a:ext cx="9483840" cy="464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ABE00D-C8CA-4A86-A5B5-F53B7BAD4A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400" y="2026440"/>
                <a:ext cx="9502560" cy="46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1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Nesting properties in DFS</a:t>
            </a:r>
          </a:p>
        </p:txBody>
      </p:sp>
    </p:spTree>
    <p:extLst>
      <p:ext uri="{BB962C8B-B14F-4D97-AF65-F5344CB8AC3E}">
        <p14:creationId xmlns:p14="http://schemas.microsoft.com/office/powerpoint/2010/main" val="112831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B28-2BB9-4AA0-9835-2572AD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B17-BA83-4CEC-8434-03F40E6D8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9F4-E62B-4183-9192-9571FC0E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9598"/>
            <a:ext cx="8458199" cy="1443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A413-539B-45D6-9159-9DE720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45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6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0BA-806D-4242-8C1B-F0302937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“Parent” (Predecessor)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50A36-F6CE-4DBB-95E5-AFA0ADC8BF5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BFS, for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its </a:t>
                </a:r>
                <a:r>
                  <a:rPr lang="en-US" dirty="0">
                    <a:solidFill>
                      <a:srgbClr val="0070C0"/>
                    </a:solidFill>
                  </a:rPr>
                  <a:t>(DFS-)predecessor</a:t>
                </a:r>
                <a:r>
                  <a:rPr lang="en-US" dirty="0"/>
                  <a:t> is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where through exploring edge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was first discovered (status changed to pending).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Collection of edges of the form (predecessor(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will give a tree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rgbClr val="0070C0"/>
                    </a:solidFill>
                  </a:rPr>
                  <a:t>DFS-tree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Predecessor(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is the 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DFS-tree.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50A36-F6CE-4DBB-95E5-AFA0ADC8B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9C5BFF-C55A-3549-5C81-201504B7F396}"/>
                  </a:ext>
                </a:extLst>
              </p14:cNvPr>
              <p14:cNvContentPartPr/>
              <p14:nvPr/>
            </p14:nvContentPartPr>
            <p14:xfrm>
              <a:off x="6779520" y="3211560"/>
              <a:ext cx="2138760" cy="19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9C5BFF-C55A-3549-5C81-201504B7F3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0160" y="3202200"/>
                <a:ext cx="2157480" cy="20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5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511-288B-44FC-9E3D-BED04B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9B4C-8EE8-4325-854A-8949963A1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Between marking a node as </a:t>
            </a:r>
            <a:r>
              <a:rPr lang="en-US" dirty="0">
                <a:solidFill>
                  <a:srgbClr val="FFC000"/>
                </a:solidFill>
              </a:rPr>
              <a:t>pending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, many other nodes are marked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pending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FD58BA-F106-4854-87C4-6B6B66329580}"/>
              </a:ext>
            </a:extLst>
          </p:cNvPr>
          <p:cNvGrpSpPr/>
          <p:nvPr/>
        </p:nvGrpSpPr>
        <p:grpSpPr>
          <a:xfrm>
            <a:off x="2133600" y="281940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88D761-0C0E-4246-A30B-E1C652D6A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6592D5-02F8-4E30-AE53-BECE1F4C038F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6592D5-02F8-4E30-AE53-BECE1F4C0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3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55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511-288B-44FC-9E3D-BED04B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and Finish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79B4C-8EE8-4325-854A-8949963A178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node status changed</a:t>
                </a:r>
              </a:p>
              <a:p>
                <a:pPr lvl="1"/>
                <a:r>
                  <a:rPr lang="en-US" dirty="0"/>
                  <a:t>from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:  </a:t>
                </a:r>
              </a:p>
              <a:p>
                <a:pPr lvl="2"/>
                <a:r>
                  <a:rPr lang="en-US" dirty="0"/>
                  <a:t>first time this node is discovered </a:t>
                </a:r>
              </a:p>
              <a:p>
                <a:pPr lvl="1"/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exploration of this node is finished</a:t>
                </a:r>
              </a:p>
              <a:p>
                <a:pPr lvl="2"/>
                <a:endParaRPr lang="en-US" sz="900" dirty="0"/>
              </a:p>
              <a:p>
                <a:r>
                  <a:rPr lang="en-US" dirty="0"/>
                  <a:t>Keep an integer running clock</a:t>
                </a:r>
              </a:p>
              <a:p>
                <a:r>
                  <a:rPr lang="en-US" dirty="0"/>
                  <a:t>For each node: 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Start time</a:t>
                </a:r>
                <a:r>
                  <a:rPr lang="en-US" dirty="0"/>
                  <a:t>:   status changes from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Finish time</a:t>
                </a:r>
                <a:r>
                  <a:rPr lang="en-US" dirty="0"/>
                  <a:t>:  status changes from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</a:p>
              <a:p>
                <a:r>
                  <a:rPr lang="en-US" dirty="0"/>
                  <a:t>Clock increments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whenever some node is marked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C00000"/>
                    </a:solidFill>
                  </a:rPr>
                  <a:t>visiting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79B4C-8EE8-4325-854A-8949963A1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2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C140-EA98-4F06-B66B-A8A7744C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full_DFS_times</a:t>
            </a:r>
            <a:r>
              <a:rPr lang="en-US" dirty="0"/>
              <a:t>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D7949-EE3A-4EA3-84AF-BEFAEBAA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74" y="1161393"/>
            <a:ext cx="3011805" cy="31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D7250-373A-48C2-B302-0DAB3F9C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70" y="1447800"/>
            <a:ext cx="1659731" cy="102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56533-E33F-4F31-9520-6DF303AD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041" y="2514600"/>
            <a:ext cx="5246370" cy="17487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F9D9A-3AB1-4245-AD8C-B7F16E362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413" y="4374111"/>
            <a:ext cx="5043964" cy="2339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A2C90D-CF43-9E64-AE24-E8AF66ADEB55}"/>
                  </a:ext>
                </a:extLst>
              </p14:cNvPr>
              <p14:cNvContentPartPr/>
              <p14:nvPr/>
            </p14:nvContentPartPr>
            <p14:xfrm>
              <a:off x="1403640" y="4454640"/>
              <a:ext cx="3936600" cy="236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A2C90D-CF43-9E64-AE24-E8AF66ADEB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4280" y="4445280"/>
                <a:ext cx="3955320" cy="23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01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E161-017D-41E2-BB59-44F30B3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A9C1-AEA4-4300-8CA5-4EF4391A5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CA9379-AFA8-48FA-95DE-6677A1C790EB}"/>
              </a:ext>
            </a:extLst>
          </p:cNvPr>
          <p:cNvGrpSpPr/>
          <p:nvPr/>
        </p:nvGrpSpPr>
        <p:grpSpPr>
          <a:xfrm>
            <a:off x="1981200" y="121920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A2FAE8-29A9-4E61-92EF-27A44AC33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B07592-1CA5-4AA2-9C9E-028844F1AEB9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B07592-1CA5-4AA2-9C9E-028844F1A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3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A55324-995F-599C-4F90-2566A58E0780}"/>
                  </a:ext>
                </a:extLst>
              </p14:cNvPr>
              <p14:cNvContentPartPr/>
              <p14:nvPr/>
            </p14:nvContentPartPr>
            <p14:xfrm>
              <a:off x="2278800" y="497880"/>
              <a:ext cx="6225840" cy="343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A55324-995F-599C-4F90-2566A58E0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440" y="488520"/>
                <a:ext cx="6244560" cy="34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3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9A47-8169-AE0D-26EA-33F3A1AA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property about BFS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F72C-84FB-0C94-26EF-5A536A20F1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BFS algorithm, at any moment of the algorithm:</a:t>
                </a:r>
              </a:p>
              <a:p>
                <a:pPr lvl="1"/>
                <a:r>
                  <a:rPr lang="en-US" dirty="0"/>
                  <a:t>Recall the queue stores all the </a:t>
                </a:r>
                <a:r>
                  <a:rPr lang="en-US" dirty="0">
                    <a:solidFill>
                      <a:srgbClr val="00B050"/>
                    </a:solidFill>
                  </a:rPr>
                  <a:t>pending</a:t>
                </a:r>
                <a:r>
                  <a:rPr lang="en-US" dirty="0"/>
                  <a:t> nodes (discovered, but not explored) </a:t>
                </a:r>
              </a:p>
              <a:p>
                <a:pPr lvl="1"/>
                <a:r>
                  <a:rPr lang="en-US" dirty="0"/>
                  <a:t>Recall we are inserting nodes into the queue in non-decreasing order their distance from source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 is easy to verify that </a:t>
                </a:r>
              </a:p>
              <a:p>
                <a:pPr lvl="2"/>
                <a:r>
                  <a:rPr lang="en-US" dirty="0"/>
                  <a:t>The shortest path distance from the source are non-decreasing in the queue</a:t>
                </a:r>
              </a:p>
              <a:p>
                <a:pPr lvl="2"/>
                <a:r>
                  <a:rPr lang="en-US" dirty="0"/>
                  <a:t>The shortest path distance for nodes in the queue cannot differ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F72C-84FB-0C94-26EF-5A536A20F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5FFB34-D42B-64B1-9565-8F477A42FF7B}"/>
                  </a:ext>
                </a:extLst>
              </p14:cNvPr>
              <p14:cNvContentPartPr/>
              <p14:nvPr/>
            </p14:nvContentPartPr>
            <p14:xfrm>
              <a:off x="3355920" y="2755800"/>
              <a:ext cx="8429400" cy="374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5FFB34-D42B-64B1-9565-8F477A42F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6560" y="2746440"/>
                <a:ext cx="8448120" cy="37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26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E-98D6-4048-9305-3610C50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Property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64021"/>
                <a:ext cx="10972800" cy="2264979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A: </a:t>
                </a:r>
              </a:p>
              <a:p>
                <a:pPr lvl="1"/>
                <a:r>
                  <a:rPr lang="en-US" dirty="0"/>
                  <a:t>Take any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Assume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Exactly one of the following two is true:</a:t>
                </a:r>
              </a:p>
              <a:p>
                <a:pPr lvl="2"/>
                <a:r>
                  <a:rPr lang="en-US" dirty="0"/>
                  <a:t>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2"/>
                <a:r>
                  <a:rPr lang="en-US" dirty="0"/>
                  <a:t>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64021"/>
                <a:ext cx="10972800" cy="2264979"/>
              </a:xfrm>
              <a:blipFill>
                <a:blip r:embed="rId2"/>
                <a:stretch>
                  <a:fillRect l="-444" t="-213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00A813-D28E-F343-28BE-856AF898D367}"/>
                  </a:ext>
                </a:extLst>
              </p14:cNvPr>
              <p14:cNvContentPartPr/>
              <p14:nvPr/>
            </p14:nvContentPartPr>
            <p14:xfrm>
              <a:off x="315720" y="109800"/>
              <a:ext cx="11477880" cy="63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00A813-D28E-F343-28BE-856AF898D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60" y="100440"/>
                <a:ext cx="11496600" cy="63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86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E-98D6-4048-9305-3610C50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Property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4388069"/>
                <a:ext cx="10744200" cy="9906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B:  If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not-reachable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4388069"/>
                <a:ext cx="10744200" cy="990600"/>
              </a:xfrm>
              <a:blipFill>
                <a:blip r:embed="rId2"/>
                <a:stretch>
                  <a:fillRect l="-453" t="-4878" b="-36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1E73D3-75B3-4BEA-95F1-A8BC25253CD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447800"/>
                <a:ext cx="9438290" cy="2362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Take any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], meaning we visit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first. </a:t>
                </a:r>
              </a:p>
              <a:p>
                <a:pPr lvl="2"/>
                <a:r>
                  <a:rPr lang="en-US" dirty="0"/>
                  <a:t>then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2"/>
                <a:r>
                  <a:rPr lang="en-US" dirty="0"/>
                  <a:t>Intuitively, when exploring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 will finish the exploration of all reachable nodes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(if they are not yet discovered) before we finish exploring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1E73D3-75B3-4BEA-95F1-A8BC2525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9438290" cy="2362200"/>
              </a:xfrm>
              <a:prstGeom prst="rect">
                <a:avLst/>
              </a:prstGeom>
              <a:blipFill>
                <a:blip r:embed="rId3"/>
                <a:stretch>
                  <a:fillRect l="-516" t="-2314" r="-387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9A6353-1B08-35D7-1413-D1253A9F4C19}"/>
                  </a:ext>
                </a:extLst>
              </p14:cNvPr>
              <p14:cNvContentPartPr/>
              <p14:nvPr/>
            </p14:nvContentPartPr>
            <p14:xfrm>
              <a:off x="1046520" y="352080"/>
              <a:ext cx="11130120" cy="612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9A6353-1B08-35D7-1413-D1253A9F4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160" y="342720"/>
                <a:ext cx="11148840" cy="61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9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DAGs and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67572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4EB7-57BC-4831-9FFB-EB93223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BC13-1BEC-4A4C-8CCE-141CA91AE6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Is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Is a undirected graph connected? </a:t>
                </a:r>
              </a:p>
              <a:p>
                <a:r>
                  <a:rPr lang="en-US" dirty="0"/>
                  <a:t>How many connected components are there in a undirected graph? </a:t>
                </a:r>
              </a:p>
              <a:p>
                <a:r>
                  <a:rPr lang="en-US" dirty="0"/>
                  <a:t>Is the input graph a tree? </a:t>
                </a:r>
              </a:p>
              <a:p>
                <a:r>
                  <a:rPr lang="en-US" dirty="0"/>
                  <a:t>Find the shortest path to a 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NO !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Unlike BFS. 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BC13-1BEC-4A4C-8CCE-141CA91AE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E9BB53-558A-599F-6CFA-4FB979CF4F1F}"/>
                  </a:ext>
                </a:extLst>
              </p14:cNvPr>
              <p14:cNvContentPartPr/>
              <p14:nvPr/>
            </p14:nvContentPartPr>
            <p14:xfrm>
              <a:off x="1590120" y="611640"/>
              <a:ext cx="7938720" cy="472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E9BB53-558A-599F-6CFA-4FB979CF4F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760" y="602280"/>
                <a:ext cx="7957440" cy="47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7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C259-CBDF-48C3-A29C-022F0EBB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graphs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DF9D7-B332-4584-B7C4-CFC0C7857C5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3657600"/>
                <a:ext cx="10591800" cy="2499360"/>
              </a:xfrm>
            </p:spPr>
            <p:txBody>
              <a:bodyPr/>
              <a:lstStyle/>
              <a:p>
                <a:r>
                  <a:rPr lang="en-US" dirty="0"/>
                  <a:t>Note that this graph is a directed graph</a:t>
                </a:r>
              </a:p>
              <a:p>
                <a:pPr lvl="1"/>
                <a:r>
                  <a:rPr lang="en-US" dirty="0"/>
                  <a:t>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means that course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prerequisite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</a:t>
                </a:r>
              </a:p>
              <a:p>
                <a:pPr lvl="1"/>
                <a:r>
                  <a:rPr lang="en-US" dirty="0"/>
                  <a:t>Find an ordering so as to take these classes satisfying all prerequisite requirements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DF9D7-B332-4584-B7C4-CFC0C7857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3657600"/>
                <a:ext cx="10591800" cy="2499360"/>
              </a:xfrm>
              <a:blipFill>
                <a:blip r:embed="rId2"/>
                <a:stretch>
                  <a:fillRect l="-518" t="-2195" r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EB7DFAD-651D-4103-8122-C466A245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1"/>
            <a:ext cx="6922294" cy="1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7970-E181-4F18-896F-0F45898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A319-1590-4345-99F0-EC80BB33F3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directed cycle </a:t>
            </a:r>
            <a:r>
              <a:rPr lang="en-US" dirty="0"/>
              <a:t>is a (directed) path from a node to itself.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directed acyclic graph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DAG</a:t>
            </a:r>
            <a:r>
              <a:rPr lang="en-US" dirty="0"/>
              <a:t>) is a directed graph that does not contain any directed cycles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95F19-75C9-4A41-87F2-5FED4F06CEF0}"/>
              </a:ext>
            </a:extLst>
          </p:cNvPr>
          <p:cNvGrpSpPr/>
          <p:nvPr/>
        </p:nvGrpSpPr>
        <p:grpSpPr>
          <a:xfrm>
            <a:off x="1981200" y="2743200"/>
            <a:ext cx="4114801" cy="1752600"/>
            <a:chOff x="76199" y="1305910"/>
            <a:chExt cx="5581651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01083A-D71C-44BC-91CE-8CBE3552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/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blipFill>
                  <a:blip r:embed="rId3"/>
                  <a:stretch>
                    <a:fillRect l="-2174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C5B37A-8B33-4D71-A342-34973D6720BA}"/>
              </a:ext>
            </a:extLst>
          </p:cNvPr>
          <p:cNvSpPr txBox="1"/>
          <p:nvPr/>
        </p:nvSpPr>
        <p:spPr>
          <a:xfrm>
            <a:off x="65532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 a DAG!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1E98F-2CCA-465F-895D-93AB003E7DCA}"/>
              </a:ext>
            </a:extLst>
          </p:cNvPr>
          <p:cNvGrpSpPr/>
          <p:nvPr/>
        </p:nvGrpSpPr>
        <p:grpSpPr>
          <a:xfrm>
            <a:off x="1524000" y="4652764"/>
            <a:ext cx="8224066" cy="1308735"/>
            <a:chOff x="1550556" y="4784377"/>
            <a:chExt cx="8224066" cy="13087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32EBE-5C2D-402C-B9AC-528561817AFB}"/>
                </a:ext>
              </a:extLst>
            </p:cNvPr>
            <p:cNvSpPr txBox="1"/>
            <p:nvPr/>
          </p:nvSpPr>
          <p:spPr>
            <a:xfrm>
              <a:off x="8174422" y="523869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A DAG!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F3328D-8726-4AF7-96BC-8205B56D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0556" y="4784377"/>
              <a:ext cx="5537835" cy="130873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83F19D-546A-0641-D860-D022D5C1342D}"/>
                  </a:ext>
                </a:extLst>
              </p14:cNvPr>
              <p14:cNvContentPartPr/>
              <p14:nvPr/>
            </p14:nvContentPartPr>
            <p14:xfrm>
              <a:off x="4532400" y="3071520"/>
              <a:ext cx="5509800" cy="2522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83F19D-546A-0641-D860-D022D5C134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3040" y="3062160"/>
                <a:ext cx="5528520" cy="25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2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D55D-7E5D-47DB-983B-979C8FE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D255-3FF2-4CBC-A83D-D96C2860E6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0070C0"/>
                    </a:solidFill>
                  </a:rPr>
                  <a:t>topological sort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an ordering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lvl="1"/>
                <a:r>
                  <a:rPr lang="en-US" dirty="0"/>
                  <a:t>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comes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ordering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Topological sorts of the same DAG are not unique.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D255-3FF2-4CBC-A83D-D96C2860E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6EB604-6F4C-4C2A-8A6C-BC20BA78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2286000"/>
            <a:ext cx="5569607" cy="1316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72BA9-3A81-4883-8C1F-9681A858345F}"/>
              </a:ext>
            </a:extLst>
          </p:cNvPr>
          <p:cNvSpPr txBox="1"/>
          <p:nvPr/>
        </p:nvSpPr>
        <p:spPr>
          <a:xfrm>
            <a:off x="2201917" y="3657601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topological sort: </a:t>
            </a:r>
          </a:p>
          <a:p>
            <a:r>
              <a:rPr lang="en-US" dirty="0"/>
              <a:t>DSC10, Math18, DSC20, DSC40A, DSC30, DSC40B, DSC80, DSC151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79A2E-0264-4EF2-BE03-5150848A591E}"/>
              </a:ext>
            </a:extLst>
          </p:cNvPr>
          <p:cNvSpPr txBox="1"/>
          <p:nvPr/>
        </p:nvSpPr>
        <p:spPr>
          <a:xfrm>
            <a:off x="2201917" y="4419601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Another topological sort: </a:t>
            </a:r>
          </a:p>
          <a:p>
            <a:r>
              <a:rPr lang="en-US" dirty="0"/>
              <a:t>Math18, DSC10, DSC20, DSC30, DSC40A, DSC40B, DSC80, DSC151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0C98C3-DC08-767E-F7F1-5DEAA2104E89}"/>
                  </a:ext>
                </a:extLst>
              </p14:cNvPr>
              <p14:cNvContentPartPr/>
              <p14:nvPr/>
            </p14:nvContentPartPr>
            <p14:xfrm>
              <a:off x="2838240" y="2549520"/>
              <a:ext cx="6339600" cy="2422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0C98C3-DC08-767E-F7F1-5DEAA2104E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880" y="2540160"/>
                <a:ext cx="6358320" cy="24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8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1E10-1467-453B-9442-EAC80635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F5A11-F99E-45CD-826E-D2BEF8002FB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820400" cy="1295400"/>
              </a:xfrm>
            </p:spPr>
            <p:txBody>
              <a:bodyPr/>
              <a:lstStyle/>
              <a:p>
                <a:r>
                  <a:rPr lang="en-US" dirty="0"/>
                  <a:t>Claim: </a:t>
                </a:r>
              </a:p>
              <a:p>
                <a:pPr lvl="1"/>
                <a:r>
                  <a:rPr lang="en-US" dirty="0"/>
                  <a:t>A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admit a topological sort </a:t>
                </a:r>
                <a:r>
                  <a:rPr lang="en-US" dirty="0">
                    <a:solidFill>
                      <a:srgbClr val="C00000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DAG!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F5A11-F99E-45CD-826E-D2BEF8002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820400" cy="1295400"/>
              </a:xfrm>
              <a:blipFill>
                <a:blip r:embed="rId2"/>
                <a:stretch>
                  <a:fillRect l="-507" t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3CBB00-F291-413C-92C4-806C5CFA314C}"/>
              </a:ext>
            </a:extLst>
          </p:cNvPr>
          <p:cNvSpPr txBox="1">
            <a:spLocks/>
          </p:cNvSpPr>
          <p:nvPr/>
        </p:nvSpPr>
        <p:spPr bwMode="auto">
          <a:xfrm>
            <a:off x="609600" y="2982781"/>
            <a:ext cx="601980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Why?</a:t>
            </a:r>
          </a:p>
          <a:p>
            <a:pPr lvl="1"/>
            <a:r>
              <a:rPr lang="en-US" dirty="0"/>
              <a:t>If there is a cycle, then there is no valid ordering for nodes in that cycle!  </a:t>
            </a:r>
          </a:p>
          <a:p>
            <a:pPr lvl="1"/>
            <a:r>
              <a:rPr lang="en-US" dirty="0"/>
              <a:t>If it is a DAG, then we will give an algorithm to show we can compute topological sort. 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712227-9EF3-4033-8E94-71D1C069ACAC}"/>
              </a:ext>
            </a:extLst>
          </p:cNvPr>
          <p:cNvGrpSpPr/>
          <p:nvPr/>
        </p:nvGrpSpPr>
        <p:grpSpPr>
          <a:xfrm>
            <a:off x="6781800" y="3429000"/>
            <a:ext cx="4114801" cy="1752600"/>
            <a:chOff x="76199" y="1305910"/>
            <a:chExt cx="5581651" cy="25527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806C95-8B36-4BCB-BFA6-D227CD90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E556ED-0CCC-493A-90E3-5C73BEB6A3DB}"/>
                    </a:ext>
                  </a:extLst>
                </p:cNvPr>
                <p:cNvSpPr txBox="1"/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blipFill>
                  <a:blip r:embed="rId4"/>
                  <a:stretch>
                    <a:fillRect l="-2174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019111-433C-ADD6-E776-CA60663591D2}"/>
                  </a:ext>
                </a:extLst>
              </p14:cNvPr>
              <p14:cNvContentPartPr/>
              <p14:nvPr/>
            </p14:nvContentPartPr>
            <p14:xfrm>
              <a:off x="6562800" y="233640"/>
              <a:ext cx="2049480" cy="145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019111-433C-ADD6-E776-CA60663591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3440" y="224280"/>
                <a:ext cx="2068200" cy="14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3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EC4F-F992-4638-92B5-61C95A66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to compute topo-sort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EEE0-144D-4190-8709-AD56A32D0E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2438400"/>
              </a:xfrm>
            </p:spPr>
            <p:txBody>
              <a:bodyPr/>
              <a:lstStyle/>
              <a:p>
                <a:r>
                  <a:rPr lang="en-US" dirty="0"/>
                  <a:t>Recall Claim B:  If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not-reachable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sz="80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should come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any topological sort. </a:t>
                </a:r>
              </a:p>
              <a:p>
                <a:r>
                  <a:rPr lang="en-US" dirty="0"/>
                  <a:t>So nodes with later </a:t>
                </a:r>
                <a:r>
                  <a:rPr lang="en-US" dirty="0">
                    <a:solidFill>
                      <a:srgbClr val="0070C0"/>
                    </a:solidFill>
                  </a:rPr>
                  <a:t>finish-time</a:t>
                </a:r>
                <a:r>
                  <a:rPr lang="en-US" dirty="0"/>
                  <a:t> should come first </a:t>
                </a:r>
              </a:p>
              <a:p>
                <a:endParaRPr lang="en-US" sz="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EEE0-144D-4190-8709-AD56A32D0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2438400"/>
              </a:xfrm>
              <a:blipFill>
                <a:blip r:embed="rId2"/>
                <a:stretch>
                  <a:fillRect l="-49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EC10B9-A53C-424F-8B33-171958ACFE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855194"/>
                <a:ext cx="10744200" cy="14788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Topo-sort Algorithm: </a:t>
                </a:r>
              </a:p>
              <a:p>
                <a:pPr lvl="1"/>
                <a:r>
                  <a:rPr lang="en-US" dirty="0"/>
                  <a:t>First perform DFS on input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the order in decreasing order of </a:t>
                </a:r>
                <a:r>
                  <a:rPr lang="en-US" dirty="0">
                    <a:solidFill>
                      <a:srgbClr val="0070C0"/>
                    </a:solidFill>
                  </a:rPr>
                  <a:t>finish-time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EC10B9-A53C-424F-8B33-171958AC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55194"/>
                <a:ext cx="10744200" cy="1478806"/>
              </a:xfrm>
              <a:prstGeom prst="rect">
                <a:avLst/>
              </a:prstGeom>
              <a:blipFill>
                <a:blip r:embed="rId3"/>
                <a:stretch>
                  <a:fillRect l="-453" t="-326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0BE833-4AA9-497A-941D-2C5C9AFC8391}"/>
              </a:ext>
            </a:extLst>
          </p:cNvPr>
          <p:cNvSpPr txBox="1">
            <a:spLocks/>
          </p:cNvSpPr>
          <p:nvPr/>
        </p:nvSpPr>
        <p:spPr bwMode="auto">
          <a:xfrm>
            <a:off x="609600" y="5607794"/>
            <a:ext cx="9525000" cy="14788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complexity: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EAA47-EBC7-429E-B473-A198B3B1EAF4}"/>
                  </a:ext>
                </a:extLst>
              </p:cNvPr>
              <p:cNvSpPr txBox="1"/>
              <p:nvPr/>
            </p:nvSpPr>
            <p:spPr>
              <a:xfrm>
                <a:off x="4790090" y="5670727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EAA47-EBC7-429E-B473-A198B3B1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90" y="5670727"/>
                <a:ext cx="29718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09D5E0-75E2-A906-C9FD-22750A330386}"/>
                  </a:ext>
                </a:extLst>
              </p14:cNvPr>
              <p14:cNvContentPartPr/>
              <p14:nvPr/>
            </p14:nvContentPartPr>
            <p14:xfrm>
              <a:off x="1683360" y="399240"/>
              <a:ext cx="9136440" cy="631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09D5E0-75E2-A906-C9FD-22750A3303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4000" y="389880"/>
                <a:ext cx="9155160" cy="63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4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1453-E58B-45BD-BAA4-656BAE6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2CE3-4B96-4158-9FA7-2876DB5B77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3048000"/>
            <a:ext cx="8229600" cy="31089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3D3F3-6A1C-4DBF-BFE6-254AC491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371600"/>
            <a:ext cx="5569607" cy="13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Previously,  </a:t>
                </a:r>
                <a:r>
                  <a:rPr lang="en-US" sz="2400" dirty="0">
                    <a:solidFill>
                      <a:srgbClr val="0B0E8F"/>
                    </a:solidFill>
                  </a:rPr>
                  <a:t>Search strategy </a:t>
                </a:r>
                <a:r>
                  <a:rPr lang="en-US" sz="2400" dirty="0"/>
                  <a:t>: </a:t>
                </a:r>
                <a:r>
                  <a:rPr lang="en-US" sz="2000" dirty="0"/>
                  <a:t> </a:t>
                </a:r>
              </a:p>
              <a:p>
                <a:r>
                  <a:rPr lang="en-US" sz="2300" dirty="0"/>
                  <a:t>How to decide which is the next node to explore? </a:t>
                </a:r>
              </a:p>
              <a:p>
                <a:pPr lvl="1"/>
                <a:r>
                  <a:rPr lang="en-US" sz="2000" dirty="0">
                    <a:solidFill>
                      <a:srgbClr val="0B0E8F"/>
                    </a:solidFill>
                  </a:rPr>
                  <a:t>BFS (Breadth-first search): </a:t>
                </a:r>
              </a:p>
              <a:p>
                <a:pPr lvl="2"/>
                <a:r>
                  <a:rPr lang="en-US" sz="1800" dirty="0"/>
                  <a:t>choose the ``</a:t>
                </a:r>
                <a:r>
                  <a:rPr lang="en-US" sz="1800" dirty="0">
                    <a:solidFill>
                      <a:srgbClr val="C00000"/>
                    </a:solidFill>
                  </a:rPr>
                  <a:t>oldest</a:t>
                </a:r>
                <a:r>
                  <a:rPr lang="en-US" sz="1800" dirty="0"/>
                  <a:t>” pending node to explore and expand</a:t>
                </a:r>
              </a:p>
              <a:p>
                <a:pPr lvl="2"/>
                <a:r>
                  <a:rPr lang="en-US" sz="1800" dirty="0"/>
                  <a:t>consequently,  it explores as wide as possible before goes any ``deeper” (in terms of distance to the source) </a:t>
                </a:r>
              </a:p>
              <a:p>
                <a:pPr lvl="3"/>
                <a:r>
                  <a:rPr lang="en-US" sz="1800" dirty="0" err="1"/>
                  <a:t>i.e</a:t>
                </a:r>
                <a:r>
                  <a:rPr lang="en-US" sz="1800" dirty="0"/>
                  <a:t>, it visits all nodes at distance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to the source before moving to any node at distance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/>
                  <a:t> from the source.  </a:t>
                </a:r>
              </a:p>
              <a:p>
                <a:pPr lvl="4"/>
                <a:endParaRPr lang="en-US" dirty="0"/>
              </a:p>
              <a:p>
                <a:r>
                  <a:rPr lang="en-US" sz="2400" dirty="0"/>
                  <a:t>Today:  </a:t>
                </a:r>
                <a:r>
                  <a:rPr lang="en-US" sz="2000" dirty="0">
                    <a:solidFill>
                      <a:srgbClr val="0B0E8F"/>
                    </a:solidFill>
                  </a:rPr>
                  <a:t>Depth-first search (DFS):</a:t>
                </a:r>
                <a:endParaRPr lang="en-US" dirty="0">
                  <a:solidFill>
                    <a:srgbClr val="0B0E8F"/>
                  </a:solidFill>
                </a:endParaRPr>
              </a:p>
              <a:p>
                <a:pPr lvl="1"/>
                <a:r>
                  <a:rPr lang="en-US" sz="2000" dirty="0"/>
                  <a:t>Choose the ``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newest</a:t>
                </a:r>
                <a:r>
                  <a:rPr lang="en-US" sz="2000" dirty="0"/>
                  <a:t>” pending node to explore</a:t>
                </a:r>
              </a:p>
              <a:p>
                <a:pPr lvl="1"/>
                <a:r>
                  <a:rPr lang="en-US" sz="2000" dirty="0"/>
                  <a:t>Consequently, it will go as deep (farther away from source) as possible during exploration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C9D1A-DDA1-9A37-89C7-8B552C694CE7}"/>
                  </a:ext>
                </a:extLst>
              </p14:cNvPr>
              <p14:cNvContentPartPr/>
              <p14:nvPr/>
            </p14:nvContentPartPr>
            <p14:xfrm>
              <a:off x="7428600" y="213480"/>
              <a:ext cx="2169000" cy="351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C9D1A-DDA1-9A37-89C7-8B552C694C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9240" y="204120"/>
                <a:ext cx="2187720" cy="35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79F-2602-44B4-B239-83E3D144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E09E-0DCA-4AAA-9B7D-77D3F26AFB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other ways to compute a topological sort for a DAG in the same time complexity, without using DFS. </a:t>
            </a:r>
          </a:p>
        </p:txBody>
      </p:sp>
    </p:spTree>
    <p:extLst>
      <p:ext uri="{BB962C8B-B14F-4D97-AF65-F5344CB8AC3E}">
        <p14:creationId xmlns:p14="http://schemas.microsoft.com/office/powerpoint/2010/main" val="360441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D274-5D1B-4B47-AD9A-20913BB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0313-5FA4-406C-AA44-ADCCC47DD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DFS: </a:t>
            </a:r>
          </a:p>
          <a:p>
            <a:pPr lvl="1"/>
            <a:r>
              <a:rPr lang="en-US" dirty="0"/>
              <a:t>Yet another graph search strategy </a:t>
            </a:r>
          </a:p>
          <a:p>
            <a:pPr lvl="1"/>
            <a:r>
              <a:rPr lang="en-US" dirty="0"/>
              <a:t>Similarly to BFS, as a graph search strategy, can help solve many problems, such as checking for connectivity, reachability, finding a path and so 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has some different properties as BFS</a:t>
            </a:r>
          </a:p>
          <a:p>
            <a:pPr lvl="2"/>
            <a:r>
              <a:rPr lang="en-US" dirty="0"/>
              <a:t>BFS: useful for finding shortest path to the source</a:t>
            </a:r>
          </a:p>
          <a:p>
            <a:pPr lvl="2"/>
            <a:r>
              <a:rPr lang="en-US" dirty="0"/>
              <a:t>DFS: has nesting properties in terms of start/finish times. </a:t>
            </a:r>
          </a:p>
          <a:p>
            <a:pPr lvl="3"/>
            <a:r>
              <a:rPr lang="en-US" dirty="0"/>
              <a:t>An application: Topological sort in DAG </a:t>
            </a:r>
          </a:p>
        </p:txBody>
      </p:sp>
    </p:spTree>
    <p:extLst>
      <p:ext uri="{BB962C8B-B14F-4D97-AF65-F5344CB8AC3E}">
        <p14:creationId xmlns:p14="http://schemas.microsoft.com/office/powerpoint/2010/main" val="3256102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DFS algorithm and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65EB-B832-46CB-A529-1EA366AB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A441B-FF62-4217-BAAA-4264D5092A5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DFS(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It will perform depth-first search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starting from a graph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i="1" dirty="0"/>
                  <a:t>source</a:t>
                </a:r>
                <a:r>
                  <a:rPr lang="en-US" dirty="0"/>
                  <a:t> node. </a:t>
                </a:r>
              </a:p>
              <a:p>
                <a:endParaRPr lang="en-US" sz="1200" dirty="0"/>
              </a:p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All nodes are initialized as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, other than the source node, which is initialized as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(</a:t>
                </a:r>
                <a:r>
                  <a:rPr lang="en-US" dirty="0" err="1"/>
                  <a:t>i.e</a:t>
                </a:r>
                <a:r>
                  <a:rPr lang="en-US" dirty="0"/>
                  <a:t>, discovered, and to be processed) </a:t>
                </a:r>
              </a:p>
              <a:p>
                <a:pPr lvl="1"/>
                <a:r>
                  <a:rPr lang="en-US" dirty="0"/>
                  <a:t>At each step: </a:t>
                </a:r>
              </a:p>
              <a:p>
                <a:pPr lvl="2"/>
                <a:r>
                  <a:rPr lang="en-US" dirty="0"/>
                  <a:t>take the </a:t>
                </a:r>
                <a:r>
                  <a:rPr lang="en-US" dirty="0">
                    <a:solidFill>
                      <a:srgbClr val="0B0E8F"/>
                    </a:solidFill>
                  </a:rPr>
                  <a:t>newest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 to explore</a:t>
                </a:r>
              </a:p>
              <a:p>
                <a:pPr lvl="2"/>
                <a:r>
                  <a:rPr lang="en-US" i="1" dirty="0"/>
                  <a:t>explore all undiscovered nodes reachable from this node</a:t>
                </a:r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dirty="0"/>
                  <a:t>then mark this node to be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Repeat till there is no more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nodes to explore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A441B-FF62-4217-BAAA-4264D5092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185" b="-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E15EE1-8C8C-DEC1-37C3-06905E7A9C58}"/>
                  </a:ext>
                </a:extLst>
              </p14:cNvPr>
              <p14:cNvContentPartPr/>
              <p14:nvPr/>
            </p14:nvContentPartPr>
            <p14:xfrm>
              <a:off x="720000" y="4713480"/>
              <a:ext cx="6546960" cy="4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E15EE1-8C8C-DEC1-37C3-06905E7A9C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640" y="4704120"/>
                <a:ext cx="6565680" cy="5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5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83CF-CCD1-46C3-A9D2-A061131B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7C39-B22D-4D96-B9A5-9B8DB02845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be able to extract the “</a:t>
            </a:r>
            <a:r>
              <a:rPr lang="en-US" dirty="0">
                <a:solidFill>
                  <a:srgbClr val="0B0E8F"/>
                </a:solidFill>
              </a:rPr>
              <a:t>newest</a:t>
            </a:r>
            <a:r>
              <a:rPr lang="en-US" dirty="0"/>
              <a:t>” pending node</a:t>
            </a:r>
          </a:p>
          <a:p>
            <a:pPr lvl="1"/>
            <a:r>
              <a:rPr lang="en-US" dirty="0"/>
              <a:t>we need a standard </a:t>
            </a:r>
            <a:r>
              <a:rPr lang="en-US" dirty="0">
                <a:solidFill>
                  <a:srgbClr val="0B0E8F"/>
                </a:solidFill>
              </a:rPr>
              <a:t>stack</a:t>
            </a:r>
            <a:r>
              <a:rPr lang="en-US" dirty="0"/>
              <a:t> data structure to provide </a:t>
            </a:r>
            <a:r>
              <a:rPr lang="en-US" dirty="0">
                <a:solidFill>
                  <a:srgbClr val="0B0E8F"/>
                </a:solidFill>
              </a:rPr>
              <a:t>FILO (first-in-last-out)</a:t>
            </a:r>
          </a:p>
          <a:p>
            <a:pPr lvl="1"/>
            <a:endParaRPr lang="en-US" dirty="0"/>
          </a:p>
          <a:p>
            <a:r>
              <a:rPr lang="en-US" dirty="0"/>
              <a:t>In algorithm implementation, </a:t>
            </a:r>
          </a:p>
          <a:p>
            <a:pPr lvl="1"/>
            <a:r>
              <a:rPr lang="en-US" dirty="0"/>
              <a:t>we use </a:t>
            </a:r>
            <a:r>
              <a:rPr lang="en-US" dirty="0">
                <a:solidFill>
                  <a:srgbClr val="0B0E8F"/>
                </a:solidFill>
              </a:rPr>
              <a:t>recursive algorithm</a:t>
            </a:r>
            <a:r>
              <a:rPr lang="en-US" dirty="0"/>
              <a:t> to achieve this </a:t>
            </a:r>
            <a:r>
              <a:rPr lang="en-US" dirty="0">
                <a:solidFill>
                  <a:srgbClr val="0B0E8F"/>
                </a:solidFill>
              </a:rPr>
              <a:t>FILO/stack</a:t>
            </a:r>
            <a:r>
              <a:rPr lang="en-US" dirty="0"/>
              <a:t> idea implicitly</a:t>
            </a:r>
          </a:p>
        </p:txBody>
      </p:sp>
    </p:spTree>
    <p:extLst>
      <p:ext uri="{BB962C8B-B14F-4D97-AF65-F5344CB8AC3E}">
        <p14:creationId xmlns:p14="http://schemas.microsoft.com/office/powerpoint/2010/main" val="198112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2908-EC0A-4325-BB70-B2549322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CC3B-DC84-4879-AA18-642DD5698A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D510D-52FD-4CF1-B9E4-E3E43AEE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391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C2B387-A58A-1303-F205-D0E34CB46D90}"/>
                  </a:ext>
                </a:extLst>
              </p14:cNvPr>
              <p14:cNvContentPartPr/>
              <p14:nvPr/>
            </p14:nvContentPartPr>
            <p14:xfrm>
              <a:off x="2454840" y="1553760"/>
              <a:ext cx="9033120" cy="31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C2B387-A58A-1303-F205-D0E34CB46D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480" y="1544400"/>
                <a:ext cx="9051840" cy="31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7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B507-DA68-4E03-905B-271E587E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F9B3E-66A4-4DC6-A4C8-19623F46A4E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000500"/>
                <a:ext cx="9601200" cy="2156460"/>
              </a:xfrm>
            </p:spPr>
            <p:txBody>
              <a:bodyPr/>
              <a:lstStyle/>
              <a:p>
                <a:r>
                  <a:rPr lang="en-US" dirty="0"/>
                  <a:t>Call </a:t>
                </a:r>
                <a:r>
                  <a:rPr lang="en-US" dirty="0" err="1">
                    <a:solidFill>
                      <a:srgbClr val="0070C0"/>
                    </a:solidFill>
                  </a:rPr>
                  <a:t>dfs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F9B3E-66A4-4DC6-A4C8-19623F46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000500"/>
                <a:ext cx="9601200" cy="2156460"/>
              </a:xfrm>
              <a:blipFill>
                <a:blip r:embed="rId2"/>
                <a:stretch>
                  <a:fillRect l="-57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1F422FE-364C-4D20-99E0-05A7930730E8}"/>
              </a:ext>
            </a:extLst>
          </p:cNvPr>
          <p:cNvGrpSpPr/>
          <p:nvPr/>
        </p:nvGrpSpPr>
        <p:grpSpPr>
          <a:xfrm>
            <a:off x="609600" y="130591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FC245B-CDA4-4EDC-89FC-C189AFF1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36F5CD-AE1D-44B8-8D07-1247B0662951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36F5CD-AE1D-44B8-8D07-1247B0662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8F2774-3A94-0C7F-C27C-4FBEE63115BA}"/>
                  </a:ext>
                </a:extLst>
              </p14:cNvPr>
              <p14:cNvContentPartPr/>
              <p14:nvPr/>
            </p14:nvContentPartPr>
            <p14:xfrm>
              <a:off x="243360" y="383400"/>
              <a:ext cx="11544840" cy="603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8F2774-3A94-0C7F-C27C-4FBEE63115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00" y="374040"/>
                <a:ext cx="11563560" cy="60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58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87A8-1070-4EE4-A81F-A0DA960B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D9F7-F596-48E6-BC9E-09EFFE467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DFS will visit all nodes reachable from the source node</a:t>
            </a:r>
          </a:p>
          <a:p>
            <a:pPr lvl="1"/>
            <a:r>
              <a:rPr lang="en-US" dirty="0"/>
              <a:t>If the input graph is connected, then it will visit all nodes in the same connected component as the source</a:t>
            </a:r>
          </a:p>
          <a:p>
            <a:r>
              <a:rPr lang="en-US" dirty="0"/>
              <a:t>To visit all nodes in a graph</a:t>
            </a:r>
          </a:p>
          <a:p>
            <a:pPr lvl="1"/>
            <a:r>
              <a:rPr lang="en-US" dirty="0"/>
              <a:t>Needs full-DFS </a:t>
            </a:r>
          </a:p>
          <a:p>
            <a:pPr lvl="2"/>
            <a:r>
              <a:rPr lang="en-US" dirty="0"/>
              <a:t>which requires we restart from undiscovered nodes.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4D9EF-334D-4501-AF53-C2F72843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50661"/>
            <a:ext cx="8534400" cy="14566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CFA923-FAF6-6B88-8BFE-6697B748878D}"/>
                  </a:ext>
                </a:extLst>
              </p14:cNvPr>
              <p14:cNvContentPartPr/>
              <p14:nvPr/>
            </p14:nvContentPartPr>
            <p14:xfrm>
              <a:off x="3675600" y="1518120"/>
              <a:ext cx="1265760" cy="44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CFA923-FAF6-6B88-8BFE-6697B74887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240" y="1508760"/>
                <a:ext cx="1284480" cy="4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7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21415</TotalTime>
  <Words>1343</Words>
  <Application>Microsoft Office PowerPoint</Application>
  <PresentationFormat>Widescreen</PresentationFormat>
  <Paragraphs>184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Origin</vt:lpstr>
      <vt:lpstr>1_Custom Design</vt:lpstr>
      <vt:lpstr>Custom Design</vt:lpstr>
      <vt:lpstr>DSC40B: Theoretical Foundations of Data Science II </vt:lpstr>
      <vt:lpstr>One more property about BFS </vt:lpstr>
      <vt:lpstr>Prelude</vt:lpstr>
      <vt:lpstr>DFS algorithm and time complexity</vt:lpstr>
      <vt:lpstr>Depth-first Search (DFS)</vt:lpstr>
      <vt:lpstr>PowerPoint Presentation</vt:lpstr>
      <vt:lpstr>Implementation in Python</vt:lpstr>
      <vt:lpstr>Example</vt:lpstr>
      <vt:lpstr>Full DFS</vt:lpstr>
      <vt:lpstr>Complete code</vt:lpstr>
      <vt:lpstr>Example</vt:lpstr>
      <vt:lpstr>Time complexity analysis</vt:lpstr>
      <vt:lpstr>Nesting properties in DFS</vt:lpstr>
      <vt:lpstr>full_DFS</vt:lpstr>
      <vt:lpstr>“Parent” (Predecessor) information</vt:lpstr>
      <vt:lpstr>Observations</vt:lpstr>
      <vt:lpstr>Start and Finish times</vt:lpstr>
      <vt:lpstr>full_DFS_times implementation</vt:lpstr>
      <vt:lpstr>Example</vt:lpstr>
      <vt:lpstr>Nesting Property of DFS</vt:lpstr>
      <vt:lpstr>Nesting Property of DFS</vt:lpstr>
      <vt:lpstr>DAGs and topological sort</vt:lpstr>
      <vt:lpstr>Applications of DFS</vt:lpstr>
      <vt:lpstr>Prerequisite graphs </vt:lpstr>
      <vt:lpstr>Directed Acyclic Graphs (DAGs)</vt:lpstr>
      <vt:lpstr>Topological Sorts </vt:lpstr>
      <vt:lpstr>Why DAG? </vt:lpstr>
      <vt:lpstr>An algorithm to compute topo-sort</vt:lpstr>
      <vt:lpstr>Example</vt:lpstr>
      <vt:lpstr>Remark: 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1279</cp:revision>
  <dcterms:created xsi:type="dcterms:W3CDTF">2006-08-16T00:00:00Z</dcterms:created>
  <dcterms:modified xsi:type="dcterms:W3CDTF">2023-05-19T10:53:40Z</dcterms:modified>
</cp:coreProperties>
</file>