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1"/>
  </p:notesMasterIdLst>
  <p:sldIdLst>
    <p:sldId id="256" r:id="rId4"/>
    <p:sldId id="779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2" r:id="rId15"/>
    <p:sldId id="826" r:id="rId16"/>
    <p:sldId id="825" r:id="rId17"/>
    <p:sldId id="828" r:id="rId18"/>
    <p:sldId id="832" r:id="rId19"/>
    <p:sldId id="827" r:id="rId20"/>
    <p:sldId id="831" r:id="rId21"/>
    <p:sldId id="829" r:id="rId22"/>
    <p:sldId id="830" r:id="rId23"/>
    <p:sldId id="833" r:id="rId24"/>
    <p:sldId id="834" r:id="rId25"/>
    <p:sldId id="835" r:id="rId26"/>
    <p:sldId id="836" r:id="rId27"/>
    <p:sldId id="837" r:id="rId28"/>
    <p:sldId id="838" r:id="rId29"/>
    <p:sldId id="841" r:id="rId30"/>
    <p:sldId id="839" r:id="rId31"/>
    <p:sldId id="840" r:id="rId32"/>
    <p:sldId id="842" r:id="rId33"/>
    <p:sldId id="843" r:id="rId34"/>
    <p:sldId id="844" r:id="rId35"/>
    <p:sldId id="845" r:id="rId36"/>
    <p:sldId id="846" r:id="rId37"/>
    <p:sldId id="856" r:id="rId38"/>
    <p:sldId id="857" r:id="rId39"/>
    <p:sldId id="847" r:id="rId40"/>
    <p:sldId id="848" r:id="rId41"/>
    <p:sldId id="858" r:id="rId42"/>
    <p:sldId id="859" r:id="rId43"/>
    <p:sldId id="849" r:id="rId44"/>
    <p:sldId id="850" r:id="rId45"/>
    <p:sldId id="852" r:id="rId46"/>
    <p:sldId id="851" r:id="rId47"/>
    <p:sldId id="854" r:id="rId48"/>
    <p:sldId id="855" r:id="rId49"/>
    <p:sldId id="811" r:id="rId50"/>
  </p:sldIdLst>
  <p:sldSz cx="12192000" cy="6858000"/>
  <p:notesSz cx="6858000" cy="9144000"/>
  <p:embeddedFontLst>
    <p:embeddedFont>
      <p:font typeface="Bookman Old Style" panose="02050604050505020204" pitchFamily="18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libri Light" panose="020F0302020204030204" pitchFamily="34" charset="0"/>
      <p:regular r:id="rId60"/>
      <p:italic r:id="rId61"/>
    </p:embeddedFont>
    <p:embeddedFont>
      <p:font typeface="Cambria Math" panose="02040503050406030204" pitchFamily="18" charset="0"/>
      <p:regular r:id="rId62"/>
    </p:embeddedFont>
    <p:embeddedFont>
      <p:font typeface="Gill Sans MT" panose="020F0502020204030204" pitchFamily="34" charset="0"/>
      <p:regular r:id="rId63"/>
      <p:bold r:id="rId64"/>
      <p:italic r:id="rId65"/>
      <p:boldItalic r:id="rId66"/>
    </p:embeddedFont>
    <p:embeddedFont>
      <p:font typeface="Times" panose="02020603050405020304" pitchFamily="18" charset="0"/>
      <p:regular r:id="rId67"/>
      <p:bold r:id="rId68"/>
      <p:italic r:id="rId69"/>
      <p:boldItalic r:id="rId70"/>
    </p:embeddedFont>
    <p:embeddedFont>
      <p:font typeface="Wingdings 3" pitchFamily="2" charset="2"/>
      <p:regular r:id="rId71"/>
    </p:embeddedFont>
  </p:embeddedFontLst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E61"/>
    <a:srgbClr val="0B0E8F"/>
    <a:srgbClr val="700000"/>
    <a:srgbClr val="6E7792"/>
    <a:srgbClr val="FF9900"/>
    <a:srgbClr val="FFFFCC"/>
    <a:srgbClr val="46464C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font" Target="fonts/font1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6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font" Target="fonts/font2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22040 5698 21817,'-24'-13'0,"2"2"0,1 3 0,5 0-5,5 0-34,-2 5 105,12-4 0,1 7 0,9 0 1534,4 0-1393,8 0 0,1 2 0,9 1 1,2 2 30,6-2 1,2 3-1,4-1 1,3-2-59,5-1 1,7 0 0,4 1-1,2 2 13,3-2 0,1-2 0,2-1 1,-2 0-26,-3 0 1,-4 0 0,-11 0 0,-4 0-95,-3 0 0,-3 0 0,-6 0 0,-7 0 45,-8 0 1,-5 0 0,-2-1-1467,1-4-148,-7 3 961,-2-4 0,-6-7 0,0-3 0</inkml:trace>
  <inkml:trace contextRef="#ctx0" brushRef="#br0">23004 5424 28428,'-12'-1'0,"0"-2"-1330,3-2 1,6 2 312,-2 7 0,11 4 0,9 7 0,7-1 1445,5 1 0,8-1 0,5 0 428,7 1-584,-3-1 0,6 5 1,-7 0-268,0-1-95,-6 4 0,-3-6 1,-10 5-1,-7 0-718,-6 3 0,-20 3 0,-22 3 1,-20 4 469,-18 4 1,26-14-1,-3 0 1,-5 3 0,-2 1-1,-2 2 1,-2 2 431,-3 3 1,-1 2 0,-2 2 0,-1 0 0,0 5 0,-1-1 0</inkml:trace>
  <inkml:trace contextRef="#ctx0" brushRef="#br0">20314 9050 32413,'8'-14'-1540,"5"6"0,-10-3 0,7 6 0,1 0 1879,2-1 1,3 4-1,3-3 1,6 4 101,7 1 1,0 0-1,7 0 1,2 0-234,6 0 1,2 0 0,4 1-1,-4 2-190,1 2 1,-4 5-1,7-4 1,1 1-26,2-1 0,-3-1 0,0-5 0,1 0 23,2 0 1,2 0-1,-2 0-263,-4 0 524,-2-7 0,-7 1 1,0-5-1,-1 3-498,-4 1 1,-4 3-1,-10 4-825,-5 0 379,-3-7 444,-8 6 1,5-19 0,-5 4 0</inkml:trace>
  <inkml:trace contextRef="#ctx0" brushRef="#br0">21479 8777 27936,'0'-15'-3056,"2"7"0,3 4 1,4 4 3258,4 4 0,3 3 0,5 4 0,6-1 283,5 1 1,13 2 0,0 1-49,4 0 793,4-6 0,3 5 0,-3-3 0,-7 1-1168,-6-1 0,-13 2 0,-11-2 0,-8 1-340,-6-1 1,-20 7-1,-20-1 1,-15 7-211,-13 7 1,-1 5 0,29-14 0,0 0 759,1-2 1,0 0 0,1 2 0,0 0-1,-36 15 1</inkml:trace>
  <inkml:trace contextRef="#ctx0" brushRef="#br0">22472 9180 28283,'-6'-8'-8646,"2"-5"7261,-5 3 1,4-2 0,-5-3 1232,-1 1 0,3 4 0,-1 2 260,-2 2 1,3-4 0,-2 5 0,-1 2 279,-2 2 1,3 1-1,1 0 1,-2 0 161,-2 0 0,-6 6 0,-1 4 99,3 2-847,-6 3 0,6 6 1,-7 1-1,-2 3 1442,-1 4 1,-2-3 0,1 7 0,-1-1-964,0 2 0,0-2 0,1 5 0,-1-1-108,0 1 1,0 0 0,2 3 0,1-2-191,2 2 0,0-3 0,-4 1 0,-1 2-293,0 2 1,5 1 0,0 0 0,0 0-137,2 1 0,-5 4 0,4 1 1,-1 1 164,0-1 0,5 4 1,-3-5-1,-1-2 25,1-1 0,-2-2 0,-5 0 148,0 1 79,1-1 0,-6 0 0,1 0 418,1 0-331,-5 7 1,5-5-1,-6 4 1,-1-1 34,2 0 1,-4 2-1,4-4 1,-1 2 28,-1-2 0,1 4 1,-5-1-1,0 1 14,-1 0 0,-3 4 0,-1-1 1,1 1-28,2-1 1,2-4 0,0-5 0,0-1 35,0 0 1,0 5 0,-1 0-1,3-2-35,3-1 1,1-2 0,3 2 0,-4 0 2,-4-2 1,6 3 0,2-9 0,4 1 82,1 1 0,-3-3 0,3 3 93,7-6-288,-2 4 1,8-5 0,-3 6-1,4 1-149,6-2 1,-3-1-1,8-2 1,-1 3-75,-2-1 0,6 4 0,-4-6 0,3 0-100,2 1 0,2-5 0,3 5 1,3-1-93,0-1 0,5 7 0,-4-3 0,4 2-22,1-1 0,6-1 0,-1 3 0,-2-2 28,-1 2 0,3-3 0,2 1 0,2 0 114,2-1 0,2-2 1,2-6-1,1-2 106,4-3 0,1 8 0,4-4-32,-6-3 210,4 4 1,-7-7-1,5 5 1,-1-1 73,0-2 0,4-5 1,-3 4-1,2-3 125,3-2 1,0 3 0,0-4 0,-2-2 70,2-4 0,2-3 1,1 3-1,0-3 43,0-2 1,-4 1 0,-3-4 0,1 2-63,0-2 1,1 0 0,4 0-1,-2 2-137,-2-2 1,0-1 0,6-2 0,-1 0 31,0 0 1,-5 0 0,1 0 459,1 0-454,1 0 1,2 0-1,-1 0 230,-4 0-348,4 0 0,-5 0 1,6 0-1,0 0-21,0 0 0,0 0 0,-1 0 0,-2 2-29,-2 2 0,5-2 1,4 3-1,-4-4 10,-3-1 0,-2 0 0,5 0 0,0 0-13,1 0 1,-6 0 0,-1 0 0,0 0 4,-1 0 0,3 0 1,2 0-1,-1 0 36,-1 0 0,-1 0 0,5-1 0,0-2 50,0-2 0,5 0 1,0 3-71,-1-2 51,4 2 1,0-9-1,5 6 130,-3 2-144,3-5 0,-12 6 1,6-4 78,-1-1-87,-4 6 0,-2-6 0,-7 7 0,-3 0-5,1 0 0,-1 0 0,-4 0 0,0 0 21,0 0 0,-1 0 0,3 0 0,1 0-23,1 0 0,2 0 1,-3-1-1,4-2-10,0-2 0,1 0 1,1 5-1,-2 0-113,-1 0 0,-6 0 1,1 0-1,-4 0 198,-1 0 1,1 0 0,-1 0 79,-1 0-167,-6 0 0,4-2 0,-4-1 507,1-2-383,0 1 0,-4-1 1,-1-2-1,0 0-33,1-5 1,-1 4 0,2 0 0,2 0-67,1 0 0,0-1 0,-3-6 0,2 1-27,1 0 0,0-1 1,-5-1-1,1-1-46,-1-3 1,-1-4 0,-2 4 0,-3-3 116,-1-2 0,4 1 0,-3-2 0,0-1-215,-4 1 0,3 1 0,-1-4 0,2 0-246,3 0 1,-3 1 0,2-1-1097,1 0 1097,-4 0 0,5 4 0,-2-1-692,3 1 905,-5-6 0,3 9 0,-5-7 1,1-1 100,-1-4 0,1 4 1,-4-5-1,2 1 201,-2 0 1,-2-1 0,-1 3 0,0-1-149,0 1 1,0 1 0,0 3 0,0-1-180,0 0 0,0 0 0,0 1 0,2-1-28,3 0 0,-4-1 0,4-2-101,-3-2 183,-2 0 1,0 6-1,0-1 1,0-1 94,0-4 1,0-1-1,-2-4 1,-3 4-32,-4 0 0,1 3 0,-2-6 0,1-1-157,1 3 0,-5-1 0,3 5 0,-3-3 75,-1-2 1,0 0-1,-1-3 1,1 3-14,-1 2 1,1 0 0,0 3 0,-1-1 138,1 1 0,0 0 0,-1 0 0,1-2-12,-1 2 0,6 2 1,-1-1-1,-1-1 47,-2-1 0,-1-2 0,-1 3 1,3-2 8,2 2 0,-3 0 1,5 0-1,-1-3 22,-1-2 1,1 5 0,-4-3 79,3 0-120,-3 4 1,5-5-1,-6 2 1,1-4-28,4-4 0,-4-1 1,3 0-1,-3 0-7,-1 0 0,4-1 1,2 0-1,0-1 29,0 2 0,5-5 0,-2 8 0,4-3 12,1 1 1,-5 7 0,0-2-1,2 0 28,1 1 0,1-1 0,-2-3 0,-4 1 35,-1-1 0,3 4 0,-4-3 1,-2 1-44,-2 1 1,-1-3 0,-1 7 0,1-1-13,-1-1 0,1 3 0,0-5-159,-1 2 197,1-5 1,-1 8 0,-1-5 0,-1 4 22,-2 6 1,0-2-1,4 6 1,-1-1 35,-3 0 1,1 2 0,-4-4 0,0 2 99,-1-1 0,4-2 0,-5-2 0,-2 0 49,-1 0 0,3 1 0,2 0 1,0 3-82,-1 1 1,6 6-1,-3-1 1,3 3-98,-2 2 1,1 1-1,-6 2 1,-1 1-94,-3-1 0,0 3 1,-1 0-1,0 0 291,0 0 1,-4 5-1,-2-2 913,-2 3-882,-8 2 1,-1 0-1,-7 0 810,-1 0-897,-2 7 1,-8 2 0,-3 11 0,-7 7-228,34-10 0,-2 3 0,-1 2 0,-1 2 0,-7 7 0,1 2-320,0 2 1,-1 2 0,-5 4 0,-1 3 0,-2 3 0,1 0-1</inkml:trace>
  <inkml:trace contextRef="#ctx0" brushRef="#br0">24630 5554 30929,'0'-19'-2458,"0"-1"0,0-3 1,0 2-1,0 0 586,0 0 1,0 0 0,0 4-1,2-2 1540,2 1 0,-2 2 0,3 2 244,-4-1 0,-2 2 304,-4 4 1,-5 2 0,-9 7 0,-5 0 382,-3 0 0,-11 5 1,-4 2 663,-3 1-1383,4 1 1,-10 10-1,3 1 1,-3-3 633,-1-1 1,1 3-1,7 2 1,-1 2-38,3 2 0,4 1 0,0-1 0,4-1-190,4 2 0,6 6 0,1 5 1,2 1-254,4 2 1,7 6 0,5-4 0,4 4-416,1 1 0,0-3 1,0-2-1,0-2-353,0-2 0,1-4 0,4 4 1,5 1 298,3-3 1,7-1 0,4-6 0,4 0 97,0 0 0,3 0 0,1-2-441,1-3 730,7 3 1,-8-11 0,7 3 981,1-3-392,1-8 0,2 3 0,0-6 1,1-2 360,-1-1 1,5-7-1,0-1 1,-2-4-129,-1-6 0,3 0 0,1-8 0,1-1-368,-1-3 0,1 0 1,-4-3-1,2-1-286,-1-1 1,-4-7 0,-5 3-1,-4 0-267,-4 4 1,-9-4 0,-5-2 0,-7-1-340,-2 2 1,-9-3 0,-9 2 0,-7-2 224,-6-3 0,-3-4 0,-1-1 1,-1-1 0,0 1 1,-5 1 0,-2 5-953,-6 0 913,9 6 1,-14 3 0,12 10 0,-2 7 69,-3 5 1,0 1 0,0 6 0,4 4 148,0 4 0,-4 5 0,4 6 0,-3 2-19,1 4 1,6 0 0,-2 8 0,4-1 260,1 3 1,-4 13-80,-1 0 0,1 17 1,4-1-1</inkml:trace>
  <inkml:trace contextRef="#ctx0" brushRef="#br0">23925 6475 28111,'-13'14'-2223,"4"0"0,-2 2 1,6 4-1,0 4 1382,-1 3 0,2 8 1,-5 5-1,-2 6 638,-2 7 1,-2 1-1,1 1 1,0-2 51,-1 1 0,-1 3 0,-1 4 0,-2 2 37,1-3 1,-3-1 0,0 1 0,1 2-2,-1 5 0,-3 3 1,3 2-1,0-1 11,0-4 1,-4 2 0,3-7 0,-2-3-416,0-5 1,4-4 0,-2-7-1,0 0 565,-1 1 0,6-8 0,-3-2 0,4-5 284,2-5 0,0 1 0,-1-6 0,1-1 765,0-2-288,-1-2 53,7 1-837,2-7 0,4-2 1,-1-7-1,-3-3-403,-2 0 0,3-3 1,-5 4 603,-1-2 0,-2-6 1,-1 3-1</inkml:trace>
  <inkml:trace contextRef="#ctx0" brushRef="#br0">22918 8129 29288,'0'-14'-9831,"0"0"8661,-6 6 0,6 3 1,-2 10-1,5 6 755,0 6 0,4 6 0,-1 7 1,1 2 288,-1 2 0,0 6 0,-2-4 0,2 3 51,2-1 0,-3 0 1,3 6-1,0-3-27,0-2 1,-3 2-1,4-4-269,2 0-309,2-9 1,2-2 0,1-7 1771,3-1-672,-3-2 0,6-8 1,-3-3 1846,5-4-1559,-3-7 0,6-2 0,-3-8 0,3-3-148,2-5 1,0-4 0,0 0 0,1-3-156,4-2 1,-4 2 0,4-2 0,-4 2-579,-1 3 1,-1-1-1,1 2 1,-2 3-617,-3 5 0,-3 9 1162,-6 5 0,-1 4 1,0 1-1</inkml:trace>
  <inkml:trace contextRef="#ctx0" brushRef="#br0">23335 9065 28692,'19'-20'-1935,"1"1"0,-1-5 0,-5 5 0,1 1 1259,-1 2 1,-4 2 0,-2 0-8,-2-1 1,-9-4 0,-10 0-100,-5 1 851,-7-4 0,-4 4 0,-9-6 844,-4-1-733,-1 4 0,-2-5 1,-1 6-1,-4-1-186,-1 0 0,-2 7 0,-4 6 0,-1 1 322,1 4 1,4 10 0,0 7 0,-1 8-155,-2 5 1,10 4-1,4 2 1,4 6 110,1 2 1,10 4 0,-2 1 0,3 4-127,4 1 1,6-3 0,8 3 0,2 0-318,2 1 1,3-6 0,4 2 0,5-3-39,6-2 1,6 0 0,0 0-738,9 0 610,0-6 1,12-2 0,-2-6-1039,2 0 1362,9 0 1,1-7 0,7-3 0,-1-4 401,1-6 1,1-2 0,2-7-1,1-2 275,-1-3 0,-9-9 0,-2-10 1,-2-5-19,0-5 0,-2-2 0,-7-7 1,-6-2-299,-2-3 1,-9-5 0,-3-8-1,-4-1-315,-6 1 1,-2 0-1,-7-1 1,0-7-534,0-6 1,-7 6 0,-4-2-2018,-7 0 1936,-4 7 1,-7 0 0,0 10 0,1 6-88,-1 10 0,-6 7 1,-4 7-1,-2 5 291,-2 3 0,-1 8 1,1 5-1,0 6 434,0 7 0,-2 4 1,-1 5-1,-1 7 111,6 6 1,-1 5-1,9 7 1,1 6 85,1 7 1,4 1 0,5 6-1,6-2-124,5 1 1,8 5 0,-2 0-1,6 0-75,9-1 1,6-7 0,13-9 0,1 0 212,4 0 0,-4-11 1,5-2-1,-1-7 100,-1-7 1,7-2 0,-1-6-16,2-1-231,2-4 0,1-11 0,0-3 0,3-5 245,1-7 1,-2-9 0,-6-1 0,-3-7-70,-2-7 0,-6 1 0,-7-4 0,-1-4-113,-4-4 1,-2 2 0,-4-3-1,-3-1-147,-2-4 1,-4 1 0,-10-7 0,-8 3-395,-5 1 0,-9 1 0,-9 1 1,-4 4-239,-5 9 0,2 13 1,-7 12-1,0 7 300,2 6 1,-8 10-1,5 8 1,1 8 15,2 8 1,-2 10 0,5 5-416,2 7 716,1-2 0,13 7 1,5-3 386,5 3-162,2 2 1,8 4-1,2 0 84,5-1-612,10-2 0,14-3 1,12-2-1,4-4 197,5-5 0,8-7 0,4-14 0,3-5 493,-3-3 0,9-3 0,-3-3 0,1-5 79,0-4 0,-3-7 0,-2-5 0,-2-7-54,-3-6 1,-3-5-1,-9-4 1,-6-6-192,-6-2 1,-9-2-1,-1-2 1,-9-2-422,-4-1 1,-4-4-1,-3 2-1281,-4-1 1327,-11-2 1,-8-4-1,-12-1 1,-5 1-314,-3-1 1,-10 2 0,4 6-1,0 12 9,-2 13 1,0 9-1,-2 8 1,2 9 163,3 12 1,-1 9-1,5 12 1,-1 6 70,0 6 1,-1 4 0,8 4 0,6-1 183,5 1 1,8 2 0,2 3-1,3 4 114,6 4 0,7-3 0,11-2 0,6-4 208,6-6 0,10 1 0,9-10 1,2-6 338,7-5 0,0-10 0,7-2 828,3-4-1292,1-8 1,-4-2 0,1-8-1,1-4 39,2-8 1,5-4-1,-2-9 710,-3-3-639,-8-15 0,-5 5 1,-9-15-1,-7-2-126,-8-4 0,-6-1 0,-13 3 0,-3-2-468,-7-1 1,-6-6-1,-14 8 1,-4 5-262,-4 11 0,-4 10 0,-2 13 1,-3 10-346,-1 8 968,-6 12 1,-4 14 0,-7 6 0</inkml:trace>
  <inkml:trace contextRef="#ctx0" brushRef="#br0">23235 9295 9559,'1'-43'0,"4"1"-523,5 4 0,1 9 1100,-2 10 1,-4 12 0,-11 11-480,-9 8 1,-7 12-1,-12 2 2518,-4 6-2299,-10 11 0,-11 8 0,24-21 0,-2 1 0,-4 2 0,-1 1-104,-5 4 1,0 1-1,-6 5 1,-2 1 0,-5 4-1,-1 0 1,-1 2-1,-1 0-118,20-16 1,-1 0 0,0 1 0,1 0 0,0 1 0,0-2 0,-2 0-1,0-1 1,0 0 0,-19 13 0,1-2 138,2-4 0,2-2 0,2-1 0,2-4 1,6-9-1,2-3 0,1 0 0,1-1-55,1-1 1,0 0-1,-1-1 1,0 0-1,2 2 1,2 0-1,2-2 1,2 0-172,-28 15 0,14-4 0,8-1 0,11-2-752,11-3 744,8-10 0,13-1 0,0-5 0</inkml:trace>
  <inkml:trace contextRef="#ctx0" brushRef="#br0">23436 9726 29361,'-24'0'0,"0"4"0,-5 5 0,-8 12-477,-10 9 1,15-6 0,0 4 0,-7 4 0,-1 3 0,-6 3 0,-2 2 43,-5 2 0,-1 1 0,-5 1 1,0 0-1,-1-2 0,1-1 0,2-3 1,-1-1 587,2-1 1,0 0 0,1 0 0,0 0 0,-3 2 0,1 1-2,-1 1 1,1 1-191,5 1 1,1 1 0,-1-3-1,1 0 1,4-2 0,2 1-219,0-2 0,1-1 191,2-3 1,2 0-1,4-2 1,2 0-1,-22 22 1,11-7-582,10-6 0,13-6 1,7-10 643,9-5 0,4-3 0,2-2 0</inkml:trace>
  <inkml:trace contextRef="#ctx0" brushRef="#br0">23868 10172 28707,'-15'5'-913,"1"10"345,-13 9 0,-13 32 0,9-24 0,-2 1 0,-8 6 0,-1 2 380,-9 6 0,-1 2 0,-2 1 0,-2-1 0,15-14 0,-2 0 0,1-1 0,-23 16 0,0-1 223,21-16 1,0-1 0,0-1-1,-3 0 1,1-1-1,-1 0 1,2 1 0,1 0-1,-1 0 1,-21 15 0,1-1 2,2 0 0,0 0 0,2-4 0,2 1 0,4 0 0,1 0 0,3-3 1,2-2-51,1-2 0,3-2 1,6-5-1,1-1 1,3-1-1,1 0 1,-26 19-243,8-6 0,14-6 1,9-9-1,10-5-574,8-3 0,11-8 0,11-5-680,7-6 2300,17-11-792,10-8 0,6-1 0,-2 2 0</inkml:trace>
  <inkml:trace contextRef="#ctx0" brushRef="#br0">23306 11108 27865,'-6'-8'-1124,"-5"16"0,-15 17 0,-12 17 664,-12 14 0,19-26 1,-3 1-1,-4 3 0,-1 2 1,-4 1-1,-2-1 554,-1 2 0,-1-2 0,-2-1 1,-1-1-1,3-1 0,0 1 0,-1 1 1,0 0-124,-1 2 1,2 1 0,6-1 0,1 0 0,1 0 0,1 1 0,5-3 0,2 0-172,3-1 1,2 0 0,-16 20-1,13-3-1041,9-9 744,10-20 0,7-4 0,12-14 1,12 0 496,10-3 0,-1 6 0,5 1 0</inkml:trace>
  <inkml:trace contextRef="#ctx0" brushRef="#br0">23896 11712 26758,'-24'-13'-473,"0"4"1,0 17 0,-6 17 0,-5 17 624,-8 14 1,18-24 0,-1 1-1,-5 5 1,-1-1-792,-1 2 0,-1-1 451,-4 4 0,-1-1 0,-1-1 0,-3 0 1,-3 4-1,-2 0 0,-3 2 0,0 1-169,-3 3 1,1 1 0,0-1 0,0 2 312,-2 2 1,0 2 0,2 2 0,2 1 0,15-18 0,0 0 0,1 0 0</inkml:trace>
  <inkml:trace contextRef="#ctx0" brushRef="#br0">26529 4029 8811,'0'-57'0,"0"0"0,0-2 0,0 0 191,0-2 0,0 0 1,-2-1-1,-1 0 1,1 4-1,0 2 0,0 3 1,0 1-334,2 2 1,-1 1 0,-2 4-1,-1 2 1,0-2 0,-1 2 0,-8-37 442,-1 6 1,-2 5-1,-4 14 1,-5 0-292,-7 2 0,-5 2 1,-8-2-1,-4 6-188,-9 2 1,-12 8 0,29 20 0,-1 2 0,-2 1 0,-2 2 68,-1 2 1,-2 1-1,2 3 1,0 3-1,-1 0 1,0 2-1,0 3 1,0 1 78,1 3 0,0 3 0,-1 0 0,0 2 0,4 4 0,2 1 0,1 1 0,2 1-17,1 3 0,1 1 1,-31 23-1,35-19 0,-1 1-1375,0 0 1,0 0 1463,-2 1 1,1 0-1,2 1 1,-1 0-1,1 0 1,-1 1 0,0 1-1,-1 0 41,0 2 0,0 1 1,-3 1-1,-1 1 0,1-1 1,-1 1-1,2 1 1,-1 0 28,2 1 0,-1 1 0,-2 0 0,-1 2 0,-1 3 0,-1 1 0,-1 1 0,0 1-44,0 1 0,0 0 1,-2 1-1,2-1 1,4-2-1,1-1 1,0 4-1,1 0-40,0 3 1,0 0-1,0 1 1,-1 1-1,1 2 1,1 0-1,1-1 1,1 0-118,1 1 1,0 0 0,-1 1 0,0 1-1,-1 3 1,1 0 0,-2 2 0,0 0-26,0 1 1,0 0 0,-4 2-1,0 1 1,3-4 0,1 0 0,-3 2-1,-1 1 82,-1 1 0,-1 0 0,11-19 0,0 0 1,-1 0-1,0-1 0,0-1 0,0 0 0,0 0 1,1 0-1,0 0 14,-1 0 1,1-1-1,-1 1 1,0 1 0,-1 1-1,-1 0 1,-1 1 0,-1 2-1,0-1-723,0 1 0,-1-1 0,1 1 765,3-4 0,1 0 0,0-1 0,-1 2 0,-1 0 0,2-1 0,-12 18 0,1 1 88,0 1 0,0 0-34,3-5 1,0 1 0,-1 5 0,1 1 0,2-5 0,2-1-1,1 0 1,0 0-66,0 1 1,0 0-1,-1 0 1,1 1-1,-1 3 1,0 0-1,0 2 1,0 1 0,0 0 1,0 0 0,12-21-1,0 1 1,0 0 0,-11 22 0,-2-1-1,13-22 1,0-1 0,1 1 2,-2 0 1,1 0-1,1 0 1,-1 1-1,0 1 1,1-1-1,-10 23 1,1 1-1,2-2 1,1 1-25,1-2 1,1 1 0,3-2 0,0 0-1,-1 0 1,-1-1 0,1-1 0,-1 0-49,0-1 0,1-1 0,2 1 0,-1-1 1,0-2-1,-1-1 0,0 2 0,0-1 38,-1 2 1,0 1 0,-4 1-1,0 1 1,1 0 0,-1 0-1,2-4 1,0-1 19,0-2 0,0-1 1,3-2-1,1-2 0,0-1 1,0-2 30,1 1 0,1-1-13,0-6 1,1-1 0,2 2 0,1-1-1,2-6 1,0-1 0,2 0 0,1-1-32,1 0 1,0 0-1,-5 32 1,-3-1-1,4-8 32,2-5 0,1-1 0,2-1 0,3-1-59,2-3 1,1-3-1,5-7 1,1 0 211,4 0 0,8-1-1,8-2 1,1-4-72,4 0 1,7-1-1,7-3 1,7 1 741,5-1 0,4-3 0,3-3 0,4-4-812,4-1 1,8 3 0,2-5-48,-2-1 109,-35-7 0,0 0 0,0-2 0,0 0 0,3 2 0,0 0 0,0 0 0,0 0-116,1 1 0,-1-1 1,0-2-1,0 1 1,1 2-1,0 0-934,1 1 0,1-1 914,1-1 0,0-1 1,4 4-1,-1-1 1,0 0-1,1-2 1,-1 2-1,1 0-12,-1-1 0,0 0 1,3 2-1,0-1 1,0-1-1,1 0 1,-1 1-1,1 1-41,0 0 1,-1 1 0,0 1 0,0 2 0,-2-1 0,0 1 0,1-1 0,0 1 92,0 0 1,1-1 0,4 3 0,0-1 0,-3-2 0,0-1 0,-1 0 0,0 0 34,0 0 1,-1-2 0,3 1 0,1-1 0,0 1 0,0 1 0,2-1 0,0 2 27,2 0 1,0-1 0,1-1 0,0-3 0,-1-1-1,0-2 1,2-1 0,0 0-154,2-1 1,0 0 0,3 0 0,1 0 0,-1 0-1,0-1 99,-1-1 0,0 0 0,3 2 0,0-2 0,-1-3 1,1-2-1,4 2 0,1 1 1,2-2-1,0-1-17,3 1 1,1-2 0,-2 1 0,0 0 0,-1 1 0,0-2 0,0 1 0,1-1 0,0-1 0,0-1 1,2 2-1,0-1 1,-2-2-1,-1 0 1,-3 0-1,-1 1 0,-1 2 1,0-1 0,-1 1 0,1-1 0,0 1 0,1-1 0,0-1 0,1-1 12,1 1 0,-1-1 0,-2 0 0,0 0 0,-3-2 0,1 0 0,0 2 0,0 0 20,1 1 1,1 0 0,-1-2 0,0 0 0,-1 2 0,1 0 0,-3 0 0,1 0 31,-1-1 1,0 1 0,1 0 0,1 0 0,-1 1-1,-1 1 1,1-2 0,0 1-49,-1 0 1,0 1-1,0-2 1,0-1 0,-7 1-1,-1 0 1,1-1 0,0 0-9,-1-2 1,1 1 0,0 1 0,0 0-1,-5-1 1,0 0-105,-4 0 1,-1-1 65,-1 0 1,0-1 0,-3-1 0,0 0 0,-1 0 0,-1-2 0,-2 1-1,-1-1-60,34-7 1,0 1 0,-14 0 244,-1-3-175,-9 3 1,1-5 0,-8 6 0,-5 1 39,-3 0 0,-5-6 0,-8 0 1,-5-1 32,-3 0 1,-7-6 0,-1 0 0,-1-8 463,-4-7 0,-8-3 0,-6-11 0,-7 0-438,-6-3 1,-4-8-1,-6-2 1,15 33-1,0-1-100,-2-2 0,0 1 1,0-1-1,-1 0 0,0 0 1,-1 1-1,0-3 0,0-1 64,-1-3 1,0 0 0,-5-3 0,-1-1 0,1-2 0,0-1 6,0 3 0,-1-1-26,0-1 1,1-2 0,0 0 0,0-2-1,0-4 1,-1-1-2,-1-2 1,0 0-153,1-3 0,1-1 1,-4-8-1,2-1 0,2 1 1,0-1-1,0 2 0,1-1 106,-1 1 1,0 1 0,-2-2 0,-2 1-1,1 0 1,-1 0 0,-1 2 0,-1 0 64,-1 0 0,0 0 0,1-1 1,0 0-1,8 22 0,-1 1 0,0-1 1,-1-1-1,1 1 0,0-1-18,0 0 0,0 1 1,-1-1-1,-2 0 0,-1 1 1,1-1-1,2 2 0,0-1 1,0 1-1,0-3 0,0 1 1,0-1-96,-1-2 1,1 0-1,0 0 1,0-2-1,0 0 1,0-1-1,1-1 1,0 0 0,0 1-1,0 1 1,0 1-1,0 0 111,1 1 1,0 0 0,0 0 0,1 0 0,2-1 0,-1 0 0,-1-2 0,0 1 0,1-1 0,0-1 0,1 0 0,0 0-28,-1-1 1,1 0 0,1-1 0,0-1 0,1 0 0,-1 0 0,1 0 0,1 0 0,-1 0 0,0-1-1,1 0 1,0-1-109,1 0 1,0-2-1,-1 1 1,0 0 0,0 1-1,-1-1 1,1-1 0,1 1-1,-1 1 37,1 2 1,-1 0 0,1 1 91,0 0 0,1 2 0,-1 0 0,1 2 0,0 1 0,-1-1 1,1 1-1,0 0 0,0 1 0,0 0 0,0 0 0,-1 0 65,1 1 1,0 1 0,0-1 0,0 0 0,0-1 0,-1 1 0,-8-22 0,-1 1 0,0 1 0,0-1-8,0 2 0,1-1 1,-1 0-1,0 0 1,0 3-1,1 0 1,-1 3-1,0 1-70,0 1 0,0 1 0,1 0 0,-1 1 0,0 1 0,0 1 0,1 2 1,-1 1-83,0 1 0,0 3 0,1 6 0,-1 3 0,0-1 0,0 2 0,0 3 0,-1 2 67,-1 4 0,0 0 0,-3-1 0,-1 2 0,-2 2 0,-1 1 0,0 1 0,1 0 0,-2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17379 6187 8579,'-8'-14'0,"2"-1"1624,6 1-619,0 6 0,0 3-364,0 10 0,5 3 0,1 6 0,0 2-91,1 3 0,2 4 0,-2 7 1,-1 2-231,0 2 1,4 4 0,-5-3 0,-2 2-133,-1 3 0,2 6 1,1 4-1,-2-1-231,-1 1 1,-2-2-1,0-5-401,0 0 374,0 0 0,0-6 0,0-3-674,0-4 575,0-7 0,0-3 1,0-5-727,0-1 304,0-6 1,5-3-718,0-10 1,-1-5 0,-2-7 226,3-2 1,-4-7 0,4 2 1080,-3-3 0,4-8 0,2-2 0</inkml:trace>
  <inkml:trace contextRef="#ctx0" brushRef="#br0">17437 6216 8579,'-13'-23'0,"3"3"1237,5-1-691,-3 5 1,7-5-1,-4 7 368,3-1 0,2 6 225,0-1-844,0 0 0,7 2 0,2 4 0,4 2 7,2 2 0,4 0 0,2 0 0,1 0-109,4 0 0,1 0 0,2 0 0,-1 0-105,1 0 0,6 0 0,2 0 0,1 0-208,1 0 0,1 0 0,6 2 1,2 1-60,-2 2 0,1-1 1,1-4-1,4 0 106,4 0 0,2 0 1,-1 0-1,1 0 63,0 0 1,1 0-1,1 0 320,3 0-297,-1 0 0,-3-4 1,2-1-1,5 2 5,4 1 0,-6 2 0,6 0 0,-3 0-45,-1 0 1,3 0 0,4 0 0,1 0-48,-4 0 1,-1 2-1,3 1 1,1 3 43,4 2 0,-4-3 0,4 3 1,-2 0 47,2 0 1,-34-6 0,0 1 0,4 1-1,1 0 1,0-1 0,0 0-46,0-1 1,0-1 0,-3 2 0,1 1 0,1-2 0,2 1-1,0-2 1,1 1 39,2-2 0,0 1 0,-4 2 0,1-1 1,1 1-1,1-1 0,-2 0 0,1 1-8,-1 0 0,1 0 1,1-2-1,0 0 1,1 1-1,0 1-96,1-3 0,0 1-74,-1 2 0,1 1 1,1-3-1,-1 1 0,3 2 1,0 0 5,3-1 0,1 0 89,1 0 1,1-1 0,-1 0-1,1 1 1,-2 0 0,1 0 0,0 0-1,0 1 12,1-1 1,0 0 0,3 0 0,0 0 0,0-1 0,1 0-1,0 0 1,-1 2 63,-1 0 1,0 0-1,-1-2 1,0-1-1,1 2 1,0 0 0,0 0-1,0-1 45,1 0 0,-1 1 1,-4 2-1,0 0 0,3-2 1,1 0-1,-3 0 0,-1 0 41,0 1 1,0-1 0,0 0 0,0 0-1,-2-1 1,-1-1 0,0 2 0,-1 1-119,0 0 1,-1 0-1,-1-2 1,-1-1 0,-3 2-1,1 0 1,0 0-1,0-1-13,2 1 0,-1-1 0,-3 1 0,0-1 0,1-1 0,-1-1-19,-2 3 1,0-1 0,1-1 0,0 0 0,-1 1 0,-1 1 0,0-2 0,1-1-132,-1 0 1,0 0 124,0 0 1,-1 0-1,-1 0 1,-1 0-1,-1 0 1,1 0-203,38 0 240,-38 3 0,-1 1 0,31-3 1,2 4-1,-4-3-11,-4-2 1,-6 0 0,1 0 0,-4 0 19,-6 0 0,-2 0 0,-7 0 0,0 0 0,0 0 1,-6 0-1,-2 0 1,-1 0-33,-1 0 0,1 0 1,-7 0-1,-1 0-16,-2 0 1,-7-5 0,2 0 680,-3 2-503,-1 1 499,-1 2-492,-6 0 0,0 0 182,-3 0-259,-3 0 1,4 2 255,-6 3-243,0 3 1,0 6 0,0 0 22,0 1 0,0 1 0,0 1 0,0 3-7,0-3 1,0 4 0,0 0-1,0 1 43,0 4 1,0-1 0,0 1-1,0-2-22,0 1 1,2 4 0,1 3-1,2 2-94,-2-2 0,-2-2 0,-1-1 0,0 0-1,0-1 1,-1 1 0,-2-2 0,-2-1-34,2-2 0,-4 0 0,1 3 0,-1-3 10,1-5 0,0-3 0,2-1-10,0-1 18,-8 0 1,11-4 0,-6-2 0,1-2 0,3-1 0,-7-5 12,-1 0 0,-2 0 0,-1 0 2,0 0 0,-1 0 0,1 0 0,-1 0-55,1 0 1,-7 0 0,-1 0 0,-2 0-42,0 0 0,0 0 1,-6 0-1,-4 0 75,-4 0 1,-4 5-1,-3 0 1,-3-1 6,-4 3 1,-8-6 0,-5 6 0,-7-2 27,-2-1 0,-6 6 0,40-7 0,-1 0 0,-3 1 0,0 0 7,-4 2 0,0 0 0,3-2 0,-1 0 0,-4 0 0,-1 0 0,1 0 0,0 0-76,-2 0 0,0 0 0,-2-1 0,-1 2 0,-2 0 0,-1 1 0,0-2 0,1 0 57,-1-1 0,1 0 1,-2 3-1,1-1 1,-1 0-1,0-2 1,-3 2-1,1 0-2,-3 0 0,0 0 0,1-3 0,1 0 0,-3 2 1,-1 0-1,3 0 0,0-1-89,0-2 1,-1 1-1,-1 1 1,-1 0 0,-1 0-1,0-1 1,-1 0 0,0-1 140,2 0 0,1 0 1,1 0-1,0 0 1,0 0-1,-1 1-857,0 0 1,0 1 815,-3-1 1,0 0 0,5-1 0,0-2-1,-2 1 1,1 0-137,0 0 0,0 0 139,-3 0 0,-1 0 1,2 0-1,0 0 1,-3 0-1,0 0-110,1 0 1,0 0 56,4 0 0,1 0 0,-2 0 0,2-1 1,1-1-1,1 1-23,-1-2 0,0 1 5,-2-1 0,1 1 1,6 2-1,2 0 0,-2-1 1,0 0-1,2 0 0,0-1 52,1 0 1,-1-1-1,0 0 1,0 0 0,-2 1-1,0 1 1,2-2 0,0 1 43,2 0 0,1 1 1,0-2-1,1-1 1,2 1-1,-1 0 0,1 0 1,-1 0 45,-1 0 0,1-1 0,5-1 1,-1 1-1,-2 0 0,0 1 1,3 0-1,1 0-26,1 0 0,-1-1 0,1 0 1,0-1-1,0 2 0,0-1 1,0 1-1,1-2 1,1 0 0,1-1 1,-2 2-1,0 0 0,-34-5 1,-1-1 5,-1 2 1,9-3 0,-3 4-1,2 1-30,-1 0 1,3-6-1,-1 4 103,0 1-104,2 0 1,11 2 0,2-1 92,1-2-138,0 5 1,0-5 0,2 5 0,2-4 58,2-1 1,3 3-1,2-3 1,4 0-454,4 0 0,5 0 0,4-3 0,2 2-10,3-3 1,-4 4 0,4-1-1,4-2 416,5-2 0,0 2 0,6-4 0,0-2 0</inkml:trace>
  <inkml:trace contextRef="#ctx0" brushRef="#br0">18372 6086 9972,'1'-21'0,"3"-1"1706,0 0 1,3 2-836,-2 11-721,-4 9 0,6 14 0,-7 12 0,-2 7-73,-3 11 1,4 0 0,-4 9 0,3 1-110,2 2 1,0 2 0,2 0 0,4-1-884,9 1 0,-1-2 0,7-4 926,0-4 0,7 3 1,9 1-1</inkml:trace>
  <inkml:trace contextRef="#ctx0" brushRef="#br0">19235 6201 9777,'6'-8'981,"-4"8"1,3 13-1,-4 8-538,-1 8 0,0 9 1,0 2-1,0 5-422,0 3 1,2 6-1,3-1 1,3 1-266,0-1 1,5-3-1,-4-7 1,4-2-623,1-2 0,-4-4 0,0-8 866,1-3 0,8-3 0,3-7 0</inkml:trace>
  <inkml:trace contextRef="#ctx0" brushRef="#br0">19969 6302 8764,'14'5'0,"2"1"0,0 4 838,-2 6 1,4 5 0,-8 9 0,1 4-244,-2 4 1,-2 8 0,-6 2 0,3-1-398,0-3 1,1 1 0,-5 0-1359,0-2 842,0-3 1,5-11 0,1-2 0,2-3-2575,4-5 2892,0-3 0,3-1 0,-1-1 0</inkml:trace>
  <inkml:trace contextRef="#ctx0" brushRef="#br0">20746 6259 10206,'8'11'1432,"-4"3"-1086,4 10 1,-6 5-1,3 10 1,-4 4 27,-1 5 0,0 3 0,2 6 1,1-1-498,2-3 0,0 1 0,-4-6 0,3-1-1205,0-2 1328,8-9 0,-4 0 0,6-8 0</inkml:trace>
  <inkml:trace contextRef="#ctx0" brushRef="#br0">21508 6259 8673,'15'1'545,"-1"4"1,-6 5 0,-2 11-1,-1 6 50,0 5 0,1 9 1,-3 3-1,2 5-388,-2 2 1,-1 8 0,-2-6-1,0-3-250,0-4 1,0-3-1,0 0 1,0-1-1225,0-4 0,2-9 1267,2-10 0,4 4 0,7-1 0</inkml:trace>
  <inkml:trace contextRef="#ctx0" brushRef="#br0">22227 6331 8393,'15'14'421,"-6"1"0,-1 1 0,-1 3 303,-4 5 0,-1 5 1,-2 4-1,0 5 35,0 4 0,0 6 1,0 2-547,0 1-191,-7-5 0,6 4 1,-4-6-1317,3 4 1021,9-3 1,-4 0 0,6-8 0,3-2 272,0-3 0,9-2 0,2-1 0</inkml:trace>
  <inkml:trace contextRef="#ctx0" brushRef="#br0">23019 6288 8232,'8'6'-138,"3"4"1,-5 9 1835,2 5-1235,-4 9 0,2 4 0,-6 10 0,-2 4 143,-2 6 1,-3 7 0,-4-5 0,3-3-266,2 0 1,1-1 0,5-1-1,0-3-730,0-1 1,1-7-1,4-6 1,5-4-260,3-6 1,1-1-1,0-10 648,1-3 0,5-2 0,3 3 0</inkml:trace>
  <inkml:trace contextRef="#ctx0" brushRef="#br0">23666 6604 8536,'0'15'523,"-5"-1"0,1 2 0,-1 5-55,-2 8 0,1 6 1,-5 8-1,3 2-60,1 3 1,-2-4 0,4 4 0,2-3-405,1-2 0,4-6 0,3-3 0,4-6-1235,4-4 1,1-4 1230,1-11 0,6 4 0,1-5 0</inkml:trace>
  <inkml:trace contextRef="#ctx0" brushRef="#br0">24616 6345 8323,'0'19'0,"0"2"0,0 3 305,0 7 1,-5 4-1,-1 9 1,-2 3 366,-4 1 1,0 5 0,-3-5 0,2-2-578,4-1 0,-2-2 1,4-3-1,1-5-566,-1-6 1,3-10 0,4 0 470,0-3 0,6-2 0,2 1 0</inkml:trace>
  <inkml:trace contextRef="#ctx0" brushRef="#br0">25465 6503 8411,'-8'21'0,"-12"2"0,4 5 0</inkml:trace>
  <inkml:trace contextRef="#ctx0" brushRef="#br0">25882 6547 8423,'8'-15'934,"-3"1"1,-4 4-240,-1 1 1,0 7 0,0 2-402,0 8 1,0 11 0,0 7-820,0 6 525,0 5 0,7 12 0,1 2 0</inkml:trace>
  <inkml:trace contextRef="#ctx0" brushRef="#br0">22400 6201 8279,'0'-43'163,"0"-3"0,0 3 0,0 6 946,0 5 0,-6 3 0,-5 0 263,-7 1-1081,2 5 1,-10-2 0,6 4 0,-3 0 169,-2 0 0,-7 4 0,-2 5 0,2 4-130,2 2 0,-1 1 1,-2 5-1,-4 2 0,-1 3-94,-1 4 0,3 10 1,-4 7-1,1 6 46,-1 6 1,0 6 0,2 4 77,4 4-260,4 4 0,1 10 0,0 6 1,15-33-1,1 0-117,0 1 0,2 0 0,3 3 0,2 0 0,3 0 0,1 1 0,1 3 1,1 2-151,-1 2 0,2 1 0,-2 0 1,2-1-1,-1 1 0,1 0 1,1-3-1,1-1 39,1-2 1,2-1-1,0-1 1,0-1-1,1-2 1,1-1 0,8 34 190,3-10 0,-3-4 0,5-12 0,-1-1 97,4-2 0,-1-6 1,1-3-1,1-9-54,2-5 0,7-7 1,1-7-1,0-2-52,1-3 0,4-9 1,-4-9-1,4-9-67,3-8 0,-4-4 1,6-9-1,-7-3-101,-3-5 0,0-11 0,-4-6-411,-3-5 327,-10 34 0,-4-1 1,-7-1-1,-2-1 1,1-4-1,0-3-43,-1-2 1,-2-3 242,1-5 1,-3-1-1,-5 0 1,-3 0-1,-1-1 1,-2 1-1,-1 3 1,-2 1 130,-1 2 0,-2 2 1,-3 3-1,0 1 0,1 5 1,-1 2-1,0 4 1,-1 2 162,-18-26 1,0 12 0,-5 14 0,-2 7-217,-3 4 1,3 15 0,-3 2 0,3 7-1405,2 7 1,6 11 0,4 13 1322,3 7 0,6 7 0,0 5 0,0 4 0</inkml:trace>
  <inkml:trace contextRef="#ctx0" brushRef="#br0">21796 9266 8163,'0'-34'0,"0"-1"728,0-2 0,-5 7 1,-1 1-1,-2 9 111,-4 4 0,-5 6 0,-4 2 0,-1 2-138,-4 2 0,-3 9 1,-3 6 179,-1 7-757,-7 4 1,10 12 0,-2 1 0,4 3 50,4 7 1,5 6-1,-2 10 1,5 1-68,8-1 1,0 3 0,4 0 0,0 3-233,3 7 1,9-4 0,5 4 0,6-7-38,3-3 0,4 3 0,6-5 0,3-3 184,2-4 0,-4-10 1,4-9-1,0-1 79,0-3 1,-1-9 0,4-9 257,-1-7-236,-7-6 1,9-2 0,-2-6 351,2-7-304,2-7 1,-4-14-1,-1-3 1,2-6 63,2-4 1,-6-3 0,-4-8-1,-5-2-137,-3-1 0,-6-8 1,0-2-1,-7-8-172,-8 38 0,-1-1 0,-6 0 0,-2 0 0,-2 0 0,-2 1 0,-1 0 0,-2 1 80,-1-1 1,-2 2-1,-22-28 1,-2 4 0,-5 12-204,-3 14 0,-6 17 0,3 9 0,-1 4-699,4 4 0,5 14 1,5 6-1,4 6 895,4 9 0,8 4 0,1 8 0</inkml:trace>
  <inkml:trace contextRef="#ctx0" brushRef="#br0">21710 9654 8127,'0'-14'0,"0"0"-209,0-1 841,-7 1-930,6 6 0,-4 2-756,10 6 279,-4 0 775,6 0 0,-7 0 0,0 0 0,0 0 0</inkml:trace>
  <inkml:trace contextRef="#ctx0" brushRef="#br0">22012 9482 8238,'4'-15'0,"1"1"93,-2 0 1,-4 7 0,-9 7 330,-9 8 1,-8 13 0,-8 6 0,-8 8-350,-9 7 0,-4-2 0,-1 6 0,1-4-149,3-4 1,4-6-1,7 0-311,4-6 385,9-12 0,15-7 0,7-7 0</inkml:trace>
  <inkml:trace contextRef="#ctx0" brushRef="#br0">21594 9496 12048,'16'7'544,"4"2"1,-4 10-1,4 5 1,1 4-709,3 0 0,3 8 0,0 2 0,-3 3-3488,-4 3 3652,2-1 0,-6 0 0,5 0 0</inkml:trace>
  <inkml:trace contextRef="#ctx0" brushRef="#br0">21853 9942 8323,'-9'-22'-72,"-1"3"0,7 3 0,0 3 72,6 3 0,11 4 0,9 6 0</inkml:trace>
  <inkml:trace contextRef="#ctx0" brushRef="#br0">21235 10273 7965,'1'-14'0,"3"-1"0,2 1 365,2 0 1,-3 4 0,3 0-62,-2-1-615,-1 5 376,-5-1 1,0 9-1,-2 1 146,-2 2 0,-4 6 0,-7-1 40,1 3 0,-1 1 0,1 0 0,0 1 226,-1-1 0,-1-4 1,-1-1-1,-4 3-42,-1 0 0,-2 8 1,-5-1-1,-2 0-93,-2 2 0,-7-4 0,-15 9 0,-12 4-267,29-12 0,-2 1 0,-6 2 0,-1 0 0,-2 0 0,-2 1 0,-3-1 0,-1 1-53,-2 0 1,0-1 0,1 0 0,1 0 0,1-2 0,2 0 0,5-2 0,1 0 51,6-2 1,0 0 0,-28 7 0,15-1 0,7-2-138,6 0 1,4 1 0,9-8 0,3 0-1768,5-3 149,9-6 1,6 4 1680,8-7 0,4 6 0,7 2 0</inkml:trace>
  <inkml:trace contextRef="#ctx0" brushRef="#br0">17940 8906 27210,'-9'-6'-2009,"-1"-4"0,7-2 1,-2-3-1,3 1 1682,2-1 1,7 1-1,2 0 1,7-1 1170,8 1 0,2 4 0,14 1 1469,5-3-1899,4 6 0,9 0 1,-1 6-1,2 0-213,4 0 1,4 0-1,8 0 187,2 0-463,-36 2 0,1 2 0,38 2 0,-38 0 0,1 0 0,-1-2 0,0 0 245,2-1 0,-1 0 0,33 7 0,-34-8 0,-1 0 0,38 2 44,-2-3 1,4-1-1,-6 0 1,-4 0-410,-8 0 1,-10-5 0,-6-1 0,-7 0-296,-7-1 1,-4-2 0,-5 2 489,-5-1 0,-1 0 0,1-1 0,3 2 0</inkml:trace>
  <inkml:trace contextRef="#ctx0" brushRef="#br0">19839 8503 26922,'0'-14'-4916,"3"6"1,7 3 5824,9 4 1,8 2 0,7 4 0,6 5-625,6 2 0,10 3 0,7-1 0,-3 2-169,-1 3 0,-9-3 0,-7 5 0,-9-2-443,-9 1 0,-5 5 1,-14-1-1,-11 3 53,-12 2 0,-23 6 0,-13 4 1,-13 1 227,29-21 0,-1 0 1,-4 2-1,-2-1 1,-3 0-1,0-1-354,0 1 1,-1 1 677,-5 1 1,1 0 0,7-2 0,0 1 0,-3-1 0,-1 0-690,1-1 0,1 0 411,3 1 0,0-1 0,-3-1 0,-1 1 0,1-1 0,1 0 0,-2 1 0,0-1 0,1 1 0,1 1 0</inkml:trace>
  <inkml:trace contextRef="#ctx0" brushRef="#br0">26011 9007 27906,'0'-6'-4916,"0"6"1,0 9 3306,0 9 0,2-1 0,1 7-305,2 2 1617,0 1 0,-1-3 0,3 0-319,1 2 519,-5-6 1,5 1 0,-5-6 133,2-1 0,0-3-551,-5-6 0,0-13 0,0-16 456,0-3 0,0-4 0,0-1 0,0-3-75,0-1 0,1-1 0,3-2 0,2 4 113,2 0 1,3 9 0,7-2 0,1 2 646,-2 4 0,4 3 0,-2 7 2003,-1 3-1833,-2 6 1,3 3 0,0 9 0,-1 6-290,-2 4 0,-2-2 1,1 7-88,-1 2-328,0 1 0,-4 0 1,-2-1-1,0-4-31,0-1 0,0 3 0,3-5 0,-3 0-397,-1 2 1,2-5 0,-2 3 0,-1-3-839,0-1 1,1-1-360,-2 0 1,-2-1 1064,6-3 1,-5-4 0,2-6-1</inkml:trace>
  <inkml:trace contextRef="#ctx0" brushRef="#br0">26889 8748 28180,'0'-14'-2458,"0"-1"0,0 9 1,0 7-1,-2 12 1038,-3 10 1,2 9 0,-6 3 0,-1 2 1704,2 3 1,-5 1-1,4 2 1,-4 0-220,-2 1 1,1 4 0,1-1 0,2 0-152,2-2 0,-1-2 1,-3-2-1,2-1-102,1-1 0,6-7 0,-4 1-899,1-2 85,2-9 0,5-1 1,-1-7-1,-2 1-173,-2-1 1240,0-6 1,5-2 0,0-6-1</inkml:trace>
  <inkml:trace contextRef="#ctx0" brushRef="#br0">26990 9295 21955,'30'-19'0,"3"-1"-161,6 3 0,2 2 0,1 6 3108,-4 4-1881,4 3 1,-12 2-1,4 0 295,-4 0-1405,-7 7 0,-4 1 0,-8 8 0,-3 1-742,-2 3 0,-1 4 0,-5-4 0,-1 3 224,-4 2 1,-5 3 0,-7 0 0,-4 1 347,-2 0 0,4-2 0,-3-1 0,1-4 8,3-1 1,2 3 0,2-5 0,1-1-412,4-3 0,2 0 270,7-1 0,12-4 1,3-2-1,8-2 460,7-3 1,5-1 0,9-2 428,-1 0 288,0 0 1,6-2 0,4-1 358,3-2-795,-5 1 1,-3 4-13,-9 0 0,2 0 1,-4 0-1</inkml:trace>
  <inkml:trace contextRef="#ctx0" brushRef="#br0">26414 9324 15652,'-35'-36'0,"8"0"0,11-1-1620,9 3 1,19 10 0,8 5 0,11 3 3070,7 2 0,4 6 0,4 3 1,7 3-553,9 2 0,10 0 1,8 2-1,-37-1 0,2 1-463,1 0 0,1 1 0,-3 2 0,-1 1 1,1-1-1,-1 0 0,34 9-201,-9 5 1,-18-3 0,-18 5 0,-16 0-631,-15 3 1,-17-2 0,-17 2 0,-17 0 360,-14-1 1,-12 2-1,29-15 1,-1-1 0,-2 0-1,-2 0 213,-2-1 0,1 0 0,1-1 0,0 0 0,-1 0 0,0-1 0,2-1 0,0 0 150,1-2 1,-1-2 0,1-3 0,0-2 0,1-2-1,0-2 1,4-3 0,1-2-139,4-2 0,3-2 0,-22-20 1,17-6-1,10-2-599,7-3 1,15 8-1,5-1-2296,12 4 2522,12 3 1,16 10 0,15 2 0,9 3 395,8 6 1,-26 8-1,1 2 1,3 2-1,1 2 1,3-1-1,1 0-218,3 0 1,0 0-1,-2 0 1,0 1 0,1 2-1,0 1 1,-2 2-1,-1 1-56,0 1 0,-2 1 0,-5 3 1,-1 2-1,36 11 0,-18 6-323,-21 2 0,-18 7 0,-19-3 0,-10 1 224,-15 1 1,-16-7-1,-16 1 1,-8-4 652,-8-5 0,32-13 0,0-1 0,-35 3 1,4-4 698,7-4 1,13-3 0,8-4 0,8-3-646,5-4 0,14-9 0,6-3 0,7-1-1358,3-4 1,14-1-1,9-2-2256,7 1 2631,16 5 1,-1-2-1,14 5 1,5 3 167,8 1 0,5 8 462,-37 5 1,1 1 0,5 1 0,-1 1 0,-1 0-1,0 0 1</inkml:trace>
  <inkml:trace contextRef="#ctx0" brushRef="#br0">29148 9381 8672,'-5'-29'0,"0"2"0,2 3 339,1 5 0,2 11-235,0 8 0,0 11 0,0 10 1,0 1-145,0 4 0,0 1 0,0 3 0,0 2-162,0 2 0,0 4 1,0-2-1,0-1 63,0 0 0,0 3 1,0-4-1,0-2-102,0-2 1,0-6 0,0-1-1,0-3-52,0-2 21,0-2 749,7-8 0,-4-8 0,6-11 0,3-7-185,0-6 0,8-5 0,0-4 0,1-4-125,0 0 0,4-4 1,-1 2-1,5-2 76,5-2 1,-4-1 0,5 3 0,-1 3 222,-1 4 1,7 10 0,-3 6 0,2 7 636,-1 6 1,-6 5 0,1 5 0,-4 6-37,-5 7 1,-3 4 0,-8 9-195,-4 2-1176,-2-2 1,-7 5-1,0-4 1,0 4 144,0 0 0,0-4 1,-2 3-1,-3 1-344,-4 2 1,1-3 0,-2 0 0,-1 1-802,-2 2 1,-3 5 1060,-3 5 0,-3 3 0,-7 7 0</inkml:trace>
  <inkml:trace contextRef="#ctx0" brushRef="#br0">21940 10374 29202,'-21'-6'-1569,"13"4"0,6-3 1,18 5 1465,16 5 0,15 9 0,5 9 0,6 1 361,4 0 1,13 1 0,-30-9 0,2 0 0,4 1 0,3 0-78,4-1 1,1 0 0,2-3-1,1-1 1,2 0 0,1-1-1,1 0 1,-1 0 29,2 0 1,1 0-1,2 1 1,0-1 0,2 2-1,0-1 1,-3 0 0,0-1-60,-3-1 0,0 1 0,1 1 1,1 1-1,0-1 0,0 0-82,1 2 0,-1-1-150,-4-1 1,-2-1 0,0 1 0,-1 1 0,-6-2-1,-3-1 1,0 0 0,-1 1 118,-3-1 0,-2 1 0,-3 1 0,-1 0 0,30 7 0,-16-2-169,-13-1 1,-14-6-1,-10 0-641,-3 1 1,-11 2 0,-12 1 0,-15 0 770,-13 1 0,-8 1 0,-5 3 0,-4 3 0</inkml:trace>
  <inkml:trace contextRef="#ctx0" brushRef="#br0">14833 11136 26773,'-5'-27'-4916,"0"3"1,0-1 3575,5 6 0,2 6 1286,3 8-175,-4 10 0,6 3 1,-7 8-1,0 1 219,0 3 0,0 5 0,0-3 0,0 2 40,0 0 1,0 0 0,0 4-1,0-4-171,0-5 1,0 2-1,0-2-393,0-2 1,1-7 0,4-5 1303,5-4 0,7-13 1,4-8-1,0-7-569,0-6 1,6-4 0,0-6 0,5-1-507,0 1 0,-2 5 0,-1 1 0,0 2 775,0 3 0,-2 8 1687,-3 5-1438,-4 9 0,-12 5 0,-3 12 1,-3 6-341,-2 4 0,0 10 1,-2 1-1,-3 4-37,-4 0 1,-4 3 0,-1-2 0,1-1-832,3-1 0,-2-3 1,2 3-1,-3 1-327,-1 1 1,-1 3 0,-1-5 725,-3 3 0,3 6 1,-5-3-1</inkml:trace>
  <inkml:trace contextRef="#ctx0" brushRef="#br0">14343 11755 25810,'-43'0'0,"3"0"-1064,7 0 1,14 0 1868,19 0 0,14 0 0,15 0 1,9-1-56,8-4 0,6-2 0,7-4 0,2 2-274,1-3 1,5 0 0,-1-3 0,1 1-269,1-1 0,4 6 0,-9-1 0,-3 1-374,0 1 1,-11-4-1,-6 8-1973,-8 1 1628,-11 1 0,-4 8 0,-11 4 1,-4 3-3965,-3 1 4168,-9 7 1,-7 1 0,-9 7 0</inkml:trace>
  <inkml:trace contextRef="#ctx0" brushRef="#br0">14789 12000 26108,'-12'-2'-2989,"4"-1"3542,8-2 0,12-1 1,12 1-1,5-3 382,5 0 0,1-3 0,5 6 1,-3 2-436,-2 1 1,-3 2 0,-7 0-972,-1 0-59,-12 13 0,5-2 1,-12 12-1,-2-1-93,-1 0 0,-9 7 0,-2 5 0,-4-2 119,-1-2 0,-1-3 1,1-1-1,1-4 174,3-1 0,2 3 1,5-5-1,-2-1-144,2-2 1,3-8-1,7-2 1,5-1 165,6 0 0,9-1 1,0-4-1,7-1-498,3-4 0,6 2 896,5-7 1,6 1-1,-3-6 1</inkml:trace>
  <inkml:trace contextRef="#ctx0" brushRef="#br0">19408 11338 12801,'-15'-21'0,"1"-3"-353,-1-3 0,1-2 0,0 0 1,-1 1 519,1-1 1,-2 5 0,-2 2 670,-1 1-440,-6 2 0,7 11 1,-4 3-1,-1 3 323,1 2 0,-2 7 0,-5 2 0,0 6-597,1 4 0,4 3 0,1 7 0,1 0-220,-1-1 0,6 6 1,-1 1-1,6 2-10,2 3 0,7-2 1,-2 2-1,3 2 31,2-2 0,0-2 0,2 2 0,4-2 117,9 2 1,5-6-1,9-4 1,2-6 242,2-3 1,10-3 0,9-7 0,0-3 12,1-2 0,0-1 0,6-6-587,3-4 556,4-3 1,-1-13-1,-4-3 1,-5-5 118,-3-4 0,-7-4 1,1-6-1,-9 1 111,-9 4 0,-4-4 0,-10 4 1,-7-4-232,-5-1 1,-5 5-1,-3 1 1,-6 2-259,-6 3 0,-12 1 0,-10 4 0,-2 3-238,-2 5 1,-5 9 0,-2 6 0,-1 2-510,-3 2 1,-1 3 0,1 5 0,3 8 671,1 5 0,-4 9 1,3 7-1</inkml:trace>
  <inkml:trace contextRef="#ctx0" brushRef="#br0">18731 12446 27637,'-28'9'0,"-1"1"0,0 3 0,-1 3-1244,-4 3 1,2 11 0,-6 1 0,-2 5 1163,-2 9 0,-1 3 1,-2 5-1,-1-3 76,-2-1 1,-6-4 0,3 4-1,-1-2 88,4-4 0,5 2 1,5-12-1,4-2-100,4-6 1,3 1 0,4-7-1,7-1-710,5-2 1,8-7-1116,-2 1 1555,4-7 0,7-3 0,2-8 0</inkml:trace>
  <inkml:trace contextRef="#ctx0" brushRef="#br0">19235 12374 14367,'14'16'0,"1"3"-1269,-1 5 0,7 5 1,5 4 2306,5 6-570,6 2 0,6 9 0,1 1 1,-1 2-359,0 0 1,-5-7-1,1 3 1,-1-2-266,-1-4 0,-7 2 1,-6-12-1,2-1-94,1-1 1,0-4-1,-3-2 1,-3-2-268,0-2 550,-5 4 1,11-9 0,-5 5 0</inkml:trace>
  <inkml:trace contextRef="#ctx0" brushRef="#br0">14703 13352 23961,'-8'7'-1949,"3"2"0,9 9 0,2 3 0,2 1 1200,3 4 0,-3 1 1,0 2-1,0-1 579,0 1 0,-3 0 0,3 0 0,-2-2 22,-3-3 0,-1-3 1,-2-7-1,2-1-307,2-4-179,-2 4 929,4-11 0,-4-2 1,1-11-1,4-5-1013,1-4 1,1-5-1,6-1 1,-1-4 669,0-4 0,6 1 1,0 4-1,1 0 458,0 0 1,5 1 0,-4 0 0,2 4 621,0 5 0,-5 3 1,3 3-1,-1 4 508,-3 4 0,-2 5 0,-2 5-1166,1 4 1,-7 9 0,-2 1 0,-1 0-249,0 2 0,-1-3 0,-4 4 1,0 1-608,0-1 0,0-4 0,-1 1 1,-2-2-156,-2 2 1,-6-3 0,1 5-1260,-3 0 1902,-1-5 1,-7 11 0,-1-4 0</inkml:trace>
  <inkml:trace contextRef="#ctx0" brushRef="#br0">14415 13899 25220,'-14'0'0,"0"0"0,1-2-1010,3-2 0,7 2 1,11-3 3128,6 4-1579,17 1 1,1-5 0,16-2 989,4-1-1217,4-1 1,8-6 0,7-1 0,7-1-138,-35 7 1,0 1 0,2-2 0,0 1-1,-3 1 1,1 0 0,-2 0 0,-1-1-3,37-7 1,-7 1 0,-7 1-1,-12 2-650,-10 4 1,-6 2 0,-6 7-342,0 0 0,-8 2 0,-7 3-2776,-7 4 3271,-6 4 0,-14 8 1,-3 1-1</inkml:trace>
  <inkml:trace contextRef="#ctx0" brushRef="#br0">15106 13899 29834,'-19'8'0,"0"-2"0,1-1-757,2 0 1,3 6 0,2-1 0,1 3 71,-1 1 0,3 5 0,-1 2 1,-2 1 488,-2 4 1,3 1 0,1 3 0,-1 2-14,2 2 0,2 0 1,6-6-1,0 0-105,0-5 0,0-2 1,0-6-1,1-1 32,4 0 1,3-1-1,8-3 1,2-4 389,1 1 1,6-6 0,-1 4 0,3-3-286,2-2 1,0-2-1,0-1 1,0-2-22,-1 2 0,6-5 1,-2 0-1,-3-2 54,-4 1 0,-2 4 1,2-3-1,-4 0-9,-5 0 0,0 3 0,-10-3 0,1 0 265,-1 0 0,-1-1 0,-5-6 0</inkml:trace>
  <inkml:trace contextRef="#ctx0" brushRef="#br0">15178 14014 25330,'-8'2'-1733,"3"3"1,10 9-1,3 10 1,2 3 879,-1 2 1,1 4-1,4 3 1,-1-1 208,-4 0 0,3 5 0,-6-2 0,0 5-1641,1 5 2136,4 4 0,-3 5 1,6 1-1</inkml:trace>
  <inkml:trace contextRef="#ctx0" brushRef="#br0">16760 14777 26926,'-27'0'0,"2"0"-700,1 0 1,8-2 0,0-1 2215,5-2-2598,7 0-1757,-2 5 3289,6 7-823,0 1 1,0 1-1,-2 1 1,-1 1 297,-2 2 0,-6 3 0,0 3 0,-7 7-492,-6 6 1,-3 6 0,-3 10 0,-5 6 167,-8 7 0,-7 0 1,22-29-1,0 1 1,1 1-1,0-1-98,0 2 0,1 1 0,2-2 1,2 2 456,-3 5 1,2 0 0,0-4 0,1 1 0,0 1 0,1 0 0</inkml:trace>
  <inkml:trace contextRef="#ctx0" brushRef="#br0">17552 14935 7941,'8'26'0,"6"1"0,9 5-7,4 3 0,9 8 0,8 8 0,5 4 409,2 4 0,-23-28 1,0 0-1,23 28 0,1-1 129,-4-7 0,-5-6 0,-5-9 0,-6-7-260,-6-8 0,-6-5 0,-5-3 0,-2-2-586,-4-1 1,-2-6 0,-7 6 0,-4 3 517,-5 4 0,-7 6 1,-13 5-1</inkml:trace>
  <inkml:trace contextRef="#ctx0" brushRef="#br0">15552 16388 24982,'-29'0'0,"0"-1"0,2-3-870,3 0 1289,3 5 0,2 9 0,0 9 1,0 5-734,-2 3 1,-1 3 0,-9 2 0,-1 4 245,-1 0 1,-5-2 0,2 1 0,0-3 101,-4-5 1,3-3-1,0 0 1,2-5-206,3-3 0,10-1 0,6-2 0,6-2-2038,4-2 1615,1 1 0,18 4 0,3 1 1</inkml:trace>
  <inkml:trace contextRef="#ctx0" brushRef="#br0">15940 16503 24770,'15'-6'132,"6"4"0,4-3 0,7 7-703,6 8 0,4 1 1,3 14-1,1 4 135,2 3 0,0 2 0,-5-5 0,-1-1-397,-4 1 0,2-5 0,-5 0 606,2 2 0,1 1 0,6 2 1</inkml:trace>
  <inkml:trace contextRef="#ctx0" brushRef="#br0">5035 8057 10929,'2'-19'0,"1"-2"-465,2-1 0,0 9-50,-5-1 1,-2 9-1,-3 2 1,-6 6 1851,-7 7 1,1 7 0,-7 4 1016,-2 1-1795,-1 2 1,-3 7 0,-2 2 564,-2 6-845,-6 2 1,3 2-1,-7 2 1426,-4 3-1468,-3 3 0,-7 7 0,29-29 0,-1-1 0,-2 2 0,0 0-13,-4 0 0,0 2 1,-3 3-1,0 2 1,-4 3-1,1 0 1,0 0-1,1 0-298,0-2 0,0 0 0,3 2 0,0-1 0,-3 0 0,0 0 0,-1 1 0,-1 0 45,-2 2 1,1-1 0,3-1 0,0 0 0,0 0-1,1 0 1,2-1 0,1 0-3,0-1 1,2 0 0,1-2 0,1 1 0,0-2 0,2 0 0,0-1 0,1 0 20,1-3 0,2 0 0,-23 28 0,-1-1 0,2-1 6,2 1 1,7-2 0,4-4-219,0-4 175,3-9 0,6 1 1,1-5-191,2 2 193,0-5 0,0 3 0,0-6 0,0-1 17,2 1 0,-4 0 0,5 0 0,1-2 38,-1-3 1,-3 1 0,3-4 0,0 0 37,1 0 0,0-2 0,6-5 1,1 1-96,4-1 0,2-4 64,7-1-194,0-5 1,7 2-1,2-6 1,6 0 553,4 0 1,3-5-1,7-1 676,0-2-760,6 5 0,-5-5 1,5 4-18,1 0-93,0-8 0,8 9 0,-1-5 368,0 2-356,6-5 1,3 4 0,7-4 0,3 1 212,5-1 0,5-2 1,6 1-1,-36 6 1,1 0-385,1 2 0,2-1 0,3 0 0,1 0 1,-1-2-1,1 0 0,2 0 0,1 0-39,1-1 1,1 1-1,2 0 1,0 1-1,1 0 1,0 1-1,-2 1 1,0 0-8,-1 1 1,-1 0-1,1-3 1,0 1-1,-2 0 1,0 2 0,-2-2-1,0 2 9,-2 0 1,-1 1-1,-1-1 1,-1-1-1,-2 2 1,0 0-1,1-1 1,0 1-13,0-2 1,1 1 0,2 2 0,0-1 0,-3-2 0,1 0-88,-1 1 0,-1 0 89,0 0 0,0 1 0,2 1 1,-1 0-1,2 0 0,-1-1 0,0 0 1,1-1-1,-1 2 1,0-1 0,0-1 0,-2 0 0,-2 0 0,1 1 28,0 1 1,0-1 20,-2-2 0,1 0 0,7 2 1,0 1-1,-3-3 0,-1 0 1,0 0-1,-1 0 29,0-1 0,0 2 1,-1 0-1,-1 1 1,0-2-1,1 0 1,-1 0-1,0 0 15,2 0 1,0 0 0,1 1 0,0 1 0,-2-2 0,0 0-1,0 0 1,0 0 17,1 0 0,-1 0 1,2 2-1,1-1 0,0-1 1,-1 0-1,0 1 1,0 0-21,-1 1 0,-1 1 0,37-1 1,-3 2-1,-5 0-67,-5 0 1,-3 0 0,-6-1 0,-1-3 28,1 0 0,-4-1 1,-4 5-1,-10 0-180,-8 0 0,-2 0 0,-9 0 473,1 0-326,-11 0 1,7-2 721,-13-3-720,0 4 0,-5-12-776,0 3 0,0 2 0,-2-1 264,-3-2 1,-3 3 0,-6-2 0,-2 0 190,-3 2 1,1-4 0,-4 2-1,-1-3 110,1-1 1,3-5-1,-5-1 1,-2 1-15,-1-1 0,-2 4 0,0-4 1,-1 3-91,-4-2 1,3 3 0,-6-5-1199,2 0 1402,-5 5 0,8-6 0,-8 2 2168,-5-4-1798,2-3 1,-8-3-1,3-2-60,-5-2 29,-3-6 1,-6 4 0,-1-8-1,3 1-22,0 0 0,3-6 1,-2-4-1,28 25 0,1 0-80,-1-1 1,0 0-1,-1 1 1,1-1-1,-28-27 1,-2 3 79,-1 5 0,-4 0 1,7 3-1,5 5-212,3 4 1,-4 0-1,3 5 1,-4-5-210,-2 0 0,-4 2 0,0-4 0,1-2-40,2-2 0,1-1 0,2 0 126,3 0 82,-3-1 0,12 3 0,-4-1 1,3 2 244,2 0 1,4-3 0,3 8 0,2 0-167,7 0 0,0 1 0,8 5 0,1 1-144,2-1 1,-2-5 0,2 1 0,4 2-116,-1 6 1,0-2-1,-1 4 0,1 1-128,3 3 0,-2-1 0,2 4 0,-3 4-206,-1-1 0,-2 5 1,-3 0-1,-4 1 154,1 4 0,-10 2 1,1 2-1,-2 4-463,-2 5 0,-4 4 0,6 7 970,1 8 0,8 6 1,3 8-1</inkml:trace>
  <inkml:trace contextRef="#ctx0" brushRef="#br0">5193 7899 9499,'0'-19'0,"0"0"0,2 1 0,1 2 33,2 2 0,0-1 1,-7 1 285,-3 0 1,-4 4-1,-9 2 1,-3 2 784,-1 2 0,-2 3 0,-5 1 0,1 0-321,-1 0 0,-5 6 0,2 4 1024,5 3-1504,-2 1 1,13 0-1,-1 1-315,6-1 89,4 1 0,7-1 1,2 2-1302,3 3 1244,3-3 0,12 5 0,6-7 1,4-1-73,4-3 0,1 1 1,-1-6-1,2-2 278,1-2 1,-2-1 0,-4-1-1,-1-2 82,-1-2 0,3-11 0,-10 0 0,-1-5-251,-7-4 1,-1 2 0,-8-1-1,-4-1-482,-4-3 0,-9 4 1,-9 4-1,-3 4-36,-7 8 1,-2 4-1,-9 8 61,-1 5 862,3 7 1,-9 19 0,5 2 0</inkml:trace>
  <inkml:trace contextRef="#ctx0" brushRef="#br0">8488 10302 27556,'-13'-2'0,"2"-1"748,1-2 0,6 1-1358,-6 4 0,7 1-172,-2 4 1,3-2 0,4 7 0,3 1 513,4 2 1,6 1 0,4 1 426,5-1-58,3 0 1,2 1 0,1 1 0,2 1 99,2 2 1,6 2 0,-2-3-1022,4 1 678,-5 0 1,2 0 0,-5 1 0,0-3 17,1-1 1,-10-1 0,3-1 287,-6 0 0,-3-6 0,-6-1-605,-4-1-590,-2-4 735,-7 4 1,-7 0-1,-1 2 1</inkml:trace>
  <inkml:trace contextRef="#ctx0" brushRef="#br0">9322 10748 24341,'7'-8'-3103,"-6"0"0,4 3 2191,-3-4 1,-2 1 721,0-2 1,0 5 0,-2-3-1,-3 2 795,-4 3 1,-6 1 0,-4 2 0,-3 0-164,0 0 1,-6 0-1,3 2 128,-7 2-533,1 4 1,-4 12 0,6 0-1048,1 3 1060,-1 1 0,5 3 0,2 0 0,1 0-84,3 4 1,7 2-1,3-1 1,2 2 39,2-2 0,9 3 0,5-1 0,4-4-134,5-5 0,4 3 0,6-6 0,-1 0 94,1-2 1,5-4 0,1-4 0,2 0 135,3-3 1,1-6-1,2 2 1,0-3 88,1-2 1,-6-7-1,0-2 1,1-4 137,-3-1 1,-2-6-1,-10 0 286,-5-3-350,4-1 0,-7-8 0,1 0 627,-6 0-1081,2 5 0,-11-10 0,3 5-1125,-4-1 993,-7-7 1,-4 9 0,-9-2 0,-5 4 56,-3 5 1,-8-1 0,-4 7-1,-2 5-665,-2 7 1,-5 4 0,0 4 1089,1 3 0,-4 9 0,0 8 0</inkml:trace>
  <inkml:trace contextRef="#ctx0" brushRef="#br0">9639 11252 9622,'0'-15'0,"0"1"-427,0-1 1,6 7 0,4 4 5355,3 2-4004,8 2 0,-4 6 0,7 6 1,3 4-372,5 3 1,0 6 0,7-2-1,1 1-255,1 0 0,2 0 0,0 3 0,-1-2-72,-4-1 1,2-6-1,-6 1 1,-2-3 0,-2-1 1,-3-3 0,-3 0 197,-4-3 0,-4-1 0,-4 3-820,-2-1 1,-2-5 195,-3 4 1,3 1-1,6 4 1</inkml:trace>
  <inkml:trace contextRef="#ctx0" brushRef="#br0">10589 11467 31976,'0'-14'-2458,"0"0"0,0 4 1,-2 2-1,-3 2 2451,-4 2 0,-4 3 1,-3 1-1,-3 1 596,-5 4 1,-4-2 0,-2 9 0,-2 4-609,-2 6 1,1 0-1,4 2 1,0 2-122,1 1 1,0 7-1,4-1 1,7-1-265,6-1 0,4 2 0,7 2 1,0 2-37,0 3 0,7-3 1,4 0-1,5-1-113,3 1 0,7-5 1,-1 0-1,6-5 910,2-3 1,1-8 0,-4 0 0,2-6-346,2-4 1,1-1-1,-3-7 1,1-2-18,-1-6 1,3-9 0,-1-5-1,-4-3 72,-4-2 0,-5-1 1,-8-4-1,-4-4-193,-4-4 0,-3 4 1,-4-1-1,-4-1 189,-9-1 1,-6-1 0,-9 4 0,-2 4-143,-2 4 0,-4 8 1,3 2-856,-2 4 1075,5 8 0,-3 2 1,6 6-1</inkml:trace>
  <inkml:trace contextRef="#ctx0" brushRef="#br0">10675 11885 24237,'1'-15'-2823,"4"1"1,3 6-1,7 3 4173,-1 4-708,0 1 1,2 1 0,2 4 626,1 4-1080,7 4 1,-2 2 0,8 1 0,3 1-84,2 2 0,-4 5 0,6-1 0,0 1-80,3 1 1,1 6 0,0-7 0,1 3-197,-1 2 1,5-1 0,0 1 0,-2 0 120,-1 0 1,-7-2 0,0-1 0,1-3-197,-2 3 1,-2-4 0,-8 1-1,-2-1-722,-1 1 1,-1-4 833,1 5 0,3-7 0,-5 4 0</inkml:trace>
  <inkml:trace contextRef="#ctx0" brushRef="#br0">12085 12388 13833,'-7'-24'0,"-1"2"0,-1 3 833,-1 6 1,1 5 0,-7 8 0,-4 2-208,-4 2 0,-3 3 1,-2 4-1,1-2-463,-1 3 0,-5 5 0,1 2 0,1 1-98,1 0 0,4 3 1,2 6-276,1-1 72,6 1 0,-1 0 0,8 0-856,1-1 894,7 1 0,-3 5 0,7-1 0,4-1-54,5-1 0,4-2 1,5-1-1,7-1 92,6-3 0,0-3 0,6-6 1,2-3 212,2-2 0,1 1 1,0-6-1,-2-2 162,-2-1 1,1-10 0,-5-5-1,-2-6-74,-2-4 0,-1-1 0,-12-6 0,-5-2-323,-7-1 0,-4-7 0,-4 1 1,-4-2-52,-9-3 1,-2 1 0,-12 0-1,-6 2-141,-5 2 1,1 6 0,1 9 570,-2 4 1,-2 4-1,-1 2 1</inkml:trace>
  <inkml:trace contextRef="#ctx0" brushRef="#br0">12099 12762 29004,'15'-12'-5558,"-1"2"5355,0 4 1,2 7 0,3 2 1872,5 2-1415,4 6 1,0 2 0,1 6 0,2 1-157,2 0 1,-1-2 0,6 7-1,2 3-91,2-1 1,-4 5 0,1-8 0,1 3-53,1 2 1,2 4-1,-1 1 1,-2-4-136,-2-4 1,-1 1 0,3-3 0,-3 2 101,-2-2 1,-6-4 0,-7-5 0,-1-1-657,-4 0 1,-1-1 0,-1-2 569,-1-1 0,7 0 0,1 4 0</inkml:trace>
  <inkml:trace contextRef="#ctx0" brushRef="#br0">13264 13122 21929,'-1'-8'-7169,"-4"2"7926,-5-1 1,-4 6 0,-5-3 1611,-5 8-2165,3-3 0,-11 12 1,3-2-1,-1 5-200,0 3 1,-4 2-1,1-2-308,1 5 261,1-3 1,9 5-1,3-5 1,4 1-286,6 3 0,2 1 0,7 0 0,2-2 300,3 1 1,9 2 0,10 2 0,2 0-150,-2 0 0,3-5 1,-3-2-1,3-1 129,2-4 1,-1-5 0,1-4 0,-2-2 234,-3-3 0,2-3 0,-5-5 0,-1-4 24,1-4 1,-3-8 0,-9-3 0,-2-3-267,-1-2 0,-4-1 1,-1-4-1,-7-4-54,-8-4 0,-12-2 1,-1-3-732,-5-1 556,-8 0 0,5 12 0,-5 4 333,1 6 1,8-1-1,-5 5 1</inkml:trace>
  <inkml:trace contextRef="#ctx0" brushRef="#br0">4978 11856 8980,'0'-19'0,"-2"-2"-606,-3-1 0,2 4 1,-7-3-1,1 2 1345,1 0 1,-7 0-1,3 4 1,-6 1 324,1-1 1,-1 6 0,0 1 0,-1 1-300,2 4 1,-4 2-1,0 2 1,-1 4-14,-4 5 1,0 9 0,1 5-183,1 3-641,0 8 0,-5 0 0,2 7 0,1-1 148,2 4 0,7 2 0,-2-4 0,4 0 119,6 0 0,-2 0 1,6 0-1,3 1-319,5-1 1,5 0 0,8 0 0,2 0-92,1 0 1,11-1-1,1-2 1,2-3 9,3-2 0,4-3 1,-4-8-1,3-5 162,-1-3 1,5-8 0,5-3 1039,-2-4-375,6-7 1,-6-8 0,7-12 1246,1-6-1201,-4-11 0,-1-3 0,-7-7 1872,-4-2-1961,4-1 1,-12-1 0,2-1 0,-6 1-310,-7-1 0,-10 1 0,-4-2 0,-5-1-627,-5 3 0,-4-2 1,-12 11-1,-6 3-146,-5 5 0,-13 6 0,2 12 1,-3 8-678,-4 7 1,-3 9 0,-9 7 0,-2 12 1143,3 10 0,-7 12 0,8 8 1</inkml:trace>
  <inkml:trace contextRef="#ctx0" brushRef="#br0">4632 12719 26107,'-6'-14'-2392,"-4"-1"1,2 7 0,-1 4 0,-2 2 3408,-2 2 1,-2 13-1,-1 6-1042,-3 7 53,-3 2 0,-7 6 0,0 1 522,1 2-389,-1 1 0,-5 7 1,-1 1-1,-2 4-86,-3 1 1,4-5 0,-1 2 0,2-3-175,3-2 0,-4-6 1,4-5-1,4-6 417,2-7 0,9-3 0,-3-2 0,4-1-1295,2-3 1,0 1 1136,-1-6 0,1 6 0,-1-3 0</inkml:trace>
  <inkml:trace contextRef="#ctx0" brushRef="#br0">3596 13597 25204,'-14'0'-177,"0"0"0,-1 1 0,1 3 0,0 2-192,-1 2 1,1 2 0,-1 6 0,-1 3 114,-3 5 0,-3 5 0,-7 4 0,-1 6 169,-4 2 0,-3 4 1,-6 3-1,0 3 50,0 0 0,-10 10 0,-1-5 0,-1 0 18,-1-2 1,2 0 0,26-24 0,0 1 0,1 0 0,0 1-27,-28 28 1,3-1-1,9-3 1,-2-1-84,-3-2 1,-2-1 0,-2 6-1,2-2-30,0-3 1,6 1-1,-6-5 1,2 1 51,0 0 1,5 1 0,6-6 0,1-4 138,-1 1 1,6-7-1,3-2 1,7-4-67,5-5 0,1 2 0,1-7 0,1-1-80,4-3-258,2-7-54,7-1 0,7-7 1,2 0 847,4 0 687,8 0 1,1 0 0,9-2-1,1-1-880,1-2 0,7-6 0,-2 2 1,6-4 115,4-2 1,1 3 0,5 0 0,-2 3-24,-3-2 1,7-2 0,0 0-1,5 2-104,0 1 1,-1 7 0,1-2 0,3 4-48,2 1 1,1 0 0,3 1 0,-1 4 98,-2 5 0,0 2 1,5 1-1,0-2-384,0-1 0,-5-5 0,-1 3-189,-3-2 116,6-1 0,-5-5 0,5 0-433,-2 0 456,-13 0 0,7 0 0,-11 2 0,-1 1-48,1 2 1,-9-1 0,-7-4 0,-5 0-98,-5 0 0,1 0 0,-6 0 359,-1 0 0,-7-1 0,-3-4 0,-1-5-81,-4-2 0,3-4 0,-1-2 0,-2-3-141,-1-1 0,-2 3 1,0-4-1,0 1-180,0-1 1,-2 0 0,-3-6-1,-4-2-337,-4-2 1,-1-4 0,-2-8-1568,-4-3 1652,-2-3 1,-7-13-1,-1-3-716,-4-3 1107,19 31 0,0-1 0,-5 0 0,0-1 0,2-6 0,1 0 0,-1-4 0,1-1 180,-1-2 0,1-1 0,-1 2 0,2 1 0,1 4 1,1 2-1,0 0 0,-1 1-173,1 2 1,0 1 0,-9-35 0,2 15 0,2 11-421,0 9 1,0 8 0,5 9 0,-1 2 622,1 3 0,-4 4 0,4 1 0,3-2 0</inkml:trace>
  <inkml:trace contextRef="#ctx0" brushRef="#br0">5280 12575 25802,'6'-8'-1602,"4"4"1,6 5 1487,8 9 0,8 7 1,17 17-1293,9 4 1357,-1 4 0,-20-18 1,1 0-1,-1 0 0,-2 0 1,1-1-1,0 0 59,-1-1 1,-1 1 0,32 25 0,-6 0 0,1-3-53,-5-6 0,-5 1 0,-9-4 0,-4-1-296,-4 0 0,-4 2 1,-4-7-1,-6-3-561,-5 0 0,-6 1 0,1 0 0,-5 1-2214,-4 0 2787,-1 0 1,0 6-1,0 2 1</inkml:trace>
  <inkml:trace contextRef="#ctx0" brushRef="#br0">6704 13798 21736,'-14'-12'-867,"-1"2"0,1 4 1,0 7-1,-1 6 1027,1 7 1,-7 8-1,-3 12 1,-3 4-106,-2 4 0,-1 7 1,-4 6-1,-4 5 13,-4 8 0,21-31 0,-1 1 1,0 1-1,-1 0 0,0 1 1,0 0-105,-1 2 0,0-1 0,-2-1 0,-1 0 1,2 1-1,1 0 0,-2 0 0,0 1-70,0 0 1,-2 0 0,0-1 0,0 0 0,-1 0 0,1 0 0,-1-1 0,0 1 125,0-1 1,1 0 0,-3 2 0,-1 1-1,2-3 1,-1 0 0,3-1 0,0 0-198,3-3 0,1 0 1,-16 34-1,3-6 1,2 2 154,3 3 0,8-7 0,3-5 0,2-5-82,0-3 0,1-9 0,7 3 0,3-3-21,2-3 0,1-2 0,5-6 0,0 0-111,0 0 1,2-5 0,2-2 0,8-1 50,5-4 1,1-2-1,4-4 1,0-3 136,1-2 1,1 1 0,5-4 0,1 2 114,4-2 0,1-2 1,5-1-1,-2 0-79,2 0 1,8 0-1,5 0 1,1-1 78,-1-4 1,8 3-1,-4-2 1,4 0-23,3 0 1,0 2 0,4-3 0,0 4 49,0 1 1,-2 0 0,-1 0 0,1-2 62,0-3 1,-4 4 0,3-6 0,1 1-48,-1-4 1,-4 2 0,2-1 0,-6-1-130,-4 2 0,-2-5 1,-5 4-1,2-2-57,-1 1 0,-7-3 0,-4 4 0,1-3 17,0 3 1,-10-4 0,2 5-380,-2 0 368,-6-5 1,0 5 0,-7-5-298,0 4 362,1-4 0,-6 5 1,-1-6-1,-1-2-15,-4-4 1,3 4 0,-1-4 0,0 1-72,1-1 1,-2-5 0,4 2 0,-2-1 12,-3 0 0,-1-1 1,-2-9-1,0-4-48,0-4 1,-2-7-1,-3-4 1,-4-6 68,-4-8 0,-3-10 0,7 30 0,-1-2 0,-2-3 0,0-1 163,-2-3 1,1 0 0,-2-5 0,-1-1 0,0-2 0,0 0 0,-1-4 0,1 0-132,0-3 0,0-1 0,0 5 0,1 0 0,2-2 0,-1 1 1,1 4-1,1 1-21,0 5 0,0 1 0,1 5 0,-1 0 0,0 5 0,-1 2 0,1 1 0,0 1-344,-14-32 1,-7 8 0,-7 11 0,-7 3-119,-5 5 0,-12 12 0,-8 7 0,32 18 0,-2 3-11,-2 1 0,-1 2 0,1 2 1,0 2 517,-2 2 0,1 2 0,-1 0 0,0 1 0,0 2 0,0 1 0,-2 0 0,0 0 0,0 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13380 11280 8109,'-5'-22'0,"-2"3"0,-1 3 1062,-3 1 1,-2 7 0,-1 5 234,0 6 1,4 5 0,0 8-1,-1 2-871,-2 1 1,4 7 0,-1-2-101,-1 3-345,-2 8 0,-3 2 0,-1 6 1,-2 2-95,1 3 1,-4 5-1,-2 7-80,-4 3 0,-2 7 1,-2 0 436,16-33 1,-1 1-239,-3 4 0,0 0 0,1-3 0,1 0 0,-3 2 0,0-1 0,2-2 0,0 0-201,-15 30 1,6-1 0,2-6 0,5-5 127,5-5 1,5-1-1,11-17 1,2-2-125,2-6 0,9 1 1,8-8-1,0-6 254,0-5 0,2-6 1,-2-1-1,2 0 157,2 0 0,-4-1 0,0-4 1,-2-3 86,0 0 0,5-3 0,-5 4 0,0 1-124,2 0 0,-3-4 0,7 4 507,6-2-542,-2 4 0,7-4 0,-2 5 0,4-3 124,4-2 1,1 3 0,0-3 981,0 2-1240,0 1 1,2 3 0,2-1 0,2-2-88,2 2 0,-4 1 0,1 2 0,-2 0-99,2 0 0,-3 0 0,3 0 1,-5 0 27,-5 0 1,-3 0 0,-6-1-1,-2-2 119,-3-2 0,-3-2 0,-8 3 165,-4-6 1,-1 4-1,-4-1-45,0 1 1,1-2 0,-5-6-368,0-1 122,-6 1 1,3-1-1,-5-1 1,0-1 87,0-2 1,-2-7-1,-4 0-299,-1-6 266,-5 2 1,2-13-1,-6 1 1,-2-6-38,-1-3 0,-2-6 0,1-7 0,-3-3 25,-2-7 1,15 36-1,-1-1 1,-2-2-1,-1 1 1,0 1-1,1 1-24,-1 1 1,0 1 0,-1-1-1,-2 2 1,1-1 0,-1 1-1,0 2 1,-1 1-876,-29-26 0,4 15 0,0 16 1156,2 11 0,-12 14 0,2 10 0</inkml:trace>
  <inkml:trace contextRef="#ctx0" brushRef="#br0">11222 12877 12865,'1'-51'0,"4"5"0,5 6 2049,2 6 1,-2 12-461,-1 8 1,-1 12 0,4 10 0,-4 2-1964,-2-1 1,-1 6 0,-5 5 0,0 1 232,0 0 0,0 9 0,0-1 0,-2 3 364,-3 3 0,-7 2 1,-9 8-1,-1 3-67,-4 4 1,-1 1 0,-4 3 0,-1 5-209,-1 3 1,11-29-1,-1 2 1,1 2-1,1 0 1,-1 0-1,-1 1-79,1-1 0,-1 0 0,2 0 0,-1 0 0,1-1 0,-1-1 0,1 2 0,1-1-74,0 0 0,1-1 1,-16 26-1,6-6 1,0-3-180,1-2 0,0 2 0,5-6 0,3-3 524,4-5 0,2 0 1,1-5-1,2-2 43,1-2 1,7-6 0,-2-10-342,4-1 0,2-1 0,4-4-515,5-4 706,3-3 1,3-7-1,3-1 609,5-2-502,3 4 1,6-8 0,3 2-1,0-3 128,4-1 1,7 4-1,2 1 1,2-1 82,4 2 1,1-3-1,3 5 1,2-1-199,1 1 1,2 1 0,-3 5-1,3 0-28,1 0 1,1 0 0,1 0 0,-5 0-64,-3 0 0,-1 2 0,-1 1 0,-1 3-382,-3 2 0,-3-3 0,-7 3 1,0 0-122,0 0 1,-1 0-1,-4 3 1,-6-1 20,-6 1 0,-1-5 0,-4 1 0,0-2 90,0-1 1,-7 1 0,-5-6 385,3-4 1,-1-3-1,0-8 1,-3-2 136,-2-1 0,1-7 0,-4 2 0,2-4-236,-2-6 0,-1 2 0,-2-6 1,0-2-41,0-2 1,0-3 0,-2-1 0,-3-4-110,-4-1 1,-6-1-1,-4-8 1,-5-2 250,-3-5 0,-7 1 1,-1-1 379,-2-2-415,15 34 1,0 0 0,-1-3 0,-1-1 0,-1 2 0,-1-1 0,1 2 0,1 0-63,0 2 1,1 0-1,-23-27 1,0-2 0,-2 6-37,1 4 0,2 4 0,2 7 0,0 4-212,0 4 1,5 5 0,1 5 0,2 5-401,3 3 0,1 7 0,3 1 0,-1 0-246,0 0 0,8 6 932,7 2 0,-7 0 0,5 6 0</inkml:trace>
  <inkml:trace contextRef="#ctx0" brushRef="#br0">9063 12791 11216,'7'-43'0,"1"1"0,0 6 0,-3 5 443,-4 6 1,-2 9-1,-4 1 515,-5 9 1,-3 6-1,-4 5 2668,-7 4-3326,0 10 0,-19 10 1,0 10-1,-10 4-147,-8 5 1,28-20 0,-1 1 0,-4 5 0,-1 1-22,-1 3 0,-1-1-146,-5 0 1,1 0 0,1 5 0,0 0 0,-2-1 0,-1 0 0,1 1 0,1-1 120,-1 0 1,1 0 0,-3 3 0,1 0 0,4-4 0,0 0 0,3-3 0,2 1 73,2-3 1,1 0 0,3-2 0,1 0 0,2 0-1,2 1 1,-26 26-62,5-5 1,9-12 0,8-9 0,3-6-394,4-4 0,12 0 0,-1-8 79,5-3 0,5-7 1,7 2-1,8-1 188,5-4 0,7-1 0,10-2 0,4 0 147,4 0 0,2 0 1,3 0 180,1 0-210,6 0 1,-8 0-1,7 1 271,2 4-365,0 3 0,-2 6 0,0 1 0,1-1-27,2 1 0,2 1 0,1 1 0,2 2 133,1-1 1,7-2 0,1-2 0,7-1-114,-37-8 0,1 0 1,3-1-1,-1-2 0,35-4 1,2-2 96,-38-1 0,-1 0 1,0-2-1,0 0 0,34-11 1,-11-1 246,-8 1 1,-15 2 0,1 2 0,-7 0-183,-8-1 1,-5 6-1,-9-1 1,-2 0-162,-1 2 1,-7-4 0,2 2 179,-3-3-363,-2-1 0,-2-2 0,-3-3-659,-4-5 687,-4-3 0,-3-2 0,-2-2 0,-2-2 77,-3-6 1,-1-9 0,-5-6-1,-1-7-213,-4-6 0,2-5 0,14 34 0,-2 0 0,1-3 0,0 0-68,0-1 0,1-1 0,-3 0 1,0 0-1,2 0 0,0 0 1,-1 1-1,-2 0-1170,1 4 0,-1 0 1,-14-34-1,2 21 1340,4 14 1,1 11 0,0 12 0</inkml:trace>
  <inkml:trace contextRef="#ctx0" brushRef="#br0">11783 12949 26012,'-23'0'0,"2"0"0,1 0 768,-4 0-299,-3 0 1,-4 13 0,-2 6 0,-6 9-827,-2 5 0,-4 4 0,0 8 0,0 1 753,4 2 0,1 0 0,-3-5 1,1 0-1093,4 0 0,4-6 1,12-3-1,6-4 351,5-1 0,7-7 0,-2-1 0</inkml:trace>
  <inkml:trace contextRef="#ctx0" brushRef="#br0">11912 13295 19618,'-13'-8'-646,"2"1"1,-13 9-1,-3 6 333,-5 11 1,-11 7 0,-12 15 0,-7 6 462,27-22 1,-2-1 0,-1 0 0,-1 0-1,-2 2 1,-1-1 0,2 1 0,0-1-8,1 1 0,0 0 1,0-3-1,1 0 0,4 1 1,1 0-1,-24 19-528,14-5 0,17-2 1,12-9-1,9-3 140,8-5 0,11-9 1,9-4-1</inkml:trace>
  <inkml:trace contextRef="#ctx0" brushRef="#br0">11869 13870 19501,'-48'2'0,"-2"3"412,-1 4 0,0 10 1,-5 7-1,0 4-391,-3 4 0,3 8 1,5-1-1,1 5-537,4 1 1,8-9 0,7-4-1,11-4-435,10-1 0,8-8 0,9-5 874,7-5 1,13-8-1,10 3 1</inkml:trace>
  <inkml:trace contextRef="#ctx0" brushRef="#br0">10589 10935 26784,'7'-22'-2894,"0"1"1,-7 6 1842,0 1 0,1 6 1073,4 3 1632,-3 4-1028,4 1 635,-6 0-12,0 6-2982,0-4 1599,0 4 1,0-4 439,0 2-696,0-2-714,0 4 316,0-6 2612,0 0-1736,0 7-14,0-6-59,0 6 3,0-7 2355,0 0-354,7 0 26,-6 0-2354,6 0 293,-7 0 2236,0 0 187,6 0-2129,-4 0-278,4 0 0,-6 0 0,6 0 0,-4 0 0,4 0 0,-6 0 0,0 0 0,7 0 0,-6 0 0,6 0 0,-7 0 0,0 0 0,6 0 0,-4 0 0,4 0 0,-6 0 0,0 0 0,0-7-704,0 6-949,0-6-140,0 7 3355,0 0-1678,7 0-136,-6 0 254,6 0 1,-7-1-2405,0-4 2201,0 3-67,0-4 502,0 6 962,0 0-1093,0-6-2000,0 4-29,0-4 1980,0 6 315,0 0 1,4-2 1375,1-3-426,0 4-839,-5-6-2316,0 7 4905,0 0-998,6 0-1600,-4 0-471,4 0 0,-6 0 0,0 0 0,2-4 0,3-1 0,-4 0 0,6 5 0,-7 0 0,0 0 0,6 0 0,-4 0 0,4 0 0,-6-2 0,0-2-723,0 2 0,2-4 578,3 6-105,-4 0-64,6 0 256,-7 0-448,0 0 522,0-7-25,6 6 2474,-4-6-2455,4 7-5,-6 0 227,0 0-232,0-6-458,0 4-1545,0-4 1996,0 6-470,0 0 1984,0-7-3616,0 6 15,0-6 150,0 7 4228,0 0-188,0-6-2117,0 4-1918,0-4-47,0 6 3264,0 0 644,0-6-2131,0 4-2323,0-4-292,0 6 7320,0 0-2333,0-7-2265,0 6-1881,0-6-160,0 7 3732,0 0 109,0-6-1876,0 4-1800,0-4-61,0 6 4644,0 0-655,0-7-2115,0 6-2145,0-6 257,0 7 3731,0 0 159,0-6-1915,0 4-1612,0-4 104,0 6 3926,0 0-712,0-6-1616,0 4-2440,0-4 342,0 6 3565,0 0 741,6-7-475,-4 6-2110,4-6-380,-6 1 0,2 4 1361,3-3 0,-4 2-73,4-2 844,-3 4-1993,-2-12-1392,6 12 1957,-4-6 0,6 6 812,-4-4-497,-2 3 0,6-6-500,-3 3 335,-4 4 1,7-6-16,-3 7 248,-3 0 1716,4 0-1768,-6-6-2707,0 4 546,0-4 257,0 6-844,0 0 0,0 6 1,0 2-1</inkml:trace>
  <inkml:trace contextRef="#ctx0" brushRef="#br0">22084 13367 20938,'14'-21'0,"0"-2"0,1 1-308,-1 3 0,-4 3 0,-2 2 618,-2-1-1028,-1 7 971,-5 8 0,-6 5 0,-4 8 0,-4 4-235,-6 4 0,3 8 0,-7 6 0,-3 2-26,-5 3 1,0 3 0,-7 3 0,-1 4-69,-1 1 0,-4 10 1,21-27-1,0 2 0,-3 2 1,0 1 62,-3 1 1,-1 0 0,1 0 0,-1 1-1,-2 2 1,-1 1 0,0-1 0,-1 0 26,0 0 0,0 0 0,3-2 1,0-2-1,2-1 0,1-1 1,2-2-1,1-2 116,-23 24 1,2-6 0,9-9 0,4-5 154,4-9 1,8 0 0,2-9-1,4-2-317,2-1 0,6-1 1,2-3-1,1 0-87,0-3 0,0 1-385,5 4 133,0-6 1,0 0 0,2-5-1574,3 2 1285,-4 0 0,12-3 747,-3 2 0,2-2 1,3 3-1,-1-4 50,1-1 1,-1 0-1,0 0 1,2 0 111,4 0 0,2 0 0,7 0 0,-1 0 132,1 0 0,6 0 0,4 0 0,4 0-93,5 0 0,3 0 1,7-1-1,1-2 217,3-2 1,-1-5-1,4 4 1,1-2 374,-1-3 0,3-1 1,2 1 1175,-3 2-1853,-3-1 0,-6-4 1,-3-1-1,0 3-118,-2 2 0,-7-3 1,0 5-1,-4 0-25,-4 3 0,-6-1 1,2 0-1,-5-1 73,-5 1 1,-4 1 0,-5 3 118,-1-2 1,-4 0 0,-2-5-152,-2-2 0,-1-2-376,-5-2 1,1 3 0,3 0 0,0 3-206,0-2 1,2 3 0,-1-2-206,-2-1 0,3-2-380,-1-1 509,0-1 1,-5 1 0,-2-2-1419,-2-3 1484,2 3 0,-11-10 1,4 5-1,-4-1 422,-2-4 0,-4-1 0,0-2 0,2 1 55,1-1 0,1 0 1,1 0-1,-1 1-275,1-1 1,-2 0 0,-2-1 0,-1-2-6,2-2 1,-6-6 0,-1 2 0,-4-4 243,-6-1 1,4 0 0,-6 0 0,3 0-24,-1-1 0,2 3 1,8 2-1,5 8-168,3 5 0,3 4 0,4 4-1284,4-1-144,3 6 651,2 7 1,7 25-1,1 5 1</inkml:trace>
  <inkml:trace contextRef="#ctx0" brushRef="#br0">22098 13266 24397,'0'-14'-8536,"0"4"6482,0 0 1764,0 1-59,0 1 621,0 1 0,0 6-182,0-4-248,0 3-1408,0-4 1518,6 6 2095,-4 0-200,11 0-216,-12 0-774,6 0-229,-7 6-2027,6-4 1858,2 4 0,7-12 0,-1-2 0</inkml:trace>
  <inkml:trace contextRef="#ctx0" brushRef="#br0">23422 11021 27511,'0'-14'-2217,"0"0"1,0-1 0,1 2 0,2 2 1792,2 2 1,0-1 0,-5-4 24,0-1 1,2 6 1005,2-1-205,-2 0 1,6-2-352,-3 2-367,-4 4 1,6 7-863,-7 4 1166,0-3 1,0 6-344,0-4 1,1-2 844,4 3 1,-3-2-750,3 2 69,-4-4-561,-1 12 291,0-11 1,0 6-814,0-3 1857,0-4-414,7 6-161,-6-7 2268,6 0-670,-7 0-2245,0 0 364,0 6 274,0-4 0,0 10 0,0-4 0</inkml:trace>
  <inkml:trace contextRef="#ctx0" brushRef="#br0">21997 8575 27278,'0'-14'-2964,"0"4"0,0 1 0,2-1 2371,3 2 0,-4-5 478,4 4 0,-2-2-166,2 1 1007,-3 4-985,4-1 540,-6 6 0,0-7-2072,0 3 1,0 5-273,0 0 2082,0 0 1,-6 19-1,-2-3 1</inkml:trace>
  <inkml:trace contextRef="#ctx0" brushRef="#br0">24429 13367 10474,'0'-15'0,"1"1"457,4-1 0,3 1 1,6 1 793,1 4 0,-1 2-890,1 7 0,-7 7 0,-4 2 1,-2 4-488,-2 1 1,-3 7 0,-5 3 0,-7 5 293,-1 5 1,-6 2 0,-2 8-247,-3-1 161,-2 0 0,0 6 1,-1 4-1,-4 3 91,-4 2 0,-4 6 0,-1 4 0,22-32 0,-1 0-139,0 0-1,1 0 1,2 2 0,0-1 0,-18 31 0,0 0-286,0-1 0,7 1 0,0-11 0,6-6 63,3-4 1,2-11-1,4-2 1,1-4 365,-1-1 0,7-6 0,4-4 0,2-3-368,2-2 0,0 5 1,0 0-1,0-1-217,0-2 1,6-2 0,4 1-733,3-1 912,-5-6 1,5 3 0,-4-6 393,4-2-7,8 5 1,-5-6 0,5 3-1,-2-4 139,0-1 1,5 0-1,-2 2 1,2 1-27,2 2 1,9 0 0,-3-5 0,6 0 291,7 0 1,13-5-1,1 0 1,5 0 80,4-1 0,8 3 1,2-5-1,-1 0-116,-4 0 0,1 5 0,-12-2 0,-1 3-118,-2 2 0,2-5 0,-2-1 0,-3 0-140,0-1 0,-2-4 0,2 1 0,-2-2 7,1-3 1,2 1 0,-7-1 291,1 1-402,2 0 0,9-1 0,-1 3 0,-7 0-141,-9 3 1,-5 6 0,-10-4 0,-4 2 68,-4 1 0,-3-1 314,-4 5 0,-7-2 200,-3-3 0,-4 2-1367,-1-6 0,-1 1-539,-4-2 0,2-3 665,-7 4 0,0 1 0,-2-2 0,0 0 88,3 2 1,-1-4 0,-6 2 0,-1-4 75,-2-6 1,-7-2 0,0-8 0,-6-4 140,-6-4 0,-5-7 1,-5-8-1,21 23 0,0-2 130,-3-2 1,-1-1 0,-2-1-1,0-1 1,-2-2 0,-2-1 0,1-2-1,-1-2-113,-1-3 1,-1 0 0,-2-4 0,-1 1-1,-2 1 1,0 2 0,2 4 0,-1 3 83,1 3 0,0 2 1,-1 5-1,-1 4 0,-1 3 1,-1 3 223,-1 1 0,-2 3 0,1 1 0,-1 2 0,-1 4 0,1 2 0,-2 6 0,1 2 0,-2 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6503 1669 8829,'8'-6'0,"-2"-4"0,-1-3 392,0-1 0,-1-1 1,-4 1-1,2 0 207,3-1 0,-4 1 0,3 1-253,-8 4 0,-2-4 0,-5 5 0,0 0-199,-5 3 0,-4-1 1,-5-1-1,-1 1 86,-4-1 1,0 1 0,-9 3 6,-1-2-113,-1 0 1,-2 0 0,-1 1 155,1 0-188,-6-4 1,4 7-1,-5-6 1,2 3-110,0-1 1,0 0 0,7 5 0,1-2 30,2-2 1,-1 2-1,-2-3 1,2 2 32,6-2 1,2 4 0,1-4 0,-2 3-53,-2 2 1,1 0 0,4 0 0,0 0 6,1 0 1,-6 7 0,-1 2 0,0 2 4,-1-1 0,-2 8 0,3-4 1,0 2 7,0 0 0,-4-2 0,6 2 20,1 4-26,-5-4 0,7 9 0,-4-6 191,4-1-188,1 4 1,5 1 0,1 5 0,1 1-8,0 0 0,4-5 1,-1 0-1,3 3 13,2 5 1,-6-2 0,3 4 0,2-4 19,4-1 1,2 2 0,-6 1 0,2 3-13,4 1 0,-4-4 0,5 4 1,-2-3 82,1 1 0,1 4 1,-3-4-1,3-2 55,1-2 0,3-3 0,2-1 0,-1-2 40,-2 1 0,0-4 0,5 0 43,0 0-174,0-5 0,0 9 0,0-6 0,0 1-76,0 0 1,0-2 0,0 4-81,0-1-16,0 5 1,0-9 0,0 6-223,0-2 294,0-2 1,5 0 0,0 0-1,-2-1 50,-1-2 0,2 3 0,1 0 0,0-1 41,1-2 0,-2-2 0,4 0 0,0 1-23,-1-1 1,1 1 0,4-3 0,-3 0 4,2-3 1,2 1 0,2 4 0,-1-1-35,0-4 1,1 4 0,1-5-221,3 0 212,-3 5 1,6-7 0,-4 6-62,1-3 61,7-6 1,-9 5 0,7-4 224,2 0-274,1 1 0,-3-5 1,2 0-1,2 0-69,4 0 0,7 5 0,-6 0 0,1-2-61,1-1 0,-3-1 1,6 2-1,2 2 79,2-2 0,-4 4 0,1-2 1,-1-1 115,-1 3 0,7-4 1,-4 5-1,0-2 136,2-2 1,-1-3 0,4 1 0,0 1-102,-2 2 1,4 0 0,-9-5-113,3 0 84,3 0 0,-1 0 0,0 1-265,0 4 152,-6-3 0,4 4 1,-2-6-1,2 0 42,3 0 0,-1 0 1,1 0-1,3 0 43,1 0 1,1 0 0,-2 0-1,1 0 22,-2 0 0,4 0 0,-3 0 0,1 0-47,2 0 0,-5 5 1,4-1-1,-1 1-2,0 2 1,2-6 0,-2 6-1,3-3 1,0 1 0,0 2 0,-3-4 1,5 2 12,3-2 1,1 3 0,1-1 164,-1-2-94,7-1 0,-4 3 0,2-1 180,-3 0-145,-1-3 1,-1 4 0,1 0-9,-1-2-48,7 5 0,-9-6 0,2 2 0,-1 0 15,0 0 0,3-2 0,0 3 0,0-4-9,-3-1 1,-1 0-1,2 0 1,1 0-10,-1 0 1,1 0 0,-1 0 0,1 0-37,0 0 1,1 0 0,1 0 0,3 0 14,-2 0 1,2 0 0,1 0 0,4 0-9,5 0 1,1-1-1,6-2 1,-2-4-11,-3-1 0,5 0 1,0-3-1374,0 1 1464,-2 7 1,-6-5-1,0 5-41,0-2-80,0 0 0,-7 1 0,-2-1-31,-4 2 33,-2 1 1,3 2-1,-1 0 1,-2 0-130,-6 0 0,2 0 0,-2 0 0,2 0 40,0 0 0,-5 0 1,3 0-1,0 0 55,0 0 1,-3 5-1,3 0 1,-1-2 49,-4-2 0,4 4 0,-2 0 0,0-2 471,1-1 1,-4-2 0,3 0 0,-2 0-259,2 0 0,-1 0 0,4 0 182,-2 0-368,-1 0 0,0 0 0,0 0 1,-1 0-134,-3 0 1,0 0 0,-1 0 0,1 0-30,4 0 0,4 0 1,5-2-1,1-1-9,-1-2 1,-1-6-1,-1 1 1,-1-2 268,5-3 0,-3 1 1,3 0-1,-5-1 57,1 1 1,1-1 0,0 1 0,-5 0-18,-8-1 1,0 1 0,-4-1-1,2 1-148,2 0 1,-6-1-1,-5 1 1,-5-1-109,-3 1 0,0-5 0,3-2-26,-3-1 126,3 4 1,-11-7-1,4 4 259,-4-2-175,-2-1 1,-4-4-1,-2-1 1,0 0 1,0 0 0,-5 1 1,3-1-1,-1 0-11,0 0 0,0-1 0,-5-2 1,-2-2-63,-3 2 1,-1-3 0,-5 2-1,1 1-30,-1 1 1,-7 1 0,-1-2-1,0-2-52,-2 2 0,3 2 0,-6 0 0,-1-2-10,-2-2 0,-2 0 1,-1 6-1,-2 1-53,-2 3 1,-3-5 0,2 3-122,-3-1 221,-7-5 0,7 10 0,-9-6 0,-2 3-1,-2 1 0,-2 2 1,-5-4-1,1 4 46,-1 1 1,-1-3-1,-2 3 1,-1 0 12,1 0 0,-3 2 0,0 5 1,-1-1-133,-4 1 1,0 0 0,1 1 0,2 2-18,2 1 1,-5 2 0,4-3 0,-1 3 64,4 2 1,-2-4 0,2 4 0,-1-1 54,-1 1 0,5 1 0,-3 3 1,3-1 52,1-2 1,-6 1 0,-1 4 0,-1 0-35,4 0 0,-2 0 0,2 0 0,-1 1-37,-1 4 0,3-3 0,-4 2 0,-1 0 6,1 0 1,1-2-1,-5 3 1,0-2 7,6 2 1,-5-2-1,3 5 1,-4 0-21,-3 0 1,5-3 0,-7 3-1,6 0-12,-1 0 1,-3-3 0,-3 3 0,-2 0 4,2 0 0,2-5 0,1 3 0,-2-1 74,-3 0 1,4-1 0,-4-4 0,2 0 33,-2 0 0,1 0 0,-6 0 1,2 0-14,7 0 1,-3 0-1,0 0 1,-3 0-24,38 0 0,-1 0 1,-33 0-1,34 0 1,-1 0-1,-38 0-29,-2 0 0,40 0 1,0 0-1,-1 0 1,-1 0-1,1 0 1,0 0 10,0 0 0,0 0 0,0 0 1,1 0-1,0 0 0,1 0 1,0 0-1,-1 0 30,-2 1 1,0-2 0,-36-3 0,39 1 0,0-1 0,-34-4 73,3-3 0,-1 3 0,-2-1 0,-2-3 129,2 0 1,1 2 0,2 0 0,-1-1-198,-4-2 1,-3 4-1,37 5 1,0 0-1,0 0 1,0 1-263,-1 2 1,1-1-1,0-1 1,0 0-1,0 0 1,0 1-1,-1 0 1,1 1-416,0 0 0,0 0 1,-3 2-1,-1 1 1,-1 2-1,-1 0 627,-3 3 0,0 1 0,2 3 0,1 2 0,-4-1 0,0 0 0,-1 1 0,0 1 0,-2 0 0</inkml:trace>
  <inkml:trace contextRef="#ctx0" brushRef="#br0">13293 2288 10631,'-14'-7'0,"-1"-1"0,3-1 0,0 1 1623,3 1-462,6 3 1,4 4 0,12 1-1,8 2-488,6 2 0,7 0 1,14-5-1,4 0-278,4 0 1,8 0 0,7 0 0,7-2-255,-35 0 1,0 0 0,4 0 0,1 0 0,-2-2 0,0-1 0,1 0 0,1 0-104,0 1 1,1 0-1,2-2 1,0 1 0,-1 2-1,-1 0 1,-3-1-1,0 1-32,-4 0 0,0 0 1,33-7-1,4 4-462,-1-2 338,-11 5 1,-3-4-1,-17 7 1,-8 0-175,-5 0 1,-5-5-1,-5 1-2000,-5 0 610,-9 3 0,1-1-523,-6-3 0,-1 2 2134,-4-6 1,-6-1-1,-2-4 1</inkml:trace>
  <inkml:trace contextRef="#ctx0" brushRef="#br0">14804 1799 8870,'-15'-5'780,"1"0"1,0-5 449,-1 6 1,9 0-819,6 9 1,8 3 0,11 5 0,7-2 9,6-1 0,4-1 1,9 4-1,2-2-223,0-1 1,6-1 0,-5 6 0,0-1-129,2 1 1,-6-1 0,3 2 0,-7 2-112,-7 1 1,-9 6-1,-6-1 1,-7 4-165,-6 0 1,-10-4 0,-6 0 0,-8 2 25,-10 1 0,-5 0 0,-6-1-1601,2-2 1290,0 0 0,-5 5 1,-2 1 488,-3 3 0,-3 4 0,-7 6 0</inkml:trace>
  <inkml:trace contextRef="#ctx0" brushRef="#br0">16717 1482 8478,'-12'-42'-10,"2"4"0,2-2 0,5 7 0,-2 2 4301,2 6-3718,1 4 0,4 21 0,1 9 1,2 14-411,-2 9 1,0 11 0,0 11 0,2 7 175,-2 6 1,-1 2 0,0 0 0,1-4-150,2-1 0,-1-2 0,-2-4 0,1-2-183,2-3 0,0-5 1,-5-12-1,0-7 461,0-8-127,0-5 1,0-16 0,1-8 0,2-10-179,2-4 0,6-8 0,-1-9 0,3-2-437,1-2 1,2-2 0,2 0 0,1 0-31,-1 4 0,-2 9 1,-2 3-452,0 8 527,1 5 1,-1 8 0,0 5 0,1 8-9,-1 9 1,1 13 0,-1 10 0,0 2 415,1-1 1,-1 0 0,1 4-1,1-2-5,3-2 1,-2-6 0,6 0-1,-1-6-16,0-7 0,2-8 1,5-3-1,-2-2 24,-3-2 1,2-9 0,-5-5 0,0-4 19,-1-5 0,-1-4 0,-4-5 1,-1-1-151,1 0 0,-3-1 0,-2-2 1,-5-2-58,-4 2 0,-1 2 0,0 3-450,0 3 212,0-4 1,-1 17-1,-4-2-339,-5 5 0,-1 5 1,0 10-598,1 7 1043,1 7 0,-4 8 0,3-1 0,4 3 207,0 2 0,4-1 1,-3 5-1,4-2-9,1-3 1,1-1-1,4-4 1,5-2 107,2-1 0,3-6 1,1-1-1,1-4-217,3-3 1,0-7-1,-2 2 1,3-4-672,1-1 0,-3-6 1,4-5-1,-3-5-87,-2-3 1,0-5-1,-1 3-959,2-2 1344,1 0 1,-6-6 0,0 0-179,1 0 694,-1 7 0,-6 1 0,-3 7 1,-2 1 1749,2 3-1263,-3 4 1,4 12-1,-6 4 1,0 3-368,0 1 0,0 0 0,0 1 0,0-1-629,0 1 1,2-3 411,2-2 0,4 9 0,7-3 0</inkml:trace>
  <inkml:trace contextRef="#ctx0" brushRef="#br0">17868 1525 10560,'-9'-13'0,"1"2"5976,1 2-5314,2-1 0,7 4 0,3 4-1026,4 5 1,4 8 0,3-3 0,2 2-94,1 0 0,7-6 0,-2 6-1369,3 1 1282,2-4 1,-1 4-1,1-5 1,0 2 180,0 3 1,-2 0 0,-2 1 0,-2-3 572,-2 2 1,-7 2-1,-6 2 1,-2-1 490,-3 0 1,-3 6 0,-6 0-1,-7 3-290,-4 2 1,-2-4 0,4 0-1,1-2-360,-1 0 0,7 7 0,4-4 0,2 2-215,2 0 0,2 0 0,2 5 0,6 1 55,3 4 1,0-4 0,-4 5 0,-4-1-3,-3 0 0,-2 6 0,0-4 341,0 1-134,-7-2 1,4-3 0,-7-1 172,-1-4-57,-2-8 1,4 0 117,-1-9 0,7-5 0,-2-10 490,4-5-703,1-9 1,0-3 0,0-9 0,0-1-458,0-1 1,0-7 0,0 1-1,0-2-479,0-2 0,1-1 0,2 1 0,4-1-313,1-4 1,1 3-1,6-5 1,-1-1 593,1-6 0,1-1 1,1-6-1,4 2 345,1-1 0,-3-1 0,4 5 1386,-2 2-884,-2 2 1,-5 20-1,1 8 666,-1 11 0,-1 10 0,-2 12 61,-1 8-731,-7 14 1,10 10 0,-6 10 350,1 5-493,5 9 1,-11-1 0,4 4 0,-1 1 42,0-1 0,0-10 0,-5-1 0,1-6-330,4-5 0,-3 2 0,2-13-16,-2-5 0,-2-8 432,0-14 0,5-6 0,0-14 0,-2-1-26,-2-3 1,4-3-1,2-7-283,1 0-13,1 0 1,1 2 0,-2 3-1,0 5-505,0 3 0,-3 3 183,4 4 0,-1 9 0,3 11 1,-3 6 110,-1 7 1,4 3 0,-3 2-1,2 0-408,-1 0 0,1 0 0,2-1 1,0 1 648,-3 0 0,7 0 0,7-1 0</inkml:trace>
  <inkml:trace contextRef="#ctx0" brushRef="#br0">19163 1640 8424,'-14'-14'0,"-1"-1"1199,1 1 0,6 4 0,2 3-356,-1 0 1,6 4 0,-4 9 0,3 9-880,2 7 0,0 5 0,2 4 0,1 2-344,2 6 1,4-3-1,-2 3 1,-1 1-882,1 1 1,2-2 0,-4-1 1260,-2 2 0,-1 2 0,-2 1 0</inkml:trace>
  <inkml:trace contextRef="#ctx0" brushRef="#br0">18976 1957 9405,'-5'-15'0,"-1"1"0,-1 0 1178,1-1 0,1 6 0,5-1-678,0-1 0,7 3 0,2 0 1,6 1-487,4 4 1,8 2 0,8 1 0,4 1-2168,5 4 1,3-2 2152,10 7 0,4-7 0,11 3 0</inkml:trace>
  <inkml:trace contextRef="#ctx0" brushRef="#br0">19969 1799 8339,'-15'0'932,"6"1"1,-1 2-121,-1 2 0,-2 6 1,-1-3-1,-1 2-289,1-1 1,1 1-1,4 6 1,4 2-379,3 1 1,2 0 0,2-5 0,3 1-244,4-1 1,6 1 0,4-3 68,5-2 31,-3-4 1,4-6 0,-4 0 363,1 0-306,-4 0 1,3-4-1,-9-3 1,0-1 187,-3-3 0,-6-2 1,2-1-355,-3-1-121,-2-5 1,-7 4 0,-2-4 0,-6 4-1075,-4 2 0,3 0 0,-3-1 71,3 1 0,2 1 1,-1 4-679,1 4 1908,6 3 0,8 2 0,8 0 0</inkml:trace>
  <inkml:trace contextRef="#ctx0" brushRef="#br0">20300 1583 8339,'6'-45'0,"4"-1"127,2-2 0,-2-2 0,0 5 0,-1 2 1976,-1 6 1,-1 12-1425,-7 6 0,0 11 1,0 9-1,0 14-304,0 12 0,-2 14 0,-1 14 0,-2 4 0,2 3 1,1 10 0,2-3-1,0 1-309,0 5 0,5-3 0,0 3 1,0-4-697,1-4 0,0 0 0,6 3 0,-4-2-716,-2-6 1,-1-9 0,-5-7-2211,0-6 3556,0-5 0,-13-12 0,-3-3 0</inkml:trace>
  <inkml:trace contextRef="#ctx0" brushRef="#br0">20113 1957 8255,'-8'-15'780,"3"1"1,3 0-1,2-1-5,0 1 0,3 1 1,5 3-1,8 4-448,5 0 1,10 4-1,7-3 1,3 4-1043,3 1 1,-1 1 714,0 4 0,7 3 0,1 6 0</inkml:trace>
  <inkml:trace contextRef="#ctx0" brushRef="#br0">22084 1827 8155,'-7'-14'0,"-1"0"0,-6 1 1123,-1 3-656,1-3 0,0 12 0,-2-4 0,-3 3 159,-5 2 0,-2 0 1,0 2-1,2 4-399,-1 9 0,4 1 0,2 6 1,4 0-178,6 1 1,2-1 0,7 4 0,0-2-146,0 1 1,12-4-1,4 0 1,4-3-280,6-4 1,1 4 0,2-10-1,0 0-42,0-4 0,-6-2 0,1-4 0,0-1 284,-1-2 0,-2-6 0,-7 2 0,-1-6 183,-4-4 0,3 3 1,-8-3-1,1 4 253,2 6 1,-6-4-735,4 3 307,-3 4 0,4 1-58,4 10 0,-2 3 1,0 6-1,0 2-680,-1 4 0,1 0 861,2 4 0,9 4 0,-3-6 0</inkml:trace>
  <inkml:trace contextRef="#ctx0" brushRef="#br0">22702 1683 8215,'10'-12'107,"-1"2"165,1 4 0,0 6 0,-2 1 0,0 6 628,0 7 0,-4 7 0,4 9 0,0 4-541,0 4 1,-3 4 0,3 1 0,-1 0-452,-4 0 1,-2 0 0,-1-1-1,0-4-625,0-4 1,-1-1 0,-2-2 716,-2-4 0,-13-8 0,2 2 0</inkml:trace>
  <inkml:trace contextRef="#ctx0" brushRef="#br0">22702 1971 8924,'2'-19'0,"1"-2"0,2 0 712,-2 1 1,5-4 0,2 4 0,2 3-53,3 1 1,1 6-1,1 1 1,4-1 159,2 2 1,0 2 0,5 6 0,-3 1-418,-1 4 0,-6 3 0,1 8 1,-3 2-712,-2 1 1,-1 6 0,-3-1 0,-4 4 9,1 0 1,-6 0 0,4-3 0,-3-2-639,-2-3 1,0 0-1,0-6-138,0 0 1006,0-6 1,-2 3 451,-3-6 1,4-6-1,-4-11 1,5-5-112,5-7 1,3-3 0,6-2 0,0 0-155,1 0 0,-1 1 0,2-1 1,2 0-186,1 0 1,5 7-1,-3 3 1,-1 3-178,1 1 1,3 7 0,-5 4 0,-1 4-167,-2 4 0,-3 6 0,-2 9 1,-2 4 100,3-1 0,0 3 1,3-4 209,-1 2 53,1-6 0,-1 4 1,0-7 327,1 1-197,-1-7 0,1-2 0,1-6 865,3 0-634,-3 0 0,4-6 0,-5-5 0,-1-5 125,1-4 0,-3-4 0,0 4 1,-4-1-185,-2 0 1,0-3 0,-2 3 0,0 1-250,0-1 0,-4 2 0,-7 4-425,-7 1 1,-1 6 0,-4 3 0,2 5 89,-3 5 0,4 4 0,-3 9 1,3 3 143,2 1 1,0 2 0,1 5-28,3 0 122,4-1 1,1 0 0,0-3 0,2-1 104,1 2 0,4-4 1,3 1-1,4-3 202,4-2 1,6-4 0,2-3 0,0-3 28,0-1 1,9-4 0,-1-6-1,1-5-120,1-5 0,-3 0 0,3-9 0,1 0-7,1-1 1,-1-1 0,-6-5 0,-4-1-82,-1-4 1,-3 4-1,-9-3 1,-4 2-151,-3 2 1,-4 7 0,-3 3-1,-4 4-22,-4 6 1,-3 2 0,-2 7-478,-1 0 402,0 7 0,4 1 0,3 8 199,2 3 49,-3 3 0,12 7 1,-6 0-1,2 0 107,1-1 0,-1 0 1,5-3-1,1-2-207,4-3 1,-2 4 0,7-4 0,1-3-507,2-1 1,1-1-1,1-1 564,-1 0 0,7-6 0,1-1 0</inkml:trace>
  <inkml:trace contextRef="#ctx0" brushRef="#br0">24644 1799 10152,'-12'-15'0,"0"2"633,3 4 0,-1 2 0,-4 7 0,0 0-85,-1 0 0,6 7 1,1 4-1,1 5-321,4 3 1,1 2 0,2-4 0,0 3-243,0-3 1,7 4 0,2-3 0,4-4 125,2-3 1,-1-6 0,2 3 96,3-2-137,-3-1 1,5-6 0,-7-3 0,-1-2-14,-3-2 1,2-3 0,-4-7 0,0-1-107,-3 1 0,-3-2 1,-4-1-1,-3 0-201,-4 0 1,-4 1 0,-1 4-1,-1 0-525,1 3 1,-1 8 0,1 0 91,0 4 0,6 7 0,3 5 0,3 5 40,2 3 0,7 7 1,2-4-179,4 1 638,8 4 0,1-6 0,7 3-57,0-5 70,0-10 1,6-2 0,3-7 34,4 0 142,1 0 0,0-13 0,2-6 0,1-7 313,2-3 1,0-7 0,-6-6-1,-4-4 858,-4-1 1,-4-4-1,-3-3 1,-3-4-189,-5 1 1,-9 2-1,-5 14 1,-5 4-585,-5 8 0,-3 9 0,-7 10 0,1 5-493,0 4 1,-1 12-1,1 6 1,-1 9-117,1 9 0,5 7 0,-1 4-89,-1 2 215,-2 13 1,3-9-1,1 11 770,-2-4-488,4-1 0,-4-1 1,5 1-1,-2-1 7,-4 1 0,6-7 1,0-5-1,1-4-783,0-4 0,-5-6 0,4 0 0,0-6-1282,-1-7 1852,-4-3 0,3-2 0,-6 1 0</inkml:trace>
  <inkml:trace contextRef="#ctx0" brushRef="#br0">24932 1986 8161,'0'-20'0,"0"1"2372,0 2-1717,0 1 0,0 1 0,2 1 0,3 1-147,4 3 0,6 4 1,4 4-1,6-1-898,7-2 1,3 1 0,5 5-1,-1 4 390,1 5 0,1 2 0,2 3 0</inkml:trace>
  <inkml:trace contextRef="#ctx0" brushRef="#br0">26486 1957 8269,'0'-21'0,"0"-1"0,0-1 0,-2 4 1440,-2 3 1,0 2 991,-5-1-1915,6 7 1,-5 4 0,4 8-389,0 6 0,-6 4 1,4 5-1,-1 5-173,1 4 1,1-1-1,3-2 1,-1-1-114,-2 2 1,1-5 0,4-2-431,0-3 1,1-3 488,4-4 1,-2-10-1,7-14 1,1-9 24,2-8 0,1 0 0,2-4 1,2-1-42,1 0 0,7 5 0,-4-1 0,2 4-23,0 5 1,-7 5-1,3 9 1,-4 5 201,-2 4 1,-1 9 0,-2 6 851,-1 8-706,-7 6 1,3 7 0,-6 3 0,0 4 91,0 1 0,0-5 0,0 1-1150,0 1 301,0-5 1,0 0 0,2-6-1,3-2 546,4-3 0,10-3 0,4-7 0</inkml:trace>
  <inkml:trace contextRef="#ctx0" brushRef="#br0">27349 1928 8556,'5'-10'1143,"0"1"0,0 7-825,-5 2 0,-2 11 1,-1 10-1,-4 2-53,-1 2 1,5-2 0,-3 1-1,1 0-348,0-2 1,0 3-1,4-5 1,-2-3 487,-2-1-103,0-1 1,7-7 0,2-5-1,6-6-133,3-7 0,1-8 1,2-2-1,2-3-213,1-2 0,5-1 0,-3 1-315,1 1 309,-4 6 1,4-3 0,-4 7 0,1 1 13,-2 3 0,-5 4 0,-4 8 267,-2 2-94,-1 4 0,0 12 1,-1 0-1,0 1-107,-3 0 0,-6 5 0,1-4 1,0 0-799,3-3 1,1-3 0,0-1 0,0-1-801,0 1 1,1-7 1567,4-4 0,10 4 0,7 0 0</inkml:trace>
  <inkml:trace contextRef="#ctx0" brushRef="#br0">27853 1971 7347,'0'-16'0,"0"-1"0,0-3 2421,0 3-1682,0 7 1,-5 5 0,0 10 0,0 5-272,-1 3 1,4 6 0,-2 2-1,2-1-213,2 1 0,0 3 0,0-3 0,0 0-86,0-1 0,2 0 1,1-6-1,3 0-65,2 1 1,-3-1 0,5-1-27,1-3 0,2-4 0,1-6 42,0 0 0,-1-11 1,-2-5-1,-3-3-170,-1-2 0,-3-5 0,-4 2 0,0-3-604,0-2 0,0 5 0,-1 2-2783,-4 1 3437,3 2 0,-4 5 0,6-1 0</inkml:trace>
  <inkml:trace contextRef="#ctx0" brushRef="#br0">28270 2086 11082,'0'-14'969,"-6"6"0,-2 2 1,-7 6 71,1 0-782,-1 0 1,1 4 0,0 3 60,-1 1-316,1 8 0,4 0 0,2 3 0,2-3-30,3-2 1,1 1-1,2-1 1,0 0-6,0 1 1,2-7 0,2-3-3,6-4 1,3-1 0,1-1 0,2-6 37,3-7 1,-1-7 0,4-8 0,-1-1 77,-3-4 0,3 1 0,-1-10 0,3-7-9,2-4 1,-4-6 0,0 0-1,-2-1-58,0 5 0,-4 6 0,-7 14-343,-2 7 181,-1 13 0,-5 11 1,-2 10-108,-3 5 0,2 10 1,-6 7-1,-1 7 180,2 3 1,0 1-1,5 5 1,-2 1 43,2-1 0,1-2 1,2-1-1,0-1 114,0 1 0,0-5 1,0-2-1,2-4 90,3-5 0,-2 2 1,6-9-1,3-2-60,0-4 0,3-8 0,1 0 1,1-4 32,3-4 0,3-11 1,-2 0 178,2-5-208,-6 3 0,10-9 1,-4 3-162,-1-3 112,-1-2 1,-2-4 0,-1-1-155,-5 2-27,1 2 0,-13 7 0,4 4 1,-3 3-437,-2 2 0,-2 6 216,-3 3 0,-1 10 1,-5 5-1,3 4 138,2 5 0,-4-3 1,5 5-1,2-2 85,1 0 1,2 5 0,0-3 0,0 0 151,0 0 0,0-2 0,0-5 0,2 1-33,3-1 1,-2-1-1,7-4 266,1-4-159,1 3 0,3-6 1,-1 2-1,2-4 344,3-4 0,-1 0 0,6-5 285,2-2-617,1-2 1,0-3-1,-1-2 1,-3-1-11,3 2 1,-4 2 0,1 4 0,-2 3-173,-4 2 1,-1-4-1,-1 5-80,-1 2 0,-4 3 1,-2 5 220,-2 4 1,0 9 0,-2 1 0,0 0 235,-1 2 1,-1-3 0,-2 4 0,0 0-20,0 1 1,0-6-1,0 3-147,0-4-17,-6-8 1,-2 4 0,-7-4-1504,1 0 995,0-1 1,-7-2 0,-3-1 365,-3 0 0,-15-3 0,-3-1 0</inkml:trace>
  <inkml:trace contextRef="#ctx0" brushRef="#br0">25076 3194 8745,'0'-32'0,"0"3"0,0 5 2919,0 2 1,-2 12-2163,-2 1 0,-3 17 0,-2 8 0,2 5-419,1 4 1,4 4 0,-2 3-1,2 2-324,2-2 0,0-2 1,0-3-1,2-1-796,2-2 0,-1-7 1,5 4-1,0-2 782,0 0 0,8 1 0,7-6 0</inkml:trace>
  <inkml:trace contextRef="#ctx0" brushRef="#br0">25292 3050 8266,'0'-16'496,"0"-3"0,1 8 0,4-3 0,5 2 733,3 4 1,1-3 0,0 6-1,1 2-453,-1 2 0,1 1 1,-1 0-700,0 0 1,-6 6-1,-3 4-633,-3 2 1,-2 3 0,-2-1 0,-1 1 212,-2-1 1,-4 2-1,2 1 1,1 3-81,-1-3 0,3-1 0,4-1 0,0-1 337,0 0 1,6 1 0,4-1 0,2 1 16,3-1 0,4-4 0,0-1 1,0 4 163,2 5 1,-5-7-1,2 3 1,-6-1 34,-2 0 0,-7 3 1,0 1 304,-6 2 1,-5 1-1,-8-8 1,-1 0-189,-3-3 0,1-4 0,5 3 0,0-2-1500,-1-2 0,1-3 1253,-1-1 0,1 0 0,0 0 0</inkml:trace>
  <inkml:trace contextRef="#ctx0" brushRef="#br0">26673 3093 8379,'0'-22'0,"0"3"0,0 3 676,0 2 0,-5-1 0,-1 2 127,-2 4 1,-2 2-1,-4 9 1,-2 4-415,-3 9 0,1 7 1,-4 12-1,-1 4-164,1 4 0,4 6 0,-1 1 0,5 1-37,4-1 0,4 4 0,6-3 0,1-1-166,4 1 1,10-4-1,9-6 1,3-3-149,2-2 0,-1-3 1,1-8-134,0-5 300,0-3 1,-1-8-1,1-3 373,0-4-289,0-1 1,-5-6-1,0-5 1,1-7 139,2-6 0,1-3 0,-3-2 0,-2-1 54,-3-4 1,4 2 0,-4-6 0,-3-2-249,-1-1 0,-8-3 0,-3 0 0,-5-3-293,-5-1 1,-5-4-1,-7 4 1,-4 3-293,-1 5 1,-2 6-1,-5 9 1,0 4-2117,0 5 0,1 5 2630,-1 11 0,0 13 0,0 3 0</inkml:trace>
  <inkml:trace contextRef="#ctx0" brushRef="#br0">26357 3468 8279,'-8'0'1929,"9"-7"1,13-1-1,10-1-1215,8-1 1,10 0 0,8-2 0,1 0-646,3 3 1,0 6-1,-1-2 1,-5 3-949,-3 2 1,-4 0 0,-2 0 0,-6 0-3424,-2 0 4302,-2 7 0,-1-6 0,1 6 0</inkml:trace>
  <inkml:trace contextRef="#ctx0" brushRef="#br0">27522 2935 8279,'-5'-9'56,"0"-1"1,-1 7 0,1-2 0,-5 5 977,-2 5 1,0 9 0,0 10-1,-4 5-395,0 5 0,1 7 0,4 9-475,2 1-98,5 2 1,-2-1-1,6 1 1,0 0 2,0-2 0,5-1 0,1-9-958,2-3 355,2 4 1,-1-12 0,-1 2 0,0-4 533,0-4 0,2-7 0,4 4 0</inkml:trace>
  <inkml:trace contextRef="#ctx0" brushRef="#br0">27637 3914 8240,'0'-15'533,"6"6"1,2-1-1,2-1 700,0-2 1,4-6 0,7-2 0,1 0-410,4 1 0,-2-8 0,3 1 1,3-6-267,1-4 0,0 3 0,1-4 0,2-4-316,-2-4 0,2-5 0,-4-7 0,-3-1-278,0-3 1,-6 1 0,-2-5-1,-4 6-382,-6 9 1,-2 7 0,-7 17-11,0 3 0,-7 10 1,-2 9-567,-4 3 770,-2 9 1,1-2 0,-2 7 0,-1 6 1,-3 3 1,1 4-1,5 7 1,1 3 21,3 2 0,-2 0 1,4 3-1,-2-3 106,0-2 0,7 3 0,-2-3 0,2 1-10,-2-1 1,4-2 0,-4-4-1,5-2-99,5-3 1,-2 4-1,7-8 1,2-1-185,6-4 0,0-6 0,6 3 0,0-4-159,-2-2 1,5-1 0,-3-5 0,5-2 168,4-3 0,-2-3 0,2-8 698,-2-3-287,-3 3 0,0-11 0,-3 3 313,-1-3-278,-6 5 0,-2-4 0,-8 7 2011,-2 1-1136,-1 2 0,-7-1 0,-2 2-292,-6 7 1,-3 5 0,-1 3 0,-1 0-853,1 0 1,0 2 0,1 2-1,2 6 81,1 3 0,7 3 0,-2 1 0,3 4-132,2 2 0,0-4 1,0 5-1,0 1 181,0 3 0,0 2 0,0 2 0,0 3 330,0 2 1,0 0-1,0 3 1,0-4-43,0-1 1,0 4 0,0-4-1,-1 0-198,-4 0 1,2-3 0,-7-6-241,-1-2 101,-2-7 1,-1 3 0,0-9 0,-1-3 9,1-2 0,-1-1 0,1-7 262,0-2 1,4-4-1,2-7 1,0 1 145,0-1 0,5-5 0,-2-3 0,3-1-212,2 0 1,7 0 0,2-4 0,4-1-950,2 0 1,-1 5 0,2 0-2693,3-1 2460,-3-3 1,11 1 1093,-3 3 0,3-3 0,2 5 0</inkml:trace>
  <inkml:trace contextRef="#ctx0" brushRef="#br0">28946 3237 8157,'5'-14'0,"0"0"0,0 1 588,1 3 1,-4 5 0,2 10 0,-2 5 158,-2 3 1,-2 7 0,-1 4 0,-2 4-195,2 0 0,-3 6 1,1-1-323,2-1-166,-5-1 0,5-7 0,-5-2-365,1-1 210,-4-2 0,9-4 0,-4-1-44,0 0 1,4-7 201,-3-7 0,4-8 0,1-10 0,1-3-83,4-1 0,3 0 0,6-4 0,1 2-107,-1-2 0,2-1 0,2-2 0,2 1-182,3-1 0,-4 2 1,3 1-1,1 4 132,-1 1 0,-4 3 0,1 9 587,-3 4-238,-8 3 0,5 4 690,-4 3-659,-2 3 0,-1 8 0,-6 1 0,0 4 6,0 2 1,-5-1 0,1 3 0,-1-1-316,-2 2 0,4-4 1,-5 2-1,2 0-314,3-1 0,1-1 0,2-4 0,0 1-845,0-1 1,0-2 1259,0-2 0,6 0 0,2 1 0</inkml:trace>
  <inkml:trace contextRef="#ctx0" brushRef="#br0">29522 2964 8157,'14'-14'0,"0"1"302,1 3 1,-1 4 0,1 6 0,-1 0 507,0 0 1,1 11 0,-1 5 0,2 5 104,3 4 0,-3 7 0,3 5 0,-3 3-135,-1 5 0,-2 3 1,-2 0-1,-3 3-425,-2 0 0,1 8 0,-4-4-382,2-1 53,-1-6 1,-4 1-1,0-5-899,0-1 688,0-6 0,-1-2 0,-2-7-2314,-2 1 1534,-6 0 0,3 0 0,-7 0 1,-1-1 964,-3 1 0,3 0 0,-5 0 0</inkml:trace>
  <inkml:trace contextRef="#ctx0" brushRef="#br0">29723 4173 8360,'0'-15'0,"-2"2"790,-2 4 0,0-2 1265,-5 6-1755,6 0 1,-10 0-301,3 0 0,-9 7 0,-3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28356 3223 10954,'0'-29'0,"-1"0"-688,-4 1 1,2-1-1,-5 2 1,0 1 1278,0 2 1,-7 7-1,-5-1 1565,-3 7-1508,-1-2 1,-5 11 0,1-2 0,-3 4 167,-2 4 0,-4 4 1,-6 8-1,0 4-334,-1 4 1,0 7 0,-4 6 0,-3 3-318,-1 5 1,-2 8-1,5 0 1,-1 4-3,0 5 0,4 2 0,9 3 1,9-3-134,7 0 1,6 2-1,6 6 1,4-2-35,3-3 1,14-3 0,5-8-869,9-3 328,-1 3 0,18-8 0,1 1-1224,7-5 1527,5-4 1,3-4 0,5 0 0,6-4 240,5-4 1,-34-12 0,1-1 0,-1-5-1,0-3 1,2 0 0,0-1 184,3-2 1,-1-2 0,2 0-1,1-2 1,1 0 0,1-2 0,-2 0-1,0-2 206,-3-2 0,1-2 1,0-2-1,1-3 0,-1-2 1,0-3-1,-1-1 0,0-1 279,-3 0 0,-1-1 0,0 0 0,-2-1 0,22-23 0,-6-1 285,-5-2 0,-13-7 0,-10 4 0,-11-3-399,-10-4 0,-7-3 0,-9-14 1,-11-3-572,7 37 0,-2 0 0,-4-3 0,-3 0 0,-3 3 1,-1 1-1,-1-2 0,0 1-154,0-1 1,-1 2-1,-2 4 1,-1 2 0,1 4-1,0 2-2112,-30-21 1289,2 10 0,1 11 0,1 8 0,-1 6-934,1 4 0,-2 6 1,-4 10 1925,-4 8 0,0 6 0,-2 10 0,1 5 0,0 2 0</inkml:trace>
  <inkml:trace contextRef="#ctx0" brushRef="#br0">27997 3309 12308,'-2'-19'0,"-1"0"-877,-2 1 823,-6 9 1,8 2-1,-9 9 1,-2 3 1353,-4 4 0,-2 6 0,1 4 0,-4 6-688,1 7 0,-4 0 0,7 5 1,3 0-618,5 0 0,0-4 1,6 6-1,2-1-105,1-1 0,2 3 1,2-7-1,2-1-186,6-1 0,8 1 0,2-2 0,1-4 217,0-4 0,0 2 0,-4-3 0,2-2 29,-1-3 0,-7 5 0,-3-10 156,-1 0-858,-3 0 1,-5 4 0,-4-3 824,-5-2 267,-9 3 0,-2-7 1,-6 5-1,0-1 762,-3 1-425,4 2 0,-7 1 1,2 1-1</inkml:trace>
  <inkml:trace contextRef="#ctx0" brushRef="#br0">27997 3755 22022,'0'-16'-1837,"0"-3"1,1 3 0,6-3 3368,7 3-379,7-5 0,12 5 0,3-3 1,2 5-908,7 4 1,-1-1 0,9 6-1,1 2-301,2 1 0,2 15 1,0 3-1</inkml:trace>
  <inkml:trace contextRef="#ctx0" brushRef="#br0">27320 4806 7171,'-14'-20'0,"0"1"425,-1 2 0,6 9 0,-1 9 0,-1 11 1400,-2 5 0,-8 10 0,-4 0 0,-7 7-902,-7 3 0,-9 6 0,-4 7 0,-6 1-641,27-24 0,0 0 1,-2 1-1,-1 0 1,-4 1-1,-1 0 0,-1-1 1,0-1-28,0 0 0,0-1 1,1-1-1,0 0 1,3-3-1,1-1 86,-32 22-322,10-6 0,4 3 0,10-7 614,6-1 557,5-1-1190,10-2 0,-1 4 0,4 1 0,-3-1 0</inkml:trace>
  <inkml:trace contextRef="#ctx0" brushRef="#br0">25695 6446 14483,'-43'-24'0,"-1"2"0,0 1 0,-4 3 567,-5 2 1,-5 8-1,-4 3 1,-4 5 206,1 5 0,-1 5 0,6 11 834,-3 7-1186,1 1 0,1 13 0,2-2 0,5 4-91,3 4 1,3 7-1,6-1 37,4 7-436,3-2 0,11 7 0,3-4 0,3 3 158,5 1 1,2 4-1,-2-3 1,4 4-146,4 1 1,3-5 0,4 0-1,3 2-279,4 1 0,11-4 1,5-6-1,7-4-346,7-3 0,2-3 0,4-1 0,3-7 126,5-5 1,7-9 0,6-5 0,1-2 204,2-4 1,4-7-1,-4-5 235,6-4 167,-1-7 1,-32 0 0,0-3 0,-1-2 0,-2-2 0,2 0 0,0-2 220,0-2 0,-1 0 1,-1-1-1,-1-2 1,3-4-1,0 0 879,0-3 0,1 1-547,-3 1 1,0 0 0,1-3 0,-2-1 0,-1 1 0,-2 0 0,1-3 0,0 0-248,0-2 0,0 0 0,0 0 1,-1 0-1,-2 0 0,-1-1 0,-3 3 1,0 0-16,20-28 0,-10 1 0,-8-1 0,-7-2-433,-9-1 1,-9-2 0,-12 2 0,-9-5-167,-7-4 0,6 34 1,-1-1-1,-2 1 1,-1 1-1,-23-32-9,-5 8 1,-5 0 0,-9 11-1,29 24 1,-1 0 83,-1 0 1,-1 1-1,-1 2 1,-2 2-1,1 3 1,1 2-3225,-34-10 2786,-1 4 1,15 8-1,-2 3 1,6 6-581,3 2 1,7 10 1197,5 6 0,1 7 0,-1 8 0,4 0 0,4 0 0</inkml:trace>
  <inkml:trace contextRef="#ctx0" brushRef="#br0">25206 6935 13541,'-28'-6'0,"4"-4"0,5-1 0,5 0-882,4 1 1,-1 5 3268,6-4 0,2 6-1339,8-2 1,4-2 0,11 3 446,4 0-1096,-4 3 0,8 1 1,-4 0-126,3 0-315,1 0 0,-5 0 1,-4 1-1,-1 4-236,1 5 0,-8-2 0,2 1 1,-5 3 228,-5 0 1,-1 8 0,-4 0 0,-1 1 209,-2 0 1,-6 3 0,1-5 0,-1 0-492,1 2 0,-1-5 0,5 2 0,-1-6 33,1-2 1,1 0-1,7 2 1,3 0 55,4-3 0,10-1 0,5 3 0,4-1 140,0 1 1,3-3 0,1 2 105,1 1 199,1 2 0,-10 3 0,-2 1 53,-1 2-603,-8 1 0,-7-6 0,-7 2 467,-4 3 210,-3-3 1,-13 5 0,-5-5-1,-4 2 256,-4 1 1,-4 0-1,3-6 1,0-2-432,0-2 0,6-5 1,6 2-1,3-1-1580,2 0 1685,2-1 0,8-4 0,2 0 0</inkml:trace>
  <inkml:trace contextRef="#ctx0" brushRef="#br0">25925 8173 5691,'-14'-20'0,"1"1"971,3 2 0,2 2-567,3 6 1,5 4 0,-1 10-1,6 6 1113,3 6 0,3 6 1,6 6-1607,2-1 20,7 1 1,-2 5-1,8 1 36,2 2-46,6 1 1,-8 5 0,6 0 0,2 0 28,1 1 0,4 5 0,3 4 1,3 3-169,0 1 1,-1 1 0,-7 0 0,2-1-428,3 1 0,-10-2 1,1-2-1,-7-1 618,-4 1 1,1 2-1,0 2 1</inkml:trace>
  <inkml:trace contextRef="#ctx0" brushRef="#br0">27133 9698 20415,'-14'-23'-637,"0"4"0,-1 3 1,1 2-1,-1 1 902,1 3 0,-5 4 0,-3 6 0,-4 0 480,-4 0 0,-9 3 1,1 5 416,-4 7-783,-1 9 0,-2 3 0,-3 8 1,-3 2-75,0 3 1,2 6 0,5 4 255,1 1-566,0 1 1,6 1 0,5 0 0,7 0 350,6-2 1,4 5-1,6-3 1,4 1-495,3-1 1,15-4 0,6-6 0,8 1-312,7-1 1,4-2-1,9-1 1,2-3 123,2-2 0,4-1 1,5-7-1,1-1-20,-5-2 1,2-8 0,-7-1-1,3-5 125,4-4 1,-10-1 0,4-5 42,-5 0 201,2-6 0,-1-4 0,7-9 822,-1-5-284,5-3 0,-9-3 0,4-4 1463,-1-4-1741,0-4 0,-4 4 0,-6-2 1,-8-3-298,-4-4 0,-9-7 0,-4-1 0,-9-4-509,-9-3 1,-12-7 0,-14 2 0,-8-3 197,14 33 1,-3 2 0,-1 1-1,-1 2 1,-3 1 0,-2 2-1,-27-24-405,-1 10 1,1 12 0,-1 14 528,0 5 1,1 12 0,-1 8-1</inkml:trace>
  <inkml:trace contextRef="#ctx0" brushRef="#br0">26990 10000 17604,'-15'6'564,"6"-3"1,1 9-1,0 2-934,0 4 0,3 9 0,-3 0 0,0 6 291,0 4 1,5-3 0,-2 3-336,3-2 307,2-2 1,2-5-1,3-4-653,4-5 622,10-3 0,4-4 0,7-2-328,4-5 237,-4-4 0,10-1 0,-5-1 0,4-4 2,5-5 0,-1-4 0,5-4 408,-3-1 0,-2-6 0,1 2 0</inkml:trace>
  <inkml:trace contextRef="#ctx0" brushRef="#br0">27392 10057 19595,'-38'5'0,"1"3"0,2 5 0,3 9 94,2 9 1,1 7-1,0 10 1,0 6-456,1 7 0,-6 0 0,2 6 235,5 2 1,-2 1 0,7 2 0</inkml:trace>
  <inkml:trace contextRef="#ctx0" brushRef="#br0">24573 8043 14041,'-2'-24'0,"-1"2"-187,-2 1 0,-1 6 1,1 7-1,-5 2 1241,-3 3 0,-7 9 0,-6 10 0,-8 13-743,-9 13 0,-8 15 1,20-22-1,-2 2 1,-2 3-1,-2 2-216,-2 2 1,-2 1-1,-5 6 1,-2 0-1,-3 6 1,0 2-1,14-19 1,0 1-1,-1-1-195,-1 1 0,0 0 0,0 0 0,1 1 1,1 1-1,-1-2 0,-2-1 0,1 0 1,-1-1-1,-17 19 0,1-1 12,0 0 1,2-2 0,2-6 0,1-1 0,1 1 0,0-2 78,3-1 0,1-2 199,1-4 0,2 0 0,3-3 0,2-1 1,1-3-1,2-2 434,1-1 1,4-1-652,-17 32 1,1-21 0,14 3-641,5-1 473,4-7 194,9 0 0,1-1 0,4-1 0,4-1 0,3-1 0</inkml:trace>
  <inkml:trace contextRef="#ctx0" brushRef="#br0">22328 10345 19133,'-29'0'0,"-1"0"0,-2 0 0,0 0 124,5 0 1,-2 0 0,5 2 0,-5 1 395,-4 2 0,1 6 0,-7-3 0,0 1-370,-3 1 1,-8 0-1,-2 6 1,-4 1 107,-2 2 0,2 2 0,2-3 1,3 3-20,1 1 0,9 4 1,7 6 181,4 1-444,1 7 1,5-2 0,2 9-1,1 1 28,3-2 1,7 0-1,3 1-340,2 1 145,1 6 0,5-4 1,1 2-1,6-2-221,7 0 0,7-4 0,9 5 0,4-3-120,4-6 0,5-6 1,7-7-1,8-2 152,7-3 1,2-4 0,4-11 0,4-4 235,3-3 1,-38-5-1,2-1 1,1-1 0,1-1-1,1-2 1,0-2 136,1-1 0,-1-2 1,-1 0-1,-2-2 0,-1-2 1,0 0-1,0-2 0,-1 0 174,0-2 0,0 0 0,4-1 0,-1-1 0,-4 0 0,0 0 621,-2 0 1,0-2-107,-2-2 1,0 0-1,-1 1 1,-1 0 0,1-2-1,-1-1 1,0 0 0,0 0-62,-2 1 0,-2-1 1,26-29-1,-17 1 1595,-4-1-1910,-10 1 1,-5 1 0,-11 3 0,-8 5-377,-8 3 0,-13 7 0,-9-2 0,-10-2-405,-7 1 1,-13-1 0,-3 12 0,-7-1 155,-7 4 1,36 15 0,-1 0-1,-2 0 1,0 2 0,1 2 0,0 1-297,-2 3 1,0 2 0,3 1 0,0 2 0,-2 1 0,0 2 613,2 3 0,1 1 0,0 1 0,0 3 0,-2 2 0,0 0 0,0 1 0,-1-1 0,1 1 0,0-1 0</inkml:trace>
  <inkml:trace contextRef="#ctx0" brushRef="#br0">21810 10762 14451,'-8'-19'0,"3"0"0,4 1 0,2 2 1506,4 2 1,10 0 0,9 1 0,4 3-1542,6 5 0,-2 4 0,5 2 0,-2 6-768,-3 7 0,-3 2 0,-5 8 0,-5 2 402,-3 1 0,-8 2 0,-3-2 0,-4-1 461,-1-2 0,-6-2 0,-4 3 0,-3-2 673,-1-2 1,0-2 417,-1-5 333,1-6-1419,6 5 1,3-11 0,10 2-1,6-4 22,7-4 1,-1 0 0,7-5 0,2-1 84,1 2 1,8-5 0,3 5-1,4-1-198,1-1 0,0 7 1,1-3-1,-1 1-1397,0 0 1286,-6 0 0,4 5 1,-4 0-1</inkml:trace>
  <inkml:trace contextRef="#ctx0" brushRef="#br0">22630 11410 22463,'-14'0'-255,"4"5"1550,1-1 1,6 8-1402,-2-3 0,3 4 0,4 1 0,4 1-480,9-1 1,1 2 0,7 2-1,5 4 411,4 5 0,4 0 0,8 10 0,0 0-34,4 0 1,-1 6 0,7 7-582,5 1 396,-8 1 1,-20-25 0,1-1 0,19 25-1192,0-1 902,-2-2 1,-7-5-1,-4-1 1,-4-4 198,-4-4 0,-6-9 1,0-1-1,0 0 386,-1-2 0,2 4 1,-6-7-1,1 0-259,0 2 0,3-5 1,4 3-1,-1-3-378,-2-1 0,4-1 735,6 1 0,-1-1 0,-4 0 0</inkml:trace>
  <inkml:trace contextRef="#ctx0" brushRef="#br0">24026 12590 18227,'-11'-15'-746,"-4"1"0,-2 1 1,2 2-1,1 3 839,0 2 0,-6-4 1,1 5-1,0 2 743,-2 1 0,-1 10 0,-9 7 0,-1 7-380,-1 5 0,-7 8 1,0 5-1,-5 7-34,-3 6 0,-5 3 1,6 1 482,0 1-753,2-1 1,9 2 0,2 4 0,5 2-114,5 1 0,5-2 0,10-7 1,4 1 179,3-1 1,9 1 0,4-1 0,8 1-393,10 0 1,6-2 0,10-4 0,1-4-263,2-3 0,11-10 1,-1-4-1,2-7-23,4-4 0,0-2 0,3-7 0,-3-3 169,0-2 0,-5-1 0,5-5 1,-1 0 204,-1 0 0,0-3 0,-4-5 1,0-8 60,-1-5 1,10-4 0,2-7 277,0-2-129,-1-6 1,-32 20-1,-1-1 1,0-4-1,0 0 687,2 0 1,-2-1-357,21-20 0,-22 18 0,-1 0 0,15-25 679,-2-3-973,-1-2 0,-10-4 0,-7 0 0,-13 1-225,-8 2 1,-9-4 0,-9-1 0,-14-1-149,-15-4 1,15 36-1,-2 1 1,-3-2 0,-4 0-1,-1 1 1,-3-1 52,-3 1 1,-3 1-1,-6-3 1,-2 1-1,-3 3 1,-2 1 0,1 2-1,0 0-2,0 2 1,-1 3 0,1 3 0,0 3 0,0 2-1,0 1 1,3 4 0,0 1-110,4 2 1,1 3-1,-34 5 1,25 14-1,6 7 268,1 5 0,8 5 0,-5 7 0,-1 6 0</inkml:trace>
  <inkml:trace contextRef="#ctx0" brushRef="#br0">23537 13237 20785,'-7'-14'-904,"6"-1"0,-4 3 0,10 0 0,6 3 1935,6-2 1,4 3 0,5 0 0,-2 1-1043,1 4 0,3 3 0,0 5 0,-1 4-585,-3 4 0,-3 8 1,-8 3-1,-3 3 571,-6 2 1,-2 5-1,-2-1 1,-2-1 314,-2-2 0,-4-1 1,-8 0-1,-2 0 151,-1 0 0,1-5 0,7-4 1,3-2 908,2-5-408,-5-2-943,9-3 0,-1-2 1,11-6-954,6 0 1246,10 0 1,0-1-135,10-4 0,2-3 1,8-7-1</inkml:trace>
  <inkml:trace contextRef="#ctx0" brushRef="#br0">24242 13453 18422,'-15'0'0,"1"0"-2711,-1 0 2086,7 6 2000,2 2 1,12 0-1874,4-3 0,9 3 0,4 0 0</inkml:trace>
  <inkml:trace contextRef="#ctx0" brushRef="#br0">24573 13036 17111,'-15'-5'-617,"1"0"1,-1 0 0,1 5 0,0 0 1114,-1 0 1,2 2-1,2 4 1,3 7-102,2 5 1,-4 2-1,5-2 1,2 3-488,2 1 1,2-3-1,4 5 1,5 2-110,2 1 0,3-4 1,-1-3-456,1 1 525,-1-5 1,0 5 0,1-7 0,-1 1-104,1-1 1,-6 0-1,-1 1 1,0-1-74,0 1 0,-5-1 1,2 0-1,-3 1-212,-2-1 1,-2 1 0,-3 1 0,-4 1 524,-4 2 0,-8 7 0,-1-4 0</inkml:trace>
  <inkml:trace contextRef="#ctx0" brushRef="#br0">24573 13180 16776,'14'-31'0,"2"1"0,3-1 1,5 4 0,10 2 1,6-2-1,6 1-83,7 2 1,9 6-1,4-2 1</inkml:trace>
  <inkml:trace contextRef="#ctx0" brushRef="#br0">28903 4604 22647,'-29'-6'-974,"0"-4"1,7-3 553,3-1 0,12 9 0,11 10-39,8 13 0,12 7 0,2 6 0,4 1 247,4 1 0,1 9 0,-1 1 1,2 8-65,1 5 0,5 3 1,-4 3-1,5 7 44,-19-32 1,0 1 0,-1 2 0,1 0 0,2 3 0,0 1-1,1-2 1,1 0 42,-1-1 1,2 0-1,0 2 1,1 0-1,0-1 1,1-1-815,-1 2 1,2-1 840,2 0 1,1-1 0,-6-4 0,1-2 0,1 0 0,0 1 0,-1-1 0,-1 0-10,0 1 1,0 0 0,22 26 0,-27-28 0,0-1-638,21 28 1325,-2 3 0,-5-5 0,1 3 0,-1-4-517,-1-5 0,-4 3 0,-2-7 0,4 1 0,-2-2 0,-1 0 0</inkml:trace>
  <inkml:trace contextRef="#ctx0" brushRef="#br0">30946 6791 19399,'-29'-13'0,"-1"4"0,-2 2 546,-2 1 0,-6 8 0,2 1 0,-4 13 96,-1 9 1,-8 7 0,-5 12 0,-5 0-630,1 4 0,-1 5 0,30-23 1,1 1-1,-2 1 0,0 0 2,-1 1 0,1-1 1,0-1-1,0-1 1,-1 2-1,2 0 1,2 0-1,0 0-33,1 1 1,0 1 0,3-1-1,1 1 1,0 1 0,1 1 0,3-1-1,0 2-137,-13 31 0,10 4 0,9-5-784,8 4 785,4 1 1,4-2 0,4-3-1170,8-5 795,7-2 1,16-9 0,5-3-1,5-5 351,5-5 0,2-7 1,8-9-1,7-1 234,6-4 1,4-2 0,-38-10 0,1-1 0,-2-1 0,1-1 34,0 0 1,1-2 0,3-3 0,1-1 0,2-1 0,0-1 0,1-2-1,0-1 36,-1-2 1,0-2 0,1-3 0,1-2 0,-2-1 0,0-2 0,2-1 0,0-2 110,4-2 0,-2-1 0,-4 0 0,-2-2 0,1 0 0,-3-1 0,-3-1 0,-2 0-68,-1-2 1,-2-2 0,-3 0-1,-2-2 1,-2 1 0,-2-1 0,-4 0-1,-1 0-33,13-33 1,-18-5 0,-11 34 0,-4 0 0,-2-1 0,-3 0-30,-3-2 0,-2 1 1,-4 1-1,-3 0 0,-4 0 1,-2 2-400,-2 1 1,-1 1 125,-3 4 0,-3 1 0,-2 3 1,-2 3-1,-1 2 0,0 3 1,-32-16-544,4 9 0,-2 13 0,-2 11 0,-5 7-2431,-5 7 3138,3 7 0,32-2 0,0 1 0,1 0 0,0-1 0,-1 0 0,-1 1 0</inkml:trace>
  <inkml:trace contextRef="#ctx0" brushRef="#br0">30845 7640 12397,'0'-14'-383,"0"-1"1,-5 1-1,1 0 1,0-1 475,3 1 0,2-1 1,3 1 560,0 0 0,1 4 1,-5 0-623,0-1 0,-1 0 0,-6 1 0,-6 4-32,-4 0 0,-9 4 0,2-3 0,-4 5 28,-6 5 0,2 9 0,-6 10 6,-2 4-55,4 0 0,-3 8 0,5 4 224,2 6-205,-5-1 1,13 3 0,0-8-1,7-4-141,2 0 1,7-3 0,3-6 0,4-3 94,1-5 0,6-7 0,4-4 0,4-2 52,5-3 0,-1-3 0,6-5 0,2-4-1,1-4 1,6-1-1,1-1 1,-1 1-42,3 0 0,-11-1 0,4 1 0,-2-1 41,0 1 0,-4 6 1,-4 3-1,-3 4 216,-2 1 1,-6 6 0,-3 4 179,-3 2-248,-2 9 0,-2 2 0,-3 7 663,-4 3-715,-4-2 0,-6 9 1,0-7-496,1-1 210,2-1 1,2 4-1,-1 2 1,1-1-779,-1-2 960,1 3 0,0 0 0,-1 6 0</inkml:trace>
  <inkml:trace contextRef="#ctx0" brushRef="#br0">30356 8777 15079,'-11'-15'-935,"-4"1"0,-2 9 1,4 10 993,4 13 1,-3 20 0,4 10 0,-3 8 247,-5 6 1,-9 5-1,11-29 1,-1 1-1,-2 1 1,-1 0-240,0 0 0,-1 0 0,-2 2 0,0-1 0,2-2 0,0 0 0,-1 1 0,0-1-190,1 0 0,0 0 0,-2 4 0,2 0 0,1-2 0,2 0 1,0-2-1,0 0 103,-14 36 1,1-3 0,0 0 0</inkml:trace>
  <inkml:trace contextRef="#ctx0" brushRef="#br0">29450 10388 8567,'-37'-32'-68,"3"4"1,2 4 0,-1 14 0,-6 7-70,-2 6 0,-9 18 0,-2 14 0,-4 10 202,-2 7 0,26-20 0,0 0 0,-2 4 1,1 2-1,-1 2 0,1 1 47,1 1 0,2 1 0,0 2 0,4 0 0,4-5 0,2 0 0,0 0 0,2 1 84,0 0 1,2 0 0,4-1 0,2 0 0,1 0 0,3 1 0,0 36-50,4-4 0,6-1 0,5-1-116,10-4-14,7-3 1,9-13 0,5-5-45,6-6 2,-1-4 0,17-9 0,-1-5 1,5-8 50,1-7 0,2-7 0,7-5 0,3-6 36,-4-7 1,2-4-1,-12-8 1,1-6 24,-4-7 1,0-6-1,-32 20 1,-1 0 0,26-28 81,-4-1 0,-3-6 1,-5-5-1,-22 33 0,0-1-92,-1-1 1,-2-1 0,-2-2 0,-3-1 0,-3 2 0,-3 0 0,0-1-1,-2-1-81,-2-1 0,-2-1 1,0 1-1,-2-1 0,-1-4 1,-2 0-1,-3 2 0,-2 0-88,-4 2 0,-1 1 1,-1-1-1,-1 1 1,-3 0-1,-2 2 1,0 1-1,-1 1-70,0 4 1,-2 3-1,-29-19 1,5 20-838,2 11 697,1 7 0,2 16 0,1 7-1137,4 9 810,-4 13 629,6 5 0,-1 7 0,0 4 0,-3 5 0,-5 3 0</inkml:trace>
  <inkml:trace contextRef="#ctx0" brushRef="#br0">29277 10633 8346,'-14'-18'0,"1"4"0,2 3-134,1 3 0,0 5 0,-4 12 821,0 10 1,-2 20 0,-2 10 0,-3 10-340,-1 9 0,-2 5 0,10-33 1,-1 0-1,1 3 0,1 0-117,1 1 1,0 0-1,1 2 1,1-1 0,3-2-1,2-1 1,-5 33-193,5-9 1,10-10-1,6-7-527,7-6 406,4-15 1,8-3-1,2-15 1,2-5 203,-2-4 1,3-2-1,-1-6 52,-2-7-131,-2-7 1,-1-8 0,0-1 0,-2-2 41,-3-2 0,-5 1 1,-9 2-1,-6-1 3,-2-1 0,-4 1 0,-2 8 1,-8 5-109,-5 3 1,-7 3-1,-10 3 1,-4 6-201,-4 2 1,-1 8 0,2 4 0,1 3-620,1 1 1,9 2 917,1 3 0,0-3 1,7 5-1</inkml:trace>
  <inkml:trace contextRef="#ctx0" brushRef="#br0">31363 8547 11000,'-13'-10'0,"2"2"-33,2 2 0,5 9 0,0 11 2172,2 9-1981,2 17 0,2 12 0,2 20 0,1-32 0,0 2-88,1 2 0,1 1 0,2 4 0,1 1 0,0 3 0,1 0 0,0-1 0,0 0-67,2-1 0,0 0 0,0 0 1,1-1-1,0 1 0,1 0 1,-1 0-1,0 1-149,1-2 1,-1 0 0,0-1-1,1-2 1,-1-5 0,1-1 0,-1 0-1,-1 0 10,-1 0 1,0 1 0,1 0-1,1-1 1,-2 0 0,0 0-1,15 35-208,2-2 0,0-2 0,1 1 1,-14-35-1,0 0-133,1 0 1,0 0 0,18 34-1,-2-6 477,6-2 0,1-2 0,1-4 0,-1-4 0,0-6 0,-1-7 0</inkml:trace>
  <inkml:trace contextRef="#ctx0" brushRef="#br0">31939 11208 8870,'-20'-28'0,"0"0"287,-3 4 1,-1 1-1,-3 8 1,2 7 381,1 5 0,4 5 0,-5 2 0,-4 8-265,-3 5 0,-8 12 0,0 9 200,-6 4-443,1 7 1,-9 3 0,6 7 511,1 3-668,3 4 1,22-30 0,2 1 0,0 1 0,2 1 0,1 1 0,2 1 118,1 2 0,2-1 0,3-1 0,2 0 1,-1 39-1,3-2-56,7-3 1,6 0 0,11-6 0,7-10-262,6-6 1,4-7 0,11-7 0,2-7-12,4-7 1,6-4-1,-6-7 1,5-1 197,4-3 0,3-4 1,6-8-1,-3-2 27,0-6 1,-1-11 0,6-6 114,-34 12 0,-1-2-31,29-23 0,-29 20 0,-1-1 0,26-29 0,-4 1 245,-5-1 0,0-9 1,-6 3-1,-3 0 89,-5 2 1,-5-4 0,-7-4 0,-6 1-112,-8 2 1,-6 1 0,-9 1 0,-7-1-291,-12 1 0,-10-4 1,-18 2-1,-6 3-175,24 27 1,-1 2 0,-2 1 0,-1 2 0,-4 0 0,-2 0 0,-2 2 0,-1 1-51,-1 1 0,-2 2 1,1 3-1,-1 2 1,4 4-1,0 2 0,1 2 1,0 1-1102,-36-3 1,1 11-1,4 12 1288,6 11 0,5 5 0,7 11 0,6 7 0,6 4 0</inkml:trace>
  <inkml:trace contextRef="#ctx0" brushRef="#br0">31536 11611 22322,'-15'7'-231,"7"2"1,4 12 0,2 9-75,2 12 1,0 9-1,2 10 1,1 3 43,2 1 0,6 1 1,-2 1-1,4-3-891,2 0 1,-1-11 917,0 0 0,1-7 1,-1-3-1</inkml:trace>
  <inkml:trace contextRef="#ctx0" brushRef="#br0">32011 11813 15681,'-20'5'0,"1"1"253,2 2 0,2-3 0,6 6 1,4 5-386,3 6 0,2 1 1,2 1-341,3 1 323,3-4 1,8 0 0,3-7 0,5-1 362,3-3 1,2-4 0,-1-8 0,3-2 95,2-6 1,-4-9 0,2-4-1,-6-1-48,1 0 0,-6-1 0,-2-7 1,-7-2-234,-6 2 1,-3 4-1,-6 2 1,-5 5-263,-10 5 1,-13 0 0,-8 15 0,-7 7-1041,-5 12 0,-6 18 1385,-4 8 1,32-16-1,1 3 1,-3-2-1,0 1 1</inkml:trace>
  <inkml:trace contextRef="#ctx0" brushRef="#br0">28241 2748 15066,'7'-30'0,"2"-4"0,2-3 0,2-1 8,2 0 0,-4 4 1,8-4-1,-3-2 152,-2-2 0,1 1 0,-3 2 0,-2 7 173,-5 7 0,-4 4-733,-1 7 0,-6 7 0,-5 9 1,-7 11 772,-6 9 1,-11 5 0,-6 3 0,-9 6-175,-6 7 1,0 2 0,22-19 0,-1 2-1,0 0 1,-2 1-163,0 2 0,-1-1 0,-6 5 1,-1 1-1,-1-1 0,-1 2 1,-3 2-1,-1 1 63,-1 3 1,-1-1 0,-5 2 0,-1 0-1,0 2 1,0 1 0,-3 3 0,-1 1-18,20-16 1,-1 2 0,0-1 0,-2 2 0,0-1 0,1 0 0,0 0 0,1 0 0,0-1 253,1 0 1,0-1 0,1 0-180,-20 16 1,1 0 0,0 2-1,0 0 1,20-17 0,-1 0-1,-1 1 667,-1 0 0,0 2 0,0-2-837,0-2 0,0 0 0,0 1 0,-1 3 1,-1 2-1,0-2 0,1-1 0,1-1 1,-1 0 47,-2 3 0,1-1 1,0 1-43,0-2 0,1 1 1,0 0-1,-2 3 0,1 0 1,0 1-1,2-3 1,0 1-1,1-1 0,-1 1 1,1-1-1,0 1-3,-1-1 1,-1 0 0,1 1 0,3 1 0,0-1 0,0 1 0,-1-1 0,-1-1 0,0 0 0,2 1 0,-1-1 0,1 1 12,-1-1 0,1 1 0,-1-1 0,-1 1 0,-1-2 0,2 1 0,2-1 0,0 0 1,1 0-1,1 0 0,-1 1 0,1-1-1,1 1 1,0 0 0,-1 0-1,0 3 1,-1 1 0,0-1 0,-2-1-1,0 0 1,0 0 0,-1 0-1,0 0 1,1 0 30,-1 1 1,1-1 0,-1 1 0,1 0 0,0-1 0,0 1 0,-1 0 0,0 0 0,0 1 0,1-2 0,0 1 0,1-1 23,1 0 0,0 0 0,1-1 0,0-1 0,0 0 0,2 0 0,-15 16 0,1 0 0,0-2 0,1 1 8,1-2 1,0 1 0,-1 0 0,0 1 0,4-4 0,-1 0 154,1-2 0,1 1-178,3-1 0,0-1 1,1 0-1,0 0 1,3 0-1,-1 0-41,0 2 1,0-2 31,-4-5 1,0 0 0,5 5-1,-1 0 1,-1-4 0,-2-2-1,3 2 1,0-1 3,2-2 1,1 1-1,0 0 1,0 1-1,3-3 1,2 0-1,-1 0 1,-1-1-8,0 0 1,0-1 0,3-1 0,-1 0-1,-1-2 1,0 0 0,1 0 0,-1-1 31,0 0 0,0-1 0,-22 28 1,26-29-1,1 0 0,-22 30-28,0 0 0,2 2 1,-5-3-1,0 1-45,0-1 0,4 0 0,-2 0 0,1 3 4,0 1 1,1-4-1,7 0 1,4-5 23,0-4 0,-2-5 1,4 1-153,3-4 148,0-7 1,2 3 0,1-6 0,-3-1 35,-2 3 1,7-8-1,-1 3 1,3-6-59,2 1 1,2-1 0,-2-1 0,1-4-22,4-4 0,1-2 0,1-1 0,2-2-151,4-1 1,-2-6-118,6 6 0,0-5 1,5 4-189,0 2 1,6-4 0,2-1-1</inkml:trace>
  <inkml:trace contextRef="#ctx0" brushRef="#br0">7740 16043 22029,'6'-26'0,"5"-2"723,7-3 1,12-4 0,14 0 1413,7-2-1924,11 5 0,2-3 1,3 6-117,-4 0-92,-4 7 0,-13 1 1,-4 8-1,-6 4-113,-4 4 1,-8 5-1,-5 6 1,-3 7-533,-1 5 1,-7 12 0,-3 1-1,-7 5 553,-8 9 0,-6 5 1,-14 9-1,-3 1 66,-6 3 1,16-28-1,-2 0 1,-1 1 0,-2 0-1,-2 4 1,-1 0-36,-2 2 1,-1 1 0,-4 0 0,-1 0 0,-1 0 0,-1-1 0,-1 0 0,1-1 91,0 0 0,0 0 1,-1-4-1,-1 1 0,4-1 1,0-1 410,1-3 1,1-2-339,1 1 1,2-2 0,-18 9 0,6-1 0,8-6 1318,9-3-615,7-13 0,22-3 1,9-13-726,12 0 0,8-7 1,6-2-1,8-6 261,8-4 0,0 2 1,2-6-1,0 1-148,-2-1 0,7-1 0,-4-4 0,3 1-194,-1 3 0,-3-2 0,1 7 0,-1 1-597,2 2 1,-7 8 0,-4 3 0,-5 4-958,-4 1 0,-2 8 0,-4 6-3239,0 9 4111,0 4 1,-1 2 0,1-1 0</inkml:trace>
  <inkml:trace contextRef="#ctx0" brushRef="#br0">22745 10259 22197,'0'-15'-2209,"0"-4"0,0 0 1312,0 1 1,-6 2 355,-4 2 1,-2 1 0,-4 4-1,-2 4 895,-1 3 0,-8 2 0,0-1 1,-7-2-178,-3-2 1,-8 0 0,-9 5 0,-7 2 21,-6 2 0,-8 3 0,-3 5 1,37-5-1,0-1-109,-3 2 1,0 0 0,-1 4 0,-1 0 0,-3 0 0,-1 0 0,1 2-1,1-1 11,-2 2 0,2-1 0,3 0 1,1 1-1,5 0 0,1 0 1489,-36 19-959,9-4 0,-1 12 0,12-5 1977,7-1-2496,19 6 0,-6 0 0,10 7 0,0 1-174,5-1 0,0-1 0,11-5 0,0 0-204,3 1 1,3-1 0,2 0 0,0 0-140,0 0 0,7 2 1,2 3-1,4 3-140,2 0 0,4-1 0,2-9 1,1-1-105,4-1 0,1-2 0,1-1 0,3-5-55,2-6 0,4-2 0,8 2-906,3-1 1228,-3-6 1,6 3-1,-3-9 450,5-2 139,2 3 0,9-12 0,4 4 0,0-5 253,-1-5 1,4-4 0,-4-9 0,3-3 161,2-1 0,-6 3 0,-2-4 0,-2 1 92,0 0 0,5-1 1,-4-2-1,-2 1-185,-2-2 1,-2-1 0,2-2-1,2 0-61,1 1 1,1-6 0,-6-1 0,1-2 52,-1-3 1,-2 0-1,-6 0 1,-7 4-85,-5 0 0,-9-2 1,-4 3-1,-1 0-28,-6-1 1,3-2 0,-12 3-528,0-2-100,-2-1 0,-6-5 1,0-1-1,-2 1-217,-2 0 1,-6 0-1,-9-2 1,-5-1-264,-3-2 1,-9 0-1,-2 5 1,-5 0 133,-5-1 1,-3 3 0,-7 2 0,-1 6 35,-3 3 0,-4 6 0,-7 1 0,-4 2 334,36 12 0,0 1 1,1 0-1,-1 1 1,-1 2-1,-1 1 0,-1 1 1,-1 1 77,-2 1 0,1 0 1,0 2-1,-1 0 1,1 1-1,1 2 0,3 3 1,1 1 116,1 2 1,0 2 0,1 2-1,0 1 1,-3 2 0,1 1-1,1 2 1,1 2 156,2 0 1,1 2 0,1 0 0,1 0 0,-22 21 1976,3 3-1549,4-3 1,6 9-1,1-5 1,5 1-250,9 0 0,0 2 1,9-2-1,2 1-262,1 3 1,6-4 0,2-4 0,0-4-119,0-4 0,5 1 0,-2 2 1,3-1-181,2-1 1,2-6-1,3 4 1,4 0-336,4-1 1,3-4 0,3 4 0,4-3-140,-1 1 1,10-1 0,-1-4-1,2 0-1,2 0 0,0-7 0,-1-1-740,4 0 1210,4-5 1,-4 3 0,1-8 411,1-2 67,1-5 0,9 2 0,2-6 1088,4 0-751,2-6 1,4-4-1,4-8 1,3-2 77,4-3 1,2-1-1,-1-4 1,1-3-383,-37 15 1,1-1 0,2-1 0,-1-1 0,-1-2 0,-1-1 0,-1 0 0,-1 1 358,33-23 1,-10 1 0,-8-2 0,-1-1-72,-4-2 1,-7-5 0,-7 5 0,-5 0-257,-3-1 0,-7 3 0,3-6 0,-6 1-274,-4 0 1,-4 3 0,-6-5-978,0-1 521,0-2 1,-11 3-1,-7 2 1,-6 2-385,-6 2 1,-13-1 0,0 5-1,-4 6 249,-2 5 1,-3 4 0,-7 0 0,-1 4 66,-3 5 0,1 8 0,3 3 0,-2 3 128,-1 7 1,-5 4 0,4 10 0,2 2 159,2 1 1,8 7 0,2-2 0,2 1 221,4-1 0,-2 2 1,12-6-1,1 3 5,1 2 1,9 3-1,3 0 1,3 1-234,1 0 0,6 6 0,-1 3 543,-1 4 1,5 1 0,-1 0 0</inkml:trace>
  <inkml:trace contextRef="#ctx0" brushRef="#br0">22558 11539 16550,'-14'-1'0,"0"-2"0,-1-4 0,1 1-682,-1-1 1,3-4 0,0 3 0,3-1 390,-2-1 0,-1 0 0,1-4 0,2 1 574,-2 4 0,-1-4 0,1 3 1448,2-3-3028,-1-1 1077,2 6 0,3 2 0,10 7 0,5 4 228,2 5 0,4 4 1,2 4-1,3 2-234,1 3 0,8 1 0,9 3 0,2-1 288,3-2 1,-1 1 0,1 7 0,4 3 127,5 2 1,10-3 0,5 4 0,-31-18-1,0 0-37,1 0 1,1 2-1,1 1 1,-1 1 0,-2 0-1,-2-1 1,31 20-150,-5-3 1,-10-2-1,-3 5 1,-5-1-8,-5-4 1,-3-2 0,-6-8-1,-2 1 86,-3 0 0,2-5 1,-7-3-1,-3-4-168,-5-4 228,2-2 1,-13-3 424,0-3 0,-8-10 0,-11-6 0,-5-7-572,-3-6 1,-8-3 0,-5-1 0,-7-3-367,-5-2 0,0 1 0,0-7 0,-4-1 144,-5-1 1,28 16 0,-1 0 0,-3-1 0,-1-1 0,-1 0 0,-1-2 46,0 1 0,0-1 0,1 1 0,0 0 1,0 1-1,0 1 0,4 3 0,3 0 543,-24-17 0,13 11 873,23 10-1008,8 9 0,12 6-1470,0 8 1014,6-2 1,2 11 0,8-2-1,3 6 113,5 7 1,5 8-1,4 4 1,6 0 86,2 4 0,2 7 0,2 1 0,2-2 142,1-1 1,6 0-1,0 2 1,5 5-28,4-1 0,-6-6 1,-6-9-1,-1 0-49,-4-5 1,-7-2 0,-7-5 0,-7-5 5,-6-3 0,-4-6 14,-6 0 1,-2-9-1,-9 1 1,-4-9 683,-9-5 1,-1-1 0,-8-11 0,-3-2-428,-5-1 0,0-6 0,-4-3 0,-1 1-306,0 0 0,5 1 1,0 6-1,5 0-236,3 4 0,6 1 0,1 7-720,6 3 0,6 10 1,10 3-1,6 9-124,6 9 0,12 6 1,10 9-1,2 6-1031,2 2 2042,7 9 0,-5-5 1,4 4-1</inkml:trace>
  <inkml:trace contextRef="#ctx0" brushRef="#br0">24285 12475 15933,'-2'-13'0,"-1"2"-2200,-2 1 1557,0 7 1,-1-4 960,-4 7 0,2 0 1608,-1 0-1415,-1 7 1,-4-6 0,-1 4 0,1-2 7,0 2 1,-1-2 0,-1 5 1062,-3-1-1191,3-2 1,-11 1-1,5 2 1,-2 2 108,0-1 1,-5 1-1,-5 4 1,1 1 122,-2-1 1,-1 0 0,-4 1 0,4 1-234,1 3 1,-5-3-1,3 3 1,-2-3-169,1-2 1,6 1 0,-1-2 0,2-2-96,2-2 0,2 1 1,3 3-1,5-2 128,3-1 1,2-1 0,-1 6 0,1-3-190,-1-2 0,6 3 1,1-4-1,0 4-50,0 1 1,0 1 0,-3-1 153,1 1-246,1 5 1,-1-4 0,0 5-381,-1 0 427,-2 1 1,-1 2 0,0 0-1,1 2-23,3 1 0,-6 2 1,5 0-1,0-1-187,-2 1 1,7 0-1,-1 0 1,3-1-54,-1 1 0,0 0 0,5-2 1,0-1 87,0-2 0,0-2 1,2 4-1,1-4-167,2-1 1,4 3 0,-3-3 0,2-1-139,4 1 0,-4 3 0,1-5-1220,2-1 1227,2 4 1,2-6 0,-1 4-1,0-4 126,1-2 1,-1 0-1,1 2 1,1 2 143,3 1 1,-3-5-1,4-4 1,0 1 186,-1 2 0,5 0 1,-3-2-1,-1-1 129,1 1 0,5-3 1,-1 0-1,6 0 119,2 0 1,6 0 0,-4 3 0,2-3 25,3-2 0,1 6 1,2-4-1,0 1-48,1 1 0,-6-1 0,0 6 0,1-1 155,-3 0 0,0-1 1,-6-2 551,4-1-606,-4-7 0,7 10 0,-5-5 337,1 0-451,1-2 0,-1-6 0,3 0 0,-1 0-7,0 0 1,3 0 0,-3 0 0,2 0-66,3 0 0,0 0 1,0-1-1,-3-2-24,-2-2 1,3 0 0,-4 3-1,-2-1 87,-2-2 0,-1-1 0,0 1 0,0-4 210,-1-4 1,6-3 0,-1-2 0,-2-3 84,-6-1 1,3 3 0,-6-5 0,0-3-157,-2-5 1,-4 1 0,-4-4 0,0 0-116,-3-3 1,-6-4-1,4-1-931,-1 0 630,-4 0 1,4-1 0,-6 0 0,2-3-265,2-1 0,-2 0 0,3 5 1,-4 0-48,-1 0 0,-6-5 1,-3 0-1,-4 2-127,-2 1 0,-1 2 0,-3-2 1,-5-1-21,-3-2 1,-2 0 0,0 5 0,-1-1 222,-3 1 0,1-3 1,-5 1-1,2 5 155,3 3 0,0 4 0,0 4 1,-2 2-90,2 3 0,0 3 0,0 7-421,-1-1 532,-7 7 0,3-5 1,-6 5-107,0 0 424,-7 2 1,4 6 0,-7 0 0,-1 0 116,-2 0 0,3 0 0,0 0 0,0 0 94,2 0 0,-8 6 0,6 2 0,4 2-26,2 0 0,6-1 1,1 6-1,3-1-62,2 0 0,6 1 0,7-1 0,-1 1-53,1-1 0,0 0 1,-4 1-1,4 1 41,1 3 1,-5-3-1,2 3 1,-1-1 86,1 1 0,-2-3 1,5 3 793,-1-3-879,4 5 0,-7-5 0,6 3 370,1-3-571,2-2 0,2 1 0,1-1 1,2 1-152,1-1 0,5-5 0,-3 1 0,2 1-99,3 2 1,-5 6 0,0 0-1,-2-1 43,1-2 0,4-2 0,-5 1 1,-1-1 47,-2 1 0,4-1 0,-1 0 1,-1 1 121,-2-1 0,-1-4 0,-1-1 209,1 2 1,4-3-1,1 0 260,-2-1 1,3 2-318,-2-4 37,7 6 1,-8-7-15,6 5-373,-6 1 1,7 4 0,-4 1-85,2-1 0,0-4 0,2-1 0,0 2-83,0 2 1,3 2-54,1-1 0,-2-1 0,-1-2-367,-2-1 515,0-1 26,5 5-116,0-6 148,0-1-679,0-7 491,0 0 405,-6 0-63,5 0-105,-6 0 1,6 0-1,-3 1 22,0 4 43,-1-3 162,5 4 1,-5-4-573,0 3 270,0-4-98,5 6-732,0-1 1074,-6 2 0,4 6 0,-4 1 1</inkml:trace>
  <inkml:trace contextRef="#ctx0" brushRef="#br0">22371 11280 27226,'-14'-1'-1962,"0"-4"1,4-3 0,0-6-1710,-1-1 3608,-2 1 1,-1-1 0,0 3 81,-1 2 0,6-1-380,-1 6 997,7 0-700,-4 5 0,9 7 0,4 2 0,7 4-47,5 1 1,7 6 0,-1 0-1,5 3 174,5 2 1,-2-2-1,6 1 1,4 3 282,4 5 0,0 0 0,7 5 0,1 1-156,2 4 0,8-1 0,-30-15 0,-1 1-225,2 0 0,1 0 54,0 1 1,0 0 0,-1 1 0,0 0-1,-1-1 1,-1 1 0,-1 0 0,-1 0-216,-2 0 0,1-1 0,21 19 0,-5-6 486,-6-4-325,-5 3 0,-6-10 0,0 4 1,0-4-52,-1-1 0,1 5 0,0-1 0,0 1-99,0 1 1,-7-5 0,-1 2 0,-2-4-13,0-4 0,0 0 0,-4 3 0,-1-3-11,0-5 1,-1-3 0,-3-2 0,-4-1-648,1-3 1378,-6-4-1517,6-6 2511,-7 0-1012,0 0 652,-7 0-69,6 0 0,-7 0-166,3 0 0,2 2 0,-7 1 527,-1 2 1,3-1 519,-2-4-1123,1 0 0,-1 0 1,0 0-957,-1 0 0,3 0 1,-1 0-540,-3 0 0,5 0 275,-3 0 0,5 0 1,-4 0 125,-3 0 0,4 2 0,-1 1-286,-2 2 1,3 0 0,-2-5 570,-1 0 0,-2 6 0,-1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5251 5942 26713,'-13'-6'-3967,"4"-4"1,-4-2 2308,3-3 928,-3 1 0,5 4 226,4 1 0,4 4 871,4-5 0,4 7 1,7-2-1,-1 4-50,1 1 0,1 0 0,3 0 1,3 0-54,1 0 1,4-5-1,-3 0 245,3 2-158,2 1 0,1 2 1,2 0-1,2 0 288,-2 0 0,3-5 1,0 1 1489,2 0-1557,-5-4 0,1 7 0,-7-6 0,-4 3-111,-1-1 0,-2-2-153,-5 3 1,-7 2-623,-7-3 0,-7 4 0,-9 2 0,-3 2 191,-5 2 0,-3 6 0,-2-3 1,1 2 105,-1 0 0,0-2 1,0 3-1,0-3 97,1-2 1,4-1-1,1-5 1,3 0 172,2 0 0,2 0-222,2 0-544,6 0-162,1 0 0,14 5 0,2 1 529,4 2 1,8 8 0,1 7 0</inkml:trace>
  <inkml:trace contextRef="#ctx0" brushRef="#br0">6229 5957 26557,'-14'-7'-7217,"0"6"7252,-1-4 1,7 2 54,3-2-817,4 3 0,2-4-108,4 6 1236,10-6 1,7 4 0,8-3 0,2 2-75,2-2 0,11 2 0,-1-5 0,6 0-134,4 0 0,2-2 0,2-2 0,-1 0 136,1 3 1,4-1-1,-1-4 1,-5 1-94,-7 3 1,-9-1-1,-3 5 1,-3-1 816,-7 1 845,-11-5-822,-10 9-1976,-12-4 1,1 6 0,-9 1 696,-7 4 212,2 3 1,-13 2 0,3-2 0,-3 0-163,-3 0 0,0-3 1,-4 3-1,4 0-85,0 0 1,3-4 0,-6 4 0,-1 0-297,3 0 518,0-4 1,-5 8-1,-4-4 1</inkml:trace>
  <inkml:trace contextRef="#ctx0" brushRef="#br0">9107 6000 28751,'16'-7'0,"1"-1"0,6 1 0,4 0-545,8 1 1,11 4-1,7-3 141,3 4 31,8 1 0,-3-2 0,7-1 876,6-2-368,-8-6 0,12 8 0,-8-5 0,7 0 9,3 0 1,0 5 0,-39 0 0,1 1 0,38 0-101,-2 2 1,-36 0-1,-1 0 1,41 0-1,-40 0 1,1 0-90,0 0 1,0 0 0,-1 0 0,1 0 0,-2 1-1,1 0 1,-2 0 0,1 1-28,0 0 1,1 1 0,5-1 0,1 1 0,0-3-1,0 0 1,-1 0 0,0 0 101,0 0 1,0 0-1,-3 0 1,0 0 0,2 0-1,1 0 1,-2 0 0,1 0 82,-1 0 0,1 0 1,0-1-1,-1 0 0,-2 0 1,0-1-1,1-1 0,-1-1 33,0 1 0,0-2 0,2 1 0,0-1 0,-2-2 0,0 1 697,37-4-681,-5-2 1,2 8 0,-1-4-82,0 2-16,4-5 0,-9 9 0,3-4 1,-4 1-40,4 0 0,1-1 0,-34 4 1,1-1-1,0-1 0,1 0 24,-1 0 0,-1 0 0,0-2 0,0 1 0,-1 1 0,1 1 0,37-5 53,1-3 0,-6 5 1,4 0-1,-5 1-86,-5 0 1,2-1-1,-7 2 1,-1 0-68,-2 0 0,-6 3 1,-1 1-1,4 0-2,5 0 0,-6 0 0,2 0 0,-3 0-27,-2 0 1,5 0 0,-3 0 36,2 0 12,5 0 0,-10-2 0,8-1 47,4-2 10,2-6 0,1 9 1,-2-4-1,-2 1 12,1 0 1,0-1 0,-3 3 0,-1-2-25,-3 2 1,-2 1-1,2 2 1,-2 0-41,-1 0 1,-7 0 0,2 0 0,-3 0-130,-2 0 1,5 2 0,0 1 0,-1 3-178,-3 2 0,1 2 0,1 3 0,4-2 109,1-1 1,-9-2 0,1 3 0,-3-3 54,-3-2 0,6 0 0,-2-2 625,6 0-411,1 1 0,-5 0 0,0 0 1,2-2 110,3-1 0,1-1 0,4 2 0,-5 2 10,-3-2 0,-2-1 1,0-2-1,-1 0-7,-4 0 1,-1 0-1,-5 0 1,1 0-53,-1 0 0,3 0 0,-1 0 0,-4 0-19,-4 0 0,3 0 0,-4 0 0,4 0-84,-2 0 0,-8 5 0,1 0 0,-3-2-176,2-2 0,-4 1 0,1 1 1,-5 4-1157,0 1 1,-3 3 582,2 8 0,-20 10 0,1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9409 5036 6184,'0'-24'0,"0"0"0,-2-2-1596,-3-1 1139,4 5 368,-6-5 1,7 6 0,0-5 949,0 2-498,0 0 1,2 0-75,3 0 1,3 7 0,8-4 0,3 0 188,5-3 1,3 3 0,3 1-1,6 0 418,7 1 0,6-5 0,11 3 1805,2-1-2214,3 5 1,14-3 0,-39 14 0,1 1 0,1 1-1,-1 0 292,0 1 1,0 0 0,32-7 0,-7 5 1817,-2 2-1898,-2 2 0,-1 1 0,-2 1 0,-5 4-274,-2 5 0,-3-2 1,-1 3-1,3 3-384,0 4 0,-1 1 0,-5-3 1,3 1-121,4 3 0,6 4 1,3-4-1,3 1 25,1 0 0,2-2 1,7-4-1,1-1 39,2 0 0,-2-1 0,-5-2 0,1-1 99,2 1 1,2-3 0,-4 2-434,-4 1 269,3 2 1,-8 1 0,9 0-158,2 1 382,2-1 1,-1-1 0,1-2 100,2-1-148,-7-7 1,-1 8 0,-8-6 0,-5-2-94,-7-1 0,-9-2 0,-3 0 0,-2 0-224,-3 0 0,-2-2 1,-1-1-1,-2-2-126,-3 2 0,2 1 0,-5 2 0,-1 0 345,1 0 0,-2-6 0,-4-2 0</inkml:trace>
  <inkml:trace contextRef="#ctx0" brushRef="#br0">12876 4388 31097,'-8'-36'-3277,"3"2"0,4 10 0,4 6 2794,6 7 1,3 5 0,12 6 0,1 0 1087,2 0 0,10 2 0,5 2 0,6 4-180,3 0 0,0 10 0,3-4 0,-1 4-125,1 3 1,2-1 0,2 6-215,-1-2 51,-5-6 1,4 9 0,-2-3-950,7 3 1430,-2 2 0,0-2 0,-6-2-311,1-1-568,-4 0 0,-1 0 1,-7-1-1,-4-2 61,-4-4 0,-10-1 0,-4-1 0,-2-1-236,-4 0 0,-2 1 1,-12-1-32,0 0 1,-7 1-1,-4-1 1,-8 1 481,-10-1 0,-9 0 0,-15 1 1,-9-1 69,-7 1 0,27-8 0,-1 2 1,-3-1-1,-2 1 0,-6 1 1,-1 1-184,-6 0 0,-3 0 0,-8 4 0,-3 2 0,21-3 1,-2 0-1,0 1 0,-3 2 0,-2 0 0,0 1 124,-3 0 1,-2 0 0,0 2 0,-2 0 0,-1 2 0,0-1 0,-3 1 0,0 0 0,0 0 0</inkml:trace>
  <inkml:trace contextRef="#ctx0" brushRef="#br0">5165 8144 27949,'-37'-5'-506,"3"0"1,2-4-1,0 4-1769,-1 2 1797,-7-5 1,9 6 0,-2-3-214,3 4 874,-6 1 1,4-2-1,-6-1 1,0-2 88,1 2 0,-3 1 0,6 1 0,1-3 42,-2 0 0,11-1 0,0 5 1,6 0 373,4 0-570,6 0 1,8 0 0,12 1 0,11 3-218,10 0 0,9 3 0,8-4 0,9 2 176,11-2 0,5-1 1,-33-2-1,1 0 1,1 0-1,1 0 40,2 0 1,-1 0 0,0 0 0,1 0 0,3 0 0,2 0-1,5 0 1,1 0-24,7 0 0,1 0 1,3 0-1,1 0 1,7 0-1,1 0 1,2 0-1,0 0-75,-25 0 1,1 0 0,0 0 0,1 0 0,0 0 0,1 0-1,0 0 1,0 0 0,0 0 0,1 0 0,-1 0 0,0 0 13,-1 0 1,0-1-1,0 2 1,22-1-1,-2 1 1,0 1-1,0-1 1,-3 2-1,1-1-28,-1 0 1,0-1 0,-5 0 0,-2 0 0,-1 0 0,-1 0 0,-6 0 0,-1 1-45,-3 0 0,-1 1 1,-4-1-1,0 0 0,-3-1 1,-1-2-1,-2 2 1,0 0 10,36 4 0,-11-4 1,-9 4-1,-4-3-210,-3-2 1,-13 0-1,-2 0 1,-6 0-58,-3 0 0,-5 0 1,-2 0-438,-1 0 293,-2 0 0,-9 0-349,0 0 249,-7 0 103,3 0 1,-19-13-1,-3-3 1</inkml:trace>
  <inkml:trace contextRef="#ctx0" brushRef="#br0">8114 7726 14550,'-32'-41'0,"2"4"-1266,2 8 1097,16 7 1,-1 16-1,14 4 1,6 5 1034,7 0 0,4 1 0,11 0 1683,6 6-1976,11 3 1,5-2 0,8 2 755,4 3-1214,2 1 1,-25-7-1,0-1 1,3 2 0,1-1-1,2 1 1,2 1 118,1 0 1,1 1 0,0 1-1,1-1 1,-1 2 0,0-1 0,1 1-1,1-1-65,1 0 1,-1 1-1,-4-1 1,0 1 0,0-1-1,0 2 1,-3 0-1,-2 0-104,-2 0 1,-1 1 0,-2 2 0,-2 1 0,28 13 0,-6-1-409,-12-1 0,-13-4 0,-12-2 0,-3-2-400,-5-2 0,-10-4 0,-6-6 940,-15-1 0,-19 0 0,-24 4 1,-17 0 118,30-7 0,-3 1 0,-12 2 0,-3 2 0,-13 2 1,-2 3-409,22-5 0,0 2 0,-2 1 139,-10 2 1,-2 2 0,-1 1-48,14-2 0,-2 2 0,0 0 0,0 0 0,-3 2 0,0-1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22544 6475 24604,'16'4'0,"3"1"-471,5-2 0,8-1 1,3-2 1561,2 0-989,-5-6 0,3-2 0,-8-7-1589,-3 1 1210,-3-7 1,-7 4 0,1-7-1,-2 0 19,-4 1 1,2-2 0,-4 5-1,1 1-43,3-2 0,-3 4 1,2-7-1,-1-2-130,-1-1 1,3 3 0,-4 0 0,-1-3-249,1-5 0,-3 2 0,-4-4 0,-1 2 471,-4-1 1,-3 2 0,-8-2-1,-3 4 384,-5 5 1,-10 1-1,-6 7 911,-6 2-501,-5 3 0,-8 11 0,-2 1 0,-5 6 141,-4 7 1,6 7 0,-6 9 733,4 4-1219,4 3 0,11 8 0,4 3 0,7 4-134,7 4 1,4 8 0,7 3-1,7 7-140,11-33 1,2-1 0,2 34 0,6 4 0,10-9-118,11-5 1,15-3 0,12-10 0,7-8 334,6-8 0,5-11 0,5-6 0,-35-12 1,1-1 134,4-2 0,0-1 1,-2-1-1,-1-2 1,5-2-1,0-2 1,-2-3-1,-1-2-137,0-2 0,-1-3 0,1-6 0,-1-3 0,-2 1 0,-1 0 148,-1-1 1,-1-2-197,-3-1 0,-2-2 0,21-22 0,-13-8 0,-9-3 126,-9-5 1,-10-2 0,-12 0-92,-6 2-329,-18 0 1,-11-5 0,9 37 0,-2 1 0,-1 2 0,-2 2-668,-33-23 1,0 15 0,-6 10 0,-2 12-351,-1 10 1,0 6-1,3 6 1,4 10-41,4 12 1,1 8 0,3 11 0,2 2 1214,5 2 0,0-3 0,1 8 0,1 8 0,22-28 0,0 0 0</inkml:trace>
  <inkml:trace contextRef="#ctx0" brushRef="#br0">22170 6834 27676,'-30'0'-100,"-4"0"0,2 2 0,-6 4 0,-4 9 187,-4 7 0,-12 18 1,24-16-1,-1 2 1,-3 3-1,-2 1-47,-5 3 1,-1 1-1,-1 2 1,-2 2 0,-6 2-1,-2 1 1,-2 4 0,0 1-73,-5 2 0,0 2 0,18-13 0,0 2 0,-1 0 0,-3 1 0,0 1 0,0-1 0,-1 2 0,-1 1 0,1-1-48,1-1 1,0 0 0,0 0 0,1 0-1,1 0 1,-1 0 0,3-2 0,-1 1-1,1-1 1,2-1 0,0 0 0,0 0-85,1-2 0,1 0 1,0-1-1,-13 8 1,2-2-1,4-2 1,2-2-350,2-3 0,0-1 267,5-1 1,0-2-1,1-3 1,0-1-1,3-1 1,2 1-1,-32 22-362,9-6 1,13-7 0,16-11 0,7-5 607,5-3 0,6-8 0,20-2 0</inkml:trace>
  <inkml:trace contextRef="#ctx0" brushRef="#br0">23450 7396 22843,'-19'-7'0,"3"1"-2133,8 3 0,11 6 1,20 18-1,9 7 2269,8 9 1,1 6 0,14 4 0,7 4 447,-25-24 1,1 2 0,5 3-1,2 3 1,7 5 0,2 1-1,0 2 1,2-1-590,1 1 0,-1 0 0,-1 0 0,-1 1 0,-2-1 0,0 0 0,-2 0 0,-1 0-159,0 1 1,-2-1 0,-5-6 0,-1-2 0,-1-3-1,0 0 1,-4-5 0,-2 0-551,29 23 0,-12-1 0,-10-2 714,-10 0 0,-6 3 0,-10-5 0,-7-2 0,-5-3 0</inkml:trace>
  <inkml:trace contextRef="#ctx0" brushRef="#br0">18386 9467 25831,'-27'-12'-1289,"3"2"1,3 4 0,7 9 1714,-1 6 1,-4 15 0,0 20-1,0 7 1,-2 5-795,-3 1 1,5 6-1,5-1-113,7-1 0,7-5 0,7-7 0,9-9 1,12-8 367,14-9 1,7-12-1,11-10 1,2-9 472,5-11 1,5-13 0,-35 14 0,0-2 0,0-1 0,-1-1-117,0-2 1,-2 0-1,0-1 1,-2-1 0,0-3-1,-2 0 1,21-29-142,-9 1 1,-20 4-1,-14 0 1,-12 1-494,-16 0 0,-16 1 0,-22 7-1647,-7 0 1812,27 26 1,-1 3 0,-1 4 0,0 3 0,-3 2-1,0 4 225,-1 1 0,1 2 0,0-2 0,0 2 0,0 1 0,0 0 0,-1-1 0,1 0 0</inkml:trace>
  <inkml:trace contextRef="#ctx0" brushRef="#br0">17638 10201 24146,'-41'5'-27,"2"0"1,-2 11 0,2 1 1487,-2 9-1352,-9 12 1,-1 15-1,21-22 1,-1 2 0,-1 3-1,-1 2-356,-3 3 1,0 2-1,-3 2 1,-1 0-1,0 4 1,-1 1 0,-5 2-1,-1 0 102,-3 1 1,-2 1-1,-3 3 1,-2 0-1,18-19 1,-1 1-1,1 0 1,-1-1-1,1 0 1,-1 0 28,0 0 1,-1 0-1,-1-1 1,0 1 0,0 0-1,0 0 1,-1 1-1,0 0 1,0-1 0,0 1-1,0-1 1,1 1 103,0-2 1,0-1-1,1 1 1,-18 18-1,1-1 1,4-8 0,0-1-1,0-1 1,2 1 38,2-1 1,1 0 0,0-1 0,0-1 0,6-1 0,0-1 0,3-1 0,0-1-59,3-1 1,-1 0 0,0-2 0,-1 0-1,1 0 1,0-1 18,-1 0 0,2-1 68,-23 21 0,29-23 0,1-1 1,-18 20-1,5-1-23,8 1 1,3-2 0,14-7-1,5-2-282,7-6 0,6-2 0,6-3 1,10 0-76,11-5 0,10-7 0,13-8 0,7 0 292,9 0 0,-26-6 0,1 0 0,2 0 1,1 0-1,0 0 0,1-2 40,1 0 0,1 0 0,1 2 0,0 1 0,4-1 1,1 1-1,3-2 0,0 1 0,3-1 1,1-1-1,1 3 1,1-1-1,4 1 1,0-1-1,3 0 1,1-1-10,4 0 1,1 0-1,-20-1 1,1 0 0,1 0-1,2 0 1,0 0 0,0 0-1,3 0 1,0 0 0,0 0-77,1 0 0,1 0 0,1 0 1,3-1-1,0 1 0,2-1 0,2 0 1,1 0-1,1 0 209,1 0 0,2-1 0,-2 0-56,-3 0 1,-1 1 0,0-1 0,1 2 0,1 0-1,-2 0 1,-5 0 0,-2 0 0,1 0 147,0 0 0,-1 0 1,0 0-238,-2 0 0,0 0 1,0 0-1,-2 2 0,1 0 1,-2 1-1,-2-1 1,-1 1-1,-1 0 0,25 1 1,-2 1-52,0 0 1,-2 0 0,-6-1-1,-1 2 1,0 1 0,-1 0 0,-4 0-1,-1-1-47,-5-1 0,-1-1 0,-5 0 1,-2-1-1,-4-3 0,-2 0 0,37-2-18,-9-3 1,-14-7 0,-17-9-1,-10-3 64,-11-7 0,-5 1 1,-6-10-1,-5-5-140,-8-6 1,-10-6 0,-12-6-1,-7-5-2,12 30 1,-1 0-1,-7-4 1,-3-2 0,-4-5-1,-2-1 1,-1-4 0,-2-1-65,-2-4 0,-1-2 1,12 16-1,1-2 1,-1-1-1,-3-4 1,-1 0-1,0-1 31,-2-4 1,-1-1-1,1-1 141,1-1 1,1 0 0,0-1 0,-2-5 0,-1-1 0,1 0-1,3 2 1,2-1 0,-1 1-119,0-2 0,1 0 1,-1 1 94,-1 1 1,0 0-1,1 0 1,5 0-1,1 1 1,1 1 0,-1 5-1,1 0 1,2 3-1,-8-19 1,3 4-276,6 9 0,2 4 1,4 10-1,1 2 1,-7-23-1,6 12 397,7 9 0,0 6 0,6 17 0,0 6 0</inkml:trace>
  <inkml:trace contextRef="#ctx0" brushRef="#br0">25580 9036 30090,'-29'-2'0,"0"-1"0,0-2-208,1 2 540,-8 1 0,-2 17 0,-10 10 0,-6 17-439,23-15 0,1 2 0,-2 3 0,0 1 0,-1 5 0,0 1-705,4 1 1,1 2 507,1 0 1,3 0 0,5-1-1,3 0 1,1-1 0,2 0 0,-3 35-496,10-9 1,12-9-1,10-15 1,13-6 629,13-7 0,9-3 1,10-12-1,4-7 263,6-9 0,-1-8 1,-30 2-1,1-3 0,0-1 1,0-1 51,-1-3 1,0 0 0,-1-2-1,-1-1 1,29-26 0,-5-3 187,-3-5 0,-9-1 1,-9 0-1,-12 1-341,-13-1 0,-8-1 1,-10 1-2554,-2 1 2023,-11 7 0,-13 9 1,-12 13 1030,-7 6 0,-10 17 0,-9 2 0</inkml:trace>
  <inkml:trace contextRef="#ctx0" brushRef="#br0">25234 10360 27491,'-14'6'0,"0"4"-1467,-1 2 1,6 11 0,-3 7-119,-4 12 1566,-4 20 0,3-22 0,-2 1 0,0 10 0,-2 1-2505,-1 4 0,-2 1 2477,-3 4 1,-3 0-1,-6 4 1,-2 1 0,-4 1-1,-2 0 1,13-21 0,-1 0-1,0 0-70,0 0 0,-1 0 0,-1-1 0,1-1 0,-1 0 0,-1-1 1,-17 19-1,-2-1 0,18-20 0,-1 0 0,0-1 41,0 0 1,-1-1-1,0 0 1,-3 1 0,-1-1-1,0 0 1,1 0 0,-1-1-1,0-1 1,-19 17 0,1-1-147,0 0 0,2 0 1,1-1-1,0 0 1,2-2-1,0 0 1,2-1-1,2 0 185,2-4 1,0 1 0,3 2 0,1 0 0,4-4-1,1 0 1,1 1 0,3 1 272,1 0 1,1 1 0,0-3 0,1 0 0,4-6 0,2 0 0,3-4 0,1-1-201,-13 28 1,7-5-1,5-3 1,6-7-205,7-6 0,5-5 1,6-7-1,3-4-175,6-5 1,7-3 0,16-4-671,7-2 847,12-4 1,16-6 0,13-1 0,-36-1 0,2 1 85,2-1 1,3-1 0,3-2-1,2-1 1,-1 1 0,0 0-1,3-1 1,-1-1 262,3 0 0,0 0 0,6 0 0,1 1 1,3 1-1,1 1 0,-1 1 0,0 1-176,1 1 1,1 0 0,2 1 0,2 0 0,3 0 0,2 0 0,-25 0 0,0 0 0,1 0-23,1 0 0,1 0 0,0 0 0,0-1 0,0-1 0,0 0 0,-1 1 1,0-1-1,1 1 0,0 0 0,0 0 0,0 1 25,1 0 1,1 2 0,0-1-1,2 1 1,1 1 0,0 0 0,-1 1-1,0 1 1,1 1 0,-2-2-1,1 1 1,-1 0-23,-1 0 0,0 0 0,1-1 0,0 1 0,0 0 0,1 0 0,1 0 0,0-1 0,1 1-211,0 0 0,1 0 0,-2-1 139,-4 1 0,-1 0 0,-1 0 0,2 1 1,-1 1-1,-2 1 0,21 3 0,-2 0 1,-2 0-1,0 0-61,-1-1 1,0 0 0,3-3 0,0 0-1,-2-2 1,0 0-95,-3-3 0,-1 0 188,-2-1 0,-2 0 0,-6-1 0,-3 0 1,-2 0-1,-1 0 0,-5-1 0,-2 0 3,-6-1 1,-1 0 0,37-8 0,-16-8-1,-7-2 124,-9-3 0,-5-1 0,-13-5 1,-9 1-55,-10-1 0,-15-6 0,-9-5 0,-13-7-26,-12-5 0,-12-4 0,21 25 0,-3 1 0,-4-3 0,0-1 17,-5-4 0,0-1 0,-7-5 0,-2-1 0,-3-4 0,0 0 0,-1-3 0,0-1 8,18 15 1,-1-1 0,1 0 0,0-1 0,1-1-1,-2-1 1,-2-2 0,-1-2 0,1 0 0,-2-1 0,0-1-1,0 0 129,0-3 0,0 1 0,0-1 0,-2-2 1,1 1-1,1-2 0,4 1 0,2-2 1,0 0-553,0 0 1,0-1 0,0-1 494,1 1 1,0-1-1,-1-1 1,-3-2 0,0-1-1,-1 0 1,0 0 0,0 1-1,1-1-68,0 1 0,0 0 0,2 1-84,1 0 1,1 0 0,0 1 0,-1 2 0,1 2 0,0-1-1,1 2 1,1 1 0,0 1 0,2 3 0,-1 1 0,1 1-602,-14-16 1,1 2 659,3 6 0,1 1 0,5 8 0,1 2 0,-2 2 0,-1 1 0,-1 2 0,0 1 0</inkml:trace>
  <inkml:trace contextRef="#ctx0" brushRef="#br0">27292 6244 24468,'-44'-28'0,"0"-1"0,-3 2 568,-1 3 0,-17-2 1,-4 7-1,30 10 1,-2 0-225,-4 1 1,-3 0-1,-2-1 1,-2-1 0,-8 0-1,-3-1 1,-2 1-1,-1 0-460,-2 0 0,-1-1 1,-4-2-1,0 0 1,2 2-1,0 0 1,-4-1-1,-2 2 138,23 3 0,0 0 0,-1 1 1,-3 2-1,0 1 0,0 1 1,-2 0-1,0 0 0,1 1 1,-1 0-1,0 1 0,1-1-96,-1 1 1,0 0 0,1 0 0,-1 1 0,1-1-1,0 1 1,2 0 0,0 0 0,0 0 0,-25 2 0,1-1-145,6 0 0,1-1 0,9 0 0,2 0 0,13-1 0,1 0 0,5 0 0,0 0 140,-34 0 1,13 0 0,9 0-1,12 0 78,14 0 0,6 5 0,5-1 0,-3 1 0</inkml:trace>
  <inkml:trace contextRef="#ctx0" brushRef="#br0">24558 5496 23675,'-51'-14'0,"1"1"620,1 4 1,-2 9 0,-10 11 0,-5 8-652,-5 10 1,28-12 0,-1 1 0,2 2-1,-1 1 1,1 0 0,0-2-76,0 0 1,1 1 0,3-1 0,2 2 0,0 1 0,0 2-51,-28 24-39,18 0 1,11-5 0,17 2-1255,7 3 922,5-3 0,22 11 0,14-5 0,21 2 412,-18-26 1,3-2-1,9 1 1,4-1 0,8 4-1,3-2 1,6 1-1,4-1-565,4 0 1,2 0 679,-22-7 0,0 0 0,1-1 0,0 0 0,1-1 0,-1 1 0,3 2 0,-1 0 0</inkml:trace>
  <inkml:trace contextRef="#ctx0" brushRef="#br0">23249 5957 26988,'0'-15'-4916,"0"1"1,-2 0 465,-2-1 3906,2 7 0,-4-5 0,4 4 147,-3-4 1,4 3 0,-4 1 104,3-2 0,2 3 1,0-2 429,0-1 0,0-2-169,0-1 0,-6 1 0,-5 2-307,-7 1 0,0 7 1,-7-2 2152,-6 4-1200,-4 1 0,-9 0 0,-4 0 0,-5 0 317,-3 0 1,-2 6-1,-1 3 1979,-3 4-2148,3 2 1,-7 4 0,5 2 0,-1-1-185,1 1 1,4 5 0,6-2 0,6 3-54,5 2 0,14-5 0,4 0 1,8 1-690,4 2 1,5 9 0,-3 0 0,2 3-236,3-1 0,1-1 0,2 3 0,2-2-196,2 2 1,4-5 0,7 1 0,-1-3 166,1 1 0,5-1 1,4-6-1,5-1 13,5-2 0,2-2 0,8 2-810,-1-4 934,6 2 0,1-8 0,4 2 293,-1-5 392,0-7 0,6 2 0,0-6 0,2-2 236,-1-2 1,-4-6 0,8-7 0,0-6 117,3-4 0,2 1 0,-2-9 1,-4 2-164,-4-1 0,-6-8 1,-4 1-1,-4-4-382,-8 4 1,-9-3 0,-7 6 0,-8-4-389,-5-1 0,-5 7 0,-8 0 0,-6 3-257,-6-1 0,-3 1 0,-7 4 0,-3 2 25,0 3 1,-7 3 0,-2 7-771,-2-1 859,-9 1 0,4 4 0,-7 2-336,-1 2 634,-9 1 0,3 5 1,-6 2-1,1 2 256,-1 6 0,5 9 1,-3 5-1,0 5 174,-3 5 0,3-3 0,4 9 0,5 4-39,7 2 1,4 4 0,4-3 0,6 5-471,10-1 1,8 5 0,6-5 0,6 2-315,2-1 1,4-2-1,2 0 1,8-9 88,5-4 1,2-4 0,9-7 0,4-5 373,3-7 1,3-9 0,7 0 626,3-4-546,9-1 0,-2-6 0,2-4 924,-1-2-764,0-9 1,-1-3 0,-1-8 0,0-3 58,-4-2 1,-5-1 0,-7-6 0,-3 0-81,0-4 1,-12 3 0,-3-5 0,-8 2-381,-6 0 1,-8-1-1,-9 3 1,-6-1-443,-7 6 1,-10 4 0,-4 10 0,-5 3 325,-5 4 0,1 11 0,-4 4 1,0 5 200,0 5 0,-8 9 1,-7 12-1,-1 6-163,0 6 1,1 5-1,1 4-203,7 1 325,1 6 1,20-9 0,3 3 161,12-3 47,12-2 0,4-5 0,8-1-364,2-2-110,4-1 0,15-10 0,5-2 1,9-1 275,5-4 1,7-7-1,6-5 1,5-4 407,8-1 1,2-6 0,2-4 0,-2-4 62,-3-5 0,2-5 1,-5-8-1,0-3-189,0-2 0,-8 0 1,-10-3-1,-7 2-265,-11-2 1,-7 3 0,-11 0 0,-7 2-238,-6 3 1,-13 3-1,-13 5 368,-8 5 119,-11-3 1,-3 7 0,-8 1-327,-3 8 1,-2 4 0,-7 2 0,3 2 31,-1 2 98,-5 11 0,9 9 0,-7 8 1,1 3-10,4 2 1,11 1-1,13 4 1,10-2-183,7-2 1,12 0-1,9 4 1,7-4 57,7-4 1,9-5-1,15-5 1,7-4 359,7 1 0,4-10 0,8 2 0,3-5 246,5-5 0,0-3 0,2-4 1,0-8-14,-5-5 1,-3-6 0,-4-7 72,1-4-498,-1-2 1,-12-3 0,-8 3-300,-10 0 352,-6-4 1,-13 8 0,-3-3 24,-4 5-483,-14-2 0,-4 9 0,-17-4 0,-4 3 114,-4 5 0,-6 3 0,-1 3 0,-1 4-124,1 4 0,-6 5 0,3 5 0,-3 6 180,2 7 0,4 4 1,7 7-1,4-1-101,4 1 1,10 0-1,7 0 1,6-2-299,6-3 1,5 3-1,6-4-635,9-1 1393,12-1 0,10-9 1,6-2-1,2-5 567,2-4 1,0-1 0,4-1 0,-1-4-99,-4-5 0,-1-4 1,-4-3-170,-2-3-571,-11-5 1,-7 7 0,-8-4 0,-3-1-175,-6 1 1,-4 4 0,-6-1 0,-8 5 322,-9 4 1,-10-1 0,-6 6 0,-2 2 374,-3 1 0,1 4 0,2 1 0,-1 4-156,-1 1 1,9 1 0,-4 6 0,8-1-415,6 0 1,3 1 0,7-2 0,1-2-667,3-2 0,7-5 202,13 0 684,-1-2 0,14-2 1,-4 0-1,3 0 577,1 0 1,-3-5-1,-5-1 392,-1-2 1,-1 3-640,-4-5 0,-2 6 0,-9-4-799,-3 1 1,-4 2-1,-9 5 1,-1 0 348,2 0 0,-4 0 0,2 2 0,1 1 28,2 2 0,2 0 0,1-4 0,2 3 12,1 0 0,5 3-674,-4-2 612,5 3-1153,-2 6 781,6-6 0,2-2-266,2-6 1202,-2 0-508,4 0 0,-4 0 148,3 0 906,-4 0-1010,6 0 1415,-7 0-2298,0 0 3275,0-6-4660,6 4 2681,-4-4-403,4 6 0,-4 0 736,3 0-97,-4 0-831,6 0-453,-7 0 0,1 0-14,4 0 2484,-3 0-2076,4 0 969,-6 0-1811,0 0 0,0 6-514,0 4 0,0-2 1219,0 2 0,-6-1 1,-2 6-1</inkml:trace>
  <inkml:trace contextRef="#ctx0" brushRef="#br0">22429 4834 29509,'-14'-4'-4802,"-1"-1"3878,1-6 1,-1 7 0,1-4 188,0 2 0,4 1 1225,0 5 37,7-6 1,-2 4-172,10-3 0,5-1 0,9 1 0,5 2-88,3 2 1,3 1-1,4 0 1,4 0-162,4 0 0,-5 0 0,-4 0 1,-2 0 40,-3 0 1,1 0-1,-2 1 1,-4 4-382,-9 4 1,-1 4 0,-8 3-1529,-2 3 1294,-8 4 0,-8 1 1,-7 0-175,-3 1 493,-1 3 0,-9-4 1,-1 0-869,2 1 776,2-4 1,6 0 0,1-7-1,3 0-88,2 1 0,2-2 0,3-2 258,4-2 1,5-7 725,14-2 0,1-2 1,13-7-1,3-2-183,5-2 1,-1-3 0,2-2 0,-1-1-310,2 1 1,-2-4 0,5 0 0,-2-2-129,-3 0 1,0 0 0,0-5 0,3 0-231,2 0 1,-5 5 0,1 0 189,-2-1-63,-3 4 1,-4-4 0,-3 5-14,-5 3 1,-5 1-1150,-11 1 1159,-6 7 1,-9 2 0,-9 6 0,-3 0 251,-1 0 1,-1 6 0,2 4 0,1 3-240,2 1 0,6-4 0,-1 1 0,2 3-64,-3 4 0,9 1 0,-1-3 0,4 2-250,4 1 0,3 5 0,1-3 0,0-1 36,0 1 1,5 5 0,3-4 0,3 2 146,5 0 0,1-5 0,-1 4 0,2-1-142,1 0 1,2-2 0,-4 4 0,4 0-428,2-2 0,1 4 445,4-7 0,1 0 0,0-5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10819 4374 18140,'-37'-32'-1050,"3"3"0,15 4 1,5 12-166,1 3 0,5 4 5516,-2 6-3346,7 0 1,13 5 0,12 1-371,7 2 1,0 2-1,9 4-398,2 0 175,8 7 1,3-3 0,7 4-753,-1-1 460,1 5 0,7-4 1,7 7-30,-32-15 0,0 1-39,2-1 0,1 0 1,1 0-1,0-1 0,0 1 1,1-2-1,2 0 0,1-2 51,1 1 1,1-1 0,-5 0-1,1-1 1,1-2 0,0-1-1,-3 0 1,-1-1 60,-2 1 0,-1-2 0,37-1 0,1 2 1,-4-3-199,-9-2 0,-6 0 0,-6 0 0,-5 0-288,-3 0 1,-8 0 0,-5 0-1,-7 0-620,-6 0 0,-7-2-439,-3-3 898,1-9 533,-4 12 0,2-4 0</inkml:trace>
  <inkml:trace contextRef="#ctx0" brushRef="#br0">12358 4101 20946,'-22'-7'-1047,"1"-1"1,19 0 0,9 3 0,9 4 1982,8 1 0,9 1 0,6 4 1037,2 5-1596,2 3 0,1 1 1,-1 2-1,1 3-49,4 5 1,-8-1-1,2 1 1,-5 1-294,-5 2 0,-7 2 0,-2 0-605,-3 0 266,0-1 0,-12 3 1,-4 1-1,-2 1 171,-2-1 0,-2-1 0,-2-3 0,-8 1 158,-5 0 1,-7 1 0,-11 2-1,-9 2 127,-7-2 1,-11 5-1,-8 1 1,29-16-1,-1 1-364,-8 3 0,-1 1 0,-6 0 0,-3 2-122,-8 5 1,-3 3 0,21-8 0,-1 0 0,0 1 0,-4 4 0,-1 1 0,1-1-1</inkml:trace>
  <inkml:trace contextRef="#ctx0" brushRef="#br0">26357 6964 8579,'-10'-29'0,"0"0"-807,-1 1 491,-2-1 1,4 0 0,-1 2 1602,-1 3-885,-2-3 0,-6 11 0,-2-3 0,0 3-26,1 1 1,-4 1 0,3 1-1,-1 2-99,-4 1 0,0 7 1,1-2-1,1 4-228,-2 1 0,-3 0 0,-3 0 1,-1 1 16,1 4 1,3 3 0,4 5 0,2-2 5,2-1 1,2 1-1,6 6 1,4 3-96,4-3 0,3 5 0,2 2 0,4 5-128,5 5 0,2-2 1,15 6-15,4 2 127,6 2 1,2 1 0,0 0-78,2 0 25,2 0 0,-5 0 0,-5 1 0,-5-3 68,-3-2 1,-13-4 0,-1-6 0,-7-1 269,-3 1 0,-13-7 0,-8-2 1,-8-4 252,-4-2 1,-7-1 0,1-4-1,-1-4-191,2-3 0,3-2 1,6 0-1,2-2-252,3-3 0,5-3 0,8-8 1,3-1-1187,1-2 0,2-2 0,7 3 1184,3-1 1,9-6-1,9 2 1</inkml:trace>
  <inkml:trace contextRef="#ctx0" brushRef="#br0">26241 7439 11011,'15'8'0,"-1"-2"0,2-1 0,2 1 24,1 2 0,5-5 0,-3 2 0,1-3 478,4-2 1,-4 0 0,2 0 0,0-2 191,-2-3 1,1-4 0,-6-9-120,3-1-483,5 0 1,-9-2-1,3-1-456,-3-1 260,-1-4 0,-3 6 0,-2-3 1,-5 5-83,-4 3 0,-2 2 0,-4 1-795,-5 4 773,-9-4 0,-3 11 0,-7-1 0,-1 8 135,-4 9 1,4 2 0,-2 8 0,5 2 177,3 1 1,4 2-1,-2-1 1,3 1-112,6 0 0,0 0 0,9-1 1,0 1-76,3 0 1,9-7 0,5-2 0,6-4 66,3-2 0,2-6 1,5-3-1,0-4-16,-1-1 1,3-1-1,1-4-327,1-5 183,1-9 1,-7 2-1,-1-6 1,-4 1-903,-1-1 1082,4 6 0,-2-17 1,5 4-1</inkml:trace>
  <inkml:trace contextRef="#ctx0" brushRef="#br0">24673 6532 24034,'-14'0'50,"-1"0"0,7 2 0,4 3 0,2 4-610,2 4 0,0 8 0,2 4 1,1 6 271,2 2 1,1 12 0,-3 0 0,2 6 87,-2 8 0,-1-1 0,-4 4 0,-3-3-70,-4-1 0,-4-5 0,-1-2-668,-1-2 702,7-1 0,-4-6 0,4-4 0,-2-4-569,0-4 0,7-8 0,-2-2-1416,4-4 1097,1-8 675,0-2 0,0-22 1,0-6 268,0-7 108,0-5 0,0-15 0,0-2 0</inkml:trace>
  <inkml:trace contextRef="#ctx0" brushRef="#br0">24573 6734 15334,'16'-23'0,"3"4"0,3 3 162,0 2 0,-1 1 0,-5 3 1,2 6 473,1 2 1,0 4-865,-4 2-93,-7 4 0,0 12 0,-5 0-440,2 3 667,-1-6 0,-4 10 0,0-3 0,0 2 117,0-2 1,0 6 0,0-4 0,0 0-278,0 1 1,2-2 0,1 1-1,4-4-131,1-1 0,-4-2 0,8-4 0,2-1 91,3 0 1,7-1-1,-4-2 1,-1-3 120,2-1 0,-5-1 0,4-3 0,-2 4 300,-4 1 0,2-3 1,-11 4-126,-2 2 1,-3 2-1,-4 1 323,-6 1 0,-3-6 0,-1-1 0,-1 0-69,1 0 1,0-4-1,-1 0 1,1 0 28,-1 0 0,1-2 0,0 3 67,-1-4 0,6-1-603,-1 0 0,7-1 1,-2-4-237,3-5 0,4 2 1,3-1-1,6-2 589,7-2 1,-1-2-1,7 1 1,2 0 144,1-1 0,7-4 0,-1 0 1,-1 0-168,-2-2 1,2 5-1,-1-3-120,-4 3 400,-8 8 1,2-3 360,-7 6-378,-6 0 1,-1 7-1,-9 2-49,-3 6 0,-3 3 0,-6 1 0,0 2-295,-1 3 0,6-3 0,-1 5 0,0-2-136,2 1 0,2 4 0,6-5 1,0 0-134,0 2 0,0-5 1,2 3-1,2-3-102,6-2 1,3 1 0,1-1-89,1 0 0,-1-1-353,0-3 173,-6-4 293,5-6 257,-11 0 1,-2 0-765,-10 0 376,-3 0 517,5-6 1,2-2 0,6-7 0</inkml:trace>
  <inkml:trace contextRef="#ctx0" brushRef="#br0">25436 7050 15800,'-5'-9'-1504,"0"-1"0,0 8 2110,5 2 0,0 7 0,-1 7-1327,-4 1 618,3 5 0,-6 1 0,5 5-392,-2-2 344,-6 0 0,10 3 1,-6-2-1,2-1-191,1 2 0,-1 0 0,3-1 1,-1-2-12,-2-3 1,0 0-1,5-6 1,-1 0 712,-4 1-366,3-7 1,-10-2 0,4-6 0</inkml:trace>
  <inkml:trace contextRef="#ctx0" brushRef="#br0">25277 7338 11134,'0'-14'0,"0"-1"-202,0 1 0,5-1 1,2 1-1,-1 0 903,0-1 1,6 6-1,-3-1 179,4-1-827,1 5 1,2-6 0,2 8 0,3 0 50,1 3 1,2-6-1,5-1 1</inkml:trace>
  <inkml:trace contextRef="#ctx0" brushRef="#br0">26990 6460 15788,'0'-14'-2547,"-5"-5"1558,0 0 877,0 6 0,0 8 289,1 10 23,-8 9 1,4 10 0,-6 10-1,0 6 99,-1 6 1,-4 4-1,0 4 1,1-1-203,2 1 0,3 8 0,2 6 1,3 0-443,2-1 0,-4 2 0,6-6 0,0-4-45,3-5 1,1 0-1,0-6 1,0-3 45,0-5 0,5-6 0,1-9 0,2-2-638,3-3 973,8 6 1,4-10-1,5 5 1</inkml:trace>
  <inkml:trace contextRef="#ctx0" brushRef="#br0">26860 7367 13247,'14'0'-620,"2"0"0,2 0 298,1 0 345,0-7 0,2 4 1,3-5-1,3 0 146,2 0 0,0-1 0,0-6-95,-1 1-86,-5-7 1,-1 5 0,-6-5 0,0 2-5,-3 0 1,-4-5-1,1 5 1,-5 1-203,-4 2 0,-7 2 0,-3-1 0,-4 3-67,-2 2 0,-5 4 0,-4 6 1,-2 1 77,2 4 0,-3 5 0,3 7 0,-2 4 142,2 1 0,4 2 0,5 5 0,1 0 67,-1 0 0,6-1 0,1 1-22,1 0-13,3 0 0,10-2 0,4-1-66,2-2 100,9-7 0,-3-1 1,6-8-342,1-2 271,2-1 1,2-5 0,2-1 0,1-4-528,1-5 616,7-9 1,-3-3-1,6-7 1</inkml:trace>
  <inkml:trace contextRef="#ctx0" brushRef="#br0">27579 6906 9738,'-8'7'51,"0"-4"0,5 7 0,-2 2 62,2 6 1,-3 4 0,-1 9 0,1 2-255,0 6 0,-4 2 0,4 2-599,-2 0 559,-2 1 1,0-6-1,2-1 1,0-4-367,0-5 544,5 0 1,-9-5-1,4 5 1</inkml:trace>
  <inkml:trace contextRef="#ctx0" brushRef="#br0">27436 7223 9780,'0'-15'-506,"0"8"0,1-5 1,4 8-1,5-1 764,2-2 1,3 6 0,-1-4 0,0 3-336,1 2 1,1 0 0,1 2 0,4 1-169,2 2 0,1 0 247,4-5 0,1 0 0,0 0 1</inkml:trace>
  <inkml:trace contextRef="#ctx0" brushRef="#br0">28212 6705 9532,'-14'-6'0,"0"-2"0,-1-2 321,1 0 0,-1 14 0,-1 4 0,-1 11-88,-2 9 1,-7 11-1,2 1 1,-1 6-21,1 7 1,-2-2 0,7 3 0,1 2-129,2 0 0,8 4 0,3-13 1,4 0-166,1-2 0,1 1 0,4-3 1,5-5-354,3-1 0,3-6 1,3 2-1,5-2-601,3-3 1,3-5 1030,4-4 1,-4-3 0,5-2 0</inkml:trace>
  <inkml:trace contextRef="#ctx0" brushRef="#br0">27292 7252 13652,'0'-15'-2429,"-5"6"2185,0-1 0,-6 7 763,1-2 1,-1 5 0,0 6-1,1 7-263,-1 5 0,0 6 0,0-3-81,1 1-78,1-4 0,-1 7 0,2-6 0,2 1-116,2 0 1,3-8 0,2 2 0,4-1-193,5-1 0,9-4 0,5-3 1,5-3-61,4-2 0,10 0 404,10 0 0,3 6 0,2 2 0</inkml:trace>
  <inkml:trace contextRef="#ctx0" brushRef="#br0">28428 7525 8879,'-9'-5'-631,"-1"0"277,7 1 1,-4 2-308,7-3 610,0 4 0,2-6 47,3 7 62,-4 0 1,7 0 524,-3 0 44,-3-6-359,4-2-32,-6 0-311,0-5 1,5 10-267,0-7-155,0 7-358,-5-3 856,6 6 0,-4 0 0,4 0 0</inkml:trace>
  <inkml:trace contextRef="#ctx0" brushRef="#br0">28399 7655 8511,'-8'0'-44,"2"0"0,6-7 0,0-2 0,0-4 235,0-2 1,6-1-1,4-3 1,3-6 43,1-7 1,1-5-1,-1-6 333,0 0-461,7-7 1,-5-1-1,3-7 1,-3-1-36,-1-3 1,-1 3-1,0-4 1,-1 6-112,-3 4 1,3 8 0,-4 10 0,4 5-220,1 7 0,1 12 67,-1 6 1,-1 5 0,-3 7-1,-6 5 128,-2 6 1,-2 8-1,0-1 1,0 6 124,0 2 0,0 7 0,0-2 0,0 4-53,0 1 1,2-4 0,1-3 0,2 0-38,-2-4 1,0 1 0,0-3 0,4-4 1,1-4 0,-4-2 245,6-6-160,-7-6 1,10-2-1,-5-7 1,1-6 114,1-7 1,0-2 0,4-10 0,2-2-142,3-4 0,-3-7 0,3 4 0,-3-2-35,-1-3 1,4-8-1,0-3 1,-1-1-126,-2-1 1,-2 5-1,0-5 1,-1 2-152,-3 5 0,1 4 1,-5 15 94,2 3 118,-4 3 15,2 26 1,-6 0-1,0 19 344,0 1-187,-6 2 1,-1 2 0,-4 2 329,1 2-343,1 4 1,-1 4-1,2-1 1,0-1-105,0 1 1,5-4 0,-2 3-1,4 1-139,1 1 0,0 3 0,0-3 1,0-1-117,0-2 0,0-1 0,1 2 0,2-7-70,2-7 1,2 1 0,-4-5-1,2-1-946,-2 1 1281,-2-2 0,-1-4 0,0-1 0</inkml:trace>
  <inkml:trace contextRef="#ctx0" brushRef="#br0">29421 7424 7294,'8'7'-174,"0"1"0,-5 8 0,2 1 67,-2 2 0,-3 7 0,-3-2 107,-2 3 0,-13 8 0,3 2 0</inkml:trace>
  <inkml:trace contextRef="#ctx0" brushRef="#br0">30097 6935 8483,'0'-16'0,"0"-1"123,0-3 0,2 3 0,2 6 0,8 3 125,5 1 0,1-2 0,6 4 0,3 2 23,5 1 1,-2 2 0,4 0 0,-4 0-108,-1 0 0,-7 0 0,-2 0 1,-4 2-190,-2 2 0,-4 0 0,-2 5 0,-2 2-201,-3 2 0,-8 2 0,-6-1 0,-6 2-58,-7 3 0,-4-1 1,0 4-1,-1-1-93,0-4 0,0 4 0,1-2-147,-1-1 446,6-2 1,-2-2-1,6-1 1,1-2 16,2-1 1,8-5 112,3 4 1,10-5 0,6 0 0,7-4 62,6-4 1,5 2-1,3-3 1,3 4 115,2 1 1,-6 0 0,3 0 0,-2 1-94,2 4 0,-6-2 0,3 7 0,-7 1-114,-3 2 1,-7 1 0,-6 0 0,-2 2-55,-3 4 1,-3-3 0,-6 6-1,-8-3 0,-9-2 0,1 3 1,-2-2-1,-2-1 65,-1-2 1,0-2 0,1 0 0,4 1-216,1-1 1,-3-4 0,5-2 0,3 0-1005,5 0 262,-2-5 922,12 3 0,1-12 0,8-2 0</inkml:trace>
  <inkml:trace contextRef="#ctx0" brushRef="#br0">30816 6619 12407,'29'-5'0,"-2"-2"0,1 1-209,0 0 1,-2 7 0,7 12 0,-4 8-23,-5 8 1,-3 9 0,-8 0 0,-2 5 351,-1 5 0,-7 4 1,0 5-1,-6 2 86,-7 4 1,-4-4 0,-5 5 0,-5 0-212,-4 3 1,-2-2 0,-2 1 0,-3-2-375,-2-3 0,-1 3 0,-4-2-1403,4-1-551,3-9 2332,0-2 0,4-5 0,-2-1 0,2 3 0,2-1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22961 8043 28475,'2'-27'-2401,"3"3"0,-4-2 0,4 5 1,-3 1 897,-2-1 0,-2-3 0,-1 5-362,-2 1 1925,-6-4 1,3 6 0,-8-5-1,-2 2 293,-1 0 0,-5-1 1,3 8-1,-1 0 63,-4 3 1,-1-1-1,-2-4 1,1 1-3,-1 4 1,-6-3 0,-4 8 0,-4 0-380,-5 3 1,-1 7-1,-7 4 1,0 4 420,-3 5 0,-7 4 1,5 7-1,4 2 245,2 2 1,3 4 0,-4-3 1318,3 2-1727,3 1 1,9 5 0,1 2-1,5 2-343,4 1 0,1 4 0,12-2 1,6-1-334,5 1 0,6-2 0,2-3 0,4-1-146,5 0 0,4 2 0,5-8 0,5 4 19,3 1 0,7-1 1,1-2-1,2-4 217,3 0 0,1-3 1,4-4-1,1-2 320,2-3 1,7-3 0,-2-8 0,2-2 270,3-2 0,9-7 0,2-2 0,1-8 150,5-5 0,-3-8 1,5-4-1,-7-5 292,-7-4 0,-3-4 0,-12 2 1231,-1 0-1490,-2-3 0,-4-4 1,-3 0-1,-6 0-409,-6 0 1,-5-5-1,-7-4 1,-1-2-268,-3-5 1,-10-2 0,-10 2 0,-3-2-40,-1-1 0,-7 1 0,-3 8 0,-5 6 19,-4 2 1,1 8-1,-8 3 1,-3 6-95,-4 4 1,-6 3 0,4 8-1,-2 2-272,-4 1 1,-5 7 0,-4 0 0,0 6 172,0 7 1,2 9 0,2 8-1809,-2 10 2364,3 1 0,24-8 0,0 3 1,2-4-1,0 1 0</inkml:trace>
  <inkml:trace contextRef="#ctx0" brushRef="#br0">18717 10806 25028,'-24'0'0,"2"0"0,1-2-1110,3-3 0,10-1 1212,8-4 1,8 4-1,13 6 1,6 0 16,5 0 1,13-5 0,0 0 0,4 2 44,6 1 1,1 2-1,1 0 1,1 0-70,-1 0 0,1-4 0,-1-1 0,-1 2-160,-3 1 0,-5 2 1,-11 0-1,-7 0-1047,-4 0 176,-9 0 735,-2 0 0,-10 0 94,-10 0 1,-10-6 0,-7-2 0</inkml:trace>
  <inkml:trace contextRef="#ctx0" brushRef="#br0">19293 10446 25895,'1'-8'-2730,"6"5"1,5 6 2596,6 6 0,3 6 0,-4 2 0,2 4-437,-1 2 0,-2 1 0,-3 4-1832,-4 1 1922,-2 6 1,-7 2 0,-3 8-1079,-7 3 1628,-12 3 1,-22 13 0,19-31 0,-1-1-1</inkml:trace>
  <inkml:trace contextRef="#ctx0" brushRef="#br0">20041 10518 8258,'-2'-15'0,"-1"-1"555,-2-3-188,0 3 1,5-5 1162,0 7-752,0 0 0,0 4 714,0 0-1183,0 7 0,2 8 0,1 11 28,2 5 0,1 3 0,-3 6 0,2 4-10,-2 4 1,-1-1 0,-2 3-1,2 3-42,2 3 1,-2-2 0,3-6 0,-4 2-95,-1 1 1,0 1 0,0-2-1,0-3-12,0-2 1,0-3-1,0-6-313,0-3 69,0-5 1,2 3-1117,3-7-266,-4-6-51,6-1 1,-7-9 296,0-3 1,0-3 0,0-6 1200,0-1 0,0-5 0,0-3 0</inkml:trace>
  <inkml:trace contextRef="#ctx0" brushRef="#br0">20242 10172 9364,'0'-14'0,"0"0"1675,0-1 1,2 6-1107,2-1 1,4 7 0,7 0-1,-1 4-47,1 4 0,4 6 0,0-1 0,0 3-37,2 1 0,0 0 1,3 1-1,-3-1-53,-1 1 0,-4 2 0,3 1 233,-3-1-485,-1-10 0,-2 12 1,-2-9 136,-2 2-125,1 3 1,-2-1-143,-3 1-118,-4-1 1,-2 0 0,-6 1-159,-7-1 0,-2 0 1,-6 1-1,-1-1-75,1 1 0,-1-1 0,-2 0 0,3-1 185,1-3 1,2 1 0,4-5 0,1 1 111,-1-1 1,1 1 362,0-3 386,-1-2-600,7 4-91,2-6 0,7 0 76,4 0-72,3 0 1,7 0 0,-1 0 725,0 0-442,7 0 0,0 0 1,5 0-1,-2 0 186,1 0 1,1 0-1,-1 0 1,-1 2-180,2 3 1,-1-4-1,-1 6 1,-3-2-192,0-1 1,-5 8-1,3-4 1,-5 1-188,-4 1 1,1-1-1,-6 6 1,-2-1-137,-1 0 0,-2 6 0,-2-1 0,-3 0-14,-4 2 1,-6 0 0,-2 4-1,-2-1 169,0 0 1,3 0 0,-2-2 0,-1 1-20,1-1 1,-3-4 0,2 1-1,2-3 10,1-2 0,1 1 1,-1-2-1,-1-2-2,-2-2 0,4-5 0,6 0-423,-3-2 1,0-2-334,-3 0 0,7-6-3118,3-4 3895,4 4 0,1-7 0,0 5 0</inkml:trace>
  <inkml:trace contextRef="#ctx0" brushRef="#br0">19537 12604 9826,'8'-6'0,"-3"-4"0,-3-3 431,-2-1 1,-2 6 0,-4 5-64,-9 6 1,-7 18 0,-13 12 688,-9 7-847,-5 16 1,18-27 0,-2 0-1,0 5 1,0 0-1138,1 0 1,-1 0 921,-3-1 1,2 1 0,4-1 0,0-1 0,-1 0-1,0-1 1,-25 26-803,8-4 1,10-16 114,19-13 1,7-13 0,17-6 0,6-5 691,7-5 0,11-9 0,7-9 0</inkml:trace>
  <inkml:trace contextRef="#ctx0" brushRef="#br0">19523 12921 8586,'8'1'3051,"-3"4"-2570,-10 3 0,-6 18 0,-13 6 0,-12 8-165,-8 9 1,-9 7 0,22-25 0,0 0 0,-3 3 0,0 0-275,-1 1 0,0 0 1,0 0-1,1-1 0,2-3 1,2 0-1,-20 20-668,14-9 1,10-14-1,20-8 626,10-4 0,17-8 0,16-2 0</inkml:trace>
  <inkml:trace contextRef="#ctx0" brushRef="#br0">19710 13352 8603,'-24'10'0,"-2"-1"0,-3 3 332,-3 0 1,-3 11 0,2 4 0,-6 7 493,-2 2 0,-7 1 0,1 3 0,4-3-810,3-2 1,8-6 0,0-7-3527,7-1 3510,10-8 0,15-20 0,8-9 0</inkml:trace>
  <inkml:trace contextRef="#ctx0" brushRef="#br0">19623 11741 9741,'0'-35'0,"2"7"0,1 16 570,2 15 0,-13 18 1,-14 20-1,-13 9-227,-13 7 1,18-23 0,-1-1 0,-3 2 0,-1-1 0,-1 3-1,-1 0-259,-2 1 1,1 0-1,-2 3 1,0-2 0,4-2-1,2-2 1,2-2-1,3-2-478,-22 25 0,20-14 1,14-12-2539,13-4 2932,24-15 0,23-5 0,16-14 0</inkml:trace>
  <inkml:trace contextRef="#ctx0" brushRef="#br0">19609 12144 8403,'-35'24'0,"0"1"0,1 1 0,1 1 0,-3 0 0,1 2 0,5 5 0,1 2 0,-3 1 0,0 0 0</inkml:trace>
  <inkml:trace contextRef="#ctx0" brushRef="#br0">20717 11410 8484,'-5'-19'0,"-1"-1"-749,-2 3 755,4 1 0,-2-3 0,6-2 0,0 0 638,0 0 0,0 2 0,2 6 0,1 2 115,2 2 1,1 5 0,-1 0-316,4 2 0,4 10 0,2 8 1,-1 10-64,0 6 1,6 9 0,-1 1 0,-2 6-36,-1 3 0,5 0 0,3 3 0,3-1 61,2 1 0,1 4 1,2 4 304,2 5-561,6-3 0,-5 2 1,5-5-1,-3 1-13,-2-1 0,3-4 1,-6-4-683,-5-5 357,2-3 1,-11-8-1,4-4 1,-3-4-271,-6-5 1,0-3-1,-7-8-2932,2-4 92,-4-2 3297,2-7 0,-6-7 0,0-1 0</inkml:trace>
  <inkml:trace contextRef="#ctx0" brushRef="#br0">21781 12547 9237,'0'-15'0,"0"1"1140,0-1 0,-1 6 0,-4 1-444,-5 1 1,-2-2-1,-4 4-317,-3 2 1,1 1 0,-4 2 0,-1 2-179,1 3 0,-2 3 0,-7 6-237,-2 0 50,3 7 0,-10 2 0,4 5-337,0 1 250,-3 6 1,-4-3-1,2 7-478,2 1 431,4 1 0,6 7 1,0 2-1,2-1 5,3 1 1,5 3-1,10-6 1,4 1 10,3 2 0,2-10 0,2 3 0,3-3-56,4-3 1,10-2 0,5-6-1,3 0 141,2-1 0,0 1 1,0 0-1,1-2 68,4-3 1,-2 3 0,6-4 0,2 1 163,2 0 1,1-7 0,2 2 230,2-3-352,11-1 0,1-6 1,3-1 76,-2-1-47,4-2 0,-4-13 1,6-5-1,-2-6 62,-3-4 1,-7-2-1,-3-7 1,0-4-169,0 0 1,-4 2 0,-1-4-1,-4-2 2,-4-2 0,-4-1 0,1 0 1,-3-2-165,-5-3 1,-8 2 0,-1-7-1,-6-1-75,-2-2 0,-7 5 0,2 1 0,-3 2 109,-2 0 1,-8-1-1,-7 2 1,-7-1 120,-5 2 0,-10 1 0,-6 2 84,-8 0-102,-5 0 0,-3 6 0,-4 3 0,-2 4-409,-1 1 0,-3 7 0,7 4 0,3 7-436,5 6 0,-1 4 0,9 2 1,3 4 853,3 5 0,1 2 0,-4 3 0</inkml:trace>
  <inkml:trace contextRef="#ctx0" brushRef="#br0">21393 12863 10532,'-8'6'429,"2"4"1,6 9-1,0 5 65,0 3 0,0 9 0,0 2 0,0 5-306,0 5 0,4-3 1,1 3-412,-2-3 195,5 4 0,-6-9 1,4 2-1186,1-6 922,-6-2 1,7-5-1,-4-2-1140,0-3 800,1-3 631,2-7 0,1 0 0,6 1 0</inkml:trace>
  <inkml:trace contextRef="#ctx0" brushRef="#br0">21954 13021 8216,'0'-19'0,"0"-2"0,0-1 0,0-2 180,0 2 0,0-4 1,0 7-1,0 1 891,0 2 1,0 2-1,0 0 1,-1-1-762,-4 1 0,-3 6 0,-5 1 1,2 3-184,1-1 1,1 2 0,-6 6 0,-1 3-287,-3 2 1,8 3 0,-4 7 0,3 1-360,-1-1 1,3 4-1,2 0 1,0 1 227,0-4 1,5 2-1,-2-2 262,4-1 37,1 4 0,0-6 0,0 3 0,0-3 112,0-1 1,1-1 124,4 0-153,-3 1 1,10-7 0,-2-4 0,3-2-67,1-2 0,5 0 0,2-2 0,0-2-38,0-6 1,4-8 0,-2-1-1,-1 2 74,-3 1 1,2-3 0,-2-1 0,-1 3 202,-2 1 0,-7 3 0,-1 2 0,0 3 142,0 1 1,-4 1-449,0 1 1,-2 10-1,-2 0 310,0 6-195,0 10 1,0-4 0,0 7-1,0 2 88,0 1 0,0 3 1,0 2 493,0 2-509,0 0 1,0-1 0,-2 1-1,-1-1-360,-2 2 1,1-4-1,4 1 1,0-5-847,0-3 0,0 0 0,0 5 0,0 0 1058,0-1 0,0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28040 906 25415,'-15'-12'-1614,"1"2"0,4-3 0,2 4 0,0-4 968,0-1 1,4 1 0,-4 2 0,0 3 481,0 1 1,3-2 0,-5 2 277,-1-1-48,-2 5 0,-1-3 1,0 6 523,-1 0-426,1 0 0,-7 0 1,-1 1-1,-2 4-297,0 5-1,-2 4 1,-8 5 0,-2 5 291,-1 3 0,-5 7 0,4 1 0,-2 0 113,2 0 0,-2 5 1,6-1-1,2 2-144,2 2 1,7 1 0,4 0 0,5 3-186,4 1 1,4 0 0,6-5-1,1 0-129,4 0 0,5-1 0,7-2 0,4-4-223,2 0 0,1-4 1,4-7-442,1-1 606,0-6 1,0 3-1,-1-7 1,3-1 205,2-4 1,-1 2 0,5-6-1,0-2 217,0-1 1,-4-8 0,6-4-1,1-4 119,1-5 1,4-4 0,1-6 0,4 1-46,1-1 0,-5-5 1,2 1-1,-5-1 13,-4-1 1,1 3-1,-7-6 1,-2-4-194,-6-4 1,-6 1-1,-9-3 1,-5 3 47,-4 2 1,-7 0 0,-5 0 0,-5 1-113,-3 4 1,-7 3-1,1 6 1,-6 2-11,-2 3 1,-1-2-1,5 7 1,0 1 89,1 2 0,-1 4 0,0 2 0,2 5 162,3 4 1,-2 1 0,6 0 0,-1 3-252,0 6 0,-4 7 1,2 13-1</inkml:trace>
  <inkml:trace contextRef="#ctx0" brushRef="#br0">28140 2014 9056,'-9'-19'0,"1"0"0,1 1-791,4 2 1,2 2 1706,1 0-302,0 6 0,0 3-582,0 10-142,6 3 1,-3 6 0,7 2 0,1 3 119,2 5 1,1 5-1,1 3 1,-1 1-6,0-1 1,6 4 0,-1-1-1,-2 0-28,-1 0 0,0 5 0,2-3 0,1 1 24,-1 1 0,-2-3 0,-2 4 0,0-3-57,1-2 0,-1-1 0,1-5 0,-3-1-819,-2 1 844,3 0 1,1 0-1,9 0 1</inkml:trace>
  <inkml:trace contextRef="#ctx0" brushRef="#br0">29004 2777 17312,'-8'-14'-3814,"3"-1"3557,3 7 1,1 2 0,-2 7 0,-4 4 72,-1 5 1,3 3 0,-6 3 0,-3 4 190,-4 9 0,-12 1 1,1 7-1,-3 0 153,-3 0 0,-2 3 0,-6 8 0,1 3-67,4 0 1,-2 5 0,8-2 0,5 5-107,6 4 1,7-1 0,6-6 0,8-3-257,8-5 1,11-5 0,7-5 0,4-4 272,3-4 1,7-7-1,-1-4 1,2-5 82,2-4 1,5 1 0,0-6-7,-1-2-16,4-1 0,-5-10 1,7-5 169,1-5-99,2-7 0,-3 2 0,-2-7 258,-1-4-242,-9 4 0,-1-10 0,-8 5 1,-6-2-69,-10-3 0,-8-3 1,-8-5-1,-3-5-201,-7-3 0,-12-6 1,-18-2-1,-7 0 18,22 32 1,-2 0 0,-3-1 0,-1 1 0,1 3 0,-1 2 0,-25-20-187,7 10 1,5 15 0,4 8 0,5 7-672,5 6 1,4 9 929,12 6 1,-7 7 0,-1 8 0</inkml:trace>
  <inkml:trace contextRef="#ctx0" brushRef="#br0">29234 4072 8562,'-8'-7'-634,"-2"6"1388,10-4 0,3 10 0,12 6-375,-1 7-386,1-2 0,4 16 0,2-4-459,1 3 330,2 6 1,5-1 0,0 7-110,-1 1 137,7 5 0,1 2 1,2 5-1,-4-3-130,-4-5 0,-8-5 0,-1-4 0,-3-6 82,-4-2 0,2-9 1,-10-3-1,2-3-49,4-2 0,-4 1 0,1-1 0,2 1 205,2-1 0,8 7 0,1 1 0</inkml:trace>
  <inkml:trace contextRef="#ctx0" brushRef="#br0">30442 5194 8485,'-19'-6'0,"-2"-4"336,-1-3 0,4 1 1,-1 0-1,3 4 20,2 2 0,-2-4 0,-2 6 0,-2 2-310,-3 5 0,-2 5 0,-9 7 1,-4 1-366,-4 3 1,-3-2-1,-1 6 1,-2-1-35,2 0 0,-1 1 0,3 2-205,0-1 434,-2-6 1,16 9 0,-2-4 0,5 2 171,3 4 1,12-3-1,3 9 1,7 0-18,7 3 0,9 1 1,12 1-1,6 0-5,6-5 1,9 1 0,2-4 0,2-3-21,4-3 1,-1-9 0,0 3 0,-1-6 51,1-4 0,-2-4 0,0-6 1,1-2 8,-2-2 1,-1-6 0,-7-8 0,0-2-40,0-3 0,-3-1 1,-6-5-1,-10 1-1,-7-1 0,-9-6 0,-3-5 15,-3-7-21,-15 3 1,-9-11-1,-18 6-301,-7-2 175,-4-2 0,-6 8 0,1 8 1,3 12-208,5 10 1,2 7 311,-2 8 0,3 7 0,-5 1 0</inkml:trace>
  <inkml:trace contextRef="#ctx0" brushRef="#br0">30270 6173 10597,'0'14'96,"0"0"1,11 7 0,5 5 0,5 7-350,4 10 1,7 7-1,3 8 1,1 1 9,-1 3 0,0-1 0,-5 6 1,1-2 99,-4-4 0,-8 0 0,0-13 1,-1-2 41,1-1 0,-8-3 1,4-4-1,-1-3-344,3 0 0,1-3 441,6 7 1,-6-7 0,2 3-1</inkml:trace>
  <inkml:trace contextRef="#ctx0" brushRef="#br0">30946 7554 8451,'-29'-7'-75,"0"-2"0,5-2 0,2-1 0,0 4 633,-1 2 0,6 1 0,-4 5 0,2 2-606,0 3 0,-5 9 0,3 10-1070,-2 3 906,6 2 1,-4 0-1,7 0 1,-1 1-23,1 3 1,6-2 0,3 2 65,3-2 123,2-2 1,4-1 0,4 0-1,8-4 98,4-5 1,11 1 0,7 0 0,4-3 135,1-1 0,2-1 0,1-1 0,4-1-108,1-4 0,-3-2 0,3-7 0,-2 0-37,-2 0 0,-4-2 1,-5-3-1,-6-4 226,-6-4 1,-7-6-1,-9-2 667,-6-1-720,-2-2 1,-13-2 0,-7-1 0,-7-3-80,-11-1 0,-5 2 1,-7 4-1,-5 2-245,-3 3 1,3 2 106,1 8 0,-1-2 0,-5 4 0</inkml:trace>
  <inkml:trace contextRef="#ctx0" brushRef="#br0">27666 1309 9846,'-8'-14'0,"1"0"0,3-1-78,-1 1 1,0 4 0,7 1 0,2-3 1357,6 0 1,3 2-1,3 2 1,3 2-577,5 2 0,-2 3 0,2 1 1,2 0-209,1 0 0,-3 0 0,-2 3 201,-1 7-860,-2-1 0,-6 14 0,-3-4-844,-6 5 1142,-2 3 0,-2 2 0,-2 1 0,-2 2 183,-6 2 1,-3-1 0,-1-4-1,-2 0-359,-3 0 0,3-5 0,-3-2 1,3-1-86,1-4 1,1 4-1,1-2 1,3-1-256,6-2 1,2-7 83,2 1 0,6-7 0,6 2 1,5-3 740,7-2 0,5-2 0,5-1 942,4-2-1023,3 0 1,4 0 0,2 1-90,1 0 1,12-4 0,-1 0-1</inkml:trace>
  <inkml:trace contextRef="#ctx0" brushRef="#br0">28802 3352 23213,'-5'-16'-2868,"1"-3"1,-1 3-1,5-3 2140,0 3 1,0 7 585,0-1 7,0 7 94,0-4 125,0 7 0,1 0 160,4 0 0,5 0 1,7 0-1,4 0-382,2 0 1,-4 2 0,3 1-1,-1 4 281,-3 1 0,-2-4 0,-2 6-252,0 1 1,-6 2 0,-3 1 0,-5 1 196,-5-1 1,-3 0 0,-8 1 0,-3-1 275,-5 1 1,2-1 0,-1-1 380,3-4-214,0 4 0,8-5-633,2 7-144,4-7 0,7 0-342,4-4 749,9-2 1,4 4 0,8-6 0,2 2-48,4 3 0,2-4 0,-5 6 0,-1-1-68,1 4 0,0 3 1,-3 1-1,-6-1-224,-5-4 1,-10 10 0,-1-1 171,-2 3 0,-15 0 0,-6-7 0,-8 0 172,-7 1 1,-3-1 0,-6 1 0,2-3-134,2-2 0,-1 3 0,7-4 200,1 4-413,8-5 235,3 5 1,13-5 0,2 6 0</inkml:trace>
  <inkml:trace contextRef="#ctx0" brushRef="#br0">30054 5496 17581,'-14'-4'0,"-1"-1"-645,1 2 722,6 1 1,-5 4 0,3 2 636,-2 6-857,4 9 1,-5 8 0,5 8-1,-2 2-14,1 3 0,5 0 1,0 0-1,2-2-50,2 2 1,2-4-1,2-3 1,6-2 46,3-3 1,3-5 0,1-4 0,4-5 144,2-4 1,-4-4-1,3-6 1,1 0-208,-1 0 1,2 0 0,3-1 273,-3-4 0,3-10 0,-4-7 1</inkml:trace>
  <inkml:trace contextRef="#ctx0" brushRef="#br0">30342 5539 21975,'-42'15'0,"2"1"-656,2 3 1,4 10 0,-3 11-1,1 6 112,-1 7 0,0 9 0,-3 7 0,21-32 1,1 1 375,1 2 0,-1 2 0,1 0 0,1 0 0,1 2 1,1-1-1</inkml:trace>
  <inkml:trace contextRef="#ctx0" brushRef="#br0">30932 7640 16611,'-15'0'111,"1"2"0,-2 4 0,-2 9-247,-1 7 0,-7 13 0,2 8 0,-3 10-22,-2 8 1,2 4 0,3 6 0,5-4 1,3-5 0,8 2 0,3-3-630,4-5 565,1-11 1,6-10 0,5-8-1,5-5 227,4-7 1,4-3-1,-4-7 1,1-2 217,0-1 0,4-8 0,-2-4 1,1-3-85,0-1 0,-2-2 0,2-2 0,-5-2 34,-3-3 1,-6 1-1,-2-4 1,-2 4-184,-3 1 1,-3-3 0,-3 5-1,-3 3-544,-2 5 1,-2 4-1,-4 7-897,0 0 1683,-1 0 1,-6 13 0,-1 3 0</inkml:trace>
  <inkml:trace contextRef="#ctx0" brushRef="#br0">30888 9568 8579,'-4'-14'0,"-1"-1"323,2 1 1,7 1 0,8 2-1,4 1 533,3-1 0,6 0 0,-1 0 0,3 1-339,2-1 0,6 0 0,2 0 0,2 1-343,-1-1 1,0 5 0,7 1-1,1 3-83,2 2 0,-1 0 0,-9 3-565,-4 7 230,-4 0 0,-4 17 0,-6-2 0,-7 7 83,-5 7 0,-3 2 1,-5 4-1,-2 1 98,-2 2 1,-9 7-1,-6-3 1,-1 6-241,0 4 1,2 2 0,-4 3 0,1-4 147,3-4 0,2 5 0,2 1 0</inkml:trace>
  <inkml:trace contextRef="#ctx0" brushRef="#br0">31982 11079 16585,'-8'-29'-1856,"1"0"1,7 1 2047,0-1 24,0 0 0,0 2 1,0 1-1,0 2-65,0-1 0,0 4 1,0 2-1,0 1-320,0-1 0,-4 3 0,-3-2-8,-1 7 0,3 5 0,-4 4 0,-2-1-69,-2-2 1,-8 7-1,-3 7 1,-3 4 84,-2 2 1,-4 5-1,-1 4 1,4 4 403,4 0 1,5 3 0,8 1 130,4 1-342,2 1 0,9-5 0,4-1-535,9 1 555,6-6 1,9 2 0,4-6 54,4-1-183,4-2 0,-4-7 0,0 1 0,1 0 71,-3-2 0,0 0 1,-9-4-1,-3 6 192,-5 3 0,0 1 1,-5 2-1,-6 3-141,-4 5 0,-6 5 1,-3 3-1,-4 3-126,-4 2 0,-2 0 0,1 3 0,0-2-778,-1 2 0,1 0 909,0-2 1,-1-2-1,1-8 1</inkml:trace>
  <inkml:trace contextRef="#ctx0" brushRef="#br0">31003 8360 21190,'-35'0'-268,"7"0"1,7 1 0,11 6-890,5 7 0,4 13 0,2 13 0,4 8 577,5 10 1,3 1 0,1 8 0,-1 2-709,-4 1 1084,4 2 1,-5 0 0,6 0 0</inkml:trace>
  <inkml:trace contextRef="#ctx0" brushRef="#br0">31565 10244 11078,'0'-19'0,"1"-2"146,4-1 1,3 6 0,8 2 0,1 9 109,3 8 0,4 7 0,-5 9-271,-2 5-127,-1 9 1,-1 4 0,-1 6-1,1 2-365,-1 3 0,0 3 0,1 7 1,-1 3 447,1 6 1,-1 6 0,-7-30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16573 13568 9799,'-4'-19'0,"-3"0"378,-1 1 0,3 9 558,-4 4 1,6 5 0,-2 5-588,3 4 1,2 9-1,0 3 1,2 1-107,3 3 0,-2 3 0,5 0 0,0 1-182,0 0 0,0 0 0,3 0-132,-1-1 104,-7-5 0,5 2 0,-5-4 96,2 1-74,0-4 0,-5 3 1,0-7 112,0 1-178,0-7 0,-2 3 1,-3-6 86,-4-2 1,1-3-1,-2-5 1,0-6-467,2-7 0,0-4 0,5-7 0,-2 0 104,2 0 1,2-4 0,1-1 0,0 2 187,0 2 1,4 1 0,3-1 0,1-1 434,3 3 1,2 0-1,1 11 1,2-1 428,3 6 0,-3-1 0,5 8 684,0 2-1121,-5 1 0,6 4 0,-4 3 0,1 4-364,-1 4 0,-2 3 0,-2 1 0,0 4 65,1 2 1,-6 1 0,-1 3 0,0-2-307,0-1 0,0 0 0,4 5 0,-3 0-187,2 0 1,7-1-1,3 0 1,1-3-667,4-1 1,2-1 1017,6 1 0,3 3 0,6-5 0</inkml:trace>
  <inkml:trace contextRef="#ctx0" brushRef="#br0">27191 647 8364,'0'-19'0,"0"0"0,2 2 522,2 1 0,-2 6 1,3 0 963,-4-1 1,-1-2-894,0-1 0,-1 1 0,-2 2 0,-4 3-101,-1 2 1,3-1 0,-4 4-174,-2-2 1,-2-4-1,-2 4-166,1 2-150,0 1 0,-2 2 0,-4 0 1,-4 2-67,-3 2 0,-3 4 1,-2 7-1,-2 1 3,2 3 0,-3-1 1,0 6-1,0 1 125,0 2 0,1-3 0,5 2 0,2 1 45,3 0 0,-1 5 1,5-8-1,3 5-9,1 5 0,3-4 1,4 3-1,4-2-83,3-2 1,2-1 0,0 1 206,0 0-181,0 0 1,7 0 0,2-1 197,4 1-195,1 0 0,1-2 0,1-1 357,3-2-209,-3-7 1,6 9 0,-3-5 477,5 1-475,-3-5 1,6 4-1,-3-6 1,3-1 135,2 0 1,5-1-1,-1-3 1,-1-5-125,-1-4 0,2-1 0,2 0 0,1 0-37,-1 0 0,-3-1 0,-7-4 0,-1-5-71,2-3 1,1-1 0,0 0 0,-1-2-120,-2-4 1,-2 3-1,4-7 1,-2-2 16,1-1 0,-4-2 0,-2 1-10,-3-1 58,5 0 0,-5-5 0,2 1 183,-7 1-217,-5-5 0,-1 5 1,0-5-208,-2 2 176,-1 2 1,-9 4 0,-2 0-1,-4 2-127,-2 3 0,-4-2 0,-2 7 0,-1 3-98,-3 5 0,2-2 1,-1 4-1,0-3-346,2 3 0,-4-2 0,5 6 1,1 2-1414,-1 1 1,-5 4 0,2 2 2000,-3 6 0,-2 16 0,1 4 0</inkml:trace>
  <inkml:trace contextRef="#ctx0" brushRef="#br0">23551 978 16513,'-14'-6'0,"-1"-4"0,1-1 574,0 2 0,-1-3 1851,1 8-2160,6-8 0,3 11 1,11-4-1,10 5 201,12 5 1,7-4 0,11 4 0,5-2 25,7 2 0,9-3 1,2 3-1,4-4-126,4-1 0,-36 0 1,1 0-1,38 0 103,0 0-394,-2 0 0,-7 0 0,-4 0 0,-7 0-533,-5 0 0,-7 0 1,-8 0-1,-5 0-1308,-5 0 1,1-5 423,-12 1 0,-6-3 1,-9 2 1142,-2-4 0,-2-4 0,0-1 1</inkml:trace>
  <inkml:trace contextRef="#ctx0" brushRef="#br0">24616 691 9845,'-7'-15'0,"-1"1"0,-1-1 65,-1 1 1322,7 6-982,-3 2 0,7 7 0,2 4 1,4 5 123,1 2 0,6 8 1,7 0 281,1 3-699,-4-6 1,3 9 0,-7-5-1,0 0-140,1-1 1,-2 6 0,-4-2 0,-4 3-108,-3 2 1,-10 0-1,-8-1 1,-12 3-205,-8 2 0,-14-2 0,-6 4 0,-6 0 409,-4 3 1,30-17 0,-1 0 0,-3 1 0,0-1-1</inkml:trace>
  <inkml:trace contextRef="#ctx0" brushRef="#br0">26716 1856 8343,'0'-27'778,"0"3"0,0 3-117,0 7 1,-6 6 0,-4 6 0,-4 9-183,-5 7 0,-4 15 0,-7 1 0,-2 5-201,-2 5 1,-4 2 0,3 1-1,-2 2-191,-3 3 1,0-5 0,2 2-1453,4-5 1030,4-2 1,6-1 0,1-4-926,3-2 801,7-9 1,2-1 458,6-7 0,6 1 0,7-1 0</inkml:trace>
  <inkml:trace contextRef="#ctx0" brushRef="#br0">26975 1611 11234,'21'0'0,"1"0"0,2 2 2023,0 3-1773,-6 3 1,3 14-1,-7 7 1,0 8 408,1 4 1,-1 4 0,1 3 665,-1 5-1042,0 9 0,6-3 0,0 2 0,3-5-102,2-3 1,7-7 0,3 2-1,2-5-102,3-4 0,-5-4 0,0-8 1,-1-1-375,0-2 1,-7-7-1,-8 1 1,-5-5-1256,-4-4 0,1-4 1550,-6 5 0,-7-1 0,-6 5 0</inkml:trace>
  <inkml:trace contextRef="#ctx0" brushRef="#br0">25882 2719 8296,'-29'-20'0,"2"-4"0,3-2 1283,5 2 1,-4 3 0,-1 8 0,-3 2-236,-2 2 1,1 5 0,-1 1 0,0 6-666,0 7 1,2 9 0,3 7-468,5 6 103,3 5 1,3 6 0,4 0-795,4 0 582,3 0 0,10-1 0,7-2 1,7-2-285,5 2 1,8-10 0,4-2-1,4-8 390,5-7 0,-4-5 0,4-8 0,-3 0 283,-2 0 1,-6-6 0,-3-5-1,-4-7 291,-1-6 0,-7-5 0,-4-3 0,-7-3-76,-6-2 1,-5-1-1,-7-4 1,-7 2-519,-8 2 0,-12 1 0,-4-1 0,-5 4-688,-5 4 0,4 4 0,0 6 0,7 7-1102,7 5 1,4 5 1896,12 7 0,6 11 0,1 7 0</inkml:trace>
  <inkml:trace contextRef="#ctx0" brushRef="#br0">27306 2863 8308,'6'-14'1653,"-4"-1"0,1 9 0,-12 6 0,-11 8-1069,-5 5 1,-4 8 0,0 3 0,2 4-317,3 6 1,3-2-1,9 6 68,2 2-320,4 2 0,18 1 0,9 0 0,11-1-29,11-4 0,8-3 1,10-8-1,3-3 106,2-4 0,1-11 1,3-6-1,-3-6 218,-4-6 0,-7-11 1,-7-4-1,-7-4 415,-6-6 0,-8-3 0,-11-6 0,-6 0-316,-6 0 1,-5-2 0,-5-1 0,-6-4-326,-6-1 0,-7 6 0,-10 2-3228,-4 8 2138,-4 11 0,-4 3 1005,-7 7 0,-12-1 0,-15 1 0</inkml:trace>
  <inkml:trace contextRef="#ctx0" brushRef="#br0">21551 2705 9273,'0'-14'-170,"2"6"0,3 3 212,4 3 0,4 2 0,1 2-179,1 3 1,-2-2-1,-2 5 1,-2 0 60,3 0 0,-4-5 1,0 3-1,0-1 378,0 0 0,-4 0 0,6-5 0,1 0 169,2 0 0,1 5 0,2-1 1425,3 0-1364,4-3 1,14-1-1,6 0 1,10 0 203,7 0 1,12-5 0,-31 2 0,0 0 110,1-1 1,0 0-689,5-1 1,-1 0 0,1 0 0,1 1-1,2 0 1,0 0 0,1 0 0,-1 0 16,0-1 0,1 2 0,-4 1 0,0 1 0,-1-2 0,1 1 0,-2 1 0,-1 0-161,0 1 1,-2 0 0,40 0 0,-15 0 0,-6 0-613,-7 0 1,-11 0 0,-11 0 0,-6 0-1985,-7 0 0,-8 0-32,-1 0 0,-2-6 2613,0-2 0,0-7 0</inkml:trace>
  <inkml:trace contextRef="#ctx0" brushRef="#br0">23508 2317 9090,'6'-8'826,"2"1"1,8 9 0,3 3-105,5 4 1,10 5 0,3 4 0,1 3-296,1 1 0,-3 2 0,4 5 0,-3 0-134,-2 0 1,-8-1 0,-9 3 0,-7-1 8,-6-1 1,-3 6 0,-6-9 0,-5-1 37,-10 2 0,-7-4 0,-4-1-2708,-4-1 1362,-3 4 0,-8-7 1,-2 6-1,-6 0 1006,-3-2 0,-14 12 0,-4-4 0</inkml:trace>
  <inkml:trace contextRef="#ctx0" brushRef="#br0">18027 791 9377,'0'-22'0,"0"3"0,0 3 848,0 1 1,0 11 0,0 7-290,0 10 0,0 12 1,0 2-1,0 7-263,0 3 1,-5-1 0,0 4 0,2-1-110,1 1 1,2-5 0,0 0-1,0-1-399,0-1 0,-5 6 0,1-6 0,-1-1-1398,-2-1 0,6-1 1610,-4 3 0,-3 4 0,0 6 0</inkml:trace>
  <inkml:trace contextRef="#ctx0" brushRef="#br0">17667 2604 8471,'0'-14'121,"0"-1"1,0 0 0,0-3 0,1-3 314,4-1 1,10-1 0,9-2-1,4 1 247,6-2 0,3 5 0,6 4 512,0 6-907,-6-2 0,3 11 0,-7-1 176,-1 6-361,-8 5 0,-5 13 1,-9 3-1,-5 3-49,-4 2 0,-9 5 1,-4 1-1,-8 0-127,-2 0 1,0 3 0,-4-2 0,4-1-44,1 0 0,2-3 0,4-6 0,3-4 186,2-1 1,4-2 0,6-5 118,0 1 0,1-7 1,4-2-1,5-1-2,2 0 0,9-2 0,3-6 1,3-4-661,2-1 0,6-1 0,5-4 473,7 3 0,4-3 0,6 5 0</inkml:trace>
  <inkml:trace contextRef="#ctx0" brushRef="#br0">25536 3338 11084,'0'-14'-1609,"0"4"2710,0 0 0,0 6-754,0-6 0,0 13 1,-1 2-1,-4 9 67,-5 10 0,-2 2 0,-4 14 448,-3 5-684,-4 4 0,-7 10 0,-4 4 1,-6 7-132,17-30 0,0 0 0,-2 3 0,-1 0 0,-3 6 0,-1 0 0,-1-2 1,1 0-192,-1 0 0,-1-1 1,3-1-1,1 0 0,2-4 1,1 1-1,0-4 1,2 0-179,-19 31 0,12-8 0,11-20 0,3-4-60,1-8 0,3-2 0,2-8-817,5-1 5,-3-8 1,13-4 1160,0-6 1,12-13 0,6-3 0</inkml:trace>
  <inkml:trace contextRef="#ctx0" brushRef="#br0">25479 3511 8585,'9'-19'0,"1"1"424,1 5 1,2 7 0,1 14 0,1 9 456,-1 11 0,2 11 1,2 6-1,1 10-494,-1 5 1,2 9-1,0-2 1,-3 4-292,-1 1 1,-2-7-1,1-3-309,-1-2 138,1-3 1,-1-6 0,-1-4 0,-2-7-548,-1-7 0,-6-2 1,4-3-1,0 0 622,0-4 0,-4 3 0,2-5 0</inkml:trace>
  <inkml:trace contextRef="#ctx0" brushRef="#br0">27479 3798 9265,'0'-14'0,"0"0"0,-2 1 547,-3 3 1,0 7 0,-7 13 0,-6 11-39,-3 9 1,-4 8 0,-7 10 0,-3 7-224,-2 5 0,3 1 0,-4 6-312,-2 2 21,5-5 1,0 0 0,7-8-428,4-3 344,-3 3 1,10-17 0,-6 1-980,3-8 421,7 0 1,0-16 0,5 4-1632,0-4 2277,2-8 0,6-2 0,0-6 0</inkml:trace>
  <inkml:trace contextRef="#ctx0" brushRef="#br0">27738 3784 8281,'14'0'132,"0"0"0,2 2 0,2 4 710,1 8 0,2 9 0,-3 10 0,1 7-63,-2 7 1,4 4 0,0 8-1,1 3-464,4 6 0,1-4 0,2-2 1,0-3-81,-1-1 0,6-6 1,-1-1-1,1-3-97,1-6 0,-9-2 1,3-10-1,-4-2-893,-3-1 0,-1-7 0,-8 0 0,-3-3 755,-6 2 0,-2-3 0,-2 5 0</inkml:trace>
  <inkml:trace contextRef="#ctx0" brushRef="#br0">17739 4590 13522,'16'-39'0,"1"3"914,3 1 678,-8 7-1141,1 1 1,-19 22 0,-4 4 0,-11 9-161,-6 8 0,-3 8 0,-2 0 0,-3 3-71,-2 2 0,0 4 0,-1 1 1,4-2-122,4-2 1,6-1-1,1 0 1,4-2-319,6-3 1,1-3 0,8-7 0,6 0 63,6 1 0,13-2 0,8-2 0,7-3 301,6-2 0,1-1 1,2-5-1,3 0-5,5 0 1,-2 0-1,2 0 292,1 0-430,2-6 0,1 2 1,-1-4-470,-3 2 155,-3-5 1,-7 8 0,0-5 0,-2 1-716,-2 4 0,-10 0 0,-10 0 1214,-3-2 1,-2-6-1,1 3 1</inkml:trace>
  <inkml:trace contextRef="#ctx0" brushRef="#br0">18098 4374 8554,'-14'-2'0,"0"-1"363,-1-2-155,1 7 1,0 8 0,1 10 0,2 8 786,1 4 1,0 12 0,-2 1-44,2 5-886,-3 2 0,12 8 0,-4 0 0,3 4-241,2 2 0,2 6 1,3 6-1,-1-37 1,1 0-9,1 2 0,1 2-160,0-3 0,0 2 0,3 8 1,1 1-1,0-1 0,1-1 0</inkml:trace>
  <inkml:trace contextRef="#ctx0" brushRef="#br0">16329 1209 8573,'0'-37'0,"0"3"28,0 4-283,0 8 2214,0 1-256,0 13-1401,0 1 1,5 19 0,-1 2-557,0 2 1,-1 0 0,0 0 0,2 3-753,-2 5 0,3 10 1006,-1 4 0,6 10 0,-3 3 0</inkml:trace>
  <inkml:trace contextRef="#ctx0" brushRef="#br0">16444 2705 8548,'-2'21'0,"-1"1"0,-2 2 890,2 0-608,2-6 0,1 7 0,0-2 0,0 2 292,0 6-574,0 1 0,6 3 0,2 2 0</inkml:trace>
  <inkml:trace contextRef="#ctx0" brushRef="#br0">16530 4259 8336,'-14'16'0,"1"3"0,4 5 0,4 3 0,-3 15 0,0 3 0</inkml:trace>
  <inkml:trace contextRef="#ctx0" brushRef="#br0">16861 5928 7995,'0'37'0,"0"-4"-1110,0-2 1110,7 4 0,7 14 0,8 11 0</inkml:trace>
  <inkml:trace contextRef="#ctx0" brushRef="#br0">17077 7122 8050,'-6'23'0,"-2"4"0,-7-5 0</inkml:trace>
  <inkml:trace contextRef="#ctx0" brushRef="#br0">17077 7424 8502,'-22'0'539,"7"0"0,2-1 1522,4-4-1263,2 3 0,3-2-903,8 8 1,4 4 0,7 7 104,-1-1 0,1 7 0,-1 1 0</inkml:trace>
  <inkml:trace contextRef="#ctx0" brushRef="#br0">17998 7496 6963,'-10'0'-808,"1"0"1544,5 0-212,-2 0-36,6 0 1015,0 0-1030,0-6-299,0 4-123,0-4 1,2 6 0,1-2 315,2-3-33,-1 4 1,-4-7-28,0 3-186,7 3 0,-6-6-196,4 4-83,-3 2-162,-2-4 280,0 6 51,0 0-161,6 0-171,-4 0 4,4 0 213,-6 0-232,0 0 199,0 6 222,0-4 157,0 4-129,0-6 0,0 2-122,0 2-22,0-2-9,0 4 29,0-6-287,0 0 223,7 0 59,-6 0 184,6 0-93,-7 0 1,0 2-35,0 3-73,0-4 63,0 6 64,0-7-3606,0 0 3254,6 6 227,-4-4 121,4 4 0,-6-4 344,0 3-200,0-4 0,1 6 191,4-7-164,-3 0-216,4 0 77,-6 0-11,0 0 1,2 4 83,3 1 62,-4 0-17,6-5 17,-7 0-109,0 6-3,0-4 1,1 4 210,4-6-233,-3 0 6,4 0 44,-6 0 10,0 7-128,0-6-5,0 6-63,0-7-1429,0 0 1,0 0 0</inkml:trace>
  <inkml:trace contextRef="#ctx0" brushRef="#br0">14617 1324 8320,'-24'-19'0,"1"-1"125,3 3 1,5 1-1,7 1 677,2 1 1,1 0-407,5-1 0,8 6 0,5 1 0,8 1-172,6 4 0,2 1 0,12 2-53,4 0-14,8 0 0,-2 0 0,8 0 79,3 0-125,4 0 0,6 0 1,0 0-1,0 0-217,0 0 1,-5 0 0,-3 0 0,-5 0-528,-8 0 1,-5 0 0,-4 0 0,-5 0-795,-9 0 0,-7-1 1427,-11-4 0,-4 3 0,-6-4 0</inkml:trace>
  <inkml:trace contextRef="#ctx0" brushRef="#br0">15408 993 8334,'-14'-15'0,"1"1"-117,3 0 1,6 6 140,8 3 1,4 5 0,8 3 0,3 3 268,5 2 1,4 2 0,0 3 0,1-2 50,0-1 1,0-1 0,-2 6 0,-2-1-251,-1 0 1,-8 1 0,-1-1 0,-9 2-73,-4 3 0,-10-1 1,-7 6-1,-9 0-476,-7-2 0,-11 5 0,-8-4 454,-1-1 0,-8 12 0,-6-4 0</inkml:trace>
  <inkml:trace contextRef="#ctx0" brushRef="#br0">13394 878 16377,'-29'0'0,"2"0"0,1 0 0,4 3-21,1 6 0,2 3 0,5 12 0,-1 3 39,1 5 1,6 0 0,3 5-1,5-2-254,5-3 0,5-4 0,9-2 0,3-5 353,0-5 0,7 0 0,-2-11 0,5-2 242,0-2 0,4-7 1,-3-4-1,-3-2 45,-4-3 1,-5-4 0,-7-2 105,1-1-537,-7-2 1,-2-5 0,-8 0 0,-2 1-254,-6-1 1,-4 0 0,-6 2-686,-4 3 685,-3-3 0,-3 12 0,-2-1 0,0 5-1025,5 0 0,4 5 1200,9 1 1,0-3-1,-1 0 1</inkml:trace>
  <inkml:trace contextRef="#ctx0" brushRef="#br0">13768 446 13842,'0'14'-173,"0"6"1,0 0-1,0 3-299,0 2 0,2 3 0,1-1 0,2-2-133,-2-1 0,-2 5 564,-1 5 0,0-1 0,0-4 0</inkml:trace>
  <inkml:trace contextRef="#ctx0" brushRef="#br0">13639 763 8468,'1'-15'-1249,"4"1"1253,3-1 0,13 3 0,3 0 1,4 3 566,6-2 0,3-2 0,6-2 0,-2 3-610,-2 2 1,2-1 0,-4 5 0,0-1 38,-3 1 0,-4-5 0,-1 3 0</inkml:trace>
  <inkml:trace contextRef="#ctx0" brushRef="#br0">14200 374 8363,'-7'14'0,"-1"1"84,0-1 1,-5 1 0,4 1 0,-2 3 239,1 5 0,-3 1 0,5 1 0,0-4-135,3-1 0,-1 3 0,1-5 0,2-1-175,2-2 1,1-7 0,1-1 0,4-1-308,4-4 1,9-3-1,3-5 1,1-4-74,4-4 0,1-2 0,2 1 1,-2 0 128,-3-1 1,1 3 0,-5 0 0,-3 4 132,-1 2 0,-1 1 1,-1 5 704,0 0-426,-6 0 1,0 7 0,-4 2 819,0 4-867,1 1 0,-5 5 0,0 2 0,0 2-311,0 2 183,7 2 0,-6 9 0,6 0 0</inkml:trace>
  <inkml:trace contextRef="#ctx0" brushRef="#br0">13336 2388 11952,'-6'-14'-815,"4"6"0,-4 3 0,6 10 1321,0 5 1,0 9-1,2 5 1,1 3-306,2 2 1,4 0 0,-2-1 0,-1 0-211,0-5 1,1 5 0,-4-6 0,2 2-208,-2 0 1,-1-6 0,-1 1 0,2-3 196,2-2 0,0 1 1,-5-1-1</inkml:trace>
  <inkml:trace contextRef="#ctx0" brushRef="#br0">13826 2173 11835,'-15'0'-280,"6"-5"0,-1 0 96,-1 2 0,3 1 0,0 4 1007,1 3 0,3-2-847,4 6 1,0 1 0,0 4-145,0 1 1,0-6-1,0 1 1,1 0-109,4-2 0,-3 4 0,2-2 0,-2 3-639,-2 1 0,0 1 854,0-1 0,0 0 0,0 1 0</inkml:trace>
  <inkml:trace contextRef="#ctx0" brushRef="#br0">13811 2230 13641,'0'-14'-1617,"0"4"0,0 1 1240,0-3 1,0 4 0,2 0 575,3 2 0,-2 1 0,6 5 375,3 0 0,0-1 213,3-4 72,-7 3-96,4-4 31,-4 6-136,0-7 218,-1 6-982,-7-6 1,-7 7 0,-2 2 0,-4 3 139,-1 4 1,-2 4 0,-2 2 0,-1 1-22,1 3 1,2-3 0,2 5 0,1-2-105,4 0 1,2 0 0,7-4 0,0-1 12,0 0 1,11 1 0,5-1 0,5-1 31,5-4 1,1 4-1,2-5 18,-1 0-9,1 5 0,-5-10 0,-1 7 114,-3 1-176,0-5 0,-12 7-14,-4-3 99,-2 3 1,-8 1 0,-6 0 324,-5 1-353,1-1 1,-10 0 0,7-1 0,1-2-746,2-1 0,2-5-263,0 4 1117,6-5 1,1-4-1,7-8 1</inkml:trace>
  <inkml:trace contextRef="#ctx0" brushRef="#br0">14185 2173 12688,'8'0'-2397,"-1"1"2393,-7 4 0,4 5 0,1 7 0,-2 4 69,-1 1 0,-2 2 0,0 5 0,0 0-631,0 0 536,0-1 1,0 8 0,0 0 0</inkml:trace>
  <inkml:trace contextRef="#ctx0" brushRef="#br0">14085 2360 10166,'0'-20'0,"0"1"0,0 2-856,0 1 1122,6 1 1,3 1 0,11 0-1,5-1 832,7 1 1,7 4 0,9 2-1041,4 2 1,4 7 0,2 7-1</inkml:trace>
  <inkml:trace contextRef="#ctx0" brushRef="#br0">18156 7798 8426,'0'-8'0,"0"2"0</inkml:trace>
  <inkml:trace contextRef="#ctx0" brushRef="#br0">17883 7770 8426,'-15'0'-1222,"6"0"691,-1 0 297,7 0 224,-4 0 1,6 0 223,-4 0 191,3 0-743,-4 0-184,6 0 250,0 0 702,0 6 0,0-3 1140,0 7-470,0-7 7,-6 3 232,4-6-928,-4 0-84,6 0-142,0 0 1,0-6-62,0-4 0,0-2 0,1-3 7,4 1 1,-2-1 0,5 1 0,0 0 19,0-1 0,2 1 0,4 0 1,1-1-88,-1 1 1,0-1-1,1 3 1,-1 0-26,1 3 1,-1 1-1,0-3 33,1 1 0,-1 2-60,1-2 0,-6 4-22,1 6 1,-1 0-121,6 0 1,-6 0 125,1 0 0,-5 2 0,3 2 51,-2 6 0,4-2 1,-6 2-1,1-1 21,2-1 0,-4 5 0,5-3 1,-2 2-36,-3 3 0,4-1 0,-1 1 66,2-1-74,-5 0 0,9 1 0,-8-1 139,0 0-121,4 1 1,-7-1 0,4 1 29,-3-1 1,-2 0-1,0 1 1,0-1-20,0 1 0,0-1 1,0 0-16,0 1 1,0-1 0,0 1 54,0-1 1,-2 0 0,-1 1 36,-2-1 1,-5-4 0,4-1-72,-2 2 0,0 2 0,-3 0 0,3-2-65,1-1 1,-4-5 0,2 4 0,-3 2 55,3 2 1,-4-3 0,3-1 0,-2 1-61,-3-2 0,1 5 0,0-4 0,-1 4-37,1 2 1,-1-1 0,1 0 0,0 1 46,-1-1 1,2-4 0,2-1 0,2 2-19,-3 2 1,0 2 0,-1-1 0,2-1 18,1-4 1,5 4 0,-4-3 144,-3 3 0,5-4 143,-3 1 0,7-5-124,-2 4 6,3-6-89,2 4 1,0-9-41,0-3 1,2 4-1,1-6 1,4 3-77,1-1 0,-4-6 0,6 3 0,1-2 18,2 0 1,1 1-1,1-6 1,-1 1-49,0 0 0,1 1 1,1 2-1,1 1-5,3-1 0,0 0 0,-2-1 1,1 4-35,-1 2 1,-2-4-1,0 6 1,1 0-16,2 3 1,1 1 0,-6 0 148,0 0 0,-4 5 0,-2 1 0,0 2-4,0 3 1,-5 2-1,4 1 171,-1 1-104,-4-1 1,6-1-1,-5-2 171,2-1-98,6-1 1,-8 1-1,6 0-19,3 1 1,-4-5 0,0 1 0,0-3 65,0 1 1,-4 0 0,6-5 17,1 0 0,-3 0 0,2 0-92,1 0 0,2-6 0,1-4-145,1-3 0,-6 4 0,1-1-661,1-1 1,0-2 0,0 0-652,-1 4 1,-5-3-2860,4 8 4175,1-8 0,-2 11 0,-2-6 0</inkml:trace>
  <inkml:trace contextRef="#ctx0" brushRef="#br0">18530 6791 8354,'0'-22'-472,"0"3"1,0 1 0,0 1-1,0-3 987,0 3 0,5 1 0,0 1 1375,-2 1-1214,5 6 0,-5-3-119,7 6-449,-7 0 0,8 16 1,-5 5 260,2 5-237,-4 3 0,7 10 0,-6 2 1,-1 4 53,3 5 1,-4 6 0,5-3 0,-2-1-129,-2-3 0,-3 3 1,1-1-1,1-3-48,2-1 0,0 1 0,-5-9 0,-2-2-45,-3-2 1,4-3-1,-6-4 1,2-7-249,1-5 313,-1-8 0,5 2 1,0-10 397,0-5-274,0-2 0,0-3 0,0-1-103,0-3 13,0 3 1,5-6 0,1 4-135,2-1-7,-5-7 1,10 10 0,-5-3 0,2 3-2,-1 2 0,1-1 0,4 1 1,0 0 91,1-1 1,-6 7 0,1 2 0,1 1 97,2 0 1,1 0 0,-1 7 0,-2 3 31,-1 4 0,-2 4 0,2 3 1,-4 2 5,0 1 1,-2 5-1,4-3 1,-2 1-50,-3 4 1,4-6-1,-3 1-244,0 0 212,4-5 0,-5 6 1,6-4-14,2 1 0,2 0 0,2-4 1,-1-3-456,0-2 0,6 1 1,2-6 398,5-2 0,5 5 0,11 0 0</inkml:trace>
  <inkml:trace contextRef="#ctx0" brushRef="#br0">19048 2086 8562,'0'-35'0,"0"-3"115,0-4 1,3-6 0,5 0 415,7 2-332,2 1 0,-7 0 0,-1-3 599,3-4-561,0-4 1,1-2-1,-2-1 1,-3-3 52,-1-5 1,2-9-1,-4 1 1,-2 3-54,-1 4 1,-4 7 0,-3-3-1,-4 1-74,-4 1 1,-3 0 0,-1 4 0,-3 1-130,3-1 1,-1 1 0,1 1 0,-4 1-145,-2 3 0,4 5 0,-5-2 0,-1 2 138,-3 4 0,-2-2 1,-2 12-1,-3 2-75,-2 6 1,2 3 3</inkml:trace>
  <inkml:trace contextRef="#ctx0" brushRef="#br0">18098 0 13095,'-14'6'-53,"-31"17"-109,-3 7 1,-3 4 73,0 4 0,-3 5 1,4 5-1,-1 5 74,-3 3 1,26-25 0,1 0 0,0 1-1,0 0 1,1 0 0,1 0 40,-25 32 0,26-30 0,2 1 0,-18 34 0,21-33 1,1 1-7,0 1 0,1 1 0,0-1 0,2 1 1,-9 33-1,3 1-17,0 4 1,5 1-1,7-36 1,-1-1-685,2 0 0,0 0 682,-6 34 1,7-33-1,0 1 1,0-2 0,1 1-4,1 2 1,0 1-16,-1-1 0,-1 0 1,3 6-1,0-1 1,-3-1-1,0-1 1,0 1-1,1 0-21,1-1 1,1 2 0,-3 1-1,1 0 1,1 3 0,0 0-1,-1-1 1,-1 0-42,0-1 1,0 0 0,2 2-1,0 0 1,1 0 0,0 1-1,0-1 1,0 1 73,0-1 1,0 1-1,2 2 1,0 0 0,-2-1-1,0 0 1,0 2-1,0 1 36,-1 2 0,2 0 1,1-1-1,1-1 1,-2 1-1,1 0 1,1-2-1,0 0 7,1-2 0,0 0 0,0 0 1,0 0-1,0 3 0,0 1 0,1-1 1,0 1-36,1-2 1,1 1 0,-2 2 0,1 0-1,2-4 1,0 1 0,-1 3 0,0 0-129,-1 2 0,-1-1 0,2 1 0,1-1 0,-2 2 0,0-1 13,0-2 1,0 0 97,-1 1 1,-1 1 0,0-1 0,0 1 0,0 3 0,-1 1 135,-2 1 1,1 0-267,1-1 1,0 0 0,-4 0 0,-1 0 0,3-2 0,1 0 140,0 2 1,1-1-8,0 2 0,0-1 0,1 0 0,0 1 0,0-2 0,0-1 0,1-2 0,0-1 5,1-2 0,1 1 0,-2 0 0,1 1 0,2 3 0,0 0 0,0 3 0,0 0 35,0 2 1,0 1-1,-2 3 1,-1 0-1,2-4 1,-1-1-1,-1 0 1,0 0 14,-2-3 1,2 0 0,1-2-1,0 0 1,1-5 0,-1-1 0,1-2-1,-1-1 26,1-2 1,0 0 0,-1 0 0,0 1 0,2 0 0,1 0 0,1-2 0,1 0-80,1-2 0,2 0 0,0 0 0,2-1 0,2-2 0,1-1 0,-1 0 0,1 0-43,-1-1 0,0 0 1,0-2-1,1-1 1,0-2-1,0-2 1,17 32 96,2-3 1,6-7-1,-3 3 74,-1-3-127,6-7 1,-10-3-1,6-6-33,2 0 32,2 1 1,-1-8 0,-1-4 0,-1-6 162,1-7 0,1-4 0,2-6 0,1-4-189,-1-3 1,0-12 0,0-8 0,0-12 79,0-10 0,5-8 0,0-14 0,-24 28 0,0-1-18,1-2 0,0-1 1,-2-2-1,0 0 1,3-3-1,1 0 0,-1-1 1,1 1 89,-2 0 1,1 0-1,1 0 1,0 0 0,-2 0-1,0-1 1,0 0 0,-1 0-65,1-1 0,0-1 0,2-1 0,0 0 0,0-3 0,-1-1 0,1 0 0,0 0-3,0-2 0,-1 0 0,2-3 0,-2-1 0,0-4 0,-2-1 0,0-1 0,0-1-159,-1-1 1,-1-1 0,1 2 0,-2 0 0,-3 1 0,-2 0-1,0-2 1,-2-1 32,0-2 1,-2-1 0,1-7 0,0 0 0,-3-2 0,-1-1-1541,0-1 1,-1 0 1578,-2 26 0,-1 0 0,0-1 0,0-3 0,-1 0 0,0 0 1,0-1-1,0 0 0,-1-1 0,0 0 0,0 0 0,-1 0 16,1-1 1,-1 1-1,0 0 1,0 0-1,-1-1 1,0 1-1,0 1 1,-1 0-1,-1 0 1,1-1-1,0 0 1,0-1 29,1 1 1,-1 0 0,-1 0 0,1-3 0,0 0 0,-1 0 0,0 2 0,-1 0 0,0 1-1,0 0 1,-1 0 0,0 1 119,1 0 1,-1 0 0,0 1 0,-1-2 0,0 1 0,-1-1 0,2-1 0,0-1 0,0 1 0,-2-1 0,1-1 0,-2 1-20,0 0 1,0-1 0,-1 1 0,1-1-1,1 1 1,-1 0 0,-2 1 0,0 2 0,0-2-1,-1-2 1,1 0 0,-1-1-119,0-2 1,0 0 0,0 0 0,-2-1 0,0 0 0,-1-1 0,1 0 0,0-1 0,0 2 0,0 2 0,0 2 0,-1 0-78,1 4 0,-1 0 0,0 1 0,-3-22 0,0 2 0,-2 6 0,0 0 446,1 4 0,2 0-241,2 6 0,1 0 1,3 4-1,0 1 1,3 5-1,1 1-53,-2 4 0,1 2-71,-2 1 0,1 3 1,-7-23-1,2 8 1,0 11 3,-5 10 0,1 13-2,-4 7 0,-3 7 0,-2 8 0,-4 0 0</inkml:trace>
  <inkml:trace contextRef="#ctx0" brushRef="#br0">15135 5511 8556,'14'-5'503,"1"0"1,1-6 0,3 1 861,5-2-1046,3 4 1,8-5-1,3 3 632,4-3-916,7 5 1,-4-3 0,2 6 0,-6 2-178,-2 2 1,-6 1 0,2 0 0,-3 0-709,-5 0 1,-14 8 849,-3 6 0,-7 13 0,-3 10 0</inkml:trace>
  <inkml:trace contextRef="#ctx0" brushRef="#br0">15192 5914 8647,'-14'0'1923,"6"0"-1664,2 0 0,18-5 0,7-2 57,7-1 0,4-1 1,2-4-1,4 2-390,0 1 1,-2 5 0,3-3 0,-2 2 73,-3 3 0,5 1 0,-1 2 0</inkml:trace>
  <inkml:trace contextRef="#ctx0" brushRef="#br0">13523 5885 8576,'-14'-15'843,"6"1"0,8 14 0,10 10 0,2 10-744,3 8 0,-1 2 1,1 2-1,1 3-35,3 2 1,-3-4 0,3 4-383,-3-2 281,-8-1 0,5-5 1,-5-2-1,1-3-234,1-5 1,-5-5 272,4-4 1,-6-10-1,2-11 457,-3-7-375,4-11 1,-3-7 0,7-7 0,1-1-161,2 1 1,1 0-1,1 0 1,-1 0 69,1 0 0,-1 1 0,0 4 0,2 4 73,3 4 1,-3 9 0,4 7-1,-4 7 52,-2 6 1,0 2-1,-1 6 1,-2 7 104,-1 8 0,-7 7 0,2 5 299,-3 4-536,-2 4 1,0-4 0,0 0 0,0 2-585,0 2 0,6 1 0,4 2 597,2 3 0,16 3 0,2 6 0</inkml:trace>
  <inkml:trace contextRef="#ctx0" brushRef="#br0">26371 5971 8613,'-5'-9'560,"0"-1"0,1 8 670,4 2-867,0 7 0,-5 14 1,0 4 614,2 7-801,1 5 0,2 8 0,0 1 0,0 2-14,0-2 0,0-1 1,0-2-1,0 0-365,0 1 0,0-8 0,0-1 0,0-1-467,0 0 669,0-1 0,-13-4 0,-3 0 0</inkml:trace>
  <inkml:trace contextRef="#ctx0" brushRef="#br0">26486 6388 8236,'8'-22'0,"5"3"355,4 3 0,9 1 1,-2 1-1,5 0 340,4-1 1,2 6-1,5-1 1,-1-1-407,1-2 1,-5 5 0,-3 3-1,-7 4-1892,-5 1 1,-4 0 1602,-2 0 0,-6 0 0,-2 0 0</inkml:trace>
  <inkml:trace contextRef="#ctx0" brushRef="#br0">26860 5957 8159,'-14'-7'341,"4"6"0,2-2 291,2 6 0,1 6 0,3 11 0,-1 3-324,-2 5 0,-1 7 0,3 3 0,-2 5-445,2 5 1,-4-1-1,1 4 1,0-2-1768,-1-2 1904,2-2 0,5-9 0,0-1 0</inkml:trace>
  <inkml:trace contextRef="#ctx0" brushRef="#br0">27220 6187 9260,'20'-19'0,"3"0"0,1 1 0,0 4 1058,1 4 0,3 2 1,-1 5-1,-5 0-628,-7 4 1,-3 6 0,-7 9 0,-2 3-381,-1 5 0,-10 3 0,-5 2-528,-4-1 477,-9 8 0,5-4 0,-4 4-239,1 0 183,12-3 0,-7-6 1,11-1-1,0-4 57,3-1 0,7-2 0,6-6 277,6-3 0,10-4 0,0-6 0,4-2-363,0-2 0,1-4 1,-2-7-1,-1 2-1063,-2 4 1,-2-4 1148,2 3 0,3-2 0,-4-3 0</inkml:trace>
  <inkml:trace contextRef="#ctx0" brushRef="#br0">27824 6288 8590,'8'-7'0,"-2"-2"308,1-4 0,1-2 0,8 1 0,1 0-295,2-1 0,9 6 1,-1-1-1,6 1-13,4 1 0,0 0 0,1 4 0,-4 0 0,-4 0 0,-3 3 0,-3 1 0,-4 0 0,-4 6 0,-2 2 0</inkml:trace>
  <inkml:trace contextRef="#ctx0" brushRef="#br0">28169 5957 8162,'-9'0'738,"-1"1"-81,-1 4 1,3 3-1,0 8 1,0 2-278,0 1 0,3 6 0,-3-1 1,0 4-309,0 0 0,5 1 1,-2 0-73,4 0 0,-6 6 0,-1 2 0</inkml:trace>
  <inkml:trace contextRef="#ctx0" brushRef="#br0">28515 6230 8161,'6'-17'789,"4"2"1,-2-6-1,0 10 1,-1 0 556,1-2 0,-3 7 1,3-1-1450,-1 1 1,-1 4-1,-1-1 103,4 6 0,4 5 0,2 7 0</inkml:trace>
  <inkml:trace contextRef="#ctx0" brushRef="#br0">28773 6316 8318,'0'-14'757,"0"0"0,0 4 1,0 0 34,0-1 1,2 5 0,1-1-793,2 1 0,6-2 0,-3-6 0</inkml:trace>
  <inkml:trace contextRef="#ctx0" brushRef="#br0">29291 6158 10602,'0'-14'0,"0"-1"315,0 1 1,2 4-1,3 2 1,6 0 722,7 0 1,4 5-1,7-2 1,1 4-553,4 1 1,1 0 0,5 0-1420,-2 0 740,-6 0 1,3 0 0,-8 0-2209,-3 0 1294,4 6 1,-17-4-2031,3 3 3137,-9-4 0,-11-14 0,-10-3 0</inkml:trace>
  <inkml:trace contextRef="#ctx0" brushRef="#br0">29680 5914 8213,'0'-15'1543,"-2"7"-859,-3 3 0,2 10 0,-5 6 0,0 7-281,0 6 0,0 3 0,-3 2 0,2 1-443,-3 4 0,4-4 1,-1 5-1,-2-3-317,-2-3 0,3 3 357,1-8 0,-1 3 0,-4 2 0</inkml:trace>
  <inkml:trace contextRef="#ctx0" brushRef="#br0">29881 6043 8184,'29'-11'0,"0"-4"0,0 1 2582,-1 3-1919,-5-2 0,4 12 0,-5-4 0,1 3 146,-4 2 0,-3 0 0,-3 2 1,-4 3-412,-4 4 1,-3 4-1,-4 3 1,-4 3-536,-9 5 1,-6-2 0,-7 2-1,1 2-151,3 1 1,-2-4-1,7-3 1,1 0 8,2-1 1,7 0 0,1-5 0,1 1 177,4-1 0,3-6 0,5-3 0,4-4-238,4-1 1,3 0 0,3 0 0,5 0-916,4 0 1,0-6 0,-1-2 1253,-3 0 0,10-11 0,-4 3 0</inkml:trace>
  <inkml:trace contextRef="#ctx0" brushRef="#br0">30615 5266 8184,'0'-22'396,"0"3"0,2 7 574,2 3 1,-2 12 0,3 3 535,-4 10-1245,-1 13 0,0 3 1,-1 6-1,-4 2-113,-5 2 1,2 0-1,0-2 1,0-2-164,0 2 1,0-5-1,-3-3 1,3-5-379,2-3 0,-4-6 372,5 1 0,1-11 0,4-8 0,0-8 100,0-5 1,11-6-1,3-2 1,2 0-41,0 1 0,3 0 1,1 6-1,-3 1-47,-1 4 1,-1-3 0,-1 8-41,0 0 0,-4 4 1,-2 5-219,-2 5 0,-1 3 1,-5 3-1770,0 3 1411,0-3 1,0 9 623,0-5 0,-6 12 0,-2-2 0</inkml:trace>
  <inkml:trace contextRef="#ctx0" brushRef="#br0">30989 5942 8845,'10'-14'0,"-1"0"1724,2-1 0,2 1 982,2-1-2145,-1 7 1,0 2-1,1 6 1,-1 0-147,1 0 0,-1 0 1,0 0-1438,1 0 0,-1 2 1,-1 2-160,-4 6 1,-2-2 0,-7 2 1180,0 1 0,-7 2 0,-1 1 0</inkml:trace>
  <inkml:trace contextRef="#ctx0" brushRef="#br0">30946 6101 9418,'14'-8'3023,"1"1"-2851,-1 1 0,0 4 0,2-3 0,2 4-172,1 1 0,7 0 0,-4 0 0</inkml:trace>
  <inkml:trace contextRef="#ctx0" brushRef="#br0">31708 5727 8243,'0'-15'339,"0"1"1,2 1 0,3 3 0,6 4 157,7 0 0,4 4 1,7-3-1,1 4 20,4 1 0,-2 0 0,6 1 300,2 4-670,-11 3 1,3 5-1,-13 0 1,-3-1-128,-5 4 1,-5 3 0,-9-1 0,-6 3-164,-11 1 1,0-3 0,-4 5 0,-2 0-60,-1-1 1,0 2-1,3-5 1,6-3-12,7-1 0,0-2 0,6 1 0,2-1 322,1 1 0,9-7 0,2-2 1,4-1 32,1 0 0,6-1 0,0-4-528,3 0 200,-6-6 0,4 4 1,-5-4-1,2 1-1126,1 0 1,-2-6 1311,-7 2 0,9-4 0,-3-2 0</inkml:trace>
  <inkml:trace contextRef="#ctx0" brushRef="#br0">32126 5209 8434,'4'-23'0,"3"4"0,-1 3 931,1 2 1,4-1 594,-2 1-1178,-2 6 1,4 8 0,-6 9 0,-2 6-8,-1 4 0,-2 3 1,0 9-1,0 1-228,0 1 0,0 6 0,0-6 0,-2-1-107,-3-1 0,4-3 1,-6 1-1,2-2-175,1-3 0,-1-3 0,5-7-199,0 1 368,0-7 1,6-10 0,2-11 0,2-6-100,-1-3 0,3 3 1,5-4-1,2 3 27,-1 2 0,-2 2 1,-2 2-65,1-1 0,-1 2 0,0 4 59,1 4 0,-6 5 1,-1 5-171,-1 4 1,-2 4 0,-5 2 0,0-1-668,0 0 1,0 1 913,0-1 0,6 7 0,2 1 0</inkml:trace>
  <inkml:trace contextRef="#ctx0" brushRef="#br0">32500 5352 8400,'6'-14'0,"4"1"442,2 4 0,4-3 0,2 6 0,1 0 163,-1-1 1,3 2-1,-1 5 1,1 0-314,0 0 1,-2 0-1,-5 0-805,1 0 1,-6 0-114,1 0 626,-7 0 0,4 0 0,-7 0 0</inkml:trace>
  <inkml:trace contextRef="#ctx0" brushRef="#br0">32701 5079 8297,'-13'2'220,"4"2"0,-2 4 1,6 7-1,2 1 67,1 3 0,2 3 0,0 7 0,0 0-271,0 0 0,0-1 0,0 0 0,-2-3-432,-2-1 0,2-6 0,-3 1 416,4-3 0,1-2 0,0 1 0</inkml:trace>
  <inkml:trace contextRef="#ctx0" brushRef="#br0">32831 5108 8348,'12'-15'0,"1"1"0,0 1 403,3 4 0,2 2 0,-4 9 123,0 3 1,-4 7-1,-2 8 1,-2-1-274,-3 2 1,-1-1 0,-4 6 0,-2-2-437,-6 2 0,2-4 0,-1 2 0,-1 1 183,2 3 0,-11 0 0,3 1 0</inkml:trace>
  <inkml:trace contextRef="#ctx0" brushRef="#br0">32744 5985 8412,'0'-22'696,"0"3"1,7 3 0,2 3 273,4 4 0,3 2 0,2 6-111,1-4-748,6 3 0,-7-4 0,4 7 1,1 3-237,-1 0 0,-3 6 0,4-4-1736,-3 2 1329,0-4 0,-11 7 1,1-6 531,1-2 0,2 5 0,1 0 0</inkml:trace>
  <inkml:trace contextRef="#ctx0" brushRef="#br0">33291 5640 8701,'14'0'2591,"-4"2"-1731,0 3 1,-7 3 0,2 8 0,-4 1-458,-1 2 0,0 7 1,0-1-1,-1 6-428,-4 2 1,2 7 0,-5-1-1,0 1-219,0-2 1,3 2 0,-5-5 0,1 0-2722,1 1 2965,-5 4 0,5-10 0,-7 5 0</inkml:trace>
  <inkml:trace contextRef="#ctx0" brushRef="#br0">31723 6791 8823,'-5'-14'547,"0"-1"1,0 9-1,5 6-204,0 8 0,2 11 1,4 4-1,9 1 161,7 0 1,2 0-1,3 3 585,4-3-791,7 3 1,2-10 0,11 6 410,7-2-575,15-2 0,-4-10 0,-29-4 1,2-2-717,-1 1 1,1-1 670,3 0 1,1-1-1,-2-3 1,0 0-1,1 0 1,-1-1-61,-2 0 1,-1-1-90,2-2 1,-1-1 0,38-2 0,-38 1 0,1-1 0,37-4-309,-8 2 0,-7-3 0,-9 4 0,-5-6-184,-8-4 1,-9 2-1,-13-6 1,-8 1-32,-6-1 0,-10 1 0,-11-2 1,-10 5-715,-8 3 1297,-5 8 0,-8 1 0,-3 7 0,-3 0 0</inkml:trace>
  <inkml:trace contextRef="#ctx0" brushRef="#br0">32154 7539 8399,'13'-24'0,"-2"4"0,-1 2 1565,1 5-861,-4 8-527,-1-1 1,-6 12-1,0 6 1,-2 5 48,-2 7 1,2 3 0,-4 1-1,1-3-318,0-1 1,-1 0-1,2 3 1,0-1-416,0-2 0,3-7 0,1 3 0,0-4 507,0-2 0,0 0 0,0 1 0</inkml:trace>
  <inkml:trace contextRef="#ctx0" brushRef="#br0">32413 7467 8304,'0'-14'391,"0"0"1,7 1-46,2 3 1,-2 10 0,-2 12-1,-2 4-374,2 3 1,-4 6 0,2 1 0,-4 4-789,-4 4 1,-6 4 815,1-4 0,-9 6 0,-3-4 0</inkml:trace>
  <inkml:trace contextRef="#ctx0" brushRef="#br0">32011 8288 8983,'0'-15'3008,"0"1"-2641,0 6 1,0 8 0,1 11 0,2 5-196,2 3 0,0 2 1,-5-2-1,2 4-176,2-1 0,-2 4 1,3-6-1,-4 1-118,-1 0 0,0-2 1,0-5-275,0 1 627,0-1-120,0-6 0,2-1 1,3-9-418,4-3 180,4-3 1,3-11 0,3-2 0,5-1-27,3-4 0,1 1 0,-3-1 0,-1 4 170,2 1 1,-4 2 0,0 4 0,-1 3 259,-3 2 0,-7 4 0,-1 6 55,1 0 1,-5 6 0,1 4-1,-3 2 49,1 3 0,0 4 1,-5 2-1,0 0-282,0-1 1,0 4-1,0-3 1,0 0-224,0 0 0,-2 4 123,-2-1 0,2 3 0,-4 2 0</inkml:trace>
  <inkml:trace contextRef="#ctx0" brushRef="#br0">30716 10388 10341,'-8'7'-19,"1"-6"-77,7 12 1,7-11 0,2 2 1668,4-2-1069,1-2 1,1-6 0,-1-4 0,2-4-177,3-5 1,-3-4 0,5-7 0,-2-4-292,1-4 0,0-4 0,-2-4 0,1-5-263,-1-7 1,-2-9 0,-4 0 0,-2-3-402,-5-2 1,-4 1 0,-1 6 0,0 6 237,0 4 0,0 22 0,-1 5 493,-4 14 1,2 16 0,-5 12 0,0 10 29,0 8 0,0 5 1,-3 8 568,1 3-476,1-4 0,-1 11 0,2-6 0,2 1 162,2-1 0,-2 1 0,0-5-263,-2-2-142,4 3 1,-2-14-1,6 3 1,0-3-11,0-5 0,2-9 0,2-4 0,6-7-191,3-6 1,1-1 0,1-1-1,-1-4-95,0-5 0,5-4 0,-1-5 0,-4-5 53,-2-3 0,-4-2 0,3 0 1,-3 0 221,-2 1 1,1 4 0,-4 1-1,2 2-34,-2 4 1,0 2 0,2 6-45,4 4 1,-2 7 0,-1 6 0,-1 8 196,0 4 1,4 4 0,-2 5 201,1 0-210,1-7 0,1 4 0,0-5 0,1 0 42,1-1 0,3-5 1,-1-7-1,2-2 84,3-3 0,-3-3 0,4-5 1,-3-4-70,2-4 0,-7-6 0,0-2 0,-2-1-123,-2-4 0,-5 5 1,2 2-1,-3 3-496,-2 2 0,-2 4-179,-3 1 659,-3 5 1,0 0-90,3 8 0,4 4 1,1 8-1,1 2-164,4 1 1,3 7 0,7-2 0,-1 1 307,0-1 0,1 8 1,-1-3-1,0 3 832,1 3 1,-1-4 0,-1 4 0,-3-2-663,-6 1 0,-2-1 1,-2-4-1,-2-2-19,-2-3 1,-6-3 0,-9-6 0,-5-3-111,-3-2 0,-2 1 0,0-6 0,0-2-679,1-1 1,4-2 0,1-2 0,4-3-1141,6-4 1741,-1 2 1,12-12 0,-4 3 0</inkml:trace>
  <inkml:trace contextRef="#ctx0" brushRef="#br0">31895 9583 9340,'-1'16'0,"-2"1"0,-2 4 298,2 1-197,1 2 0,2 0 0,0 0 130,0 2-24,0-5 0,5 1 0,0-4 230,-2 1-324,-2-6 1,-1-13 0,0-12 0,2-5-157,3-7 0,-2-3 1,5-4-1,0-1-183,0-1 0,2-1 0,4 4 0,2-2 76,3-2 0,-3 2 0,3 7 0,-1 2 280,1 2 1,-8 7 0,4 6 0,-3 2 277,1 2 0,-3 4 0,-2 7 1,-2 7-260,-3 9 0,-1 5 0,-2 4-1548,0 2 658,-6 6 630,4-3 1,-11 6-1,5 0 1</inkml:trace>
  <inkml:trace contextRef="#ctx0" brushRef="#br0">31593 10460 11771,'5'-9'0,"2"1"480,0 1 0,8 2 1,4 5-1,0 0 415,2 0 0,-5 0 1,3 0-1,-3 0-685,-1 0 0,-3 7 0,0 1 1,-4 1-365,-2 1 1,-1 4 0,-5 6 0,0-3-42,0-1 1,-2 3 0,-1 1-1,-2-3-229,2-1 0,1-1-349,2-1 628,0 0 0,0-4-1247,0-1 1016,7-5 1,1 2 0,6-6 0,1 0 431,-1 0 0,7-6 0,1-2 1</inkml:trace>
  <inkml:trace contextRef="#ctx0" brushRef="#br0">32183 9626 20034,'7'-10'-1683,"2"2"1,4 2 1854,1 3 1,1-4 0,-1 2 49,0 2-174,7-5 0,-5 7 1,3-4-1,-3 3-116,-1 2 0,-1-5-389,1 1 1,-1-1 449,0 5 0,-6 0 0,-1 0 0</inkml:trace>
  <inkml:trace contextRef="#ctx0" brushRef="#br0">32241 9539 20865,'14'0'-1685,"-4"-4"0,-1-1 753,2 2 0,-3-1 612,2 0 0,-5 0 0,3-5 89,-2-2 0,-1 3 0,-5-2 115,0-1 1,0-2 0,0-1 241,0-1 1,0 6 0,0-1 486,0-1-804,0-2 1,0 7 0,0 6 83,0 8 1,0 6-1,0 5 1,0 5-61,0 3 0,0 2 0,0 2 0,0 1-32,0 1 1,0 1-1,0-6-670,0 1 720,-6 0 0,4-2 0,-3-3 1,4-5-1162,1-3 692,0-1 1,1-7 781,4-3 0,9-10 1,9-3-1</inkml:trace>
  <inkml:trace contextRef="#ctx0" brushRef="#br0">32543 9396 14668,'6'-8'-1483,"-3"-4"1407,7 8 0,-5-1 1,3 6 860,-2 4-743,-1 10 0,0 4 1,0 8-1,-2 5 96,-2 3 0,-1 3 0,0 6 0,0-1-222,0 0 0,0-2 0,-1-1 0,-2-3-232,-2-2 0,-6 4 0,1-7 0,-1-4-637,1-2 0,-1-8 0,5 1 914,-2-3 1,4-2 0,-2 1 0</inkml:trace>
  <inkml:trace contextRef="#ctx0" brushRef="#br0">32787 9151 25192,'20'9'0,"0"1"429,3 1-518,-6 2 1,9 8 0,-7 4 0,-1 7-317,-2 7 0,-4 7 0,0 4-1130,-3 1 1297,-6-5 0,-3 9 1,-9-7-1,-6-2 207,-4-1 1,0-7-1,-8-1 1,-5-2-330,-3-3 1,-4 3 0,-4-1 0,0-4-2327,0-4 2581,-7 1 0,-1-5 1,-6 7-1</inkml:trace>
  <inkml:trace contextRef="#ctx0" brushRef="#br0">31838 9266 18506,'-24'14'0,"2"1"-426,1-1 0,-5 7 0,2 5 0,-1 6 344,1 6 0,-2 3 1,7 4-1,1 2 159,2 1 0,7 4 0,1-4 0,1-3-500,4-5 0,3 0 0,3-5 1,4 0-732,1 0 0,6-1 1154,5-5 1,13 0 0,-1-1 0</inkml:trace>
  <inkml:trace contextRef="#ctx0" brushRef="#br0">32931 10431 8277,'15'-1'-84,"-1"-4"0,0 2 0,2-5 1,2 0 306,1 0 1,5-2 0,-3-2 0,0 0-17,0 3 0,3 4 0,-5-3-535,-2 2 0,-2-1-834,-6 2 581,4 4 581,-11-6 0,4 1 0,-6-2 0</inkml:trace>
  <inkml:trace contextRef="#ctx0" brushRef="#br0">33277 9985 8534,'0'-14'-1398,"0"0"1832,0 6 0,0 3 0,1 10 0,2 6 189,2 6 0,2 3 0,-4 7-212,2 3-324,-1 2 0,1 2 1,2 1-1,-1 2-129,0 3 1,-1 1-1,-5 1 1,0-2-387,0-2 0,0 0 428,0 6 0,-6-1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24486 4705 19044,'-14'0'-443,"-1"0"1,1 0 0,1-2 0,2-1-1069,1-2 1448,7 1 1,-3 5-1,7 2-295,4 2 0,3 6 1,7-3 534,-1 0 0,-1 5 0,-2-5 0,-1 2-58,1-1 0,2 1 0,1 4 1,0 1-36,1-1 1,-1 0-1,2 1-1160,3-1 892,-3 1 0,10 1 0,-5 1 0,1 2 171,4-1 1,2 4-1,4 1 1,2 1 76,-2 0 0,0-5 1,0 5-1,1 1 181,-1 3 0,4-1 0,-3-2 0,-1-1-199,-2 2 0,4-4 0,1 2 0,0 2-10,1 1 0,-5 2 0,-5 0 0,0-1-125,4 1 0,-3 5 0,4-1 0,-6 1 37,1 1 1,3-3 0,2 5 0,3-2 102,-2-3 1,0-2 0,0-1 143,2 0-95,5 0 0,-2-1 0,5 0 1,-4-3-24,-4-1 1,1 0-1,-2 5 1,-1 0-179,-1-1 0,-2 6 0,-2 1 0,-2 0 996,-1 1 1,-1 2 0,2-5 0,-2 1-963,-3 1 0,6-3 1,-2 5-1,3-2 112,2-3 0,5-2 1,1-1-1,1 0 28,4 0 0,-4-5 0,-3 0 1,-2 1 23,-3 3 0,1 0 1,0 1-1,0 0 1,-1 0 1,-4 1 0,0 2-425,2 2 352,-5 6 1,4-10 0,-4 3-161,1-2 117,-4-2 0,9-1 0,-4 0 0,-1-3-65,-3-1 1,-3-6 0,-1 1 0,-1-3-318,0-2 0,1 1 235,-1-1 0,0-1 0,-1-2-159,-3-1 237,3-7 1296,-12 3-727,6-6 1,-7-1 238,0-4-501,0 3 1,0-6 26,0 3 1,0 2 425,0-6-261,0 5 1,0-4 668,0 4-1122,0 2 0,-2-4 0,-3 6 348,-4 0 1,1 4 0,-2 3-1,-1 1-9,-2 3 1,-3 2-1,-3 3 1,-3 1-32,-1 3 1,-6 5-1,2 1 1,-6 6 39,-4 6 0,0-1 0,-3 1 1,2 4-55,-2 4 1,3 1 0,-1 4 0,-1-2-156,3-2 0,0-1 0,8 0 0,-3 4-16,-2 1 0,2-5 0,-2 2 1,2-1 216,3 1 1,-1-2 0,0 7-1,2 0-217,3-2 0,-2 3 0,7-4 0,2-1-277,1 1 1,3-2 0,2-5 0,1 2-240,-1 3 0,-4-2 0,-2 5-59,-2-1 482,-1-2 1,4-5-1,-1 2 1,-4 3 5,-1 4 1,3-7-1,-4-2 1,2 0-59,4 4 1,1-1-1,3 4 1,2-4 40,1-4 0,1-9 1,-6 1-1,1-2 79,-1 1 0,1-1 0,0 7 0,-1 1 30,1 1 1,-5-1-1,0 0 1,1 2 27,2-2 1,-3-7-1,0 2 1,1-1-62,2 0 0,2-1 0,1-4 0,2 1-326,1 4 1,2-4 0,-3 2 247,1-6 137,7-5 1,-10-2-1,5 0 11,0-2-207,-4 6 1,8-7-1,-4 3 1,0-5-1008,0-4 469,5 3 0,5-12 392,12 4 1,13-3 0,10-2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12588 16676 8295,'0'-14'0,"5"-1"1,1 1 72,2-1 0,-4 6 0,2 1-202,0 1 44,-4-4 0,11 8 0,-4-7 149,4-1 1,-3 3 0,-1 0 0,1 0 66,-2 0 0,5 3 0,-4-3-140,4 2 0,-3 1 1,-1 5-1,3 0-66,0 0 0,-2 0 0,-1 0 1,3 0 33,0 0 1,3 0 0,1 0-1,1 0 88,3 0 0,0 5 1,-2 0-1,3 0 20,1 1 0,1-3 1,2 5-272,-1-1 234,0-3 0,-2 1 1,-1 2-149,0 1 55,-5-5 0,5 5 0,-7-5 24,1 2 0,-3 1 132,-2-1 1,-5-3 0,-10 4-31,-5 0 1,-7-4-1,-4 3 1,-1-4-90,-4-1 0,-6 0 0,-3 0 0,0 0 139,0 0 1,-1 0 0,4 0 0,-3 2-24,-2 3 1,5-4 0,-1 6 229,3-1-272,1-4 0,5 4 0,1-4-147,3 3 216,0-4 1,11 6 45,-1-7 1,9 0-114,1 0 1,6 0 0,7-2-71,-4-3 1,4 4-1,-2-4 1,5 3-13,4 2 0,5 0 0,-1 0 0,3 0-12,2 0 0,6 0 1,4 0-1,2 0 120,2 0 1,8 0 0,5 0 0,8 0 37,7 0 0,-3 0 0,9 0 224,-3 0-189,-2 0 1,0 0 0,-2 0-319,-3 0-61,-3 0 1,-8 0 0,-3 0 0,-5 0-1165,-4 0 1394,-7 7 0,-2 1 0,-6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23747 3479 8296,'-24'-26'662,"0"-2"0,8-3 0,0 7 0,5 7-145,0 6 0,-8 5 0,-6 9 127,-7 6-471,1 7 0,-8 16 0,4 5 1,0 7 190,0 5 0,-2 10 1,7 8-1,5 3-142,2 2 0,11-2 1,8-2-1,9-3-341,9-1 0,13-9 0,12-7 1,2-5-74,2-5 1,9 0 0,2-7 0,-1-6 68,-2-3 0,1-9 0,-2-8 0,-1-3 210,0-2 0,-6-8 1,-5-8-1,1-11 279,-3-10 0,-1-6 1,-8-3-1,-3-3-165,-5-2 0,-8-7 1,-3-5-1,-1-2-292,-4-4 0,-3 6 0,-7 1 0,-7 4-188,-8 6 1,-7 4 0,-4 13-2103,-5 11 1611,-10 10 1,2 16 0,-7 4 0,1 8-88,1 9 0,2 11 0,7 8 0,4 6 857,5 2 0,-4 3 0,7 4 0,-5 0 0</inkml:trace>
  <inkml:trace contextRef="#ctx0" brushRef="#br0">23232 4309 8435,'-15'0'1562,"1"0"357,6-6-438,2-2-39,-1 0-1104,6 1 1,-14 10-1,1 7 1,-8 9-2,-5 7 0,-10 10 0,-6 7 0,-9 8-239,22-24 1,-1 2 0,-2 2 0,-1 1 0,-4 2-1,-1-1 1,-3 2 0,-1 0-85,-1 1 1,-1 0-1,-5 0 1,-2 1 0,1 0-1,-1 1 1,-1 0 0,-1 0-387,1 0 0,0-1 1,2-4-1,3 0 1,10-2-1,2 0 1,4-2-1,2 0-703,-21 23 1,14 1-1,10-9 1,10-4-112,5-3 0,9-10 1,0-8 1185,6-3 0,4 1 0,2-3 0,-3-2 0</inkml:trace>
  <inkml:trace contextRef="#ctx0" brushRef="#br0">23317 4552 8248,'43'-49'0,"0"6"0,0 10 0,0 7 0,-1 12 0,-4 9 0,-5 5 473,-3 5 0,-3 11 1,0 12-1,0 9 178,4 4 1,2 4 0,0 3 580,6 4-990,8 4 0,-1 1 1,7 2 190,-26-28 1,0 0-339,29 28 0,-27-27 0,1-1 0,0-1 1,2-1-1,0 1 0,1 1-200,-1 0 1,1 0-1,2 0 1,0 0-1,-2-3 1,-1-1-1,1 1 1,-1-2-296,0 1 1,-2-1-1,28 23 1,-7 1 0,-9-7-1066,-7-2 1465,-11 0 0,-6 1 0,-7-4 0,0-5 0,-1-3 0</inkml:trace>
  <inkml:trace contextRef="#ctx0" brushRef="#br0">21543 5712 8073,'-43'-7'0,"1"-1"65,4 1 1,1 0 0,6 9 0,-4 4 743,-2 8 0,-6 9 0,-5 9 0,2 3-270,2 1 0,2 7 0,3 6 0,4 2-351,5 3 1,10 0 0,16 0 0,2-1-257,2 1 0,13 0 0,7-1-739,11-6 622,5-8 0,9-6 0,2-8-433,6-1 514,3-13 0,6 2 1,0-15-1,-2-2 79,-1-6 1,1-9-1,-1-5 1,-6-4 162,-7-6 0,-2-4 1,-12-10-1,-5-4 92,-6-4 1,-13-3 0,-8-1 0,-10-2-324,-7 1 1,-18-1-1,-13 5 1,-8 8-340,-6 7 1,-8 15-1,-7 13 1,-1 8-125,0 4 0,3 16 0,8 12-2768,5 14 2388,3 3 936,8 12 0,-1-4 0,9 6 0,3 1 0</inkml:trace>
  <inkml:trace contextRef="#ctx0" brushRef="#br0">21085 6399 8039,'-32'6'0,"1"5"0,4 7 54,0 6 1,-1 17 0,-6 13 0,-7 15 232,16-30 1,-1 1-1,-3 6 1,-2 0 0,-7 4-1,-1 1 552,-1 2 1,-1 2-979,-4 1 1,0 1 0,-1-1 0,-1 1-1,1-3 1,0 0 227,5-4 0,1 0-92,3-3 0,2 0 1,7-5-1,1 0 0,1-1 1,1-1-530,2-1 0,3-1 149,-4 22 0,11-4 1,13-15 382,0-3 0,0 2 0,0-7 0,0 1 0</inkml:trace>
  <inkml:trace contextRef="#ctx0" brushRef="#br0">21271 6571 8206,'14'9'0,"0"1"0,2 3 0,2 6 602,1 9 0,6 15 0,-3 16 1,2 9-233,0 7 1,-14-34 0,-1 1 0,3-1 0,2 1 0,0 1 0,0 1-228,2 1 0,0 1 0,4 4 0,0 0 0,-1-2 0,2-1 0,0 0 0,2-1-238,1-2 0,0 1 0,1-2 1,-1 0-1,-1 0 0,0-1 0,1 0 1,0-1-251,-1-2 1,0-1 0,-1-1 0,-1 0-1,19 24 1,-4-6-3356,-1-5 3700,-1 1 0,-6-5 0,1 3 0,0-1 0,-1-2 0,1 2 0</inkml:trace>
  <inkml:trace contextRef="#ctx0" brushRef="#br0">22029 7988 7925,'-28'0'0,"-1"0"0,2 0 0,3 0 0,8 8 0,7 8 0,-3 12 367,0 14 0,-1 2 0,2 10 0,1 4 791,-1 2 0,5 2 0,1-6 0,3-5 2,2-8-849,0-7-225,13-1 1,-2-9-1,13 1 1,2-7-1,1-5 1,1-6-163,1-2 0,1-4 0,0-10-320,-1-7 293,-4 0 1,-7-13 0,-2 3 0,-5-5-21,-3-4 1,-3-4 0,-7-6-1,-4 2-5,-9 3 0,-7-4 1,-11 6-1,-4-1-345,1 4 1,-10 9 0,3 6-1,-4 7 473,-2 7 0,5 2 0,-6 2 0</inkml:trace>
  <inkml:trace contextRef="#ctx0" brushRef="#br0">19796 7959 8001,'-65'5'141,"3"0"0,16 6 1,9-2-1,12 6 357,11 4 1,1 11-1,8 13 1,2 6-156,1 2 0,5 3 1,7-6-1,11 0-188,9 1 1,10-12 0,12-4 0,12-12-48,9-10 0,-33-7 1,1-2-1,3-2 1,0-1-1,-1-2 1,1-2-9,-1-3 0,-2-3 0,0-3 0,-1-3 1,2-6-1,-2-3-692,-2-2 0,0-1 587,0-2 0,-3-2 0,-7 1 0,-4-1 0,18-29 0,-14 3-225,-8 2 1,-11 0 0,-6-1 0,-6 1-488,-6 0 1,-11 0-1,-3-2 717,-4-3 0,3 3 0,0-3 0,0 3 0</inkml:trace>
  <inkml:trace contextRef="#ctx0" brushRef="#br0">24591 5812 8087,'23'-19'0,"-4"-2"0,-3 1 1131,-2-1-541,0 8 1,-4 2 271,-1 6-669,-6 0 1,-3 9-1,-9 4 1,-5 8 25,-5 4 0,-5 4 0,-10 6 1,-4 4-212,-3 4 1,3 8-1,-1 3 1,0 1-418,-3-1 1,4 10 0,0 0 0,0 4-151,1 6 1,-1-1 0,9 0 0,7-2 23,5-3 1,9-1-1,3-6 1,3-4 534,2-4 0,13-3 0,3-2 0</inkml:trace>
  <inkml:trace contextRef="#ctx0" brushRef="#br0">24262 6542 8035,'-24'-6'0,"0"-4"200,-1-3 1,-2 4 0,-2 1 0,1 2 254,-1 2 1,-4 9 0,-1 8 0,2 8-172,2 7 0,3 10 0,3 2 0,5 6-152,3 7 0,10-4 1,6-1-1,10-4-62,7-1 0,10-5 0,8-3 1,2-3 36,2-5 0,3-9 1,-1-4-1,-1-6 2,-2-2 0,-5-6 0,2 0 1,-3-8 63,-5-4 0,-6-4 0,0-2 0,-4-2-84,-4-3 0,-8-5 0,-1-6 0,-4 1-165,-4-2 1,-6 0 0,-7-3 0,-3 3-1027,3 0 1,-5 5 0,-1-2 0,1 5 1101,3 3 0,3 0 0,2-5 0</inkml:trace>
  <inkml:trace contextRef="#ctx0" brushRef="#br0">25021 5841 8058,'5'-10'84,"-1"1"0,7 5 1,-1 3 761,3 9 1,6 8 0,1 14 154,3 3-765,1 10 1,1 8 0,2 6 467,3 1-568,8 5 0,1 2 1,-17-29-1,2 0 1,0-1-1,-1 0-65,0-1 1,1-1 0,0 1-1,1 0 1,23 28 0,-1 0-479,3 2 0,-11-5 1,4 3-1,-3-3-788,-3-2 1,-1 0-1,-4 0 1,3-1 662,2-3 0,1-9 1,5-7-1,0-1 532,0 1 0,0-12 0,6 9 0,2-12 0</inkml:trace>
  <inkml:trace contextRef="#ctx0" brushRef="#br0">26352 7344 8353,'-22'-24'384,"3"0"0,-2 6 1,2 1-1,1 6 144,2 6 0,-4 5 1,-4 5-668,-3 4 168,-8 10 1,0 9-1,-5 7 1,4 3-17,1 6 1,3 2 0,8 10 0,6 1-154,7-3 1,5 2-1,9-8 1,5-2 28,6-2 0,10-13 0,0-9 0,5-9 148,4-9 1,-3-4 0,2-4 0,-5-8 1,-3-5 0,-5 0 0,3-9-269,-1-4 89,-2 1 1,-9-11 0,-1 7 0,1 1-1783,-2 2 1923,-2-5 0,0 5 0,2-5 0</inkml:trace>
  <inkml:trace contextRef="#ctx0" brushRef="#br0">26237 7673 7998,'-23'14'237,"-1"1"0,5 4 0,-7 3 0,-4 5 249,-7 8 1,-7 8 0,-9 9 0,23-21 0,-2 2-236,-1 3 1,-2 1 0,-4 2-1,0 2 1,-1 2 0,-1 1-1922,-1 1 1,0 1 1678,-4 1 0,-1 0 0,2 0 0,-2 0 0,-1-2 0,-1 0 0,2-1 0,0 0-44,1-1 0,0 0 1,4-6-1,1 0 0,6-2 1,2-1-1040,-21 26 679,17-12 1,18-8 0,10-7-820,4-1 715,3-2 1,9-3 0,4-5 498,6-7 0,-1-1 0,5-6 0</inkml:trace>
  <inkml:trace contextRef="#ctx0" brushRef="#br0">24563 9477 7889,'-10'24'244,"1"-1"1,5-4 0,1 5 0,8 2 388,9 1 1,7 3-1,8 0 1,1-1-451,3-7 0,-1-6 0,6-8 0,2-8-10,1-8 0,2-13 0,-1-7 1,-4-10-46,-5-9 0,-7 1 1,-6-5-1,-4 2-93,-8 3 1,-6 1 0,-9 2-605,-7 1 267,-7-1 196,-7 6 0,-7-3 1,-3 7-1,-4 1 1,1 2-1,3 1-1984,4 1 1098,11 5 992,8-4 0,9-1 0,6-9 0</inkml:trace>
  <inkml:trace contextRef="#ctx0" brushRef="#br0">26194 7702 7949,'16'0'0,"2"1"719,1 4-379,6 9 1,2 10-1,8 10 1,2 5 213,3 7 1,0 7 0,1 9 0,0 5-426,-19-32 0,1 0 0,0 0 1,1 0-1,0-1 0,0 0 1,2-1-1,1-1-64,0 0 1,1 0-1,1 1 1,0 1-1,-2-4 1,1 0-1,26 27-455,-1-2 1,-7-3-1,3 5 1,-3 1-410,-3-1 0,-1-5 0,-11-1 0,4-2 191,2-2 0,1-4 0,4-5 0,-3-6 412,-1-7 1,1 2 0,5-3 195,4 3 0,-10-5 0,10-1 0,-12-7 0</inkml:trace>
  <inkml:trace contextRef="#ctx0" brushRef="#br0">27898 9162 7897,'-21'-24'537,"-3"0"1,-3 5 0,-3-2-1,-2 5 124,-1 8 1,-7 5 0,3 6 0,1 7-579,2 9 1,1 8 0,3 6 0,4 4-74,4 0 1,5 2 0,7-5 0,5-4 133,4-5 1,9 1-1,8-7 1,11-2-47,9-1 0,6-8 0,2-3 0,1-5 227,-2-5 0,1-4 0,-12-10 673,-5-5-783,-5-3 1,-9-2 0,-4 1 0,-5-1-486,-8 0 1,-13 2 0,-16 5 269,-14 8 0,-26 12 0,33 6 0,-1 0 0</inkml:trace>
  <inkml:trace contextRef="#ctx0" brushRef="#br0">24191 1317 8165,'1'-29'0,"2"2"0,2 2 214,-2 1 1,-1 7-1,-2-2 1,0 3 1253,0 1 1,0 1-720,0 0 0,-6-1 0,-4 3-233,-3 2 1,4 4-1,-1 4-79,-1-3-337,-2 4 0,-6-6 0,-3 7 0,-3 2-161,-6 3 1,-7 4 0,-2 10 0,-4 4 18,-4-1 1,-11 10-1,2-2 1,0 3 69,3 2 1,-2 4-1,5-3 1,0 2 112,4 2 1,8 0 0,8-8-1,5 1-78,7-1 0,5 3 1,4-2-1,5-1-47,4-2 0,7-1 0,5 1 0,7 2 30,6 1 1,3 1-1,1-6-15,1 1-26,6 0 1,-3-2 0,4-2 494,-1-1-295,5-7 0,-8 6 0,6-6 1,2 2 10,1-1 1,2-9-1,2-4 1,2-3-124,6-2 1,2-3-1,1-5 1,-2-8-81,-1-5 1,-7-3 0,3-6-1,-3-2 26,-3-1 1,-3-2 0,-11 1 0,-2-4 108,-4-3 1,-2-2-1,-8-2 1,-4-1-156,-4-2 1,-6-6-1,-7 2-106,-7-4 51,-9 5 1,1 2 0,-9 8 0,-2 4-345,3 8 0,-4 2 0,3 10-1817,5 4 1328,-2 5 0,7 8 0,-7 0 0,2 3 895,3 7 0,-3 12 0,5 15 0</inkml:trace>
  <inkml:trace contextRef="#ctx0" brushRef="#br0">23904 2205 8564,'0'-15'0,"0"1"0,0 0 976,0-1 1,2 7 49,3 4 0,-4 4-464,4 4 0,-3 9 1,-2 9-1,0 5-24,0 8 0,-2 7 1,-1 7-1,-4 8-9,0 9 0,3 5 0,0 5 50,2 6-560,-1-37 1,0 0 0,2 1 0,0 1 0,-1 1 0,-1 1 0,2-2 0,1-1 45,0 1 0,0-1 1,-1-1-1,0 0 0,0-3 1,-1-1-186,-3 35 36,0-12 1,-1-15 0,-2-7 0,-2-3-339,1 0 0,6-12 1,-2 0-1,3-5-1373,2-5 1,0 4 0,0-2 1794,0-1 0,0-2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19796 4892 28939,'0'-14'-4916,"0"-1"1,2 2 3834,2 4 0,-8 2 0,-3 7 0,-7 0 1703,-5 0 1,-8 5 0,-1 2 0,-5-1-70,-4 0 0,-8 6 0,-7-4 0,-4 1-223,-2 1 0,-6-5 0,-3 4 1,-3 2-79,-2 2 1,0 0 0,-2-2 60,-3-1-335,4-7 1,31 3 0,1 1 0,-34 1 2527,4 0-1910,6-2 0,14-6 0,3 0 0,5 0-594,4 0 1,6 5 0,9 0-1201,4-2 542,11-2 1,9 4 678,9 0 1,11 0 0,2-5-1</inkml:trace>
  <inkml:trace contextRef="#ctx0" brushRef="#br0">18890 4691 8524,'-2'-20'0,"-3"3"0,-4 2 1364,-4 4 0,-3 3 1,-3-1-1,-7 4 143,-6 3 1,-1 4 0,-9 1 0,-3 3-1033,1 2 1,-1 2-1,2 6 1,0 2 658,-1 1 1,8 2-1,4-4 1,4 2-1348,4-1 0,8 3 0,0-1-872,5 3 731,2-6 1,1 9 0,3-5 0,3 0 340,2-1 0,5 4 1,3-3-1,3 0-154,5 0 0,8-1 0,2 0-906,6 4 907,-2-4 0,17 6 0,-3-5 1,6 1-46,4 4 313,9 7 0,2 4 0,-29-15 0,0-1 0</inkml:trace>
  <inkml:trace contextRef="#ctx0" brushRef="#br0">17940 4921 15392,'-14'-19'0,"-1"-2"0,1 0-519,0 0 786,-1 2 0,-4 5 0,-2-1 1009,-1 1-806,-2 6 0,-10 0 0,-1 5 0,0-2 49,0 2 0,-5 1 1,3 2-1,-1 0-247,-1 0 1,7 5 0,-1 1-1,2 2-192,3 3 1,-3 2-1,-1 2 1,-1 1 32,1 3 1,6-2 0,2 7 0,-1 2 86,-2 1 0,3-3 0,1 0 52,2 2-386,2 1 1,0 6-1,0 1-1252,1-2 881,9 5 1,-3-7 0,6 4 0,0-4-157,-1-1 1,2 0 0,5-1 0,0 1 69,0 0 0,2 1 1,3 2-1,4 2 305,4-2 0,2-2 0,1-1 0,1 1 130,2 4 1,5-4-1,-3 4 1,2-4 190,2-1 1,2-5 0,0-2-1,-1 1 196,-2-1 1,2-6 0,6 0 0,3-5 181,2 1 0,-4-4 0,5 0 0,2-2 300,2-3 0,3-1 0,1-4 2332,2-3-2042,6-3 0,-9-6 1,3-2 1742,-3-3-2358,-2-4 1,0-5 0,0-1-1,1 0-137,-1 0 1,-3-1-1,0-2 1,0-2-206,-5 2 1,-3 2-1,-4 1 1,1 0-315,0 1 1,-8-1 0,-5 0-1,-7 0-182,-2 1 1,2-3 0,-4-1 0,-2-1-198,-1 1 0,-8 1 1,-4 1-1,-3-2 369,-1-2 0,-5-4 1,-2 4-1,-3 1 69,-7-2 1,1 4 0,-7-2-768,2 2 985,-5 9 0,3 1 1,-6 7-1,-1-1-150,-4 1 0,3 1 0,-3 4 1,3 4 297,2 3 0,5 2 0,-1 0 0,1 0 117,1 0 0,4 0 1,7 2-1,2 3-56,-2 4 0,4-1 0,0 0 1,1 0-162,3 0 1,7-3 0,1 3 0,1 0-295,1 0 0,0-3 25,3 4 1,2-1 55,-7 2 0,7-2-742,-2-3 722,4-4 56,1 6-1490,-7-7 2306,6 0 213,-6 0 112,7 0 2398,0 0-1631,-6 0-395,4 0-35,-4 0 1242,6 0-3174,0 0-178,-6 0 389,4 0 388,-4 0 675,6 0 264,0 0-964,-7 0-288,6 0-2707,-6 0 554,7 0 2441,0 0 0,0 0 0</inkml:trace>
  <inkml:trace contextRef="#ctx0" brushRef="#br0">16904 5324 27258,'-27'-7'0,"2"-1"0,1 0-936,-2 3 1,-1-1 0,-2 1 0,-1 2 1424,-4 1 0,2 2 0,-5 2 0,1 1-135,-1 2 0,0 5 0,-4-6 0,-1 1-175,-3 2 1,-1-4 0,3 5-1,0 0-69,-1 0 1,-2 0 0,1 3 0,4-1-134,-1 1 1,-4 2 0,-4 1-1,-1 0-68,-3 1 1,-2-1 0,-3 2 0,-2 2 104,-1 1 1,-6 0 0,6-3 0,1 3-201,2-3 1,3 5 0,2-5-43,1 3 81,0-3 0,1 10 0,0-7-211,3-1 310,-5 4 1,9-5 0,-3 6 0,3-2 34,2-4 0,0-1 1,0-1-1,-1-1 37,1 0 1,5 1-1,0-2 1,-2-2 20,-2-2 1,0 1 0,2 4 0,4 1-63,1-1 1,-4 0 0,4 1-1,-2-2 65,-3-4 0,4 4 1,-1-3-1,0 1 118,0-2 0,0 4 0,-2-3 0,0 1-32,-1-1 0,3 2 1,-1-2 371,-2 3-417,-1 1 1,2 1 0,2-1-68,2 0-25,-5-6 0,8 8 0,-4-5 0,-1 1 34,0 0 0,3 1 1,-4 2-1,0-1-64,1 0 1,-3 1 0,5-1 0,0-1 62,-1-3 1,-2 2 0,5-4-1,1 2 22,1 0 1,2-2 0,1 3 0,0-3-94,4-2 1,-1 5 0,4-3 0,0 0 23,1-3 1,0 1 0,6 1 0,0-1-111,-1 1 0,6-3-145,-1-4 471,7 0-24,-10 0-771,11 0-1471,-4 0 1130,6 0 341,0 0 1,0 7 0,0 1-1</inkml:trace>
  <inkml:trace contextRef="#ctx0" brushRef="#br0">9682 6691 27488,'-14'0'0,"-2"-2"-1670,-3-3 1,-2-1 2380,-3-4-883,9 4 1,11 1 141,8 0 1,4 0 0,8 5 0,4 0 168,4 0 0,0 0 1,3 0 364,3 0-343,8 0 0,-1-1 0,8-2 210,3-2-209,-3 0 0,15 5 0,0-2 1,2-1 60,2-2 1,5-1-1,-2 3 1,3-2-29,2 2 1,-5 1 0,-1 2 0,-2-1-190,-4-4 0,-2 3 0,-5-3 0,-7 4-63,-6 1 0,-5 0 0,-6 0 1,0-2 33,-1-3 1,-5 4 0,-4-4-131,-3 3 0,-6 1-1085,-1-4-315,-6 3 1612,-3-4 0,-14 12 1,-8 2-1</inkml:trace>
  <inkml:trace contextRef="#ctx0" brushRef="#br0">10689 6388 16535,'-13'-6'0,"4"-4"0,2-1 0,3 0-1749,-1 1 0,0 6 0,7-4 2527,2 1 1,1 2 0,8 5-1,5 0 388,2 0 0,0 0 0,5 0 844,6 0-1585,-3 0 1,7 0-1,-4 2 459,2 3-793,-2-4 0,4 12 1,-5-5-1,2 2 127,2-1 0,-5 1 0,-5 4 1,0 1-87,-2-1 1,4 5 0,-7 1 0,-2-3-442,-1-1 1,-1-2-1,-1 1 1,0 1-274,1 3 0,-6-3 0,-1 3 1,-1-3-78,-4-1 0,-1-1 1,-2 0-1,-4-1 348,-5-3 1,-2 6-1,-13-3 621,-2 3-205,-7-4 1,-4 9 0,-6-5-1,-1 2 64,1 1 0,-5 5 1,0-3-1,0-1 65,-1 1 0,2 3 0,-5-3 0,-1 0-58,2-1 0,1 4 0,9-4 1,2-3-76,6-1 1,-1 2 0,5-2 0,7-3 437,4-1 1,4 1-1,0 2 1</inkml:trace>
  <inkml:trace contextRef="#ctx0" brushRef="#br0">10589 6547 26960,'-15'-2'0,"1"-1"-2746,-1-2 2590,1 0 1,4 7 0,2 3 0,2 4-310,3 4 0,-4 3 0,3 2 0,0 2 177,3 3 1,1 6-1,1 6 1,3 0-127,0 0 0,6 5 0,-4-2 0,2 4 65,4 1 1,-1-5 0,0-1 0,-1-2 45,1-3 0,-3 2 0,0-4 0,-2-4-586,-3-4 1,4-3 0,-3-4-1314,0-1 1492,-3-6 0,-2-1 0,-3-9 1028,0-3 0,-6 2 0,4-8 1,-2-4-405,-3-2 1,3-4-1,-2 2 1,-1-3-349,-2-1 0,3-4 0,2 3 439,2-3 1,-5-8 0,3-2 0</inkml:trace>
  <inkml:trace contextRef="#ctx0" brushRef="#br0">10589 6518 8465,'0'-29'0,"0"2"-139,0 3 802,0 3 0,0 15 0,0 6-751,0 8 0,-2 11 0,-3 5 306,-4 3 0,-4 15 0,-2 2 0</inkml:trace>
  <inkml:trace contextRef="#ctx0" brushRef="#br0">15984 14805 10340,'-5'-14'0,"0"0"-239,2-1 0,1 1 1,2 0 448,0-1 0,-1 1 0,-3-1 57,0 1 0,-1 4 1,5 1 126,0-2 0,-7 3 131,-2-2 1,-4 5 0,-1-3-110,-1 2 0,1 1 0,-1 5 0,1 0-6,0 0 0,-5-2 0,-2-1 0,-2-2 0,-2 2 0,-4 2 0,-3 1 0,-3 1 112,-2 4 1,4-3 0,-6 4 0,1 0 147,1 4 1,-5 3 0,6 1 1253,-1 1-1493,2-1 1,1 5 0,1 2 0,1 0-141,1 0 1,3-1 0,-1-1 0,0 4-174,0-1 1,0 5 0,1-4-1,-1 1-173,0 0 1,5 0 0,0 5 0,-1-1 2,-3 1 1,4-5 0,2 0 0,1 2-124,4 1 0,1 0 1,1-1-1,3-2-124,2 1 1,2-3 0,5 2-1,-2 2-62,2 1 0,3 0 0,3-1 1,3-2-72,2 2 0,0-1 0,5-1-361,1-5 629,-2 4 1,8-7 0,-5 3 0,1-3 157,3-2 1,-1 1 0,4-1 0,0 0 65,1 1 1,1-1 0,6 1 0,2-3 106,2-2 1,1 1-1,-3-4 1,1 1 15,-1 3 0,3-5 1,-1 0-1,-2-1 168,-2 0 0,4 1 1,0-2-1,-2 0 120,-2 0 0,0-3 1,4-1-1,4-1-16,4-4 1,1 2 0,0-7 0,0 0-74,0 2 1,-1-4-1,-2 2 1,-3-3-25,-2-1 1,3-5 0,-4-2 568,-2-1-839,-2 4 1,-1-9-1,0 3 1,-1-3-58,1-2 0,0-1 0,0-2 1,0-2-147,-1 2 1,-1 2-1,-1 1 1,-4 0-184,-1 0 0,-2 1 0,-4-1 0,-2 0-121,-4 0 1,2 0-1,-6 1 1,-2-1-86,-1 0 0,-2 0 0,-2-1 0,-2-2 119,-6-2 0,-4 1 1,-4 4-1,-3 0 146,-1 0 1,-1 2 0,-2 2-301,1 1 436,0 6 1,-10-4-1,-1 4-44,-2-1 133,5 0 0,-4 4 0,2 3 0,-3 2 77,1 5 1,-11-1 0,4 1-1,-2 2 184,1 1 0,0 4 1,1 3-1,0 4 120,0 4 0,-5 1 0,0 1 0,2-1-151,1 1 1,-1 4 0,1 0 0,3 0 7,1 2 1,1-3 0,0 5 0,3 1-86,2-1 1,1-1-1,7-4 1,3 3-477,5 1 0,3-4 0,3 2 0,4 0-409,4-1 1,3 6-1,4-1 1,3 3 399,4 2 0,10 6 1,4 2-1</inkml:trace>
  <inkml:trace contextRef="#ctx0" brushRef="#br0">12631 14849 11530,'-6'-29'0,"-2"2"-1430,0 3 1424,-5 3 0,12 15 893,-4 6 0,3 6 0,4 7 1,1 0-843,2 1 0,6-3 1,-1 8-152,2-3 210,3 5 0,-1-5 1,1 3-1,-1-1 17,0 1 0,1-8 0,-2 4 0,-2-3-17,-2 1 1,1 0 0,4-3 0,1-6 351,-1-2 0,5-2 0,0 0 0,-1-3-9,-2-7 0,-2-1 0,2-13 0,2-2-609,1-1 1,-4 0-1,-6 1 1,1 4 401,-2 1 1,3-3 0,-6 5 1534,-2 2-1631,-2 1 0,-1 14 0,0 7 366,0 6-450,0 10 1,0 1-1,0 7-844,0 0 565,0 6 0,2-3 0,1 6 0,2 2 188,-2 2 0,4 1 0,-1 0 0,0 0-42,1 0 0,-2-4 0,-5-1 0,0 2-12,0 2 0,0-1 1,0-1-1,0-3 4,0-2 1,-7 0 0,-2-3 0,-4 0 246,-2-5 0,0 1 1,-5-8-1,-4 1 317,-3 0 1,0-7 0,1-6 0,2-1 155,-1-4 1,-7-3 0,-2-5 957,2-4-1252,2-4 1,1-6 0,0-2 287,1-2-641,5-1 0,3-3 1,5 2-1,2 1-133,4-2 1,2 4-1,7-2 1,0 0 76,0 1 0,7 1 0,4 4 0,7-2 238,5-3 0,6 6 1,5-4-1,4 2 376,4-1 1,3-4 0,1 5 0,2 2-188,-2 1 1,-6 1 0,-1 1 0,0 1-775,3 4 0,-5 2 0,-4 7 0,-4 0-332,-5 0 0,2 8 0,-7 7 629,-2 7 0,-7 12 0,-4 2 0</inkml:trace>
  <inkml:trace contextRef="#ctx0" brushRef="#br0">11725 17108 12350,'-14'-13'0,"1"2"0,2 1-39,1-1 1,7-2-1,-2-1 1270,4-1 1,9 1 0,6-1 0,8 1 258,5 0 0,9-1 1,2 3-1,4 0-586,1 3 1,-5 6 0,-1-4 241,-2 1-878,5 4 1,-11-3-1,1 10-743,-4 5 464,-9 3 0,2 1 0,-7 0-423,-3 1-12,-6-1 0,4 5 0,-9 2 0,-3 1-23,-4 4 1,-4-4-1,-3 2 1,-3 2 283,-5 1 1,-3 2-1,0 0 1,1-1-54,2 1 1,0 0 0,-3 0-1,1 1 6,2 4 1,7-9 0,-2 3 0,4-5 28,6 0 1,2-6 0,7 3 0,0-4-53,0-2 0,2-1 1,3-2-76,4-1 668,10-7 0,-3 8 0,3-6 67,-3-2-459,5-1 1,-5-2 0,3 0 37,-3 0 64,-1 0 1,-1-5 0,1-2 0,-1 1-192,0 0 1,-4-1-178,0 2 0,-7 2 432,2-6 0,-10-1 0,-3-4 0</inkml:trace>
  <inkml:trace contextRef="#ctx0" brushRef="#br0">11682 17280 23423,'-6'0'-404,"6"0"1,8 0 1604,4 0 0,11 0 1,4 0-1,6 0-523,4 0 0,3 0 1,7 0-1,0 0-596,0 0 0,-4-5 0,-5-1 0,-2 0-344,-1-1 1,-11 2 0,0 5 0,-7 0 241,-2 0 0,-1 0 1,0 0-1</inkml:trace>
  <inkml:trace contextRef="#ctx0" brushRef="#br0">13523 16964 12666,'-4'-10'0,"-3"2"0,1 0 714,-1 0 0,-4 3 0,2-4 51,-4-2 1,-2 3 0,1 0 156,0 1 1,-2 2 0,-2 5 1483,-1 0-2026,0 0 0,-2 0 0,-1 0 0,-2 2 3,0 3 0,0 3 1,-5 6-1,-1 2-247,-4 3 0,4-1 0,-4 6 1,4 0 323,1-2 1,0 5-1,0-3 1,2 4-133,3 0 1,-1 1-1,5 0 1,3 0-161,1-1 0,8 1 0,3 2 0,3 1-318,2 1 0,0 2 0,0-3 0,2 3-300,3 2 0,3-3 0,6 3 1,2-1-202,3 1 0,-3 0 0,5 3-1870,0-2 2007,1-6 1,2 8-1,0-6 1,2-2 165,1-2 0,2-1 1,0-2-1,1-3 251,4-5 0,-2-3 0,4-3 1,1-3 319,0-6 1,3-2 0,6-2 0,2 0 199,-2 0 1,-1-6 0,0-4-1,1-4 247,2-6 0,5 3 1,-5-9-1,-2-3-4,-1-2 1,0-9 0,0 3 0,-2-2-171,-6 1 0,-5 4 0,-5-4 0,-2-2-191,-1-1 1,-8-3-1,-1 1 1,-9 0-316,-4 0 1,-9-7 0,-4-1-785,-7 0 443,-4 1 0,-12 7 0,-1 0 0,-1-2 94,-4-3 1,-4 10 0,-2 0 0,-3 6-103,-3 3 1,4 0-1,-4 2 1,-1 5-234,2 7 1,1 7 0,9 8 0,1 0-430,1 0 0,9 7 0,1 4 0,8 6-2465,5 7 3677,2 4 1,-7 7 0,-1 1-1</inkml:trace>
  <inkml:trace contextRef="#ctx0" brushRef="#br0">13451 17338 11672,'-1'-13'0,"-2"2"0,-2 1 312,2-1 1,0-2-1,-1-1 1,0-1 153,0 1 1,-2 0 0,0-1 0,-1 1 138,1 0 0,-4 4 1,4 2 135,-2 2-151,-2 1 1,-4 0-1,-1 0 234,1 2-527,0 1 0,-6 9 1,1 2-1,2 6-202,1 4 0,1-1 0,1 4 0,1 0 124,4 1 0,-3-1 1,8 4-1,0-2-63,3 1 0,2-2 0,4-1 0,6 0-39,7 1 0,3 1 0,4 3 1,-1-2 66,2-1 1,3-4 0,1 4 0,0 0-266,-2-2 0,-8 0 0,3-4-240,-3 1-285,0 0 1,-12-3 0,-4 2-954,-2 1 1362,-2 0 0,-2-4 0,-2-1 628,-6 0-21,-9 1 1,-2-1 0,-4 1 0,1-1-9,-2 0 0,0-6 1,1-1-1,1-2-55,-2-1 1,4 0 0,-1-8 0,1-2-184,0-2 1,9-3-1,-1-7 1,2-3-94,4-1 0,2 3 0,6-4 0,0 1 306,0 0 1,6-2 0,4-4-1,4 3 125,6 1 1,-3 5 0,7-5 105,2-2-627,1 5 1,2-4 0,-1 6-1835,1 1 1557,6 8 0,-3-1 1,5 6 480,-2 2 0,5 8 0,-3 3 0</inkml:trace>
  <inkml:trace contextRef="#ctx0" brushRef="#br0">13984 16978 22196,'6'8'-8441,"-4"0"5777,3-3 2497,3-4 0,-7 7-13,4-3 1,3-3 0,0 4 0</inkml:trace>
  <inkml:trace contextRef="#ctx0" brushRef="#br0">13811 17309 20927,'-14'0'-735,"-1"0"1,1 0 1925,0 0 0,6-2-1756,3-2 1,3 0-1,4-4 1,3 0 1264,4 0 1,2 4 0,1-6 0,-3-1-236,2-2 0,4-1 1,2-1-1,3 1-23,-3 0 1,1-2-1,-1-4 1,4-2-16,1 0 1,2-10 0,4 3-1,-3-3 55,-1-3 1,2 3-1,6-8 1,1-3 23,-1-4 0,3-2 1,1 2 229,0-1-522,3-6 0,4 3 0,0-5 0,2 2-214,3 1 0,-4 0 0,12-6 0,-29 28 0,-1 0 0,30-29 0,-27 28 0,0 0 0,28-25 0,-27 28 0,-1 0 0,3 0 0,-1 1 0,28-28 0,2 3 0,-7 7 0,-6 6 0,-10 5 0,-4 4 0,-5 1 0,-5 1 0,-4 3 0,-5 12 0,-1 0 0,1-1 0,-6 6 0,1-1-3889,-7 7 2688,3-4 0,-6 15 867,0 7 1,-6 12 0,-2 10 0</inkml:trace>
  <inkml:trace contextRef="#ctx0" brushRef="#br0">15969 14820 14778,'5'-15'0,"1"3"0,1 0-209,-1 3 0,5-1 1,-3-4 303,0 0 1,0-1 0,-4 1-1,0-1-87,0 1 1,-3 0 0,-1-1-1,0 1-137,0-1 1,-6 1 0,-4 0 0,-3-1 238,-1 1 1,0 1 0,-2 2 0,-4 1 213,-4-1 1,-3 3 0,-2 0-1,-1 0-3,-3 0 1,1 5 0,-8-2 984,-5 4-984,2 1 1,-8 0 0,4 1 1210,-1 4-751,-6 3 1,3 13 0,-5 1 1716,3 0-2155,-3 6 0,10-6 1,-5 8-1,1 2-255,4 2 0,1-5 1,3-5-1,4 3-154,4 5 1,1-2 0,4 4-1,5-2-200,2 1 1,10-2 0,-2 4 0,3-2-126,3 1 0,2 1 0,6-3 1,1 2-229,4-2 0,1-2 0,7-1 0,0-2-67,3-3 1,8 3 0,0-4-414,3-1 883,2-1 0,0-2 1,-1 0-203,1-1 344,6 4 1,-3-6-1,5 5 1,0-2 186,0 0 1,-4 0 0,5-3 0,2 2 193,2 1 0,0-4 0,-2-6 0,-1 1 262,6-2 0,0-2 1,6-6-1,-1 0-47,-4 0 1,0 0 0,1-1 0,1-6 60,-2-7 0,-1-2 1,-4-7-1,-1 1-129,-1 0 1,-2-2 0,2-5 197,0 0-512,-7 0 0,5-1 0,-5-2 0,1-2-135,-1 2 1,-3 2 0,-5 1-1,-7 1-293,-5-1 0,-1-2 1,-6-1-1,-4-3-412,-4-2 0,-7 4 0,-9-7 0,-5-3 76,-3-4 0,-6 1 1,-3 6-1,0 2 164,-4-2 0,0-2 0,0 1 0,3 2 310,2 6 0,-4 7 1,3 2-1,-3 0 3,-1 2 1,-4 6-1,4 8 1,-7 1 207,-6 4 1,-1 2 0,0 2-1,1 2 158,-1 2 1,3 6-1,-2-1 1438,-2 3-783,6 7 0,-1-2 1,6 6 1058,-4 2-1615,9 1 0,-12 2 0,13-1 0,3 1-119,3 0 0,3 1 0,2 2 0,3 3-331,4 2 1,6-2-1,4 7 1,6 3-389,2-1 0,2 8 0,0-1 0,2 2-169,2-1 1,3-5-1,4 2 1,-1-1-71,1 0 1,0 5-1,0-5 1,-1-3 112,1-5 0,2 1 1,1-4-1,1-2 79,-1-6 0,0-2 0,2-6-589,4 1 1123,-5-4 1,13-2 0,-4-7-1,3 3 299,2 0 0,4-2 0,1-2 0,-1-2 274,2-2 1,-3-3 0,8-1-1,2 0 173,0 0 1,9-6 0,-8-5 0,3-5 85,4-4 1,1-5 0,5-1 0,-2-4-33,-1-4 0,0-6 0,3 0 0,-2-4-146,-1-4 0,-12 0 0,1 4 1,-5 1-354,-5 0 0,1-5 0,-4 0 0,-7 2-472,-4 1 1,-10 2 0,-3-2-1643,-4-3 1107,-1 3 0,-6-9 1,-4 5-1,-4-1 0,-5 0 0,-4 2 1,-5 5-1,-1 2 246,0 2 0,0 4 0,1 8 1,-1 3 336,0 5 0,-5 4 0,1 4 0,-1 3 141,-1 2 1,-2 3 0,-6 7 0,0 6-13,0 3 0,-5 8 0,-3 3 0,-2 3 10,-1 2 1,1 1 0,10 2 812,0 2-660,-1 5 1,3-2-1,4 5 1,7-2-445,4-2 0,9 1 366,-3 4 1,-2 13-1,0 3 1</inkml:trace>
  <inkml:trace contextRef="#ctx0" brushRef="#br0">15768 14734 13247,'-23'-28'0,"3"3"-1004,-1 1 0,-2 6 0,-5-1 1761,-1 3-262,0 8 0,-1-3 0,-2 6 0,-3 2 250,-2 1 1,-6 2 0,-5 0 0,1 2-112,3 3 1,-1-2-1,-1 8 1,-4 3-173,-1 4 0,3 6 0,-3-3 1,1 1-265,4 4 1,3 6 0,6 1-1,8 1-62,8 1 0,5 2 0,4 8 1,2 1-316,5 2 1,5 6 0,5-1 0,6 3-343,7 2 0,1-3 1,8-2-874,3-5 808,2-3 1,4-3-1,2-3-741,3 0 985,3-7 1,-1 3 0,0-6 0,0 0 170,0-1 0,-1 0 0,-2-5 0,-3-3 285,-2-4 1,5-2 0,-4-1 0,4-4 354,4-4 1,-3-3-1,12-2 1,1 0 157,2 0 1,2-2-1,-1-3 1,1-4 114,-1-4 1,-1-3-1,-1-3 1,-3-5-117,3-3 1,-7-7 0,-3-1 0,-7-2-134,-3-3 1,0 2 0,-4-2 0,-3-2-186,-5 2 0,-7 0 1,-5-3-780,-1 0 203,-7 0 1,2 0 0,-10-2-2017,-5-3 1702,-3-3 0,-7-7 1,-6 1-1,-4 1-13,-4 3 1,-4 3 0,3 9 0,-1 1 242,1 2 0,-3 12 1,3 2-1,-1 8-183,1 6 0,-5 4 1,2 6-1,-4 3-69,-1 7 990,-6 12 1,-2 15 0,-7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5136 12359 8074,'-7'-30'0,"-2"0"-653,-4 1 0,4-1 1,-1 10-1,-1 4 2016,-2 5 0,-8 0 0,-3 6 0,-3 2-612,-2 1 1,-4 2 0,-2 2 0,-2 1 112,-3 2 0,0 6 0,0-1 0,0 4-279,-5 5 1,2 4-1,-7 6 1,2 1-429,0 3 1,1-1 0,3 8 0,1 4-174,0 2 0,6 2 0,5-5 0,5 0 290,3 0 1,8 5-1,2 0 1,7-1-121,6-3 1,2 1-1,4 2 1,5 2-421,3 2 0,1-4 1,0 1-1,2-4-285,4 0 0,-3 2 1,5-3-1,1-5 2,-1-1 1,2-6 0,5 4 0,-2-3-12,-3-3 0,-1 6 0,-6-8 0,2 2-5,-1 3 0,-4 0 0,-3-5 0,-3-2 217,-1-1 1,-2 0 0,-5 5 0,0-2 233,0-3 1,0-1-1,0-6 1,0 4 155,0 1 0,-7-2 1277,-2 4-723,-4-7 0,-2 4 0,1-8 1550,0-4-1367,-1 4 1,1-11 0,0 2 2052,-1-2-1740,1-2 0,-1-2-731,1-2 0,1-4 0,4-7-663,4 1 0,3 0 1,2-1 152,0 1 0,2 1 1,1 2-1,3 3 565,2 1 0,-3-2-678,5 4 1,-1 0 83,6 5 1,-6 2-921,1 3 401,-7 3 1,4 6 0,-6 0-479,4 1 1293,-3 6 0,4 1 0,-6 7 1,0 1-26,0 4 0,-2-2 0,-1 4 0,-2 0-261,2-4 1,-3 3 0,-1 0 0,1 0-122,0 0 1,-1 4 0,4-4 0,-3 2-125,-2 2 1,0 1 0,-4 0 0,3-1 227,-2 1 0,-2 1 1,-3 4-1,-2 3 575,-1 5 1,-5 3 0,5 0 1117,1-4-952,2 4 0,-1-6 0,1 1-96,3-8-471,8 0 0,-6-11 0,5 7-229,-2 1 187,4-5 1,-2 5 0,6-5 0,0 2-133,0 3 0,0 6 0,0 2 1,0-1-4,0-3 1,0-1 0,0 1-1,0-1 127,0 0 1,2 2-1,1 1 1,3 2-57,2-2 1,2 4 0,4-2 0,1-2-136,-1-1 1,2-2-1,2 2 1,2 0-82,3-2 0,-6 3 1,4-9-99,0 0 268,1 4 0,7-1 1,-2 3-1,-1-4-12,-2-2 0,0-7 0,6 4-39,4-4 257,-4-1 1,7-5-1,-5-2 1,3-1 54,2-4 1,1-2 0,7-6-1,3-2 71,5-1 1,2-4 0,5 3 0,0-2 325,3 2 1,5 3 0,-2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three nodes, what is the easiest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three nodes, what is the easiest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4/27/23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12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/>
              <a:t>Lecture 8:   </a:t>
            </a:r>
            <a:r>
              <a:rPr lang="en-US" sz="2800" i="1" dirty="0"/>
              <a:t>Binary search tree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4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2C1-FE6B-4AB5-8A27-1472B1F9B5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9585434" cy="1059180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67CDFE0D-C4DE-4D83-8AAC-25B5A09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5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611ABB0-6F9E-4EBA-A0D7-E323C14B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18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1EEA953-CC05-4F72-B74B-20E5CEF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891F00D-7DDB-40B6-A9BE-52A2D990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BF7D079-A7E2-495F-A092-64F0B371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324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C9C6105-0DB4-40A9-BC37-97BB0B60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356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040AA3C-E47C-4EF6-A026-B22BBC7D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8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BFE63B7-5252-4C24-A1BB-EA5DEFC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D045127-0186-45B1-8202-AD94B27A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CA85B6A-009B-45F1-88AA-0E723119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9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FD02FC07-5707-431C-B5C4-F24F7BBA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E4ECC4F0-3319-4AAB-9035-B226E589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20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55FAC64-2D62-442E-A9F2-E958CE44B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5458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47F1264-AB09-4DC6-A969-EB7C6332D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11658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26C211A-D720-4875-9C4D-0F7A95D06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A0CAEE1-C63B-42F2-A73B-E3D68111E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CF99E8E5-FE3D-4451-A7C6-7CCDBF61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1658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4F694BE-6B7B-4250-9701-1193A09E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071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1FF17AF-1005-41BB-BD98-365D5248A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11988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640E8DC-5F95-406F-B77B-8111887EE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5458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B0AE291-0B3B-4130-968D-0ACF19D3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9DF97C74-CD18-4090-990A-F076EEBA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A3C2B1-A571-20C8-04C8-DE8D6C6EAEE5}"/>
                  </a:ext>
                </a:extLst>
              </p14:cNvPr>
              <p14:cNvContentPartPr/>
              <p14:nvPr/>
            </p14:nvContentPartPr>
            <p14:xfrm>
              <a:off x="6704640" y="2745360"/>
              <a:ext cx="1663200" cy="221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A3C2B1-A571-20C8-04C8-DE8D6C6EA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5280" y="2736000"/>
                <a:ext cx="1681920" cy="22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97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75E-E0BF-460F-AF81-210A3F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526-B6C2-443F-B1F4-67F0815DF2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Given the same set of elements</a:t>
            </a:r>
          </a:p>
          <a:p>
            <a:pPr lvl="1"/>
            <a:r>
              <a:rPr lang="en-US" sz="2000" dirty="0"/>
              <a:t>there are many possible BSTs over them </a:t>
            </a:r>
          </a:p>
          <a:p>
            <a:pPr lvl="1"/>
            <a:endParaRPr lang="en-US" sz="2000" dirty="0"/>
          </a:p>
          <a:p>
            <a:r>
              <a:rPr lang="en-US" sz="2400" dirty="0"/>
              <a:t>Minimum? </a:t>
            </a:r>
          </a:p>
          <a:p>
            <a:pPr lvl="1"/>
            <a:r>
              <a:rPr lang="en-US" sz="2000" dirty="0"/>
              <a:t>Does it have to be a leaf?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B23986-94F1-4DC6-B538-7559EBF1BAA3}"/>
              </a:ext>
            </a:extLst>
          </p:cNvPr>
          <p:cNvGrpSpPr/>
          <p:nvPr/>
        </p:nvGrpSpPr>
        <p:grpSpPr>
          <a:xfrm>
            <a:off x="6591300" y="2286000"/>
            <a:ext cx="3619500" cy="2590800"/>
            <a:chOff x="914400" y="2659380"/>
            <a:chExt cx="3619500" cy="25908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2F815DE-F566-4A0A-9F66-40BE338E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6CEE5C98-74A4-40BF-96B8-8066C98C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AB08D98F-F44A-4F52-9C08-2D035829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C54561F-0CBA-47BA-AAD5-9CC7AC69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6354E5C7-9095-47C1-8A87-6FD2C78BC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8BE25834-2B54-4136-8A75-CCA97528F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BF10A34F-B4AA-4625-B01E-3EA48164F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787A89FD-7AE0-4F23-9414-5BB3A4F33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A88A7150-2077-4964-8225-ADC934F23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B5D59DB4-DEE3-425B-980B-AFCCDF240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1801B90D-3E7F-4EE3-AD93-86773EB3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316AFB-7C75-7186-51E5-A99483C68080}"/>
                  </a:ext>
                </a:extLst>
              </p14:cNvPr>
              <p14:cNvContentPartPr/>
              <p14:nvPr/>
            </p14:nvContentPartPr>
            <p14:xfrm>
              <a:off x="9814680" y="274680"/>
              <a:ext cx="1751040" cy="3947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316AFB-7C75-7186-51E5-A99483C68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5320" y="265320"/>
                <a:ext cx="1769760" cy="39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4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75E-E0BF-460F-AF81-210A3F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38526-B6C2-443F-B1F4-67F0815DF2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the same set of elements</a:t>
                </a:r>
              </a:p>
              <a:p>
                <a:pPr lvl="1"/>
                <a:r>
                  <a:rPr lang="en-US" sz="2000" dirty="0"/>
                  <a:t>there are many possible BSTs over them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Minimum? </a:t>
                </a:r>
              </a:p>
              <a:p>
                <a:pPr lvl="1"/>
                <a:r>
                  <a:rPr lang="en-US" sz="2000" dirty="0"/>
                  <a:t>Does it have to be a leaf?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Maximum?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nodes, </a:t>
                </a:r>
              </a:p>
              <a:p>
                <a:pPr lvl="1"/>
                <a:r>
                  <a:rPr lang="en-US" sz="2000" dirty="0"/>
                  <a:t>Tallest possible BST tree has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  __________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Shortest possible BST tree has height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=__________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38526-B6C2-443F-B1F4-67F0815D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55E7543-6D6F-4921-95C1-8690DF9FB389}"/>
              </a:ext>
            </a:extLst>
          </p:cNvPr>
          <p:cNvGrpSpPr/>
          <p:nvPr/>
        </p:nvGrpSpPr>
        <p:grpSpPr>
          <a:xfrm>
            <a:off x="7124700" y="2133600"/>
            <a:ext cx="3086100" cy="2590800"/>
            <a:chOff x="1447800" y="2659380"/>
            <a:chExt cx="3086100" cy="2590800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7C64700C-ADBD-47CA-B39F-2DD86610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E7625530-202A-4440-A5EE-B96E1F9D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195E522A-A8FF-4894-9809-F68B226F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BBEDBAAF-781E-42FB-BE18-F187FC11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A8E480BB-3FBC-4D8B-8197-20268B9D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B9461F6A-F6A5-4045-9891-4D5A5D98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DECF1D8-9C76-4A24-8AE3-3649A49B8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967A7B1-9397-4A05-809F-3E68D6257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B07ED83B-95D9-4FD8-B44A-5328D6CF2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866EABA-5FB9-4D10-9499-910FF081B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07ECF861-307F-44D8-8690-2766DB5D4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5CE6A-2D02-4BF0-822A-E6B76DA5CBFB}"/>
                  </a:ext>
                </a:extLst>
              </p:cNvPr>
              <p:cNvSpPr txBox="1"/>
              <p:nvPr/>
            </p:nvSpPr>
            <p:spPr>
              <a:xfrm>
                <a:off x="5638800" y="4724400"/>
                <a:ext cx="745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5CE6A-2D02-4BF0-822A-E6B76DA5C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724400"/>
                <a:ext cx="7455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4F97B-4E83-4373-A147-C7D19F94C14D}"/>
                  </a:ext>
                </a:extLst>
              </p:cNvPr>
              <p:cNvSpPr txBox="1"/>
              <p:nvPr/>
            </p:nvSpPr>
            <p:spPr>
              <a:xfrm>
                <a:off x="5486400" y="5177135"/>
                <a:ext cx="2392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4F97B-4E83-4373-A147-C7D19F94C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77135"/>
                <a:ext cx="2392089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6ABB7E-49C2-AF55-138D-3A1CD834FE84}"/>
                  </a:ext>
                </a:extLst>
              </p14:cNvPr>
              <p14:cNvContentPartPr/>
              <p14:nvPr/>
            </p14:nvContentPartPr>
            <p14:xfrm>
              <a:off x="4749840" y="-360"/>
              <a:ext cx="7264440" cy="50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6ABB7E-49C2-AF55-138D-3A1CD834FE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0480" y="-9720"/>
                <a:ext cx="7283160" cy="50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52" y="29337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</a:t>
            </a:r>
            <a:br>
              <a:rPr lang="en-US" dirty="0"/>
            </a:br>
            <a:r>
              <a:rPr lang="en-US" dirty="0"/>
              <a:t>Operations in BST </a:t>
            </a:r>
          </a:p>
        </p:txBody>
      </p:sp>
    </p:spTree>
    <p:extLst>
      <p:ext uri="{BB962C8B-B14F-4D97-AF65-F5344CB8AC3E}">
        <p14:creationId xmlns:p14="http://schemas.microsoft.com/office/powerpoint/2010/main" val="71961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F7A4-31AE-491E-8072-A1D8D10F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871C-302A-45FE-9913-64C3C11CF12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3328888"/>
              </a:xfrm>
            </p:spPr>
            <p:txBody>
              <a:bodyPr/>
              <a:lstStyle/>
              <a:p>
                <a:r>
                  <a:rPr lang="en-US" sz="2400" dirty="0"/>
                  <a:t>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can be viewed as a way to store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 in a smart way, so that queries among these keys become easy. 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Tree-search(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/>
                  <a:t>  given a tree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a query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Output:</a:t>
                </a:r>
                <a:r>
                  <a:rPr lang="en-US" sz="2000" dirty="0"/>
                  <a:t>  search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in the tree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if it is in, return a 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otherwise, returns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US" sz="1800" dirty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871C-302A-45FE-9913-64C3C11CF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3328888"/>
              </a:xfrm>
              <a:blipFill>
                <a:blip r:embed="rId2"/>
                <a:stretch>
                  <a:fillRect l="-384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A80297-2895-4A68-92F3-9B68E80003FB}"/>
              </a:ext>
            </a:extLst>
          </p:cNvPr>
          <p:cNvGrpSpPr/>
          <p:nvPr/>
        </p:nvGrpSpPr>
        <p:grpSpPr>
          <a:xfrm>
            <a:off x="7010400" y="39624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E356556-A92C-4429-A077-310A7F0D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4B71A76-6D30-4688-9B0B-76E7B9A7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EAF3022-CC74-4FCC-8B3B-94A3123EC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399D1AD-8BDE-4FA0-B9FB-5BAC1EB2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2C487A5B-66CC-4254-9FEF-DBE1A4A4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E3E2BCD-E371-4C60-8EEC-C198F9FD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E91BC684-603D-44D7-80E5-7A26CF812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ABF1BEF6-2655-4321-B563-58DBB30D7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7CFD94DD-50FA-489D-8E78-0B135480E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30336B1C-16B1-498B-BE89-DD4CDF313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FB2593F9-B8BE-4972-B0CF-F81B09427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34486D-25A7-49E5-98EB-85FEDAFBB4E8}"/>
                  </a:ext>
                </a:extLst>
              </p:cNvPr>
              <p:cNvSpPr txBox="1"/>
              <p:nvPr/>
            </p:nvSpPr>
            <p:spPr>
              <a:xfrm>
                <a:off x="2743200" y="487343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8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34486D-25A7-49E5-98EB-85FEDAFB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73438"/>
                <a:ext cx="2971800" cy="369332"/>
              </a:xfrm>
              <a:prstGeom prst="rect">
                <a:avLst/>
              </a:prstGeom>
              <a:blipFill>
                <a:blip r:embed="rId3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79E53-C742-452D-8F99-71F1124F5FA6}"/>
                  </a:ext>
                </a:extLst>
              </p:cNvPr>
              <p:cNvSpPr txBox="1"/>
              <p:nvPr/>
            </p:nvSpPr>
            <p:spPr>
              <a:xfrm>
                <a:off x="8487103" y="384495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79E53-C742-452D-8F99-71F1124F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103" y="3844950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3ABE9-92D0-456B-AC8B-28D0044A456A}"/>
                  </a:ext>
                </a:extLst>
              </p:cNvPr>
              <p:cNvSpPr txBox="1"/>
              <p:nvPr/>
            </p:nvSpPr>
            <p:spPr>
              <a:xfrm>
                <a:off x="2743200" y="535454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3ABE9-92D0-456B-AC8B-28D0044A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354548"/>
                <a:ext cx="2971800" cy="369332"/>
              </a:xfrm>
              <a:prstGeom prst="rect">
                <a:avLst/>
              </a:prstGeom>
              <a:blipFill>
                <a:blip r:embed="rId5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2EAD4-66EE-45BD-B301-25178834B3ED}"/>
                  </a:ext>
                </a:extLst>
              </p:cNvPr>
              <p:cNvSpPr txBox="1"/>
              <p:nvPr/>
            </p:nvSpPr>
            <p:spPr>
              <a:xfrm>
                <a:off x="2743200" y="5802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5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2EAD4-66EE-45BD-B301-25178834B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02868"/>
                <a:ext cx="2971800" cy="369332"/>
              </a:xfrm>
              <a:prstGeom prst="rect">
                <a:avLst/>
              </a:prstGeom>
              <a:blipFill>
                <a:blip r:embed="rId6"/>
                <a:stretch>
                  <a:fillRect l="-163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4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343400"/>
                <a:ext cx="9601200" cy="2057400"/>
              </a:xfrm>
            </p:spPr>
            <p:txBody>
              <a:bodyPr/>
              <a:lstStyle/>
              <a:p>
                <a:r>
                  <a:rPr lang="en-US" dirty="0"/>
                  <a:t>Given an input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start by calling  </a:t>
                </a:r>
                <a:r>
                  <a:rPr lang="en-US" dirty="0">
                    <a:solidFill>
                      <a:schemeClr val="tx1"/>
                    </a:solidFill>
                  </a:rPr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>
                    <a:solidFill>
                      <a:srgbClr val="0B0E8F"/>
                    </a:solidFill>
                    <a:latin typeface="Cambria Math" panose="02040503050406030204" pitchFamily="18" charset="0"/>
                  </a:rPr>
                  <a:t>root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343400"/>
                <a:ext cx="9601200" cy="2057400"/>
              </a:xfrm>
              <a:blipFill>
                <a:blip r:embed="rId2"/>
                <a:stretch>
                  <a:fillRect l="-571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0E8F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</a:t>
            </a:r>
            <a:r>
              <a:rPr lang="en-US" altLang="en-US" i="1" dirty="0">
                <a:solidFill>
                  <a:srgbClr val="0B1196"/>
                </a:solidFill>
              </a:rPr>
              <a:t>k </a:t>
            </a:r>
            <a:r>
              <a:rPr lang="en-US" altLang="en-US" dirty="0"/>
              <a:t>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C1BD71-C8CE-F016-F61F-80FD644C4E43}"/>
                  </a:ext>
                </a:extLst>
              </p14:cNvPr>
              <p14:cNvContentPartPr/>
              <p14:nvPr/>
            </p14:nvContentPartPr>
            <p14:xfrm>
              <a:off x="8784000" y="1688760"/>
              <a:ext cx="974160" cy="209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C1BD71-C8CE-F016-F61F-80FD644C4E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4640" y="1679400"/>
                <a:ext cx="992880" cy="21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8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359430"/>
                <a:ext cx="11049000" cy="1355571"/>
              </a:xfrm>
            </p:spPr>
            <p:txBody>
              <a:bodyPr/>
              <a:lstStyle/>
              <a:p>
                <a:r>
                  <a:rPr lang="en-US" dirty="0"/>
                  <a:t>Time complexity analysis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denote the worst case time complexity of procedure Tree-search() on any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359430"/>
                <a:ext cx="11049000" cy="1355571"/>
              </a:xfrm>
              <a:blipFill>
                <a:blip r:embed="rId2"/>
                <a:stretch>
                  <a:fillRect l="-496" t="-4036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1196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k 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61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4267200"/>
                <a:ext cx="10591800" cy="2057400"/>
              </a:xfrm>
            </p:spPr>
            <p:txBody>
              <a:bodyPr/>
              <a:lstStyle/>
              <a:p>
                <a:r>
                  <a:rPr lang="en-US" dirty="0"/>
                  <a:t>Time complexity analysis</a:t>
                </a:r>
              </a:p>
              <a:p>
                <a:pPr lvl="1"/>
                <a:r>
                  <a:rPr lang="en-US" dirty="0"/>
                  <a:t>other than recursive call,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within each Tree-search call </a:t>
                </a:r>
              </a:p>
              <a:p>
                <a:pPr lvl="1"/>
                <a:r>
                  <a:rPr lang="en-US" dirty="0"/>
                  <a:t>thus,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proportional to 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will call Tree-search 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tree-height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4267200"/>
                <a:ext cx="10591800" cy="2057400"/>
              </a:xfrm>
              <a:blipFill>
                <a:blip r:embed="rId2"/>
                <a:stretch>
                  <a:fillRect l="-518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1196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k 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580E27E-7465-64FE-D62E-E46BE5A169BC}"/>
                  </a:ext>
                </a:extLst>
              </p14:cNvPr>
              <p14:cNvContentPartPr/>
              <p14:nvPr/>
            </p14:nvContentPartPr>
            <p14:xfrm>
              <a:off x="4531680" y="5941080"/>
              <a:ext cx="533880" cy="62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580E27E-7465-64FE-D62E-E46BE5A16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320" y="5931720"/>
                <a:ext cx="55260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7438-BAF6-4BE8-A235-80CD2A0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Tree-search: iterative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20E0-98D6-43DA-82FE-46C0659A85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9AF863-F9DB-48DA-83BC-4979354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43050"/>
            <a:ext cx="5543550" cy="4095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9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Tree-minimum(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minimum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0554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C3C16B-072B-4CCE-9DA8-33A6AD8B5F65}"/>
                  </a:ext>
                </a:extLst>
              </p:cNvPr>
              <p:cNvSpPr txBox="1"/>
              <p:nvPr/>
            </p:nvSpPr>
            <p:spPr>
              <a:xfrm>
                <a:off x="8563304" y="28956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C3C16B-072B-4CCE-9DA8-33A6AD8B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04" y="2895600"/>
                <a:ext cx="4572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600080-0DBA-4737-B985-494FDC0C6702}"/>
                  </a:ext>
                </a:extLst>
              </p:cNvPr>
              <p:cNvSpPr txBox="1"/>
              <p:nvPr/>
            </p:nvSpPr>
            <p:spPr>
              <a:xfrm>
                <a:off x="9614996" y="387673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600080-0DBA-4737-B985-494FDC0C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996" y="3876739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Imagine you are maintaining a database indexed by some keys (real values), and you hope to support the following operations: </a:t>
            </a:r>
          </a:p>
          <a:p>
            <a:endParaRPr lang="en-US" sz="800" dirty="0"/>
          </a:p>
          <a:p>
            <a:pPr lvl="8"/>
            <a:endParaRPr lang="en-US" altLang="en-US" sz="800" dirty="0"/>
          </a:p>
          <a:p>
            <a:pPr lvl="1"/>
            <a:r>
              <a:rPr lang="en-US" altLang="en-US" sz="2000" dirty="0"/>
              <a:t>Search </a:t>
            </a:r>
          </a:p>
          <a:p>
            <a:pPr lvl="1"/>
            <a:r>
              <a:rPr lang="en-US" altLang="en-US" sz="2000" dirty="0"/>
              <a:t>Maximum</a:t>
            </a:r>
          </a:p>
          <a:p>
            <a:pPr lvl="1"/>
            <a:r>
              <a:rPr lang="en-US" altLang="en-US" sz="2000" dirty="0"/>
              <a:t>Minimum</a:t>
            </a:r>
          </a:p>
          <a:p>
            <a:pPr lvl="1"/>
            <a:r>
              <a:rPr lang="en-US" altLang="en-US" sz="2000" dirty="0"/>
              <a:t>Successor</a:t>
            </a:r>
          </a:p>
          <a:p>
            <a:pPr lvl="1"/>
            <a:r>
              <a:rPr lang="en-US" altLang="en-US" sz="2000" dirty="0"/>
              <a:t>Predecessor</a:t>
            </a:r>
          </a:p>
          <a:p>
            <a:pPr lvl="8"/>
            <a:endParaRPr lang="en-US" altLang="en-US" sz="2000" dirty="0"/>
          </a:p>
          <a:p>
            <a:pPr lvl="1"/>
            <a:r>
              <a:rPr lang="en-US" altLang="en-US" sz="2000" dirty="0"/>
              <a:t>Insert</a:t>
            </a:r>
          </a:p>
          <a:p>
            <a:pPr lvl="1"/>
            <a:r>
              <a:rPr lang="en-US" altLang="en-US" sz="2000" dirty="0"/>
              <a:t>Delete </a:t>
            </a:r>
          </a:p>
          <a:p>
            <a:pPr lvl="1"/>
            <a:r>
              <a:rPr lang="en-US" altLang="en-US" sz="2000" dirty="0"/>
              <a:t>Extract-Max</a:t>
            </a:r>
          </a:p>
          <a:p>
            <a:pPr lvl="1"/>
            <a:r>
              <a:rPr lang="en-US" altLang="en-US" sz="2000" dirty="0"/>
              <a:t>Increase-key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4E00B9-7BAF-44F2-9A06-64E3FA4CDC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41327" y="2089026"/>
                <a:ext cx="2316873" cy="3930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:endParaRPr lang="en-US" altLang="en-US" sz="1200" dirty="0"/>
              </a:p>
              <a:p>
                <a:pPr lvl="1"/>
                <a:r>
                  <a:rPr lang="en-US" altLang="en-US" sz="2000" dirty="0"/>
                  <a:t> </a:t>
                </a:r>
              </a:p>
              <a:p>
                <a:pPr lvl="1"/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000" dirty="0"/>
                  <a:t> </a:t>
                </a:r>
              </a:p>
              <a:p>
                <a:pPr lvl="1"/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:r>
                  <a:rPr lang="en-US" altLang="en-US" sz="2000" dirty="0"/>
                  <a:t> </a:t>
                </a:r>
              </a:p>
              <a:p>
                <a:pPr marL="0" indent="0">
                  <a:buFont typeface="Wingdings 3" pitchFamily="18" charset="2"/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4E00B9-7BAF-44F2-9A06-64E3FA4C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1327" y="2089026"/>
                <a:ext cx="2316873" cy="3930774"/>
              </a:xfrm>
              <a:prstGeom prst="rect">
                <a:avLst/>
              </a:prstGeom>
              <a:blipFill>
                <a:blip r:embed="rId2"/>
                <a:stretch>
                  <a:fillRect b="-12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(Dynamic) 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5455527" y="1981200"/>
            <a:ext cx="3962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approach: sort the array of keys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014B7-6BDF-4EC8-8116-985DA20351FB}"/>
              </a:ext>
            </a:extLst>
          </p:cNvPr>
          <p:cNvSpPr/>
          <p:nvPr/>
        </p:nvSpPr>
        <p:spPr>
          <a:xfrm>
            <a:off x="8351127" y="4323636"/>
            <a:ext cx="2926473" cy="194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have a good data structure so we can support all these operations efficiently?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BFF025-EF20-4634-9BDA-F700C1E46057}"/>
              </a:ext>
            </a:extLst>
          </p:cNvPr>
          <p:cNvGrpSpPr/>
          <p:nvPr/>
        </p:nvGrpSpPr>
        <p:grpSpPr>
          <a:xfrm>
            <a:off x="914400" y="4572000"/>
            <a:ext cx="4191000" cy="2057400"/>
            <a:chOff x="914400" y="4572000"/>
            <a:chExt cx="4191000" cy="2057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57873-070C-4B4A-BA57-623A03EF4CDA}"/>
                </a:ext>
              </a:extLst>
            </p:cNvPr>
            <p:cNvSpPr/>
            <p:nvPr/>
          </p:nvSpPr>
          <p:spPr>
            <a:xfrm>
              <a:off x="914400" y="4572000"/>
              <a:ext cx="2362200" cy="2057400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1244C9-A02F-4803-899C-BF54EEB2CC18}"/>
                </a:ext>
              </a:extLst>
            </p:cNvPr>
            <p:cNvSpPr/>
            <p:nvPr/>
          </p:nvSpPr>
          <p:spPr>
            <a:xfrm>
              <a:off x="3429000" y="5065350"/>
              <a:ext cx="1676400" cy="5734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 operations!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34D3E-E942-4E97-9459-3479B56378DB}"/>
              </a:ext>
            </a:extLst>
          </p:cNvPr>
          <p:cNvSpPr/>
          <p:nvPr/>
        </p:nvSpPr>
        <p:spPr>
          <a:xfrm>
            <a:off x="8351127" y="2478450"/>
            <a:ext cx="2926473" cy="125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 sorted array can handle all static operations efficiently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55E6-F8B1-47FE-8E30-094D4C627BF3}"/>
              </a:ext>
            </a:extLst>
          </p:cNvPr>
          <p:cNvGrpSpPr/>
          <p:nvPr/>
        </p:nvGrpSpPr>
        <p:grpSpPr>
          <a:xfrm>
            <a:off x="945274" y="2362201"/>
            <a:ext cx="4160126" cy="2057400"/>
            <a:chOff x="945274" y="2362201"/>
            <a:chExt cx="4160126" cy="2057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9089B-9A0A-4030-B720-1B8ECB17E183}"/>
                </a:ext>
              </a:extLst>
            </p:cNvPr>
            <p:cNvSpPr/>
            <p:nvPr/>
          </p:nvSpPr>
          <p:spPr>
            <a:xfrm>
              <a:off x="945274" y="2362201"/>
              <a:ext cx="2362200" cy="2057400"/>
            </a:xfrm>
            <a:prstGeom prst="rect">
              <a:avLst/>
            </a:prstGeom>
            <a:solidFill>
              <a:srgbClr val="187E61">
                <a:alpha val="3686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5FB074-0D57-4285-9895-2669AA4E70AD}"/>
                </a:ext>
              </a:extLst>
            </p:cNvPr>
            <p:cNvSpPr/>
            <p:nvPr/>
          </p:nvSpPr>
          <p:spPr>
            <a:xfrm>
              <a:off x="3429000" y="3106125"/>
              <a:ext cx="1676400" cy="573450"/>
            </a:xfrm>
            <a:prstGeom prst="rect">
              <a:avLst/>
            </a:prstGeom>
            <a:solidFill>
              <a:srgbClr val="187E6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operations!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1"/>
                <a:ext cx="11049000" cy="1753387"/>
              </a:xfrm>
            </p:spPr>
            <p:txBody>
              <a:bodyPr/>
              <a:lstStyle/>
              <a:p>
                <a:r>
                  <a:rPr lang="en-US" dirty="0"/>
                  <a:t>Tree-minimum(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a minimum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1"/>
                <a:ext cx="11049000" cy="1753387"/>
              </a:xfrm>
              <a:blipFill>
                <a:blip r:embed="rId2"/>
                <a:stretch>
                  <a:fillRect l="-496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242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6BFAE95-F09E-4A92-B1CC-C6F5B7CFA363}"/>
              </a:ext>
            </a:extLst>
          </p:cNvPr>
          <p:cNvSpPr txBox="1">
            <a:spLocks/>
          </p:cNvSpPr>
          <p:nvPr/>
        </p:nvSpPr>
        <p:spPr bwMode="auto">
          <a:xfrm>
            <a:off x="2303736" y="3074276"/>
            <a:ext cx="3545928" cy="17000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Tree-minimum(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  </a:t>
            </a:r>
            <a:r>
              <a:rPr lang="en-US" altLang="en-US" sz="2400" dirty="0"/>
              <a:t>while (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.left</a:t>
            </a:r>
            <a:r>
              <a:rPr lang="en-US" altLang="en-US" sz="2400" dirty="0"/>
              <a:t> ≠ Nil)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	do  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 =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.left</a:t>
            </a:r>
            <a:r>
              <a:rPr lang="en-US" altLang="en-US" sz="2400" dirty="0"/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  return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;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916348"/>
                <a:ext cx="6248400" cy="133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16348"/>
                <a:ext cx="6248400" cy="1332053"/>
              </a:xfrm>
              <a:prstGeom prst="rect">
                <a:avLst/>
              </a:prstGeom>
              <a:blipFill>
                <a:blip r:embed="rId3"/>
                <a:stretch>
                  <a:fillRect l="-878" t="-41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1"/>
                <a:ext cx="10972800" cy="1753387"/>
              </a:xfrm>
            </p:spPr>
            <p:txBody>
              <a:bodyPr/>
              <a:lstStyle/>
              <a:p>
                <a:r>
                  <a:rPr lang="en-US" dirty="0"/>
                  <a:t>Tree-maximum(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a maximum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1"/>
                <a:ext cx="10972800" cy="1753387"/>
              </a:xfrm>
              <a:blipFill>
                <a:blip r:embed="rId2"/>
                <a:stretch>
                  <a:fillRect l="-500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242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6BFAE95-F09E-4A92-B1CC-C6F5B7CFA363}"/>
              </a:ext>
            </a:extLst>
          </p:cNvPr>
          <p:cNvSpPr txBox="1">
            <a:spLocks/>
          </p:cNvSpPr>
          <p:nvPr/>
        </p:nvSpPr>
        <p:spPr bwMode="auto">
          <a:xfrm>
            <a:off x="2303736" y="3074276"/>
            <a:ext cx="3545928" cy="17000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Tree-maximum(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  </a:t>
            </a:r>
            <a:r>
              <a:rPr lang="en-US" altLang="en-US" sz="2400" dirty="0"/>
              <a:t>while (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.right</a:t>
            </a:r>
            <a:r>
              <a:rPr lang="en-US" altLang="en-US" sz="2400" dirty="0"/>
              <a:t> ≠ Nil)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	do  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 =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.right</a:t>
            </a:r>
            <a:r>
              <a:rPr lang="en-US" altLang="en-US" sz="2400" dirty="0"/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  return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;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916348"/>
                <a:ext cx="6289127" cy="133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16348"/>
                <a:ext cx="6289127" cy="1332053"/>
              </a:xfrm>
              <a:prstGeom prst="rect">
                <a:avLst/>
              </a:prstGeom>
              <a:blipFill>
                <a:blip r:embed="rId3"/>
                <a:stretch>
                  <a:fillRect l="-872" t="-41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9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52600"/>
              </a:xfrm>
            </p:spPr>
            <p:txBody>
              <a:bodyPr/>
              <a:lstStyle/>
              <a:p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Input:   a BST tree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insert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the tree rooted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the resulting tree is still a binary search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52600"/>
              </a:xfrm>
              <a:blipFill>
                <a:blip r:embed="rId2"/>
                <a:stretch>
                  <a:fillRect l="-500" t="-3125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80970-AA1D-B224-5F63-737ED8C6F0A0}"/>
                  </a:ext>
                </a:extLst>
              </p14:cNvPr>
              <p14:cNvContentPartPr/>
              <p14:nvPr/>
            </p14:nvContentPartPr>
            <p14:xfrm>
              <a:off x="7028640" y="381240"/>
              <a:ext cx="3015000" cy="313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80970-AA1D-B224-5F63-737ED8C6F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9280" y="371880"/>
                <a:ext cx="303372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73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769-ADA6-4175-A711-A688CF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DE04-6924-42B9-80EC-9F3EE2BC8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4913996-E8BF-46A7-8973-048BBE19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1676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15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E62EE5D-F21B-4ED3-BE82-5E3DB5C4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200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B4435EF-1DED-44F9-B81F-BA693DFA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4343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5ECC7859-606D-41BF-9B33-2BB9A715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2098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6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305DD54-835F-4E7E-B0AF-DC3D3274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19065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2181E6A-0A5A-4BE7-A468-AA981D68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343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34F3F9-FAA8-49AA-B139-5EB466D3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200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1B67FB85-E71A-40CA-9D38-F2C09B51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672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102AC15-D16B-4C7A-BFC6-0EF62D8D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2578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9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079DB6D-E50A-4A52-9EFB-1D2A8D5DA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300" y="1905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5846139-4A71-4899-9937-E5DE47074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6614E64-0BE6-420F-B834-0C35126B7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9900" y="3733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F48FCA7-08F3-4437-8351-1145B21AE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88C555A7-EC1A-492D-845E-673337F8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667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8BFAF6FB-8633-47DF-9834-A6ACC1FEE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A5D1ED3E-3E44-4D1A-8806-5D133CCE48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31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81AA9D3-AAD5-4C66-AE6F-476C0695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2590800"/>
            <a:ext cx="3276600" cy="838200"/>
          </a:xfrm>
          <a:prstGeom prst="rect">
            <a:avLst/>
          </a:prstGeom>
          <a:solidFill>
            <a:srgbClr val="6E7792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Tree-Insert(</a:t>
            </a:r>
            <a:r>
              <a:rPr lang="en-US" altLang="en-US" b="0" dirty="0" err="1"/>
              <a:t>T.root</a:t>
            </a:r>
            <a:r>
              <a:rPr lang="en-US" altLang="en-US" b="0" dirty="0"/>
              <a:t>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A7A24-6DB2-4E79-B5ED-AF19C65BCF45}"/>
              </a:ext>
            </a:extLst>
          </p:cNvPr>
          <p:cNvSpPr txBox="1"/>
          <p:nvPr/>
        </p:nvSpPr>
        <p:spPr>
          <a:xfrm>
            <a:off x="5510048" y="1417724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T.root</a:t>
            </a:r>
            <a:endParaRPr lang="en-US" sz="2000" dirty="0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D6D88959-E84A-4A2C-8774-7BFB828F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48" y="3848100"/>
            <a:ext cx="3276600" cy="838200"/>
          </a:xfrm>
          <a:prstGeom prst="rect">
            <a:avLst/>
          </a:prstGeom>
          <a:solidFill>
            <a:schemeClr val="accent1">
              <a:alpha val="5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Tree-Insert(</a:t>
            </a:r>
            <a:r>
              <a:rPr lang="en-US" altLang="en-US" b="0" dirty="0" err="1"/>
              <a:t>T.root</a:t>
            </a:r>
            <a:r>
              <a:rPr lang="en-US" altLang="en-US" b="0" dirty="0"/>
              <a:t>, 6.5)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BC8793F3-987B-47FE-8FBC-366D9F27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48" y="5181600"/>
            <a:ext cx="3276600" cy="838200"/>
          </a:xfrm>
          <a:prstGeom prst="rect">
            <a:avLst/>
          </a:prstGeom>
          <a:solidFill>
            <a:srgbClr val="FF5751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Use tree-search 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FEFD32-8B5D-97A3-08D8-B086B4E30D4C}"/>
                  </a:ext>
                </a:extLst>
              </p14:cNvPr>
              <p14:cNvContentPartPr/>
              <p14:nvPr/>
            </p14:nvContentPartPr>
            <p14:xfrm>
              <a:off x="3444840" y="1657440"/>
              <a:ext cx="3684240" cy="485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FEFD32-8B5D-97A3-08D8-B086B4E30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5480" y="1648080"/>
                <a:ext cx="3702960" cy="48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3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30" grpId="0" animBg="1" autoUpdateAnimBg="0"/>
      <p:bldP spid="3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y</a:t>
                </a:r>
                <a:r>
                  <a:rPr lang="en-US" altLang="en-US" sz="2200" dirty="0"/>
                  <a:t> = Nil;   </a:t>
                </a:r>
                <a:r>
                  <a:rPr lang="en-US" altLang="en-US" sz="2200" i="1" dirty="0">
                    <a:solidFill>
                      <a:srgbClr val="0B0E8F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0E8F"/>
                    </a:solidFill>
                  </a:rPr>
                  <a:t>T.root</a:t>
                </a:r>
                <a:r>
                  <a:rPr lang="en-US" alt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Nil;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=Nil </a:t>
                </a:r>
              </a:p>
              <a:p>
                <a:pPr marL="0" indent="0">
                  <a:buNone/>
                </a:pPr>
                <a:r>
                  <a:rPr lang="en-US" altLang="en-US" sz="2200" dirty="0"/>
                  <a:t>    while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 ≠  Nil)  do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y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</a:t>
                </a:r>
                <a:r>
                  <a:rPr lang="en-US" altLang="en-US" sz="2200" dirty="0"/>
                  <a:t>if  (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then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.left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else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.right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.parent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</a:t>
                </a:r>
                <a:r>
                  <a:rPr lang="en-US" altLang="en-US" sz="2200" dirty="0"/>
                  <a:t>if 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/>
                  <a:t> = Nil)  then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T.root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else  if   (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then	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    	else 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blipFill>
                <a:blip r:embed="rId3"/>
                <a:stretch>
                  <a:fillRect l="-2232" t="-844" r="-418" b="-180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EBEDFA-936D-4C21-9BE1-4FC42C2A37A6}"/>
              </a:ext>
            </a:extLst>
          </p:cNvPr>
          <p:cNvGrpSpPr/>
          <p:nvPr/>
        </p:nvGrpSpPr>
        <p:grpSpPr>
          <a:xfrm>
            <a:off x="2057400" y="1752600"/>
            <a:ext cx="8305800" cy="2590800"/>
            <a:chOff x="1295400" y="2057400"/>
            <a:chExt cx="8305800" cy="2590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D7A341-2005-4C51-8E45-320AC11A31A4}"/>
                </a:ext>
              </a:extLst>
            </p:cNvPr>
            <p:cNvSpPr/>
            <p:nvPr/>
          </p:nvSpPr>
          <p:spPr bwMode="auto">
            <a:xfrm>
              <a:off x="1295400" y="2057400"/>
              <a:ext cx="4191000" cy="2590800"/>
            </a:xfrm>
            <a:prstGeom prst="rect">
              <a:avLst/>
            </a:prstGeom>
            <a:solidFill>
              <a:srgbClr val="FF9F93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latin typeface="Times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F7C98DF-6E6A-446B-8EAB-6ACDD715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743200"/>
              <a:ext cx="3886200" cy="1219200"/>
            </a:xfrm>
            <a:prstGeom prst="rect">
              <a:avLst/>
            </a:prstGeom>
            <a:solidFill>
              <a:srgbClr val="CCFFCC">
                <a:alpha val="5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i="1" dirty="0">
                  <a:solidFill>
                    <a:srgbClr val="0B1196"/>
                  </a:solidFill>
                </a:rPr>
                <a:t>z</a:t>
              </a:r>
              <a:r>
                <a:rPr lang="en-US" altLang="en-US" b="0" dirty="0"/>
                <a:t> is the new node to be inserted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Locate potential parent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y</a:t>
              </a:r>
              <a:r>
                <a:rPr lang="en-US" altLang="en-US" b="0" dirty="0"/>
                <a:t> of </a:t>
              </a:r>
              <a:r>
                <a:rPr lang="en-US" altLang="en-US" i="1" dirty="0">
                  <a:solidFill>
                    <a:srgbClr val="0B1196"/>
                  </a:solidFill>
                </a:rPr>
                <a:t>z</a:t>
              </a:r>
              <a:r>
                <a:rPr lang="en-US" altLang="en-US" b="0" dirty="0"/>
                <a:t>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1138A2-3B9F-47B3-8B2B-F86E4BA5314A}"/>
              </a:ext>
            </a:extLst>
          </p:cNvPr>
          <p:cNvGrpSpPr/>
          <p:nvPr/>
        </p:nvGrpSpPr>
        <p:grpSpPr>
          <a:xfrm>
            <a:off x="2057400" y="5181600"/>
            <a:ext cx="8305800" cy="1035269"/>
            <a:chOff x="1295400" y="3612930"/>
            <a:chExt cx="8305800" cy="10352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8F359D-08C8-46FB-AA13-EFC2EE207FAC}"/>
                </a:ext>
              </a:extLst>
            </p:cNvPr>
            <p:cNvSpPr/>
            <p:nvPr/>
          </p:nvSpPr>
          <p:spPr bwMode="auto">
            <a:xfrm>
              <a:off x="1295400" y="3612930"/>
              <a:ext cx="4191000" cy="1035269"/>
            </a:xfrm>
            <a:prstGeom prst="rect">
              <a:avLst/>
            </a:prstGeom>
            <a:solidFill>
              <a:srgbClr val="FF9F93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latin typeface="Times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AD8C856-50C5-4B8C-A8EA-B44CA8C6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841531"/>
              <a:ext cx="3886200" cy="457200"/>
            </a:xfrm>
            <a:prstGeom prst="rect">
              <a:avLst/>
            </a:prstGeom>
            <a:solidFill>
              <a:srgbClr val="CCFFCC">
                <a:alpha val="5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Set up </a:t>
              </a:r>
              <a:r>
                <a:rPr lang="en-US" altLang="en-US" i="1" dirty="0">
                  <a:solidFill>
                    <a:srgbClr val="0B1196"/>
                  </a:solidFill>
                </a:rPr>
                <a:t>z </a:t>
              </a:r>
              <a:r>
                <a:rPr lang="en-US" altLang="en-US" dirty="0"/>
                <a:t>as appropriate child of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y</a:t>
              </a:r>
              <a:r>
                <a:rPr lang="en-US" altLang="en-US" b="0" dirty="0"/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429A9-3085-BFEC-F384-8AC9296B325E}"/>
                  </a:ext>
                </a:extLst>
              </p14:cNvPr>
              <p14:cNvContentPartPr/>
              <p14:nvPr/>
            </p14:nvContentPartPr>
            <p14:xfrm>
              <a:off x="1476000" y="4381920"/>
              <a:ext cx="414720" cy="1782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429A9-3085-BFEC-F384-8AC9296B3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640" y="4372560"/>
                <a:ext cx="433440" cy="18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12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y</a:t>
                </a:r>
                <a:r>
                  <a:rPr lang="en-US" altLang="en-US" sz="2200" dirty="0"/>
                  <a:t> = Nil;   </a:t>
                </a:r>
                <a:r>
                  <a:rPr lang="en-US" altLang="en-US" sz="2200" i="1" dirty="0">
                    <a:solidFill>
                      <a:srgbClr val="0B0E8F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0E8F"/>
                    </a:solidFill>
                  </a:rPr>
                  <a:t>T.root</a:t>
                </a:r>
                <a:r>
                  <a:rPr lang="en-US" alt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Nil;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=Nil </a:t>
                </a:r>
              </a:p>
              <a:p>
                <a:pPr marL="0" indent="0">
                  <a:buNone/>
                </a:pPr>
                <a:r>
                  <a:rPr lang="en-US" altLang="en-US" sz="2200" dirty="0"/>
                  <a:t>    while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 ≠  Nil)  do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y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</a:t>
                </a:r>
                <a:r>
                  <a:rPr lang="en-US" altLang="en-US" sz="2200" dirty="0"/>
                  <a:t>if  (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then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.left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else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.right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.parent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</a:t>
                </a:r>
                <a:r>
                  <a:rPr lang="en-US" altLang="en-US" sz="2200" dirty="0"/>
                  <a:t>if 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/>
                  <a:t> = Nil)  then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T.root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else  if   (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then	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    	else 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blipFill>
                <a:blip r:embed="rId3"/>
                <a:stretch>
                  <a:fillRect l="-2232" t="-844" r="-418" b="-180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59C14B-1624-4EC4-B116-FE94E1B73A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81800" y="1219200"/>
                <a:ext cx="34290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59C14B-1624-4EC4-B116-FE94E1B7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1219200"/>
                <a:ext cx="3429000" cy="5029200"/>
              </a:xfrm>
              <a:prstGeom prst="rect">
                <a:avLst/>
              </a:prstGeom>
              <a:blipFill>
                <a:blip r:embed="rId4"/>
                <a:stretch>
                  <a:fillRect l="-1601" t="-1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sz="2400" dirty="0"/>
              <a:t>BST is good for both static and dynamic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input keys are already stored in a BST of height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8"/>
                <a:endParaRPr lang="en-US" alt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:r>
                  <a:rPr lang="en-US" altLang="en-US" sz="2200" dirty="0"/>
                  <a:t>Search </a:t>
                </a:r>
              </a:p>
              <a:p>
                <a:pPr lvl="1"/>
                <a:r>
                  <a:rPr lang="en-US" altLang="en-US" sz="2200" dirty="0"/>
                  <a:t>Maximum</a:t>
                </a:r>
              </a:p>
              <a:p>
                <a:pPr lvl="1"/>
                <a:r>
                  <a:rPr lang="en-US" altLang="en-US" sz="2200" dirty="0"/>
                  <a:t>Minimum</a:t>
                </a:r>
              </a:p>
              <a:p>
                <a:pPr lvl="1"/>
                <a:r>
                  <a:rPr lang="en-US" altLang="en-US" sz="2200" dirty="0"/>
                  <a:t>Successor</a:t>
                </a:r>
              </a:p>
              <a:p>
                <a:pPr lvl="1"/>
                <a:r>
                  <a:rPr lang="en-US" altLang="en-US" sz="2200" dirty="0"/>
                  <a:t>Predecessor</a:t>
                </a:r>
              </a:p>
              <a:p>
                <a:pPr lvl="8"/>
                <a:endParaRPr lang="en-US" altLang="en-US" sz="2200" dirty="0"/>
              </a:p>
              <a:p>
                <a:pPr lvl="1"/>
                <a:r>
                  <a:rPr lang="en-US" altLang="en-US" sz="2200" dirty="0"/>
                  <a:t>Insert</a:t>
                </a:r>
              </a:p>
              <a:p>
                <a:pPr lvl="1"/>
                <a:r>
                  <a:rPr lang="en-US" altLang="en-US" sz="2200" dirty="0"/>
                  <a:t>Delete </a:t>
                </a:r>
              </a:p>
              <a:p>
                <a:pPr lvl="1"/>
                <a:r>
                  <a:rPr lang="en-US" altLang="en-US" sz="2200" dirty="0"/>
                  <a:t>Extract-Max</a:t>
                </a:r>
              </a:p>
              <a:p>
                <a:pPr lvl="1"/>
                <a:r>
                  <a:rPr lang="en-US" altLang="en-US" sz="2200" dirty="0"/>
                  <a:t>Increase-key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4876800" y="1688068"/>
            <a:ext cx="3124200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complexity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F407C-DDC9-4164-B4A5-230B8EDABB06}"/>
              </a:ext>
            </a:extLst>
          </p:cNvPr>
          <p:cNvGrpSpPr/>
          <p:nvPr/>
        </p:nvGrpSpPr>
        <p:grpSpPr>
          <a:xfrm>
            <a:off x="5598073" y="2032550"/>
            <a:ext cx="1432035" cy="2768163"/>
            <a:chOff x="5219700" y="2032549"/>
            <a:chExt cx="1432035" cy="276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/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/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/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/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F854A-7D23-4AED-BA6D-A1F5DCDA0D51}"/>
              </a:ext>
            </a:extLst>
          </p:cNvPr>
          <p:cNvGrpSpPr/>
          <p:nvPr/>
        </p:nvGrpSpPr>
        <p:grpSpPr>
          <a:xfrm>
            <a:off x="5619093" y="3171805"/>
            <a:ext cx="1411014" cy="2724501"/>
            <a:chOff x="5221014" y="3142899"/>
            <a:chExt cx="1411014" cy="2724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/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/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/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/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/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0492B-41D3-492E-80BE-CE1ABC193FB0}"/>
                  </a:ext>
                </a:extLst>
              </p:cNvPr>
              <p:cNvSpPr txBox="1"/>
              <p:nvPr/>
            </p:nvSpPr>
            <p:spPr>
              <a:xfrm>
                <a:off x="7094485" y="2386734"/>
                <a:ext cx="3124199" cy="132343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However, performance depending on height!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0492B-41D3-492E-80BE-CE1ABC19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5" y="2386734"/>
                <a:ext cx="3124199" cy="1323439"/>
              </a:xfrm>
              <a:prstGeom prst="rect">
                <a:avLst/>
              </a:prstGeom>
              <a:blipFill>
                <a:blip r:embed="rId12"/>
                <a:stretch>
                  <a:fillRect l="-1553" t="-1818" r="-583" b="-3636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B1787EF-CABD-4586-A3C4-81ACAF631A46}"/>
              </a:ext>
            </a:extLst>
          </p:cNvPr>
          <p:cNvSpPr txBox="1"/>
          <p:nvPr/>
        </p:nvSpPr>
        <p:spPr>
          <a:xfrm>
            <a:off x="7086601" y="4162962"/>
            <a:ext cx="3145221" cy="132343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have good performance, we want to keep the tree height low! </a:t>
            </a:r>
          </a:p>
        </p:txBody>
      </p:sp>
    </p:spTree>
    <p:extLst>
      <p:ext uri="{BB962C8B-B14F-4D97-AF65-F5344CB8AC3E}">
        <p14:creationId xmlns:p14="http://schemas.microsoft.com/office/powerpoint/2010/main" val="38435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Balanced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69851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7441-225C-490D-A434-ABABC6BA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DF3D-F03D-4528-BC4D-382ED05BE0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90526-3532-4641-85EB-DF3F7ABF205B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5ED7DB0-D4EB-4B04-B431-A0FB21EC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875B74D-2A19-4C49-B571-78D9909E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EAA13B5-E433-4D1B-BA25-B9097818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7A36150-D64A-40BC-B374-4AD58AD6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88DBCDA-EE26-4BD3-A07F-AED7D5D6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79B2ABE-9F26-4148-9009-906ACF54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BD579B3-885A-4660-90DF-BEE7AACF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A8876194-D75B-4A76-988B-472BC1D9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4E247E4-32FC-404C-B149-12E7A36F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B579FC6-64FC-482D-B4B0-91D8BE17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5202BCD7-1C1F-4592-9D4E-2618E821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BA68B59A-BB2C-47A4-87DC-2413278C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4B6EDBB-8B0F-4E08-8401-0BADF452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184F718-B5B9-4FA1-8883-A8A5D4C9F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7F44D97-CC73-4FA8-BDE7-E744D16BF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7D09E0E-CB84-4EBE-9017-FD68CFEFD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CE723CF7-2B17-49CF-AEEA-402C2DAB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537DF73-499C-4FAD-8FA6-64E610FB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60BAA5A-7DE9-4C75-B90E-8C963279E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A9047B1-220C-4F00-B260-885BF204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644D47B-1679-4929-BE52-DAE8392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3FA9ECC7-D1D7-4E7B-A4EB-1F796B9A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B3205274-2413-456B-95B0-63DCE638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1D22EF39-5BBC-404C-BC6C-E2B31EA46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2200" y="4154301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B3FE4C26-DDC3-4AB5-A4BE-E16C2C8F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FE27A7A0-2371-4C30-AE62-97C3D431E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2783" y="4131967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2E91-6B64-46A2-9B07-64436C2B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98C83-1EFA-43CA-9408-5C3C84D6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3716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B92576-2610-4DE5-9EB3-9DFC3310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A70C2D-5CD5-43AB-BE83-F49A90F1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1214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3F874F-8FF0-4DF6-970C-47ED8663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62" y="45720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38A69B-AE91-428C-9AD2-826CBA08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931" y="53340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BB0070-0C9A-4E3A-84BE-A1B6EB72CC17}"/>
              </a:ext>
            </a:extLst>
          </p:cNvPr>
          <p:cNvCxnSpPr>
            <a:cxnSpLocks/>
          </p:cNvCxnSpPr>
          <p:nvPr/>
        </p:nvCxnSpPr>
        <p:spPr>
          <a:xfrm flipH="1">
            <a:off x="5759670" y="1817340"/>
            <a:ext cx="320565" cy="3832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377F4-2E50-44DE-B5D3-4E0C8482F9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190845" y="2590801"/>
            <a:ext cx="327088" cy="4873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4C540B7-750C-4D5E-8B82-5E1D7C766076}"/>
              </a:ext>
            </a:extLst>
          </p:cNvPr>
          <p:cNvSpPr/>
          <p:nvPr/>
        </p:nvSpPr>
        <p:spPr>
          <a:xfrm>
            <a:off x="4648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13AA65-5DB4-4798-9611-AAE9AD8EC22F}"/>
              </a:ext>
            </a:extLst>
          </p:cNvPr>
          <p:cNvSpPr/>
          <p:nvPr/>
        </p:nvSpPr>
        <p:spPr>
          <a:xfrm>
            <a:off x="44958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AE5D13-3A13-49B7-9E5A-B9F8EA9627CB}"/>
              </a:ext>
            </a:extLst>
          </p:cNvPr>
          <p:cNvSpPr/>
          <p:nvPr/>
        </p:nvSpPr>
        <p:spPr>
          <a:xfrm>
            <a:off x="4343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F1C7BF-E980-4B37-9A20-29490108B40A}"/>
              </a:ext>
            </a:extLst>
          </p:cNvPr>
          <p:cNvSpPr/>
          <p:nvPr/>
        </p:nvSpPr>
        <p:spPr>
          <a:xfrm>
            <a:off x="4191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0EF41-DFD7-4DC9-AE6A-7E060194E9F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3622176" y="5029201"/>
            <a:ext cx="230500" cy="3717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30B7-71A8-4479-9A31-5C525AD0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827B-D199-46EC-B6BD-5D5BA1059E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5181600"/>
          </a:xfrm>
        </p:spPr>
        <p:txBody>
          <a:bodyPr/>
          <a:lstStyle/>
          <a:p>
            <a:r>
              <a:rPr lang="en-US" dirty="0"/>
              <a:t>Binary search tree </a:t>
            </a:r>
          </a:p>
          <a:p>
            <a:pPr lvl="1"/>
            <a:r>
              <a:rPr lang="en-US" dirty="0"/>
              <a:t>support all the operations from previous slide </a:t>
            </a:r>
          </a:p>
          <a:p>
            <a:pPr lvl="2"/>
            <a:r>
              <a:rPr lang="en-US" dirty="0"/>
              <a:t>in time proportional to height of tree</a:t>
            </a:r>
          </a:p>
          <a:p>
            <a:pPr lvl="1"/>
            <a:endParaRPr lang="en-US" dirty="0"/>
          </a:p>
          <a:p>
            <a:r>
              <a:rPr lang="en-US" dirty="0"/>
              <a:t>(Review</a:t>
            </a:r>
            <a:r>
              <a:rPr lang="en-US" dirty="0">
                <a:sym typeface="Wingdings" panose="05000000000000000000" pitchFamily="2" charset="2"/>
              </a:rPr>
              <a:t>): h</a:t>
            </a:r>
            <a:r>
              <a:rPr lang="en-US" dirty="0"/>
              <a:t>ow to implement key operations, and time complexity</a:t>
            </a:r>
          </a:p>
          <a:p>
            <a:pPr lvl="1"/>
            <a:r>
              <a:rPr lang="en-US" dirty="0"/>
              <a:t>search,  insert (and delete) </a:t>
            </a:r>
          </a:p>
          <a:p>
            <a:pPr lvl="1"/>
            <a:endParaRPr lang="en-US" dirty="0"/>
          </a:p>
          <a:p>
            <a:r>
              <a:rPr lang="en-US" dirty="0"/>
              <a:t>Extension to </a:t>
            </a:r>
            <a:r>
              <a:rPr lang="en-US" dirty="0">
                <a:solidFill>
                  <a:srgbClr val="700000"/>
                </a:solidFill>
              </a:rPr>
              <a:t>balanced</a:t>
            </a:r>
            <a:r>
              <a:rPr lang="en-US" dirty="0"/>
              <a:t> binary search tree </a:t>
            </a:r>
          </a:p>
          <a:p>
            <a:endParaRPr lang="en-US" dirty="0"/>
          </a:p>
          <a:p>
            <a:r>
              <a:rPr lang="en-US" i="1" dirty="0"/>
              <a:t>Select</a:t>
            </a:r>
            <a:r>
              <a:rPr lang="en-US" dirty="0"/>
              <a:t> query:  </a:t>
            </a:r>
            <a:r>
              <a:rPr lang="en-US" dirty="0">
                <a:solidFill>
                  <a:srgbClr val="700000"/>
                </a:solidFill>
              </a:rPr>
              <a:t>augmenting</a:t>
            </a:r>
            <a:r>
              <a:rPr lang="en-US" dirty="0"/>
              <a:t> data structure </a:t>
            </a:r>
          </a:p>
          <a:p>
            <a:pPr lvl="1"/>
            <a:r>
              <a:rPr lang="en-US" dirty="0"/>
              <a:t>median, order statistics</a:t>
            </a:r>
          </a:p>
        </p:txBody>
      </p:sp>
    </p:spTree>
    <p:extLst>
      <p:ext uri="{BB962C8B-B14F-4D97-AF65-F5344CB8AC3E}">
        <p14:creationId xmlns:p14="http://schemas.microsoft.com/office/powerpoint/2010/main" val="283715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BD29-4F46-4B5C-A84B-451B8CD0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F71C-00F3-4EE1-9F44-A20C6F1055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turns out that there are ways to add extra conditions to binary search trees, so that their height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 red-black tree,  AVL tree, </a:t>
                </a:r>
                <a:r>
                  <a:rPr lang="en-US" dirty="0" err="1"/>
                  <a:t>etc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Once such a tree is created, </a:t>
                </a:r>
              </a:p>
              <a:p>
                <a:pPr lvl="1"/>
                <a:r>
                  <a:rPr lang="en-US" dirty="0"/>
                  <a:t>it can support search, minimum, maximum </a:t>
                </a:r>
                <a:r>
                  <a:rPr lang="en-US" dirty="0" err="1"/>
                  <a:t>etc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using the same algorithms described before</a:t>
                </a:r>
              </a:p>
              <a:p>
                <a:pPr lvl="1"/>
                <a:r>
                  <a:rPr lang="en-US" dirty="0"/>
                  <a:t>the extra work comes at handling dynamic operations: insertion, deletion, and so on.  Re-balancing is needed </a:t>
                </a:r>
              </a:p>
              <a:p>
                <a:pPr lvl="1"/>
                <a:r>
                  <a:rPr lang="en-US" dirty="0"/>
                  <a:t>however, for standard balanced BSTs, all these operations can be handled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/>
                  <a:t>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F71C-00F3-4EE1-9F44-A20C6F105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55CAF9-D196-9820-854D-5F9EC17B58AD}"/>
                  </a:ext>
                </a:extLst>
              </p14:cNvPr>
              <p14:cNvContentPartPr/>
              <p14:nvPr/>
            </p14:nvContentPartPr>
            <p14:xfrm>
              <a:off x="662760" y="2071800"/>
              <a:ext cx="10074240" cy="400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55CAF9-D196-9820-854D-5F9EC17B58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2062440"/>
                <a:ext cx="10092960" cy="40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3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D347-4E45-43A7-8A6C-57D2C2C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D90C-B550-41C9-88B0-BFD5B5A6B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 rotation or Right rotation to keep tree height 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DA25E-430C-4E20-8275-25B7F2049A49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2438400"/>
            <a:ext cx="2133600" cy="2743200"/>
            <a:chOff x="960" y="1824"/>
            <a:chExt cx="1344" cy="17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3A7A2B-81E1-410F-B7C3-1303A184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6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3526E7-03E1-4EC7-8499-263737B1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y</a:t>
              </a: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E989599-8232-4936-A3A5-FB8D5657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7989B6B0-F223-4813-B004-DA3210BEC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CB275188-3F9A-4085-A0A8-E6807A51B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83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790F176-01AC-4782-87A8-C817080EB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3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27CADD57-F2B2-4E44-B474-51C008D02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E014040B-4E9A-4306-9D4D-03C8B2F6A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A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61E55438-E8EC-4382-8AC6-CA45027D6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B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7E68C14E-9602-4006-9712-E4299BCE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4C16B7-6C6F-4BC4-9155-D0FB68EA03D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2438400"/>
            <a:ext cx="1295400" cy="1676400"/>
            <a:chOff x="3168" y="1824"/>
            <a:chExt cx="816" cy="105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F3B10-4E21-44B2-9FE5-EAFDA1757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6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y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6F9D69-5375-4EBD-A104-BCF0492E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x</a:t>
              </a: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BE679421-8A1D-45D8-8264-0AFBC3EC6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08A7B5B1-A3AF-4E73-9787-15902927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D3C92-35F9-43F3-87D1-3FF811C8E168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3352800"/>
            <a:ext cx="2133600" cy="2057400"/>
            <a:chOff x="3024" y="2400"/>
            <a:chExt cx="1344" cy="1296"/>
          </a:xfrm>
        </p:grpSpPr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B190EB47-04F4-4679-B6CA-7D97BFB8F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0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165626A-60B4-4E19-AFF3-D5736D2D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C3BDC658-6533-4E88-86CF-32C9780B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A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22DB303F-8FEB-40D9-A4AD-9E4A6A22D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B</a:t>
              </a: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540226F4-C8A0-45FC-A1F1-F9EE86FE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C</a:t>
              </a: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BCDFD107-2822-4575-B8BE-4123AA961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928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516AB3-40D6-452F-956D-C567EA9901D2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3581150"/>
            <a:ext cx="1752600" cy="400110"/>
            <a:chOff x="2249" y="4038350"/>
            <a:chExt cx="1104" cy="400110"/>
          </a:xfrm>
        </p:grpSpPr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96C759B1-9577-498C-ABB9-6B45D652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438793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A8AF1127-98F4-47D0-8BE5-2CC016F45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4038350"/>
              <a:ext cx="1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0" dirty="0"/>
                <a:t>right rotation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EE0A5-50EE-44B4-ADD1-D0AACB812AA3}"/>
              </a:ext>
            </a:extLst>
          </p:cNvPr>
          <p:cNvGrpSpPr>
            <a:grpSpLocks/>
          </p:cNvGrpSpPr>
          <p:nvPr/>
        </p:nvGrpSpPr>
        <p:grpSpPr bwMode="auto">
          <a:xfrm>
            <a:off x="5155324" y="4419600"/>
            <a:ext cx="1752600" cy="400158"/>
            <a:chOff x="2256" y="2736"/>
            <a:chExt cx="1104" cy="400158"/>
          </a:xfrm>
        </p:grpSpPr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F6F297A9-3C81-4769-897F-845B2BACF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88AA1120-AADD-49DC-8D77-21F70EFDB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1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0"/>
                <a:t>left rotation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8A67E1-47F5-ECC9-D066-521B0887EF1D}"/>
                  </a:ext>
                </a:extLst>
              </p14:cNvPr>
              <p14:cNvContentPartPr/>
              <p14:nvPr/>
            </p14:nvContentPartPr>
            <p14:xfrm>
              <a:off x="2667960" y="3043440"/>
              <a:ext cx="6696360" cy="234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8A67E1-47F5-ECC9-D066-521B0887E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600" y="3034080"/>
                <a:ext cx="671508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96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balanced BST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input keys are already stored in a balanced BST</a:t>
                </a:r>
              </a:p>
              <a:p>
                <a:pPr lvl="8"/>
                <a:endParaRPr lang="en-US" alt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:r>
                  <a:rPr lang="en-US" altLang="en-US" sz="2200" dirty="0"/>
                  <a:t>Search </a:t>
                </a:r>
              </a:p>
              <a:p>
                <a:pPr lvl="1"/>
                <a:r>
                  <a:rPr lang="en-US" altLang="en-US" sz="2200" dirty="0"/>
                  <a:t>Maximum</a:t>
                </a:r>
              </a:p>
              <a:p>
                <a:pPr lvl="1"/>
                <a:r>
                  <a:rPr lang="en-US" altLang="en-US" sz="2200" dirty="0"/>
                  <a:t>Minimum</a:t>
                </a:r>
              </a:p>
              <a:p>
                <a:pPr lvl="1"/>
                <a:r>
                  <a:rPr lang="en-US" altLang="en-US" sz="2200" dirty="0"/>
                  <a:t>Successor</a:t>
                </a:r>
              </a:p>
              <a:p>
                <a:pPr lvl="1"/>
                <a:r>
                  <a:rPr lang="en-US" altLang="en-US" sz="2200" dirty="0"/>
                  <a:t>Predecessor</a:t>
                </a:r>
              </a:p>
              <a:p>
                <a:pPr lvl="8"/>
                <a:endParaRPr lang="en-US" altLang="en-US" sz="2200" dirty="0"/>
              </a:p>
              <a:p>
                <a:pPr lvl="1"/>
                <a:r>
                  <a:rPr lang="en-US" altLang="en-US" sz="2200" dirty="0"/>
                  <a:t>Insert</a:t>
                </a:r>
              </a:p>
              <a:p>
                <a:pPr lvl="1"/>
                <a:r>
                  <a:rPr lang="en-US" altLang="en-US" sz="2200" dirty="0"/>
                  <a:t>Delete </a:t>
                </a:r>
              </a:p>
              <a:p>
                <a:pPr lvl="1"/>
                <a:r>
                  <a:rPr lang="en-US" altLang="en-US" sz="2200" dirty="0"/>
                  <a:t>Extract-Max</a:t>
                </a:r>
              </a:p>
              <a:p>
                <a:pPr lvl="1"/>
                <a:r>
                  <a:rPr lang="en-US" altLang="en-US" sz="2200" dirty="0"/>
                  <a:t>Increase-key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4876800" y="1688068"/>
            <a:ext cx="3124200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complexity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F407C-DDC9-4164-B4A5-230B8EDABB06}"/>
              </a:ext>
            </a:extLst>
          </p:cNvPr>
          <p:cNvGrpSpPr/>
          <p:nvPr/>
        </p:nvGrpSpPr>
        <p:grpSpPr>
          <a:xfrm>
            <a:off x="5598073" y="2032550"/>
            <a:ext cx="1432035" cy="2768163"/>
            <a:chOff x="5219700" y="2032549"/>
            <a:chExt cx="1432035" cy="276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/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/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/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/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F854A-7D23-4AED-BA6D-A1F5DCDA0D51}"/>
              </a:ext>
            </a:extLst>
          </p:cNvPr>
          <p:cNvGrpSpPr/>
          <p:nvPr/>
        </p:nvGrpSpPr>
        <p:grpSpPr>
          <a:xfrm>
            <a:off x="5619093" y="3171805"/>
            <a:ext cx="1411014" cy="2724501"/>
            <a:chOff x="5221014" y="3142899"/>
            <a:chExt cx="1411014" cy="2724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/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/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/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/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/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787EF-CABD-4586-A3C4-81ACAF631A46}"/>
                  </a:ext>
                </a:extLst>
              </p:cNvPr>
              <p:cNvSpPr txBox="1"/>
              <p:nvPr/>
            </p:nvSpPr>
            <p:spPr>
              <a:xfrm>
                <a:off x="7043245" y="3118083"/>
                <a:ext cx="3424402" cy="132343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Height of tree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number of nodes in the tree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787EF-CABD-4586-A3C4-81ACAF63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45" y="3118083"/>
                <a:ext cx="3424402" cy="1323439"/>
              </a:xfrm>
              <a:prstGeom prst="rect">
                <a:avLst/>
              </a:prstGeom>
              <a:blipFill>
                <a:blip r:embed="rId12"/>
                <a:stretch>
                  <a:fillRect l="-1416" t="-1357" b="-633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56FD7B-FE8B-E85F-A3DA-41F9F49E2789}"/>
                  </a:ext>
                </a:extLst>
              </p14:cNvPr>
              <p14:cNvContentPartPr/>
              <p14:nvPr/>
            </p14:nvContentPartPr>
            <p14:xfrm>
              <a:off x="1584720" y="438120"/>
              <a:ext cx="9146880" cy="10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56FD7B-FE8B-E85F-A3DA-41F9F49E27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5360" y="428760"/>
                <a:ext cx="9165600" cy="10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0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D: </a:t>
            </a:r>
            <a:br>
              <a:rPr lang="en-US" i="1" dirty="0"/>
            </a:br>
            <a:r>
              <a:rPr lang="en-US" i="1" dirty="0"/>
              <a:t>Select</a:t>
            </a:r>
            <a:r>
              <a:rPr lang="en-US" dirty="0"/>
              <a:t> queries</a:t>
            </a:r>
            <a:br>
              <a:rPr lang="en-US" dirty="0"/>
            </a:br>
            <a:r>
              <a:rPr lang="en-US" dirty="0"/>
              <a:t>augmenting data structure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FA6898-BCC2-DD99-742E-799E1116FF5C}"/>
                  </a:ext>
                </a:extLst>
              </p14:cNvPr>
              <p14:cNvContentPartPr/>
              <p14:nvPr/>
            </p14:nvContentPartPr>
            <p14:xfrm>
              <a:off x="2620800" y="805680"/>
              <a:ext cx="9167400" cy="536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FA6898-BCC2-DD99-742E-799E1116F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1440" y="796320"/>
                <a:ext cx="9186120" cy="53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839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06B-EC14-43EE-A674-A44D48F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5681-43FC-4DE4-ABA6-46931833A4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What if we also want to perform Select operation</a:t>
            </a:r>
          </a:p>
          <a:p>
            <a:endParaRPr lang="en-US" sz="2400" dirty="0"/>
          </a:p>
          <a:p>
            <a:r>
              <a:rPr lang="en-US" sz="2400" dirty="0"/>
              <a:t>BST-Select ( </a:t>
            </a:r>
            <a:r>
              <a:rPr lang="en-US" sz="2400" i="1" dirty="0"/>
              <a:t>x, k</a:t>
            </a:r>
            <a:r>
              <a:rPr lang="en-US" sz="2400" dirty="0"/>
              <a:t> ):   </a:t>
            </a:r>
          </a:p>
          <a:p>
            <a:pPr lvl="1"/>
            <a:r>
              <a:rPr lang="en-US" sz="2000" dirty="0"/>
              <a:t>Given a list of records whose keys are stored in a tree rooted at </a:t>
            </a:r>
            <a:r>
              <a:rPr lang="en-US" sz="2000" i="1" dirty="0"/>
              <a:t>x</a:t>
            </a:r>
            <a:r>
              <a:rPr lang="en-US" sz="2000" dirty="0"/>
              <a:t>, return the node whose key has rank </a:t>
            </a:r>
            <a:r>
              <a:rPr lang="en-US" sz="2000" i="1" dirty="0"/>
              <a:t>k</a:t>
            </a:r>
            <a:r>
              <a:rPr lang="en-US" sz="2000" dirty="0"/>
              <a:t>. </a:t>
            </a:r>
          </a:p>
          <a:p>
            <a:pPr lvl="1"/>
            <a:endParaRPr lang="en-US" sz="2000" dirty="0"/>
          </a:p>
          <a:p>
            <a:r>
              <a:rPr lang="en-US" sz="2400" dirty="0"/>
              <a:t>We can use </a:t>
            </a:r>
            <a:r>
              <a:rPr lang="en-US" sz="2400" dirty="0" err="1"/>
              <a:t>QuickSelect</a:t>
            </a:r>
            <a:r>
              <a:rPr lang="en-US" sz="2400" dirty="0"/>
              <a:t> to do this in linear time.. Why are we not satisfied? </a:t>
            </a:r>
          </a:p>
          <a:p>
            <a:pPr lvl="1"/>
            <a:r>
              <a:rPr lang="en-US" sz="2000" dirty="0"/>
              <a:t>What if we have to do it many times? </a:t>
            </a:r>
          </a:p>
          <a:p>
            <a:pPr lvl="2"/>
            <a:r>
              <a:rPr lang="en-US" sz="1800" dirty="0"/>
              <a:t>Sort it first</a:t>
            </a:r>
          </a:p>
          <a:p>
            <a:pPr lvl="1"/>
            <a:r>
              <a:rPr lang="en-US" sz="2000" dirty="0"/>
              <a:t>But what if we also have dynamic changes? </a:t>
            </a:r>
          </a:p>
          <a:p>
            <a:pPr lvl="2"/>
            <a:r>
              <a:rPr lang="en-US" sz="1800" dirty="0"/>
              <a:t>Need a data structure that can support Select under dynamic changes</a:t>
            </a:r>
          </a:p>
          <a:p>
            <a:pPr lvl="2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7441-225C-490D-A434-ABABC6BA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DF3D-F03D-4528-BC4D-382ED05BE0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90526-3532-4641-85EB-DF3F7ABF205B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5ED7DB0-D4EB-4B04-B431-A0FB21EC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875B74D-2A19-4C49-B571-78D9909E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EAA13B5-E433-4D1B-BA25-B9097818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7A36150-D64A-40BC-B374-4AD58AD6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88DBCDA-EE26-4BD3-A07F-AED7D5D6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79B2ABE-9F26-4148-9009-906ACF54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BD579B3-885A-4660-90DF-BEE7AACF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A8876194-D75B-4A76-988B-472BC1D9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4E247E4-32FC-404C-B149-12E7A36F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B579FC6-64FC-482D-B4B0-91D8BE17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5202BCD7-1C1F-4592-9D4E-2618E821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BA68B59A-BB2C-47A4-87DC-2413278C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4B6EDBB-8B0F-4E08-8401-0BADF452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184F718-B5B9-4FA1-8883-A8A5D4C9F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7F44D97-CC73-4FA8-BDE7-E744D16BF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7D09E0E-CB84-4EBE-9017-FD68CFEFD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CE723CF7-2B17-49CF-AEEA-402C2DAB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537DF73-499C-4FAD-8FA6-64E610FB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60BAA5A-7DE9-4C75-B90E-8C963279E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A9047B1-220C-4F00-B260-885BF204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644D47B-1679-4929-BE52-DAE8392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3FA9ECC7-D1D7-4E7B-A4EB-1F796B9A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B3205274-2413-456B-95B0-63DCE638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1D22EF39-5BBC-404C-BC6C-E2B31EA46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2200" y="4154301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B3FE4C26-DDC3-4AB5-A4BE-E16C2C8F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FE27A7A0-2371-4C30-AE62-97C3D431E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2783" y="4131967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06B-EC14-43EE-A674-A44D48F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5681-43FC-4DE4-ABA6-46931833A4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we also want to perform Select operation</a:t>
            </a:r>
          </a:p>
          <a:p>
            <a:endParaRPr lang="en-US" dirty="0"/>
          </a:p>
          <a:p>
            <a:r>
              <a:rPr lang="en-US" dirty="0"/>
              <a:t>BST-Select ( </a:t>
            </a:r>
            <a:r>
              <a:rPr lang="en-US" i="1" dirty="0"/>
              <a:t>x, k</a:t>
            </a:r>
            <a:r>
              <a:rPr lang="en-US" dirty="0"/>
              <a:t> ):   </a:t>
            </a:r>
          </a:p>
          <a:p>
            <a:pPr lvl="1"/>
            <a:r>
              <a:rPr lang="en-US" dirty="0"/>
              <a:t>Given a list of records whose keys are stored in a tree rooted at </a:t>
            </a:r>
            <a:r>
              <a:rPr lang="en-US" i="1" dirty="0"/>
              <a:t>x</a:t>
            </a:r>
            <a:r>
              <a:rPr lang="en-US" dirty="0"/>
              <a:t>, return the node whose key has rank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We can do linear search to find it. But can we do better? </a:t>
            </a:r>
          </a:p>
          <a:p>
            <a:endParaRPr lang="en-US" dirty="0"/>
          </a:p>
          <a:p>
            <a:r>
              <a:rPr lang="en-US" dirty="0"/>
              <a:t>Goal: </a:t>
            </a:r>
          </a:p>
          <a:p>
            <a:pPr lvl="1"/>
            <a:r>
              <a:rPr lang="en-US" dirty="0">
                <a:solidFill>
                  <a:srgbClr val="700000"/>
                </a:solidFill>
              </a:rPr>
              <a:t>Augment</a:t>
            </a:r>
            <a:r>
              <a:rPr lang="en-US" dirty="0"/>
              <a:t> the binary search tree data structure so as to support Select ( </a:t>
            </a:r>
            <a:r>
              <a:rPr lang="en-US" i="1" dirty="0"/>
              <a:t>x, k</a:t>
            </a:r>
            <a:r>
              <a:rPr lang="en-US" dirty="0"/>
              <a:t> ) efficiently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3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83B-E94D-4E2A-ADB2-7BD647C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particular,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FC0E-95D3-4BC2-9390-BD4F581F0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BST-Select ( </a:t>
            </a:r>
            <a:r>
              <a:rPr lang="en-US" i="1" dirty="0"/>
              <a:t>x, k</a:t>
            </a:r>
            <a:r>
              <a:rPr lang="en-US" dirty="0"/>
              <a:t> )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Augment the binary search tree data structure so as to support BST-Select ( </a:t>
            </a:r>
            <a:r>
              <a:rPr lang="en-US" i="1" dirty="0"/>
              <a:t>x, k</a:t>
            </a:r>
            <a:r>
              <a:rPr lang="en-US" dirty="0"/>
              <a:t> ) efficiently</a:t>
            </a:r>
          </a:p>
          <a:p>
            <a:pPr lvl="1"/>
            <a:endParaRPr lang="en-US" dirty="0"/>
          </a:p>
          <a:p>
            <a:r>
              <a:rPr lang="en-US" dirty="0"/>
              <a:t>Ordinary binary search tree T</a:t>
            </a:r>
          </a:p>
          <a:p>
            <a:pPr lvl="1"/>
            <a:r>
              <a:rPr lang="en-US" i="1" dirty="0"/>
              <a:t>O(h)</a:t>
            </a:r>
            <a:r>
              <a:rPr lang="en-US" dirty="0"/>
              <a:t> time for BST-Select(</a:t>
            </a:r>
            <a:r>
              <a:rPr lang="en-US" i="1" dirty="0" err="1"/>
              <a:t>T.root</a:t>
            </a:r>
            <a:r>
              <a:rPr lang="en-US" i="1" dirty="0"/>
              <a:t>, k</a:t>
            </a:r>
            <a:r>
              <a:rPr lang="en-US" dirty="0"/>
              <a:t>) where </a:t>
            </a:r>
            <a:r>
              <a:rPr lang="en-US" i="1" dirty="0"/>
              <a:t>h is height of tree T</a:t>
            </a:r>
            <a:endParaRPr lang="en-US" dirty="0"/>
          </a:p>
          <a:p>
            <a:r>
              <a:rPr lang="en-US" dirty="0"/>
              <a:t>Using balanced search tree)</a:t>
            </a:r>
          </a:p>
          <a:p>
            <a:pPr lvl="1"/>
            <a:r>
              <a:rPr lang="en-US" i="1" dirty="0"/>
              <a:t>O(lg n)</a:t>
            </a:r>
            <a:r>
              <a:rPr lang="en-US" dirty="0"/>
              <a:t> time for BST-Select(</a:t>
            </a:r>
            <a:r>
              <a:rPr lang="en-US" i="1" dirty="0" err="1"/>
              <a:t>T.root</a:t>
            </a:r>
            <a:r>
              <a:rPr lang="en-US" i="1" dirty="0"/>
              <a:t>, k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8FFB-1A4C-4375-B87F-D139E0D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augment a BST 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At each node </a:t>
                </a:r>
                <a:r>
                  <a:rPr lang="en-US" i="1" dirty="0"/>
                  <a:t>x</a:t>
                </a:r>
                <a:r>
                  <a:rPr lang="en-US" dirty="0"/>
                  <a:t> of the tree </a:t>
                </a:r>
                <a:r>
                  <a:rPr lang="en-US" i="1" dirty="0"/>
                  <a:t>T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i="1" dirty="0" err="1"/>
                  <a:t>x.size</a:t>
                </a:r>
                <a:r>
                  <a:rPr lang="en-US" dirty="0"/>
                  <a:t> = # nodes in the </a:t>
                </a:r>
                <a:r>
                  <a:rPr lang="en-US" dirty="0" err="1"/>
                  <a:t>subtree</a:t>
                </a:r>
                <a:r>
                  <a:rPr lang="en-US" dirty="0"/>
                  <a:t> rooted at </a:t>
                </a:r>
                <a:r>
                  <a:rPr lang="en-US" i="1" dirty="0"/>
                  <a:t>x</a:t>
                </a:r>
              </a:p>
              <a:p>
                <a:pPr lvl="2"/>
                <a:r>
                  <a:rPr lang="en-US" dirty="0"/>
                  <a:t>Include x itself</a:t>
                </a:r>
              </a:p>
              <a:p>
                <a:pPr lvl="2"/>
                <a:r>
                  <a:rPr lang="en-US" dirty="0"/>
                  <a:t>If a node (leaf) is NIL, its size is 0.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Space of an augmented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014DD-0ACE-F029-4E51-7D7A4644D75B}"/>
                  </a:ext>
                </a:extLst>
              </p14:cNvPr>
              <p14:cNvContentPartPr/>
              <p14:nvPr/>
            </p14:nvContentPartPr>
            <p14:xfrm>
              <a:off x="1865160" y="2030400"/>
              <a:ext cx="4538520" cy="12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014DD-0ACE-F029-4E51-7D7A4644D7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800" y="2021040"/>
                <a:ext cx="4557240" cy="1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14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54864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9624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25908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52197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44196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61722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71628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83820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75692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8006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32766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6101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63627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80010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80137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60960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8387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75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52" y="29337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What is binary search tree? </a:t>
            </a:r>
          </a:p>
        </p:txBody>
      </p:sp>
    </p:spTree>
    <p:extLst>
      <p:ext uri="{BB962C8B-B14F-4D97-AF65-F5344CB8AC3E}">
        <p14:creationId xmlns:p14="http://schemas.microsoft.com/office/powerpoint/2010/main" val="2050526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8FFB-1A4C-4375-B87F-D139E0D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augment a BST 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At each node </a:t>
                </a:r>
                <a:r>
                  <a:rPr lang="en-US" i="1" dirty="0"/>
                  <a:t>x</a:t>
                </a:r>
                <a:r>
                  <a:rPr lang="en-US" dirty="0"/>
                  <a:t> of the tree </a:t>
                </a:r>
                <a:r>
                  <a:rPr lang="en-US" i="1" dirty="0"/>
                  <a:t>T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i="1" dirty="0" err="1"/>
                  <a:t>x.size</a:t>
                </a:r>
                <a:r>
                  <a:rPr lang="en-US" dirty="0"/>
                  <a:t> = # nodes in the </a:t>
                </a:r>
                <a:r>
                  <a:rPr lang="en-US" dirty="0" err="1"/>
                  <a:t>subtree</a:t>
                </a:r>
                <a:r>
                  <a:rPr lang="en-US" dirty="0"/>
                  <a:t> rooted at </a:t>
                </a:r>
                <a:r>
                  <a:rPr lang="en-US" i="1" dirty="0"/>
                  <a:t>x</a:t>
                </a:r>
              </a:p>
              <a:p>
                <a:pPr lvl="2"/>
                <a:r>
                  <a:rPr lang="en-US" dirty="0"/>
                  <a:t>Include x itself</a:t>
                </a:r>
              </a:p>
              <a:p>
                <a:pPr lvl="2"/>
                <a:r>
                  <a:rPr lang="en-US" dirty="0"/>
                  <a:t>If a node (leaf) is NIL, its size is 0.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Space of an augmented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Basic property: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𝑙𝑒𝑓𝑡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𝑟𝑖𝑔h𝑡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5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size information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54864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9624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25908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52197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44196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61722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71628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83820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75692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8006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32766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6101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63627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80010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80137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60960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8387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69B372-F9E8-C69A-26E4-7E6A65F521A0}"/>
                  </a:ext>
                </a:extLst>
              </p14:cNvPr>
              <p14:cNvContentPartPr/>
              <p14:nvPr/>
            </p14:nvContentPartPr>
            <p14:xfrm>
              <a:off x="1602720" y="1533240"/>
              <a:ext cx="3535560" cy="1571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69B372-F9E8-C69A-26E4-7E6A65F52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360" y="1523880"/>
                <a:ext cx="355428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853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E9C-CF8D-4466-8F74-C3C0B404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size information?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4635-1EE5-447C-A7A5-2010B77E851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procedure </a:t>
                </a:r>
                <a:r>
                  <a:rPr lang="en-US" sz="28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800" dirty="0"/>
                  <a:t>(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𝑡𝑟𝑒𝑒𝑛𝑜𝑑𝑒</m:t>
                    </m:r>
                    <m:r>
                      <a:rPr lang="en-US" sz="2800" i="1">
                        <a:latin typeface="Cambria Math"/>
                      </a:rPr>
                      <m:t>  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)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  If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≠</m:t>
                    </m:r>
                    <m:r>
                      <a:rPr lang="en-US" sz="2400" i="1">
                        <a:latin typeface="Cambria Math"/>
                      </a:rPr>
                      <m:t>𝑁𝐼𝐿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 then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𝐿𝑠𝑖𝑧𝑒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𝑙𝑒𝑓𝑡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𝑅𝑠𝑖𝑧𝑒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𝑟𝑖𝑔h𝑡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𝑠𝑖𝑧𝑒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𝐿𝑠𝑖𝑧𝑒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𝑅𝑠𝑖𝑧𝑒</m:t>
                    </m:r>
                    <m:r>
                      <a:rPr lang="en-US" sz="24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Return(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𝑠𝑖𝑧𝑒</m:t>
                    </m:r>
                  </m:oMath>
                </a14:m>
                <a:r>
                  <a:rPr lang="en-US" sz="2400" dirty="0"/>
                  <a:t> ); </a:t>
                </a:r>
              </a:p>
              <a:p>
                <a:pPr marL="514350" lvl="1" indent="0">
                  <a:buNone/>
                </a:pPr>
                <a:r>
                  <a:rPr lang="en-US" sz="2400" dirty="0"/>
                  <a:t>   end</a:t>
                </a:r>
              </a:p>
              <a:p>
                <a:pPr marL="514350" lvl="1" indent="0">
                  <a:buNone/>
                </a:pPr>
                <a:r>
                  <a:rPr lang="en-US" sz="2400" dirty="0"/>
                  <a:t>   Return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4635-1EE5-447C-A7A5-2010B77E8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4">
            <a:extLst>
              <a:ext uri="{FF2B5EF4-FFF2-40B4-BE49-F238E27FC236}">
                <a16:creationId xmlns:a16="http://schemas.microsoft.com/office/drawing/2014/main" id="{14601C99-7C64-491C-8BE3-AC0F7989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88622"/>
            <a:ext cx="3429000" cy="838200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</a:t>
            </a:r>
            <a:r>
              <a:rPr lang="en-US" b="0" dirty="0" err="1"/>
              <a:t>Postorder</a:t>
            </a:r>
            <a:r>
              <a:rPr lang="en-US" b="0" dirty="0"/>
              <a:t> traversal</a:t>
            </a:r>
          </a:p>
          <a:p>
            <a:pPr algn="ctr"/>
            <a:r>
              <a:rPr lang="en-US" b="0" dirty="0"/>
              <a:t>of the tree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68145EBC-731E-4D56-A69A-BEA592721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3553691"/>
                <a:ext cx="3429000" cy="838200"/>
              </a:xfrm>
              <a:prstGeom prst="rect">
                <a:avLst/>
              </a:prstGeom>
              <a:solidFill>
                <a:srgbClr val="CCFFCC">
                  <a:alpha val="50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/>
                  <a:t> Time complexity for </a:t>
                </a:r>
                <a:r>
                  <a:rPr lang="en-US" b="0" dirty="0" err="1"/>
                  <a:t>Augmentsize</a:t>
                </a:r>
                <a:r>
                  <a:rPr lang="en-US" b="0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68145EBC-731E-4D56-A69A-BEA592721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3553691"/>
                <a:ext cx="3429000" cy="838200"/>
              </a:xfrm>
              <a:prstGeom prst="rect">
                <a:avLst/>
              </a:prstGeom>
              <a:blipFill>
                <a:blip r:embed="rId3"/>
                <a:stretch>
                  <a:fillRect l="-3723" r="-54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135489-2452-9559-D387-A7674B476342}"/>
                  </a:ext>
                </a:extLst>
              </p14:cNvPr>
              <p14:cNvContentPartPr/>
              <p14:nvPr/>
            </p14:nvContentPartPr>
            <p14:xfrm>
              <a:off x="5216040" y="1667880"/>
              <a:ext cx="5204520" cy="336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135489-2452-9559-D387-A7674B4763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680" y="1658520"/>
                <a:ext cx="5223240" cy="33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select with </a:t>
            </a:r>
            <a:r>
              <a:rPr lang="en-US" dirty="0" err="1"/>
              <a:t>aug</a:t>
            </a:r>
            <a:r>
              <a:rPr lang="en-US" dirty="0"/>
              <a:t>-BST?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48768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3528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19812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46101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38100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55626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65532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77724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69596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1910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26670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0005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57531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73914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74041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54864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2291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28D04F68-B8F9-4789-8A90-9DD7918D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447800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3? </a:t>
            </a: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6FD42C72-0D43-496D-909C-0DA6420B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2171714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7? 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B08C1F9C-B7EA-4184-933C-6919805F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2933714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6?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2B8E17-E08A-F114-685F-142D581FA8AF}"/>
                  </a:ext>
                </a:extLst>
              </p14:cNvPr>
              <p14:cNvContentPartPr/>
              <p14:nvPr/>
            </p14:nvContentPartPr>
            <p14:xfrm>
              <a:off x="3845160" y="1465920"/>
              <a:ext cx="7351560" cy="144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2B8E17-E08A-F114-685F-142D581FA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5800" y="1456560"/>
                <a:ext cx="7370280" cy="14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5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0" grpId="0" animBg="1" autoUpdateAnimBg="0"/>
      <p:bldP spid="4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92CC-DF3A-4E9C-BA93-715539F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D1F4A-922C-4BF0-AEF9-CD12733DBE4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T</a:t>
                </a:r>
                <a:r>
                  <a:rPr lang="en-US" dirty="0"/>
                  <a:t> be an augmented binary search tree</a:t>
                </a:r>
              </a:p>
              <a:p>
                <a:r>
                  <a:rPr lang="en-US" i="1" dirty="0"/>
                  <a:t>BST-Select(x, k)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Return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smallest element in the subtree rooted at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i="1" dirty="0"/>
                  <a:t>BST-Select(</a:t>
                </a:r>
                <a:r>
                  <a:rPr lang="en-US" i="1" dirty="0" err="1"/>
                  <a:t>T.root</a:t>
                </a:r>
                <a:r>
                  <a:rPr lang="en-US" i="1" dirty="0"/>
                  <a:t>, k) </a:t>
                </a:r>
                <a:r>
                  <a:rPr lang="en-US" dirty="0"/>
                  <a:t>returns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smallest elements in the entire tree.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Using ideas just described, BST-Select(x, k) can be implemented to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complexity</a:t>
                </a:r>
              </a:p>
              <a:p>
                <a:pPr lvl="1"/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a balanced binary tree. </a:t>
                </a:r>
              </a:p>
              <a:p>
                <a:pPr lvl="1"/>
                <a:r>
                  <a:rPr lang="en-US" dirty="0"/>
                  <a:t>See homework.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D1F4A-922C-4BF0-AEF9-CD12733DB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212-A0EB-4077-ACE9-BAB10DEA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7D530-9B4A-4B0B-AB4C-4C36BEE5E19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maintain the augmented information under dynamic changes of the tree!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under insertions / deletions </a:t>
                </a:r>
              </a:p>
              <a:p>
                <a:pPr lvl="1"/>
                <a:r>
                  <a:rPr lang="en-US" dirty="0"/>
                  <a:t>in this case, just adjusting this size count as we update nodes, or under rotations, and it does not increase asymptotic time complexity of these operations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Remark:</a:t>
                </a:r>
              </a:p>
              <a:p>
                <a:pPr lvl="1"/>
                <a:r>
                  <a:rPr lang="en-US" dirty="0"/>
                  <a:t>Select() in an sorted array can be done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time. </a:t>
                </a:r>
              </a:p>
              <a:p>
                <a:pPr lvl="1"/>
                <a:r>
                  <a:rPr lang="en-US" dirty="0"/>
                  <a:t>However, an array does not support dynamic operations (insert/delete) efficiently.  That’s augmented BST is a better data structure in this case.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7D530-9B4A-4B0B-AB4C-4C36BEE5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000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79D-F0B9-417D-A6CB-30C9EEDA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7DC2-6513-4A32-A867-D0729412C0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example of augmenting data structures</a:t>
            </a:r>
          </a:p>
          <a:p>
            <a:r>
              <a:rPr lang="en-US" dirty="0"/>
              <a:t>In general, the augmented information can be quite complicated</a:t>
            </a:r>
          </a:p>
          <a:p>
            <a:pPr lvl="1"/>
            <a:r>
              <a:rPr lang="en-US" dirty="0"/>
              <a:t>Can be a separate data structure! </a:t>
            </a:r>
          </a:p>
          <a:p>
            <a:r>
              <a:rPr lang="en-US" dirty="0"/>
              <a:t>Need to consider how to maintain such information under dynamic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0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333B-C3F7-473F-9544-A85F454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Binary tree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797C-B811-4154-8502-B283D88E7C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 binary tree is a rooted tree</a:t>
            </a:r>
          </a:p>
          <a:p>
            <a:pPr lvl="1"/>
            <a:r>
              <a:rPr lang="en-US" altLang="en-US" dirty="0"/>
              <a:t>where each node has at most 2 children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Represented by a linked data structure</a:t>
            </a:r>
          </a:p>
          <a:p>
            <a:endParaRPr lang="en-US" altLang="en-US" dirty="0"/>
          </a:p>
          <a:p>
            <a:r>
              <a:rPr lang="en-US" altLang="en-US" dirty="0"/>
              <a:t>Each node contains at least fields:</a:t>
            </a:r>
          </a:p>
          <a:p>
            <a:pPr lvl="1"/>
            <a:r>
              <a:rPr lang="en-US" altLang="en-US" i="1" dirty="0"/>
              <a:t>Key  </a:t>
            </a:r>
          </a:p>
          <a:p>
            <a:pPr lvl="1"/>
            <a:r>
              <a:rPr lang="en-US" altLang="en-US" i="1" dirty="0"/>
              <a:t>Left</a:t>
            </a:r>
          </a:p>
          <a:p>
            <a:pPr lvl="1"/>
            <a:r>
              <a:rPr lang="en-US" altLang="en-US" i="1" dirty="0"/>
              <a:t>Right</a:t>
            </a:r>
          </a:p>
          <a:p>
            <a:pPr lvl="1"/>
            <a:r>
              <a:rPr lang="en-US" altLang="en-US" i="1" dirty="0"/>
              <a:t>Parent</a:t>
            </a:r>
          </a:p>
          <a:p>
            <a:endParaRPr lang="en-US" dirty="0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4B5ACFD5-68C1-4E85-9559-BBA13B63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>
                <a:solidFill>
                  <a:srgbClr val="700000"/>
                </a:solidFill>
              </a:rPr>
              <a:t>3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085B60CE-7B2E-4C93-BE9F-4ED91954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2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0A6DF7FD-99F9-407B-BAB6-8F1C6732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FDADDEE-3283-4D4E-A9E8-C9C505A58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34FA4A9-15D3-4034-A501-498C64A35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772C1-FE6B-4AB5-8A27-1472B1F9B5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95400"/>
                <a:ext cx="10744200" cy="1059180"/>
              </a:xfrm>
            </p:spPr>
            <p:txBody>
              <a:bodyPr/>
              <a:lstStyle/>
              <a:p>
                <a:r>
                  <a:rPr lang="en-US" dirty="0"/>
                  <a:t>From root, following left pointers, we will visit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772C1-FE6B-4AB5-8A27-1472B1F9B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95400"/>
                <a:ext cx="10744200" cy="1059180"/>
              </a:xfrm>
              <a:blipFill>
                <a:blip r:embed="rId2"/>
                <a:stretch>
                  <a:fillRect l="-511" t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3">
            <a:extLst>
              <a:ext uri="{FF2B5EF4-FFF2-40B4-BE49-F238E27FC236}">
                <a16:creationId xmlns:a16="http://schemas.microsoft.com/office/drawing/2014/main" id="{67CDFE0D-C4DE-4D83-8AAC-25B5A09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5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611ABB0-6F9E-4EBA-A0D7-E323C14B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18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1EEA953-CC05-4F72-B74B-20E5CEF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891F00D-7DDB-40B6-A9BE-52A2D990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BF7D079-A7E2-495F-A092-64F0B371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59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6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C9C6105-0DB4-40A9-BC37-97BB0B60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356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040AA3C-E47C-4EF6-A026-B22BBC7D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BFE63B7-5252-4C24-A1BB-EA5DEFC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D045127-0186-45B1-8202-AD94B27A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CA85B6A-009B-45F1-88AA-0E723119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9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FD02FC07-5707-431C-B5C4-F24F7BBA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17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E4ECC4F0-3319-4AAB-9035-B226E589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20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55FAC64-2D62-442E-A9F2-E958CE44B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5458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47F1264-AB09-4DC6-A969-EB7C6332D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11658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26C211A-D720-4875-9C4D-0F7A95D06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A0CAEE1-C63B-42F2-A73B-E3D68111E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CF99E8E5-FE3D-4451-A7C6-7CCDBF61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1658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4F694BE-6B7B-4250-9701-1193A09E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071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1FF17AF-1005-41BB-BD98-365D5248A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11988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640E8DC-5F95-406F-B77B-8111887EE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5458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B0AE291-0B3B-4130-968D-0ACF19D3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9DF97C74-CD18-4090-990A-F076EEBA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333B-C3F7-473F-9544-A85F454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797C-B811-4154-8502-B283D88E7C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25200" cy="5181600"/>
          </a:xfrm>
        </p:spPr>
        <p:txBody>
          <a:bodyPr/>
          <a:lstStyle/>
          <a:p>
            <a:r>
              <a:rPr lang="en-US" altLang="en-US" dirty="0"/>
              <a:t>A binary tree is a rooted tree where</a:t>
            </a:r>
          </a:p>
          <a:p>
            <a:pPr lvl="1"/>
            <a:r>
              <a:rPr lang="en-US" altLang="en-US" dirty="0"/>
              <a:t>each node has at most 2 children </a:t>
            </a:r>
          </a:p>
          <a:p>
            <a:r>
              <a:rPr lang="en-US" dirty="0"/>
              <a:t>A node is the root of the tree</a:t>
            </a:r>
          </a:p>
          <a:p>
            <a:pPr lvl="1"/>
            <a:r>
              <a:rPr lang="en-US" dirty="0"/>
              <a:t>if its parent is Nil</a:t>
            </a:r>
          </a:p>
          <a:p>
            <a:r>
              <a:rPr lang="en-US" dirty="0"/>
              <a:t>A node is a leaf </a:t>
            </a:r>
          </a:p>
          <a:p>
            <a:pPr lvl="1"/>
            <a:r>
              <a:rPr lang="en-US" dirty="0"/>
              <a:t>if both children are Nil </a:t>
            </a:r>
          </a:p>
          <a:p>
            <a:r>
              <a:rPr lang="en-US" dirty="0"/>
              <a:t>Left sub-tree, right sub-tree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700000"/>
                </a:solidFill>
              </a:rPr>
              <a:t>complete binary tree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binary tree</a:t>
            </a:r>
          </a:p>
          <a:p>
            <a:pPr lvl="1"/>
            <a:r>
              <a:rPr lang="en-US" dirty="0"/>
              <a:t>where each node has two children other than leaves </a:t>
            </a:r>
          </a:p>
          <a:p>
            <a:pPr lvl="1"/>
            <a:r>
              <a:rPr lang="en-US" dirty="0"/>
              <a:t>and each level (except possibly last level) is filled, and all nodes are as left as possible.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D9D34C-D96B-42C6-AE4C-2A1AEFF7DE19}"/>
              </a:ext>
            </a:extLst>
          </p:cNvPr>
          <p:cNvGrpSpPr/>
          <p:nvPr/>
        </p:nvGrpSpPr>
        <p:grpSpPr>
          <a:xfrm>
            <a:off x="7543801" y="1905000"/>
            <a:ext cx="2518543" cy="2707990"/>
            <a:chOff x="6244457" y="1828800"/>
            <a:chExt cx="2518543" cy="270799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4B5ACFD5-68C1-4E85-9559-BBA13B63B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94" y="1828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>
                  <a:solidFill>
                    <a:srgbClr val="700000"/>
                  </a:solidFill>
                </a:rPr>
                <a:t>3</a:t>
              </a: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085B60CE-7B2E-4C93-BE9F-4ED91954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494" y="2971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2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0A6DF7FD-99F9-407B-BAB6-8F1C6732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294" y="2971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FDADDEE-3283-4D4E-A9E8-C9C505A58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8494" y="23622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34FA4A9-15D3-4034-A501-498C64A35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5294" y="3467100"/>
              <a:ext cx="2286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E3482F36-2662-442C-BD1C-6D8C49CA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2102" y="346999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36887851-CF64-44BF-9123-F22B4D35B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8094" y="344805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B22520B-5FE9-4E19-BA88-259DF346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3794" y="2294934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1471BB75-68D9-4CF4-9D1C-8160B5277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0980" y="3489040"/>
              <a:ext cx="2286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7D62014-BAD9-4FBA-9B56-E0739601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457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5</a:t>
              </a: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CCC66AB0-3C2C-4555-8CED-563FAA16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294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12</a:t>
              </a: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4A5DB80A-B527-42DD-9C5E-10A6653B5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5694" y="4059226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</a:t>
              </a: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F957756-B39B-4E02-A2B4-917D5235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E71AB0-D6BD-A896-6B75-DF46DDDC4441}"/>
                  </a:ext>
                </a:extLst>
              </p14:cNvPr>
              <p14:cNvContentPartPr/>
              <p14:nvPr/>
            </p14:nvContentPartPr>
            <p14:xfrm>
              <a:off x="7002360" y="845280"/>
              <a:ext cx="3811680" cy="416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E71AB0-D6BD-A896-6B75-DF46DDDC4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3000" y="835920"/>
                <a:ext cx="3830400" cy="41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9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68CF-253E-4879-AED2-318ADFDA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5C9EE-51AE-4B53-B350-F7D66905EE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383424"/>
                <a:ext cx="9601200" cy="3417176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rgbClr val="0070C0"/>
                    </a:solidFill>
                  </a:rPr>
                  <a:t>Binary-search-tree property</a:t>
                </a:r>
              </a:p>
              <a:p>
                <a:pPr lvl="1"/>
                <a:r>
                  <a:rPr lang="en-US" altLang="en-US" dirty="0"/>
                  <a:t>For any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,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</m:oMath>
                </a14:m>
                <a:r>
                  <a:rPr lang="en-US" altLang="en-US" dirty="0"/>
                  <a:t>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en-US" dirty="0"/>
                  <a:t> and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</m:oMath>
                </a14:m>
                <a:r>
                  <a:rPr lang="en-US" altLang="en-US" dirty="0"/>
                  <a:t>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sz="700" dirty="0"/>
                  <a:t>	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A binary tree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is a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binary search tree </a:t>
                </a:r>
                <a:r>
                  <a:rPr lang="en-US" altLang="en-US" dirty="0"/>
                  <a:t>(BST) if </a:t>
                </a:r>
              </a:p>
              <a:p>
                <a:pPr lvl="1"/>
                <a:r>
                  <a:rPr lang="en-US" altLang="en-US" dirty="0"/>
                  <a:t>it satisfies the binary search tree property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5C9EE-51AE-4B53-B350-F7D66905E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383424"/>
                <a:ext cx="9601200" cy="3417176"/>
              </a:xfrm>
              <a:blipFill>
                <a:blip r:embed="rId2"/>
                <a:stretch>
                  <a:fillRect l="-57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54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2C1-FE6B-4AB5-8A27-1472B1F9B5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9585434" cy="1059180"/>
          </a:xfrm>
        </p:spPr>
        <p:txBody>
          <a:bodyPr/>
          <a:lstStyle/>
          <a:p>
            <a:r>
              <a:rPr lang="en-US" dirty="0"/>
              <a:t>A valid BST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3F15A-842D-46F9-9682-E155E40B2144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7CDFE0D-C4DE-4D83-8AAC-25B5A098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611ABB0-6F9E-4EBA-A0D7-E323C14B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81EEA953-CC05-4F72-B74B-20E5CEF6D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891F00D-7DDB-40B6-A9BE-52A2D990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BF7D079-A7E2-495F-A092-64F0B371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C9C6105-0DB4-40A9-BC37-97BB0B60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040AA3C-E47C-4EF6-A026-B22BBC7D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BFE63B7-5252-4C24-A1BB-EA5DEFC5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D045127-0186-45B1-8202-AD94B27A4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CA85B6A-009B-45F1-88AA-0E723119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FD02FC07-5707-431C-B5C4-F24F7BBA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E4ECC4F0-3319-4AAB-9035-B226E589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55FAC64-2D62-442E-A9F2-E958CE44B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C47F1264-AB09-4DC6-A969-EB7C6332D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826C211A-D720-4875-9C4D-0F7A95D06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A0CAEE1-C63B-42F2-A73B-E3D68111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F99E8E5-FE3D-4451-A7C6-7CCDBF612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4F694BE-6B7B-4250-9701-1193A09E6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1FF17AF-1005-41BB-BD98-365D5248A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640E8DC-5F95-406F-B77B-8111887EE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B0AE291-0B3B-4130-968D-0ACF19D3F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DF97C74-CD18-4090-990A-F076EEBA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798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20138</TotalTime>
  <Words>2629</Words>
  <Application>Microsoft Office PowerPoint</Application>
  <PresentationFormat>Widescreen</PresentationFormat>
  <Paragraphs>589</Paragraphs>
  <Slides>47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Origin</vt:lpstr>
      <vt:lpstr>1_Custom Design</vt:lpstr>
      <vt:lpstr>Custom Design</vt:lpstr>
      <vt:lpstr>DSC40B: Theoretical Foundations of Data Science II </vt:lpstr>
      <vt:lpstr>(Dynamic) Set operations</vt:lpstr>
      <vt:lpstr>Today</vt:lpstr>
      <vt:lpstr>Part A: What is binary search tree? </vt:lpstr>
      <vt:lpstr>First: Binary tree  </vt:lpstr>
      <vt:lpstr>Example</vt:lpstr>
      <vt:lpstr>Binary tree </vt:lpstr>
      <vt:lpstr>Binary search tree (BST) </vt:lpstr>
      <vt:lpstr>Example</vt:lpstr>
      <vt:lpstr>Example</vt:lpstr>
      <vt:lpstr>Properties</vt:lpstr>
      <vt:lpstr>Properties</vt:lpstr>
      <vt:lpstr>Part B: Operations in BST </vt:lpstr>
      <vt:lpstr>Search operation</vt:lpstr>
      <vt:lpstr>Tree-search algorithm, recursive version</vt:lpstr>
      <vt:lpstr>Tree-search algorithm, recursive version</vt:lpstr>
      <vt:lpstr>Tree-search algorithm, recursive version</vt:lpstr>
      <vt:lpstr>Tree-search: iterative version</vt:lpstr>
      <vt:lpstr>Minimum / Maximum</vt:lpstr>
      <vt:lpstr>Minimum / Maximum</vt:lpstr>
      <vt:lpstr>Minimum / Maximum</vt:lpstr>
      <vt:lpstr>Tree-insert </vt:lpstr>
      <vt:lpstr>Examples</vt:lpstr>
      <vt:lpstr>Tree-insert </vt:lpstr>
      <vt:lpstr>Tree-insert </vt:lpstr>
      <vt:lpstr>Summary: BST is good for both static and dynamic operations</vt:lpstr>
      <vt:lpstr>Part C: Balanced binary search tree</vt:lpstr>
      <vt:lpstr>Good tree </vt:lpstr>
      <vt:lpstr>Bad Tree</vt:lpstr>
      <vt:lpstr>Balanced binary search tree</vt:lpstr>
      <vt:lpstr>Rotation operation</vt:lpstr>
      <vt:lpstr>With balanced BST </vt:lpstr>
      <vt:lpstr>Part D:  Select queries augmenting data structure </vt:lpstr>
      <vt:lpstr>PowerPoint Presentation</vt:lpstr>
      <vt:lpstr>BST</vt:lpstr>
      <vt:lpstr>PowerPoint Presentation</vt:lpstr>
      <vt:lpstr>In particular, </vt:lpstr>
      <vt:lpstr>How do we augment a BST T? </vt:lpstr>
      <vt:lpstr>An example </vt:lpstr>
      <vt:lpstr>How do we augment a BST T? </vt:lpstr>
      <vt:lpstr>How to set up size information ? </vt:lpstr>
      <vt:lpstr>How to setup size information? </vt:lpstr>
      <vt:lpstr>How to perform select with aug-BST? </vt:lpstr>
      <vt:lpstr>PowerPoint Presentation</vt:lpstr>
      <vt:lpstr>Are we done? </vt:lpstr>
      <vt:lpstr>Summary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1307</cp:revision>
  <dcterms:created xsi:type="dcterms:W3CDTF">2006-08-16T00:00:00Z</dcterms:created>
  <dcterms:modified xsi:type="dcterms:W3CDTF">2023-04-28T15:18:02Z</dcterms:modified>
</cp:coreProperties>
</file>