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1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1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1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tif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4">
              <a:defRPr sz="13200"/>
            </a:pPr>
          </a:p>
        </p:txBody>
      </p:sp>
      <p:sp>
        <p:nvSpPr>
          <p:cNvPr id="171" name="Unsupervised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Unsupervised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Defin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Definition</a:t>
            </a:r>
          </a:p>
        </p:txBody>
      </p:sp>
      <p:sp>
        <p:nvSpPr>
          <p:cNvPr id="175" name="No labels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labels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Rely on our ‘prior’ knowledge (upto some extent)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Structure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Hidden patterns, analysing features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1250" y="3067050"/>
            <a:ext cx="4787900" cy="473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Image"/>
          <p:cNvGrpSpPr/>
          <p:nvPr/>
        </p:nvGrpSpPr>
        <p:grpSpPr>
          <a:xfrm>
            <a:off x="565085" y="1635648"/>
            <a:ext cx="11874632" cy="6482305"/>
            <a:chOff x="0" y="0"/>
            <a:chExt cx="11874630" cy="6482304"/>
          </a:xfrm>
        </p:grpSpPr>
        <p:pic>
          <p:nvPicPr>
            <p:cNvPr id="1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062" t="8460" r="4769" b="1758"/>
            <a:stretch>
              <a:fillRect/>
            </a:stretch>
          </p:blipFill>
          <p:spPr>
            <a:xfrm>
              <a:off x="215899" y="139699"/>
              <a:ext cx="11442831" cy="5923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11874632" cy="64823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183" name="Some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Some Algorithms</a:t>
            </a:r>
          </a:p>
        </p:txBody>
      </p:sp>
      <p:sp>
        <p:nvSpPr>
          <p:cNvPr id="184" name="K-means Clustering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K-means Clustering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Hierarchical Clustering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DBSCAN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Expectation - Maximisation algorithm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Generative Adversarial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187" name="K - means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 - means clustering</a:t>
            </a:r>
          </a:p>
        </p:txBody>
      </p:sp>
      <p:sp>
        <p:nvSpPr>
          <p:cNvPr id="188" name="D = [x1 , x2 , ….. , xn], k centres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 = [x</a:t>
            </a:r>
            <a:r>
              <a:rPr baseline="-5998"/>
              <a:t>1 </a:t>
            </a:r>
            <a:r>
              <a:t>, x</a:t>
            </a:r>
            <a:r>
              <a:rPr baseline="-5998"/>
              <a:t>2</a:t>
            </a:r>
            <a:r>
              <a:t> , ….. , x</a:t>
            </a:r>
            <a:r>
              <a:rPr baseline="-5998"/>
              <a:t>n</a:t>
            </a:r>
            <a:r>
              <a:t>], k centres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Cost function J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Minimisation technique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Initialisation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Update step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Means, Centres, centroids are all equivalent terms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Text</a:t>
            </a:r>
          </a:p>
        </p:txBody>
      </p:sp>
      <p:sp>
        <p:nvSpPr>
          <p:cNvPr id="191" name="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Algorithm</a:t>
            </a:r>
          </a:p>
        </p:txBody>
      </p:sp>
      <p:sp>
        <p:nvSpPr>
          <p:cNvPr id="192" name="Given: N datapoints and k - means(m1, m2, …., mk)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Given: N datapoints and k - means(m</a:t>
            </a:r>
            <a:r>
              <a:rPr baseline="-5998"/>
              <a:t>1</a:t>
            </a:r>
            <a:r>
              <a:t>, m</a:t>
            </a:r>
            <a:r>
              <a:rPr baseline="-5998"/>
              <a:t>2</a:t>
            </a:r>
            <a:r>
              <a:t>, …., m</a:t>
            </a:r>
            <a:r>
              <a:rPr baseline="-5998"/>
              <a:t>k</a:t>
            </a:r>
            <a:r>
              <a:t>)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Assign each datapoint {x</a:t>
            </a:r>
            <a:r>
              <a:rPr baseline="-5998"/>
              <a:t>i</a:t>
            </a:r>
            <a:r>
              <a:t>} to closest mean point.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Calculate J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Repeat above process(for n-epochs) till convergence.</a:t>
            </a:r>
          </a:p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Trick to find convergence: Plot J v/s epoch.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K-means_convergence.gif" descr="K-means_convergenc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316" y="946150"/>
            <a:ext cx="8089901" cy="786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