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701ab8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f701ab8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701ab8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701ab8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f701ab8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f701ab8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f701ab8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f701ab8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f701ab82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f701ab82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701ab82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701ab82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701ab82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701ab82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1905.0977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TIP : Speech2Face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face behind a voice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</a:rPr>
              <a:t>                               </a:t>
            </a:r>
            <a:r>
              <a:rPr b="1" lang="en" sz="3200">
                <a:solidFill>
                  <a:srgbClr val="D9D9D9"/>
                </a:solidFill>
              </a:rPr>
              <a:t> </a:t>
            </a:r>
            <a:r>
              <a:rPr b="1" lang="en" sz="3200" u="sng">
                <a:solidFill>
                  <a:srgbClr val="D9D9D9"/>
                </a:solidFill>
              </a:rPr>
              <a:t>Introduction</a:t>
            </a:r>
            <a:endParaRPr b="1" sz="3200">
              <a:solidFill>
                <a:srgbClr val="D9D9D9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When we listen to a person speaking without seeing his/her face, on the phone, or on the radio, we often build a mental model for the way the person looks.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There is a strong connection between speech and appearance, part of which is a direct result of the mechanics of speech production: age, gender (which affects the pitch of our voice), the shape of the mouth, facial bone structure, thin or full lips—all can affect the sound we generate.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In addition, other voice-appearance correlations stem from the way in which we talk: language, accent, speed, pronunciations—such properties of speech are often shared among nationalities and cultures, which can in turn translate to common physical features.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                                     </a:t>
            </a:r>
            <a:r>
              <a:rPr b="1" lang="en" sz="3400" u="sng">
                <a:solidFill>
                  <a:srgbClr val="CCCCCC"/>
                </a:solidFill>
              </a:rPr>
              <a:t>Aim</a:t>
            </a:r>
            <a:r>
              <a:rPr lang="en" sz="3400">
                <a:solidFill>
                  <a:srgbClr val="CCCCCC"/>
                </a:solidFill>
              </a:rPr>
              <a:t> :</a:t>
            </a:r>
            <a:endParaRPr sz="3400">
              <a:solidFill>
                <a:srgbClr val="CCCCCC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</a:t>
            </a:r>
            <a:r>
              <a:rPr lang="en" sz="2000"/>
              <a:t>o study to what extent we can infer how a person looks from the way they talk.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From a short input audio segment of a person speaking, our method directly reconstructs an image of the person’s face in a canonical form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Since there can’t be a one to one matching between voices and faces , our goal is not to predict a recognizable image of the exact face, but rather to capture dominant facial traits of the person that are correlated with the input speech.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solidFill>
                  <a:srgbClr val="CCCCCC"/>
                </a:solidFill>
              </a:rPr>
              <a:t>Methodology</a:t>
            </a:r>
            <a:r>
              <a:rPr lang="en" sz="3300">
                <a:solidFill>
                  <a:srgbClr val="CCCCCC"/>
                </a:solidFill>
              </a:rPr>
              <a:t> :</a:t>
            </a:r>
            <a:endParaRPr sz="3300">
              <a:solidFill>
                <a:srgbClr val="CCCCCC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design a neural network model that takes the complex spectrogram of a short speech segment as input and predicts a feature vector representing the face.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specifically, face information is represented by a 4096-D feature that is extracted from the penultimate layer (i.e., one layer prior to the classification layer) of a pre-trained face recognition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decode the predicted face feature into a canonical image of the person’s face using a separately trained reconstruction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train our model, we use the AVSpeech dataset [14], comprised of millions of video segments from YouTube with more than 100,000 different people speaking.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 u="sng">
                <a:solidFill>
                  <a:srgbClr val="CCCCCC"/>
                </a:solidFill>
              </a:rPr>
              <a:t>Pipeline</a:t>
            </a:r>
            <a:r>
              <a:rPr b="1" lang="en" sz="3200">
                <a:solidFill>
                  <a:srgbClr val="CCCCCC"/>
                </a:solidFill>
              </a:rPr>
              <a:t> :</a:t>
            </a:r>
            <a:endParaRPr b="1" sz="3200">
              <a:solidFill>
                <a:srgbClr val="CCCCCC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Speech2Face pipeline, will consist of two main components: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1) a voice encoder, which takes a complex spectrogram of speech as input, and predicts a low-dimensional face feature that would correspond to the associated face; and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 a face decoder, which takes as input the face feature and produces an image of the face in a canonical form (frontal-facing and with neutral expression).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During training, the face decoder is fixed, and we train only the voice encoder that predicts the face feature. The voice encoder is a model we designed and trained, while we used a face decoder model proposed by in a paper by Cole et 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 u="sng">
                <a:solidFill>
                  <a:srgbClr val="CCCCCC"/>
                </a:solidFill>
              </a:rPr>
              <a:t>Illustration of pipeline</a:t>
            </a:r>
            <a:r>
              <a:rPr b="1" lang="en" sz="3200">
                <a:solidFill>
                  <a:srgbClr val="CCCCCC"/>
                </a:solidFill>
              </a:rPr>
              <a:t> :</a:t>
            </a:r>
            <a:endParaRPr b="1" sz="3200">
              <a:solidFill>
                <a:srgbClr val="CCCCCC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4350"/>
            <a:ext cx="9144001" cy="39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							</a:t>
            </a:r>
            <a:r>
              <a:rPr b="1" lang="en" sz="3200" u="sng">
                <a:solidFill>
                  <a:srgbClr val="CCCCCC"/>
                </a:solidFill>
              </a:rPr>
              <a:t>Example</a:t>
            </a:r>
            <a:r>
              <a:rPr b="1" lang="en">
                <a:solidFill>
                  <a:srgbClr val="CCCCCC"/>
                </a:solidFill>
              </a:rPr>
              <a:t> :</a:t>
            </a:r>
            <a:endParaRPr b="1">
              <a:solidFill>
                <a:srgbClr val="CCCCCC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50" y="617525"/>
            <a:ext cx="7379126" cy="440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						</a:t>
            </a:r>
            <a:r>
              <a:rPr b="1" lang="en" sz="3200" u="sng">
                <a:solidFill>
                  <a:srgbClr val="CCCCCC"/>
                </a:solidFill>
              </a:rPr>
              <a:t>References</a:t>
            </a:r>
            <a:r>
              <a:rPr b="1" lang="en" sz="3200">
                <a:solidFill>
                  <a:srgbClr val="CCCCCC"/>
                </a:solidFill>
              </a:rPr>
              <a:t> :</a:t>
            </a:r>
            <a:endParaRPr b="1" sz="3200">
              <a:solidFill>
                <a:srgbClr val="CCCCCC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Speech2Face: Learning the Face Behind a Voice </a:t>
            </a:r>
            <a:r>
              <a:rPr lang="en">
                <a:solidFill>
                  <a:srgbClr val="CCCCCC"/>
                </a:solidFill>
              </a:rPr>
              <a:t>-</a:t>
            </a:r>
            <a:r>
              <a:rPr lang="en" u="sng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https://arxiv.org/pdf/1905.09773.pdf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F. Cole, D. Belanger, D. Krishnan, A. Sarna, I. Mosseri, and W. T. Freeman. Synthesizing normalized faces from facial identity features. In IEEE Conference on Computer Vision and Pattern Recognition (CVPR), 2017.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