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586"/>
  </p:normalViewPr>
  <p:slideViewPr>
    <p:cSldViewPr snapToGrid="0" snapToObjects="1">
      <p:cViewPr>
        <p:scale>
          <a:sx n="119" d="100"/>
          <a:sy n="119" d="100"/>
        </p:scale>
        <p:origin x="-80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8337-05F7-F647-8AA2-A7AFC2B3ED4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2C67-60D5-E245-B67E-2234F110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5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2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6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13EA-4381-5644-B137-E4BE2B795C4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1302-5E0A-CA42-8F3A-F0ED6F05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817057" y="1704745"/>
            <a:ext cx="1703540" cy="1240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520597" y="3526985"/>
            <a:ext cx="1703540" cy="1240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111912" y="3526985"/>
            <a:ext cx="1703540" cy="1240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DCDCD"/>
                </a:solidFill>
              </a:rPr>
              <a:t>$$</a:t>
            </a:r>
          </a:p>
        </p:txBody>
      </p:sp>
      <p:sp>
        <p:nvSpPr>
          <p:cNvPr id="25" name="Circular Arrow 24"/>
          <p:cNvSpPr/>
          <p:nvPr/>
        </p:nvSpPr>
        <p:spPr>
          <a:xfrm>
            <a:off x="5708948" y="1983422"/>
            <a:ext cx="1934965" cy="2570377"/>
          </a:xfrm>
          <a:prstGeom prst="circularArrow">
            <a:avLst>
              <a:gd name="adj1" fmla="val 7836"/>
              <a:gd name="adj2" fmla="val 1142319"/>
              <a:gd name="adj3" fmla="val 20556229"/>
              <a:gd name="adj4" fmla="val 16614633"/>
              <a:gd name="adj5" fmla="val 7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4584886">
            <a:off x="3812642" y="1659633"/>
            <a:ext cx="1934965" cy="2570377"/>
          </a:xfrm>
          <a:prstGeom prst="circularArrow">
            <a:avLst>
              <a:gd name="adj1" fmla="val 7836"/>
              <a:gd name="adj2" fmla="val 1142319"/>
              <a:gd name="adj3" fmla="val 20556229"/>
              <a:gd name="adj4" fmla="val 16614633"/>
              <a:gd name="adj5" fmla="val 7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7334258">
            <a:off x="4487893" y="3163531"/>
            <a:ext cx="1934965" cy="2570377"/>
          </a:xfrm>
          <a:prstGeom prst="circularArrow">
            <a:avLst>
              <a:gd name="adj1" fmla="val 7836"/>
              <a:gd name="adj2" fmla="val 1142319"/>
              <a:gd name="adj3" fmla="val 20556229"/>
              <a:gd name="adj4" fmla="val 16614633"/>
              <a:gd name="adj5" fmla="val 7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43" b="92679" l="10000" r="90000">
                        <a14:foregroundMark x1="36705" y1="30536" x2="36705" y2="30536"/>
                        <a14:foregroundMark x1="29091" y1="59643" x2="29091" y2="60000"/>
                        <a14:foregroundMark x1="18409" y1="39821" x2="18409" y2="39821"/>
                        <a14:foregroundMark x1="17727" y1="66250" x2="17727" y2="66607"/>
                        <a14:foregroundMark x1="52045" y1="18929" x2="52045" y2="18929"/>
                        <a14:foregroundMark x1="69318" y1="33393" x2="69318" y2="33393"/>
                        <a14:foregroundMark x1="71932" y1="60536" x2="71932" y2="60536"/>
                        <a14:foregroundMark x1="71932" y1="60536" x2="71932" y2="60536"/>
                        <a14:foregroundMark x1="82500" y1="69107" x2="82500" y2="69107"/>
                        <a14:foregroundMark x1="80909" y1="40893" x2="80909" y2="40893"/>
                        <a14:foregroundMark x1="51250" y1="4643" x2="51250" y2="46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2820" y="1614200"/>
            <a:ext cx="1872013" cy="11912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400" y1="59444" x2="48400" y2="59444"/>
                        <a14:foregroundMark x1="28100" y1="40093" x2="28100" y2="40093"/>
                        <a14:foregroundMark x1="41900" y1="30926" x2="41900" y2="30926"/>
                        <a14:foregroundMark x1="58300" y1="30463" x2="58300" y2="30463"/>
                        <a14:foregroundMark x1="71000" y1="40556" x2="71000" y2="40556"/>
                        <a14:foregroundMark x1="64900" y1="56852" x2="64900" y2="56852"/>
                        <a14:foregroundMark x1="34700" y1="56852" x2="34700" y2="56852"/>
                        <a14:foregroundMark x1="43500" y1="55833" x2="43500" y2="55833"/>
                        <a14:foregroundMark x1="51000" y1="62222" x2="51000" y2="62222"/>
                        <a14:foregroundMark x1="50500" y1="65556" x2="50500" y2="65556"/>
                        <a14:foregroundMark x1="50000" y1="67593" x2="50000" y2="67593"/>
                        <a14:backgroundMark x1="36900" y1="63981" x2="36900" y2="63981"/>
                        <a14:backgroundMark x1="55000" y1="61481" x2="55000" y2="61481"/>
                        <a14:backgroundMark x1="48400" y1="63981" x2="48400" y2="63981"/>
                      </a14:backgroundRemoval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833" y="3351487"/>
            <a:ext cx="1598964" cy="17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2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marlin rushing</dc:creator>
  <cp:lastModifiedBy>marlin rushing</cp:lastModifiedBy>
  <cp:revision>3</cp:revision>
  <dcterms:created xsi:type="dcterms:W3CDTF">2021-03-13T18:35:10Z</dcterms:created>
  <dcterms:modified xsi:type="dcterms:W3CDTF">2021-03-13T19:02:22Z</dcterms:modified>
</cp:coreProperties>
</file>