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44f847ab0_0_1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44f847a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44f847ab0_0_15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44f847a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44f847ab0_0_16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44f847ab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44f847ab0_0_1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44f847ab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4f847ab0_0_1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4f847ab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4f847ab0_0_17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44f847ab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44f847ab0_0_17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44f847ab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44f847ab0_0_18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44f847ab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44f847ab0_0_19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44f847ab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493a4e862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493a4e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4f847ab0_0_9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4f847a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493a4e862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493a4e8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493a4ea85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493a4e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493a4ea85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493a4ea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493a4ea85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493a4ea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493a4ea85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493a4ea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493a4ea85_0_2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493a4ea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493a4ea85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493a4ea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44f847ab0_0_11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44f847ab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44f847ab0_0_10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44f847ab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44f847ab0_0_10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44f847a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44f847ab0_0_1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44f847a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4f847ab0_0_12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44f847ab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4f847ab0_0_1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4f847ab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44f847ab0_0_1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44f847ab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44f847ab0_0_14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44f847ab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Linux Scheduler: A Decade of Wasted Cores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Saúl Fernández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balanceo (cont)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986434"/>
            <a:ext cx="8368200" cy="47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cada nivel, un core del dominio de </a:t>
            </a:r>
            <a:r>
              <a:rPr lang="es"/>
              <a:t>planificación</a:t>
            </a:r>
            <a:r>
              <a:rPr lang="es"/>
              <a:t> ejecuta el algoritmo.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primer core Idle, si no hay idle, el primer core del grupo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computa la carga media de carga grupo dentro del dominio y se balancea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busca el grupo con mayor carga y se le roban threads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Optimizaciones </a:t>
            </a:r>
            <a:r>
              <a:rPr lang="es"/>
              <a:t>energéticas</a:t>
            </a:r>
            <a:r>
              <a:rPr lang="es"/>
              <a:t>: Tickless cores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Solo se despiertan cuando otro core entra en “sobrecarga”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Uno de los tickless cores (NOHZ balancer) despierta y ocupa al resto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Group Imbalance Bug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Aparece cuando en una </a:t>
            </a:r>
            <a:r>
              <a:rPr lang="es"/>
              <a:t>máquina</a:t>
            </a:r>
            <a:r>
              <a:rPr lang="es"/>
              <a:t> se ejecutan procesos single thread y al menos un proceso </a:t>
            </a:r>
            <a:r>
              <a:rPr lang="es"/>
              <a:t>multi thread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nodos numa del proceso ST muestran un core cargado y el resto con muy poca carga o Idle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resto de nodos llegan a estar sobrecargados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Group Imbalance Bug (cont)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6433"/>
            <a:ext cx="8839204" cy="238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Group Imbalance Bug (cont)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Dentro de cada nodo no se puede balancear (solo hay un thread)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se roban threads de otros nodos numa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comparar las cargas medias, el nodo con el ST supera a los nodos con MT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cores Idle permanecen Idle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Group Imbalance Bug (Solucion)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 el algoritmo de balanceo, se comparan cargas </a:t>
            </a:r>
            <a:r>
              <a:rPr lang="es"/>
              <a:t>mínimas</a:t>
            </a:r>
            <a:r>
              <a:rPr lang="es"/>
              <a:t>, no medias.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la carga </a:t>
            </a:r>
            <a:r>
              <a:rPr lang="es"/>
              <a:t>mínima</a:t>
            </a:r>
            <a:r>
              <a:rPr lang="es"/>
              <a:t> de un grupo es superior a la de otro, todos los nodos del primer grupo </a:t>
            </a:r>
            <a:r>
              <a:rPr lang="es"/>
              <a:t>están</a:t>
            </a:r>
            <a:r>
              <a:rPr lang="es"/>
              <a:t> </a:t>
            </a:r>
            <a:r>
              <a:rPr lang="es"/>
              <a:t>más</a:t>
            </a:r>
            <a:r>
              <a:rPr lang="es"/>
              <a:t> cargados que el </a:t>
            </a:r>
            <a:r>
              <a:rPr lang="es"/>
              <a:t>último</a:t>
            </a:r>
            <a:r>
              <a:rPr lang="es"/>
              <a:t> del segundo.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cores del primer nodo se vuelven a balancear por los dominios internos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688" y="1041400"/>
            <a:ext cx="38226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Scheduling Group Construction Bug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Supuesto: Creamos un proceso con muchos threads, pero lo forzamos a ejecutar solo en dos cores (tasksets). Además, los cores </a:t>
            </a:r>
            <a:r>
              <a:rPr lang="es"/>
              <a:t>están</a:t>
            </a:r>
            <a:r>
              <a:rPr lang="es"/>
              <a:t> en nodos numa a 2 saltos de distancia.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ejemplo, se quiere ejecutar en los cores de los nodos 1 y 2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Todos los threads inicialmente se crean en el mismo core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Queremos que se balancee la carga entre los dos cores, pero no ocurre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Scheduling Group Construction Bug (cont)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174" y="2114833"/>
            <a:ext cx="6067675" cy="197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87900" y="5005066"/>
            <a:ext cx="83682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Scheduling Groups: {0,1,2,4,6}, {1,2,3,4,5,7}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Scheduling Group Construction Bug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dos nodos </a:t>
            </a:r>
            <a:r>
              <a:rPr lang="es"/>
              <a:t>están</a:t>
            </a:r>
            <a:r>
              <a:rPr lang="es"/>
              <a:t> en los dos grupos de planificación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se comparan las cargas, se llega a la conclusión de que </a:t>
            </a:r>
            <a:r>
              <a:rPr lang="es"/>
              <a:t>están</a:t>
            </a:r>
            <a:r>
              <a:rPr lang="es"/>
              <a:t> balanceados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Solución: Cada nodo utiliza los grupos de planificación construidos desde su perspectiva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Ya no están juntos en los dos grupos de planificación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Overload on Wake Up Bug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thread se despierta en un core sobrecargado aun habiendo cores Idle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threads se despiertan en los nodos donde se duerme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 maximizar el uso de la </a:t>
            </a:r>
            <a:r>
              <a:rPr lang="es"/>
              <a:t>caché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 sale a cuentas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Pérdida</a:t>
            </a:r>
            <a:r>
              <a:rPr lang="es"/>
              <a:t> de rendimiento cuando hay muchos wait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Solo hay una regla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threads runnable se tienen que asignar a cores que estén Idle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siempre se cumple (cores idle durante segundos)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Degradación del rendimiento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herramientas convencionales no permiten detectar las causas del problema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veces ni siquiera que el problema ocurre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Overload on Wake Up Bug: Ejemplo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un nodo A se ejecuta una base de datos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Threads que duermen al de pocos ms (loggin, IRQ,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thread temporal se añade al mismo nodo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 balancear, se mueve la BBDD a un nodo B (short term idle)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nodo B permanece sobrecargado y el nodo A posiblemente Idle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BBDD duerme y despierta en el nodo B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Overload on Wake Up Bug: Ejemplo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26" y="2068300"/>
            <a:ext cx="7286925" cy="30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Overload on Wake Up Bug: Solución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se despierta un thread, no lo hace en el mismo nodo en el que se durmió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Mantener la caché no sale a cuentas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Tiene implicaciones </a:t>
            </a:r>
            <a:r>
              <a:rPr lang="es"/>
              <a:t>energéticas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 </a:t>
            </a:r>
            <a:r>
              <a:rPr lang="es"/>
              <a:t>política</a:t>
            </a:r>
            <a:r>
              <a:rPr lang="es"/>
              <a:t> solo se aplica si el sistema no permite que haya cores en estados de bajo rendimiento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Missing Scheduling Domain Bug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87900" y="1986433"/>
            <a:ext cx="8368200" cy="4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se deshabilita y se vuelve habilitar un core, se deja de balancear la carga entre nodos NUMA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Como todos los procesos descienden de root, tarde o temprano todos los procesos correrán en el mismo nodo.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Causa: Cada vez que se deshabilita o habilita un core, se regeneran los dominios de planificación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función que restaura los dominios entre grupos numa se </a:t>
            </a:r>
            <a:r>
              <a:rPr lang="es"/>
              <a:t>había</a:t>
            </a:r>
            <a:r>
              <a:rPr lang="es"/>
              <a:t> quitado durante una refactorización. (x138 en performance)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desarrolladas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Sanity Checker: Controlar la regla básica (Threads en cola y cores idle)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salta inmediatamente (comprueba short term idle)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Monitoriza partes del scheduler para comprobar si es un positivo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Controlar </a:t>
            </a:r>
            <a:r>
              <a:rPr lang="es"/>
              <a:t>periodos</a:t>
            </a:r>
            <a:r>
              <a:rPr lang="es"/>
              <a:t> =&gt; Minimizar overhead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Controlar migraciones, creaciones y destrucciones de threads (Syscalls)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Detectar el bug es probabilidad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vez detectado, se recaba </a:t>
            </a:r>
            <a:r>
              <a:rPr lang="es"/>
              <a:t>información</a:t>
            </a:r>
            <a:r>
              <a:rPr lang="es"/>
              <a:t> (20ms)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Mucho overhead (7%)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desarrolladas (cont)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87900" y="1986433"/>
            <a:ext cx="8368200" cy="46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Scheduler Visualization Tool</a:t>
            </a:r>
            <a:r>
              <a:rPr lang="es"/>
              <a:t>: Mostrar </a:t>
            </a:r>
            <a:r>
              <a:rPr lang="es"/>
              <a:t>gráficamente</a:t>
            </a:r>
            <a:r>
              <a:rPr lang="es"/>
              <a:t> el estado del scheduler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Tamaño de las colas de cada core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Carga de la cola de cada core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Cores que se han tenido en cuenta durante los balanceos de carga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Poco overhead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capturan los eventos observando syscalls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almacenan en un array con un tamaño fijado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Se puede llamar </a:t>
            </a:r>
            <a:r>
              <a:rPr lang="es"/>
              <a:t>también</a:t>
            </a:r>
            <a:r>
              <a:rPr lang="es"/>
              <a:t> bajo demanda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de los autores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87900" y="2004500"/>
            <a:ext cx="8510400" cy="4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Todos los bugs nacen de aplicar cada vez </a:t>
            </a:r>
            <a:r>
              <a:rPr lang="es"/>
              <a:t>más</a:t>
            </a:r>
            <a:r>
              <a:rPr lang="es"/>
              <a:t> optimizaciones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scheduler pasa de algo simple a algo “monstruoso”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Docenas de nuevos papers proponiendo mejoras respecto a elementos concretos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Imposible aplicar todas ellas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necesario replantear el diseño del scheduler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Diseño modular, un core y un conjunto de añadidos (sugerencias al core)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Importancia de las herramientas de visualización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Reflexiones propias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87900" y="2076674"/>
            <a:ext cx="8502300" cy="4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Desactualizado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Cores de alto y bajo rendimiento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Preguntas que yo </a:t>
            </a:r>
            <a:r>
              <a:rPr lang="es"/>
              <a:t>haría</a:t>
            </a: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un core se considera se considera overloaded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Que pasa si el 1st core es el sobrecargado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Críticas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Términos</a:t>
            </a:r>
            <a:r>
              <a:rPr lang="es"/>
              <a:t> que son demasiado </a:t>
            </a:r>
            <a:r>
              <a:rPr lang="es"/>
              <a:t>específicos</a:t>
            </a:r>
            <a:r>
              <a:rPr lang="es"/>
              <a:t> y no se entienden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se utilizan optimizaciones </a:t>
            </a:r>
            <a:r>
              <a:rPr lang="es"/>
              <a:t>específicas</a:t>
            </a:r>
            <a:r>
              <a:rPr lang="es"/>
              <a:t> de cada cpu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Cores en estado Idle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</a:t>
            </a:r>
            <a:r>
              <a:rPr lang="es"/>
              <a:t>cuánto</a:t>
            </a:r>
            <a:r>
              <a:rPr lang="es"/>
              <a:t> tiempo?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Poco tiempo =&gt; Aceptable (Cambios de contexto, bloqueos, etc)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Mucho tiempo =&gt; No intencional (Bugs)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detectarlos?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implican fallos en el sistema (todo funciona, pero no como debería)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necesitan nuevas herramientas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CFS Single Core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define un intervalo de tiempo en el que todos los threads deben ejecutarse al menos una vez.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reparte el tiempo entre los threads de acuerdo a su prioridad (niceness)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Cada thread contabiliza su tiempo de </a:t>
            </a:r>
            <a:r>
              <a:rPr lang="es"/>
              <a:t>ejecución</a:t>
            </a:r>
            <a:r>
              <a:rPr lang="es"/>
              <a:t> (vruntime)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supera supera su time slice, es expulsado.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Tambien cuando despierta otro thread con menos vruntime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CFS Multi Core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core tiene una cola de threads disponibles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Evitar sincronizaciones (costoso)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 necesario balancear las colas de los cores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Supuesto: Dual core, un core con threads de alta prioridad y otro core con threads de baja prioridad.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Threads de alta y baja prioridad reciben la misma cpu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Balanceo de carga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Muy costoso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Iterar colas de threads, fallos de cache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Trade off entre evitar consumir recursos o tener colas desbalanceadas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Balanceos cada cierto periodo de tiempo moderado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Balanceo de emergencia cuando un core idle o un nuevo thread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medir la carga de cada core?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808333"/>
            <a:ext cx="8547000" cy="48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Número</a:t>
            </a:r>
            <a:r>
              <a:rPr lang="es"/>
              <a:t> de threads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Mala idea (ejemplo anterior)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Pesos de los threads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Aparentemente mejor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Supuesto: 2 cores, un thread con un peso 9 veces superior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¿Y si se duerme </a:t>
            </a:r>
            <a:r>
              <a:rPr lang="es"/>
              <a:t>periódicamente</a:t>
            </a:r>
            <a:r>
              <a:rPr lang="es"/>
              <a:t>? Robar threads no puede ser la norma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Definir un nuevo </a:t>
            </a:r>
            <a:r>
              <a:rPr lang="es"/>
              <a:t>parámetro</a:t>
            </a:r>
            <a:r>
              <a:rPr lang="es"/>
              <a:t> (carga)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Mezcla de peso y uso de cpu. ¿Y procesos con varios threads?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balanceo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53275" y="1986433"/>
            <a:ext cx="85002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Comparar carga entre todos los cores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tiene en cuenta propiedades </a:t>
            </a:r>
            <a:r>
              <a:rPr lang="es"/>
              <a:t>físicas</a:t>
            </a:r>
            <a:r>
              <a:rPr lang="es"/>
              <a:t> (numa, localidad de la </a:t>
            </a:r>
            <a:r>
              <a:rPr lang="es"/>
              <a:t>caché</a:t>
            </a:r>
            <a:r>
              <a:rPr lang="es"/>
              <a:t>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Estructura jerárquica (dominios de planificación)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Cores que comparten unidades funcionales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Cores que comparten LLC (numa nodes)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Numa nodes a un salto entre </a:t>
            </a:r>
            <a:r>
              <a:rPr lang="es"/>
              <a:t>sí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Numa nodes a dos saltos entre </a:t>
            </a:r>
            <a:r>
              <a:rPr lang="es"/>
              <a:t>sí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Etc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balanceo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38" y="2497299"/>
            <a:ext cx="7169725" cy="238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