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90" r:id="rId25"/>
    <p:sldId id="280" r:id="rId26"/>
    <p:sldId id="291" r:id="rId27"/>
    <p:sldId id="281" r:id="rId28"/>
    <p:sldId id="292" r:id="rId29"/>
    <p:sldId id="277" r:id="rId30"/>
    <p:sldId id="293" r:id="rId31"/>
    <p:sldId id="282" r:id="rId32"/>
    <p:sldId id="294" r:id="rId33"/>
    <p:sldId id="283" r:id="rId34"/>
    <p:sldId id="284" r:id="rId35"/>
    <p:sldId id="295" r:id="rId36"/>
    <p:sldId id="285" r:id="rId37"/>
    <p:sldId id="287" r:id="rId38"/>
    <p:sldId id="27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4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29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47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5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60.svg"/><Relationship Id="rId5" Type="http://schemas.openxmlformats.org/officeDocument/2006/relationships/image" Target="../media/image48.png"/><Relationship Id="rId4" Type="http://schemas.openxmlformats.org/officeDocument/2006/relationships/image" Target="../media/image59.svg"/></Relationships>
</file>

<file path=ppt/diagrams/_rels/data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11.png"/><Relationship Id="rId7" Type="http://schemas.openxmlformats.org/officeDocument/2006/relationships/image" Target="../media/image65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12.svg"/></Relationships>
</file>

<file path=ppt/diagrams/_rels/data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28.png"/><Relationship Id="rId7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74.svg"/><Relationship Id="rId4" Type="http://schemas.openxmlformats.org/officeDocument/2006/relationships/image" Target="../media/image29.svg"/><Relationship Id="rId9" Type="http://schemas.openxmlformats.org/officeDocument/2006/relationships/image" Target="../media/image73.pn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8.sv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21.svg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4" Type="http://schemas.openxmlformats.org/officeDocument/2006/relationships/image" Target="../media/image8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9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4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29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47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5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60.svg"/><Relationship Id="rId5" Type="http://schemas.openxmlformats.org/officeDocument/2006/relationships/image" Target="../media/image48.png"/><Relationship Id="rId4" Type="http://schemas.openxmlformats.org/officeDocument/2006/relationships/image" Target="../media/image59.svg"/></Relationships>
</file>

<file path=ppt/diagrams/_rels/drawing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11.png"/><Relationship Id="rId7" Type="http://schemas.openxmlformats.org/officeDocument/2006/relationships/image" Target="../media/image65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12.svg"/></Relationships>
</file>

<file path=ppt/diagrams/_rels/drawing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28.png"/><Relationship Id="rId7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74.svg"/><Relationship Id="rId4" Type="http://schemas.openxmlformats.org/officeDocument/2006/relationships/image" Target="../media/image29.svg"/><Relationship Id="rId9" Type="http://schemas.openxmlformats.org/officeDocument/2006/relationships/image" Target="../media/image73.pn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8.sv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21.svg"/></Relationships>
</file>

<file path=ppt/diagrams/_rels/drawing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4" Type="http://schemas.openxmlformats.org/officeDocument/2006/relationships/image" Target="../media/image8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3AA82-645F-4C9D-8B90-4862D058B4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DFC44C-FDEA-4C60-9E82-B7682B3215E2}">
      <dgm:prSet/>
      <dgm:spPr/>
      <dgm:t>
        <a:bodyPr/>
        <a:lstStyle/>
        <a:p>
          <a:r>
            <a:rPr lang="es-ES"/>
            <a:t>Despliegue de servicios cloud a través de código de alto nivel.</a:t>
          </a:r>
          <a:endParaRPr lang="en-US"/>
        </a:p>
      </dgm:t>
    </dgm:pt>
    <dgm:pt modelId="{B46519C2-61F6-4B28-95F7-B2B625A051FA}" type="parTrans" cxnId="{C90F2F57-ECFE-4B0C-A0D9-A797638137B3}">
      <dgm:prSet/>
      <dgm:spPr/>
      <dgm:t>
        <a:bodyPr/>
        <a:lstStyle/>
        <a:p>
          <a:endParaRPr lang="en-US"/>
        </a:p>
      </dgm:t>
    </dgm:pt>
    <dgm:pt modelId="{E8AEBA5D-7478-4A60-9A5A-B8A1808EE9A5}" type="sibTrans" cxnId="{C90F2F57-ECFE-4B0C-A0D9-A797638137B3}">
      <dgm:prSet/>
      <dgm:spPr/>
      <dgm:t>
        <a:bodyPr/>
        <a:lstStyle/>
        <a:p>
          <a:endParaRPr lang="en-US"/>
        </a:p>
      </dgm:t>
    </dgm:pt>
    <dgm:pt modelId="{8C5C5E41-A3B2-47FD-96E8-332D1E6DCA66}">
      <dgm:prSet/>
      <dgm:spPr/>
      <dgm:t>
        <a:bodyPr/>
        <a:lstStyle/>
        <a:p>
          <a:r>
            <a:rPr lang="es-ES" dirty="0"/>
            <a:t>Propósito específico, elimina funciones en tiempo de compilación.</a:t>
          </a:r>
          <a:endParaRPr lang="en-US" dirty="0"/>
        </a:p>
      </dgm:t>
    </dgm:pt>
    <dgm:pt modelId="{8AFD83F5-0667-4B2D-8AA7-85C8AAB4D080}" type="parTrans" cxnId="{C730FD41-D101-402C-A6E3-BE2018991EF0}">
      <dgm:prSet/>
      <dgm:spPr/>
      <dgm:t>
        <a:bodyPr/>
        <a:lstStyle/>
        <a:p>
          <a:endParaRPr lang="en-US"/>
        </a:p>
      </dgm:t>
    </dgm:pt>
    <dgm:pt modelId="{F9793D48-FB41-462E-8E87-9DC3A5CA57DC}" type="sibTrans" cxnId="{C730FD41-D101-402C-A6E3-BE2018991EF0}">
      <dgm:prSet/>
      <dgm:spPr/>
      <dgm:t>
        <a:bodyPr/>
        <a:lstStyle/>
        <a:p>
          <a:endParaRPr lang="en-US"/>
        </a:p>
      </dgm:t>
    </dgm:pt>
    <dgm:pt modelId="{94338A7E-E800-41C3-84C9-0D43BB9AFC55}">
      <dgm:prSet/>
      <dgm:spPr/>
      <dgm:t>
        <a:bodyPr/>
        <a:lstStyle/>
        <a:p>
          <a:r>
            <a:rPr lang="es-ES"/>
            <a:t>Ejecutan una única appliance, mayor especialización.</a:t>
          </a:r>
          <a:endParaRPr lang="en-US"/>
        </a:p>
      </dgm:t>
    </dgm:pt>
    <dgm:pt modelId="{FAE3B9A9-DDB9-463B-A8F2-868CCFC0B149}" type="parTrans" cxnId="{6515521C-E53A-4625-90EC-2D883C1CB0B6}">
      <dgm:prSet/>
      <dgm:spPr/>
      <dgm:t>
        <a:bodyPr/>
        <a:lstStyle/>
        <a:p>
          <a:endParaRPr lang="en-US"/>
        </a:p>
      </dgm:t>
    </dgm:pt>
    <dgm:pt modelId="{95FCBB5D-C0D6-4DB8-ABC6-88BC96325516}" type="sibTrans" cxnId="{6515521C-E53A-4625-90EC-2D883C1CB0B6}">
      <dgm:prSet/>
      <dgm:spPr/>
      <dgm:t>
        <a:bodyPr/>
        <a:lstStyle/>
        <a:p>
          <a:endParaRPr lang="en-US"/>
        </a:p>
      </dgm:t>
    </dgm:pt>
    <dgm:pt modelId="{40CAACDB-056E-4CBB-8B22-68C9196208D7}">
      <dgm:prSet/>
      <dgm:spPr/>
      <dgm:t>
        <a:bodyPr/>
        <a:lstStyle/>
        <a:p>
          <a:r>
            <a:rPr lang="es-ES" dirty="0"/>
            <a:t>Integra los protocolos de comunicación, mantiene compatibilidad.</a:t>
          </a:r>
          <a:endParaRPr lang="en-US" dirty="0"/>
        </a:p>
      </dgm:t>
    </dgm:pt>
    <dgm:pt modelId="{DAB95052-1B0B-4EEB-8D53-4BBD2D7DDA5C}" type="parTrans" cxnId="{7DD82E6E-F679-468E-A7AC-57BFB3B17654}">
      <dgm:prSet/>
      <dgm:spPr/>
      <dgm:t>
        <a:bodyPr/>
        <a:lstStyle/>
        <a:p>
          <a:endParaRPr lang="en-US"/>
        </a:p>
      </dgm:t>
    </dgm:pt>
    <dgm:pt modelId="{04BD4A0E-91CB-46FD-A55D-C1D6AE438263}" type="sibTrans" cxnId="{7DD82E6E-F679-468E-A7AC-57BFB3B17654}">
      <dgm:prSet/>
      <dgm:spPr/>
      <dgm:t>
        <a:bodyPr/>
        <a:lstStyle/>
        <a:p>
          <a:endParaRPr lang="en-US"/>
        </a:p>
      </dgm:t>
    </dgm:pt>
    <dgm:pt modelId="{69AF1CDA-2215-4F4B-98D5-FDC7B6DEE93A}">
      <dgm:prSet/>
      <dgm:spPr/>
      <dgm:t>
        <a:bodyPr/>
        <a:lstStyle/>
        <a:p>
          <a:r>
            <a:rPr lang="es-ES"/>
            <a:t>Reducción de tamaño.</a:t>
          </a:r>
          <a:endParaRPr lang="en-US"/>
        </a:p>
      </dgm:t>
    </dgm:pt>
    <dgm:pt modelId="{0FE6E030-4244-4B2F-BF1D-422BCF51DB31}" type="parTrans" cxnId="{B495896E-F40E-4108-A1B4-FF193BD1B1B6}">
      <dgm:prSet/>
      <dgm:spPr/>
      <dgm:t>
        <a:bodyPr/>
        <a:lstStyle/>
        <a:p>
          <a:endParaRPr lang="en-US"/>
        </a:p>
      </dgm:t>
    </dgm:pt>
    <dgm:pt modelId="{C555174B-2F82-45CA-9567-B8D40671AD92}" type="sibTrans" cxnId="{B495896E-F40E-4108-A1B4-FF193BD1B1B6}">
      <dgm:prSet/>
      <dgm:spPr/>
      <dgm:t>
        <a:bodyPr/>
        <a:lstStyle/>
        <a:p>
          <a:endParaRPr lang="en-US"/>
        </a:p>
      </dgm:t>
    </dgm:pt>
    <dgm:pt modelId="{99FD38E9-CB8F-4292-9B4F-85BCAF85334B}">
      <dgm:prSet/>
      <dgm:spPr/>
      <dgm:t>
        <a:bodyPr/>
        <a:lstStyle/>
        <a:p>
          <a:r>
            <a:rPr lang="es-ES"/>
            <a:t>Mejora de eficiencia y seguridad.</a:t>
          </a:r>
          <a:endParaRPr lang="en-US"/>
        </a:p>
      </dgm:t>
    </dgm:pt>
    <dgm:pt modelId="{AD3A61F6-6D71-4EF9-83EA-30D4512A1CA7}" type="parTrans" cxnId="{0D11FAC7-DBE6-4572-8996-8D2968C34A31}">
      <dgm:prSet/>
      <dgm:spPr/>
      <dgm:t>
        <a:bodyPr/>
        <a:lstStyle/>
        <a:p>
          <a:endParaRPr lang="en-US"/>
        </a:p>
      </dgm:t>
    </dgm:pt>
    <dgm:pt modelId="{B3810507-830A-435E-A060-A557C4170C74}" type="sibTrans" cxnId="{0D11FAC7-DBE6-4572-8996-8D2968C34A31}">
      <dgm:prSet/>
      <dgm:spPr/>
      <dgm:t>
        <a:bodyPr/>
        <a:lstStyle/>
        <a:p>
          <a:endParaRPr lang="en-US"/>
        </a:p>
      </dgm:t>
    </dgm:pt>
    <dgm:pt modelId="{DF6DFB5A-57A9-47FA-9E36-F919F8D274B0}">
      <dgm:prSet/>
      <dgm:spPr/>
      <dgm:t>
        <a:bodyPr/>
        <a:lstStyle/>
        <a:p>
          <a:r>
            <a:rPr lang="es-ES"/>
            <a:t>Herencia de libOS.</a:t>
          </a:r>
          <a:endParaRPr lang="en-US"/>
        </a:p>
      </dgm:t>
    </dgm:pt>
    <dgm:pt modelId="{025F424C-B91D-4341-B839-640547B4B432}" type="parTrans" cxnId="{E0AD59BC-6B21-43CA-A1F5-7698ACFA6291}">
      <dgm:prSet/>
      <dgm:spPr/>
      <dgm:t>
        <a:bodyPr/>
        <a:lstStyle/>
        <a:p>
          <a:endParaRPr lang="en-US"/>
        </a:p>
      </dgm:t>
    </dgm:pt>
    <dgm:pt modelId="{22D6B47B-2C26-44DC-8A79-39715BF91C31}" type="sibTrans" cxnId="{E0AD59BC-6B21-43CA-A1F5-7698ACFA6291}">
      <dgm:prSet/>
      <dgm:spPr/>
      <dgm:t>
        <a:bodyPr/>
        <a:lstStyle/>
        <a:p>
          <a:endParaRPr lang="en-US"/>
        </a:p>
      </dgm:t>
    </dgm:pt>
    <dgm:pt modelId="{DA6BDA08-32E7-4953-B69E-0C29CF2189CF}" type="pres">
      <dgm:prSet presAssocID="{5C73AA82-645F-4C9D-8B90-4862D058B44D}" presName="linear" presStyleCnt="0">
        <dgm:presLayoutVars>
          <dgm:animLvl val="lvl"/>
          <dgm:resizeHandles val="exact"/>
        </dgm:presLayoutVars>
      </dgm:prSet>
      <dgm:spPr/>
    </dgm:pt>
    <dgm:pt modelId="{02CCAF83-B249-412C-9EDC-02EDCA2AAD6A}" type="pres">
      <dgm:prSet presAssocID="{21DFC44C-FDEA-4C60-9E82-B7682B3215E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F1B3173-F143-41A1-B786-1C5926E50A52}" type="pres">
      <dgm:prSet presAssocID="{E8AEBA5D-7478-4A60-9A5A-B8A1808EE9A5}" presName="spacer" presStyleCnt="0"/>
      <dgm:spPr/>
    </dgm:pt>
    <dgm:pt modelId="{88FA26FF-8011-4B5C-98BF-5513F89E3A98}" type="pres">
      <dgm:prSet presAssocID="{8C5C5E41-A3B2-47FD-96E8-332D1E6DCA6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3B75A93-43CA-47B6-8AD5-EA07960649B1}" type="pres">
      <dgm:prSet presAssocID="{F9793D48-FB41-462E-8E87-9DC3A5CA57DC}" presName="spacer" presStyleCnt="0"/>
      <dgm:spPr/>
    </dgm:pt>
    <dgm:pt modelId="{32C68F8F-A230-4D82-A269-F91DF10A5822}" type="pres">
      <dgm:prSet presAssocID="{94338A7E-E800-41C3-84C9-0D43BB9AFC5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DA41518-733F-4B34-B194-590F57C6FA4C}" type="pres">
      <dgm:prSet presAssocID="{95FCBB5D-C0D6-4DB8-ABC6-88BC96325516}" presName="spacer" presStyleCnt="0"/>
      <dgm:spPr/>
    </dgm:pt>
    <dgm:pt modelId="{C3F1116C-4969-40CF-B592-41394FC53C9A}" type="pres">
      <dgm:prSet presAssocID="{40CAACDB-056E-4CBB-8B22-68C9196208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CB981CF-CAF1-4C1A-B631-93A45DA5FB5F}" type="pres">
      <dgm:prSet presAssocID="{04BD4A0E-91CB-46FD-A55D-C1D6AE438263}" presName="spacer" presStyleCnt="0"/>
      <dgm:spPr/>
    </dgm:pt>
    <dgm:pt modelId="{8D4636CB-CE3A-45DF-9969-70479819DA02}" type="pres">
      <dgm:prSet presAssocID="{69AF1CDA-2215-4F4B-98D5-FDC7B6DEE93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9D9A8A5-928A-4CF8-B448-2E2D2FFD9BC9}" type="pres">
      <dgm:prSet presAssocID="{C555174B-2F82-45CA-9567-B8D40671AD92}" presName="spacer" presStyleCnt="0"/>
      <dgm:spPr/>
    </dgm:pt>
    <dgm:pt modelId="{631CDA17-D9A6-4274-A1BC-48D7C8A0083B}" type="pres">
      <dgm:prSet presAssocID="{99FD38E9-CB8F-4292-9B4F-85BCAF85334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62AE549-F67E-4579-A933-73F9A3F45C44}" type="pres">
      <dgm:prSet presAssocID="{B3810507-830A-435E-A060-A557C4170C74}" presName="spacer" presStyleCnt="0"/>
      <dgm:spPr/>
    </dgm:pt>
    <dgm:pt modelId="{1E1D440B-9D5E-4EB0-8FC2-88CE460E9DDB}" type="pres">
      <dgm:prSet presAssocID="{DF6DFB5A-57A9-47FA-9E36-F919F8D274B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C122215-110C-466E-A5E5-6D875A1DF79D}" type="presOf" srcId="{8C5C5E41-A3B2-47FD-96E8-332D1E6DCA66}" destId="{88FA26FF-8011-4B5C-98BF-5513F89E3A98}" srcOrd="0" destOrd="0" presId="urn:microsoft.com/office/officeart/2005/8/layout/vList2"/>
    <dgm:cxn modelId="{6515521C-E53A-4625-90EC-2D883C1CB0B6}" srcId="{5C73AA82-645F-4C9D-8B90-4862D058B44D}" destId="{94338A7E-E800-41C3-84C9-0D43BB9AFC55}" srcOrd="2" destOrd="0" parTransId="{FAE3B9A9-DDB9-463B-A8F2-868CCFC0B149}" sibTransId="{95FCBB5D-C0D6-4DB8-ABC6-88BC96325516}"/>
    <dgm:cxn modelId="{F54BA732-25DD-4F3F-8ACB-3327D1FB1B89}" type="presOf" srcId="{40CAACDB-056E-4CBB-8B22-68C9196208D7}" destId="{C3F1116C-4969-40CF-B592-41394FC53C9A}" srcOrd="0" destOrd="0" presId="urn:microsoft.com/office/officeart/2005/8/layout/vList2"/>
    <dgm:cxn modelId="{37AEAD3F-08CE-4729-8A8F-31C3A05C2665}" type="presOf" srcId="{DF6DFB5A-57A9-47FA-9E36-F919F8D274B0}" destId="{1E1D440B-9D5E-4EB0-8FC2-88CE460E9DDB}" srcOrd="0" destOrd="0" presId="urn:microsoft.com/office/officeart/2005/8/layout/vList2"/>
    <dgm:cxn modelId="{C730FD41-D101-402C-A6E3-BE2018991EF0}" srcId="{5C73AA82-645F-4C9D-8B90-4862D058B44D}" destId="{8C5C5E41-A3B2-47FD-96E8-332D1E6DCA66}" srcOrd="1" destOrd="0" parTransId="{8AFD83F5-0667-4B2D-8AA7-85C8AAB4D080}" sibTransId="{F9793D48-FB41-462E-8E87-9DC3A5CA57DC}"/>
    <dgm:cxn modelId="{E9212F43-2479-44D8-A4B7-34D09DE1983C}" type="presOf" srcId="{5C73AA82-645F-4C9D-8B90-4862D058B44D}" destId="{DA6BDA08-32E7-4953-B69E-0C29CF2189CF}" srcOrd="0" destOrd="0" presId="urn:microsoft.com/office/officeart/2005/8/layout/vList2"/>
    <dgm:cxn modelId="{B9446845-0D8A-4A7C-BF58-CB05C122FDD4}" type="presOf" srcId="{21DFC44C-FDEA-4C60-9E82-B7682B3215E2}" destId="{02CCAF83-B249-412C-9EDC-02EDCA2AAD6A}" srcOrd="0" destOrd="0" presId="urn:microsoft.com/office/officeart/2005/8/layout/vList2"/>
    <dgm:cxn modelId="{CC9D3467-73E1-48BC-8CCD-9830CD0D69B8}" type="presOf" srcId="{99FD38E9-CB8F-4292-9B4F-85BCAF85334B}" destId="{631CDA17-D9A6-4274-A1BC-48D7C8A0083B}" srcOrd="0" destOrd="0" presId="urn:microsoft.com/office/officeart/2005/8/layout/vList2"/>
    <dgm:cxn modelId="{7DD82E6E-F679-468E-A7AC-57BFB3B17654}" srcId="{5C73AA82-645F-4C9D-8B90-4862D058B44D}" destId="{40CAACDB-056E-4CBB-8B22-68C9196208D7}" srcOrd="3" destOrd="0" parTransId="{DAB95052-1B0B-4EEB-8D53-4BBD2D7DDA5C}" sibTransId="{04BD4A0E-91CB-46FD-A55D-C1D6AE438263}"/>
    <dgm:cxn modelId="{B495896E-F40E-4108-A1B4-FF193BD1B1B6}" srcId="{5C73AA82-645F-4C9D-8B90-4862D058B44D}" destId="{69AF1CDA-2215-4F4B-98D5-FDC7B6DEE93A}" srcOrd="4" destOrd="0" parTransId="{0FE6E030-4244-4B2F-BF1D-422BCF51DB31}" sibTransId="{C555174B-2F82-45CA-9567-B8D40671AD92}"/>
    <dgm:cxn modelId="{F4EC0851-1509-45A6-B78E-7B99BFD1A18A}" type="presOf" srcId="{94338A7E-E800-41C3-84C9-0D43BB9AFC55}" destId="{32C68F8F-A230-4D82-A269-F91DF10A5822}" srcOrd="0" destOrd="0" presId="urn:microsoft.com/office/officeart/2005/8/layout/vList2"/>
    <dgm:cxn modelId="{C90F2F57-ECFE-4B0C-A0D9-A797638137B3}" srcId="{5C73AA82-645F-4C9D-8B90-4862D058B44D}" destId="{21DFC44C-FDEA-4C60-9E82-B7682B3215E2}" srcOrd="0" destOrd="0" parTransId="{B46519C2-61F6-4B28-95F7-B2B625A051FA}" sibTransId="{E8AEBA5D-7478-4A60-9A5A-B8A1808EE9A5}"/>
    <dgm:cxn modelId="{E0AD59BC-6B21-43CA-A1F5-7698ACFA6291}" srcId="{5C73AA82-645F-4C9D-8B90-4862D058B44D}" destId="{DF6DFB5A-57A9-47FA-9E36-F919F8D274B0}" srcOrd="6" destOrd="0" parTransId="{025F424C-B91D-4341-B839-640547B4B432}" sibTransId="{22D6B47B-2C26-44DC-8A79-39715BF91C31}"/>
    <dgm:cxn modelId="{E12343C6-D450-4505-AD8F-792C9EF19FA0}" type="presOf" srcId="{69AF1CDA-2215-4F4B-98D5-FDC7B6DEE93A}" destId="{8D4636CB-CE3A-45DF-9969-70479819DA02}" srcOrd="0" destOrd="0" presId="urn:microsoft.com/office/officeart/2005/8/layout/vList2"/>
    <dgm:cxn modelId="{0D11FAC7-DBE6-4572-8996-8D2968C34A31}" srcId="{5C73AA82-645F-4C9D-8B90-4862D058B44D}" destId="{99FD38E9-CB8F-4292-9B4F-85BCAF85334B}" srcOrd="5" destOrd="0" parTransId="{AD3A61F6-6D71-4EF9-83EA-30D4512A1CA7}" sibTransId="{B3810507-830A-435E-A060-A557C4170C74}"/>
    <dgm:cxn modelId="{F5008853-22FC-477E-A558-02C52C112503}" type="presParOf" srcId="{DA6BDA08-32E7-4953-B69E-0C29CF2189CF}" destId="{02CCAF83-B249-412C-9EDC-02EDCA2AAD6A}" srcOrd="0" destOrd="0" presId="urn:microsoft.com/office/officeart/2005/8/layout/vList2"/>
    <dgm:cxn modelId="{FBC9F436-3A3C-4526-8A19-D64A5D021F1E}" type="presParOf" srcId="{DA6BDA08-32E7-4953-B69E-0C29CF2189CF}" destId="{1F1B3173-F143-41A1-B786-1C5926E50A52}" srcOrd="1" destOrd="0" presId="urn:microsoft.com/office/officeart/2005/8/layout/vList2"/>
    <dgm:cxn modelId="{D5532B9E-9DFC-4451-BCF2-E726759E8D15}" type="presParOf" srcId="{DA6BDA08-32E7-4953-B69E-0C29CF2189CF}" destId="{88FA26FF-8011-4B5C-98BF-5513F89E3A98}" srcOrd="2" destOrd="0" presId="urn:microsoft.com/office/officeart/2005/8/layout/vList2"/>
    <dgm:cxn modelId="{08E7300C-13BE-4A01-8183-CD9C60ABC69F}" type="presParOf" srcId="{DA6BDA08-32E7-4953-B69E-0C29CF2189CF}" destId="{B3B75A93-43CA-47B6-8AD5-EA07960649B1}" srcOrd="3" destOrd="0" presId="urn:microsoft.com/office/officeart/2005/8/layout/vList2"/>
    <dgm:cxn modelId="{72366472-36E2-4C71-82B7-436697D0FC08}" type="presParOf" srcId="{DA6BDA08-32E7-4953-B69E-0C29CF2189CF}" destId="{32C68F8F-A230-4D82-A269-F91DF10A5822}" srcOrd="4" destOrd="0" presId="urn:microsoft.com/office/officeart/2005/8/layout/vList2"/>
    <dgm:cxn modelId="{10B3A3D1-545E-4012-9E00-9A4281888E08}" type="presParOf" srcId="{DA6BDA08-32E7-4953-B69E-0C29CF2189CF}" destId="{4DA41518-733F-4B34-B194-590F57C6FA4C}" srcOrd="5" destOrd="0" presId="urn:microsoft.com/office/officeart/2005/8/layout/vList2"/>
    <dgm:cxn modelId="{C32EC21D-ECD2-4E63-ACC9-C79ABC7DBAAD}" type="presParOf" srcId="{DA6BDA08-32E7-4953-B69E-0C29CF2189CF}" destId="{C3F1116C-4969-40CF-B592-41394FC53C9A}" srcOrd="6" destOrd="0" presId="urn:microsoft.com/office/officeart/2005/8/layout/vList2"/>
    <dgm:cxn modelId="{8A392A7B-3D50-4FC8-B12D-0A4B13CB1439}" type="presParOf" srcId="{DA6BDA08-32E7-4953-B69E-0C29CF2189CF}" destId="{CCB981CF-CAF1-4C1A-B631-93A45DA5FB5F}" srcOrd="7" destOrd="0" presId="urn:microsoft.com/office/officeart/2005/8/layout/vList2"/>
    <dgm:cxn modelId="{789B4E28-20CF-47C0-8D5C-5700AAEE2A4B}" type="presParOf" srcId="{DA6BDA08-32E7-4953-B69E-0C29CF2189CF}" destId="{8D4636CB-CE3A-45DF-9969-70479819DA02}" srcOrd="8" destOrd="0" presId="urn:microsoft.com/office/officeart/2005/8/layout/vList2"/>
    <dgm:cxn modelId="{24999A17-1064-4302-A7C1-262F52C32050}" type="presParOf" srcId="{DA6BDA08-32E7-4953-B69E-0C29CF2189CF}" destId="{F9D9A8A5-928A-4CF8-B448-2E2D2FFD9BC9}" srcOrd="9" destOrd="0" presId="urn:microsoft.com/office/officeart/2005/8/layout/vList2"/>
    <dgm:cxn modelId="{07B81F95-77DF-49DF-9B97-5063F6C408E2}" type="presParOf" srcId="{DA6BDA08-32E7-4953-B69E-0C29CF2189CF}" destId="{631CDA17-D9A6-4274-A1BC-48D7C8A0083B}" srcOrd="10" destOrd="0" presId="urn:microsoft.com/office/officeart/2005/8/layout/vList2"/>
    <dgm:cxn modelId="{18D8C023-C057-46E9-A0EC-513E1E5D3166}" type="presParOf" srcId="{DA6BDA08-32E7-4953-B69E-0C29CF2189CF}" destId="{A62AE549-F67E-4579-A933-73F9A3F45C44}" srcOrd="11" destOrd="0" presId="urn:microsoft.com/office/officeart/2005/8/layout/vList2"/>
    <dgm:cxn modelId="{58A4E8B9-D3A1-459F-AE35-9F6667EBE13E}" type="presParOf" srcId="{DA6BDA08-32E7-4953-B69E-0C29CF2189CF}" destId="{1E1D440B-9D5E-4EB0-8FC2-88CE460E9DD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80C97E-1CA1-47A5-B80A-33D82F7CF3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512E3-847D-4F54-ACCA-139544A4D1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700" dirty="0"/>
            <a:t>Sellado: el código que nunca se ejecuta no está en el </a:t>
          </a:r>
          <a:r>
            <a:rPr lang="es-ES" sz="1700" dirty="0" err="1"/>
            <a:t>unikernel</a:t>
          </a:r>
          <a:r>
            <a:rPr lang="es-ES" sz="1700" dirty="0"/>
            <a:t>, se establecen páginas que no pueden ser de escritura y ejecutables, tiene una </a:t>
          </a:r>
          <a:r>
            <a:rPr lang="es-ES" sz="1700" dirty="0" err="1"/>
            <a:t>hypercall</a:t>
          </a:r>
          <a:r>
            <a:rPr lang="es-ES" sz="1700" dirty="0"/>
            <a:t> para prevenir modificaciones en la tabla de páginas. Evita inyección de código. Cambio de 50 líneas en </a:t>
          </a:r>
          <a:r>
            <a:rPr lang="es-ES" sz="1700" dirty="0" err="1"/>
            <a:t>Xen</a:t>
          </a:r>
          <a:r>
            <a:rPr lang="es-ES" sz="1700" dirty="0"/>
            <a:t>.</a:t>
          </a:r>
          <a:endParaRPr lang="en-US" sz="1700" dirty="0"/>
        </a:p>
      </dgm:t>
    </dgm:pt>
    <dgm:pt modelId="{98CA4CC4-A018-4E81-8DCB-08DC0A529403}" type="parTrans" cxnId="{B13EC2E1-E901-4511-857D-C89A10437487}">
      <dgm:prSet/>
      <dgm:spPr/>
      <dgm:t>
        <a:bodyPr/>
        <a:lstStyle/>
        <a:p>
          <a:endParaRPr lang="en-US" sz="1700"/>
        </a:p>
      </dgm:t>
    </dgm:pt>
    <dgm:pt modelId="{F793FEA2-9DBB-4606-9273-BCC4A4D7814B}" type="sibTrans" cxnId="{B13EC2E1-E901-4511-857D-C89A10437487}">
      <dgm:prSet/>
      <dgm:spPr/>
      <dgm:t>
        <a:bodyPr/>
        <a:lstStyle/>
        <a:p>
          <a:endParaRPr lang="en-US" sz="1700"/>
        </a:p>
      </dgm:t>
    </dgm:pt>
    <dgm:pt modelId="{D1153E9B-44C5-4C86-B7A9-9B16F224C7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700"/>
            <a:t>Consecuencias: la VM no permite ampliar el heap, la memoria se reserva en el start-up. No se afecta a I/O, no emplea mapeos, no son ejecutables, no reemplazan datos, código o páginas de guarda.</a:t>
          </a:r>
          <a:endParaRPr lang="en-US" sz="1700"/>
        </a:p>
      </dgm:t>
    </dgm:pt>
    <dgm:pt modelId="{5CB1915C-2700-4CC7-9658-C2A46389597F}" type="parTrans" cxnId="{5B335125-6C37-42F8-83E3-00EBC9629401}">
      <dgm:prSet/>
      <dgm:spPr/>
      <dgm:t>
        <a:bodyPr/>
        <a:lstStyle/>
        <a:p>
          <a:endParaRPr lang="en-US" sz="1700"/>
        </a:p>
      </dgm:t>
    </dgm:pt>
    <dgm:pt modelId="{D1482F64-6F15-4C85-927B-17994DAD3EB3}" type="sibTrans" cxnId="{5B335125-6C37-42F8-83E3-00EBC9629401}">
      <dgm:prSet/>
      <dgm:spPr/>
      <dgm:t>
        <a:bodyPr/>
        <a:lstStyle/>
        <a:p>
          <a:endParaRPr lang="en-US" sz="1700"/>
        </a:p>
      </dgm:t>
    </dgm:pt>
    <dgm:pt modelId="{FA75A271-7D5C-44C8-94CC-D3184BBAE2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700"/>
            <a:t>Hipervisor: parche para la disminución de privilegios, simple y beneficia al espacio de direcciones, pero no necesario.</a:t>
          </a:r>
          <a:endParaRPr lang="en-US" sz="1700"/>
        </a:p>
      </dgm:t>
    </dgm:pt>
    <dgm:pt modelId="{6548EE47-687A-4719-9D4C-CEBD9220C51B}" type="parTrans" cxnId="{F30AE0E4-193B-47A5-83B2-1D216AF77304}">
      <dgm:prSet/>
      <dgm:spPr/>
      <dgm:t>
        <a:bodyPr/>
        <a:lstStyle/>
        <a:p>
          <a:endParaRPr lang="en-US" sz="1700"/>
        </a:p>
      </dgm:t>
    </dgm:pt>
    <dgm:pt modelId="{7851A2F0-A02E-4B2A-B8CA-65B342297BD7}" type="sibTrans" cxnId="{F30AE0E4-193B-47A5-83B2-1D216AF77304}">
      <dgm:prSet/>
      <dgm:spPr/>
      <dgm:t>
        <a:bodyPr/>
        <a:lstStyle/>
        <a:p>
          <a:endParaRPr lang="en-US" sz="1700"/>
        </a:p>
      </dgm:t>
    </dgm:pt>
    <dgm:pt modelId="{708CD6B6-3ADF-435F-A0CF-C8465A2D7D12}" type="pres">
      <dgm:prSet presAssocID="{8980C97E-1CA1-47A5-B80A-33D82F7CF308}" presName="root" presStyleCnt="0">
        <dgm:presLayoutVars>
          <dgm:dir/>
          <dgm:resizeHandles val="exact"/>
        </dgm:presLayoutVars>
      </dgm:prSet>
      <dgm:spPr/>
    </dgm:pt>
    <dgm:pt modelId="{E60568D1-FD53-49D8-8FC1-D886AEAE1EE9}" type="pres">
      <dgm:prSet presAssocID="{BB9512E3-847D-4F54-ACCA-139544A4D139}" presName="compNode" presStyleCnt="0"/>
      <dgm:spPr/>
    </dgm:pt>
    <dgm:pt modelId="{34AE9E0D-663F-4DB4-B671-C41558BF9D0B}" type="pres">
      <dgm:prSet presAssocID="{BB9512E3-847D-4F54-ACCA-139544A4D139}" presName="bgRect" presStyleLbl="bgShp" presStyleIdx="0" presStyleCnt="3"/>
      <dgm:spPr/>
    </dgm:pt>
    <dgm:pt modelId="{EC822938-0B5D-4AC2-8405-EE30D7F40971}" type="pres">
      <dgm:prSet presAssocID="{BB9512E3-847D-4F54-ACCA-139544A4D1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hibido"/>
        </a:ext>
      </dgm:extLst>
    </dgm:pt>
    <dgm:pt modelId="{814891A1-EF0E-47A9-8B85-59A29C4F2626}" type="pres">
      <dgm:prSet presAssocID="{BB9512E3-847D-4F54-ACCA-139544A4D139}" presName="spaceRect" presStyleCnt="0"/>
      <dgm:spPr/>
    </dgm:pt>
    <dgm:pt modelId="{BF0DC6F2-D978-4B9B-99AD-791FA8EE107F}" type="pres">
      <dgm:prSet presAssocID="{BB9512E3-847D-4F54-ACCA-139544A4D139}" presName="parTx" presStyleLbl="revTx" presStyleIdx="0" presStyleCnt="3">
        <dgm:presLayoutVars>
          <dgm:chMax val="0"/>
          <dgm:chPref val="0"/>
        </dgm:presLayoutVars>
      </dgm:prSet>
      <dgm:spPr/>
    </dgm:pt>
    <dgm:pt modelId="{83BE0EBB-7618-4CBD-B1B6-077352AE77A0}" type="pres">
      <dgm:prSet presAssocID="{F793FEA2-9DBB-4606-9273-BCC4A4D7814B}" presName="sibTrans" presStyleCnt="0"/>
      <dgm:spPr/>
    </dgm:pt>
    <dgm:pt modelId="{B169C893-D689-4FB1-B2AC-D211B323195B}" type="pres">
      <dgm:prSet presAssocID="{D1153E9B-44C5-4C86-B7A9-9B16F224C7D0}" presName="compNode" presStyleCnt="0"/>
      <dgm:spPr/>
    </dgm:pt>
    <dgm:pt modelId="{CC08FCDF-B455-48EE-9BB3-0ACFC8C8181F}" type="pres">
      <dgm:prSet presAssocID="{D1153E9B-44C5-4C86-B7A9-9B16F224C7D0}" presName="bgRect" presStyleLbl="bgShp" presStyleIdx="1" presStyleCnt="3"/>
      <dgm:spPr/>
    </dgm:pt>
    <dgm:pt modelId="{1A1CFDEA-0E77-436A-8FA9-F30E79E45DE8}" type="pres">
      <dgm:prSet presAssocID="{D1153E9B-44C5-4C86-B7A9-9B16F224C7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083BD79-E0BF-47BF-A15B-795C84964B99}" type="pres">
      <dgm:prSet presAssocID="{D1153E9B-44C5-4C86-B7A9-9B16F224C7D0}" presName="spaceRect" presStyleCnt="0"/>
      <dgm:spPr/>
    </dgm:pt>
    <dgm:pt modelId="{76A2EA22-16C1-4B86-A6E5-42D0A2106E6F}" type="pres">
      <dgm:prSet presAssocID="{D1153E9B-44C5-4C86-B7A9-9B16F224C7D0}" presName="parTx" presStyleLbl="revTx" presStyleIdx="1" presStyleCnt="3">
        <dgm:presLayoutVars>
          <dgm:chMax val="0"/>
          <dgm:chPref val="0"/>
        </dgm:presLayoutVars>
      </dgm:prSet>
      <dgm:spPr/>
    </dgm:pt>
    <dgm:pt modelId="{7D2CBA18-D21D-440B-AE49-05692A593AB3}" type="pres">
      <dgm:prSet presAssocID="{D1482F64-6F15-4C85-927B-17994DAD3EB3}" presName="sibTrans" presStyleCnt="0"/>
      <dgm:spPr/>
    </dgm:pt>
    <dgm:pt modelId="{9B35B6F1-C19F-4287-A2C6-6B238679927B}" type="pres">
      <dgm:prSet presAssocID="{FA75A271-7D5C-44C8-94CC-D3184BBAE293}" presName="compNode" presStyleCnt="0"/>
      <dgm:spPr/>
    </dgm:pt>
    <dgm:pt modelId="{36C65649-9008-47D2-A975-9CC2BD3ABF12}" type="pres">
      <dgm:prSet presAssocID="{FA75A271-7D5C-44C8-94CC-D3184BBAE293}" presName="bgRect" presStyleLbl="bgShp" presStyleIdx="2" presStyleCnt="3"/>
      <dgm:spPr/>
    </dgm:pt>
    <dgm:pt modelId="{E3658033-149A-47F1-83D0-436967226518}" type="pres">
      <dgm:prSet presAssocID="{FA75A271-7D5C-44C8-94CC-D3184BBAE2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447630-9254-45C6-8116-77C9589E0CB8}" type="pres">
      <dgm:prSet presAssocID="{FA75A271-7D5C-44C8-94CC-D3184BBAE293}" presName="spaceRect" presStyleCnt="0"/>
      <dgm:spPr/>
    </dgm:pt>
    <dgm:pt modelId="{9A926F22-AD98-4F87-8C7D-1E6656E49187}" type="pres">
      <dgm:prSet presAssocID="{FA75A271-7D5C-44C8-94CC-D3184BBAE2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335125-6C37-42F8-83E3-00EBC9629401}" srcId="{8980C97E-1CA1-47A5-B80A-33D82F7CF308}" destId="{D1153E9B-44C5-4C86-B7A9-9B16F224C7D0}" srcOrd="1" destOrd="0" parTransId="{5CB1915C-2700-4CC7-9658-C2A46389597F}" sibTransId="{D1482F64-6F15-4C85-927B-17994DAD3EB3}"/>
    <dgm:cxn modelId="{9FD59348-C651-4483-B230-512B4D8F71BC}" type="presOf" srcId="{BB9512E3-847D-4F54-ACCA-139544A4D139}" destId="{BF0DC6F2-D978-4B9B-99AD-791FA8EE107F}" srcOrd="0" destOrd="0" presId="urn:microsoft.com/office/officeart/2018/2/layout/IconVerticalSolidList"/>
    <dgm:cxn modelId="{CA66EBAD-0429-4CCD-B93B-E741DBA5DCEF}" type="presOf" srcId="{8980C97E-1CA1-47A5-B80A-33D82F7CF308}" destId="{708CD6B6-3ADF-435F-A0CF-C8465A2D7D12}" srcOrd="0" destOrd="0" presId="urn:microsoft.com/office/officeart/2018/2/layout/IconVerticalSolidList"/>
    <dgm:cxn modelId="{9F022BB3-4FCB-4344-B285-EB763A7EB29B}" type="presOf" srcId="{FA75A271-7D5C-44C8-94CC-D3184BBAE293}" destId="{9A926F22-AD98-4F87-8C7D-1E6656E49187}" srcOrd="0" destOrd="0" presId="urn:microsoft.com/office/officeart/2018/2/layout/IconVerticalSolidList"/>
    <dgm:cxn modelId="{6F3C06C8-255E-4039-9D4D-BFFB3F7086BC}" type="presOf" srcId="{D1153E9B-44C5-4C86-B7A9-9B16F224C7D0}" destId="{76A2EA22-16C1-4B86-A6E5-42D0A2106E6F}" srcOrd="0" destOrd="0" presId="urn:microsoft.com/office/officeart/2018/2/layout/IconVerticalSolidList"/>
    <dgm:cxn modelId="{B13EC2E1-E901-4511-857D-C89A10437487}" srcId="{8980C97E-1CA1-47A5-B80A-33D82F7CF308}" destId="{BB9512E3-847D-4F54-ACCA-139544A4D139}" srcOrd="0" destOrd="0" parTransId="{98CA4CC4-A018-4E81-8DCB-08DC0A529403}" sibTransId="{F793FEA2-9DBB-4606-9273-BCC4A4D7814B}"/>
    <dgm:cxn modelId="{F30AE0E4-193B-47A5-83B2-1D216AF77304}" srcId="{8980C97E-1CA1-47A5-B80A-33D82F7CF308}" destId="{FA75A271-7D5C-44C8-94CC-D3184BBAE293}" srcOrd="2" destOrd="0" parTransId="{6548EE47-687A-4719-9D4C-CEBD9220C51B}" sibTransId="{7851A2F0-A02E-4B2A-B8CA-65B342297BD7}"/>
    <dgm:cxn modelId="{0474F844-CABA-4AFA-BB6E-51B9C5A2D88B}" type="presParOf" srcId="{708CD6B6-3ADF-435F-A0CF-C8465A2D7D12}" destId="{E60568D1-FD53-49D8-8FC1-D886AEAE1EE9}" srcOrd="0" destOrd="0" presId="urn:microsoft.com/office/officeart/2018/2/layout/IconVerticalSolidList"/>
    <dgm:cxn modelId="{38BF7F15-FB5D-48F8-A2CB-04280EB28101}" type="presParOf" srcId="{E60568D1-FD53-49D8-8FC1-D886AEAE1EE9}" destId="{34AE9E0D-663F-4DB4-B671-C41558BF9D0B}" srcOrd="0" destOrd="0" presId="urn:microsoft.com/office/officeart/2018/2/layout/IconVerticalSolidList"/>
    <dgm:cxn modelId="{5AA89E8A-EB96-4E02-A8BE-D332272D8BCA}" type="presParOf" srcId="{E60568D1-FD53-49D8-8FC1-D886AEAE1EE9}" destId="{EC822938-0B5D-4AC2-8405-EE30D7F40971}" srcOrd="1" destOrd="0" presId="urn:microsoft.com/office/officeart/2018/2/layout/IconVerticalSolidList"/>
    <dgm:cxn modelId="{20376968-99E4-4F92-BAF8-29683B110DAB}" type="presParOf" srcId="{E60568D1-FD53-49D8-8FC1-D886AEAE1EE9}" destId="{814891A1-EF0E-47A9-8B85-59A29C4F2626}" srcOrd="2" destOrd="0" presId="urn:microsoft.com/office/officeart/2018/2/layout/IconVerticalSolidList"/>
    <dgm:cxn modelId="{08AB69F3-DC28-44FE-9C2A-FB7AB1501528}" type="presParOf" srcId="{E60568D1-FD53-49D8-8FC1-D886AEAE1EE9}" destId="{BF0DC6F2-D978-4B9B-99AD-791FA8EE107F}" srcOrd="3" destOrd="0" presId="urn:microsoft.com/office/officeart/2018/2/layout/IconVerticalSolidList"/>
    <dgm:cxn modelId="{E9DDA4AD-0173-4888-BAE5-333EC2DDB8F9}" type="presParOf" srcId="{708CD6B6-3ADF-435F-A0CF-C8465A2D7D12}" destId="{83BE0EBB-7618-4CBD-B1B6-077352AE77A0}" srcOrd="1" destOrd="0" presId="urn:microsoft.com/office/officeart/2018/2/layout/IconVerticalSolidList"/>
    <dgm:cxn modelId="{A96D63DC-5ABD-42E6-901A-DE7EC167C57E}" type="presParOf" srcId="{708CD6B6-3ADF-435F-A0CF-C8465A2D7D12}" destId="{B169C893-D689-4FB1-B2AC-D211B323195B}" srcOrd="2" destOrd="0" presId="urn:microsoft.com/office/officeart/2018/2/layout/IconVerticalSolidList"/>
    <dgm:cxn modelId="{F2CE3B75-B390-457A-8852-15B8D300059F}" type="presParOf" srcId="{B169C893-D689-4FB1-B2AC-D211B323195B}" destId="{CC08FCDF-B455-48EE-9BB3-0ACFC8C8181F}" srcOrd="0" destOrd="0" presId="urn:microsoft.com/office/officeart/2018/2/layout/IconVerticalSolidList"/>
    <dgm:cxn modelId="{0FBE6D6E-418F-4D1A-B7CC-EA7E6C101A30}" type="presParOf" srcId="{B169C893-D689-4FB1-B2AC-D211B323195B}" destId="{1A1CFDEA-0E77-436A-8FA9-F30E79E45DE8}" srcOrd="1" destOrd="0" presId="urn:microsoft.com/office/officeart/2018/2/layout/IconVerticalSolidList"/>
    <dgm:cxn modelId="{53EDB627-3902-4558-B812-491A80598E4E}" type="presParOf" srcId="{B169C893-D689-4FB1-B2AC-D211B323195B}" destId="{9083BD79-E0BF-47BF-A15B-795C84964B99}" srcOrd="2" destOrd="0" presId="urn:microsoft.com/office/officeart/2018/2/layout/IconVerticalSolidList"/>
    <dgm:cxn modelId="{9B41C23F-CA71-4DCE-8861-A9453C844897}" type="presParOf" srcId="{B169C893-D689-4FB1-B2AC-D211B323195B}" destId="{76A2EA22-16C1-4B86-A6E5-42D0A2106E6F}" srcOrd="3" destOrd="0" presId="urn:microsoft.com/office/officeart/2018/2/layout/IconVerticalSolidList"/>
    <dgm:cxn modelId="{4B83EA76-10BC-49F7-89E2-1D9F7146B214}" type="presParOf" srcId="{708CD6B6-3ADF-435F-A0CF-C8465A2D7D12}" destId="{7D2CBA18-D21D-440B-AE49-05692A593AB3}" srcOrd="3" destOrd="0" presId="urn:microsoft.com/office/officeart/2018/2/layout/IconVerticalSolidList"/>
    <dgm:cxn modelId="{D49EFEB5-8F3E-4C6A-BAEC-CCEA6BDDD59B}" type="presParOf" srcId="{708CD6B6-3ADF-435F-A0CF-C8465A2D7D12}" destId="{9B35B6F1-C19F-4287-A2C6-6B238679927B}" srcOrd="4" destOrd="0" presId="urn:microsoft.com/office/officeart/2018/2/layout/IconVerticalSolidList"/>
    <dgm:cxn modelId="{8B430862-064D-4D7D-9CF3-1583C01CDB5C}" type="presParOf" srcId="{9B35B6F1-C19F-4287-A2C6-6B238679927B}" destId="{36C65649-9008-47D2-A975-9CC2BD3ABF12}" srcOrd="0" destOrd="0" presId="urn:microsoft.com/office/officeart/2018/2/layout/IconVerticalSolidList"/>
    <dgm:cxn modelId="{1AC6670F-6C5F-43D6-B991-5BB96F901A15}" type="presParOf" srcId="{9B35B6F1-C19F-4287-A2C6-6B238679927B}" destId="{E3658033-149A-47F1-83D0-436967226518}" srcOrd="1" destOrd="0" presId="urn:microsoft.com/office/officeart/2018/2/layout/IconVerticalSolidList"/>
    <dgm:cxn modelId="{4BAEEE88-68AA-4D77-8C72-704307D3229F}" type="presParOf" srcId="{9B35B6F1-C19F-4287-A2C6-6B238679927B}" destId="{A9447630-9254-45C6-8116-77C9589E0CB8}" srcOrd="2" destOrd="0" presId="urn:microsoft.com/office/officeart/2018/2/layout/IconVerticalSolidList"/>
    <dgm:cxn modelId="{49B77F78-D7D2-4ED1-963C-7DE52556E271}" type="presParOf" srcId="{9B35B6F1-C19F-4287-A2C6-6B238679927B}" destId="{9A926F22-AD98-4F87-8C7D-1E6656E491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74D4C60-4457-46FB-BBFB-CF90FF169F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A96E89-CE18-4977-9B32-DA82D500FEE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Sellado: no previene ejecutar código existente, algunas optimizaciones no eliminan objetivos que se puedan explotar con ensamblado.</a:t>
          </a:r>
          <a:endParaRPr lang="en-US" dirty="0"/>
        </a:p>
      </dgm:t>
    </dgm:pt>
    <dgm:pt modelId="{23FEAACC-003A-4F57-9E35-76051A062E4A}" type="parTrans" cxnId="{DBC25369-A408-4B9F-BB5C-78F18197BD68}">
      <dgm:prSet/>
      <dgm:spPr/>
      <dgm:t>
        <a:bodyPr/>
        <a:lstStyle/>
        <a:p>
          <a:endParaRPr lang="en-US"/>
        </a:p>
      </dgm:t>
    </dgm:pt>
    <dgm:pt modelId="{09322333-24A6-4F6B-9CB4-7617DB3BD6B4}" type="sibTrans" cxnId="{DBC25369-A408-4B9F-BB5C-78F18197BD68}">
      <dgm:prSet/>
      <dgm:spPr/>
      <dgm:t>
        <a:bodyPr/>
        <a:lstStyle/>
        <a:p>
          <a:endParaRPr lang="en-US"/>
        </a:p>
      </dgm:t>
    </dgm:pt>
    <dgm:pt modelId="{7D40814E-5FA4-45FD-9D98-9B02F843A76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ASR en tiempo de compilación: se emplea un script de </a:t>
          </a:r>
          <a:r>
            <a:rPr lang="es-ES" dirty="0" err="1"/>
            <a:t>linker</a:t>
          </a:r>
          <a:r>
            <a:rPr lang="es-ES" dirty="0"/>
            <a:t> generado además de las optimizaciones para </a:t>
          </a:r>
          <a:r>
            <a:rPr lang="es-ES" dirty="0" err="1"/>
            <a:t>randomizar</a:t>
          </a:r>
          <a:r>
            <a:rPr lang="es-ES" dirty="0"/>
            <a:t> el espacio de direcciones, no añade complejidad al </a:t>
          </a:r>
          <a:r>
            <a:rPr lang="es-ES" dirty="0" err="1"/>
            <a:t>runtime</a:t>
          </a:r>
          <a:r>
            <a:rPr lang="es-ES" dirty="0"/>
            <a:t>.</a:t>
          </a:r>
          <a:endParaRPr lang="en-US" dirty="0"/>
        </a:p>
      </dgm:t>
    </dgm:pt>
    <dgm:pt modelId="{863A39BD-0E44-4122-A42A-7875726ABE70}" type="parTrans" cxnId="{8B692938-6A2F-4D59-A84A-04CE46EE641E}">
      <dgm:prSet/>
      <dgm:spPr/>
      <dgm:t>
        <a:bodyPr/>
        <a:lstStyle/>
        <a:p>
          <a:endParaRPr lang="en-US"/>
        </a:p>
      </dgm:t>
    </dgm:pt>
    <dgm:pt modelId="{9CEEEB58-BB93-47BA-8319-EACCD56CB6AF}" type="sibTrans" cxnId="{8B692938-6A2F-4D59-A84A-04CE46EE641E}">
      <dgm:prSet/>
      <dgm:spPr/>
      <dgm:t>
        <a:bodyPr/>
        <a:lstStyle/>
        <a:p>
          <a:endParaRPr lang="en-US"/>
        </a:p>
      </dgm:t>
    </dgm:pt>
    <dgm:pt modelId="{1A730347-0DF3-477C-AC09-198E607A526C}" type="pres">
      <dgm:prSet presAssocID="{774D4C60-4457-46FB-BBFB-CF90FF169FA3}" presName="root" presStyleCnt="0">
        <dgm:presLayoutVars>
          <dgm:dir/>
          <dgm:resizeHandles val="exact"/>
        </dgm:presLayoutVars>
      </dgm:prSet>
      <dgm:spPr/>
    </dgm:pt>
    <dgm:pt modelId="{C0ADCD31-B12C-467D-B417-8036B4C538C2}" type="pres">
      <dgm:prSet presAssocID="{66A96E89-CE18-4977-9B32-DA82D500FEEE}" presName="compNode" presStyleCnt="0"/>
      <dgm:spPr/>
    </dgm:pt>
    <dgm:pt modelId="{54649301-B6BB-4F6C-8946-CF1555952B32}" type="pres">
      <dgm:prSet presAssocID="{66A96E89-CE18-4977-9B32-DA82D500FEEE}" presName="bgRect" presStyleLbl="bgShp" presStyleIdx="0" presStyleCnt="2"/>
      <dgm:spPr/>
    </dgm:pt>
    <dgm:pt modelId="{0B0DA620-7376-4A1A-BC28-7250AC1B9460}" type="pres">
      <dgm:prSet presAssocID="{66A96E89-CE18-4977-9B32-DA82D500FE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8BDB6B27-7E0C-4DFA-AA4D-0181BCE82FBD}" type="pres">
      <dgm:prSet presAssocID="{66A96E89-CE18-4977-9B32-DA82D500FEEE}" presName="spaceRect" presStyleCnt="0"/>
      <dgm:spPr/>
    </dgm:pt>
    <dgm:pt modelId="{5C658BBF-B9BF-4CD5-92C8-172E8B89A0A8}" type="pres">
      <dgm:prSet presAssocID="{66A96E89-CE18-4977-9B32-DA82D500FEEE}" presName="parTx" presStyleLbl="revTx" presStyleIdx="0" presStyleCnt="2">
        <dgm:presLayoutVars>
          <dgm:chMax val="0"/>
          <dgm:chPref val="0"/>
        </dgm:presLayoutVars>
      </dgm:prSet>
      <dgm:spPr/>
    </dgm:pt>
    <dgm:pt modelId="{DDBD46C3-6D95-487E-AFD5-BD2FF8E79DBC}" type="pres">
      <dgm:prSet presAssocID="{09322333-24A6-4F6B-9CB4-7617DB3BD6B4}" presName="sibTrans" presStyleCnt="0"/>
      <dgm:spPr/>
    </dgm:pt>
    <dgm:pt modelId="{B5B9C43C-7689-4D71-809B-42E858507D6F}" type="pres">
      <dgm:prSet presAssocID="{7D40814E-5FA4-45FD-9D98-9B02F843A761}" presName="compNode" presStyleCnt="0"/>
      <dgm:spPr/>
    </dgm:pt>
    <dgm:pt modelId="{CDA66E46-0187-412E-9253-BB1A0FE79727}" type="pres">
      <dgm:prSet presAssocID="{7D40814E-5FA4-45FD-9D98-9B02F843A761}" presName="bgRect" presStyleLbl="bgShp" presStyleIdx="1" presStyleCnt="2"/>
      <dgm:spPr/>
    </dgm:pt>
    <dgm:pt modelId="{D0A65E04-BE71-4AB1-B3A5-6ED5E8918D6D}" type="pres">
      <dgm:prSet presAssocID="{7D40814E-5FA4-45FD-9D98-9B02F843A7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7D08F1B7-1BB7-481E-992A-429BC524BC83}" type="pres">
      <dgm:prSet presAssocID="{7D40814E-5FA4-45FD-9D98-9B02F843A761}" presName="spaceRect" presStyleCnt="0"/>
      <dgm:spPr/>
    </dgm:pt>
    <dgm:pt modelId="{EA635183-F23E-48EA-846E-B219C61A77D7}" type="pres">
      <dgm:prSet presAssocID="{7D40814E-5FA4-45FD-9D98-9B02F843A7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D12014-9A88-42F1-8443-89F77531CCAD}" type="presOf" srcId="{774D4C60-4457-46FB-BBFB-CF90FF169FA3}" destId="{1A730347-0DF3-477C-AC09-198E607A526C}" srcOrd="0" destOrd="0" presId="urn:microsoft.com/office/officeart/2018/2/layout/IconVerticalSolidList"/>
    <dgm:cxn modelId="{2862A82F-D27B-490B-90A9-5BDC2EC0304D}" type="presOf" srcId="{66A96E89-CE18-4977-9B32-DA82D500FEEE}" destId="{5C658BBF-B9BF-4CD5-92C8-172E8B89A0A8}" srcOrd="0" destOrd="0" presId="urn:microsoft.com/office/officeart/2018/2/layout/IconVerticalSolidList"/>
    <dgm:cxn modelId="{8B692938-6A2F-4D59-A84A-04CE46EE641E}" srcId="{774D4C60-4457-46FB-BBFB-CF90FF169FA3}" destId="{7D40814E-5FA4-45FD-9D98-9B02F843A761}" srcOrd="1" destOrd="0" parTransId="{863A39BD-0E44-4122-A42A-7875726ABE70}" sibTransId="{9CEEEB58-BB93-47BA-8319-EACCD56CB6AF}"/>
    <dgm:cxn modelId="{DBC25369-A408-4B9F-BB5C-78F18197BD68}" srcId="{774D4C60-4457-46FB-BBFB-CF90FF169FA3}" destId="{66A96E89-CE18-4977-9B32-DA82D500FEEE}" srcOrd="0" destOrd="0" parTransId="{23FEAACC-003A-4F57-9E35-76051A062E4A}" sibTransId="{09322333-24A6-4F6B-9CB4-7617DB3BD6B4}"/>
    <dgm:cxn modelId="{4C166F74-299B-4878-A2EE-A83CD1825AD3}" type="presOf" srcId="{7D40814E-5FA4-45FD-9D98-9B02F843A761}" destId="{EA635183-F23E-48EA-846E-B219C61A77D7}" srcOrd="0" destOrd="0" presId="urn:microsoft.com/office/officeart/2018/2/layout/IconVerticalSolidList"/>
    <dgm:cxn modelId="{3DC6FB8E-F603-4395-B18F-1E28848D1D23}" type="presParOf" srcId="{1A730347-0DF3-477C-AC09-198E607A526C}" destId="{C0ADCD31-B12C-467D-B417-8036B4C538C2}" srcOrd="0" destOrd="0" presId="urn:microsoft.com/office/officeart/2018/2/layout/IconVerticalSolidList"/>
    <dgm:cxn modelId="{EE5998B3-74A1-4114-B185-7364968EBF98}" type="presParOf" srcId="{C0ADCD31-B12C-467D-B417-8036B4C538C2}" destId="{54649301-B6BB-4F6C-8946-CF1555952B32}" srcOrd="0" destOrd="0" presId="urn:microsoft.com/office/officeart/2018/2/layout/IconVerticalSolidList"/>
    <dgm:cxn modelId="{342327AF-11F4-4865-A44C-C85B4B2A97DE}" type="presParOf" srcId="{C0ADCD31-B12C-467D-B417-8036B4C538C2}" destId="{0B0DA620-7376-4A1A-BC28-7250AC1B9460}" srcOrd="1" destOrd="0" presId="urn:microsoft.com/office/officeart/2018/2/layout/IconVerticalSolidList"/>
    <dgm:cxn modelId="{F04B73D2-00ED-4660-98D8-24BBEFFB03C3}" type="presParOf" srcId="{C0ADCD31-B12C-467D-B417-8036B4C538C2}" destId="{8BDB6B27-7E0C-4DFA-AA4D-0181BCE82FBD}" srcOrd="2" destOrd="0" presId="urn:microsoft.com/office/officeart/2018/2/layout/IconVerticalSolidList"/>
    <dgm:cxn modelId="{2CC8B292-D3EB-48C1-AA01-D5918BD70BAC}" type="presParOf" srcId="{C0ADCD31-B12C-467D-B417-8036B4C538C2}" destId="{5C658BBF-B9BF-4CD5-92C8-172E8B89A0A8}" srcOrd="3" destOrd="0" presId="urn:microsoft.com/office/officeart/2018/2/layout/IconVerticalSolidList"/>
    <dgm:cxn modelId="{E10A607B-2E7E-4F16-8FD5-568FE163D3F9}" type="presParOf" srcId="{1A730347-0DF3-477C-AC09-198E607A526C}" destId="{DDBD46C3-6D95-487E-AFD5-BD2FF8E79DBC}" srcOrd="1" destOrd="0" presId="urn:microsoft.com/office/officeart/2018/2/layout/IconVerticalSolidList"/>
    <dgm:cxn modelId="{C48B7769-3F99-4792-BB54-58E19B76C3DA}" type="presParOf" srcId="{1A730347-0DF3-477C-AC09-198E607A526C}" destId="{B5B9C43C-7689-4D71-809B-42E858507D6F}" srcOrd="2" destOrd="0" presId="urn:microsoft.com/office/officeart/2018/2/layout/IconVerticalSolidList"/>
    <dgm:cxn modelId="{E98D002F-60AD-4A02-80D5-3030951175CF}" type="presParOf" srcId="{B5B9C43C-7689-4D71-809B-42E858507D6F}" destId="{CDA66E46-0187-412E-9253-BB1A0FE79727}" srcOrd="0" destOrd="0" presId="urn:microsoft.com/office/officeart/2018/2/layout/IconVerticalSolidList"/>
    <dgm:cxn modelId="{F9E25461-1006-4C5F-86CA-D7D831163443}" type="presParOf" srcId="{B5B9C43C-7689-4D71-809B-42E858507D6F}" destId="{D0A65E04-BE71-4AB1-B3A5-6ED5E8918D6D}" srcOrd="1" destOrd="0" presId="urn:microsoft.com/office/officeart/2018/2/layout/IconVerticalSolidList"/>
    <dgm:cxn modelId="{B6DBF389-078A-447E-AB96-B70FC4277056}" type="presParOf" srcId="{B5B9C43C-7689-4D71-809B-42E858507D6F}" destId="{7D08F1B7-1BB7-481E-992A-429BC524BC83}" srcOrd="2" destOrd="0" presId="urn:microsoft.com/office/officeart/2018/2/layout/IconVerticalSolidList"/>
    <dgm:cxn modelId="{505BC95D-8ECA-422B-91B1-FF6397500F4E}" type="presParOf" srcId="{B5B9C43C-7689-4D71-809B-42E858507D6F}" destId="{EA635183-F23E-48EA-846E-B219C61A77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D436C9-F7DC-4661-AD56-0CBC6ED48E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0E0E3-86E9-4729-90F1-C6B9E9F6120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Lenguaje de programación que soporta programación funcional, imperativa y orientada a objetos, reduce las líneas de código (ataques de superficie).</a:t>
          </a:r>
          <a:endParaRPr lang="en-US" dirty="0"/>
        </a:p>
      </dgm:t>
    </dgm:pt>
    <dgm:pt modelId="{792EB354-BC8B-47A1-8CD9-C2316EAA18CD}" type="parTrans" cxnId="{A1740615-4954-4E61-964B-38D79634078D}">
      <dgm:prSet/>
      <dgm:spPr/>
      <dgm:t>
        <a:bodyPr/>
        <a:lstStyle/>
        <a:p>
          <a:endParaRPr lang="en-US"/>
        </a:p>
      </dgm:t>
    </dgm:pt>
    <dgm:pt modelId="{47B4D9C6-5030-4E78-A560-0017EA0A7851}" type="sibTrans" cxnId="{A1740615-4954-4E61-964B-38D79634078D}">
      <dgm:prSet/>
      <dgm:spPr/>
      <dgm:t>
        <a:bodyPr/>
        <a:lstStyle/>
        <a:p>
          <a:endParaRPr lang="en-US"/>
        </a:p>
      </dgm:t>
    </dgm:pt>
    <dgm:pt modelId="{7F24376F-29DD-471A-9A6E-B33683C628D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Rendimiento en </a:t>
          </a:r>
          <a:r>
            <a:rPr lang="es-ES" dirty="0" err="1"/>
            <a:t>runtime</a:t>
          </a:r>
          <a:r>
            <a:rPr lang="es-ES" dirty="0"/>
            <a:t> alto, ideal para experimentar la abstracción de </a:t>
          </a:r>
          <a:r>
            <a:rPr lang="es-ES" dirty="0" err="1"/>
            <a:t>unikernels</a:t>
          </a:r>
          <a:r>
            <a:rPr lang="es-ES" dirty="0"/>
            <a:t>.</a:t>
          </a:r>
          <a:endParaRPr lang="en-US" dirty="0"/>
        </a:p>
      </dgm:t>
    </dgm:pt>
    <dgm:pt modelId="{4DA2C52F-3264-45E5-BB79-83B9F0645698}" type="parTrans" cxnId="{3362716C-251B-4366-86F1-36C18073B782}">
      <dgm:prSet/>
      <dgm:spPr/>
      <dgm:t>
        <a:bodyPr/>
        <a:lstStyle/>
        <a:p>
          <a:endParaRPr lang="en-US"/>
        </a:p>
      </dgm:t>
    </dgm:pt>
    <dgm:pt modelId="{EB37B426-3B02-4AEA-8C35-6133B8CA59B1}" type="sibTrans" cxnId="{3362716C-251B-4366-86F1-36C18073B782}">
      <dgm:prSet/>
      <dgm:spPr/>
      <dgm:t>
        <a:bodyPr/>
        <a:lstStyle/>
        <a:p>
          <a:endParaRPr lang="en-US"/>
        </a:p>
      </dgm:t>
    </dgm:pt>
    <dgm:pt modelId="{5B406C6C-1917-4F40-9E12-EB7D1CE4C00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Implementación de tipos estáticos, elimina la información del tiempo de compilación, mantiene los beneficios de la seguridad de tipos.</a:t>
          </a:r>
          <a:endParaRPr lang="en-US"/>
        </a:p>
      </dgm:t>
    </dgm:pt>
    <dgm:pt modelId="{011C6292-0D35-4F40-86E9-6459FF2460B8}" type="parTrans" cxnId="{0770D7F4-C5F7-4ADC-B1C2-0DC7C1CDCB3B}">
      <dgm:prSet/>
      <dgm:spPr/>
      <dgm:t>
        <a:bodyPr/>
        <a:lstStyle/>
        <a:p>
          <a:endParaRPr lang="en-US"/>
        </a:p>
      </dgm:t>
    </dgm:pt>
    <dgm:pt modelId="{4D3D4FD6-1ECF-440F-A31F-5A72C2A83045}" type="sibTrans" cxnId="{0770D7F4-C5F7-4ADC-B1C2-0DC7C1CDCB3B}">
      <dgm:prSet/>
      <dgm:spPr/>
      <dgm:t>
        <a:bodyPr/>
        <a:lstStyle/>
        <a:p>
          <a:endParaRPr lang="en-US"/>
        </a:p>
      </dgm:t>
    </dgm:pt>
    <dgm:pt modelId="{F1AA45BA-F1FA-4303-9B64-FEC2A7C087A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Open-source Xen Cloud Platform y los componentes críticos del sistema están implementados en Ocaml, sencillo de integrar.</a:t>
          </a:r>
          <a:endParaRPr lang="en-US"/>
        </a:p>
      </dgm:t>
    </dgm:pt>
    <dgm:pt modelId="{E4A9AC24-7BD9-437C-BF2B-A2824C1F8734}" type="parTrans" cxnId="{9FF674AE-FEF3-441F-ADFA-F610B5DD4A99}">
      <dgm:prSet/>
      <dgm:spPr/>
      <dgm:t>
        <a:bodyPr/>
        <a:lstStyle/>
        <a:p>
          <a:endParaRPr lang="en-US"/>
        </a:p>
      </dgm:t>
    </dgm:pt>
    <dgm:pt modelId="{7DEDAAC1-2EEA-4764-BF0D-42E336DF0FB8}" type="sibTrans" cxnId="{9FF674AE-FEF3-441F-ADFA-F610B5DD4A99}">
      <dgm:prSet/>
      <dgm:spPr/>
      <dgm:t>
        <a:bodyPr/>
        <a:lstStyle/>
        <a:p>
          <a:endParaRPr lang="en-US"/>
        </a:p>
      </dgm:t>
    </dgm:pt>
    <dgm:pt modelId="{62F6F1D9-765F-415C-9858-4970781E4C76}" type="pres">
      <dgm:prSet presAssocID="{36D436C9-F7DC-4661-AD56-0CBC6ED48E45}" presName="root" presStyleCnt="0">
        <dgm:presLayoutVars>
          <dgm:dir/>
          <dgm:resizeHandles val="exact"/>
        </dgm:presLayoutVars>
      </dgm:prSet>
      <dgm:spPr/>
    </dgm:pt>
    <dgm:pt modelId="{8E0D8990-973B-4E8B-8048-63F74B7E9C8B}" type="pres">
      <dgm:prSet presAssocID="{0740E0E3-86E9-4729-90F1-C6B9E9F6120F}" presName="compNode" presStyleCnt="0"/>
      <dgm:spPr/>
    </dgm:pt>
    <dgm:pt modelId="{D922DE9B-F380-4F37-A25C-6EFDDF3BB487}" type="pres">
      <dgm:prSet presAssocID="{0740E0E3-86E9-4729-90F1-C6B9E9F6120F}" presName="bgRect" presStyleLbl="bgShp" presStyleIdx="0" presStyleCnt="4"/>
      <dgm:spPr/>
    </dgm:pt>
    <dgm:pt modelId="{EE5813A4-7B93-48F4-B271-5C1AC33C23F6}" type="pres">
      <dgm:prSet presAssocID="{0740E0E3-86E9-4729-90F1-C6B9E9F612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DCCDAB-4F18-466E-975A-32E279057175}" type="pres">
      <dgm:prSet presAssocID="{0740E0E3-86E9-4729-90F1-C6B9E9F6120F}" presName="spaceRect" presStyleCnt="0"/>
      <dgm:spPr/>
    </dgm:pt>
    <dgm:pt modelId="{B470B901-064C-4EB5-99EB-A129A3CFBA25}" type="pres">
      <dgm:prSet presAssocID="{0740E0E3-86E9-4729-90F1-C6B9E9F6120F}" presName="parTx" presStyleLbl="revTx" presStyleIdx="0" presStyleCnt="4">
        <dgm:presLayoutVars>
          <dgm:chMax val="0"/>
          <dgm:chPref val="0"/>
        </dgm:presLayoutVars>
      </dgm:prSet>
      <dgm:spPr/>
    </dgm:pt>
    <dgm:pt modelId="{4B92A84A-A8C6-48FF-994E-0A2AA339DE87}" type="pres">
      <dgm:prSet presAssocID="{47B4D9C6-5030-4E78-A560-0017EA0A7851}" presName="sibTrans" presStyleCnt="0"/>
      <dgm:spPr/>
    </dgm:pt>
    <dgm:pt modelId="{3DCFC59E-4691-4370-9930-6FE73FBCA4E6}" type="pres">
      <dgm:prSet presAssocID="{7F24376F-29DD-471A-9A6E-B33683C628DA}" presName="compNode" presStyleCnt="0"/>
      <dgm:spPr/>
    </dgm:pt>
    <dgm:pt modelId="{C35CF2A8-440A-4956-89F0-3CEC37C1049E}" type="pres">
      <dgm:prSet presAssocID="{7F24376F-29DD-471A-9A6E-B33683C628DA}" presName="bgRect" presStyleLbl="bgShp" presStyleIdx="1" presStyleCnt="4"/>
      <dgm:spPr/>
    </dgm:pt>
    <dgm:pt modelId="{8D54AEC0-4624-4179-9210-7ABA9450834C}" type="pres">
      <dgm:prSet presAssocID="{7F24376F-29DD-471A-9A6E-B33683C628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7713C46B-12B6-4B1D-96F5-D83F47E9399B}" type="pres">
      <dgm:prSet presAssocID="{7F24376F-29DD-471A-9A6E-B33683C628DA}" presName="spaceRect" presStyleCnt="0"/>
      <dgm:spPr/>
    </dgm:pt>
    <dgm:pt modelId="{DA86E7C7-168F-4E38-91A0-5BAA40F31C61}" type="pres">
      <dgm:prSet presAssocID="{7F24376F-29DD-471A-9A6E-B33683C628DA}" presName="parTx" presStyleLbl="revTx" presStyleIdx="1" presStyleCnt="4">
        <dgm:presLayoutVars>
          <dgm:chMax val="0"/>
          <dgm:chPref val="0"/>
        </dgm:presLayoutVars>
      </dgm:prSet>
      <dgm:spPr/>
    </dgm:pt>
    <dgm:pt modelId="{644FCD7E-66E6-4CDF-9BDC-6235EF17DD49}" type="pres">
      <dgm:prSet presAssocID="{EB37B426-3B02-4AEA-8C35-6133B8CA59B1}" presName="sibTrans" presStyleCnt="0"/>
      <dgm:spPr/>
    </dgm:pt>
    <dgm:pt modelId="{738BA23A-4335-4535-9E24-027C8F6B2749}" type="pres">
      <dgm:prSet presAssocID="{5B406C6C-1917-4F40-9E12-EB7D1CE4C001}" presName="compNode" presStyleCnt="0"/>
      <dgm:spPr/>
    </dgm:pt>
    <dgm:pt modelId="{45E05883-3590-4E22-A4FA-6051F538EEB6}" type="pres">
      <dgm:prSet presAssocID="{5B406C6C-1917-4F40-9E12-EB7D1CE4C001}" presName="bgRect" presStyleLbl="bgShp" presStyleIdx="2" presStyleCnt="4"/>
      <dgm:spPr/>
    </dgm:pt>
    <dgm:pt modelId="{22E5FD47-2A15-4713-889B-B9AA38E2D970}" type="pres">
      <dgm:prSet presAssocID="{5B406C6C-1917-4F40-9E12-EB7D1CE4C0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942E9E5C-D647-4DA8-8246-27129DC4F7BE}" type="pres">
      <dgm:prSet presAssocID="{5B406C6C-1917-4F40-9E12-EB7D1CE4C001}" presName="spaceRect" presStyleCnt="0"/>
      <dgm:spPr/>
    </dgm:pt>
    <dgm:pt modelId="{AAAEADC9-F2A7-4ADA-A41C-DBD492C800D6}" type="pres">
      <dgm:prSet presAssocID="{5B406C6C-1917-4F40-9E12-EB7D1CE4C001}" presName="parTx" presStyleLbl="revTx" presStyleIdx="2" presStyleCnt="4">
        <dgm:presLayoutVars>
          <dgm:chMax val="0"/>
          <dgm:chPref val="0"/>
        </dgm:presLayoutVars>
      </dgm:prSet>
      <dgm:spPr/>
    </dgm:pt>
    <dgm:pt modelId="{406DEE13-4673-4909-AFDD-B61B49CF938D}" type="pres">
      <dgm:prSet presAssocID="{4D3D4FD6-1ECF-440F-A31F-5A72C2A83045}" presName="sibTrans" presStyleCnt="0"/>
      <dgm:spPr/>
    </dgm:pt>
    <dgm:pt modelId="{EFE6F11E-B643-4547-9CB3-B7A0FC5C56D0}" type="pres">
      <dgm:prSet presAssocID="{F1AA45BA-F1FA-4303-9B64-FEC2A7C087AA}" presName="compNode" presStyleCnt="0"/>
      <dgm:spPr/>
    </dgm:pt>
    <dgm:pt modelId="{47E25F26-330B-441D-A3BB-B3F3C60BC4A6}" type="pres">
      <dgm:prSet presAssocID="{F1AA45BA-F1FA-4303-9B64-FEC2A7C087AA}" presName="bgRect" presStyleLbl="bgShp" presStyleIdx="3" presStyleCnt="4"/>
      <dgm:spPr/>
    </dgm:pt>
    <dgm:pt modelId="{62756C39-D8CC-4204-96C4-1F72E7CB44C3}" type="pres">
      <dgm:prSet presAssocID="{F1AA45BA-F1FA-4303-9B64-FEC2A7C087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51308D22-7F3D-4EA1-8302-FEAAF7B0BA32}" type="pres">
      <dgm:prSet presAssocID="{F1AA45BA-F1FA-4303-9B64-FEC2A7C087AA}" presName="spaceRect" presStyleCnt="0"/>
      <dgm:spPr/>
    </dgm:pt>
    <dgm:pt modelId="{33261EFB-C658-4C95-A1D3-9FECA7900271}" type="pres">
      <dgm:prSet presAssocID="{F1AA45BA-F1FA-4303-9B64-FEC2A7C087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740615-4954-4E61-964B-38D79634078D}" srcId="{36D436C9-F7DC-4661-AD56-0CBC6ED48E45}" destId="{0740E0E3-86E9-4729-90F1-C6B9E9F6120F}" srcOrd="0" destOrd="0" parTransId="{792EB354-BC8B-47A1-8CD9-C2316EAA18CD}" sibTransId="{47B4D9C6-5030-4E78-A560-0017EA0A7851}"/>
    <dgm:cxn modelId="{B869725F-5F63-4DBE-928E-3CA9A55798D8}" type="presOf" srcId="{7F24376F-29DD-471A-9A6E-B33683C628DA}" destId="{DA86E7C7-168F-4E38-91A0-5BAA40F31C61}" srcOrd="0" destOrd="0" presId="urn:microsoft.com/office/officeart/2018/2/layout/IconVerticalSolidList"/>
    <dgm:cxn modelId="{3362716C-251B-4366-86F1-36C18073B782}" srcId="{36D436C9-F7DC-4661-AD56-0CBC6ED48E45}" destId="{7F24376F-29DD-471A-9A6E-B33683C628DA}" srcOrd="1" destOrd="0" parTransId="{4DA2C52F-3264-45E5-BB79-83B9F0645698}" sibTransId="{EB37B426-3B02-4AEA-8C35-6133B8CA59B1}"/>
    <dgm:cxn modelId="{916CCD56-107D-48E4-9249-18FFD4169639}" type="presOf" srcId="{0740E0E3-86E9-4729-90F1-C6B9E9F6120F}" destId="{B470B901-064C-4EB5-99EB-A129A3CFBA25}" srcOrd="0" destOrd="0" presId="urn:microsoft.com/office/officeart/2018/2/layout/IconVerticalSolidList"/>
    <dgm:cxn modelId="{1FE2885A-E30B-492A-BDA8-CD16F84B9DC6}" type="presOf" srcId="{5B406C6C-1917-4F40-9E12-EB7D1CE4C001}" destId="{AAAEADC9-F2A7-4ADA-A41C-DBD492C800D6}" srcOrd="0" destOrd="0" presId="urn:microsoft.com/office/officeart/2018/2/layout/IconVerticalSolidList"/>
    <dgm:cxn modelId="{CD3F7E83-BE26-4F6D-AA2C-96811C3B1A88}" type="presOf" srcId="{36D436C9-F7DC-4661-AD56-0CBC6ED48E45}" destId="{62F6F1D9-765F-415C-9858-4970781E4C76}" srcOrd="0" destOrd="0" presId="urn:microsoft.com/office/officeart/2018/2/layout/IconVerticalSolidList"/>
    <dgm:cxn modelId="{9FF674AE-FEF3-441F-ADFA-F610B5DD4A99}" srcId="{36D436C9-F7DC-4661-AD56-0CBC6ED48E45}" destId="{F1AA45BA-F1FA-4303-9B64-FEC2A7C087AA}" srcOrd="3" destOrd="0" parTransId="{E4A9AC24-7BD9-437C-BF2B-A2824C1F8734}" sibTransId="{7DEDAAC1-2EEA-4764-BF0D-42E336DF0FB8}"/>
    <dgm:cxn modelId="{98E710E4-F955-44AF-B06D-65A392DC8183}" type="presOf" srcId="{F1AA45BA-F1FA-4303-9B64-FEC2A7C087AA}" destId="{33261EFB-C658-4C95-A1D3-9FECA7900271}" srcOrd="0" destOrd="0" presId="urn:microsoft.com/office/officeart/2018/2/layout/IconVerticalSolidList"/>
    <dgm:cxn modelId="{0770D7F4-C5F7-4ADC-B1C2-0DC7C1CDCB3B}" srcId="{36D436C9-F7DC-4661-AD56-0CBC6ED48E45}" destId="{5B406C6C-1917-4F40-9E12-EB7D1CE4C001}" srcOrd="2" destOrd="0" parTransId="{011C6292-0D35-4F40-86E9-6459FF2460B8}" sibTransId="{4D3D4FD6-1ECF-440F-A31F-5A72C2A83045}"/>
    <dgm:cxn modelId="{D5C40E80-88A7-4D52-990B-D0D14D413958}" type="presParOf" srcId="{62F6F1D9-765F-415C-9858-4970781E4C76}" destId="{8E0D8990-973B-4E8B-8048-63F74B7E9C8B}" srcOrd="0" destOrd="0" presId="urn:microsoft.com/office/officeart/2018/2/layout/IconVerticalSolidList"/>
    <dgm:cxn modelId="{DF41BFAA-6F04-4C7F-BF00-E2BC5656E8A1}" type="presParOf" srcId="{8E0D8990-973B-4E8B-8048-63F74B7E9C8B}" destId="{D922DE9B-F380-4F37-A25C-6EFDDF3BB487}" srcOrd="0" destOrd="0" presId="urn:microsoft.com/office/officeart/2018/2/layout/IconVerticalSolidList"/>
    <dgm:cxn modelId="{8E553961-B34B-4B84-9016-FFEAF75AAFD9}" type="presParOf" srcId="{8E0D8990-973B-4E8B-8048-63F74B7E9C8B}" destId="{EE5813A4-7B93-48F4-B271-5C1AC33C23F6}" srcOrd="1" destOrd="0" presId="urn:microsoft.com/office/officeart/2018/2/layout/IconVerticalSolidList"/>
    <dgm:cxn modelId="{DEDAC6D2-EE41-47A2-AE0D-0463BED5E1FD}" type="presParOf" srcId="{8E0D8990-973B-4E8B-8048-63F74B7E9C8B}" destId="{35DCCDAB-4F18-466E-975A-32E279057175}" srcOrd="2" destOrd="0" presId="urn:microsoft.com/office/officeart/2018/2/layout/IconVerticalSolidList"/>
    <dgm:cxn modelId="{624278CA-BFB1-438E-B597-CB41CD88B4FD}" type="presParOf" srcId="{8E0D8990-973B-4E8B-8048-63F74B7E9C8B}" destId="{B470B901-064C-4EB5-99EB-A129A3CFBA25}" srcOrd="3" destOrd="0" presId="urn:microsoft.com/office/officeart/2018/2/layout/IconVerticalSolidList"/>
    <dgm:cxn modelId="{B79DD0BF-9FAA-46B6-9360-F54AB476D5C7}" type="presParOf" srcId="{62F6F1D9-765F-415C-9858-4970781E4C76}" destId="{4B92A84A-A8C6-48FF-994E-0A2AA339DE87}" srcOrd="1" destOrd="0" presId="urn:microsoft.com/office/officeart/2018/2/layout/IconVerticalSolidList"/>
    <dgm:cxn modelId="{30C5989F-4C08-4670-911B-601879B3629E}" type="presParOf" srcId="{62F6F1D9-765F-415C-9858-4970781E4C76}" destId="{3DCFC59E-4691-4370-9930-6FE73FBCA4E6}" srcOrd="2" destOrd="0" presId="urn:microsoft.com/office/officeart/2018/2/layout/IconVerticalSolidList"/>
    <dgm:cxn modelId="{D674233A-B1B1-4F28-B4DD-90EC6A588D44}" type="presParOf" srcId="{3DCFC59E-4691-4370-9930-6FE73FBCA4E6}" destId="{C35CF2A8-440A-4956-89F0-3CEC37C1049E}" srcOrd="0" destOrd="0" presId="urn:microsoft.com/office/officeart/2018/2/layout/IconVerticalSolidList"/>
    <dgm:cxn modelId="{45A055E2-43CF-42FB-8D98-0D13A37F586C}" type="presParOf" srcId="{3DCFC59E-4691-4370-9930-6FE73FBCA4E6}" destId="{8D54AEC0-4624-4179-9210-7ABA9450834C}" srcOrd="1" destOrd="0" presId="urn:microsoft.com/office/officeart/2018/2/layout/IconVerticalSolidList"/>
    <dgm:cxn modelId="{6293CB82-8033-4399-B8F0-9CB32B30E5B8}" type="presParOf" srcId="{3DCFC59E-4691-4370-9930-6FE73FBCA4E6}" destId="{7713C46B-12B6-4B1D-96F5-D83F47E9399B}" srcOrd="2" destOrd="0" presId="urn:microsoft.com/office/officeart/2018/2/layout/IconVerticalSolidList"/>
    <dgm:cxn modelId="{7DA59F44-0A84-4B41-B3DA-146D0505FD79}" type="presParOf" srcId="{3DCFC59E-4691-4370-9930-6FE73FBCA4E6}" destId="{DA86E7C7-168F-4E38-91A0-5BAA40F31C61}" srcOrd="3" destOrd="0" presId="urn:microsoft.com/office/officeart/2018/2/layout/IconVerticalSolidList"/>
    <dgm:cxn modelId="{DD45A055-2715-4409-8E1D-6DC039CF0185}" type="presParOf" srcId="{62F6F1D9-765F-415C-9858-4970781E4C76}" destId="{644FCD7E-66E6-4CDF-9BDC-6235EF17DD49}" srcOrd="3" destOrd="0" presId="urn:microsoft.com/office/officeart/2018/2/layout/IconVerticalSolidList"/>
    <dgm:cxn modelId="{1C03946B-EB09-4DBB-AAD6-F51C1BC39A0B}" type="presParOf" srcId="{62F6F1D9-765F-415C-9858-4970781E4C76}" destId="{738BA23A-4335-4535-9E24-027C8F6B2749}" srcOrd="4" destOrd="0" presId="urn:microsoft.com/office/officeart/2018/2/layout/IconVerticalSolidList"/>
    <dgm:cxn modelId="{EEC0944B-0C46-4849-8AF6-72116636D2EE}" type="presParOf" srcId="{738BA23A-4335-4535-9E24-027C8F6B2749}" destId="{45E05883-3590-4E22-A4FA-6051F538EEB6}" srcOrd="0" destOrd="0" presId="urn:microsoft.com/office/officeart/2018/2/layout/IconVerticalSolidList"/>
    <dgm:cxn modelId="{A80160AF-6C70-4077-97CD-110BDD11AC6F}" type="presParOf" srcId="{738BA23A-4335-4535-9E24-027C8F6B2749}" destId="{22E5FD47-2A15-4713-889B-B9AA38E2D970}" srcOrd="1" destOrd="0" presId="urn:microsoft.com/office/officeart/2018/2/layout/IconVerticalSolidList"/>
    <dgm:cxn modelId="{7036B797-B68B-41C3-A725-1EA882C1B641}" type="presParOf" srcId="{738BA23A-4335-4535-9E24-027C8F6B2749}" destId="{942E9E5C-D647-4DA8-8246-27129DC4F7BE}" srcOrd="2" destOrd="0" presId="urn:microsoft.com/office/officeart/2018/2/layout/IconVerticalSolidList"/>
    <dgm:cxn modelId="{8CE74082-43D5-4D1D-9616-A6CE95499177}" type="presParOf" srcId="{738BA23A-4335-4535-9E24-027C8F6B2749}" destId="{AAAEADC9-F2A7-4ADA-A41C-DBD492C800D6}" srcOrd="3" destOrd="0" presId="urn:microsoft.com/office/officeart/2018/2/layout/IconVerticalSolidList"/>
    <dgm:cxn modelId="{E2666B7E-5A83-46F0-84BC-08A70CEED1B9}" type="presParOf" srcId="{62F6F1D9-765F-415C-9858-4970781E4C76}" destId="{406DEE13-4673-4909-AFDD-B61B49CF938D}" srcOrd="5" destOrd="0" presId="urn:microsoft.com/office/officeart/2018/2/layout/IconVerticalSolidList"/>
    <dgm:cxn modelId="{444241F8-3124-42B4-B87B-4DA0A71A3B0E}" type="presParOf" srcId="{62F6F1D9-765F-415C-9858-4970781E4C76}" destId="{EFE6F11E-B643-4547-9CB3-B7A0FC5C56D0}" srcOrd="6" destOrd="0" presId="urn:microsoft.com/office/officeart/2018/2/layout/IconVerticalSolidList"/>
    <dgm:cxn modelId="{2123C04F-61AF-40A0-A1AB-E3E761DDF792}" type="presParOf" srcId="{EFE6F11E-B643-4547-9CB3-B7A0FC5C56D0}" destId="{47E25F26-330B-441D-A3BB-B3F3C60BC4A6}" srcOrd="0" destOrd="0" presId="urn:microsoft.com/office/officeart/2018/2/layout/IconVerticalSolidList"/>
    <dgm:cxn modelId="{EEAA3AAF-1498-40DD-848E-CDFAC9BBEF5E}" type="presParOf" srcId="{EFE6F11E-B643-4547-9CB3-B7A0FC5C56D0}" destId="{62756C39-D8CC-4204-96C4-1F72E7CB44C3}" srcOrd="1" destOrd="0" presId="urn:microsoft.com/office/officeart/2018/2/layout/IconVerticalSolidList"/>
    <dgm:cxn modelId="{1DF56C6C-5097-4D19-A77E-7C54DBC71C72}" type="presParOf" srcId="{EFE6F11E-B643-4547-9CB3-B7A0FC5C56D0}" destId="{51308D22-7F3D-4EA1-8302-FEAAF7B0BA32}" srcOrd="2" destOrd="0" presId="urn:microsoft.com/office/officeart/2018/2/layout/IconVerticalSolidList"/>
    <dgm:cxn modelId="{576D2093-815D-467B-BEEF-5FE8F84575F9}" type="presParOf" srcId="{EFE6F11E-B643-4547-9CB3-B7A0FC5C56D0}" destId="{33261EFB-C658-4C95-A1D3-9FECA79002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32E4D6-78CC-4E86-9E6A-2FB2C5339F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64A5A5-8F72-4357-9212-98D69AEFF15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Trade</a:t>
          </a:r>
          <a:r>
            <a:rPr lang="es-ES" dirty="0"/>
            <a:t>-off: requiere rehacer los componentes del sistema como los </a:t>
          </a:r>
          <a:r>
            <a:rPr lang="es-ES" dirty="0" err="1"/>
            <a:t>stacks</a:t>
          </a:r>
          <a:r>
            <a:rPr lang="es-ES" dirty="0"/>
            <a:t> de red y almacenamiento.</a:t>
          </a:r>
          <a:endParaRPr lang="en-US" dirty="0"/>
        </a:p>
      </dgm:t>
    </dgm:pt>
    <dgm:pt modelId="{CF44402A-BDDD-46C8-8BE8-94EE4C0A6E3D}" type="parTrans" cxnId="{F03FB7A0-8470-4081-BD60-ADDD5B6286F1}">
      <dgm:prSet/>
      <dgm:spPr/>
      <dgm:t>
        <a:bodyPr/>
        <a:lstStyle/>
        <a:p>
          <a:endParaRPr lang="en-US"/>
        </a:p>
      </dgm:t>
    </dgm:pt>
    <dgm:pt modelId="{765A350E-0E9F-4210-A929-875A8D7343C8}" type="sibTrans" cxnId="{F03FB7A0-8470-4081-BD60-ADDD5B6286F1}">
      <dgm:prSet/>
      <dgm:spPr/>
      <dgm:t>
        <a:bodyPr/>
        <a:lstStyle/>
        <a:p>
          <a:endParaRPr lang="en-US"/>
        </a:p>
      </dgm:t>
    </dgm:pt>
    <dgm:pt modelId="{B7EF0D19-CA80-494D-936F-F0EB45E346E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Filosofía multikernel: ejecutar una VM por core, runtime de un thread OCaml tiene un rendimiento secuencial alto. </a:t>
          </a:r>
          <a:endParaRPr lang="en-US"/>
        </a:p>
      </dgm:t>
    </dgm:pt>
    <dgm:pt modelId="{6B86685E-8E6B-4C18-850F-960B2C9269C1}" type="parTrans" cxnId="{FA687FCB-806D-43E3-B699-33935CE709B9}">
      <dgm:prSet/>
      <dgm:spPr/>
      <dgm:t>
        <a:bodyPr/>
        <a:lstStyle/>
        <a:p>
          <a:endParaRPr lang="en-US"/>
        </a:p>
      </dgm:t>
    </dgm:pt>
    <dgm:pt modelId="{1597ADB7-95AE-42F9-A42F-8AE67B13B887}" type="sibTrans" cxnId="{FA687FCB-806D-43E3-B699-33935CE709B9}">
      <dgm:prSet/>
      <dgm:spPr/>
      <dgm:t>
        <a:bodyPr/>
        <a:lstStyle/>
        <a:p>
          <a:endParaRPr lang="en-US"/>
        </a:p>
      </dgm:t>
    </dgm:pt>
    <dgm:pt modelId="{CA586F6A-D030-4BC4-9F94-603DB128C4E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Cada unikernel Mirage ejecuta sobre Xen unado una única CPU virtual y soporta multicore comunicando múltiples unikernels sobre una única instancia Xen.</a:t>
          </a:r>
          <a:endParaRPr lang="en-US"/>
        </a:p>
      </dgm:t>
    </dgm:pt>
    <dgm:pt modelId="{B6829567-FD99-49CE-B941-D51022354DB7}" type="parTrans" cxnId="{9E242EA4-0F16-4967-8195-93643F4F011F}">
      <dgm:prSet/>
      <dgm:spPr/>
      <dgm:t>
        <a:bodyPr/>
        <a:lstStyle/>
        <a:p>
          <a:endParaRPr lang="en-US"/>
        </a:p>
      </dgm:t>
    </dgm:pt>
    <dgm:pt modelId="{916A5D88-FACB-4720-92BA-2BABE98CB396}" type="sibTrans" cxnId="{9E242EA4-0F16-4967-8195-93643F4F011F}">
      <dgm:prSet/>
      <dgm:spPr/>
      <dgm:t>
        <a:bodyPr/>
        <a:lstStyle/>
        <a:p>
          <a:endParaRPr lang="en-US"/>
        </a:p>
      </dgm:t>
    </dgm:pt>
    <dgm:pt modelId="{764D40F8-7797-47C0-8B3C-33DFA2F1D48B}" type="pres">
      <dgm:prSet presAssocID="{8C32E4D6-78CC-4E86-9E6A-2FB2C5339F54}" presName="root" presStyleCnt="0">
        <dgm:presLayoutVars>
          <dgm:dir/>
          <dgm:resizeHandles val="exact"/>
        </dgm:presLayoutVars>
      </dgm:prSet>
      <dgm:spPr/>
    </dgm:pt>
    <dgm:pt modelId="{480748AE-8458-4103-9B01-4174EA607C8E}" type="pres">
      <dgm:prSet presAssocID="{D764A5A5-8F72-4357-9212-98D69AEFF15A}" presName="compNode" presStyleCnt="0"/>
      <dgm:spPr/>
    </dgm:pt>
    <dgm:pt modelId="{F65F38B9-0369-4727-AF9D-215F3F8B2AFD}" type="pres">
      <dgm:prSet presAssocID="{D764A5A5-8F72-4357-9212-98D69AEFF15A}" presName="bgRect" presStyleLbl="bgShp" presStyleIdx="0" presStyleCnt="3"/>
      <dgm:spPr/>
    </dgm:pt>
    <dgm:pt modelId="{DBC8D918-D608-4B7F-AAA9-0483212EEA93}" type="pres">
      <dgm:prSet presAssocID="{D764A5A5-8F72-4357-9212-98D69AEFF1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97C1BC6D-1A4F-47CF-88AA-EFA13E6507C2}" type="pres">
      <dgm:prSet presAssocID="{D764A5A5-8F72-4357-9212-98D69AEFF15A}" presName="spaceRect" presStyleCnt="0"/>
      <dgm:spPr/>
    </dgm:pt>
    <dgm:pt modelId="{86D9D8BB-6E25-44B4-A798-5571DA1C707E}" type="pres">
      <dgm:prSet presAssocID="{D764A5A5-8F72-4357-9212-98D69AEFF15A}" presName="parTx" presStyleLbl="revTx" presStyleIdx="0" presStyleCnt="3">
        <dgm:presLayoutVars>
          <dgm:chMax val="0"/>
          <dgm:chPref val="0"/>
        </dgm:presLayoutVars>
      </dgm:prSet>
      <dgm:spPr/>
    </dgm:pt>
    <dgm:pt modelId="{8650A9EE-DC88-42B6-924E-F36CA2447C25}" type="pres">
      <dgm:prSet presAssocID="{765A350E-0E9F-4210-A929-875A8D7343C8}" presName="sibTrans" presStyleCnt="0"/>
      <dgm:spPr/>
    </dgm:pt>
    <dgm:pt modelId="{6ECB4096-8262-4AB7-9151-1F0161166201}" type="pres">
      <dgm:prSet presAssocID="{B7EF0D19-CA80-494D-936F-F0EB45E346E6}" presName="compNode" presStyleCnt="0"/>
      <dgm:spPr/>
    </dgm:pt>
    <dgm:pt modelId="{98D88692-6EE8-4220-A3F0-C91B0F5D7048}" type="pres">
      <dgm:prSet presAssocID="{B7EF0D19-CA80-494D-936F-F0EB45E346E6}" presName="bgRect" presStyleLbl="bgShp" presStyleIdx="1" presStyleCnt="3"/>
      <dgm:spPr/>
    </dgm:pt>
    <dgm:pt modelId="{42F0268B-7BC7-492A-A95C-6FE911A8711E}" type="pres">
      <dgm:prSet presAssocID="{B7EF0D19-CA80-494D-936F-F0EB45E346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2AC0437F-4CBA-4D1E-93BF-771205700E40}" type="pres">
      <dgm:prSet presAssocID="{B7EF0D19-CA80-494D-936F-F0EB45E346E6}" presName="spaceRect" presStyleCnt="0"/>
      <dgm:spPr/>
    </dgm:pt>
    <dgm:pt modelId="{D64E5D7B-4E13-4ED2-9437-2CC16B0148D8}" type="pres">
      <dgm:prSet presAssocID="{B7EF0D19-CA80-494D-936F-F0EB45E346E6}" presName="parTx" presStyleLbl="revTx" presStyleIdx="1" presStyleCnt="3">
        <dgm:presLayoutVars>
          <dgm:chMax val="0"/>
          <dgm:chPref val="0"/>
        </dgm:presLayoutVars>
      </dgm:prSet>
      <dgm:spPr/>
    </dgm:pt>
    <dgm:pt modelId="{4AAB86F0-3472-4823-BA75-83D19FEAB38A}" type="pres">
      <dgm:prSet presAssocID="{1597ADB7-95AE-42F9-A42F-8AE67B13B887}" presName="sibTrans" presStyleCnt="0"/>
      <dgm:spPr/>
    </dgm:pt>
    <dgm:pt modelId="{B34E9D0F-8DA2-414F-8742-C2F40E49A74A}" type="pres">
      <dgm:prSet presAssocID="{CA586F6A-D030-4BC4-9F94-603DB128C4E3}" presName="compNode" presStyleCnt="0"/>
      <dgm:spPr/>
    </dgm:pt>
    <dgm:pt modelId="{DB9DA37D-DACD-4594-8E15-2C1DE264A6B3}" type="pres">
      <dgm:prSet presAssocID="{CA586F6A-D030-4BC4-9F94-603DB128C4E3}" presName="bgRect" presStyleLbl="bgShp" presStyleIdx="2" presStyleCnt="3"/>
      <dgm:spPr/>
    </dgm:pt>
    <dgm:pt modelId="{0AA096CE-48B4-44DC-8C1B-FBA9AD7263E8}" type="pres">
      <dgm:prSet presAssocID="{CA586F6A-D030-4BC4-9F94-603DB128C4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34C02E-5B0F-49A9-81D8-8D34DE9D863E}" type="pres">
      <dgm:prSet presAssocID="{CA586F6A-D030-4BC4-9F94-603DB128C4E3}" presName="spaceRect" presStyleCnt="0"/>
      <dgm:spPr/>
    </dgm:pt>
    <dgm:pt modelId="{336D8218-D928-41BB-A4BE-305E4D6AD072}" type="pres">
      <dgm:prSet presAssocID="{CA586F6A-D030-4BC4-9F94-603DB128C4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075918-0401-4D78-8CAB-E36BF15C1FC0}" type="presOf" srcId="{CA586F6A-D030-4BC4-9F94-603DB128C4E3}" destId="{336D8218-D928-41BB-A4BE-305E4D6AD072}" srcOrd="0" destOrd="0" presId="urn:microsoft.com/office/officeart/2018/2/layout/IconVerticalSolidList"/>
    <dgm:cxn modelId="{64734191-A569-4B83-852C-C906F1F57E6F}" type="presOf" srcId="{B7EF0D19-CA80-494D-936F-F0EB45E346E6}" destId="{D64E5D7B-4E13-4ED2-9437-2CC16B0148D8}" srcOrd="0" destOrd="0" presId="urn:microsoft.com/office/officeart/2018/2/layout/IconVerticalSolidList"/>
    <dgm:cxn modelId="{F03FB7A0-8470-4081-BD60-ADDD5B6286F1}" srcId="{8C32E4D6-78CC-4E86-9E6A-2FB2C5339F54}" destId="{D764A5A5-8F72-4357-9212-98D69AEFF15A}" srcOrd="0" destOrd="0" parTransId="{CF44402A-BDDD-46C8-8BE8-94EE4C0A6E3D}" sibTransId="{765A350E-0E9F-4210-A929-875A8D7343C8}"/>
    <dgm:cxn modelId="{9E242EA4-0F16-4967-8195-93643F4F011F}" srcId="{8C32E4D6-78CC-4E86-9E6A-2FB2C5339F54}" destId="{CA586F6A-D030-4BC4-9F94-603DB128C4E3}" srcOrd="2" destOrd="0" parTransId="{B6829567-FD99-49CE-B941-D51022354DB7}" sibTransId="{916A5D88-FACB-4720-92BA-2BABE98CB396}"/>
    <dgm:cxn modelId="{FA687FCB-806D-43E3-B699-33935CE709B9}" srcId="{8C32E4D6-78CC-4E86-9E6A-2FB2C5339F54}" destId="{B7EF0D19-CA80-494D-936F-F0EB45E346E6}" srcOrd="1" destOrd="0" parTransId="{6B86685E-8E6B-4C18-850F-960B2C9269C1}" sibTransId="{1597ADB7-95AE-42F9-A42F-8AE67B13B887}"/>
    <dgm:cxn modelId="{5621FBE9-1325-4CC7-BEB3-7206B5BCF95D}" type="presOf" srcId="{8C32E4D6-78CC-4E86-9E6A-2FB2C5339F54}" destId="{764D40F8-7797-47C0-8B3C-33DFA2F1D48B}" srcOrd="0" destOrd="0" presId="urn:microsoft.com/office/officeart/2018/2/layout/IconVerticalSolidList"/>
    <dgm:cxn modelId="{F7A1D7F0-99E2-4971-B199-1AED4471D9E4}" type="presOf" srcId="{D764A5A5-8F72-4357-9212-98D69AEFF15A}" destId="{86D9D8BB-6E25-44B4-A798-5571DA1C707E}" srcOrd="0" destOrd="0" presId="urn:microsoft.com/office/officeart/2018/2/layout/IconVerticalSolidList"/>
    <dgm:cxn modelId="{6A7B5644-31D6-42F8-A80B-A5A9F6B9F953}" type="presParOf" srcId="{764D40F8-7797-47C0-8B3C-33DFA2F1D48B}" destId="{480748AE-8458-4103-9B01-4174EA607C8E}" srcOrd="0" destOrd="0" presId="urn:microsoft.com/office/officeart/2018/2/layout/IconVerticalSolidList"/>
    <dgm:cxn modelId="{711C7184-EDE9-4DD8-943A-039E20362054}" type="presParOf" srcId="{480748AE-8458-4103-9B01-4174EA607C8E}" destId="{F65F38B9-0369-4727-AF9D-215F3F8B2AFD}" srcOrd="0" destOrd="0" presId="urn:microsoft.com/office/officeart/2018/2/layout/IconVerticalSolidList"/>
    <dgm:cxn modelId="{D356979E-30ED-411A-B759-EC7146A3BC2A}" type="presParOf" srcId="{480748AE-8458-4103-9B01-4174EA607C8E}" destId="{DBC8D918-D608-4B7F-AAA9-0483212EEA93}" srcOrd="1" destOrd="0" presId="urn:microsoft.com/office/officeart/2018/2/layout/IconVerticalSolidList"/>
    <dgm:cxn modelId="{00FE272B-E75A-4282-A0E4-E1FDCA73377F}" type="presParOf" srcId="{480748AE-8458-4103-9B01-4174EA607C8E}" destId="{97C1BC6D-1A4F-47CF-88AA-EFA13E6507C2}" srcOrd="2" destOrd="0" presId="urn:microsoft.com/office/officeart/2018/2/layout/IconVerticalSolidList"/>
    <dgm:cxn modelId="{4F440911-E186-412F-8FE7-FBD98D911C4C}" type="presParOf" srcId="{480748AE-8458-4103-9B01-4174EA607C8E}" destId="{86D9D8BB-6E25-44B4-A798-5571DA1C707E}" srcOrd="3" destOrd="0" presId="urn:microsoft.com/office/officeart/2018/2/layout/IconVerticalSolidList"/>
    <dgm:cxn modelId="{66A7EF6F-7EDB-4CBE-A19F-715D20F7878E}" type="presParOf" srcId="{764D40F8-7797-47C0-8B3C-33DFA2F1D48B}" destId="{8650A9EE-DC88-42B6-924E-F36CA2447C25}" srcOrd="1" destOrd="0" presId="urn:microsoft.com/office/officeart/2018/2/layout/IconVerticalSolidList"/>
    <dgm:cxn modelId="{0DE868E6-D375-42BA-85F3-DE6A98F5B2B0}" type="presParOf" srcId="{764D40F8-7797-47C0-8B3C-33DFA2F1D48B}" destId="{6ECB4096-8262-4AB7-9151-1F0161166201}" srcOrd="2" destOrd="0" presId="urn:microsoft.com/office/officeart/2018/2/layout/IconVerticalSolidList"/>
    <dgm:cxn modelId="{AA07D437-7A8D-4444-A32F-E3A9D6F27679}" type="presParOf" srcId="{6ECB4096-8262-4AB7-9151-1F0161166201}" destId="{98D88692-6EE8-4220-A3F0-C91B0F5D7048}" srcOrd="0" destOrd="0" presId="urn:microsoft.com/office/officeart/2018/2/layout/IconVerticalSolidList"/>
    <dgm:cxn modelId="{C851FDE4-E57D-4022-9BF3-AB1AF7D1844F}" type="presParOf" srcId="{6ECB4096-8262-4AB7-9151-1F0161166201}" destId="{42F0268B-7BC7-492A-A95C-6FE911A8711E}" srcOrd="1" destOrd="0" presId="urn:microsoft.com/office/officeart/2018/2/layout/IconVerticalSolidList"/>
    <dgm:cxn modelId="{07CF5E01-CF9A-4EF3-B146-EEBC1E09DE5D}" type="presParOf" srcId="{6ECB4096-8262-4AB7-9151-1F0161166201}" destId="{2AC0437F-4CBA-4D1E-93BF-771205700E40}" srcOrd="2" destOrd="0" presId="urn:microsoft.com/office/officeart/2018/2/layout/IconVerticalSolidList"/>
    <dgm:cxn modelId="{4C7E5055-813C-4B5D-9285-129113F4D3DE}" type="presParOf" srcId="{6ECB4096-8262-4AB7-9151-1F0161166201}" destId="{D64E5D7B-4E13-4ED2-9437-2CC16B0148D8}" srcOrd="3" destOrd="0" presId="urn:microsoft.com/office/officeart/2018/2/layout/IconVerticalSolidList"/>
    <dgm:cxn modelId="{3725E5F3-5188-4921-A1B4-87388050F8B7}" type="presParOf" srcId="{764D40F8-7797-47C0-8B3C-33DFA2F1D48B}" destId="{4AAB86F0-3472-4823-BA75-83D19FEAB38A}" srcOrd="3" destOrd="0" presId="urn:microsoft.com/office/officeart/2018/2/layout/IconVerticalSolidList"/>
    <dgm:cxn modelId="{A089CD09-58A7-4549-B7EB-F46978007F83}" type="presParOf" srcId="{764D40F8-7797-47C0-8B3C-33DFA2F1D48B}" destId="{B34E9D0F-8DA2-414F-8742-C2F40E49A74A}" srcOrd="4" destOrd="0" presId="urn:microsoft.com/office/officeart/2018/2/layout/IconVerticalSolidList"/>
    <dgm:cxn modelId="{98F6B6BC-34FA-4F96-8315-2BBA11E73130}" type="presParOf" srcId="{B34E9D0F-8DA2-414F-8742-C2F40E49A74A}" destId="{DB9DA37D-DACD-4594-8E15-2C1DE264A6B3}" srcOrd="0" destOrd="0" presId="urn:microsoft.com/office/officeart/2018/2/layout/IconVerticalSolidList"/>
    <dgm:cxn modelId="{DAA89931-782E-4F6D-B70D-451CEEF58F45}" type="presParOf" srcId="{B34E9D0F-8DA2-414F-8742-C2F40E49A74A}" destId="{0AA096CE-48B4-44DC-8C1B-FBA9AD7263E8}" srcOrd="1" destOrd="0" presId="urn:microsoft.com/office/officeart/2018/2/layout/IconVerticalSolidList"/>
    <dgm:cxn modelId="{0C750060-E8CE-4345-80CA-156217A730B8}" type="presParOf" srcId="{B34E9D0F-8DA2-414F-8742-C2F40E49A74A}" destId="{5034C02E-5B0F-49A9-81D8-8D34DE9D863E}" srcOrd="2" destOrd="0" presId="urn:microsoft.com/office/officeart/2018/2/layout/IconVerticalSolidList"/>
    <dgm:cxn modelId="{A253CAF6-C300-4B08-B476-08237D9501E4}" type="presParOf" srcId="{B34E9D0F-8DA2-414F-8742-C2F40E49A74A}" destId="{336D8218-D928-41BB-A4BE-305E4D6AD0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9C3256F-5145-415D-8549-2E315ED240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E9330D-C604-49CF-8BAB-06BA06B2AEE3}">
      <dgm:prSet/>
      <dgm:spPr/>
      <dgm:t>
        <a:bodyPr/>
        <a:lstStyle/>
        <a:p>
          <a:r>
            <a:rPr lang="es-ES"/>
            <a:t>Soporte start-of-day: inicializa la VM en una CPU virtual con los canales de evento Xen y la función de entrada.</a:t>
          </a:r>
          <a:endParaRPr lang="en-US"/>
        </a:p>
      </dgm:t>
    </dgm:pt>
    <dgm:pt modelId="{0DEC7073-ABD4-4C8E-A75A-22EE1E12BA62}" type="parTrans" cxnId="{DD27BE18-6231-4351-8A07-DFB4445862A1}">
      <dgm:prSet/>
      <dgm:spPr/>
      <dgm:t>
        <a:bodyPr/>
        <a:lstStyle/>
        <a:p>
          <a:endParaRPr lang="en-US"/>
        </a:p>
      </dgm:t>
    </dgm:pt>
    <dgm:pt modelId="{50DE5D25-DCB1-4038-8928-9D64449AD13C}" type="sibTrans" cxnId="{DD27BE18-6231-4351-8A07-DFB4445862A1}">
      <dgm:prSet/>
      <dgm:spPr/>
      <dgm:t>
        <a:bodyPr/>
        <a:lstStyle/>
        <a:p>
          <a:endParaRPr lang="en-US"/>
        </a:p>
      </dgm:t>
    </dgm:pt>
    <dgm:pt modelId="{91AB66D0-0EC9-43D5-B1FB-FF44E61CA325}">
      <dgm:prSet/>
      <dgm:spPr/>
      <dgm:t>
        <a:bodyPr/>
        <a:lstStyle/>
        <a:p>
          <a:r>
            <a:rPr lang="es-ES"/>
            <a:t>Allocators de páginas de memoria:</a:t>
          </a:r>
          <a:endParaRPr lang="en-US"/>
        </a:p>
      </dgm:t>
    </dgm:pt>
    <dgm:pt modelId="{14C24C84-0046-4D31-9C76-7721A7EF021A}" type="parTrans" cxnId="{70988501-7EA0-4BB0-BB72-84E4A7BE98B4}">
      <dgm:prSet/>
      <dgm:spPr/>
      <dgm:t>
        <a:bodyPr/>
        <a:lstStyle/>
        <a:p>
          <a:endParaRPr lang="en-US"/>
        </a:p>
      </dgm:t>
    </dgm:pt>
    <dgm:pt modelId="{1802B473-346F-446F-85B0-8A8529DCB0DD}" type="sibTrans" cxnId="{70988501-7EA0-4BB0-BB72-84E4A7BE98B4}">
      <dgm:prSet/>
      <dgm:spPr/>
      <dgm:t>
        <a:bodyPr/>
        <a:lstStyle/>
        <a:p>
          <a:endParaRPr lang="en-US"/>
        </a:p>
      </dgm:t>
    </dgm:pt>
    <dgm:pt modelId="{3D95992C-6929-484B-9838-536D9090CD1D}">
      <dgm:prSet/>
      <dgm:spPr/>
      <dgm:t>
        <a:bodyPr/>
        <a:lstStyle/>
        <a:p>
          <a:r>
            <a:rPr lang="es-ES"/>
            <a:t>Slab allocator: usado para código C en runtime, no se usa prácticamente.</a:t>
          </a:r>
          <a:endParaRPr lang="en-US"/>
        </a:p>
      </dgm:t>
    </dgm:pt>
    <dgm:pt modelId="{8CC37ACB-D65C-496E-9398-7C0EA7B74644}" type="parTrans" cxnId="{242BECF9-2BA4-4509-B334-27186A64DCCA}">
      <dgm:prSet/>
      <dgm:spPr/>
      <dgm:t>
        <a:bodyPr/>
        <a:lstStyle/>
        <a:p>
          <a:endParaRPr lang="en-US"/>
        </a:p>
      </dgm:t>
    </dgm:pt>
    <dgm:pt modelId="{9352DFA0-9528-4BB1-8DF5-D7A5E49AE3F7}" type="sibTrans" cxnId="{242BECF9-2BA4-4509-B334-27186A64DCCA}">
      <dgm:prSet/>
      <dgm:spPr/>
      <dgm:t>
        <a:bodyPr/>
        <a:lstStyle/>
        <a:p>
          <a:endParaRPr lang="en-US"/>
        </a:p>
      </dgm:t>
    </dgm:pt>
    <dgm:pt modelId="{DFF0CF4B-5946-4A42-A7C9-1F493E07D6D2}">
      <dgm:prSet/>
      <dgm:spPr/>
      <dgm:t>
        <a:bodyPr/>
        <a:lstStyle/>
        <a:p>
          <a:r>
            <a:rPr lang="es-ES" dirty="0" err="1"/>
            <a:t>Extent</a:t>
          </a:r>
          <a:r>
            <a:rPr lang="es-ES" dirty="0"/>
            <a:t> </a:t>
          </a:r>
          <a:r>
            <a:rPr lang="es-ES" dirty="0" err="1"/>
            <a:t>allocator</a:t>
          </a:r>
          <a:r>
            <a:rPr lang="es-ES" dirty="0"/>
            <a:t>: reserva áreas contiguas de memoria virtual que manipula en trozos de 2MB, permitiendo el mapeo de super páginas de x86_64.</a:t>
          </a:r>
          <a:endParaRPr lang="en-US" dirty="0"/>
        </a:p>
      </dgm:t>
    </dgm:pt>
    <dgm:pt modelId="{E0BD3671-B0E9-4F09-903B-45C87FB403FE}" type="parTrans" cxnId="{920CE178-D1DB-408D-9DEB-46EC3BC760ED}">
      <dgm:prSet/>
      <dgm:spPr/>
      <dgm:t>
        <a:bodyPr/>
        <a:lstStyle/>
        <a:p>
          <a:endParaRPr lang="en-US"/>
        </a:p>
      </dgm:t>
    </dgm:pt>
    <dgm:pt modelId="{46D5D8E4-BE51-4706-B43C-69F505705DF7}" type="sibTrans" cxnId="{920CE178-D1DB-408D-9DEB-46EC3BC760ED}">
      <dgm:prSet/>
      <dgm:spPr/>
      <dgm:t>
        <a:bodyPr/>
        <a:lstStyle/>
        <a:p>
          <a:endParaRPr lang="en-US"/>
        </a:p>
      </dgm:t>
    </dgm:pt>
    <dgm:pt modelId="{C8419318-8EAB-4491-B764-0A801602AD5A}">
      <dgm:prSet/>
      <dgm:spPr/>
      <dgm:t>
        <a:bodyPr/>
        <a:lstStyle/>
        <a:p>
          <a:r>
            <a:rPr lang="es-ES"/>
            <a:t>Soporte mínimo para una VM asíncrona dirigida por eventos que se duerme hasta que I/O está disponible o hace timeout.</a:t>
          </a:r>
          <a:endParaRPr lang="en-US"/>
        </a:p>
      </dgm:t>
    </dgm:pt>
    <dgm:pt modelId="{6579DF84-009F-45CA-84EA-472177A938E8}" type="parTrans" cxnId="{E74EEAB6-3C92-47BF-9694-9598C954D6AD}">
      <dgm:prSet/>
      <dgm:spPr/>
      <dgm:t>
        <a:bodyPr/>
        <a:lstStyle/>
        <a:p>
          <a:endParaRPr lang="en-US"/>
        </a:p>
      </dgm:t>
    </dgm:pt>
    <dgm:pt modelId="{31730B89-924C-4980-93ED-FC96105D434D}" type="sibTrans" cxnId="{E74EEAB6-3C92-47BF-9694-9598C954D6AD}">
      <dgm:prSet/>
      <dgm:spPr/>
      <dgm:t>
        <a:bodyPr/>
        <a:lstStyle/>
        <a:p>
          <a:endParaRPr lang="en-US"/>
        </a:p>
      </dgm:t>
    </dgm:pt>
    <dgm:pt modelId="{BC9D2859-22E6-41A0-B42C-C4A62CA77668}" type="pres">
      <dgm:prSet presAssocID="{59C3256F-5145-415D-8549-2E315ED24087}" presName="linear" presStyleCnt="0">
        <dgm:presLayoutVars>
          <dgm:animLvl val="lvl"/>
          <dgm:resizeHandles val="exact"/>
        </dgm:presLayoutVars>
      </dgm:prSet>
      <dgm:spPr/>
    </dgm:pt>
    <dgm:pt modelId="{89FCD25F-3664-47ED-BB98-04F925013C50}" type="pres">
      <dgm:prSet presAssocID="{C2E9330D-C604-49CF-8BAB-06BA06B2AE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EA79E5-1201-436E-ADE0-F803CBA941A2}" type="pres">
      <dgm:prSet presAssocID="{50DE5D25-DCB1-4038-8928-9D64449AD13C}" presName="spacer" presStyleCnt="0"/>
      <dgm:spPr/>
    </dgm:pt>
    <dgm:pt modelId="{2D01B080-4902-41E7-80CF-E68B42C7A5DD}" type="pres">
      <dgm:prSet presAssocID="{91AB66D0-0EC9-43D5-B1FB-FF44E61CA3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9B29FE-C87C-4BA0-8B98-A4888B1C0F10}" type="pres">
      <dgm:prSet presAssocID="{91AB66D0-0EC9-43D5-B1FB-FF44E61CA325}" presName="childText" presStyleLbl="revTx" presStyleIdx="0" presStyleCnt="1">
        <dgm:presLayoutVars>
          <dgm:bulletEnabled val="1"/>
        </dgm:presLayoutVars>
      </dgm:prSet>
      <dgm:spPr/>
    </dgm:pt>
    <dgm:pt modelId="{2B9FB36B-DAF4-4AA1-937F-7CFA92B7B4D1}" type="pres">
      <dgm:prSet presAssocID="{C8419318-8EAB-4491-B764-0A801602AD5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F37001-58AC-4760-A131-31559E825523}" type="presOf" srcId="{59C3256F-5145-415D-8549-2E315ED24087}" destId="{BC9D2859-22E6-41A0-B42C-C4A62CA77668}" srcOrd="0" destOrd="0" presId="urn:microsoft.com/office/officeart/2005/8/layout/vList2"/>
    <dgm:cxn modelId="{70988501-7EA0-4BB0-BB72-84E4A7BE98B4}" srcId="{59C3256F-5145-415D-8549-2E315ED24087}" destId="{91AB66D0-0EC9-43D5-B1FB-FF44E61CA325}" srcOrd="1" destOrd="0" parTransId="{14C24C84-0046-4D31-9C76-7721A7EF021A}" sibTransId="{1802B473-346F-446F-85B0-8A8529DCB0DD}"/>
    <dgm:cxn modelId="{22147715-F93A-49E3-BA59-1C9F565AEFB9}" type="presOf" srcId="{DFF0CF4B-5946-4A42-A7C9-1F493E07D6D2}" destId="{4E9B29FE-C87C-4BA0-8B98-A4888B1C0F10}" srcOrd="0" destOrd="1" presId="urn:microsoft.com/office/officeart/2005/8/layout/vList2"/>
    <dgm:cxn modelId="{DD27BE18-6231-4351-8A07-DFB4445862A1}" srcId="{59C3256F-5145-415D-8549-2E315ED24087}" destId="{C2E9330D-C604-49CF-8BAB-06BA06B2AEE3}" srcOrd="0" destOrd="0" parTransId="{0DEC7073-ABD4-4C8E-A75A-22EE1E12BA62}" sibTransId="{50DE5D25-DCB1-4038-8928-9D64449AD13C}"/>
    <dgm:cxn modelId="{99ADA568-FAED-4686-82F5-844B79AF966F}" type="presOf" srcId="{91AB66D0-0EC9-43D5-B1FB-FF44E61CA325}" destId="{2D01B080-4902-41E7-80CF-E68B42C7A5DD}" srcOrd="0" destOrd="0" presId="urn:microsoft.com/office/officeart/2005/8/layout/vList2"/>
    <dgm:cxn modelId="{70251951-8C32-4F8A-9B6F-293A6F878F01}" type="presOf" srcId="{C2E9330D-C604-49CF-8BAB-06BA06B2AEE3}" destId="{89FCD25F-3664-47ED-BB98-04F925013C50}" srcOrd="0" destOrd="0" presId="urn:microsoft.com/office/officeart/2005/8/layout/vList2"/>
    <dgm:cxn modelId="{96AFA876-C304-4332-A242-F14D1424ABAF}" type="presOf" srcId="{C8419318-8EAB-4491-B764-0A801602AD5A}" destId="{2B9FB36B-DAF4-4AA1-937F-7CFA92B7B4D1}" srcOrd="0" destOrd="0" presId="urn:microsoft.com/office/officeart/2005/8/layout/vList2"/>
    <dgm:cxn modelId="{920CE178-D1DB-408D-9DEB-46EC3BC760ED}" srcId="{91AB66D0-0EC9-43D5-B1FB-FF44E61CA325}" destId="{DFF0CF4B-5946-4A42-A7C9-1F493E07D6D2}" srcOrd="1" destOrd="0" parTransId="{E0BD3671-B0E9-4F09-903B-45C87FB403FE}" sibTransId="{46D5D8E4-BE51-4706-B43C-69F505705DF7}"/>
    <dgm:cxn modelId="{E74EEAB6-3C92-47BF-9694-9598C954D6AD}" srcId="{59C3256F-5145-415D-8549-2E315ED24087}" destId="{C8419318-8EAB-4491-B764-0A801602AD5A}" srcOrd="2" destOrd="0" parTransId="{6579DF84-009F-45CA-84EA-472177A938E8}" sibTransId="{31730B89-924C-4980-93ED-FC96105D434D}"/>
    <dgm:cxn modelId="{DDC0C6CC-34F7-41EF-8FEE-C75931CC9A19}" type="presOf" srcId="{3D95992C-6929-484B-9838-536D9090CD1D}" destId="{4E9B29FE-C87C-4BA0-8B98-A4888B1C0F10}" srcOrd="0" destOrd="0" presId="urn:microsoft.com/office/officeart/2005/8/layout/vList2"/>
    <dgm:cxn modelId="{242BECF9-2BA4-4509-B334-27186A64DCCA}" srcId="{91AB66D0-0EC9-43D5-B1FB-FF44E61CA325}" destId="{3D95992C-6929-484B-9838-536D9090CD1D}" srcOrd="0" destOrd="0" parTransId="{8CC37ACB-D65C-496E-9398-7C0EA7B74644}" sibTransId="{9352DFA0-9528-4BB1-8DF5-D7A5E49AE3F7}"/>
    <dgm:cxn modelId="{971CBF2F-167E-4966-8C66-E157D2A5F0BC}" type="presParOf" srcId="{BC9D2859-22E6-41A0-B42C-C4A62CA77668}" destId="{89FCD25F-3664-47ED-BB98-04F925013C50}" srcOrd="0" destOrd="0" presId="urn:microsoft.com/office/officeart/2005/8/layout/vList2"/>
    <dgm:cxn modelId="{211076E3-F8C2-4935-892A-0B8E0F19D8E6}" type="presParOf" srcId="{BC9D2859-22E6-41A0-B42C-C4A62CA77668}" destId="{F8EA79E5-1201-436E-ADE0-F803CBA941A2}" srcOrd="1" destOrd="0" presId="urn:microsoft.com/office/officeart/2005/8/layout/vList2"/>
    <dgm:cxn modelId="{18352FA5-F62F-4AA0-B05A-611BC8A0718A}" type="presParOf" srcId="{BC9D2859-22E6-41A0-B42C-C4A62CA77668}" destId="{2D01B080-4902-41E7-80CF-E68B42C7A5DD}" srcOrd="2" destOrd="0" presId="urn:microsoft.com/office/officeart/2005/8/layout/vList2"/>
    <dgm:cxn modelId="{5CC5FF61-560B-40FF-8C1E-48520AB78EFE}" type="presParOf" srcId="{BC9D2859-22E6-41A0-B42C-C4A62CA77668}" destId="{4E9B29FE-C87C-4BA0-8B98-A4888B1C0F10}" srcOrd="3" destOrd="0" presId="urn:microsoft.com/office/officeart/2005/8/layout/vList2"/>
    <dgm:cxn modelId="{D02B1A23-EF77-4DBC-B5B2-9EF52E6440F3}" type="presParOf" srcId="{BC9D2859-22E6-41A0-B42C-C4A62CA77668}" destId="{2B9FB36B-DAF4-4AA1-937F-7CFA92B7B4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00EDE3-27EB-4323-9D74-6A4E14DC33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9E4A8-6BBF-42F8-AAF1-B8DBEEE77976}">
      <dgm:prSet/>
      <dgm:spPr/>
      <dgm:t>
        <a:bodyPr/>
        <a:lstStyle/>
        <a:p>
          <a:r>
            <a:rPr lang="es-ES" dirty="0"/>
            <a:t>Gestión de memoria: segmento de texto y datos contiene el </a:t>
          </a:r>
          <a:r>
            <a:rPr lang="es-ES" dirty="0" err="1"/>
            <a:t>runtime</a:t>
          </a:r>
          <a:r>
            <a:rPr lang="es-ES" dirty="0"/>
            <a:t> </a:t>
          </a:r>
          <a:r>
            <a:rPr lang="es-ES" dirty="0" err="1"/>
            <a:t>OCaml</a:t>
          </a:r>
          <a:r>
            <a:rPr lang="es-ES" dirty="0"/>
            <a:t> enlazado con </a:t>
          </a:r>
          <a:r>
            <a:rPr lang="es-ES" dirty="0" err="1"/>
            <a:t>PVBoot</a:t>
          </a:r>
          <a:r>
            <a:rPr lang="es-ES" dirty="0"/>
            <a:t>, el hilo principal de la aplicación se lanza al arrancar y la VM se apaga cuando retorna.</a:t>
          </a:r>
          <a:endParaRPr lang="en-US" dirty="0"/>
        </a:p>
      </dgm:t>
    </dgm:pt>
    <dgm:pt modelId="{CEC3EBEF-672F-42AB-AC63-1F38FC04E400}" type="parTrans" cxnId="{FF76214C-E878-41F3-9B10-1C8D6268A87B}">
      <dgm:prSet/>
      <dgm:spPr/>
      <dgm:t>
        <a:bodyPr/>
        <a:lstStyle/>
        <a:p>
          <a:endParaRPr lang="en-US"/>
        </a:p>
      </dgm:t>
    </dgm:pt>
    <dgm:pt modelId="{39A1233A-0875-4787-BE02-44846EE91D4D}" type="sibTrans" cxnId="{FF76214C-E878-41F3-9B10-1C8D6268A87B}">
      <dgm:prSet/>
      <dgm:spPr/>
      <dgm:t>
        <a:bodyPr/>
        <a:lstStyle/>
        <a:p>
          <a:endParaRPr lang="en-US"/>
        </a:p>
      </dgm:t>
    </dgm:pt>
    <dgm:pt modelId="{18E9328C-F3E0-4E3A-8468-523C89911579}">
      <dgm:prSet/>
      <dgm:spPr/>
      <dgm:t>
        <a:bodyPr/>
        <a:lstStyle/>
        <a:p>
          <a:r>
            <a:rPr lang="es-ES"/>
            <a:t>Garbage collector: separa el heap en dos regiones debajo del espacio de direcciones reservado para Xen:</a:t>
          </a:r>
          <a:endParaRPr lang="en-US"/>
        </a:p>
      </dgm:t>
    </dgm:pt>
    <dgm:pt modelId="{C48A55BC-2403-4879-BA45-64534C900A29}" type="parTrans" cxnId="{90153152-37A0-41A4-B7AB-C4A6957C1BDD}">
      <dgm:prSet/>
      <dgm:spPr/>
      <dgm:t>
        <a:bodyPr/>
        <a:lstStyle/>
        <a:p>
          <a:endParaRPr lang="en-US"/>
        </a:p>
      </dgm:t>
    </dgm:pt>
    <dgm:pt modelId="{1781CD09-863D-4DD7-BD84-1EC1038A1318}" type="sibTrans" cxnId="{90153152-37A0-41A4-B7AB-C4A6957C1BDD}">
      <dgm:prSet/>
      <dgm:spPr/>
      <dgm:t>
        <a:bodyPr/>
        <a:lstStyle/>
        <a:p>
          <a:endParaRPr lang="en-US"/>
        </a:p>
      </dgm:t>
    </dgm:pt>
    <dgm:pt modelId="{9C74BD1D-EDAC-42B4-862E-D18781DD3A1B}">
      <dgm:prSet/>
      <dgm:spPr/>
      <dgm:t>
        <a:bodyPr/>
        <a:lstStyle/>
        <a:p>
          <a:r>
            <a:rPr lang="es-ES" dirty="0" err="1"/>
            <a:t>Minor</a:t>
          </a:r>
          <a:r>
            <a:rPr lang="es-ES" dirty="0"/>
            <a:t> </a:t>
          </a:r>
          <a:r>
            <a:rPr lang="es-ES" dirty="0" err="1"/>
            <a:t>heap</a:t>
          </a:r>
          <a:r>
            <a:rPr lang="es-ES" dirty="0"/>
            <a:t>: rápida, para valores de corta duración, tiene un </a:t>
          </a:r>
          <a:r>
            <a:rPr lang="es-ES" dirty="0" err="1"/>
            <a:t>extent</a:t>
          </a:r>
          <a:r>
            <a:rPr lang="es-ES" dirty="0"/>
            <a:t> único de 2MB que crece en trozos de 4kB.</a:t>
          </a:r>
          <a:endParaRPr lang="en-US" dirty="0"/>
        </a:p>
      </dgm:t>
    </dgm:pt>
    <dgm:pt modelId="{4623208D-2B1E-496F-B640-60121F8F4632}" type="parTrans" cxnId="{82FD9348-8516-4067-808B-FE3AF19DB67A}">
      <dgm:prSet/>
      <dgm:spPr/>
      <dgm:t>
        <a:bodyPr/>
        <a:lstStyle/>
        <a:p>
          <a:endParaRPr lang="en-US"/>
        </a:p>
      </dgm:t>
    </dgm:pt>
    <dgm:pt modelId="{525503DF-0FFD-4A97-AC60-B0D51E22135B}" type="sibTrans" cxnId="{82FD9348-8516-4067-808B-FE3AF19DB67A}">
      <dgm:prSet/>
      <dgm:spPr/>
      <dgm:t>
        <a:bodyPr/>
        <a:lstStyle/>
        <a:p>
          <a:endParaRPr lang="en-US"/>
        </a:p>
      </dgm:t>
    </dgm:pt>
    <dgm:pt modelId="{F2CAD0B2-FB7C-4BE8-9785-145A89483AD2}">
      <dgm:prSet/>
      <dgm:spPr/>
      <dgm:t>
        <a:bodyPr/>
        <a:lstStyle/>
        <a:p>
          <a:r>
            <a:rPr lang="es-ES"/>
            <a:t>Major heap: grande, para valores de larga duración que los promociona cada colección de minor heap, crece en trozos de super páginas de 2MB usando el extent allocator.</a:t>
          </a:r>
          <a:endParaRPr lang="en-US"/>
        </a:p>
      </dgm:t>
    </dgm:pt>
    <dgm:pt modelId="{3B000739-4849-490F-91EC-4460BEDE74C9}" type="parTrans" cxnId="{E2A40898-1E42-4CA1-8A91-7DD5150CA2FA}">
      <dgm:prSet/>
      <dgm:spPr/>
      <dgm:t>
        <a:bodyPr/>
        <a:lstStyle/>
        <a:p>
          <a:endParaRPr lang="en-US"/>
        </a:p>
      </dgm:t>
    </dgm:pt>
    <dgm:pt modelId="{76289D08-4648-4357-9DFA-1BBBF16DC80D}" type="sibTrans" cxnId="{E2A40898-1E42-4CA1-8A91-7DD5150CA2FA}">
      <dgm:prSet/>
      <dgm:spPr/>
      <dgm:t>
        <a:bodyPr/>
        <a:lstStyle/>
        <a:p>
          <a:endParaRPr lang="en-US"/>
        </a:p>
      </dgm:t>
    </dgm:pt>
    <dgm:pt modelId="{084E2CC1-3364-4169-8ED9-AF48C6428A7C}" type="pres">
      <dgm:prSet presAssocID="{5A00EDE3-27EB-4323-9D74-6A4E14DC33DE}" presName="linear" presStyleCnt="0">
        <dgm:presLayoutVars>
          <dgm:animLvl val="lvl"/>
          <dgm:resizeHandles val="exact"/>
        </dgm:presLayoutVars>
      </dgm:prSet>
      <dgm:spPr/>
    </dgm:pt>
    <dgm:pt modelId="{BB8998B4-0055-4C23-B0FD-9A71D60DEE50}" type="pres">
      <dgm:prSet presAssocID="{69D9E4A8-6BBF-42F8-AAF1-B8DBEEE779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7E8C3E-99BE-40E9-AE78-7E601B29578E}" type="pres">
      <dgm:prSet presAssocID="{39A1233A-0875-4787-BE02-44846EE91D4D}" presName="spacer" presStyleCnt="0"/>
      <dgm:spPr/>
    </dgm:pt>
    <dgm:pt modelId="{0DA198CB-AA0D-4A54-863F-83EA875251E6}" type="pres">
      <dgm:prSet presAssocID="{18E9328C-F3E0-4E3A-8468-523C899115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6DB40C-6AAE-4ABB-8229-15AA01C0EB55}" type="pres">
      <dgm:prSet presAssocID="{18E9328C-F3E0-4E3A-8468-523C8991157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630F14-8016-4624-897B-86D93B8C2A1C}" type="presOf" srcId="{18E9328C-F3E0-4E3A-8468-523C89911579}" destId="{0DA198CB-AA0D-4A54-863F-83EA875251E6}" srcOrd="0" destOrd="0" presId="urn:microsoft.com/office/officeart/2005/8/layout/vList2"/>
    <dgm:cxn modelId="{DFE9D215-4829-4B2C-9641-FF12C0D53790}" type="presOf" srcId="{69D9E4A8-6BBF-42F8-AAF1-B8DBEEE77976}" destId="{BB8998B4-0055-4C23-B0FD-9A71D60DEE50}" srcOrd="0" destOrd="0" presId="urn:microsoft.com/office/officeart/2005/8/layout/vList2"/>
    <dgm:cxn modelId="{82FD9348-8516-4067-808B-FE3AF19DB67A}" srcId="{18E9328C-F3E0-4E3A-8468-523C89911579}" destId="{9C74BD1D-EDAC-42B4-862E-D18781DD3A1B}" srcOrd="0" destOrd="0" parTransId="{4623208D-2B1E-496F-B640-60121F8F4632}" sibTransId="{525503DF-0FFD-4A97-AC60-B0D51E22135B}"/>
    <dgm:cxn modelId="{FF76214C-E878-41F3-9B10-1C8D6268A87B}" srcId="{5A00EDE3-27EB-4323-9D74-6A4E14DC33DE}" destId="{69D9E4A8-6BBF-42F8-AAF1-B8DBEEE77976}" srcOrd="0" destOrd="0" parTransId="{CEC3EBEF-672F-42AB-AC63-1F38FC04E400}" sibTransId="{39A1233A-0875-4787-BE02-44846EE91D4D}"/>
    <dgm:cxn modelId="{90153152-37A0-41A4-B7AB-C4A6957C1BDD}" srcId="{5A00EDE3-27EB-4323-9D74-6A4E14DC33DE}" destId="{18E9328C-F3E0-4E3A-8468-523C89911579}" srcOrd="1" destOrd="0" parTransId="{C48A55BC-2403-4879-BA45-64534C900A29}" sibTransId="{1781CD09-863D-4DD7-BD84-1EC1038A1318}"/>
    <dgm:cxn modelId="{7F4B8457-0AAB-43DA-861B-FA85A581AB36}" type="presOf" srcId="{F2CAD0B2-FB7C-4BE8-9785-145A89483AD2}" destId="{576DB40C-6AAE-4ABB-8229-15AA01C0EB55}" srcOrd="0" destOrd="1" presId="urn:microsoft.com/office/officeart/2005/8/layout/vList2"/>
    <dgm:cxn modelId="{E2A40898-1E42-4CA1-8A91-7DD5150CA2FA}" srcId="{18E9328C-F3E0-4E3A-8468-523C89911579}" destId="{F2CAD0B2-FB7C-4BE8-9785-145A89483AD2}" srcOrd="1" destOrd="0" parTransId="{3B000739-4849-490F-91EC-4460BEDE74C9}" sibTransId="{76289D08-4648-4357-9DFA-1BBBF16DC80D}"/>
    <dgm:cxn modelId="{00B6309D-FD2A-49EB-BF00-3744A00F2116}" type="presOf" srcId="{9C74BD1D-EDAC-42B4-862E-D18781DD3A1B}" destId="{576DB40C-6AAE-4ABB-8229-15AA01C0EB55}" srcOrd="0" destOrd="0" presId="urn:microsoft.com/office/officeart/2005/8/layout/vList2"/>
    <dgm:cxn modelId="{656782CA-D658-4915-94BF-0FDEBDE2FBF8}" type="presOf" srcId="{5A00EDE3-27EB-4323-9D74-6A4E14DC33DE}" destId="{084E2CC1-3364-4169-8ED9-AF48C6428A7C}" srcOrd="0" destOrd="0" presId="urn:microsoft.com/office/officeart/2005/8/layout/vList2"/>
    <dgm:cxn modelId="{063EE688-AC47-41DF-832B-B18B1C29B2F1}" type="presParOf" srcId="{084E2CC1-3364-4169-8ED9-AF48C6428A7C}" destId="{BB8998B4-0055-4C23-B0FD-9A71D60DEE50}" srcOrd="0" destOrd="0" presId="urn:microsoft.com/office/officeart/2005/8/layout/vList2"/>
    <dgm:cxn modelId="{335E758B-189A-4443-8879-4EA65B905671}" type="presParOf" srcId="{084E2CC1-3364-4169-8ED9-AF48C6428A7C}" destId="{AA7E8C3E-99BE-40E9-AE78-7E601B29578E}" srcOrd="1" destOrd="0" presId="urn:microsoft.com/office/officeart/2005/8/layout/vList2"/>
    <dgm:cxn modelId="{3AF4A159-22E7-4906-A289-635594EF02F3}" type="presParOf" srcId="{084E2CC1-3364-4169-8ED9-AF48C6428A7C}" destId="{0DA198CB-AA0D-4A54-863F-83EA875251E6}" srcOrd="2" destOrd="0" presId="urn:microsoft.com/office/officeart/2005/8/layout/vList2"/>
    <dgm:cxn modelId="{62D2B452-D2E6-464A-B7DF-31B59B28A65C}" type="presParOf" srcId="{084E2CC1-3364-4169-8ED9-AF48C6428A7C}" destId="{576DB40C-6AAE-4ABB-8229-15AA01C0EB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81C8EE3-C688-454A-87E7-C5533AABC8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DA3269-92BF-4D7C-BE9E-99FDA9F064A0}">
      <dgm:prSet/>
      <dgm:spPr/>
      <dgm:t>
        <a:bodyPr/>
        <a:lstStyle/>
        <a:p>
          <a:r>
            <a:rPr lang="es-ES" dirty="0"/>
            <a:t>Hilos </a:t>
          </a:r>
          <a:r>
            <a:rPr lang="es-ES" dirty="0" err="1"/>
            <a:t>lightweight</a:t>
          </a:r>
          <a:r>
            <a:rPr lang="es-ES" dirty="0"/>
            <a:t>: librería de </a:t>
          </a:r>
          <a:r>
            <a:rPr lang="es-ES" dirty="0" err="1"/>
            <a:t>threading</a:t>
          </a:r>
          <a:r>
            <a:rPr lang="es-ES" dirty="0"/>
            <a:t> cooperativa, </a:t>
          </a:r>
          <a:r>
            <a:rPr lang="es-ES" dirty="0" err="1"/>
            <a:t>Lwt</a:t>
          </a:r>
          <a:r>
            <a:rPr lang="es-ES" dirty="0"/>
            <a:t>, evalúa los bloqueos de funciones en descriptores de eventos para proveer una línea recta de control de flujo.</a:t>
          </a:r>
          <a:endParaRPr lang="en-US" dirty="0"/>
        </a:p>
      </dgm:t>
    </dgm:pt>
    <dgm:pt modelId="{F04DD78A-A4A3-4D2C-8B7B-FAF841032DB3}" type="parTrans" cxnId="{1B2985C5-25BF-46BB-86DC-0F3ED1FDCF93}">
      <dgm:prSet/>
      <dgm:spPr/>
      <dgm:t>
        <a:bodyPr/>
        <a:lstStyle/>
        <a:p>
          <a:endParaRPr lang="en-US"/>
        </a:p>
      </dgm:t>
    </dgm:pt>
    <dgm:pt modelId="{BBE578EF-A00E-462B-9E0A-560CF0BB3731}" type="sibTrans" cxnId="{1B2985C5-25BF-46BB-86DC-0F3ED1FDCF93}">
      <dgm:prSet/>
      <dgm:spPr/>
      <dgm:t>
        <a:bodyPr/>
        <a:lstStyle/>
        <a:p>
          <a:endParaRPr lang="en-US"/>
        </a:p>
      </dgm:t>
    </dgm:pt>
    <dgm:pt modelId="{3FA662AF-0727-4BE6-8B7D-9AEB14B5F5F7}">
      <dgm:prSet/>
      <dgm:spPr/>
      <dgm:t>
        <a:bodyPr/>
        <a:lstStyle/>
        <a:p>
          <a:r>
            <a:rPr lang="es-ES"/>
            <a:t>Threads: valores en el heap, siendo el main el único que requiere polling en C para eventos externos. </a:t>
          </a:r>
          <a:endParaRPr lang="en-US"/>
        </a:p>
      </dgm:t>
    </dgm:pt>
    <dgm:pt modelId="{2C6612BA-B57F-4DC0-8E41-CA354D9E0581}" type="parTrans" cxnId="{B3FAB0D6-32FD-42BC-8930-A22C11DFE1BB}">
      <dgm:prSet/>
      <dgm:spPr/>
      <dgm:t>
        <a:bodyPr/>
        <a:lstStyle/>
        <a:p>
          <a:endParaRPr lang="en-US"/>
        </a:p>
      </dgm:t>
    </dgm:pt>
    <dgm:pt modelId="{BB7F4DCD-42DE-45B1-B74A-A23E2B8D3BB1}" type="sibTrans" cxnId="{B3FAB0D6-32FD-42BC-8930-A22C11DFE1BB}">
      <dgm:prSet/>
      <dgm:spPr/>
      <dgm:t>
        <a:bodyPr/>
        <a:lstStyle/>
        <a:p>
          <a:endParaRPr lang="en-US"/>
        </a:p>
      </dgm:t>
    </dgm:pt>
    <dgm:pt modelId="{343A7888-DDB0-4966-91FA-75ACDBF468F4}">
      <dgm:prSet/>
      <dgm:spPr/>
      <dgm:t>
        <a:bodyPr/>
        <a:lstStyle/>
        <a:p>
          <a:r>
            <a:rPr lang="es-ES"/>
            <a:t>Thread principal: se ejecuta hasta que completa o lanza una excepción, se apaga la VM con código exit igual al valor de retorno.</a:t>
          </a:r>
          <a:endParaRPr lang="en-US"/>
        </a:p>
      </dgm:t>
    </dgm:pt>
    <dgm:pt modelId="{85CE7816-5BD2-41DE-A8BB-9B4D1543B360}" type="parTrans" cxnId="{452D41EA-C7D9-4F18-AA2B-C3FF2EB46D6A}">
      <dgm:prSet/>
      <dgm:spPr/>
      <dgm:t>
        <a:bodyPr/>
        <a:lstStyle/>
        <a:p>
          <a:endParaRPr lang="en-US"/>
        </a:p>
      </dgm:t>
    </dgm:pt>
    <dgm:pt modelId="{338583C5-5781-457B-B254-2D488D88EBAF}" type="sibTrans" cxnId="{452D41EA-C7D9-4F18-AA2B-C3FF2EB46D6A}">
      <dgm:prSet/>
      <dgm:spPr/>
      <dgm:t>
        <a:bodyPr/>
        <a:lstStyle/>
        <a:p>
          <a:endParaRPr lang="en-US"/>
        </a:p>
      </dgm:t>
    </dgm:pt>
    <dgm:pt modelId="{B571993B-4C77-4629-92BB-760B470402D3}" type="pres">
      <dgm:prSet presAssocID="{481C8EE3-C688-454A-87E7-C5533AABC878}" presName="linear" presStyleCnt="0">
        <dgm:presLayoutVars>
          <dgm:animLvl val="lvl"/>
          <dgm:resizeHandles val="exact"/>
        </dgm:presLayoutVars>
      </dgm:prSet>
      <dgm:spPr/>
    </dgm:pt>
    <dgm:pt modelId="{681CEFCE-5C16-4333-80D2-A9377487B526}" type="pres">
      <dgm:prSet presAssocID="{CBDA3269-92BF-4D7C-BE9E-99FDA9F064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7019CC-5E97-4FB0-BF29-42CB2445E2F7}" type="pres">
      <dgm:prSet presAssocID="{BBE578EF-A00E-462B-9E0A-560CF0BB3731}" presName="spacer" presStyleCnt="0"/>
      <dgm:spPr/>
    </dgm:pt>
    <dgm:pt modelId="{1A7A7691-DB8D-4ADF-9412-92E7CF9BFB36}" type="pres">
      <dgm:prSet presAssocID="{3FA662AF-0727-4BE6-8B7D-9AEB14B5F5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1936C0-E01D-4A1C-87B9-6D07DF430561}" type="pres">
      <dgm:prSet presAssocID="{BB7F4DCD-42DE-45B1-B74A-A23E2B8D3BB1}" presName="spacer" presStyleCnt="0"/>
      <dgm:spPr/>
    </dgm:pt>
    <dgm:pt modelId="{40854C55-CE4F-41D5-89DA-35ABA229F875}" type="pres">
      <dgm:prSet presAssocID="{343A7888-DDB0-4966-91FA-75ACDBF468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4F6B60-F73D-444B-8E59-0E9F27BB7C53}" type="presOf" srcId="{343A7888-DDB0-4966-91FA-75ACDBF468F4}" destId="{40854C55-CE4F-41D5-89DA-35ABA229F875}" srcOrd="0" destOrd="0" presId="urn:microsoft.com/office/officeart/2005/8/layout/vList2"/>
    <dgm:cxn modelId="{FD3AF462-D140-446B-9C0F-F7C57E68414D}" type="presOf" srcId="{3FA662AF-0727-4BE6-8B7D-9AEB14B5F5F7}" destId="{1A7A7691-DB8D-4ADF-9412-92E7CF9BFB36}" srcOrd="0" destOrd="0" presId="urn:microsoft.com/office/officeart/2005/8/layout/vList2"/>
    <dgm:cxn modelId="{1B3326AA-AF8F-4C21-8966-7A52BF8B7C34}" type="presOf" srcId="{481C8EE3-C688-454A-87E7-C5533AABC878}" destId="{B571993B-4C77-4629-92BB-760B470402D3}" srcOrd="0" destOrd="0" presId="urn:microsoft.com/office/officeart/2005/8/layout/vList2"/>
    <dgm:cxn modelId="{1B2985C5-25BF-46BB-86DC-0F3ED1FDCF93}" srcId="{481C8EE3-C688-454A-87E7-C5533AABC878}" destId="{CBDA3269-92BF-4D7C-BE9E-99FDA9F064A0}" srcOrd="0" destOrd="0" parTransId="{F04DD78A-A4A3-4D2C-8B7B-FAF841032DB3}" sibTransId="{BBE578EF-A00E-462B-9E0A-560CF0BB3731}"/>
    <dgm:cxn modelId="{4D6921CF-32D1-41D4-998C-AA3271D82EA5}" type="presOf" srcId="{CBDA3269-92BF-4D7C-BE9E-99FDA9F064A0}" destId="{681CEFCE-5C16-4333-80D2-A9377487B526}" srcOrd="0" destOrd="0" presId="urn:microsoft.com/office/officeart/2005/8/layout/vList2"/>
    <dgm:cxn modelId="{B3FAB0D6-32FD-42BC-8930-A22C11DFE1BB}" srcId="{481C8EE3-C688-454A-87E7-C5533AABC878}" destId="{3FA662AF-0727-4BE6-8B7D-9AEB14B5F5F7}" srcOrd="1" destOrd="0" parTransId="{2C6612BA-B57F-4DC0-8E41-CA354D9E0581}" sibTransId="{BB7F4DCD-42DE-45B1-B74A-A23E2B8D3BB1}"/>
    <dgm:cxn modelId="{452D41EA-C7D9-4F18-AA2B-C3FF2EB46D6A}" srcId="{481C8EE3-C688-454A-87E7-C5533AABC878}" destId="{343A7888-DDB0-4966-91FA-75ACDBF468F4}" srcOrd="2" destOrd="0" parTransId="{85CE7816-5BD2-41DE-A8BB-9B4D1543B360}" sibTransId="{338583C5-5781-457B-B254-2D488D88EBAF}"/>
    <dgm:cxn modelId="{15947D9E-7623-4C74-BB3B-4DA25F26E411}" type="presParOf" srcId="{B571993B-4C77-4629-92BB-760B470402D3}" destId="{681CEFCE-5C16-4333-80D2-A9377487B526}" srcOrd="0" destOrd="0" presId="urn:microsoft.com/office/officeart/2005/8/layout/vList2"/>
    <dgm:cxn modelId="{70F54F5D-F075-40A7-9125-F4BE09DB5C31}" type="presParOf" srcId="{B571993B-4C77-4629-92BB-760B470402D3}" destId="{BF7019CC-5E97-4FB0-BF29-42CB2445E2F7}" srcOrd="1" destOrd="0" presId="urn:microsoft.com/office/officeart/2005/8/layout/vList2"/>
    <dgm:cxn modelId="{197B7B5C-48A0-4E87-9EB2-04D8AF6730A6}" type="presParOf" srcId="{B571993B-4C77-4629-92BB-760B470402D3}" destId="{1A7A7691-DB8D-4ADF-9412-92E7CF9BFB36}" srcOrd="2" destOrd="0" presId="urn:microsoft.com/office/officeart/2005/8/layout/vList2"/>
    <dgm:cxn modelId="{3962787F-433D-4A6D-A057-54BE02A0E541}" type="presParOf" srcId="{B571993B-4C77-4629-92BB-760B470402D3}" destId="{231936C0-E01D-4A1C-87B9-6D07DF430561}" srcOrd="3" destOrd="0" presId="urn:microsoft.com/office/officeart/2005/8/layout/vList2"/>
    <dgm:cxn modelId="{A5A6917D-21B0-418D-9DC6-185E03F01C25}" type="presParOf" srcId="{B571993B-4C77-4629-92BB-760B470402D3}" destId="{40854C55-CE4F-41D5-89DA-35ABA229F8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6BA27BC-2EC1-4DBF-9B32-493BE78CA8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A471FF-56C2-4DC9-8F1C-CCB6E976287A}">
      <dgm:prSet custT="1"/>
      <dgm:spPr/>
      <dgm:t>
        <a:bodyPr/>
        <a:lstStyle/>
        <a:p>
          <a:r>
            <a:rPr lang="es-ES" sz="1800"/>
            <a:t>Driver Mirage: interfaz a la abstracción del dispositivo Xen. Ensamblado para crear barreras lectura/escritura, anillo productor/consumidor con threading asíncrono.</a:t>
          </a:r>
          <a:endParaRPr lang="en-US" sz="1800"/>
        </a:p>
      </dgm:t>
    </dgm:pt>
    <dgm:pt modelId="{839069B4-2595-49ED-A1AA-7054D32AF3CE}" type="parTrans" cxnId="{27A83F76-6575-49DE-A935-3795E2C643EB}">
      <dgm:prSet/>
      <dgm:spPr/>
      <dgm:t>
        <a:bodyPr/>
        <a:lstStyle/>
        <a:p>
          <a:endParaRPr lang="en-US" sz="1800"/>
        </a:p>
      </dgm:t>
    </dgm:pt>
    <dgm:pt modelId="{7517B42F-2EFF-4943-9C13-6EA7D607C4EE}" type="sibTrans" cxnId="{27A83F76-6575-49DE-A935-3795E2C643EB}">
      <dgm:prSet/>
      <dgm:spPr/>
      <dgm:t>
        <a:bodyPr/>
        <a:lstStyle/>
        <a:p>
          <a:endParaRPr lang="en-US" sz="1800"/>
        </a:p>
      </dgm:t>
    </dgm:pt>
    <dgm:pt modelId="{15C7304F-A986-41B2-95E3-E08360772088}">
      <dgm:prSet custT="1"/>
      <dgm:spPr/>
      <dgm:t>
        <a:bodyPr/>
        <a:lstStyle/>
        <a:p>
          <a:r>
            <a:rPr lang="es-ES" sz="1800" dirty="0"/>
            <a:t>Dispositivo </a:t>
          </a:r>
          <a:r>
            <a:rPr lang="es-ES" sz="1800" dirty="0" err="1"/>
            <a:t>Xen</a:t>
          </a:r>
          <a:r>
            <a:rPr lang="es-ES" sz="1800" dirty="0"/>
            <a:t>: driver frontend en la VM </a:t>
          </a:r>
          <a:r>
            <a:rPr lang="es-ES" sz="1800" dirty="0" err="1"/>
            <a:t>guest</a:t>
          </a:r>
          <a:r>
            <a:rPr lang="es-ES" sz="1800" dirty="0"/>
            <a:t> y driver backend multiplexa las peticiones frontend a un dispositivo físico real.</a:t>
          </a:r>
          <a:endParaRPr lang="en-US" sz="1800" dirty="0"/>
        </a:p>
      </dgm:t>
    </dgm:pt>
    <dgm:pt modelId="{F64B381F-0B3C-47E7-BB44-20F5A7A45253}" type="parTrans" cxnId="{E28B627F-EAF3-4A29-B26A-54B2F18D37E0}">
      <dgm:prSet/>
      <dgm:spPr/>
      <dgm:t>
        <a:bodyPr/>
        <a:lstStyle/>
        <a:p>
          <a:endParaRPr lang="en-US" sz="1800"/>
        </a:p>
      </dgm:t>
    </dgm:pt>
    <dgm:pt modelId="{64EF3F37-D14C-4473-8D33-DA638E990D37}" type="sibTrans" cxnId="{E28B627F-EAF3-4A29-B26A-54B2F18D37E0}">
      <dgm:prSet/>
      <dgm:spPr/>
      <dgm:t>
        <a:bodyPr/>
        <a:lstStyle/>
        <a:p>
          <a:endParaRPr lang="en-US" sz="1800"/>
        </a:p>
      </dgm:t>
    </dgm:pt>
    <dgm:pt modelId="{779C3E75-D60D-453B-AAC3-26E13817F2A7}">
      <dgm:prSet custT="1"/>
      <dgm:spPr/>
      <dgm:t>
        <a:bodyPr/>
        <a:lstStyle/>
        <a:p>
          <a:r>
            <a:rPr lang="es-ES" sz="1800"/>
            <a:t>Peticiones y respuestas: se escriben en slots de una página de memoria dividida, para las respuestas el frontend implementa control de flujo. </a:t>
          </a:r>
          <a:endParaRPr lang="en-US" sz="1800"/>
        </a:p>
      </dgm:t>
    </dgm:pt>
    <dgm:pt modelId="{C4E02464-3692-411F-86B6-E4F9D1EDD577}" type="parTrans" cxnId="{D65E58E1-C6BD-4CB0-966B-CBAB3F947E53}">
      <dgm:prSet/>
      <dgm:spPr/>
      <dgm:t>
        <a:bodyPr/>
        <a:lstStyle/>
        <a:p>
          <a:endParaRPr lang="en-US" sz="1800"/>
        </a:p>
      </dgm:t>
    </dgm:pt>
    <dgm:pt modelId="{E141D11C-68E3-407E-A5AF-1CDFEBD81CDA}" type="sibTrans" cxnId="{D65E58E1-C6BD-4CB0-966B-CBAB3F947E53}">
      <dgm:prSet/>
      <dgm:spPr/>
      <dgm:t>
        <a:bodyPr/>
        <a:lstStyle/>
        <a:p>
          <a:endParaRPr lang="en-US" sz="1800"/>
        </a:p>
      </dgm:t>
    </dgm:pt>
    <dgm:pt modelId="{75A58DCD-22F5-4C9A-B916-22151A1C8EB1}">
      <dgm:prSet custT="1"/>
      <dgm:spPr/>
      <dgm:t>
        <a:bodyPr/>
        <a:lstStyle/>
        <a:p>
          <a:r>
            <a:rPr lang="es-ES" sz="1800"/>
            <a:t>Páginas compartidas: mapeadas en Ocaml, el módulo Bigarray envuelve la memoria reservada para que sea segura en el heap Ocaml, disponible como un array.</a:t>
          </a:r>
          <a:endParaRPr lang="en-US" sz="1800"/>
        </a:p>
      </dgm:t>
    </dgm:pt>
    <dgm:pt modelId="{832B9014-812D-40A4-AA08-09F5023031BA}" type="parTrans" cxnId="{2C838E26-7179-401B-97A5-589119CE8C3A}">
      <dgm:prSet/>
      <dgm:spPr/>
      <dgm:t>
        <a:bodyPr/>
        <a:lstStyle/>
        <a:p>
          <a:endParaRPr lang="en-US" sz="1800"/>
        </a:p>
      </dgm:t>
    </dgm:pt>
    <dgm:pt modelId="{4DEBE1DC-5BD2-4464-BA86-BC94AA0AECE2}" type="sibTrans" cxnId="{2C838E26-7179-401B-97A5-589119CE8C3A}">
      <dgm:prSet/>
      <dgm:spPr/>
      <dgm:t>
        <a:bodyPr/>
        <a:lstStyle/>
        <a:p>
          <a:endParaRPr lang="en-US" sz="1800"/>
        </a:p>
      </dgm:t>
    </dgm:pt>
    <dgm:pt modelId="{77546032-86A3-4A07-BCFC-FDBECBC71C0E}" type="pres">
      <dgm:prSet presAssocID="{56BA27BC-2EC1-4DBF-9B32-493BE78CA860}" presName="linear" presStyleCnt="0">
        <dgm:presLayoutVars>
          <dgm:animLvl val="lvl"/>
          <dgm:resizeHandles val="exact"/>
        </dgm:presLayoutVars>
      </dgm:prSet>
      <dgm:spPr/>
    </dgm:pt>
    <dgm:pt modelId="{936129A7-04A2-447E-A77D-3AF5442C6FCA}" type="pres">
      <dgm:prSet presAssocID="{CAA471FF-56C2-4DC9-8F1C-CCB6E97628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C8E5E0-8D42-4E4C-B478-18E28A276C88}" type="pres">
      <dgm:prSet presAssocID="{7517B42F-2EFF-4943-9C13-6EA7D607C4EE}" presName="spacer" presStyleCnt="0"/>
      <dgm:spPr/>
    </dgm:pt>
    <dgm:pt modelId="{047DEDE0-C6BA-4D8B-831C-682DFE243B94}" type="pres">
      <dgm:prSet presAssocID="{15C7304F-A986-41B2-95E3-E083607720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023516-69F8-4EAC-8B0F-98C8464AB842}" type="pres">
      <dgm:prSet presAssocID="{64EF3F37-D14C-4473-8D33-DA638E990D37}" presName="spacer" presStyleCnt="0"/>
      <dgm:spPr/>
    </dgm:pt>
    <dgm:pt modelId="{FA9B635F-61DB-4414-B6F6-B3B413624140}" type="pres">
      <dgm:prSet presAssocID="{779C3E75-D60D-453B-AAC3-26E13817F2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14B171-5533-4899-AB7F-DDDBEA4686FB}" type="pres">
      <dgm:prSet presAssocID="{E141D11C-68E3-407E-A5AF-1CDFEBD81CDA}" presName="spacer" presStyleCnt="0"/>
      <dgm:spPr/>
    </dgm:pt>
    <dgm:pt modelId="{B49EFCD6-8EE2-481B-ADC2-F882208B9697}" type="pres">
      <dgm:prSet presAssocID="{75A58DCD-22F5-4C9A-B916-22151A1C8E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C50504-DCC5-463B-8462-7095E7E34B56}" type="presOf" srcId="{75A58DCD-22F5-4C9A-B916-22151A1C8EB1}" destId="{B49EFCD6-8EE2-481B-ADC2-F882208B9697}" srcOrd="0" destOrd="0" presId="urn:microsoft.com/office/officeart/2005/8/layout/vList2"/>
    <dgm:cxn modelId="{09C92A1B-74B2-45A5-AB91-FAA781E6E717}" type="presOf" srcId="{CAA471FF-56C2-4DC9-8F1C-CCB6E976287A}" destId="{936129A7-04A2-447E-A77D-3AF5442C6FCA}" srcOrd="0" destOrd="0" presId="urn:microsoft.com/office/officeart/2005/8/layout/vList2"/>
    <dgm:cxn modelId="{2C838E26-7179-401B-97A5-589119CE8C3A}" srcId="{56BA27BC-2EC1-4DBF-9B32-493BE78CA860}" destId="{75A58DCD-22F5-4C9A-B916-22151A1C8EB1}" srcOrd="3" destOrd="0" parTransId="{832B9014-812D-40A4-AA08-09F5023031BA}" sibTransId="{4DEBE1DC-5BD2-4464-BA86-BC94AA0AECE2}"/>
    <dgm:cxn modelId="{7F2C5028-78A6-4FB7-98C0-E4AFE01FE4F3}" type="presOf" srcId="{779C3E75-D60D-453B-AAC3-26E13817F2A7}" destId="{FA9B635F-61DB-4414-B6F6-B3B413624140}" srcOrd="0" destOrd="0" presId="urn:microsoft.com/office/officeart/2005/8/layout/vList2"/>
    <dgm:cxn modelId="{27A83F76-6575-49DE-A935-3795E2C643EB}" srcId="{56BA27BC-2EC1-4DBF-9B32-493BE78CA860}" destId="{CAA471FF-56C2-4DC9-8F1C-CCB6E976287A}" srcOrd="0" destOrd="0" parTransId="{839069B4-2595-49ED-A1AA-7054D32AF3CE}" sibTransId="{7517B42F-2EFF-4943-9C13-6EA7D607C4EE}"/>
    <dgm:cxn modelId="{E28B627F-EAF3-4A29-B26A-54B2F18D37E0}" srcId="{56BA27BC-2EC1-4DBF-9B32-493BE78CA860}" destId="{15C7304F-A986-41B2-95E3-E08360772088}" srcOrd="1" destOrd="0" parTransId="{F64B381F-0B3C-47E7-BB44-20F5A7A45253}" sibTransId="{64EF3F37-D14C-4473-8D33-DA638E990D37}"/>
    <dgm:cxn modelId="{C2493FC3-E451-4546-B7FE-597825B63FF5}" type="presOf" srcId="{56BA27BC-2EC1-4DBF-9B32-493BE78CA860}" destId="{77546032-86A3-4A07-BCFC-FDBECBC71C0E}" srcOrd="0" destOrd="0" presId="urn:microsoft.com/office/officeart/2005/8/layout/vList2"/>
    <dgm:cxn modelId="{D65E58E1-C6BD-4CB0-966B-CBAB3F947E53}" srcId="{56BA27BC-2EC1-4DBF-9B32-493BE78CA860}" destId="{779C3E75-D60D-453B-AAC3-26E13817F2A7}" srcOrd="2" destOrd="0" parTransId="{C4E02464-3692-411F-86B6-E4F9D1EDD577}" sibTransId="{E141D11C-68E3-407E-A5AF-1CDFEBD81CDA}"/>
    <dgm:cxn modelId="{1A4D1EFE-D34C-49AD-A27D-EFFF4A8AB8FF}" type="presOf" srcId="{15C7304F-A986-41B2-95E3-E08360772088}" destId="{047DEDE0-C6BA-4D8B-831C-682DFE243B94}" srcOrd="0" destOrd="0" presId="urn:microsoft.com/office/officeart/2005/8/layout/vList2"/>
    <dgm:cxn modelId="{F9C57BF4-240D-49AD-ABD5-2FA3FC12CB6F}" type="presParOf" srcId="{77546032-86A3-4A07-BCFC-FDBECBC71C0E}" destId="{936129A7-04A2-447E-A77D-3AF5442C6FCA}" srcOrd="0" destOrd="0" presId="urn:microsoft.com/office/officeart/2005/8/layout/vList2"/>
    <dgm:cxn modelId="{903DB677-EC49-423F-AE56-2996C270B027}" type="presParOf" srcId="{77546032-86A3-4A07-BCFC-FDBECBC71C0E}" destId="{30C8E5E0-8D42-4E4C-B478-18E28A276C88}" srcOrd="1" destOrd="0" presId="urn:microsoft.com/office/officeart/2005/8/layout/vList2"/>
    <dgm:cxn modelId="{320D91C1-D4D5-49E3-B3FF-A137FB98FCCA}" type="presParOf" srcId="{77546032-86A3-4A07-BCFC-FDBECBC71C0E}" destId="{047DEDE0-C6BA-4D8B-831C-682DFE243B94}" srcOrd="2" destOrd="0" presId="urn:microsoft.com/office/officeart/2005/8/layout/vList2"/>
    <dgm:cxn modelId="{20086589-756D-4783-AAA1-8A1C58BAB37C}" type="presParOf" srcId="{77546032-86A3-4A07-BCFC-FDBECBC71C0E}" destId="{C9023516-69F8-4EAC-8B0F-98C8464AB842}" srcOrd="3" destOrd="0" presId="urn:microsoft.com/office/officeart/2005/8/layout/vList2"/>
    <dgm:cxn modelId="{B51F694B-829F-494C-B960-20CBA44C05C8}" type="presParOf" srcId="{77546032-86A3-4A07-BCFC-FDBECBC71C0E}" destId="{FA9B635F-61DB-4414-B6F6-B3B413624140}" srcOrd="4" destOrd="0" presId="urn:microsoft.com/office/officeart/2005/8/layout/vList2"/>
    <dgm:cxn modelId="{BF269269-DEB9-4587-9870-BE0ED7B4DF83}" type="presParOf" srcId="{77546032-86A3-4A07-BCFC-FDBECBC71C0E}" destId="{0A14B171-5533-4899-AB7F-DDDBEA4686FB}" srcOrd="5" destOrd="0" presId="urn:microsoft.com/office/officeart/2005/8/layout/vList2"/>
    <dgm:cxn modelId="{2BC5137E-5B37-4BF1-A30E-84DCE681AB99}" type="presParOf" srcId="{77546032-86A3-4A07-BCFC-FDBECBC71C0E}" destId="{B49EFCD6-8EE2-481B-ADC2-F882208B96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C582669-7AF9-4D07-8C25-3F474EEBDB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96FFA-336D-4990-8D94-44069D83F4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Mirage: implementa el protocolo de librerías OCaml, asegura que los manejadores de I/O son seguros, evita overflow de memoria.</a:t>
          </a:r>
          <a:endParaRPr lang="en-US"/>
        </a:p>
      </dgm:t>
    </dgm:pt>
    <dgm:pt modelId="{92094B75-9880-4A93-842F-28595CA28A60}" type="parTrans" cxnId="{B7EBF0EA-97F9-4F26-8B55-6B2F56565831}">
      <dgm:prSet/>
      <dgm:spPr/>
      <dgm:t>
        <a:bodyPr/>
        <a:lstStyle/>
        <a:p>
          <a:endParaRPr lang="en-US"/>
        </a:p>
      </dgm:t>
    </dgm:pt>
    <dgm:pt modelId="{F83297F4-F5B7-417D-B800-21B243CBA5EF}" type="sibTrans" cxnId="{B7EBF0EA-97F9-4F26-8B55-6B2F56565831}">
      <dgm:prSet/>
      <dgm:spPr/>
      <dgm:t>
        <a:bodyPr/>
        <a:lstStyle/>
        <a:p>
          <a:endParaRPr lang="en-US"/>
        </a:p>
      </dgm:t>
    </dgm:pt>
    <dgm:pt modelId="{2C879477-6A61-48CA-9F41-3FA68F311C9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Datos: llegan a los </a:t>
          </a:r>
          <a:r>
            <a:rPr lang="es-ES" dirty="0" err="1"/>
            <a:t>stacks</a:t>
          </a:r>
          <a:r>
            <a:rPr lang="es-ES" dirty="0"/>
            <a:t> de red y almacenamiento como un </a:t>
          </a:r>
          <a:r>
            <a:rPr lang="es-ES" dirty="0" err="1"/>
            <a:t>stream</a:t>
          </a:r>
          <a:r>
            <a:rPr lang="es-ES" dirty="0"/>
            <a:t> de paquetes individuales.</a:t>
          </a:r>
          <a:endParaRPr lang="en-US" dirty="0"/>
        </a:p>
      </dgm:t>
    </dgm:pt>
    <dgm:pt modelId="{7F6EBB74-FD64-4A2A-AFDA-83E54BE0CA32}" type="parTrans" cxnId="{AE10428A-B970-49CD-AE01-9134F8F92A14}">
      <dgm:prSet/>
      <dgm:spPr/>
      <dgm:t>
        <a:bodyPr/>
        <a:lstStyle/>
        <a:p>
          <a:endParaRPr lang="en-US"/>
        </a:p>
      </dgm:t>
    </dgm:pt>
    <dgm:pt modelId="{58AE4CF1-66EE-4508-908C-834E5DC31B4D}" type="sibTrans" cxnId="{AE10428A-B970-49CD-AE01-9134F8F92A14}">
      <dgm:prSet/>
      <dgm:spPr/>
      <dgm:t>
        <a:bodyPr/>
        <a:lstStyle/>
        <a:p>
          <a:endParaRPr lang="en-US"/>
        </a:p>
      </dgm:t>
    </dgm:pt>
    <dgm:pt modelId="{D2E36C60-7693-4141-8A22-4E6A1118B8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Iteraciones del canal: mapean la función sobre infinitos streams de paquetes para producir un stream tipado, para eliminar los huecos existentes entre paquetes.</a:t>
          </a:r>
          <a:endParaRPr lang="en-US"/>
        </a:p>
      </dgm:t>
    </dgm:pt>
    <dgm:pt modelId="{6A913A4C-7626-452B-A404-2B619AEB9047}" type="parTrans" cxnId="{AFEE2240-281B-45A9-97C6-19018FDC9871}">
      <dgm:prSet/>
      <dgm:spPr/>
      <dgm:t>
        <a:bodyPr/>
        <a:lstStyle/>
        <a:p>
          <a:endParaRPr lang="en-US"/>
        </a:p>
      </dgm:t>
    </dgm:pt>
    <dgm:pt modelId="{FE23AF55-830E-4336-8E88-7AF59FB1BCEE}" type="sibTrans" cxnId="{AFEE2240-281B-45A9-97C6-19018FDC9871}">
      <dgm:prSet/>
      <dgm:spPr/>
      <dgm:t>
        <a:bodyPr/>
        <a:lstStyle/>
        <a:p>
          <a:endParaRPr lang="en-US"/>
        </a:p>
      </dgm:t>
    </dgm:pt>
    <dgm:pt modelId="{A2E43B51-BD71-49D5-81AB-C082115D804A}" type="pres">
      <dgm:prSet presAssocID="{DC582669-7AF9-4D07-8C25-3F474EEBDB53}" presName="root" presStyleCnt="0">
        <dgm:presLayoutVars>
          <dgm:dir/>
          <dgm:resizeHandles val="exact"/>
        </dgm:presLayoutVars>
      </dgm:prSet>
      <dgm:spPr/>
    </dgm:pt>
    <dgm:pt modelId="{90AE1EEF-E9C0-419C-A4F2-2A1A39C61F7E}" type="pres">
      <dgm:prSet presAssocID="{94396FFA-336D-4990-8D94-44069D83F405}" presName="compNode" presStyleCnt="0"/>
      <dgm:spPr/>
    </dgm:pt>
    <dgm:pt modelId="{CA3EC113-9ED9-4D33-8CCC-F9C7EC462C88}" type="pres">
      <dgm:prSet presAssocID="{94396FFA-336D-4990-8D94-44069D83F405}" presName="bgRect" presStyleLbl="bgShp" presStyleIdx="0" presStyleCnt="3"/>
      <dgm:spPr/>
    </dgm:pt>
    <dgm:pt modelId="{23D7CDB8-BA7B-40CF-8C65-958415D5F2FD}" type="pres">
      <dgm:prSet presAssocID="{94396FFA-336D-4990-8D94-44069D83F4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62F6A4D7-316B-4BC8-8B4D-9AF9A0A95A75}" type="pres">
      <dgm:prSet presAssocID="{94396FFA-336D-4990-8D94-44069D83F405}" presName="spaceRect" presStyleCnt="0"/>
      <dgm:spPr/>
    </dgm:pt>
    <dgm:pt modelId="{CFB6F34F-FFEB-4A21-B3E4-A0F078D79427}" type="pres">
      <dgm:prSet presAssocID="{94396FFA-336D-4990-8D94-44069D83F405}" presName="parTx" presStyleLbl="revTx" presStyleIdx="0" presStyleCnt="3">
        <dgm:presLayoutVars>
          <dgm:chMax val="0"/>
          <dgm:chPref val="0"/>
        </dgm:presLayoutVars>
      </dgm:prSet>
      <dgm:spPr/>
    </dgm:pt>
    <dgm:pt modelId="{208A30E9-7572-43BF-8205-4E05BF404D27}" type="pres">
      <dgm:prSet presAssocID="{F83297F4-F5B7-417D-B800-21B243CBA5EF}" presName="sibTrans" presStyleCnt="0"/>
      <dgm:spPr/>
    </dgm:pt>
    <dgm:pt modelId="{32855CF8-320E-4806-9F87-D86E19FBD111}" type="pres">
      <dgm:prSet presAssocID="{2C879477-6A61-48CA-9F41-3FA68F311C96}" presName="compNode" presStyleCnt="0"/>
      <dgm:spPr/>
    </dgm:pt>
    <dgm:pt modelId="{DDAE797C-5888-4544-9A5F-8215DC3BCD95}" type="pres">
      <dgm:prSet presAssocID="{2C879477-6A61-48CA-9F41-3FA68F311C96}" presName="bgRect" presStyleLbl="bgShp" presStyleIdx="1" presStyleCnt="3"/>
      <dgm:spPr/>
    </dgm:pt>
    <dgm:pt modelId="{DF3FA674-07CD-4DF4-8344-65EA315000A9}" type="pres">
      <dgm:prSet presAssocID="{2C879477-6A61-48CA-9F41-3FA68F311C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C8A8F058-29F2-4D1E-B041-E2468A48C7FC}" type="pres">
      <dgm:prSet presAssocID="{2C879477-6A61-48CA-9F41-3FA68F311C96}" presName="spaceRect" presStyleCnt="0"/>
      <dgm:spPr/>
    </dgm:pt>
    <dgm:pt modelId="{F1246CB3-9A8C-4F6A-8F4F-D3D0F04004E3}" type="pres">
      <dgm:prSet presAssocID="{2C879477-6A61-48CA-9F41-3FA68F311C96}" presName="parTx" presStyleLbl="revTx" presStyleIdx="1" presStyleCnt="3">
        <dgm:presLayoutVars>
          <dgm:chMax val="0"/>
          <dgm:chPref val="0"/>
        </dgm:presLayoutVars>
      </dgm:prSet>
      <dgm:spPr/>
    </dgm:pt>
    <dgm:pt modelId="{67C7CDA2-CC5A-4C6D-A6F0-1C0B8BD51CF5}" type="pres">
      <dgm:prSet presAssocID="{58AE4CF1-66EE-4508-908C-834E5DC31B4D}" presName="sibTrans" presStyleCnt="0"/>
      <dgm:spPr/>
    </dgm:pt>
    <dgm:pt modelId="{45375CDC-1194-4DCD-8CB7-5B1F02A768E6}" type="pres">
      <dgm:prSet presAssocID="{D2E36C60-7693-4141-8A22-4E6A1118B897}" presName="compNode" presStyleCnt="0"/>
      <dgm:spPr/>
    </dgm:pt>
    <dgm:pt modelId="{683273C3-673B-410A-BDE5-835A870F17C6}" type="pres">
      <dgm:prSet presAssocID="{D2E36C60-7693-4141-8A22-4E6A1118B897}" presName="bgRect" presStyleLbl="bgShp" presStyleIdx="2" presStyleCnt="3"/>
      <dgm:spPr/>
    </dgm:pt>
    <dgm:pt modelId="{3AEC1730-11A2-400A-81FB-F31F30F93C22}" type="pres">
      <dgm:prSet presAssocID="{D2E36C60-7693-4141-8A22-4E6A1118B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E23C50B8-3624-4671-B69E-9ED8A9D739F9}" type="pres">
      <dgm:prSet presAssocID="{D2E36C60-7693-4141-8A22-4E6A1118B897}" presName="spaceRect" presStyleCnt="0"/>
      <dgm:spPr/>
    </dgm:pt>
    <dgm:pt modelId="{9B887F15-3DC5-46D6-8356-71E5E1102778}" type="pres">
      <dgm:prSet presAssocID="{D2E36C60-7693-4141-8A22-4E6A1118B8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EE2240-281B-45A9-97C6-19018FDC9871}" srcId="{DC582669-7AF9-4D07-8C25-3F474EEBDB53}" destId="{D2E36C60-7693-4141-8A22-4E6A1118B897}" srcOrd="2" destOrd="0" parTransId="{6A913A4C-7626-452B-A404-2B619AEB9047}" sibTransId="{FE23AF55-830E-4336-8E88-7AF59FB1BCEE}"/>
    <dgm:cxn modelId="{DC60AF56-6574-44D9-8DCA-7890D8C698A1}" type="presOf" srcId="{2C879477-6A61-48CA-9F41-3FA68F311C96}" destId="{F1246CB3-9A8C-4F6A-8F4F-D3D0F04004E3}" srcOrd="0" destOrd="0" presId="urn:microsoft.com/office/officeart/2018/2/layout/IconVerticalSolidList"/>
    <dgm:cxn modelId="{CACDC389-15EB-419F-984C-1026E2C11E4E}" type="presOf" srcId="{D2E36C60-7693-4141-8A22-4E6A1118B897}" destId="{9B887F15-3DC5-46D6-8356-71E5E1102778}" srcOrd="0" destOrd="0" presId="urn:microsoft.com/office/officeart/2018/2/layout/IconVerticalSolidList"/>
    <dgm:cxn modelId="{AE10428A-B970-49CD-AE01-9134F8F92A14}" srcId="{DC582669-7AF9-4D07-8C25-3F474EEBDB53}" destId="{2C879477-6A61-48CA-9F41-3FA68F311C96}" srcOrd="1" destOrd="0" parTransId="{7F6EBB74-FD64-4A2A-AFDA-83E54BE0CA32}" sibTransId="{58AE4CF1-66EE-4508-908C-834E5DC31B4D}"/>
    <dgm:cxn modelId="{CEAD31D0-F140-4B66-BF17-03AB087F379A}" type="presOf" srcId="{DC582669-7AF9-4D07-8C25-3F474EEBDB53}" destId="{A2E43B51-BD71-49D5-81AB-C082115D804A}" srcOrd="0" destOrd="0" presId="urn:microsoft.com/office/officeart/2018/2/layout/IconVerticalSolidList"/>
    <dgm:cxn modelId="{DAB743D3-BF65-482E-ADB6-9416E2165379}" type="presOf" srcId="{94396FFA-336D-4990-8D94-44069D83F405}" destId="{CFB6F34F-FFEB-4A21-B3E4-A0F078D79427}" srcOrd="0" destOrd="0" presId="urn:microsoft.com/office/officeart/2018/2/layout/IconVerticalSolidList"/>
    <dgm:cxn modelId="{B7EBF0EA-97F9-4F26-8B55-6B2F56565831}" srcId="{DC582669-7AF9-4D07-8C25-3F474EEBDB53}" destId="{94396FFA-336D-4990-8D94-44069D83F405}" srcOrd="0" destOrd="0" parTransId="{92094B75-9880-4A93-842F-28595CA28A60}" sibTransId="{F83297F4-F5B7-417D-B800-21B243CBA5EF}"/>
    <dgm:cxn modelId="{E51B6440-3026-4AD2-919B-AD730EA061BC}" type="presParOf" srcId="{A2E43B51-BD71-49D5-81AB-C082115D804A}" destId="{90AE1EEF-E9C0-419C-A4F2-2A1A39C61F7E}" srcOrd="0" destOrd="0" presId="urn:microsoft.com/office/officeart/2018/2/layout/IconVerticalSolidList"/>
    <dgm:cxn modelId="{E4CBABF8-DED8-49FC-A3D1-130AFDF9A0ED}" type="presParOf" srcId="{90AE1EEF-E9C0-419C-A4F2-2A1A39C61F7E}" destId="{CA3EC113-9ED9-4D33-8CCC-F9C7EC462C88}" srcOrd="0" destOrd="0" presId="urn:microsoft.com/office/officeart/2018/2/layout/IconVerticalSolidList"/>
    <dgm:cxn modelId="{DBCA8912-6380-4C6A-92BB-AAF66874365A}" type="presParOf" srcId="{90AE1EEF-E9C0-419C-A4F2-2A1A39C61F7E}" destId="{23D7CDB8-BA7B-40CF-8C65-958415D5F2FD}" srcOrd="1" destOrd="0" presId="urn:microsoft.com/office/officeart/2018/2/layout/IconVerticalSolidList"/>
    <dgm:cxn modelId="{9C190DED-53A6-411F-A717-8FF78ABE2C44}" type="presParOf" srcId="{90AE1EEF-E9C0-419C-A4F2-2A1A39C61F7E}" destId="{62F6A4D7-316B-4BC8-8B4D-9AF9A0A95A75}" srcOrd="2" destOrd="0" presId="urn:microsoft.com/office/officeart/2018/2/layout/IconVerticalSolidList"/>
    <dgm:cxn modelId="{3414B32C-9EB2-4640-9E30-CE2D67511C80}" type="presParOf" srcId="{90AE1EEF-E9C0-419C-A4F2-2A1A39C61F7E}" destId="{CFB6F34F-FFEB-4A21-B3E4-A0F078D79427}" srcOrd="3" destOrd="0" presId="urn:microsoft.com/office/officeart/2018/2/layout/IconVerticalSolidList"/>
    <dgm:cxn modelId="{B3DF30B1-07EE-48D1-B8D8-3ACF92028479}" type="presParOf" srcId="{A2E43B51-BD71-49D5-81AB-C082115D804A}" destId="{208A30E9-7572-43BF-8205-4E05BF404D27}" srcOrd="1" destOrd="0" presId="urn:microsoft.com/office/officeart/2018/2/layout/IconVerticalSolidList"/>
    <dgm:cxn modelId="{46CDAE1D-DB6D-4039-B21D-888FF170661E}" type="presParOf" srcId="{A2E43B51-BD71-49D5-81AB-C082115D804A}" destId="{32855CF8-320E-4806-9F87-D86E19FBD111}" srcOrd="2" destOrd="0" presId="urn:microsoft.com/office/officeart/2018/2/layout/IconVerticalSolidList"/>
    <dgm:cxn modelId="{B445CA97-CD63-4AC7-937D-33566C21AB08}" type="presParOf" srcId="{32855CF8-320E-4806-9F87-D86E19FBD111}" destId="{DDAE797C-5888-4544-9A5F-8215DC3BCD95}" srcOrd="0" destOrd="0" presId="urn:microsoft.com/office/officeart/2018/2/layout/IconVerticalSolidList"/>
    <dgm:cxn modelId="{F13DF17C-57D2-4C9A-926C-F811DDBFD286}" type="presParOf" srcId="{32855CF8-320E-4806-9F87-D86E19FBD111}" destId="{DF3FA674-07CD-4DF4-8344-65EA315000A9}" srcOrd="1" destOrd="0" presId="urn:microsoft.com/office/officeart/2018/2/layout/IconVerticalSolidList"/>
    <dgm:cxn modelId="{C22483BC-A2BF-4A75-9ED0-903CC5497320}" type="presParOf" srcId="{32855CF8-320E-4806-9F87-D86E19FBD111}" destId="{C8A8F058-29F2-4D1E-B041-E2468A48C7FC}" srcOrd="2" destOrd="0" presId="urn:microsoft.com/office/officeart/2018/2/layout/IconVerticalSolidList"/>
    <dgm:cxn modelId="{9EE0DB9E-7B86-4FEB-85A5-FAFB56C7D98D}" type="presParOf" srcId="{32855CF8-320E-4806-9F87-D86E19FBD111}" destId="{F1246CB3-9A8C-4F6A-8F4F-D3D0F04004E3}" srcOrd="3" destOrd="0" presId="urn:microsoft.com/office/officeart/2018/2/layout/IconVerticalSolidList"/>
    <dgm:cxn modelId="{A5C4946B-151F-4959-BF01-48DCEEA44D45}" type="presParOf" srcId="{A2E43B51-BD71-49D5-81AB-C082115D804A}" destId="{67C7CDA2-CC5A-4C6D-A6F0-1C0B8BD51CF5}" srcOrd="3" destOrd="0" presId="urn:microsoft.com/office/officeart/2018/2/layout/IconVerticalSolidList"/>
    <dgm:cxn modelId="{77BCCF17-7E60-422F-947F-F48D7D4989F2}" type="presParOf" srcId="{A2E43B51-BD71-49D5-81AB-C082115D804A}" destId="{45375CDC-1194-4DCD-8CB7-5B1F02A768E6}" srcOrd="4" destOrd="0" presId="urn:microsoft.com/office/officeart/2018/2/layout/IconVerticalSolidList"/>
    <dgm:cxn modelId="{7CA94550-BAB7-4817-819A-D491A9C2123B}" type="presParOf" srcId="{45375CDC-1194-4DCD-8CB7-5B1F02A768E6}" destId="{683273C3-673B-410A-BDE5-835A870F17C6}" srcOrd="0" destOrd="0" presId="urn:microsoft.com/office/officeart/2018/2/layout/IconVerticalSolidList"/>
    <dgm:cxn modelId="{AFC74370-F51B-498C-96C7-4AFD51476549}" type="presParOf" srcId="{45375CDC-1194-4DCD-8CB7-5B1F02A768E6}" destId="{3AEC1730-11A2-400A-81FB-F31F30F93C22}" srcOrd="1" destOrd="0" presId="urn:microsoft.com/office/officeart/2018/2/layout/IconVerticalSolidList"/>
    <dgm:cxn modelId="{A687602F-144F-4603-845D-6AA3CE414BCF}" type="presParOf" srcId="{45375CDC-1194-4DCD-8CB7-5B1F02A768E6}" destId="{E23C50B8-3624-4671-B69E-9ED8A9D739F9}" srcOrd="2" destOrd="0" presId="urn:microsoft.com/office/officeart/2018/2/layout/IconVerticalSolidList"/>
    <dgm:cxn modelId="{2F3EA16E-DAB8-4AA6-8B82-1B9284462AB7}" type="presParOf" srcId="{45375CDC-1194-4DCD-8CB7-5B1F02A768E6}" destId="{9B887F15-3DC5-46D6-8356-71E5E11027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A0415FE-91BD-4FFD-9140-07805B7339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613F7-E42D-4897-BAD6-A0C3683378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/>
            <a:t>Vchan: transporte entre VM en el mismo host, memoria compartida interconectada, anillo con buffer y memoria compartida, productor/consumidor, no interviene el hipervisor, rápida.</a:t>
          </a:r>
          <a:endParaRPr lang="en-US" sz="2000"/>
        </a:p>
      </dgm:t>
    </dgm:pt>
    <dgm:pt modelId="{99F54769-1A40-4B3A-BAA2-90661EBAA882}" type="parTrans" cxnId="{C34E879D-662E-4618-9DFD-104498A436A7}">
      <dgm:prSet/>
      <dgm:spPr/>
      <dgm:t>
        <a:bodyPr/>
        <a:lstStyle/>
        <a:p>
          <a:endParaRPr lang="en-US" sz="2000"/>
        </a:p>
      </dgm:t>
    </dgm:pt>
    <dgm:pt modelId="{77A7EBCF-911A-448F-AFD2-702BBD41EC77}" type="sibTrans" cxnId="{C34E879D-662E-4618-9DFD-104498A436A7}">
      <dgm:prSet/>
      <dgm:spPr/>
      <dgm:t>
        <a:bodyPr/>
        <a:lstStyle/>
        <a:p>
          <a:endParaRPr lang="en-US" sz="2000"/>
        </a:p>
      </dgm:t>
    </dgm:pt>
    <dgm:pt modelId="{DB20649E-1EB0-455D-944C-AB5566C6D9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/>
            <a:t>Conectividad Internet: transporte Ethernet para comunicaciones externas, enlaza protocolo HTTP, stack de red TCP/IP, driver del dispositivo de red, con páginas I/O. </a:t>
          </a:r>
          <a:endParaRPr lang="en-US" sz="2000"/>
        </a:p>
      </dgm:t>
    </dgm:pt>
    <dgm:pt modelId="{10B88026-9AF4-4B4B-8F0F-2881F0A44AE6}" type="parTrans" cxnId="{0F88AB4F-D263-4654-BAB9-0E8ADBD4939F}">
      <dgm:prSet/>
      <dgm:spPr/>
      <dgm:t>
        <a:bodyPr/>
        <a:lstStyle/>
        <a:p>
          <a:endParaRPr lang="en-US" sz="2000"/>
        </a:p>
      </dgm:t>
    </dgm:pt>
    <dgm:pt modelId="{81B61E57-1EFB-47F0-84A1-A0481ED572F9}" type="sibTrans" cxnId="{0F88AB4F-D263-4654-BAB9-0E8ADBD4939F}">
      <dgm:prSet/>
      <dgm:spPr/>
      <dgm:t>
        <a:bodyPr/>
        <a:lstStyle/>
        <a:p>
          <a:endParaRPr lang="en-US" sz="2000"/>
        </a:p>
      </dgm:t>
    </dgm:pt>
    <dgm:pt modelId="{7003C880-1700-4CF0-A149-E3C2F18A5054}" type="pres">
      <dgm:prSet presAssocID="{1A0415FE-91BD-4FFD-9140-07805B7339BF}" presName="root" presStyleCnt="0">
        <dgm:presLayoutVars>
          <dgm:dir/>
          <dgm:resizeHandles val="exact"/>
        </dgm:presLayoutVars>
      </dgm:prSet>
      <dgm:spPr/>
    </dgm:pt>
    <dgm:pt modelId="{37CA1DF4-41B4-40E7-829B-272FA5F8F8A2}" type="pres">
      <dgm:prSet presAssocID="{041613F7-E42D-4897-BAD6-A0C3683378EF}" presName="compNode" presStyleCnt="0"/>
      <dgm:spPr/>
    </dgm:pt>
    <dgm:pt modelId="{C701BE6E-2FA3-49D5-B261-3E8A2E680189}" type="pres">
      <dgm:prSet presAssocID="{041613F7-E42D-4897-BAD6-A0C3683378EF}" presName="bgRect" presStyleLbl="bgShp" presStyleIdx="0" presStyleCnt="2"/>
      <dgm:spPr/>
    </dgm:pt>
    <dgm:pt modelId="{1F188F31-6035-4562-85A4-9BE631BBEAC8}" type="pres">
      <dgm:prSet presAssocID="{041613F7-E42D-4897-BAD6-A0C3683378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F2113A57-817C-43D1-8846-3692FC1952EB}" type="pres">
      <dgm:prSet presAssocID="{041613F7-E42D-4897-BAD6-A0C3683378EF}" presName="spaceRect" presStyleCnt="0"/>
      <dgm:spPr/>
    </dgm:pt>
    <dgm:pt modelId="{A7713755-8565-4A03-AE48-73FAAA203DEC}" type="pres">
      <dgm:prSet presAssocID="{041613F7-E42D-4897-BAD6-A0C3683378EF}" presName="parTx" presStyleLbl="revTx" presStyleIdx="0" presStyleCnt="2">
        <dgm:presLayoutVars>
          <dgm:chMax val="0"/>
          <dgm:chPref val="0"/>
        </dgm:presLayoutVars>
      </dgm:prSet>
      <dgm:spPr/>
    </dgm:pt>
    <dgm:pt modelId="{6D784594-C214-4010-B302-B2A0FE260278}" type="pres">
      <dgm:prSet presAssocID="{77A7EBCF-911A-448F-AFD2-702BBD41EC77}" presName="sibTrans" presStyleCnt="0"/>
      <dgm:spPr/>
    </dgm:pt>
    <dgm:pt modelId="{965419D2-9D2B-4F7E-AD37-69501BD87802}" type="pres">
      <dgm:prSet presAssocID="{DB20649E-1EB0-455D-944C-AB5566C6D94B}" presName="compNode" presStyleCnt="0"/>
      <dgm:spPr/>
    </dgm:pt>
    <dgm:pt modelId="{E9C12551-6A68-48AF-853B-F6298AD658FF}" type="pres">
      <dgm:prSet presAssocID="{DB20649E-1EB0-455D-944C-AB5566C6D94B}" presName="bgRect" presStyleLbl="bgShp" presStyleIdx="1" presStyleCnt="2"/>
      <dgm:spPr/>
    </dgm:pt>
    <dgm:pt modelId="{8E6954EB-1E19-4B09-A904-4289006B4C94}" type="pres">
      <dgm:prSet presAssocID="{DB20649E-1EB0-455D-944C-AB5566C6D9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285D319-30F8-407A-821D-23D7747BA639}" type="pres">
      <dgm:prSet presAssocID="{DB20649E-1EB0-455D-944C-AB5566C6D94B}" presName="spaceRect" presStyleCnt="0"/>
      <dgm:spPr/>
    </dgm:pt>
    <dgm:pt modelId="{EDE10EEF-A9B4-4943-B98A-DAB0FDC4ADCE}" type="pres">
      <dgm:prSet presAssocID="{DB20649E-1EB0-455D-944C-AB5566C6D9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F88AB4F-D263-4654-BAB9-0E8ADBD4939F}" srcId="{1A0415FE-91BD-4FFD-9140-07805B7339BF}" destId="{DB20649E-1EB0-455D-944C-AB5566C6D94B}" srcOrd="1" destOrd="0" parTransId="{10B88026-9AF4-4B4B-8F0F-2881F0A44AE6}" sibTransId="{81B61E57-1EFB-47F0-84A1-A0481ED572F9}"/>
    <dgm:cxn modelId="{6935547D-6A7C-450B-88A8-CE3ED0FBF163}" type="presOf" srcId="{1A0415FE-91BD-4FFD-9140-07805B7339BF}" destId="{7003C880-1700-4CF0-A149-E3C2F18A5054}" srcOrd="0" destOrd="0" presId="urn:microsoft.com/office/officeart/2018/2/layout/IconVerticalSolidList"/>
    <dgm:cxn modelId="{C34E879D-662E-4618-9DFD-104498A436A7}" srcId="{1A0415FE-91BD-4FFD-9140-07805B7339BF}" destId="{041613F7-E42D-4897-BAD6-A0C3683378EF}" srcOrd="0" destOrd="0" parTransId="{99F54769-1A40-4B3A-BAA2-90661EBAA882}" sibTransId="{77A7EBCF-911A-448F-AFD2-702BBD41EC77}"/>
    <dgm:cxn modelId="{5ABBEFA6-60F4-4BFD-873F-39E6F48C2C21}" type="presOf" srcId="{041613F7-E42D-4897-BAD6-A0C3683378EF}" destId="{A7713755-8565-4A03-AE48-73FAAA203DEC}" srcOrd="0" destOrd="0" presId="urn:microsoft.com/office/officeart/2018/2/layout/IconVerticalSolidList"/>
    <dgm:cxn modelId="{8E87BDDE-6208-4FE5-BF9E-803E0C28D605}" type="presOf" srcId="{DB20649E-1EB0-455D-944C-AB5566C6D94B}" destId="{EDE10EEF-A9B4-4943-B98A-DAB0FDC4ADCE}" srcOrd="0" destOrd="0" presId="urn:microsoft.com/office/officeart/2018/2/layout/IconVerticalSolidList"/>
    <dgm:cxn modelId="{D90CA19A-F006-4C2D-830D-968AC59DF0C6}" type="presParOf" srcId="{7003C880-1700-4CF0-A149-E3C2F18A5054}" destId="{37CA1DF4-41B4-40E7-829B-272FA5F8F8A2}" srcOrd="0" destOrd="0" presId="urn:microsoft.com/office/officeart/2018/2/layout/IconVerticalSolidList"/>
    <dgm:cxn modelId="{DE6280C6-AFCA-436D-9F9E-F68B64D5AE7F}" type="presParOf" srcId="{37CA1DF4-41B4-40E7-829B-272FA5F8F8A2}" destId="{C701BE6E-2FA3-49D5-B261-3E8A2E680189}" srcOrd="0" destOrd="0" presId="urn:microsoft.com/office/officeart/2018/2/layout/IconVerticalSolidList"/>
    <dgm:cxn modelId="{CC6A39D6-5E0A-4AF5-B10F-69501D02C781}" type="presParOf" srcId="{37CA1DF4-41B4-40E7-829B-272FA5F8F8A2}" destId="{1F188F31-6035-4562-85A4-9BE631BBEAC8}" srcOrd="1" destOrd="0" presId="urn:microsoft.com/office/officeart/2018/2/layout/IconVerticalSolidList"/>
    <dgm:cxn modelId="{5C5CC241-13C6-47B5-BB6B-3416A1A972FE}" type="presParOf" srcId="{37CA1DF4-41B4-40E7-829B-272FA5F8F8A2}" destId="{F2113A57-817C-43D1-8846-3692FC1952EB}" srcOrd="2" destOrd="0" presId="urn:microsoft.com/office/officeart/2018/2/layout/IconVerticalSolidList"/>
    <dgm:cxn modelId="{94270179-E934-491A-BA01-DD3FE592BBAB}" type="presParOf" srcId="{37CA1DF4-41B4-40E7-829B-272FA5F8F8A2}" destId="{A7713755-8565-4A03-AE48-73FAAA203DEC}" srcOrd="3" destOrd="0" presId="urn:microsoft.com/office/officeart/2018/2/layout/IconVerticalSolidList"/>
    <dgm:cxn modelId="{14C8D8A0-CF9C-4242-A78E-1EBBA7C3AD78}" type="presParOf" srcId="{7003C880-1700-4CF0-A149-E3C2F18A5054}" destId="{6D784594-C214-4010-B302-B2A0FE260278}" srcOrd="1" destOrd="0" presId="urn:microsoft.com/office/officeart/2018/2/layout/IconVerticalSolidList"/>
    <dgm:cxn modelId="{0BA4B079-C289-499B-B479-47779D036857}" type="presParOf" srcId="{7003C880-1700-4CF0-A149-E3C2F18A5054}" destId="{965419D2-9D2B-4F7E-AD37-69501BD87802}" srcOrd="2" destOrd="0" presId="urn:microsoft.com/office/officeart/2018/2/layout/IconVerticalSolidList"/>
    <dgm:cxn modelId="{7053F8FB-AD20-4A2A-B194-D8350C7CE3D8}" type="presParOf" srcId="{965419D2-9D2B-4F7E-AD37-69501BD87802}" destId="{E9C12551-6A68-48AF-853B-F6298AD658FF}" srcOrd="0" destOrd="0" presId="urn:microsoft.com/office/officeart/2018/2/layout/IconVerticalSolidList"/>
    <dgm:cxn modelId="{53F20BE2-6B37-418B-9552-253C84F15AB3}" type="presParOf" srcId="{965419D2-9D2B-4F7E-AD37-69501BD87802}" destId="{8E6954EB-1E19-4B09-A904-4289006B4C94}" srcOrd="1" destOrd="0" presId="urn:microsoft.com/office/officeart/2018/2/layout/IconVerticalSolidList"/>
    <dgm:cxn modelId="{BC86D23E-392E-4CFF-8DE6-7625312D1717}" type="presParOf" srcId="{965419D2-9D2B-4F7E-AD37-69501BD87802}" destId="{D285D319-30F8-407A-821D-23D7747BA639}" srcOrd="2" destOrd="0" presId="urn:microsoft.com/office/officeart/2018/2/layout/IconVerticalSolidList"/>
    <dgm:cxn modelId="{F50B49DC-689D-45E7-8675-6D5865E0FF95}" type="presParOf" srcId="{965419D2-9D2B-4F7E-AD37-69501BD87802}" destId="{EDE10EEF-A9B4-4943-B98A-DAB0FDC4AD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0FAFC-FF71-4E69-BE3F-692CA2613A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38E23-525F-48E1-9FB2-C9072148A94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Código OCaml.</a:t>
          </a:r>
          <a:endParaRPr lang="en-US"/>
        </a:p>
      </dgm:t>
    </dgm:pt>
    <dgm:pt modelId="{A551A0C9-D9A8-423A-BE69-DB520CD0EBBD}" type="parTrans" cxnId="{1FB3CA10-914F-47B3-B006-BA4E0BFF1F7C}">
      <dgm:prSet/>
      <dgm:spPr/>
      <dgm:t>
        <a:bodyPr/>
        <a:lstStyle/>
        <a:p>
          <a:endParaRPr lang="en-US"/>
        </a:p>
      </dgm:t>
    </dgm:pt>
    <dgm:pt modelId="{9F496822-C0AE-4B5A-B133-262A14E3DB12}" type="sibTrans" cxnId="{1FB3CA10-914F-47B3-B006-BA4E0BFF1F7C}">
      <dgm:prSet/>
      <dgm:spPr/>
      <dgm:t>
        <a:bodyPr/>
        <a:lstStyle/>
        <a:p>
          <a:endParaRPr lang="en-US"/>
        </a:p>
      </dgm:t>
    </dgm:pt>
    <dgm:pt modelId="{5FEA00E8-2A42-40A3-B133-E1F90BD659D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Sobre </a:t>
          </a:r>
          <a:r>
            <a:rPr lang="es-ES" dirty="0" err="1"/>
            <a:t>commodity</a:t>
          </a:r>
          <a:r>
            <a:rPr lang="es-ES" dirty="0"/>
            <a:t> </a:t>
          </a:r>
          <a:r>
            <a:rPr lang="es-ES" dirty="0" err="1"/>
            <a:t>cloud</a:t>
          </a:r>
          <a:r>
            <a:rPr lang="es-ES" dirty="0"/>
            <a:t>.</a:t>
          </a:r>
          <a:endParaRPr lang="en-US" dirty="0"/>
        </a:p>
      </dgm:t>
    </dgm:pt>
    <dgm:pt modelId="{EC1AC35D-BEAE-485D-80EA-EA1113F1314F}" type="parTrans" cxnId="{C482FE21-7A9B-4C0F-812E-5C5C04CA7A0D}">
      <dgm:prSet/>
      <dgm:spPr/>
      <dgm:t>
        <a:bodyPr/>
        <a:lstStyle/>
        <a:p>
          <a:endParaRPr lang="en-US"/>
        </a:p>
      </dgm:t>
    </dgm:pt>
    <dgm:pt modelId="{F32FA606-682B-42F3-8192-5F49882BFFC8}" type="sibTrans" cxnId="{C482FE21-7A9B-4C0F-812E-5C5C04CA7A0D}">
      <dgm:prSet/>
      <dgm:spPr/>
      <dgm:t>
        <a:bodyPr/>
        <a:lstStyle/>
        <a:p>
          <a:endParaRPr lang="en-US"/>
        </a:p>
      </dgm:t>
    </dgm:pt>
    <dgm:pt modelId="{3F106466-FF2A-483B-BC50-D4723FA600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Reducción de tamaño importante, no significante de rendimiento.</a:t>
          </a:r>
          <a:endParaRPr lang="en-US"/>
        </a:p>
      </dgm:t>
    </dgm:pt>
    <dgm:pt modelId="{ACD96C61-EC28-4DA5-9CFD-DD900ACBEEE4}" type="parTrans" cxnId="{8D7E9BB9-1A5B-4ED2-BE69-CFAB9F5917FA}">
      <dgm:prSet/>
      <dgm:spPr/>
      <dgm:t>
        <a:bodyPr/>
        <a:lstStyle/>
        <a:p>
          <a:endParaRPr lang="en-US"/>
        </a:p>
      </dgm:t>
    </dgm:pt>
    <dgm:pt modelId="{002FC330-FBDF-4C1F-8BF8-6964D423234E}" type="sibTrans" cxnId="{8D7E9BB9-1A5B-4ED2-BE69-CFAB9F5917FA}">
      <dgm:prSet/>
      <dgm:spPr/>
      <dgm:t>
        <a:bodyPr/>
        <a:lstStyle/>
        <a:p>
          <a:endParaRPr lang="en-US"/>
        </a:p>
      </dgm:t>
    </dgm:pt>
    <dgm:pt modelId="{98709797-8493-4D0B-8249-E878C304C1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Seguridad de tipos estáticos con un único espacio de direcciones.</a:t>
          </a:r>
          <a:endParaRPr lang="en-US"/>
        </a:p>
      </dgm:t>
    </dgm:pt>
    <dgm:pt modelId="{917ECB2C-C722-455F-8FAF-955C222A2CEF}" type="parTrans" cxnId="{34FC0AEB-D7B4-450D-BF42-591C722CB027}">
      <dgm:prSet/>
      <dgm:spPr/>
      <dgm:t>
        <a:bodyPr/>
        <a:lstStyle/>
        <a:p>
          <a:endParaRPr lang="en-US"/>
        </a:p>
      </dgm:t>
    </dgm:pt>
    <dgm:pt modelId="{8D3C299A-323A-46D2-AA63-288424DABC26}" type="sibTrans" cxnId="{34FC0AEB-D7B4-450D-BF42-591C722CB027}">
      <dgm:prSet/>
      <dgm:spPr/>
      <dgm:t>
        <a:bodyPr/>
        <a:lstStyle/>
        <a:p>
          <a:endParaRPr lang="en-US"/>
        </a:p>
      </dgm:t>
    </dgm:pt>
    <dgm:pt modelId="{709F1C00-962C-4B19-B8B8-1DAAFE7426D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Hipervisor: supera los problemas de compatibilidad hardware de los libOS, imprácticos para el mundo real.</a:t>
          </a:r>
          <a:endParaRPr lang="en-US"/>
        </a:p>
      </dgm:t>
    </dgm:pt>
    <dgm:pt modelId="{A0DAC1DD-DA17-4D0F-9069-3B077386968A}" type="parTrans" cxnId="{1B366644-61E9-4DF2-84B8-9E1450110705}">
      <dgm:prSet/>
      <dgm:spPr/>
      <dgm:t>
        <a:bodyPr/>
        <a:lstStyle/>
        <a:p>
          <a:endParaRPr lang="en-US"/>
        </a:p>
      </dgm:t>
    </dgm:pt>
    <dgm:pt modelId="{6E8CA245-56DD-4864-BB13-68F9C5D19BDB}" type="sibTrans" cxnId="{1B366644-61E9-4DF2-84B8-9E1450110705}">
      <dgm:prSet/>
      <dgm:spPr/>
      <dgm:t>
        <a:bodyPr/>
        <a:lstStyle/>
        <a:p>
          <a:endParaRPr lang="en-US"/>
        </a:p>
      </dgm:t>
    </dgm:pt>
    <dgm:pt modelId="{5481BE69-F1E5-43CF-BC32-E381FE58DCBE}" type="pres">
      <dgm:prSet presAssocID="{A230FAFC-FF71-4E69-BE3F-692CA2613A46}" presName="root" presStyleCnt="0">
        <dgm:presLayoutVars>
          <dgm:dir/>
          <dgm:resizeHandles val="exact"/>
        </dgm:presLayoutVars>
      </dgm:prSet>
      <dgm:spPr/>
    </dgm:pt>
    <dgm:pt modelId="{00CA7F9D-3196-436F-B853-FE397245D715}" type="pres">
      <dgm:prSet presAssocID="{FCC38E23-525F-48E1-9FB2-C9072148A941}" presName="compNode" presStyleCnt="0"/>
      <dgm:spPr/>
    </dgm:pt>
    <dgm:pt modelId="{AA94DDE2-7681-4CA1-89BA-8A9407202787}" type="pres">
      <dgm:prSet presAssocID="{FCC38E23-525F-48E1-9FB2-C9072148A941}" presName="bgRect" presStyleLbl="bgShp" presStyleIdx="0" presStyleCnt="5"/>
      <dgm:spPr/>
    </dgm:pt>
    <dgm:pt modelId="{2BDC0312-C21D-4BFD-AC41-F7D571E10892}" type="pres">
      <dgm:prSet presAssocID="{FCC38E23-525F-48E1-9FB2-C9072148A9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68077F33-BA7F-4F7F-9A8B-8E698504D35B}" type="pres">
      <dgm:prSet presAssocID="{FCC38E23-525F-48E1-9FB2-C9072148A941}" presName="spaceRect" presStyleCnt="0"/>
      <dgm:spPr/>
    </dgm:pt>
    <dgm:pt modelId="{C4F20AA7-53ED-4238-91CB-497B7E6D4CBE}" type="pres">
      <dgm:prSet presAssocID="{FCC38E23-525F-48E1-9FB2-C9072148A941}" presName="parTx" presStyleLbl="revTx" presStyleIdx="0" presStyleCnt="5">
        <dgm:presLayoutVars>
          <dgm:chMax val="0"/>
          <dgm:chPref val="0"/>
        </dgm:presLayoutVars>
      </dgm:prSet>
      <dgm:spPr/>
    </dgm:pt>
    <dgm:pt modelId="{B2DD792C-2C58-4ED8-8E46-D14F42A58289}" type="pres">
      <dgm:prSet presAssocID="{9F496822-C0AE-4B5A-B133-262A14E3DB12}" presName="sibTrans" presStyleCnt="0"/>
      <dgm:spPr/>
    </dgm:pt>
    <dgm:pt modelId="{DBFD09FA-4C47-4EDF-9F31-E84BD85746AB}" type="pres">
      <dgm:prSet presAssocID="{5FEA00E8-2A42-40A3-B133-E1F90BD659D6}" presName="compNode" presStyleCnt="0"/>
      <dgm:spPr/>
    </dgm:pt>
    <dgm:pt modelId="{C12226F5-1FEB-4930-A5E7-1C396D5CE585}" type="pres">
      <dgm:prSet presAssocID="{5FEA00E8-2A42-40A3-B133-E1F90BD659D6}" presName="bgRect" presStyleLbl="bgShp" presStyleIdx="1" presStyleCnt="5"/>
      <dgm:spPr/>
    </dgm:pt>
    <dgm:pt modelId="{EADE8E17-595B-4282-AF05-616195D24F61}" type="pres">
      <dgm:prSet presAssocID="{5FEA00E8-2A42-40A3-B133-E1F90BD659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A17BBBAB-0342-43B8-AC6A-972ECBA92487}" type="pres">
      <dgm:prSet presAssocID="{5FEA00E8-2A42-40A3-B133-E1F90BD659D6}" presName="spaceRect" presStyleCnt="0"/>
      <dgm:spPr/>
    </dgm:pt>
    <dgm:pt modelId="{0EFEE7C8-B483-4E87-BB22-0D6BC052D09B}" type="pres">
      <dgm:prSet presAssocID="{5FEA00E8-2A42-40A3-B133-E1F90BD659D6}" presName="parTx" presStyleLbl="revTx" presStyleIdx="1" presStyleCnt="5">
        <dgm:presLayoutVars>
          <dgm:chMax val="0"/>
          <dgm:chPref val="0"/>
        </dgm:presLayoutVars>
      </dgm:prSet>
      <dgm:spPr/>
    </dgm:pt>
    <dgm:pt modelId="{C8DDD8C1-41C4-4077-84A2-B7F254DA3627}" type="pres">
      <dgm:prSet presAssocID="{F32FA606-682B-42F3-8192-5F49882BFFC8}" presName="sibTrans" presStyleCnt="0"/>
      <dgm:spPr/>
    </dgm:pt>
    <dgm:pt modelId="{D1F50B04-ACF6-4AD5-8511-8613938A164F}" type="pres">
      <dgm:prSet presAssocID="{3F106466-FF2A-483B-BC50-D4723FA60035}" presName="compNode" presStyleCnt="0"/>
      <dgm:spPr/>
    </dgm:pt>
    <dgm:pt modelId="{D02FE4EA-8AE2-4DC1-8304-B190A256AA19}" type="pres">
      <dgm:prSet presAssocID="{3F106466-FF2A-483B-BC50-D4723FA60035}" presName="bgRect" presStyleLbl="bgShp" presStyleIdx="2" presStyleCnt="5"/>
      <dgm:spPr/>
    </dgm:pt>
    <dgm:pt modelId="{1AF699CF-7B8B-4330-927D-D54869704BCF}" type="pres">
      <dgm:prSet presAssocID="{3F106466-FF2A-483B-BC50-D4723FA600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B7A9B0AA-0D40-445B-8763-148FC684F27D}" type="pres">
      <dgm:prSet presAssocID="{3F106466-FF2A-483B-BC50-D4723FA60035}" presName="spaceRect" presStyleCnt="0"/>
      <dgm:spPr/>
    </dgm:pt>
    <dgm:pt modelId="{ECA9BB2A-C0BD-42AA-AE6B-1BB497FEBA2D}" type="pres">
      <dgm:prSet presAssocID="{3F106466-FF2A-483B-BC50-D4723FA60035}" presName="parTx" presStyleLbl="revTx" presStyleIdx="2" presStyleCnt="5">
        <dgm:presLayoutVars>
          <dgm:chMax val="0"/>
          <dgm:chPref val="0"/>
        </dgm:presLayoutVars>
      </dgm:prSet>
      <dgm:spPr/>
    </dgm:pt>
    <dgm:pt modelId="{DCFCCCB1-270D-4688-A2B6-C7F88DA98180}" type="pres">
      <dgm:prSet presAssocID="{002FC330-FBDF-4C1F-8BF8-6964D423234E}" presName="sibTrans" presStyleCnt="0"/>
      <dgm:spPr/>
    </dgm:pt>
    <dgm:pt modelId="{629805D1-4BEB-44C0-9CF4-D27AE285FE13}" type="pres">
      <dgm:prSet presAssocID="{98709797-8493-4D0B-8249-E878C304C10E}" presName="compNode" presStyleCnt="0"/>
      <dgm:spPr/>
    </dgm:pt>
    <dgm:pt modelId="{8B556EB3-E161-425A-9DD4-A3472AC528C1}" type="pres">
      <dgm:prSet presAssocID="{98709797-8493-4D0B-8249-E878C304C10E}" presName="bgRect" presStyleLbl="bgShp" presStyleIdx="3" presStyleCnt="5"/>
      <dgm:spPr/>
    </dgm:pt>
    <dgm:pt modelId="{E2867650-99BB-4E7B-9B24-7AC58673C0FF}" type="pres">
      <dgm:prSet presAssocID="{98709797-8493-4D0B-8249-E878C304C1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E2CB4CA8-6050-43EF-A058-E8C9C7F1EB11}" type="pres">
      <dgm:prSet presAssocID="{98709797-8493-4D0B-8249-E878C304C10E}" presName="spaceRect" presStyleCnt="0"/>
      <dgm:spPr/>
    </dgm:pt>
    <dgm:pt modelId="{F817CA38-CCED-4653-954D-9FACE12D9875}" type="pres">
      <dgm:prSet presAssocID="{98709797-8493-4D0B-8249-E878C304C10E}" presName="parTx" presStyleLbl="revTx" presStyleIdx="3" presStyleCnt="5">
        <dgm:presLayoutVars>
          <dgm:chMax val="0"/>
          <dgm:chPref val="0"/>
        </dgm:presLayoutVars>
      </dgm:prSet>
      <dgm:spPr/>
    </dgm:pt>
    <dgm:pt modelId="{C892C800-9B27-4C86-8A66-1B368E0FBE2C}" type="pres">
      <dgm:prSet presAssocID="{8D3C299A-323A-46D2-AA63-288424DABC26}" presName="sibTrans" presStyleCnt="0"/>
      <dgm:spPr/>
    </dgm:pt>
    <dgm:pt modelId="{38D41BF7-11DD-4A46-84EA-7546817A4DBA}" type="pres">
      <dgm:prSet presAssocID="{709F1C00-962C-4B19-B8B8-1DAAFE7426DE}" presName="compNode" presStyleCnt="0"/>
      <dgm:spPr/>
    </dgm:pt>
    <dgm:pt modelId="{5DDE4A7F-AA8B-4976-B58B-155029E2FD1A}" type="pres">
      <dgm:prSet presAssocID="{709F1C00-962C-4B19-B8B8-1DAAFE7426DE}" presName="bgRect" presStyleLbl="bgShp" presStyleIdx="4" presStyleCnt="5"/>
      <dgm:spPr/>
    </dgm:pt>
    <dgm:pt modelId="{C382420F-B2B4-43C1-A24B-E3D99489CFC1}" type="pres">
      <dgm:prSet presAssocID="{709F1C00-962C-4B19-B8B8-1DAAFE7426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34337168-3D26-4C23-A5E5-EBC240063A2C}" type="pres">
      <dgm:prSet presAssocID="{709F1C00-962C-4B19-B8B8-1DAAFE7426DE}" presName="spaceRect" presStyleCnt="0"/>
      <dgm:spPr/>
    </dgm:pt>
    <dgm:pt modelId="{FFD04BC8-70E3-46B9-82BE-BEB8CD9594B4}" type="pres">
      <dgm:prSet presAssocID="{709F1C00-962C-4B19-B8B8-1DAAFE7426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FB3CA10-914F-47B3-B006-BA4E0BFF1F7C}" srcId="{A230FAFC-FF71-4E69-BE3F-692CA2613A46}" destId="{FCC38E23-525F-48E1-9FB2-C9072148A941}" srcOrd="0" destOrd="0" parTransId="{A551A0C9-D9A8-423A-BE69-DB520CD0EBBD}" sibTransId="{9F496822-C0AE-4B5A-B133-262A14E3DB12}"/>
    <dgm:cxn modelId="{0A0D6715-53A9-4B3F-99CC-9703A35EB502}" type="presOf" srcId="{3F106466-FF2A-483B-BC50-D4723FA60035}" destId="{ECA9BB2A-C0BD-42AA-AE6B-1BB497FEBA2D}" srcOrd="0" destOrd="0" presId="urn:microsoft.com/office/officeart/2018/2/layout/IconVerticalSolidList"/>
    <dgm:cxn modelId="{C482FE21-7A9B-4C0F-812E-5C5C04CA7A0D}" srcId="{A230FAFC-FF71-4E69-BE3F-692CA2613A46}" destId="{5FEA00E8-2A42-40A3-B133-E1F90BD659D6}" srcOrd="1" destOrd="0" parTransId="{EC1AC35D-BEAE-485D-80EA-EA1113F1314F}" sibTransId="{F32FA606-682B-42F3-8192-5F49882BFFC8}"/>
    <dgm:cxn modelId="{1B366644-61E9-4DF2-84B8-9E1450110705}" srcId="{A230FAFC-FF71-4E69-BE3F-692CA2613A46}" destId="{709F1C00-962C-4B19-B8B8-1DAAFE7426DE}" srcOrd="4" destOrd="0" parTransId="{A0DAC1DD-DA17-4D0F-9069-3B077386968A}" sibTransId="{6E8CA245-56DD-4864-BB13-68F9C5D19BDB}"/>
    <dgm:cxn modelId="{EA9E174A-BD95-4477-9B90-15838A15ADFE}" type="presOf" srcId="{FCC38E23-525F-48E1-9FB2-C9072148A941}" destId="{C4F20AA7-53ED-4238-91CB-497B7E6D4CBE}" srcOrd="0" destOrd="0" presId="urn:microsoft.com/office/officeart/2018/2/layout/IconVerticalSolidList"/>
    <dgm:cxn modelId="{4603289A-4069-45BA-B1B6-5D9FFA23B11C}" type="presOf" srcId="{5FEA00E8-2A42-40A3-B133-E1F90BD659D6}" destId="{0EFEE7C8-B483-4E87-BB22-0D6BC052D09B}" srcOrd="0" destOrd="0" presId="urn:microsoft.com/office/officeart/2018/2/layout/IconVerticalSolidList"/>
    <dgm:cxn modelId="{8D7E9BB9-1A5B-4ED2-BE69-CFAB9F5917FA}" srcId="{A230FAFC-FF71-4E69-BE3F-692CA2613A46}" destId="{3F106466-FF2A-483B-BC50-D4723FA60035}" srcOrd="2" destOrd="0" parTransId="{ACD96C61-EC28-4DA5-9CFD-DD900ACBEEE4}" sibTransId="{002FC330-FBDF-4C1F-8BF8-6964D423234E}"/>
    <dgm:cxn modelId="{C652C1CD-4078-42B5-9CD4-106351F974F4}" type="presOf" srcId="{709F1C00-962C-4B19-B8B8-1DAAFE7426DE}" destId="{FFD04BC8-70E3-46B9-82BE-BEB8CD9594B4}" srcOrd="0" destOrd="0" presId="urn:microsoft.com/office/officeart/2018/2/layout/IconVerticalSolidList"/>
    <dgm:cxn modelId="{895966E0-DF79-47D2-A24A-5687C0041ADC}" type="presOf" srcId="{A230FAFC-FF71-4E69-BE3F-692CA2613A46}" destId="{5481BE69-F1E5-43CF-BC32-E381FE58DCBE}" srcOrd="0" destOrd="0" presId="urn:microsoft.com/office/officeart/2018/2/layout/IconVerticalSolidList"/>
    <dgm:cxn modelId="{34FC0AEB-D7B4-450D-BF42-591C722CB027}" srcId="{A230FAFC-FF71-4E69-BE3F-692CA2613A46}" destId="{98709797-8493-4D0B-8249-E878C304C10E}" srcOrd="3" destOrd="0" parTransId="{917ECB2C-C722-455F-8FAF-955C222A2CEF}" sibTransId="{8D3C299A-323A-46D2-AA63-288424DABC26}"/>
    <dgm:cxn modelId="{CC7AB9F5-AA6A-4F43-9D07-A5C5102CDEE6}" type="presOf" srcId="{98709797-8493-4D0B-8249-E878C304C10E}" destId="{F817CA38-CCED-4653-954D-9FACE12D9875}" srcOrd="0" destOrd="0" presId="urn:microsoft.com/office/officeart/2018/2/layout/IconVerticalSolidList"/>
    <dgm:cxn modelId="{EA9956B1-55AC-4B4B-9B59-83BD6DA0D416}" type="presParOf" srcId="{5481BE69-F1E5-43CF-BC32-E381FE58DCBE}" destId="{00CA7F9D-3196-436F-B853-FE397245D715}" srcOrd="0" destOrd="0" presId="urn:microsoft.com/office/officeart/2018/2/layout/IconVerticalSolidList"/>
    <dgm:cxn modelId="{0E1CC1D1-6CF9-4880-942A-F76040AE4492}" type="presParOf" srcId="{00CA7F9D-3196-436F-B853-FE397245D715}" destId="{AA94DDE2-7681-4CA1-89BA-8A9407202787}" srcOrd="0" destOrd="0" presId="urn:microsoft.com/office/officeart/2018/2/layout/IconVerticalSolidList"/>
    <dgm:cxn modelId="{33B730B3-7CD7-4538-8B33-2A224B9909FE}" type="presParOf" srcId="{00CA7F9D-3196-436F-B853-FE397245D715}" destId="{2BDC0312-C21D-4BFD-AC41-F7D571E10892}" srcOrd="1" destOrd="0" presId="urn:microsoft.com/office/officeart/2018/2/layout/IconVerticalSolidList"/>
    <dgm:cxn modelId="{A7EC3B18-8B66-4F07-ADFE-C3BEDF4E5021}" type="presParOf" srcId="{00CA7F9D-3196-436F-B853-FE397245D715}" destId="{68077F33-BA7F-4F7F-9A8B-8E698504D35B}" srcOrd="2" destOrd="0" presId="urn:microsoft.com/office/officeart/2018/2/layout/IconVerticalSolidList"/>
    <dgm:cxn modelId="{FACDC859-0A23-4189-9E92-3288698E6899}" type="presParOf" srcId="{00CA7F9D-3196-436F-B853-FE397245D715}" destId="{C4F20AA7-53ED-4238-91CB-497B7E6D4CBE}" srcOrd="3" destOrd="0" presId="urn:microsoft.com/office/officeart/2018/2/layout/IconVerticalSolidList"/>
    <dgm:cxn modelId="{E52815A7-3989-4861-84DD-9CFC16CE6514}" type="presParOf" srcId="{5481BE69-F1E5-43CF-BC32-E381FE58DCBE}" destId="{B2DD792C-2C58-4ED8-8E46-D14F42A58289}" srcOrd="1" destOrd="0" presId="urn:microsoft.com/office/officeart/2018/2/layout/IconVerticalSolidList"/>
    <dgm:cxn modelId="{2F8E5F74-6D82-4559-A196-75D0AAC2CA4E}" type="presParOf" srcId="{5481BE69-F1E5-43CF-BC32-E381FE58DCBE}" destId="{DBFD09FA-4C47-4EDF-9F31-E84BD85746AB}" srcOrd="2" destOrd="0" presId="urn:microsoft.com/office/officeart/2018/2/layout/IconVerticalSolidList"/>
    <dgm:cxn modelId="{F93B40B3-5EEB-4444-9AC0-900C8EA8050E}" type="presParOf" srcId="{DBFD09FA-4C47-4EDF-9F31-E84BD85746AB}" destId="{C12226F5-1FEB-4930-A5E7-1C396D5CE585}" srcOrd="0" destOrd="0" presId="urn:microsoft.com/office/officeart/2018/2/layout/IconVerticalSolidList"/>
    <dgm:cxn modelId="{1D17B5C3-B46E-4F73-A12C-8D75EB6403FE}" type="presParOf" srcId="{DBFD09FA-4C47-4EDF-9F31-E84BD85746AB}" destId="{EADE8E17-595B-4282-AF05-616195D24F61}" srcOrd="1" destOrd="0" presId="urn:microsoft.com/office/officeart/2018/2/layout/IconVerticalSolidList"/>
    <dgm:cxn modelId="{9C76E180-7083-4D5E-BBE9-27F8B0A5679C}" type="presParOf" srcId="{DBFD09FA-4C47-4EDF-9F31-E84BD85746AB}" destId="{A17BBBAB-0342-43B8-AC6A-972ECBA92487}" srcOrd="2" destOrd="0" presId="urn:microsoft.com/office/officeart/2018/2/layout/IconVerticalSolidList"/>
    <dgm:cxn modelId="{AAA8027B-E7D6-476C-BC5F-E6AD2CC9B541}" type="presParOf" srcId="{DBFD09FA-4C47-4EDF-9F31-E84BD85746AB}" destId="{0EFEE7C8-B483-4E87-BB22-0D6BC052D09B}" srcOrd="3" destOrd="0" presId="urn:microsoft.com/office/officeart/2018/2/layout/IconVerticalSolidList"/>
    <dgm:cxn modelId="{6BFB95EA-9E46-4BC9-B70D-0A9422FBB879}" type="presParOf" srcId="{5481BE69-F1E5-43CF-BC32-E381FE58DCBE}" destId="{C8DDD8C1-41C4-4077-84A2-B7F254DA3627}" srcOrd="3" destOrd="0" presId="urn:microsoft.com/office/officeart/2018/2/layout/IconVerticalSolidList"/>
    <dgm:cxn modelId="{5EB8E4CC-ADA0-4F55-87D0-9F81A8DBDD1A}" type="presParOf" srcId="{5481BE69-F1E5-43CF-BC32-E381FE58DCBE}" destId="{D1F50B04-ACF6-4AD5-8511-8613938A164F}" srcOrd="4" destOrd="0" presId="urn:microsoft.com/office/officeart/2018/2/layout/IconVerticalSolidList"/>
    <dgm:cxn modelId="{32A661AC-1FB6-4785-AFFA-67C63B0823DE}" type="presParOf" srcId="{D1F50B04-ACF6-4AD5-8511-8613938A164F}" destId="{D02FE4EA-8AE2-4DC1-8304-B190A256AA19}" srcOrd="0" destOrd="0" presId="urn:microsoft.com/office/officeart/2018/2/layout/IconVerticalSolidList"/>
    <dgm:cxn modelId="{30F9567E-1FE9-4BEA-B84A-6FFE56C98E50}" type="presParOf" srcId="{D1F50B04-ACF6-4AD5-8511-8613938A164F}" destId="{1AF699CF-7B8B-4330-927D-D54869704BCF}" srcOrd="1" destOrd="0" presId="urn:microsoft.com/office/officeart/2018/2/layout/IconVerticalSolidList"/>
    <dgm:cxn modelId="{30BAD6A7-792F-41F0-AE7F-31F7ABD271E3}" type="presParOf" srcId="{D1F50B04-ACF6-4AD5-8511-8613938A164F}" destId="{B7A9B0AA-0D40-445B-8763-148FC684F27D}" srcOrd="2" destOrd="0" presId="urn:microsoft.com/office/officeart/2018/2/layout/IconVerticalSolidList"/>
    <dgm:cxn modelId="{0E3A2079-20AA-4B3B-BD97-AFF7425D9A8F}" type="presParOf" srcId="{D1F50B04-ACF6-4AD5-8511-8613938A164F}" destId="{ECA9BB2A-C0BD-42AA-AE6B-1BB497FEBA2D}" srcOrd="3" destOrd="0" presId="urn:microsoft.com/office/officeart/2018/2/layout/IconVerticalSolidList"/>
    <dgm:cxn modelId="{FC184B71-0CA6-4C01-9023-E699F37EB3A6}" type="presParOf" srcId="{5481BE69-F1E5-43CF-BC32-E381FE58DCBE}" destId="{DCFCCCB1-270D-4688-A2B6-C7F88DA98180}" srcOrd="5" destOrd="0" presId="urn:microsoft.com/office/officeart/2018/2/layout/IconVerticalSolidList"/>
    <dgm:cxn modelId="{8377B436-4C24-4543-9F42-03B9B93B00E6}" type="presParOf" srcId="{5481BE69-F1E5-43CF-BC32-E381FE58DCBE}" destId="{629805D1-4BEB-44C0-9CF4-D27AE285FE13}" srcOrd="6" destOrd="0" presId="urn:microsoft.com/office/officeart/2018/2/layout/IconVerticalSolidList"/>
    <dgm:cxn modelId="{01EA10A1-06EB-4B07-B109-91CC8E4FFBB5}" type="presParOf" srcId="{629805D1-4BEB-44C0-9CF4-D27AE285FE13}" destId="{8B556EB3-E161-425A-9DD4-A3472AC528C1}" srcOrd="0" destOrd="0" presId="urn:microsoft.com/office/officeart/2018/2/layout/IconVerticalSolidList"/>
    <dgm:cxn modelId="{A709D6F2-1B32-44F0-952B-E3E16417DAB2}" type="presParOf" srcId="{629805D1-4BEB-44C0-9CF4-D27AE285FE13}" destId="{E2867650-99BB-4E7B-9B24-7AC58673C0FF}" srcOrd="1" destOrd="0" presId="urn:microsoft.com/office/officeart/2018/2/layout/IconVerticalSolidList"/>
    <dgm:cxn modelId="{DC0304A7-8E12-448C-A6B5-B9E0CA430E67}" type="presParOf" srcId="{629805D1-4BEB-44C0-9CF4-D27AE285FE13}" destId="{E2CB4CA8-6050-43EF-A058-E8C9C7F1EB11}" srcOrd="2" destOrd="0" presId="urn:microsoft.com/office/officeart/2018/2/layout/IconVerticalSolidList"/>
    <dgm:cxn modelId="{D0416FE5-CA40-44F0-928D-840B84303A19}" type="presParOf" srcId="{629805D1-4BEB-44C0-9CF4-D27AE285FE13}" destId="{F817CA38-CCED-4653-954D-9FACE12D9875}" srcOrd="3" destOrd="0" presId="urn:microsoft.com/office/officeart/2018/2/layout/IconVerticalSolidList"/>
    <dgm:cxn modelId="{9A69025D-88BF-46C4-B4AA-1F2661CDDCE3}" type="presParOf" srcId="{5481BE69-F1E5-43CF-BC32-E381FE58DCBE}" destId="{C892C800-9B27-4C86-8A66-1B368E0FBE2C}" srcOrd="7" destOrd="0" presId="urn:microsoft.com/office/officeart/2018/2/layout/IconVerticalSolidList"/>
    <dgm:cxn modelId="{DFB99B15-4E40-489D-83EB-3A9605D2D26E}" type="presParOf" srcId="{5481BE69-F1E5-43CF-BC32-E381FE58DCBE}" destId="{38D41BF7-11DD-4A46-84EA-7546817A4DBA}" srcOrd="8" destOrd="0" presId="urn:microsoft.com/office/officeart/2018/2/layout/IconVerticalSolidList"/>
    <dgm:cxn modelId="{D4018E78-BE1A-4FF2-9567-01CB4A988C4B}" type="presParOf" srcId="{38D41BF7-11DD-4A46-84EA-7546817A4DBA}" destId="{5DDE4A7F-AA8B-4976-B58B-155029E2FD1A}" srcOrd="0" destOrd="0" presId="urn:microsoft.com/office/officeart/2018/2/layout/IconVerticalSolidList"/>
    <dgm:cxn modelId="{0B62E235-9F72-4B21-BC74-1E80ECA4E70D}" type="presParOf" srcId="{38D41BF7-11DD-4A46-84EA-7546817A4DBA}" destId="{C382420F-B2B4-43C1-A24B-E3D99489CFC1}" srcOrd="1" destOrd="0" presId="urn:microsoft.com/office/officeart/2018/2/layout/IconVerticalSolidList"/>
    <dgm:cxn modelId="{A276A594-3F1E-49A3-ACA7-91506491EC43}" type="presParOf" srcId="{38D41BF7-11DD-4A46-84EA-7546817A4DBA}" destId="{34337168-3D26-4C23-A5E5-EBC240063A2C}" srcOrd="2" destOrd="0" presId="urn:microsoft.com/office/officeart/2018/2/layout/IconVerticalSolidList"/>
    <dgm:cxn modelId="{105A0E66-9131-4616-9D68-6E8629F7D890}" type="presParOf" srcId="{38D41BF7-11DD-4A46-84EA-7546817A4DBA}" destId="{FFD04BC8-70E3-46B9-82BE-BEB8CD9594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7F9D2C0-3EDB-4681-A6B3-F335FB1A9B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7C4CD-8014-409D-BD79-89D1CAACE7D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Bloques de dispositivos: se emplea un anillo y páginas I/O para acceder a nivel de bloque eficientes.</a:t>
          </a:r>
          <a:endParaRPr lang="en-US" dirty="0"/>
        </a:p>
      </dgm:t>
    </dgm:pt>
    <dgm:pt modelId="{31C94BBC-D708-43BC-9D96-E5FF075006DA}" type="parTrans" cxnId="{05FACA76-D342-4234-A6FE-7EE0BC78F253}">
      <dgm:prSet/>
      <dgm:spPr/>
      <dgm:t>
        <a:bodyPr/>
        <a:lstStyle/>
        <a:p>
          <a:endParaRPr lang="en-US"/>
        </a:p>
      </dgm:t>
    </dgm:pt>
    <dgm:pt modelId="{986E3A55-11DA-4164-A828-1467FE0C8D85}" type="sibTrans" cxnId="{05FACA76-D342-4234-A6FE-7EE0BC78F253}">
      <dgm:prSet/>
      <dgm:spPr/>
      <dgm:t>
        <a:bodyPr/>
        <a:lstStyle/>
        <a:p>
          <a:endParaRPr lang="en-US"/>
        </a:p>
      </dgm:t>
    </dgm:pt>
    <dgm:pt modelId="{DE7B5509-3456-4D91-BA3B-B30525DD32F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Sistemas de ficheros y cache son librerías Ocaml.</a:t>
          </a:r>
          <a:endParaRPr lang="en-US"/>
        </a:p>
      </dgm:t>
    </dgm:pt>
    <dgm:pt modelId="{AC51C3D0-4D50-409F-8A0F-6729562D4FAB}" type="parTrans" cxnId="{95362004-07F0-4B4E-BD1F-27C0B31DBCF0}">
      <dgm:prSet/>
      <dgm:spPr/>
      <dgm:t>
        <a:bodyPr/>
        <a:lstStyle/>
        <a:p>
          <a:endParaRPr lang="en-US"/>
        </a:p>
      </dgm:t>
    </dgm:pt>
    <dgm:pt modelId="{D88D3997-D999-402B-853A-435E1BE3C9E9}" type="sibTrans" cxnId="{95362004-07F0-4B4E-BD1F-27C0B31DBCF0}">
      <dgm:prSet/>
      <dgm:spPr/>
      <dgm:t>
        <a:bodyPr/>
        <a:lstStyle/>
        <a:p>
          <a:endParaRPr lang="en-US"/>
        </a:p>
      </dgm:t>
    </dgm:pt>
    <dgm:pt modelId="{3A2735BC-5535-4C92-9109-95A2BA145C4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Control de la política de cache en las aplicaciones: cada política de cache es un módulo OCaml que se enlaza en tiempo de compilación.</a:t>
          </a:r>
          <a:endParaRPr lang="en-US"/>
        </a:p>
      </dgm:t>
    </dgm:pt>
    <dgm:pt modelId="{F56D3E74-AC6E-4045-811F-53BE6A7632AB}" type="parTrans" cxnId="{66F64C45-F227-48C0-9720-5C6748D75644}">
      <dgm:prSet/>
      <dgm:spPr/>
      <dgm:t>
        <a:bodyPr/>
        <a:lstStyle/>
        <a:p>
          <a:endParaRPr lang="en-US"/>
        </a:p>
      </dgm:t>
    </dgm:pt>
    <dgm:pt modelId="{B30D0E78-5913-4461-AA9A-87F20001629E}" type="sibTrans" cxnId="{66F64C45-F227-48C0-9720-5C6748D75644}">
      <dgm:prSet/>
      <dgm:spPr/>
      <dgm:t>
        <a:bodyPr/>
        <a:lstStyle/>
        <a:p>
          <a:endParaRPr lang="en-US"/>
        </a:p>
      </dgm:t>
    </dgm:pt>
    <dgm:pt modelId="{ED75743C-4E1E-4ED8-9994-E90788EF235F}" type="pres">
      <dgm:prSet presAssocID="{27F9D2C0-3EDB-4681-A6B3-F335FB1A9BEA}" presName="root" presStyleCnt="0">
        <dgm:presLayoutVars>
          <dgm:dir/>
          <dgm:resizeHandles val="exact"/>
        </dgm:presLayoutVars>
      </dgm:prSet>
      <dgm:spPr/>
    </dgm:pt>
    <dgm:pt modelId="{B1A3A1D4-DDF4-4AF4-820B-BDFE26EDE7CE}" type="pres">
      <dgm:prSet presAssocID="{1257C4CD-8014-409D-BD79-89D1CAACE7D1}" presName="compNode" presStyleCnt="0"/>
      <dgm:spPr/>
    </dgm:pt>
    <dgm:pt modelId="{0372758E-3980-4655-899E-A97782883252}" type="pres">
      <dgm:prSet presAssocID="{1257C4CD-8014-409D-BD79-89D1CAACE7D1}" presName="bgRect" presStyleLbl="bgShp" presStyleIdx="0" presStyleCnt="3"/>
      <dgm:spPr/>
    </dgm:pt>
    <dgm:pt modelId="{4E9B5226-7960-40E7-9239-BB350A1309FF}" type="pres">
      <dgm:prSet presAssocID="{1257C4CD-8014-409D-BD79-89D1CAACE7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22C989F3-6CB3-4E9D-A5A2-036CDEFBB479}" type="pres">
      <dgm:prSet presAssocID="{1257C4CD-8014-409D-BD79-89D1CAACE7D1}" presName="spaceRect" presStyleCnt="0"/>
      <dgm:spPr/>
    </dgm:pt>
    <dgm:pt modelId="{87929617-76A6-416B-BEBF-0BFA2DD8DAAD}" type="pres">
      <dgm:prSet presAssocID="{1257C4CD-8014-409D-BD79-89D1CAACE7D1}" presName="parTx" presStyleLbl="revTx" presStyleIdx="0" presStyleCnt="3">
        <dgm:presLayoutVars>
          <dgm:chMax val="0"/>
          <dgm:chPref val="0"/>
        </dgm:presLayoutVars>
      </dgm:prSet>
      <dgm:spPr/>
    </dgm:pt>
    <dgm:pt modelId="{A3EF1257-C532-4058-A3C2-8B18365272DA}" type="pres">
      <dgm:prSet presAssocID="{986E3A55-11DA-4164-A828-1467FE0C8D85}" presName="sibTrans" presStyleCnt="0"/>
      <dgm:spPr/>
    </dgm:pt>
    <dgm:pt modelId="{6196A0CB-8935-4645-A362-5A6BDD96716E}" type="pres">
      <dgm:prSet presAssocID="{DE7B5509-3456-4D91-BA3B-B30525DD32F9}" presName="compNode" presStyleCnt="0"/>
      <dgm:spPr/>
    </dgm:pt>
    <dgm:pt modelId="{4466C185-A693-4715-83A3-6CE4500CF3B7}" type="pres">
      <dgm:prSet presAssocID="{DE7B5509-3456-4D91-BA3B-B30525DD32F9}" presName="bgRect" presStyleLbl="bgShp" presStyleIdx="1" presStyleCnt="3"/>
      <dgm:spPr/>
    </dgm:pt>
    <dgm:pt modelId="{466FA2EA-B9D7-49AA-AAB7-29CE9602F97F}" type="pres">
      <dgm:prSet presAssocID="{DE7B5509-3456-4D91-BA3B-B30525DD32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378402F2-B59D-44DA-85DC-EC768C560F93}" type="pres">
      <dgm:prSet presAssocID="{DE7B5509-3456-4D91-BA3B-B30525DD32F9}" presName="spaceRect" presStyleCnt="0"/>
      <dgm:spPr/>
    </dgm:pt>
    <dgm:pt modelId="{4774DD15-9B0C-4B3D-8920-9352F6B1BB1E}" type="pres">
      <dgm:prSet presAssocID="{DE7B5509-3456-4D91-BA3B-B30525DD32F9}" presName="parTx" presStyleLbl="revTx" presStyleIdx="1" presStyleCnt="3">
        <dgm:presLayoutVars>
          <dgm:chMax val="0"/>
          <dgm:chPref val="0"/>
        </dgm:presLayoutVars>
      </dgm:prSet>
      <dgm:spPr/>
    </dgm:pt>
    <dgm:pt modelId="{F39BA887-29E2-417B-B905-8FC2DB498B08}" type="pres">
      <dgm:prSet presAssocID="{D88D3997-D999-402B-853A-435E1BE3C9E9}" presName="sibTrans" presStyleCnt="0"/>
      <dgm:spPr/>
    </dgm:pt>
    <dgm:pt modelId="{120E9C1D-7897-4C29-8E36-E1D383B6EF67}" type="pres">
      <dgm:prSet presAssocID="{3A2735BC-5535-4C92-9109-95A2BA145C4C}" presName="compNode" presStyleCnt="0"/>
      <dgm:spPr/>
    </dgm:pt>
    <dgm:pt modelId="{1EBCC72A-0368-4FCA-A150-F62172B15D04}" type="pres">
      <dgm:prSet presAssocID="{3A2735BC-5535-4C92-9109-95A2BA145C4C}" presName="bgRect" presStyleLbl="bgShp" presStyleIdx="2" presStyleCnt="3"/>
      <dgm:spPr/>
    </dgm:pt>
    <dgm:pt modelId="{8CB9374E-69C6-4A38-BE9F-5B731839E190}" type="pres">
      <dgm:prSet presAssocID="{3A2735BC-5535-4C92-9109-95A2BA145C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52941DAE-4DAF-4622-8B64-ABC018ECA827}" type="pres">
      <dgm:prSet presAssocID="{3A2735BC-5535-4C92-9109-95A2BA145C4C}" presName="spaceRect" presStyleCnt="0"/>
      <dgm:spPr/>
    </dgm:pt>
    <dgm:pt modelId="{05E8682D-550A-4EDE-A872-F01A89502627}" type="pres">
      <dgm:prSet presAssocID="{3A2735BC-5535-4C92-9109-95A2BA145C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362004-07F0-4B4E-BD1F-27C0B31DBCF0}" srcId="{27F9D2C0-3EDB-4681-A6B3-F335FB1A9BEA}" destId="{DE7B5509-3456-4D91-BA3B-B30525DD32F9}" srcOrd="1" destOrd="0" parTransId="{AC51C3D0-4D50-409F-8A0F-6729562D4FAB}" sibTransId="{D88D3997-D999-402B-853A-435E1BE3C9E9}"/>
    <dgm:cxn modelId="{3BD5B60A-419D-4363-8B7C-2B7BD01765E9}" type="presOf" srcId="{3A2735BC-5535-4C92-9109-95A2BA145C4C}" destId="{05E8682D-550A-4EDE-A872-F01A89502627}" srcOrd="0" destOrd="0" presId="urn:microsoft.com/office/officeart/2018/2/layout/IconVerticalSolidList"/>
    <dgm:cxn modelId="{66F64C45-F227-48C0-9720-5C6748D75644}" srcId="{27F9D2C0-3EDB-4681-A6B3-F335FB1A9BEA}" destId="{3A2735BC-5535-4C92-9109-95A2BA145C4C}" srcOrd="2" destOrd="0" parTransId="{F56D3E74-AC6E-4045-811F-53BE6A7632AB}" sibTransId="{B30D0E78-5913-4461-AA9A-87F20001629E}"/>
    <dgm:cxn modelId="{05FACA76-D342-4234-A6FE-7EE0BC78F253}" srcId="{27F9D2C0-3EDB-4681-A6B3-F335FB1A9BEA}" destId="{1257C4CD-8014-409D-BD79-89D1CAACE7D1}" srcOrd="0" destOrd="0" parTransId="{31C94BBC-D708-43BC-9D96-E5FF075006DA}" sibTransId="{986E3A55-11DA-4164-A828-1467FE0C8D85}"/>
    <dgm:cxn modelId="{A4DCFAA7-A4FD-4204-AEF5-6BC0CCBE8C0E}" type="presOf" srcId="{27F9D2C0-3EDB-4681-A6B3-F335FB1A9BEA}" destId="{ED75743C-4E1E-4ED8-9994-E90788EF235F}" srcOrd="0" destOrd="0" presId="urn:microsoft.com/office/officeart/2018/2/layout/IconVerticalSolidList"/>
    <dgm:cxn modelId="{9D6916D0-2806-406A-90AB-9424E5661E29}" type="presOf" srcId="{DE7B5509-3456-4D91-BA3B-B30525DD32F9}" destId="{4774DD15-9B0C-4B3D-8920-9352F6B1BB1E}" srcOrd="0" destOrd="0" presId="urn:microsoft.com/office/officeart/2018/2/layout/IconVerticalSolidList"/>
    <dgm:cxn modelId="{C09BBAF7-E449-4D36-8023-E617D226CAC0}" type="presOf" srcId="{1257C4CD-8014-409D-BD79-89D1CAACE7D1}" destId="{87929617-76A6-416B-BEBF-0BFA2DD8DAAD}" srcOrd="0" destOrd="0" presId="urn:microsoft.com/office/officeart/2018/2/layout/IconVerticalSolidList"/>
    <dgm:cxn modelId="{1C61E461-8642-4B5A-BC23-FBAB42C4BEF0}" type="presParOf" srcId="{ED75743C-4E1E-4ED8-9994-E90788EF235F}" destId="{B1A3A1D4-DDF4-4AF4-820B-BDFE26EDE7CE}" srcOrd="0" destOrd="0" presId="urn:microsoft.com/office/officeart/2018/2/layout/IconVerticalSolidList"/>
    <dgm:cxn modelId="{6708ADFB-5018-48F7-A007-D4AB394B35E3}" type="presParOf" srcId="{B1A3A1D4-DDF4-4AF4-820B-BDFE26EDE7CE}" destId="{0372758E-3980-4655-899E-A97782883252}" srcOrd="0" destOrd="0" presId="urn:microsoft.com/office/officeart/2018/2/layout/IconVerticalSolidList"/>
    <dgm:cxn modelId="{09F4BF32-3E1D-45B9-844C-76A927111C4A}" type="presParOf" srcId="{B1A3A1D4-DDF4-4AF4-820B-BDFE26EDE7CE}" destId="{4E9B5226-7960-40E7-9239-BB350A1309FF}" srcOrd="1" destOrd="0" presId="urn:microsoft.com/office/officeart/2018/2/layout/IconVerticalSolidList"/>
    <dgm:cxn modelId="{AEF18325-7645-4580-A349-4C50908688CE}" type="presParOf" srcId="{B1A3A1D4-DDF4-4AF4-820B-BDFE26EDE7CE}" destId="{22C989F3-6CB3-4E9D-A5A2-036CDEFBB479}" srcOrd="2" destOrd="0" presId="urn:microsoft.com/office/officeart/2018/2/layout/IconVerticalSolidList"/>
    <dgm:cxn modelId="{B188CF91-AD77-4EBB-BD90-0854763844FE}" type="presParOf" srcId="{B1A3A1D4-DDF4-4AF4-820B-BDFE26EDE7CE}" destId="{87929617-76A6-416B-BEBF-0BFA2DD8DAAD}" srcOrd="3" destOrd="0" presId="urn:microsoft.com/office/officeart/2018/2/layout/IconVerticalSolidList"/>
    <dgm:cxn modelId="{6F334D61-0C36-44B9-8455-AFD4F67F4C07}" type="presParOf" srcId="{ED75743C-4E1E-4ED8-9994-E90788EF235F}" destId="{A3EF1257-C532-4058-A3C2-8B18365272DA}" srcOrd="1" destOrd="0" presId="urn:microsoft.com/office/officeart/2018/2/layout/IconVerticalSolidList"/>
    <dgm:cxn modelId="{A1C940A0-8894-4897-91C4-6269E6D53C75}" type="presParOf" srcId="{ED75743C-4E1E-4ED8-9994-E90788EF235F}" destId="{6196A0CB-8935-4645-A362-5A6BDD96716E}" srcOrd="2" destOrd="0" presId="urn:microsoft.com/office/officeart/2018/2/layout/IconVerticalSolidList"/>
    <dgm:cxn modelId="{960A5F51-FBA7-4CA5-BFC7-61FDE82B86BB}" type="presParOf" srcId="{6196A0CB-8935-4645-A362-5A6BDD96716E}" destId="{4466C185-A693-4715-83A3-6CE4500CF3B7}" srcOrd="0" destOrd="0" presId="urn:microsoft.com/office/officeart/2018/2/layout/IconVerticalSolidList"/>
    <dgm:cxn modelId="{16249B37-4E23-49E5-8F1F-761E43EAA8A5}" type="presParOf" srcId="{6196A0CB-8935-4645-A362-5A6BDD96716E}" destId="{466FA2EA-B9D7-49AA-AAB7-29CE9602F97F}" srcOrd="1" destOrd="0" presId="urn:microsoft.com/office/officeart/2018/2/layout/IconVerticalSolidList"/>
    <dgm:cxn modelId="{1BC45D6A-B122-42D7-96A5-FE68A9A7AE2C}" type="presParOf" srcId="{6196A0CB-8935-4645-A362-5A6BDD96716E}" destId="{378402F2-B59D-44DA-85DC-EC768C560F93}" srcOrd="2" destOrd="0" presId="urn:microsoft.com/office/officeart/2018/2/layout/IconVerticalSolidList"/>
    <dgm:cxn modelId="{48BB09F6-7D94-4AB2-A078-64136467E636}" type="presParOf" srcId="{6196A0CB-8935-4645-A362-5A6BDD96716E}" destId="{4774DD15-9B0C-4B3D-8920-9352F6B1BB1E}" srcOrd="3" destOrd="0" presId="urn:microsoft.com/office/officeart/2018/2/layout/IconVerticalSolidList"/>
    <dgm:cxn modelId="{97517A46-A956-448F-B31A-9D10B4F6E182}" type="presParOf" srcId="{ED75743C-4E1E-4ED8-9994-E90788EF235F}" destId="{F39BA887-29E2-417B-B905-8FC2DB498B08}" srcOrd="3" destOrd="0" presId="urn:microsoft.com/office/officeart/2018/2/layout/IconVerticalSolidList"/>
    <dgm:cxn modelId="{EFCD3854-8DCB-4E76-B9FD-69FE2561F2F1}" type="presParOf" srcId="{ED75743C-4E1E-4ED8-9994-E90788EF235F}" destId="{120E9C1D-7897-4C29-8E36-E1D383B6EF67}" srcOrd="4" destOrd="0" presId="urn:microsoft.com/office/officeart/2018/2/layout/IconVerticalSolidList"/>
    <dgm:cxn modelId="{8A46C705-F26B-47F5-BDD6-59929A044493}" type="presParOf" srcId="{120E9C1D-7897-4C29-8E36-E1D383B6EF67}" destId="{1EBCC72A-0368-4FCA-A150-F62172B15D04}" srcOrd="0" destOrd="0" presId="urn:microsoft.com/office/officeart/2018/2/layout/IconVerticalSolidList"/>
    <dgm:cxn modelId="{A57CC007-C492-4360-8CFC-D8E79D951E1E}" type="presParOf" srcId="{120E9C1D-7897-4C29-8E36-E1D383B6EF67}" destId="{8CB9374E-69C6-4A38-BE9F-5B731839E190}" srcOrd="1" destOrd="0" presId="urn:microsoft.com/office/officeart/2018/2/layout/IconVerticalSolidList"/>
    <dgm:cxn modelId="{7856F6C8-1795-4C54-8910-1E9B3DF0B074}" type="presParOf" srcId="{120E9C1D-7897-4C29-8E36-E1D383B6EF67}" destId="{52941DAE-4DAF-4622-8B64-ABC018ECA827}" srcOrd="2" destOrd="0" presId="urn:microsoft.com/office/officeart/2018/2/layout/IconVerticalSolidList"/>
    <dgm:cxn modelId="{0358171B-23CB-402D-B9D5-CEB163CDC007}" type="presParOf" srcId="{120E9C1D-7897-4C29-8E36-E1D383B6EF67}" destId="{05E8682D-550A-4EDE-A872-F01A895026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1203E2D-688D-4785-A535-7AD2564CAB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794F7-BABC-4725-8E24-EEB0367F922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Mirage: las VM son compactas y arrancan rápido.</a:t>
          </a:r>
          <a:endParaRPr lang="en-US"/>
        </a:p>
      </dgm:t>
    </dgm:pt>
    <dgm:pt modelId="{20B2BA91-DC9E-4833-A17C-5438EFB5D1FB}" type="parTrans" cxnId="{103F8A2D-6796-46B5-BA27-CF8D3C51785F}">
      <dgm:prSet/>
      <dgm:spPr/>
      <dgm:t>
        <a:bodyPr/>
        <a:lstStyle/>
        <a:p>
          <a:endParaRPr lang="en-US"/>
        </a:p>
      </dgm:t>
    </dgm:pt>
    <dgm:pt modelId="{00920A05-E8F2-450C-9DC1-603CA149E1A3}" type="sibTrans" cxnId="{103F8A2D-6796-46B5-BA27-CF8D3C51785F}">
      <dgm:prSet/>
      <dgm:spPr/>
      <dgm:t>
        <a:bodyPr/>
        <a:lstStyle/>
        <a:p>
          <a:endParaRPr lang="en-US"/>
        </a:p>
      </dgm:t>
    </dgm:pt>
    <dgm:pt modelId="{D1F1C68B-5F70-4C77-BDC7-D29B04F9A127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dirty="0"/>
            <a:t>Tamaño de memoria: tiempo de arranque de </a:t>
          </a:r>
          <a:r>
            <a:rPr lang="es-ES" dirty="0" err="1"/>
            <a:t>Mirage</a:t>
          </a:r>
          <a:r>
            <a:rPr lang="es-ES" dirty="0"/>
            <a:t> </a:t>
          </a:r>
        </a:p>
        <a:p>
          <a:pPr>
            <a:lnSpc>
              <a:spcPct val="100000"/>
            </a:lnSpc>
            <a:spcAft>
              <a:spcPct val="35000"/>
            </a:spcAft>
          </a:pPr>
          <a:r>
            <a:rPr lang="es-ES" dirty="0"/>
            <a:t>para construir el dominio aumenta, 60% para 3072MiB.</a:t>
          </a:r>
          <a:endParaRPr lang="en-US" dirty="0"/>
        </a:p>
      </dgm:t>
    </dgm:pt>
    <dgm:pt modelId="{1225F4FB-A940-40E3-A835-9064134DEE53}" type="parTrans" cxnId="{EA00AA9D-9922-468F-AD58-8F2484142A89}">
      <dgm:prSet/>
      <dgm:spPr/>
      <dgm:t>
        <a:bodyPr/>
        <a:lstStyle/>
        <a:p>
          <a:endParaRPr lang="en-US"/>
        </a:p>
      </dgm:t>
    </dgm:pt>
    <dgm:pt modelId="{E419CC2D-DE0C-441A-916C-83EA87AFCF5C}" type="sibTrans" cxnId="{EA00AA9D-9922-468F-AD58-8F2484142A89}">
      <dgm:prSet/>
      <dgm:spPr/>
      <dgm:t>
        <a:bodyPr/>
        <a:lstStyle/>
        <a:p>
          <a:endParaRPr lang="en-US"/>
        </a:p>
      </dgm:t>
    </dgm:pt>
    <dgm:pt modelId="{9CDE5BC9-BD76-4B34-B43C-CF51EEA272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Tiempo de arranque: sesgado por el stack de control de Xen que monta los dominios de forma síncrona, arranque de Mirage inferior a 50ms.</a:t>
          </a:r>
          <a:endParaRPr lang="en-US"/>
        </a:p>
      </dgm:t>
    </dgm:pt>
    <dgm:pt modelId="{1E61F14F-55A6-48CC-93B5-90B465D490CE}" type="parTrans" cxnId="{E7284535-4F91-49E2-87F8-3FAC2070B64B}">
      <dgm:prSet/>
      <dgm:spPr/>
      <dgm:t>
        <a:bodyPr/>
        <a:lstStyle/>
        <a:p>
          <a:endParaRPr lang="en-US"/>
        </a:p>
      </dgm:t>
    </dgm:pt>
    <dgm:pt modelId="{90E92094-A1D7-4F3B-BE4E-24B3A51DD599}" type="sibTrans" cxnId="{E7284535-4F91-49E2-87F8-3FAC2070B64B}">
      <dgm:prSet/>
      <dgm:spPr/>
      <dgm:t>
        <a:bodyPr/>
        <a:lstStyle/>
        <a:p>
          <a:endParaRPr lang="en-US"/>
        </a:p>
      </dgm:t>
    </dgm:pt>
    <dgm:pt modelId="{A091F3C2-AE7A-4316-A145-F9F6297A993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Tiempo de reboot: al ser rápidos se mitiga la preocupación por el redespliegue por la reconfiguración y se abre la posibilidad a micro reboots regulares.</a:t>
          </a:r>
          <a:endParaRPr lang="en-US"/>
        </a:p>
      </dgm:t>
    </dgm:pt>
    <dgm:pt modelId="{78BE0FC0-596B-4E20-A5CC-535DBF207A99}" type="parTrans" cxnId="{741449A2-FF43-4CEA-8E10-9ADEAEBA690B}">
      <dgm:prSet/>
      <dgm:spPr/>
      <dgm:t>
        <a:bodyPr/>
        <a:lstStyle/>
        <a:p>
          <a:endParaRPr lang="en-US"/>
        </a:p>
      </dgm:t>
    </dgm:pt>
    <dgm:pt modelId="{D67CC358-A361-4266-A5D4-1B77A489B959}" type="sibTrans" cxnId="{741449A2-FF43-4CEA-8E10-9ADEAEBA690B}">
      <dgm:prSet/>
      <dgm:spPr/>
      <dgm:t>
        <a:bodyPr/>
        <a:lstStyle/>
        <a:p>
          <a:endParaRPr lang="en-US"/>
        </a:p>
      </dgm:t>
    </dgm:pt>
    <dgm:pt modelId="{33A3F747-7177-4F16-AE4E-00F87FC046A2}" type="pres">
      <dgm:prSet presAssocID="{B1203E2D-688D-4785-A535-7AD2564CAB67}" presName="root" presStyleCnt="0">
        <dgm:presLayoutVars>
          <dgm:dir/>
          <dgm:resizeHandles val="exact"/>
        </dgm:presLayoutVars>
      </dgm:prSet>
      <dgm:spPr/>
    </dgm:pt>
    <dgm:pt modelId="{D6364926-C016-42B0-914F-C0E2BAA17E30}" type="pres">
      <dgm:prSet presAssocID="{15B794F7-BABC-4725-8E24-EEB0367F9228}" presName="compNode" presStyleCnt="0"/>
      <dgm:spPr/>
    </dgm:pt>
    <dgm:pt modelId="{208CD9DF-6613-4B99-BC67-3ABF2D5B0846}" type="pres">
      <dgm:prSet presAssocID="{15B794F7-BABC-4725-8E24-EEB0367F9228}" presName="bgRect" presStyleLbl="bgShp" presStyleIdx="0" presStyleCnt="4"/>
      <dgm:spPr/>
    </dgm:pt>
    <dgm:pt modelId="{1359E57A-06FE-463C-A52D-0BD8C2A9B833}" type="pres">
      <dgm:prSet presAssocID="{15B794F7-BABC-4725-8E24-EEB0367F92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óptero"/>
        </a:ext>
      </dgm:extLst>
    </dgm:pt>
    <dgm:pt modelId="{1256BE71-4478-4289-A498-6A7F576B0F6C}" type="pres">
      <dgm:prSet presAssocID="{15B794F7-BABC-4725-8E24-EEB0367F9228}" presName="spaceRect" presStyleCnt="0"/>
      <dgm:spPr/>
    </dgm:pt>
    <dgm:pt modelId="{FEDDEEBB-2CF8-4849-9944-54567054A562}" type="pres">
      <dgm:prSet presAssocID="{15B794F7-BABC-4725-8E24-EEB0367F9228}" presName="parTx" presStyleLbl="revTx" presStyleIdx="0" presStyleCnt="4">
        <dgm:presLayoutVars>
          <dgm:chMax val="0"/>
          <dgm:chPref val="0"/>
        </dgm:presLayoutVars>
      </dgm:prSet>
      <dgm:spPr/>
    </dgm:pt>
    <dgm:pt modelId="{A28A938A-E8EF-47C8-983B-7A6851ADDD63}" type="pres">
      <dgm:prSet presAssocID="{00920A05-E8F2-450C-9DC1-603CA149E1A3}" presName="sibTrans" presStyleCnt="0"/>
      <dgm:spPr/>
    </dgm:pt>
    <dgm:pt modelId="{D46A786A-3305-4756-B655-0F7813DA57DF}" type="pres">
      <dgm:prSet presAssocID="{D1F1C68B-5F70-4C77-BDC7-D29B04F9A127}" presName="compNode" presStyleCnt="0"/>
      <dgm:spPr/>
    </dgm:pt>
    <dgm:pt modelId="{45DF35FF-E0B8-4C08-9BC5-E92341D57751}" type="pres">
      <dgm:prSet presAssocID="{D1F1C68B-5F70-4C77-BDC7-D29B04F9A127}" presName="bgRect" presStyleLbl="bgShp" presStyleIdx="1" presStyleCnt="4"/>
      <dgm:spPr/>
    </dgm:pt>
    <dgm:pt modelId="{466D497A-D635-45D0-8E66-4493F114C6F6}" type="pres">
      <dgm:prSet presAssocID="{D1F1C68B-5F70-4C77-BDC7-D29B04F9A1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E44ADAC8-F5C6-446B-94E7-B93DAEDE3737}" type="pres">
      <dgm:prSet presAssocID="{D1F1C68B-5F70-4C77-BDC7-D29B04F9A127}" presName="spaceRect" presStyleCnt="0"/>
      <dgm:spPr/>
    </dgm:pt>
    <dgm:pt modelId="{5E21F942-7DF7-463D-8E08-76394DB14674}" type="pres">
      <dgm:prSet presAssocID="{D1F1C68B-5F70-4C77-BDC7-D29B04F9A127}" presName="parTx" presStyleLbl="revTx" presStyleIdx="1" presStyleCnt="4">
        <dgm:presLayoutVars>
          <dgm:chMax val="0"/>
          <dgm:chPref val="0"/>
        </dgm:presLayoutVars>
      </dgm:prSet>
      <dgm:spPr/>
    </dgm:pt>
    <dgm:pt modelId="{64776070-18A9-482F-8EBB-2B91F9DCE345}" type="pres">
      <dgm:prSet presAssocID="{E419CC2D-DE0C-441A-916C-83EA87AFCF5C}" presName="sibTrans" presStyleCnt="0"/>
      <dgm:spPr/>
    </dgm:pt>
    <dgm:pt modelId="{2100C846-E687-4307-A231-8A6A69242EA3}" type="pres">
      <dgm:prSet presAssocID="{9CDE5BC9-BD76-4B34-B43C-CF51EEA27233}" presName="compNode" presStyleCnt="0"/>
      <dgm:spPr/>
    </dgm:pt>
    <dgm:pt modelId="{4B4752F6-5C81-452F-B961-E5921982CE74}" type="pres">
      <dgm:prSet presAssocID="{9CDE5BC9-BD76-4B34-B43C-CF51EEA27233}" presName="bgRect" presStyleLbl="bgShp" presStyleIdx="2" presStyleCnt="4"/>
      <dgm:spPr/>
    </dgm:pt>
    <dgm:pt modelId="{D25A840A-6BDC-454C-B671-03BDE19524D1}" type="pres">
      <dgm:prSet presAssocID="{9CDE5BC9-BD76-4B34-B43C-CF51EEA272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42A6908-EDA1-40A1-8C27-414382BB32C5}" type="pres">
      <dgm:prSet presAssocID="{9CDE5BC9-BD76-4B34-B43C-CF51EEA27233}" presName="spaceRect" presStyleCnt="0"/>
      <dgm:spPr/>
    </dgm:pt>
    <dgm:pt modelId="{FB301ADC-4F36-4983-8144-214A6484DF60}" type="pres">
      <dgm:prSet presAssocID="{9CDE5BC9-BD76-4B34-B43C-CF51EEA27233}" presName="parTx" presStyleLbl="revTx" presStyleIdx="2" presStyleCnt="4">
        <dgm:presLayoutVars>
          <dgm:chMax val="0"/>
          <dgm:chPref val="0"/>
        </dgm:presLayoutVars>
      </dgm:prSet>
      <dgm:spPr/>
    </dgm:pt>
    <dgm:pt modelId="{36C12B11-682C-491F-BDFB-67F2A8647DD1}" type="pres">
      <dgm:prSet presAssocID="{90E92094-A1D7-4F3B-BE4E-24B3A51DD599}" presName="sibTrans" presStyleCnt="0"/>
      <dgm:spPr/>
    </dgm:pt>
    <dgm:pt modelId="{CE9BD6EA-47AF-4B76-B612-AE97A5DC98F8}" type="pres">
      <dgm:prSet presAssocID="{A091F3C2-AE7A-4316-A145-F9F6297A9937}" presName="compNode" presStyleCnt="0"/>
      <dgm:spPr/>
    </dgm:pt>
    <dgm:pt modelId="{3CB81474-716C-4FB4-BC59-D25C7C2C94E1}" type="pres">
      <dgm:prSet presAssocID="{A091F3C2-AE7A-4316-A145-F9F6297A9937}" presName="bgRect" presStyleLbl="bgShp" presStyleIdx="3" presStyleCnt="4"/>
      <dgm:spPr/>
    </dgm:pt>
    <dgm:pt modelId="{6C953C36-1BC9-42D7-9571-CF499C0C77CB}" type="pres">
      <dgm:prSet presAssocID="{A091F3C2-AE7A-4316-A145-F9F6297A99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11C2317C-294A-4E4E-8827-E6149B7C6608}" type="pres">
      <dgm:prSet presAssocID="{A091F3C2-AE7A-4316-A145-F9F6297A9937}" presName="spaceRect" presStyleCnt="0"/>
      <dgm:spPr/>
    </dgm:pt>
    <dgm:pt modelId="{9E33523C-A26C-44AE-A9BF-3105DA67C50A}" type="pres">
      <dgm:prSet presAssocID="{A091F3C2-AE7A-4316-A145-F9F6297A99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3F8A2D-6796-46B5-BA27-CF8D3C51785F}" srcId="{B1203E2D-688D-4785-A535-7AD2564CAB67}" destId="{15B794F7-BABC-4725-8E24-EEB0367F9228}" srcOrd="0" destOrd="0" parTransId="{20B2BA91-DC9E-4833-A17C-5438EFB5D1FB}" sibTransId="{00920A05-E8F2-450C-9DC1-603CA149E1A3}"/>
    <dgm:cxn modelId="{7819C830-3A14-4D80-BC5C-3F7648FDE741}" type="presOf" srcId="{9CDE5BC9-BD76-4B34-B43C-CF51EEA27233}" destId="{FB301ADC-4F36-4983-8144-214A6484DF60}" srcOrd="0" destOrd="0" presId="urn:microsoft.com/office/officeart/2018/2/layout/IconVerticalSolidList"/>
    <dgm:cxn modelId="{E7284535-4F91-49E2-87F8-3FAC2070B64B}" srcId="{B1203E2D-688D-4785-A535-7AD2564CAB67}" destId="{9CDE5BC9-BD76-4B34-B43C-CF51EEA27233}" srcOrd="2" destOrd="0" parTransId="{1E61F14F-55A6-48CC-93B5-90B465D490CE}" sibTransId="{90E92094-A1D7-4F3B-BE4E-24B3A51DD599}"/>
    <dgm:cxn modelId="{C787F55D-1A4E-429B-9922-B163F15E7281}" type="presOf" srcId="{15B794F7-BABC-4725-8E24-EEB0367F9228}" destId="{FEDDEEBB-2CF8-4849-9944-54567054A562}" srcOrd="0" destOrd="0" presId="urn:microsoft.com/office/officeart/2018/2/layout/IconVerticalSolidList"/>
    <dgm:cxn modelId="{0295B66D-C238-4AE7-959A-CECDC1D365CD}" type="presOf" srcId="{A091F3C2-AE7A-4316-A145-F9F6297A9937}" destId="{9E33523C-A26C-44AE-A9BF-3105DA67C50A}" srcOrd="0" destOrd="0" presId="urn:microsoft.com/office/officeart/2018/2/layout/IconVerticalSolidList"/>
    <dgm:cxn modelId="{AF85977C-2AD4-45F7-A50B-B53F9E843EA8}" type="presOf" srcId="{B1203E2D-688D-4785-A535-7AD2564CAB67}" destId="{33A3F747-7177-4F16-AE4E-00F87FC046A2}" srcOrd="0" destOrd="0" presId="urn:microsoft.com/office/officeart/2018/2/layout/IconVerticalSolidList"/>
    <dgm:cxn modelId="{F322759D-6CCA-4FFA-8D87-8CEF8A0CF1F8}" type="presOf" srcId="{D1F1C68B-5F70-4C77-BDC7-D29B04F9A127}" destId="{5E21F942-7DF7-463D-8E08-76394DB14674}" srcOrd="0" destOrd="0" presId="urn:microsoft.com/office/officeart/2018/2/layout/IconVerticalSolidList"/>
    <dgm:cxn modelId="{EA00AA9D-9922-468F-AD58-8F2484142A89}" srcId="{B1203E2D-688D-4785-A535-7AD2564CAB67}" destId="{D1F1C68B-5F70-4C77-BDC7-D29B04F9A127}" srcOrd="1" destOrd="0" parTransId="{1225F4FB-A940-40E3-A835-9064134DEE53}" sibTransId="{E419CC2D-DE0C-441A-916C-83EA87AFCF5C}"/>
    <dgm:cxn modelId="{741449A2-FF43-4CEA-8E10-9ADEAEBA690B}" srcId="{B1203E2D-688D-4785-A535-7AD2564CAB67}" destId="{A091F3C2-AE7A-4316-A145-F9F6297A9937}" srcOrd="3" destOrd="0" parTransId="{78BE0FC0-596B-4E20-A5CC-535DBF207A99}" sibTransId="{D67CC358-A361-4266-A5D4-1B77A489B959}"/>
    <dgm:cxn modelId="{9BC1C49E-545F-4ECE-A9F3-E18386987C48}" type="presParOf" srcId="{33A3F747-7177-4F16-AE4E-00F87FC046A2}" destId="{D6364926-C016-42B0-914F-C0E2BAA17E30}" srcOrd="0" destOrd="0" presId="urn:microsoft.com/office/officeart/2018/2/layout/IconVerticalSolidList"/>
    <dgm:cxn modelId="{76725C07-B44C-436F-BCA7-6BD1EA60E6FA}" type="presParOf" srcId="{D6364926-C016-42B0-914F-C0E2BAA17E30}" destId="{208CD9DF-6613-4B99-BC67-3ABF2D5B0846}" srcOrd="0" destOrd="0" presId="urn:microsoft.com/office/officeart/2018/2/layout/IconVerticalSolidList"/>
    <dgm:cxn modelId="{47212935-D5B6-4358-9A69-149F4A31CC65}" type="presParOf" srcId="{D6364926-C016-42B0-914F-C0E2BAA17E30}" destId="{1359E57A-06FE-463C-A52D-0BD8C2A9B833}" srcOrd="1" destOrd="0" presId="urn:microsoft.com/office/officeart/2018/2/layout/IconVerticalSolidList"/>
    <dgm:cxn modelId="{025E8B9E-0356-4A75-A720-5A98E11022CA}" type="presParOf" srcId="{D6364926-C016-42B0-914F-C0E2BAA17E30}" destId="{1256BE71-4478-4289-A498-6A7F576B0F6C}" srcOrd="2" destOrd="0" presId="urn:microsoft.com/office/officeart/2018/2/layout/IconVerticalSolidList"/>
    <dgm:cxn modelId="{8EBEC6D7-E542-4CA3-961B-556C22875FBA}" type="presParOf" srcId="{D6364926-C016-42B0-914F-C0E2BAA17E30}" destId="{FEDDEEBB-2CF8-4849-9944-54567054A562}" srcOrd="3" destOrd="0" presId="urn:microsoft.com/office/officeart/2018/2/layout/IconVerticalSolidList"/>
    <dgm:cxn modelId="{A8A25067-B0E3-419B-B133-8B4CD2A5FF08}" type="presParOf" srcId="{33A3F747-7177-4F16-AE4E-00F87FC046A2}" destId="{A28A938A-E8EF-47C8-983B-7A6851ADDD63}" srcOrd="1" destOrd="0" presId="urn:microsoft.com/office/officeart/2018/2/layout/IconVerticalSolidList"/>
    <dgm:cxn modelId="{9C25A0B8-7039-477D-AF8F-974BB1093187}" type="presParOf" srcId="{33A3F747-7177-4F16-AE4E-00F87FC046A2}" destId="{D46A786A-3305-4756-B655-0F7813DA57DF}" srcOrd="2" destOrd="0" presId="urn:microsoft.com/office/officeart/2018/2/layout/IconVerticalSolidList"/>
    <dgm:cxn modelId="{5D074E39-A0F5-4359-9A2C-AE6B79148DCA}" type="presParOf" srcId="{D46A786A-3305-4756-B655-0F7813DA57DF}" destId="{45DF35FF-E0B8-4C08-9BC5-E92341D57751}" srcOrd="0" destOrd="0" presId="urn:microsoft.com/office/officeart/2018/2/layout/IconVerticalSolidList"/>
    <dgm:cxn modelId="{691421DF-25A3-45E6-BD0B-A418F5636FEF}" type="presParOf" srcId="{D46A786A-3305-4756-B655-0F7813DA57DF}" destId="{466D497A-D635-45D0-8E66-4493F114C6F6}" srcOrd="1" destOrd="0" presId="urn:microsoft.com/office/officeart/2018/2/layout/IconVerticalSolidList"/>
    <dgm:cxn modelId="{82C2DA6A-E322-4333-9E7E-20D541298CB2}" type="presParOf" srcId="{D46A786A-3305-4756-B655-0F7813DA57DF}" destId="{E44ADAC8-F5C6-446B-94E7-B93DAEDE3737}" srcOrd="2" destOrd="0" presId="urn:microsoft.com/office/officeart/2018/2/layout/IconVerticalSolidList"/>
    <dgm:cxn modelId="{9CD3B939-1F0B-4AD6-8F88-A2C0D75811B8}" type="presParOf" srcId="{D46A786A-3305-4756-B655-0F7813DA57DF}" destId="{5E21F942-7DF7-463D-8E08-76394DB14674}" srcOrd="3" destOrd="0" presId="urn:microsoft.com/office/officeart/2018/2/layout/IconVerticalSolidList"/>
    <dgm:cxn modelId="{F94F37ED-A59D-4699-AFB3-98600215F43E}" type="presParOf" srcId="{33A3F747-7177-4F16-AE4E-00F87FC046A2}" destId="{64776070-18A9-482F-8EBB-2B91F9DCE345}" srcOrd="3" destOrd="0" presId="urn:microsoft.com/office/officeart/2018/2/layout/IconVerticalSolidList"/>
    <dgm:cxn modelId="{16A23142-B8C1-43D7-8143-48859657E5CA}" type="presParOf" srcId="{33A3F747-7177-4F16-AE4E-00F87FC046A2}" destId="{2100C846-E687-4307-A231-8A6A69242EA3}" srcOrd="4" destOrd="0" presId="urn:microsoft.com/office/officeart/2018/2/layout/IconVerticalSolidList"/>
    <dgm:cxn modelId="{DC144AA8-720C-4F44-B29D-3DF31440998E}" type="presParOf" srcId="{2100C846-E687-4307-A231-8A6A69242EA3}" destId="{4B4752F6-5C81-452F-B961-E5921982CE74}" srcOrd="0" destOrd="0" presId="urn:microsoft.com/office/officeart/2018/2/layout/IconVerticalSolidList"/>
    <dgm:cxn modelId="{E2F5F311-C196-4858-8D59-3BB66A9C7029}" type="presParOf" srcId="{2100C846-E687-4307-A231-8A6A69242EA3}" destId="{D25A840A-6BDC-454C-B671-03BDE19524D1}" srcOrd="1" destOrd="0" presId="urn:microsoft.com/office/officeart/2018/2/layout/IconVerticalSolidList"/>
    <dgm:cxn modelId="{F7AA2E81-29C1-44D2-B5B8-BA95CF9EE083}" type="presParOf" srcId="{2100C846-E687-4307-A231-8A6A69242EA3}" destId="{B42A6908-EDA1-40A1-8C27-414382BB32C5}" srcOrd="2" destOrd="0" presId="urn:microsoft.com/office/officeart/2018/2/layout/IconVerticalSolidList"/>
    <dgm:cxn modelId="{967D1142-389D-436B-98A7-B7D7B0C3C2F5}" type="presParOf" srcId="{2100C846-E687-4307-A231-8A6A69242EA3}" destId="{FB301ADC-4F36-4983-8144-214A6484DF60}" srcOrd="3" destOrd="0" presId="urn:microsoft.com/office/officeart/2018/2/layout/IconVerticalSolidList"/>
    <dgm:cxn modelId="{39056C9C-AFC6-4F70-AC65-1A606DCC7BF3}" type="presParOf" srcId="{33A3F747-7177-4F16-AE4E-00F87FC046A2}" destId="{36C12B11-682C-491F-BDFB-67F2A8647DD1}" srcOrd="5" destOrd="0" presId="urn:microsoft.com/office/officeart/2018/2/layout/IconVerticalSolidList"/>
    <dgm:cxn modelId="{6793086D-3367-46C9-B7FA-E79F5D2B1566}" type="presParOf" srcId="{33A3F747-7177-4F16-AE4E-00F87FC046A2}" destId="{CE9BD6EA-47AF-4B76-B612-AE97A5DC98F8}" srcOrd="6" destOrd="0" presId="urn:microsoft.com/office/officeart/2018/2/layout/IconVerticalSolidList"/>
    <dgm:cxn modelId="{C86B6BBE-0355-435B-B653-4AE8A7EACEB0}" type="presParOf" srcId="{CE9BD6EA-47AF-4B76-B612-AE97A5DC98F8}" destId="{3CB81474-716C-4FB4-BC59-D25C7C2C94E1}" srcOrd="0" destOrd="0" presId="urn:microsoft.com/office/officeart/2018/2/layout/IconVerticalSolidList"/>
    <dgm:cxn modelId="{3BA1ECF7-B7EA-49E8-AC76-A87C67C34057}" type="presParOf" srcId="{CE9BD6EA-47AF-4B76-B612-AE97A5DC98F8}" destId="{6C953C36-1BC9-42D7-9571-CF499C0C77CB}" srcOrd="1" destOrd="0" presId="urn:microsoft.com/office/officeart/2018/2/layout/IconVerticalSolidList"/>
    <dgm:cxn modelId="{969319DC-4BFC-4107-B362-A3A3F9E79CCA}" type="presParOf" srcId="{CE9BD6EA-47AF-4B76-B612-AE97A5DC98F8}" destId="{11C2317C-294A-4E4E-8827-E6149B7C6608}" srcOrd="2" destOrd="0" presId="urn:microsoft.com/office/officeart/2018/2/layout/IconVerticalSolidList"/>
    <dgm:cxn modelId="{5CF12E7E-864E-4488-AA2C-7100EFF7E4C1}" type="presParOf" srcId="{CE9BD6EA-47AF-4B76-B612-AE97A5DC98F8}" destId="{9E33523C-A26C-44AE-A9BF-3105DA67C5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CEF333D-4EC7-486E-9E7D-2F504DBACB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4A902-CF3D-402C-B382-9B0E97553863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400" dirty="0"/>
            <a:t>Tiempo de construcción: tiempo de construcción de millones de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ES" sz="1400" dirty="0" err="1"/>
            <a:t>threads</a:t>
          </a:r>
          <a:r>
            <a:rPr lang="es-ES" sz="1400" dirty="0"/>
            <a:t> en paralelos, se duermen entre 0,5 y 1,5s y terminan.</a:t>
          </a:r>
          <a:endParaRPr lang="en-US" sz="1400" dirty="0"/>
        </a:p>
      </dgm:t>
    </dgm:pt>
    <dgm:pt modelId="{EE743196-ABFE-4BA1-8A6F-2AB83B73926F}" type="parTrans" cxnId="{B2116FA2-02B5-496F-9592-7106BCC440D0}">
      <dgm:prSet/>
      <dgm:spPr/>
      <dgm:t>
        <a:bodyPr/>
        <a:lstStyle/>
        <a:p>
          <a:endParaRPr lang="en-US" sz="1400"/>
        </a:p>
      </dgm:t>
    </dgm:pt>
    <dgm:pt modelId="{05AC24BE-D1CC-40CE-908E-1910D08A9522}" type="sibTrans" cxnId="{B2116FA2-02B5-496F-9592-7106BCC440D0}">
      <dgm:prSet/>
      <dgm:spPr/>
      <dgm:t>
        <a:bodyPr/>
        <a:lstStyle/>
        <a:p>
          <a:endParaRPr lang="en-US" sz="1400"/>
        </a:p>
      </dgm:t>
    </dgm:pt>
    <dgm:pt modelId="{029C836E-9E7F-40DF-ADA2-B0F894956FB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400" dirty="0" err="1"/>
            <a:t>Xen</a:t>
          </a:r>
          <a:r>
            <a:rPr lang="es-ES" sz="1400" dirty="0"/>
            <a:t>- targets: </a:t>
          </a:r>
          <a:r>
            <a:rPr lang="es-ES" sz="1400" dirty="0" err="1"/>
            <a:t>memory</a:t>
          </a:r>
          <a:r>
            <a:rPr lang="es-ES" sz="1400" dirty="0"/>
            <a:t> </a:t>
          </a:r>
          <a:r>
            <a:rPr lang="es-ES" sz="1400" dirty="0" err="1"/>
            <a:t>allocators</a:t>
          </a:r>
          <a:r>
            <a:rPr lang="es-ES" sz="1400" dirty="0"/>
            <a:t>, </a:t>
          </a:r>
          <a:r>
            <a:rPr lang="es-ES" sz="1400" dirty="0" err="1"/>
            <a:t>extent</a:t>
          </a:r>
          <a:r>
            <a:rPr lang="es-ES" sz="1400" dirty="0"/>
            <a:t> y </a:t>
          </a:r>
          <a:r>
            <a:rPr lang="es-ES" sz="1400" dirty="0" err="1"/>
            <a:t>malloc</a:t>
          </a:r>
          <a:r>
            <a:rPr lang="es-ES" sz="1400" dirty="0"/>
            <a:t>, la construcción de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ES" sz="1400" dirty="0"/>
            <a:t>millones de </a:t>
          </a:r>
          <a:r>
            <a:rPr lang="es-ES" sz="1400" dirty="0" err="1"/>
            <a:t>threads</a:t>
          </a:r>
          <a:r>
            <a:rPr lang="es-ES" sz="1400" dirty="0"/>
            <a:t> en el </a:t>
          </a:r>
          <a:r>
            <a:rPr lang="es-ES" sz="1400" dirty="0" err="1"/>
            <a:t>heap</a:t>
          </a:r>
          <a:r>
            <a:rPr lang="es-ES" sz="1400" dirty="0"/>
            <a:t> provoca compactación y escaneo regular.</a:t>
          </a:r>
          <a:endParaRPr lang="en-US" sz="1400" dirty="0"/>
        </a:p>
      </dgm:t>
    </dgm:pt>
    <dgm:pt modelId="{B7386D77-0A02-4289-B02A-0464B0B02DCD}" type="parTrans" cxnId="{47A47CE2-E23C-4B84-993F-2E442E634B82}">
      <dgm:prSet/>
      <dgm:spPr/>
      <dgm:t>
        <a:bodyPr/>
        <a:lstStyle/>
        <a:p>
          <a:endParaRPr lang="en-US" sz="1400"/>
        </a:p>
      </dgm:t>
    </dgm:pt>
    <dgm:pt modelId="{9D4D8720-2171-4B88-BEC8-B0AF9A020078}" type="sibTrans" cxnId="{47A47CE2-E23C-4B84-993F-2E442E634B82}">
      <dgm:prSet/>
      <dgm:spPr/>
      <dgm:t>
        <a:bodyPr/>
        <a:lstStyle/>
        <a:p>
          <a:endParaRPr lang="en-US" sz="1400"/>
        </a:p>
      </dgm:t>
    </dgm:pt>
    <dgm:pt modelId="{B7A481F9-E399-4AD2-8E7A-F836282744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 err="1"/>
            <a:t>Xen</a:t>
          </a:r>
          <a:r>
            <a:rPr lang="es-ES" sz="1400" dirty="0"/>
            <a:t>- </a:t>
          </a:r>
          <a:r>
            <a:rPr lang="es-ES" sz="1400" dirty="0" err="1"/>
            <a:t>runtime</a:t>
          </a:r>
          <a:r>
            <a:rPr lang="es-ES" sz="1400" dirty="0"/>
            <a:t>: más rápido por la especialización del espacio de direcciones, beneficio superior usando super páginas ya que el </a:t>
          </a:r>
          <a:r>
            <a:rPr lang="es-ES" sz="1400" dirty="0" err="1"/>
            <a:t>heap</a:t>
          </a:r>
          <a:r>
            <a:rPr lang="es-ES" sz="1400" dirty="0"/>
            <a:t> solo crece una vez y no encoje, </a:t>
          </a:r>
          <a:r>
            <a:rPr lang="es-ES" sz="1400" dirty="0" err="1"/>
            <a:t>extent</a:t>
          </a:r>
          <a:r>
            <a:rPr lang="es-ES" sz="1400" dirty="0"/>
            <a:t>.</a:t>
          </a:r>
          <a:endParaRPr lang="en-US" sz="1400" dirty="0"/>
        </a:p>
      </dgm:t>
    </dgm:pt>
    <dgm:pt modelId="{55A84D17-C4D1-416B-BC9C-C1BAF663B95C}" type="parTrans" cxnId="{38ABBA01-544F-4DEF-A489-A6395B1A4E81}">
      <dgm:prSet/>
      <dgm:spPr/>
      <dgm:t>
        <a:bodyPr/>
        <a:lstStyle/>
        <a:p>
          <a:endParaRPr lang="en-US" sz="1400"/>
        </a:p>
      </dgm:t>
    </dgm:pt>
    <dgm:pt modelId="{0EF5F021-DF1C-4316-980E-913C7948685D}" type="sibTrans" cxnId="{38ABBA01-544F-4DEF-A489-A6395B1A4E81}">
      <dgm:prSet/>
      <dgm:spPr/>
      <dgm:t>
        <a:bodyPr/>
        <a:lstStyle/>
        <a:p>
          <a:endParaRPr lang="en-US" sz="1400"/>
        </a:p>
      </dgm:t>
    </dgm:pt>
    <dgm:pt modelId="{41683370-58BC-457F-8ED8-1B264F103C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/>
            <a:t>Precisión de los </a:t>
          </a:r>
          <a:r>
            <a:rPr lang="es-ES" sz="1400" dirty="0" err="1"/>
            <a:t>timers</a:t>
          </a:r>
          <a:r>
            <a:rPr lang="es-ES" sz="1400" dirty="0"/>
            <a:t> de </a:t>
          </a:r>
          <a:r>
            <a:rPr lang="es-ES" sz="1400" dirty="0" err="1"/>
            <a:t>thread</a:t>
          </a:r>
          <a:r>
            <a:rPr lang="es-ES" sz="1400" dirty="0"/>
            <a:t>: graba el </a:t>
          </a:r>
          <a:r>
            <a:rPr lang="es-ES" sz="1400" dirty="0" err="1"/>
            <a:t>wallclock</a:t>
          </a:r>
          <a:r>
            <a:rPr lang="es-ES" sz="1400" dirty="0"/>
            <a:t> de dominio, duerme entre 1 y 4s, realiza la diferencia entre </a:t>
          </a:r>
          <a:r>
            <a:rPr lang="es-ES" sz="1400" dirty="0" err="1"/>
            <a:t>wallclock</a:t>
          </a:r>
          <a:r>
            <a:rPr lang="es-ES" sz="1400" dirty="0"/>
            <a:t> y el esperado, </a:t>
          </a:r>
          <a:r>
            <a:rPr lang="es-ES" sz="1400" dirty="0" err="1"/>
            <a:t>jitter</a:t>
          </a:r>
          <a:r>
            <a:rPr lang="es-ES" sz="1400" dirty="0"/>
            <a:t>.</a:t>
          </a:r>
          <a:endParaRPr lang="en-US" sz="1400" dirty="0"/>
        </a:p>
      </dgm:t>
    </dgm:pt>
    <dgm:pt modelId="{2BEE0513-C4E7-4290-AF85-C2D9D02B931A}" type="parTrans" cxnId="{9C954C3E-B1DC-46B5-BF71-AADDD76F7B52}">
      <dgm:prSet/>
      <dgm:spPr/>
      <dgm:t>
        <a:bodyPr/>
        <a:lstStyle/>
        <a:p>
          <a:endParaRPr lang="en-US" sz="1400"/>
        </a:p>
      </dgm:t>
    </dgm:pt>
    <dgm:pt modelId="{028CEB39-BCE2-4775-A91C-7F756E77446D}" type="sibTrans" cxnId="{9C954C3E-B1DC-46B5-BF71-AADDD76F7B52}">
      <dgm:prSet/>
      <dgm:spPr/>
      <dgm:t>
        <a:bodyPr/>
        <a:lstStyle/>
        <a:p>
          <a:endParaRPr lang="en-US" sz="1400"/>
        </a:p>
      </dgm:t>
    </dgm:pt>
    <dgm:pt modelId="{4B9756F6-C552-4C41-A6B1-F80109A052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 err="1"/>
            <a:t>Jitter</a:t>
          </a:r>
          <a:r>
            <a:rPr lang="es-ES" sz="1400" dirty="0"/>
            <a:t>: latencias menores y predecibles en </a:t>
          </a:r>
          <a:r>
            <a:rPr lang="es-ES" sz="1400" dirty="0" err="1"/>
            <a:t>Mirage</a:t>
          </a:r>
          <a:r>
            <a:rPr lang="es-ES" sz="1400" dirty="0"/>
            <a:t> con millones de </a:t>
          </a:r>
          <a:r>
            <a:rPr lang="es-ES" sz="1400" dirty="0" err="1"/>
            <a:t>threads</a:t>
          </a:r>
          <a:r>
            <a:rPr lang="es-ES" sz="1400" dirty="0"/>
            <a:t> en paralelo, no tiene espacios de direcciones separados, </a:t>
          </a:r>
          <a:r>
            <a:rPr lang="es-ES" sz="1400" dirty="0" err="1"/>
            <a:t>syscall</a:t>
          </a:r>
          <a:r>
            <a:rPr lang="es-ES" sz="1400" dirty="0"/>
            <a:t> de Linux.</a:t>
          </a:r>
          <a:endParaRPr lang="en-US" sz="1400" dirty="0"/>
        </a:p>
      </dgm:t>
    </dgm:pt>
    <dgm:pt modelId="{A491BC77-148D-4BD0-8228-72342F4C6758}" type="parTrans" cxnId="{2B242075-12C3-4031-9902-A8DD8B73E6E8}">
      <dgm:prSet/>
      <dgm:spPr/>
      <dgm:t>
        <a:bodyPr/>
        <a:lstStyle/>
        <a:p>
          <a:endParaRPr lang="en-US" sz="1400"/>
        </a:p>
      </dgm:t>
    </dgm:pt>
    <dgm:pt modelId="{98A20030-1623-4F9C-A351-35C21C9FBCB6}" type="sibTrans" cxnId="{2B242075-12C3-4031-9902-A8DD8B73E6E8}">
      <dgm:prSet/>
      <dgm:spPr/>
      <dgm:t>
        <a:bodyPr/>
        <a:lstStyle/>
        <a:p>
          <a:endParaRPr lang="en-US" sz="1400"/>
        </a:p>
      </dgm:t>
    </dgm:pt>
    <dgm:pt modelId="{EE36F439-0D8C-48DD-BD73-455B3D802DEB}" type="pres">
      <dgm:prSet presAssocID="{CCEF333D-4EC7-486E-9E7D-2F504DBACBFD}" presName="root" presStyleCnt="0">
        <dgm:presLayoutVars>
          <dgm:dir/>
          <dgm:resizeHandles val="exact"/>
        </dgm:presLayoutVars>
      </dgm:prSet>
      <dgm:spPr/>
    </dgm:pt>
    <dgm:pt modelId="{DE6B1475-26BD-474B-9849-0B0D0EE308E2}" type="pres">
      <dgm:prSet presAssocID="{6AD4A902-CF3D-402C-B382-9B0E97553863}" presName="compNode" presStyleCnt="0"/>
      <dgm:spPr/>
    </dgm:pt>
    <dgm:pt modelId="{8CFB0364-7D70-4B63-905C-D8B0C8097A0F}" type="pres">
      <dgm:prSet presAssocID="{6AD4A902-CF3D-402C-B382-9B0E97553863}" presName="bgRect" presStyleLbl="bgShp" presStyleIdx="0" presStyleCnt="5"/>
      <dgm:spPr/>
    </dgm:pt>
    <dgm:pt modelId="{E6154D5F-6417-4892-B95B-72745A810847}" type="pres">
      <dgm:prSet presAssocID="{6AD4A902-CF3D-402C-B382-9B0E975538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7B303E7B-1C88-4FF6-B314-B24EB8E4FA3F}" type="pres">
      <dgm:prSet presAssocID="{6AD4A902-CF3D-402C-B382-9B0E97553863}" presName="spaceRect" presStyleCnt="0"/>
      <dgm:spPr/>
    </dgm:pt>
    <dgm:pt modelId="{D17A1EF9-A893-434D-9B09-56F511D976DA}" type="pres">
      <dgm:prSet presAssocID="{6AD4A902-CF3D-402C-B382-9B0E97553863}" presName="parTx" presStyleLbl="revTx" presStyleIdx="0" presStyleCnt="5" custScaleX="76144" custLinFactNeighborX="-14427">
        <dgm:presLayoutVars>
          <dgm:chMax val="0"/>
          <dgm:chPref val="0"/>
        </dgm:presLayoutVars>
      </dgm:prSet>
      <dgm:spPr/>
    </dgm:pt>
    <dgm:pt modelId="{0C45D6E4-D6AB-4A82-BAB8-60E0B946CEF7}" type="pres">
      <dgm:prSet presAssocID="{05AC24BE-D1CC-40CE-908E-1910D08A9522}" presName="sibTrans" presStyleCnt="0"/>
      <dgm:spPr/>
    </dgm:pt>
    <dgm:pt modelId="{23581090-561B-4B10-8332-73EBA67D9108}" type="pres">
      <dgm:prSet presAssocID="{029C836E-9E7F-40DF-ADA2-B0F894956FB5}" presName="compNode" presStyleCnt="0"/>
      <dgm:spPr/>
    </dgm:pt>
    <dgm:pt modelId="{8E19295A-BA58-4AFC-973C-F1B9A878D932}" type="pres">
      <dgm:prSet presAssocID="{029C836E-9E7F-40DF-ADA2-B0F894956FB5}" presName="bgRect" presStyleLbl="bgShp" presStyleIdx="1" presStyleCnt="5"/>
      <dgm:spPr/>
    </dgm:pt>
    <dgm:pt modelId="{2EA5CC53-1757-4AA3-8831-8DCB69235833}" type="pres">
      <dgm:prSet presAssocID="{029C836E-9E7F-40DF-ADA2-B0F894956F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E355E2FC-EE36-4E24-A788-78337A05B985}" type="pres">
      <dgm:prSet presAssocID="{029C836E-9E7F-40DF-ADA2-B0F894956FB5}" presName="spaceRect" presStyleCnt="0"/>
      <dgm:spPr/>
    </dgm:pt>
    <dgm:pt modelId="{14444CE8-7024-44E6-BF12-38989B28E6B5}" type="pres">
      <dgm:prSet presAssocID="{029C836E-9E7F-40DF-ADA2-B0F894956FB5}" presName="parTx" presStyleLbl="revTx" presStyleIdx="1" presStyleCnt="5" custScaleX="91096" custLinFactNeighborX="-6967">
        <dgm:presLayoutVars>
          <dgm:chMax val="0"/>
          <dgm:chPref val="0"/>
        </dgm:presLayoutVars>
      </dgm:prSet>
      <dgm:spPr/>
    </dgm:pt>
    <dgm:pt modelId="{380CDCA1-F3AE-4C40-A53A-AD3228DD9DE3}" type="pres">
      <dgm:prSet presAssocID="{9D4D8720-2171-4B88-BEC8-B0AF9A020078}" presName="sibTrans" presStyleCnt="0"/>
      <dgm:spPr/>
    </dgm:pt>
    <dgm:pt modelId="{8D780648-ED27-4B04-9F36-023371C39B16}" type="pres">
      <dgm:prSet presAssocID="{B7A481F9-E399-4AD2-8E7A-F836282744A9}" presName="compNode" presStyleCnt="0"/>
      <dgm:spPr/>
    </dgm:pt>
    <dgm:pt modelId="{5C974686-79EA-43CC-8775-EC60E0D119A1}" type="pres">
      <dgm:prSet presAssocID="{B7A481F9-E399-4AD2-8E7A-F836282744A9}" presName="bgRect" presStyleLbl="bgShp" presStyleIdx="2" presStyleCnt="5"/>
      <dgm:spPr/>
    </dgm:pt>
    <dgm:pt modelId="{141CB0F8-A94C-474B-BB81-C5EC7519DE5D}" type="pres">
      <dgm:prSet presAssocID="{B7A481F9-E399-4AD2-8E7A-F836282744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405FE5A3-6C98-48DD-B8BA-36DC567CA88C}" type="pres">
      <dgm:prSet presAssocID="{B7A481F9-E399-4AD2-8E7A-F836282744A9}" presName="spaceRect" presStyleCnt="0"/>
      <dgm:spPr/>
    </dgm:pt>
    <dgm:pt modelId="{D53BF3AD-D34D-4490-BBAF-262EEE11278F}" type="pres">
      <dgm:prSet presAssocID="{B7A481F9-E399-4AD2-8E7A-F836282744A9}" presName="parTx" presStyleLbl="revTx" presStyleIdx="2" presStyleCnt="5" custLinFactNeighborX="-2516">
        <dgm:presLayoutVars>
          <dgm:chMax val="0"/>
          <dgm:chPref val="0"/>
        </dgm:presLayoutVars>
      </dgm:prSet>
      <dgm:spPr/>
    </dgm:pt>
    <dgm:pt modelId="{BDFAD19E-EFB8-4723-BC55-E50783A63F55}" type="pres">
      <dgm:prSet presAssocID="{0EF5F021-DF1C-4316-980E-913C7948685D}" presName="sibTrans" presStyleCnt="0"/>
      <dgm:spPr/>
    </dgm:pt>
    <dgm:pt modelId="{5F8DBD48-F5A3-4A37-BBCA-E8158FBD03BB}" type="pres">
      <dgm:prSet presAssocID="{41683370-58BC-457F-8ED8-1B264F103C0F}" presName="compNode" presStyleCnt="0"/>
      <dgm:spPr/>
    </dgm:pt>
    <dgm:pt modelId="{E0828272-48A9-4203-A8DD-AF69D1ABDFEE}" type="pres">
      <dgm:prSet presAssocID="{41683370-58BC-457F-8ED8-1B264F103C0F}" presName="bgRect" presStyleLbl="bgShp" presStyleIdx="3" presStyleCnt="5"/>
      <dgm:spPr/>
    </dgm:pt>
    <dgm:pt modelId="{D26CC515-2E77-4C75-9395-C63004E7D30A}" type="pres">
      <dgm:prSet presAssocID="{41683370-58BC-457F-8ED8-1B264F103C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5F532CA8-FEF0-4352-A4F0-15CA2E35A6EF}" type="pres">
      <dgm:prSet presAssocID="{41683370-58BC-457F-8ED8-1B264F103C0F}" presName="spaceRect" presStyleCnt="0"/>
      <dgm:spPr/>
    </dgm:pt>
    <dgm:pt modelId="{2E1764A3-DE7D-4741-AFE5-4123F9EEDE65}" type="pres">
      <dgm:prSet presAssocID="{41683370-58BC-457F-8ED8-1B264F103C0F}" presName="parTx" presStyleLbl="revTx" presStyleIdx="3" presStyleCnt="5" custLinFactNeighborX="-2411">
        <dgm:presLayoutVars>
          <dgm:chMax val="0"/>
          <dgm:chPref val="0"/>
        </dgm:presLayoutVars>
      </dgm:prSet>
      <dgm:spPr/>
    </dgm:pt>
    <dgm:pt modelId="{9DF4FB08-4EC8-4F2F-8E23-367F5956E51F}" type="pres">
      <dgm:prSet presAssocID="{028CEB39-BCE2-4775-A91C-7F756E77446D}" presName="sibTrans" presStyleCnt="0"/>
      <dgm:spPr/>
    </dgm:pt>
    <dgm:pt modelId="{9A0F0155-3809-4D1D-9A14-77BF44834175}" type="pres">
      <dgm:prSet presAssocID="{4B9756F6-C552-4C41-A6B1-F80109A05238}" presName="compNode" presStyleCnt="0"/>
      <dgm:spPr/>
    </dgm:pt>
    <dgm:pt modelId="{8C60F3E1-FCB2-4733-B815-130ED6293101}" type="pres">
      <dgm:prSet presAssocID="{4B9756F6-C552-4C41-A6B1-F80109A05238}" presName="bgRect" presStyleLbl="bgShp" presStyleIdx="4" presStyleCnt="5"/>
      <dgm:spPr/>
    </dgm:pt>
    <dgm:pt modelId="{46AEBEE0-08E0-4021-B1C0-C0B5EB977A19}" type="pres">
      <dgm:prSet presAssocID="{4B9756F6-C552-4C41-A6B1-F80109A052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nito"/>
        </a:ext>
      </dgm:extLst>
    </dgm:pt>
    <dgm:pt modelId="{EF105882-565D-439F-90CE-28C218FC7DF1}" type="pres">
      <dgm:prSet presAssocID="{4B9756F6-C552-4C41-A6B1-F80109A05238}" presName="spaceRect" presStyleCnt="0"/>
      <dgm:spPr/>
    </dgm:pt>
    <dgm:pt modelId="{6BCA7956-E019-4E34-9F86-E4F0DA9E23CA}" type="pres">
      <dgm:prSet presAssocID="{4B9756F6-C552-4C41-A6B1-F80109A05238}" presName="parTx" presStyleLbl="revTx" presStyleIdx="4" presStyleCnt="5" custLinFactNeighborX="-2425">
        <dgm:presLayoutVars>
          <dgm:chMax val="0"/>
          <dgm:chPref val="0"/>
        </dgm:presLayoutVars>
      </dgm:prSet>
      <dgm:spPr/>
    </dgm:pt>
  </dgm:ptLst>
  <dgm:cxnLst>
    <dgm:cxn modelId="{38ABBA01-544F-4DEF-A489-A6395B1A4E81}" srcId="{CCEF333D-4EC7-486E-9E7D-2F504DBACBFD}" destId="{B7A481F9-E399-4AD2-8E7A-F836282744A9}" srcOrd="2" destOrd="0" parTransId="{55A84D17-C4D1-416B-BC9C-C1BAF663B95C}" sibTransId="{0EF5F021-DF1C-4316-980E-913C7948685D}"/>
    <dgm:cxn modelId="{9C954C3E-B1DC-46B5-BF71-AADDD76F7B52}" srcId="{CCEF333D-4EC7-486E-9E7D-2F504DBACBFD}" destId="{41683370-58BC-457F-8ED8-1B264F103C0F}" srcOrd="3" destOrd="0" parTransId="{2BEE0513-C4E7-4290-AF85-C2D9D02B931A}" sibTransId="{028CEB39-BCE2-4775-A91C-7F756E77446D}"/>
    <dgm:cxn modelId="{8C7FB461-45D0-46F2-B0ED-26577F11F30E}" type="presOf" srcId="{4B9756F6-C552-4C41-A6B1-F80109A05238}" destId="{6BCA7956-E019-4E34-9F86-E4F0DA9E23CA}" srcOrd="0" destOrd="0" presId="urn:microsoft.com/office/officeart/2018/2/layout/IconVerticalSolidList"/>
    <dgm:cxn modelId="{2B242075-12C3-4031-9902-A8DD8B73E6E8}" srcId="{CCEF333D-4EC7-486E-9E7D-2F504DBACBFD}" destId="{4B9756F6-C552-4C41-A6B1-F80109A05238}" srcOrd="4" destOrd="0" parTransId="{A491BC77-148D-4BD0-8228-72342F4C6758}" sibTransId="{98A20030-1623-4F9C-A351-35C21C9FBCB6}"/>
    <dgm:cxn modelId="{B2116FA2-02B5-496F-9592-7106BCC440D0}" srcId="{CCEF333D-4EC7-486E-9E7D-2F504DBACBFD}" destId="{6AD4A902-CF3D-402C-B382-9B0E97553863}" srcOrd="0" destOrd="0" parTransId="{EE743196-ABFE-4BA1-8A6F-2AB83B73926F}" sibTransId="{05AC24BE-D1CC-40CE-908E-1910D08A9522}"/>
    <dgm:cxn modelId="{30E860A7-28FE-4EEA-BCA7-E5CE36E5E1D8}" type="presOf" srcId="{029C836E-9E7F-40DF-ADA2-B0F894956FB5}" destId="{14444CE8-7024-44E6-BF12-38989B28E6B5}" srcOrd="0" destOrd="0" presId="urn:microsoft.com/office/officeart/2018/2/layout/IconVerticalSolidList"/>
    <dgm:cxn modelId="{2D26B6AF-67B5-41D0-920B-934CFE0A82C1}" type="presOf" srcId="{41683370-58BC-457F-8ED8-1B264F103C0F}" destId="{2E1764A3-DE7D-4741-AFE5-4123F9EEDE65}" srcOrd="0" destOrd="0" presId="urn:microsoft.com/office/officeart/2018/2/layout/IconVerticalSolidList"/>
    <dgm:cxn modelId="{A4CD86C3-B7E0-4A9A-A847-937B0ECFF5D7}" type="presOf" srcId="{CCEF333D-4EC7-486E-9E7D-2F504DBACBFD}" destId="{EE36F439-0D8C-48DD-BD73-455B3D802DEB}" srcOrd="0" destOrd="0" presId="urn:microsoft.com/office/officeart/2018/2/layout/IconVerticalSolidList"/>
    <dgm:cxn modelId="{C85A04D8-74B4-4889-A545-DF0BF93C38F8}" type="presOf" srcId="{B7A481F9-E399-4AD2-8E7A-F836282744A9}" destId="{D53BF3AD-D34D-4490-BBAF-262EEE11278F}" srcOrd="0" destOrd="0" presId="urn:microsoft.com/office/officeart/2018/2/layout/IconVerticalSolidList"/>
    <dgm:cxn modelId="{47A47CE2-E23C-4B84-993F-2E442E634B82}" srcId="{CCEF333D-4EC7-486E-9E7D-2F504DBACBFD}" destId="{029C836E-9E7F-40DF-ADA2-B0F894956FB5}" srcOrd="1" destOrd="0" parTransId="{B7386D77-0A02-4289-B02A-0464B0B02DCD}" sibTransId="{9D4D8720-2171-4B88-BEC8-B0AF9A020078}"/>
    <dgm:cxn modelId="{BB262DF1-4B7E-4548-B5F0-2504C627E631}" type="presOf" srcId="{6AD4A902-CF3D-402C-B382-9B0E97553863}" destId="{D17A1EF9-A893-434D-9B09-56F511D976DA}" srcOrd="0" destOrd="0" presId="urn:microsoft.com/office/officeart/2018/2/layout/IconVerticalSolidList"/>
    <dgm:cxn modelId="{924BB63D-9BD4-44E6-99A0-16C6E84A4F06}" type="presParOf" srcId="{EE36F439-0D8C-48DD-BD73-455B3D802DEB}" destId="{DE6B1475-26BD-474B-9849-0B0D0EE308E2}" srcOrd="0" destOrd="0" presId="urn:microsoft.com/office/officeart/2018/2/layout/IconVerticalSolidList"/>
    <dgm:cxn modelId="{FC4DA895-11D0-4C71-8814-F5EDF750CBC6}" type="presParOf" srcId="{DE6B1475-26BD-474B-9849-0B0D0EE308E2}" destId="{8CFB0364-7D70-4B63-905C-D8B0C8097A0F}" srcOrd="0" destOrd="0" presId="urn:microsoft.com/office/officeart/2018/2/layout/IconVerticalSolidList"/>
    <dgm:cxn modelId="{01194E0A-AAB8-4384-8318-EBF74BA484CF}" type="presParOf" srcId="{DE6B1475-26BD-474B-9849-0B0D0EE308E2}" destId="{E6154D5F-6417-4892-B95B-72745A810847}" srcOrd="1" destOrd="0" presId="urn:microsoft.com/office/officeart/2018/2/layout/IconVerticalSolidList"/>
    <dgm:cxn modelId="{F6039035-3A93-4FED-9A9A-DD0B9BA0F0C7}" type="presParOf" srcId="{DE6B1475-26BD-474B-9849-0B0D0EE308E2}" destId="{7B303E7B-1C88-4FF6-B314-B24EB8E4FA3F}" srcOrd="2" destOrd="0" presId="urn:microsoft.com/office/officeart/2018/2/layout/IconVerticalSolidList"/>
    <dgm:cxn modelId="{E971BCB8-D2AA-491D-946D-4CF884056B6C}" type="presParOf" srcId="{DE6B1475-26BD-474B-9849-0B0D0EE308E2}" destId="{D17A1EF9-A893-434D-9B09-56F511D976DA}" srcOrd="3" destOrd="0" presId="urn:microsoft.com/office/officeart/2018/2/layout/IconVerticalSolidList"/>
    <dgm:cxn modelId="{EB9CA929-9D94-4AE9-B28B-34ED55C9E1F8}" type="presParOf" srcId="{EE36F439-0D8C-48DD-BD73-455B3D802DEB}" destId="{0C45D6E4-D6AB-4A82-BAB8-60E0B946CEF7}" srcOrd="1" destOrd="0" presId="urn:microsoft.com/office/officeart/2018/2/layout/IconVerticalSolidList"/>
    <dgm:cxn modelId="{534856C3-7A9C-424F-89BE-5E0E4D3888E8}" type="presParOf" srcId="{EE36F439-0D8C-48DD-BD73-455B3D802DEB}" destId="{23581090-561B-4B10-8332-73EBA67D9108}" srcOrd="2" destOrd="0" presId="urn:microsoft.com/office/officeart/2018/2/layout/IconVerticalSolidList"/>
    <dgm:cxn modelId="{A5F71919-1369-493F-8E8C-E60334180EE2}" type="presParOf" srcId="{23581090-561B-4B10-8332-73EBA67D9108}" destId="{8E19295A-BA58-4AFC-973C-F1B9A878D932}" srcOrd="0" destOrd="0" presId="urn:microsoft.com/office/officeart/2018/2/layout/IconVerticalSolidList"/>
    <dgm:cxn modelId="{2DF39882-C320-4117-AF37-3F158A4A8860}" type="presParOf" srcId="{23581090-561B-4B10-8332-73EBA67D9108}" destId="{2EA5CC53-1757-4AA3-8831-8DCB69235833}" srcOrd="1" destOrd="0" presId="urn:microsoft.com/office/officeart/2018/2/layout/IconVerticalSolidList"/>
    <dgm:cxn modelId="{CC6AB30C-1F76-43AE-87C7-9767F704CF7B}" type="presParOf" srcId="{23581090-561B-4B10-8332-73EBA67D9108}" destId="{E355E2FC-EE36-4E24-A788-78337A05B985}" srcOrd="2" destOrd="0" presId="urn:microsoft.com/office/officeart/2018/2/layout/IconVerticalSolidList"/>
    <dgm:cxn modelId="{81673E61-5BFF-40A6-9DCF-6994A8E4472B}" type="presParOf" srcId="{23581090-561B-4B10-8332-73EBA67D9108}" destId="{14444CE8-7024-44E6-BF12-38989B28E6B5}" srcOrd="3" destOrd="0" presId="urn:microsoft.com/office/officeart/2018/2/layout/IconVerticalSolidList"/>
    <dgm:cxn modelId="{426D3675-0994-4BDF-800E-AC472CFF2D52}" type="presParOf" srcId="{EE36F439-0D8C-48DD-BD73-455B3D802DEB}" destId="{380CDCA1-F3AE-4C40-A53A-AD3228DD9DE3}" srcOrd="3" destOrd="0" presId="urn:microsoft.com/office/officeart/2018/2/layout/IconVerticalSolidList"/>
    <dgm:cxn modelId="{9A2079DB-093F-4987-8C4A-F0FD509E600C}" type="presParOf" srcId="{EE36F439-0D8C-48DD-BD73-455B3D802DEB}" destId="{8D780648-ED27-4B04-9F36-023371C39B16}" srcOrd="4" destOrd="0" presId="urn:microsoft.com/office/officeart/2018/2/layout/IconVerticalSolidList"/>
    <dgm:cxn modelId="{BED3C698-594C-4D31-BC16-396EBCCFF3CD}" type="presParOf" srcId="{8D780648-ED27-4B04-9F36-023371C39B16}" destId="{5C974686-79EA-43CC-8775-EC60E0D119A1}" srcOrd="0" destOrd="0" presId="urn:microsoft.com/office/officeart/2018/2/layout/IconVerticalSolidList"/>
    <dgm:cxn modelId="{B4327D33-5DCC-48DC-8BF3-F2B2B3321086}" type="presParOf" srcId="{8D780648-ED27-4B04-9F36-023371C39B16}" destId="{141CB0F8-A94C-474B-BB81-C5EC7519DE5D}" srcOrd="1" destOrd="0" presId="urn:microsoft.com/office/officeart/2018/2/layout/IconVerticalSolidList"/>
    <dgm:cxn modelId="{22C91041-F689-460B-A6FE-D130E0D733BC}" type="presParOf" srcId="{8D780648-ED27-4B04-9F36-023371C39B16}" destId="{405FE5A3-6C98-48DD-B8BA-36DC567CA88C}" srcOrd="2" destOrd="0" presId="urn:microsoft.com/office/officeart/2018/2/layout/IconVerticalSolidList"/>
    <dgm:cxn modelId="{1F8D3634-7B8B-4B63-A046-3395569373E4}" type="presParOf" srcId="{8D780648-ED27-4B04-9F36-023371C39B16}" destId="{D53BF3AD-D34D-4490-BBAF-262EEE11278F}" srcOrd="3" destOrd="0" presId="urn:microsoft.com/office/officeart/2018/2/layout/IconVerticalSolidList"/>
    <dgm:cxn modelId="{AE8EC346-2E61-4DE6-B357-AF975C5F5EE8}" type="presParOf" srcId="{EE36F439-0D8C-48DD-BD73-455B3D802DEB}" destId="{BDFAD19E-EFB8-4723-BC55-E50783A63F55}" srcOrd="5" destOrd="0" presId="urn:microsoft.com/office/officeart/2018/2/layout/IconVerticalSolidList"/>
    <dgm:cxn modelId="{9EC11A60-A2E2-4DFD-B7FC-3C15B17A7B9B}" type="presParOf" srcId="{EE36F439-0D8C-48DD-BD73-455B3D802DEB}" destId="{5F8DBD48-F5A3-4A37-BBCA-E8158FBD03BB}" srcOrd="6" destOrd="0" presId="urn:microsoft.com/office/officeart/2018/2/layout/IconVerticalSolidList"/>
    <dgm:cxn modelId="{D30A952D-491F-4B72-929C-216D302F04B9}" type="presParOf" srcId="{5F8DBD48-F5A3-4A37-BBCA-E8158FBD03BB}" destId="{E0828272-48A9-4203-A8DD-AF69D1ABDFEE}" srcOrd="0" destOrd="0" presId="urn:microsoft.com/office/officeart/2018/2/layout/IconVerticalSolidList"/>
    <dgm:cxn modelId="{B7C189CD-4410-49B4-9A94-079E0D8EB1AD}" type="presParOf" srcId="{5F8DBD48-F5A3-4A37-BBCA-E8158FBD03BB}" destId="{D26CC515-2E77-4C75-9395-C63004E7D30A}" srcOrd="1" destOrd="0" presId="urn:microsoft.com/office/officeart/2018/2/layout/IconVerticalSolidList"/>
    <dgm:cxn modelId="{5D7F5BD5-7C6A-4A08-82D9-01EB91E35A59}" type="presParOf" srcId="{5F8DBD48-F5A3-4A37-BBCA-E8158FBD03BB}" destId="{5F532CA8-FEF0-4352-A4F0-15CA2E35A6EF}" srcOrd="2" destOrd="0" presId="urn:microsoft.com/office/officeart/2018/2/layout/IconVerticalSolidList"/>
    <dgm:cxn modelId="{F73C3DF1-9445-4597-86F6-E958D99058B3}" type="presParOf" srcId="{5F8DBD48-F5A3-4A37-BBCA-E8158FBD03BB}" destId="{2E1764A3-DE7D-4741-AFE5-4123F9EEDE65}" srcOrd="3" destOrd="0" presId="urn:microsoft.com/office/officeart/2018/2/layout/IconVerticalSolidList"/>
    <dgm:cxn modelId="{E49B0A06-0625-418D-81C2-480C29B980E3}" type="presParOf" srcId="{EE36F439-0D8C-48DD-BD73-455B3D802DEB}" destId="{9DF4FB08-4EC8-4F2F-8E23-367F5956E51F}" srcOrd="7" destOrd="0" presId="urn:microsoft.com/office/officeart/2018/2/layout/IconVerticalSolidList"/>
    <dgm:cxn modelId="{2E80E12B-E94E-4CB2-8284-01DF1AA7B19E}" type="presParOf" srcId="{EE36F439-0D8C-48DD-BD73-455B3D802DEB}" destId="{9A0F0155-3809-4D1D-9A14-77BF44834175}" srcOrd="8" destOrd="0" presId="urn:microsoft.com/office/officeart/2018/2/layout/IconVerticalSolidList"/>
    <dgm:cxn modelId="{E93EE7FA-B2D5-4101-8684-B4FC9A3CC293}" type="presParOf" srcId="{9A0F0155-3809-4D1D-9A14-77BF44834175}" destId="{8C60F3E1-FCB2-4733-B815-130ED6293101}" srcOrd="0" destOrd="0" presId="urn:microsoft.com/office/officeart/2018/2/layout/IconVerticalSolidList"/>
    <dgm:cxn modelId="{3A4E446D-10E4-4BA9-B05A-3B1CC9C6D2A0}" type="presParOf" srcId="{9A0F0155-3809-4D1D-9A14-77BF44834175}" destId="{46AEBEE0-08E0-4021-B1C0-C0B5EB977A19}" srcOrd="1" destOrd="0" presId="urn:microsoft.com/office/officeart/2018/2/layout/IconVerticalSolidList"/>
    <dgm:cxn modelId="{ABFE3050-13BF-48EE-AA64-011F44113D3E}" type="presParOf" srcId="{9A0F0155-3809-4D1D-9A14-77BF44834175}" destId="{EF105882-565D-439F-90CE-28C218FC7DF1}" srcOrd="2" destOrd="0" presId="urn:microsoft.com/office/officeart/2018/2/layout/IconVerticalSolidList"/>
    <dgm:cxn modelId="{559B557D-F1E5-46E0-A4E4-83AE1DCBEB89}" type="presParOf" srcId="{9A0F0155-3809-4D1D-9A14-77BF44834175}" destId="{6BCA7956-E019-4E34-9F86-E4F0DA9E23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978A077-3363-4368-AFA4-DEB29BC9DA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2DD3F-1B24-4262-A62F-9E5E6DB445C1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600" dirty="0"/>
            <a:t>Test de latencia: 106 pings desde una VM sobre Linux a una VM Linux y un </a:t>
          </a:r>
          <a:r>
            <a:rPr lang="es-ES" sz="1600" dirty="0" err="1"/>
            <a:t>unikernel</a:t>
          </a:r>
          <a:r>
            <a:rPr lang="es-ES" sz="1600" dirty="0"/>
            <a:t> </a:t>
          </a:r>
          <a:r>
            <a:rPr lang="es-ES" sz="1600" dirty="0" err="1"/>
            <a:t>Mirage</a:t>
          </a:r>
          <a:r>
            <a:rPr lang="es-ES" sz="1600" dirty="0"/>
            <a:t>. </a:t>
          </a:r>
          <a:r>
            <a:rPr lang="es-ES" sz="1600" dirty="0" err="1"/>
            <a:t>Mirage</a:t>
          </a:r>
          <a:r>
            <a:rPr lang="es-ES" sz="1600" dirty="0"/>
            <a:t> tiene un aumento de latencia (4-10%), ambas sobreviven 72 horas a la inundación de pings.</a:t>
          </a:r>
          <a:endParaRPr lang="en-US" sz="1600" dirty="0"/>
        </a:p>
      </dgm:t>
    </dgm:pt>
    <dgm:pt modelId="{FDA32B65-17CD-47D7-A3F6-CCC01A82CC9C}" type="parTrans" cxnId="{86236D22-6F03-4A58-85F0-9706874312F6}">
      <dgm:prSet/>
      <dgm:spPr/>
      <dgm:t>
        <a:bodyPr/>
        <a:lstStyle/>
        <a:p>
          <a:endParaRPr lang="en-US" sz="1600"/>
        </a:p>
      </dgm:t>
    </dgm:pt>
    <dgm:pt modelId="{D76A716A-414B-4C84-9ACC-91431280B811}" type="sibTrans" cxnId="{86236D22-6F03-4A58-85F0-9706874312F6}">
      <dgm:prSet/>
      <dgm:spPr/>
      <dgm:t>
        <a:bodyPr/>
        <a:lstStyle/>
        <a:p>
          <a:endParaRPr lang="en-US" sz="1600"/>
        </a:p>
      </dgm:t>
    </dgm:pt>
    <dgm:pt modelId="{C3F3639A-B06D-4780-A9A3-1A3BCD0188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dirty="0"/>
            <a:t>Rendimiento </a:t>
          </a:r>
          <a:r>
            <a:rPr lang="es-ES" sz="1600" dirty="0" err="1"/>
            <a:t>stack</a:t>
          </a:r>
          <a:r>
            <a:rPr lang="es-ES" sz="1600" dirty="0"/>
            <a:t> TCP: se desactiva el hardware de descarga. </a:t>
          </a:r>
          <a:r>
            <a:rPr lang="es-ES" sz="1600" dirty="0" err="1"/>
            <a:t>Mirage</a:t>
          </a:r>
          <a:r>
            <a:rPr lang="es-ES" sz="1600" dirty="0"/>
            <a:t> no requiere una copia del espacio de usuario, pero si mayor CPU al transmitir. Ambos pueden saturar hasta 1Gb de conexión, añadiendo el hardware, </a:t>
          </a:r>
          <a:r>
            <a:rPr lang="es-ES" sz="1600" dirty="0" err="1"/>
            <a:t>Mirage</a:t>
          </a:r>
          <a:r>
            <a:rPr lang="es-ES" sz="1600" dirty="0"/>
            <a:t> podría conseguir hasta 10Gb/s de rendimiento.</a:t>
          </a:r>
          <a:endParaRPr lang="en-US" sz="1600" dirty="0"/>
        </a:p>
      </dgm:t>
    </dgm:pt>
    <dgm:pt modelId="{40A79AB8-4483-40CE-8D0B-2E895C4A47C0}" type="parTrans" cxnId="{74A22FF5-721E-4557-9237-6FCE782B3028}">
      <dgm:prSet/>
      <dgm:spPr/>
      <dgm:t>
        <a:bodyPr/>
        <a:lstStyle/>
        <a:p>
          <a:endParaRPr lang="en-US" sz="1600"/>
        </a:p>
      </dgm:t>
    </dgm:pt>
    <dgm:pt modelId="{80547B59-3E27-488C-B0E2-02C38E5BE894}" type="sibTrans" cxnId="{74A22FF5-721E-4557-9237-6FCE782B3028}">
      <dgm:prSet/>
      <dgm:spPr/>
      <dgm:t>
        <a:bodyPr/>
        <a:lstStyle/>
        <a:p>
          <a:endParaRPr lang="en-US" sz="1600"/>
        </a:p>
      </dgm:t>
    </dgm:pt>
    <dgm:pt modelId="{639E00BC-542A-4836-AC88-64547C00AE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dirty="0"/>
            <a:t>Test de </a:t>
          </a:r>
          <a:r>
            <a:rPr lang="es-ES" sz="1600" dirty="0" err="1"/>
            <a:t>throughput</a:t>
          </a:r>
          <a:r>
            <a:rPr lang="es-ES" sz="1600" dirty="0"/>
            <a:t> en lectura: usando una SSD PCIe rápida para el almacenamiento del dispositivo, </a:t>
          </a:r>
          <a:r>
            <a:rPr lang="es-ES" sz="1600" dirty="0" err="1"/>
            <a:t>Mirage</a:t>
          </a:r>
          <a:r>
            <a:rPr lang="es-ES" sz="1600" dirty="0"/>
            <a:t> sobre </a:t>
          </a:r>
          <a:r>
            <a:rPr lang="es-ES" sz="1600" dirty="0" err="1"/>
            <a:t>xen-direct</a:t>
          </a:r>
          <a:r>
            <a:rPr lang="es-ES" sz="1600" dirty="0"/>
            <a:t> y Linux con I/O directa obtienen un rendimiento similar con poco </a:t>
          </a:r>
          <a:r>
            <a:rPr lang="es-ES" sz="1600" dirty="0" err="1"/>
            <a:t>overhead</a:t>
          </a:r>
          <a:r>
            <a:rPr lang="es-ES" sz="1600" dirty="0"/>
            <a:t>, en cambio Linux con I/O sobre buffer de cache obtiene una meseta.</a:t>
          </a:r>
          <a:endParaRPr lang="en-US" sz="1600" dirty="0"/>
        </a:p>
      </dgm:t>
    </dgm:pt>
    <dgm:pt modelId="{C68CD166-2C25-4690-B1BC-CC3A9D2A6990}" type="parTrans" cxnId="{81F7C156-9148-4757-BD9B-5B6302A52B37}">
      <dgm:prSet/>
      <dgm:spPr/>
      <dgm:t>
        <a:bodyPr/>
        <a:lstStyle/>
        <a:p>
          <a:endParaRPr lang="en-US" sz="1600"/>
        </a:p>
      </dgm:t>
    </dgm:pt>
    <dgm:pt modelId="{FBC805CD-3263-49D3-994A-F89F2A7682BF}" type="sibTrans" cxnId="{81F7C156-9148-4757-BD9B-5B6302A52B37}">
      <dgm:prSet/>
      <dgm:spPr/>
      <dgm:t>
        <a:bodyPr/>
        <a:lstStyle/>
        <a:p>
          <a:endParaRPr lang="en-US" sz="1600"/>
        </a:p>
      </dgm:t>
    </dgm:pt>
    <dgm:pt modelId="{1480012B-323F-4676-9D38-F431C8010966}" type="pres">
      <dgm:prSet presAssocID="{0978A077-3363-4368-AFA4-DEB29BC9DA28}" presName="root" presStyleCnt="0">
        <dgm:presLayoutVars>
          <dgm:dir/>
          <dgm:resizeHandles val="exact"/>
        </dgm:presLayoutVars>
      </dgm:prSet>
      <dgm:spPr/>
    </dgm:pt>
    <dgm:pt modelId="{814967F1-A445-4851-B820-90462FB443C9}" type="pres">
      <dgm:prSet presAssocID="{FD82DD3F-1B24-4262-A62F-9E5E6DB445C1}" presName="compNode" presStyleCnt="0"/>
      <dgm:spPr/>
    </dgm:pt>
    <dgm:pt modelId="{1A7D35B3-262B-412A-BED1-081C6AAFC674}" type="pres">
      <dgm:prSet presAssocID="{FD82DD3F-1B24-4262-A62F-9E5E6DB445C1}" presName="bgRect" presStyleLbl="bgShp" presStyleIdx="0" presStyleCnt="3" custScaleY="156320"/>
      <dgm:spPr/>
    </dgm:pt>
    <dgm:pt modelId="{E182878F-1B34-4F04-AAF0-B6FC875DAAC8}" type="pres">
      <dgm:prSet presAssocID="{FD82DD3F-1B24-4262-A62F-9E5E6DB445C1}" presName="iconRect" presStyleLbl="node1" presStyleIdx="0" presStyleCnt="3" custLinFactNeighborX="-229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75AF17F-9A9E-4F01-90D0-DA293137D084}" type="pres">
      <dgm:prSet presAssocID="{FD82DD3F-1B24-4262-A62F-9E5E6DB445C1}" presName="spaceRect" presStyleCnt="0"/>
      <dgm:spPr/>
    </dgm:pt>
    <dgm:pt modelId="{7769F596-7E01-4D5F-9CAB-4CE892EC08B8}" type="pres">
      <dgm:prSet presAssocID="{FD82DD3F-1B24-4262-A62F-9E5E6DB445C1}" presName="parTx" presStyleLbl="revTx" presStyleIdx="0" presStyleCnt="3" custScaleY="93501" custLinFactNeighborX="-3422" custLinFactNeighborY="-1914">
        <dgm:presLayoutVars>
          <dgm:chMax val="0"/>
          <dgm:chPref val="0"/>
        </dgm:presLayoutVars>
      </dgm:prSet>
      <dgm:spPr/>
    </dgm:pt>
    <dgm:pt modelId="{C2CF2F66-8752-42AA-BF7E-C8AB91AF9B91}" type="pres">
      <dgm:prSet presAssocID="{D76A716A-414B-4C84-9ACC-91431280B811}" presName="sibTrans" presStyleCnt="0"/>
      <dgm:spPr/>
    </dgm:pt>
    <dgm:pt modelId="{F9534367-8972-47D5-BA18-9CFF6E7CEC8B}" type="pres">
      <dgm:prSet presAssocID="{C3F3639A-B06D-4780-A9A3-1A3BCD01885F}" presName="compNode" presStyleCnt="0"/>
      <dgm:spPr/>
    </dgm:pt>
    <dgm:pt modelId="{5855521A-825B-45C6-9945-548C58AD4765}" type="pres">
      <dgm:prSet presAssocID="{C3F3639A-B06D-4780-A9A3-1A3BCD01885F}" presName="bgRect" presStyleLbl="bgShp" presStyleIdx="1" presStyleCnt="3" custScaleY="183226"/>
      <dgm:spPr/>
    </dgm:pt>
    <dgm:pt modelId="{34D5D1A9-7B74-4FAE-B4FA-078326B81A5B}" type="pres">
      <dgm:prSet presAssocID="{C3F3639A-B06D-4780-A9A3-1A3BCD01885F}" presName="iconRect" presStyleLbl="node1" presStyleIdx="1" presStyleCnt="3" custLinFactNeighborX="-229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63C8100D-E855-4F8A-A54B-F3C3F92E10A9}" type="pres">
      <dgm:prSet presAssocID="{C3F3639A-B06D-4780-A9A3-1A3BCD01885F}" presName="spaceRect" presStyleCnt="0"/>
      <dgm:spPr/>
    </dgm:pt>
    <dgm:pt modelId="{656B566A-0226-4411-87E3-5A7568687263}" type="pres">
      <dgm:prSet presAssocID="{C3F3639A-B06D-4780-A9A3-1A3BCD01885F}" presName="parTx" presStyleLbl="revTx" presStyleIdx="1" presStyleCnt="3" custScaleX="100000" custScaleY="118848" custLinFactNeighborX="-3117" custLinFactNeighborY="-3536">
        <dgm:presLayoutVars>
          <dgm:chMax val="0"/>
          <dgm:chPref val="0"/>
        </dgm:presLayoutVars>
      </dgm:prSet>
      <dgm:spPr/>
    </dgm:pt>
    <dgm:pt modelId="{B9CBDA36-CFE3-4521-B881-BBC011ABA30D}" type="pres">
      <dgm:prSet presAssocID="{80547B59-3E27-488C-B0E2-02C38E5BE894}" presName="sibTrans" presStyleCnt="0"/>
      <dgm:spPr/>
    </dgm:pt>
    <dgm:pt modelId="{9426404A-294C-4AAC-8FB4-92BBDC33D649}" type="pres">
      <dgm:prSet presAssocID="{639E00BC-542A-4836-AC88-64547C00AEAD}" presName="compNode" presStyleCnt="0"/>
      <dgm:spPr/>
    </dgm:pt>
    <dgm:pt modelId="{842B5F01-86FE-4BAF-8584-483C5AEAC02E}" type="pres">
      <dgm:prSet presAssocID="{639E00BC-542A-4836-AC88-64547C00AEAD}" presName="bgRect" presStyleLbl="bgShp" presStyleIdx="2" presStyleCnt="3" custScaleY="167723" custLinFactNeighborY="11619"/>
      <dgm:spPr/>
    </dgm:pt>
    <dgm:pt modelId="{7FE12466-E1A8-4874-A4A1-EC52C6335678}" type="pres">
      <dgm:prSet presAssocID="{639E00BC-542A-4836-AC88-64547C00AEAD}" presName="iconRect" presStyleLbl="node1" presStyleIdx="2" presStyleCnt="3" custLinFactNeighborX="-22967" custLinFactNeighborY="61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73A7FA76-94B4-4ECC-8157-018BDCD5BF3F}" type="pres">
      <dgm:prSet presAssocID="{639E00BC-542A-4836-AC88-64547C00AEAD}" presName="spaceRect" presStyleCnt="0"/>
      <dgm:spPr/>
    </dgm:pt>
    <dgm:pt modelId="{262F3838-A4F1-499E-94E6-28E04C040F3F}" type="pres">
      <dgm:prSet presAssocID="{639E00BC-542A-4836-AC88-64547C00AEAD}" presName="parTx" presStyleLbl="revTx" presStyleIdx="2" presStyleCnt="3" custLinFactNeighborX="-3678" custLinFactNeighborY="4603">
        <dgm:presLayoutVars>
          <dgm:chMax val="0"/>
          <dgm:chPref val="0"/>
        </dgm:presLayoutVars>
      </dgm:prSet>
      <dgm:spPr/>
    </dgm:pt>
  </dgm:ptLst>
  <dgm:cxnLst>
    <dgm:cxn modelId="{86236D22-6F03-4A58-85F0-9706874312F6}" srcId="{0978A077-3363-4368-AFA4-DEB29BC9DA28}" destId="{FD82DD3F-1B24-4262-A62F-9E5E6DB445C1}" srcOrd="0" destOrd="0" parTransId="{FDA32B65-17CD-47D7-A3F6-CCC01A82CC9C}" sibTransId="{D76A716A-414B-4C84-9ACC-91431280B811}"/>
    <dgm:cxn modelId="{BC40F84D-D130-4EEE-82E7-2ECE9B4211EB}" type="presOf" srcId="{FD82DD3F-1B24-4262-A62F-9E5E6DB445C1}" destId="{7769F596-7E01-4D5F-9CAB-4CE892EC08B8}" srcOrd="0" destOrd="0" presId="urn:microsoft.com/office/officeart/2018/2/layout/IconVerticalSolidList"/>
    <dgm:cxn modelId="{81F7C156-9148-4757-BD9B-5B6302A52B37}" srcId="{0978A077-3363-4368-AFA4-DEB29BC9DA28}" destId="{639E00BC-542A-4836-AC88-64547C00AEAD}" srcOrd="2" destOrd="0" parTransId="{C68CD166-2C25-4690-B1BC-CC3A9D2A6990}" sibTransId="{FBC805CD-3263-49D3-994A-F89F2A7682BF}"/>
    <dgm:cxn modelId="{518BFFCB-B42E-45CD-9898-37BDFE4CA7DA}" type="presOf" srcId="{0978A077-3363-4368-AFA4-DEB29BC9DA28}" destId="{1480012B-323F-4676-9D38-F431C8010966}" srcOrd="0" destOrd="0" presId="urn:microsoft.com/office/officeart/2018/2/layout/IconVerticalSolidList"/>
    <dgm:cxn modelId="{09D9B7CE-FCA4-4BC4-888D-E480A57D04F1}" type="presOf" srcId="{C3F3639A-B06D-4780-A9A3-1A3BCD01885F}" destId="{656B566A-0226-4411-87E3-5A7568687263}" srcOrd="0" destOrd="0" presId="urn:microsoft.com/office/officeart/2018/2/layout/IconVerticalSolidList"/>
    <dgm:cxn modelId="{777D43E4-561C-47E9-8342-9FCDBB00D1CB}" type="presOf" srcId="{639E00BC-542A-4836-AC88-64547C00AEAD}" destId="{262F3838-A4F1-499E-94E6-28E04C040F3F}" srcOrd="0" destOrd="0" presId="urn:microsoft.com/office/officeart/2018/2/layout/IconVerticalSolidList"/>
    <dgm:cxn modelId="{74A22FF5-721E-4557-9237-6FCE782B3028}" srcId="{0978A077-3363-4368-AFA4-DEB29BC9DA28}" destId="{C3F3639A-B06D-4780-A9A3-1A3BCD01885F}" srcOrd="1" destOrd="0" parTransId="{40A79AB8-4483-40CE-8D0B-2E895C4A47C0}" sibTransId="{80547B59-3E27-488C-B0E2-02C38E5BE894}"/>
    <dgm:cxn modelId="{4FA39669-0677-4B15-86EF-1453FDB45688}" type="presParOf" srcId="{1480012B-323F-4676-9D38-F431C8010966}" destId="{814967F1-A445-4851-B820-90462FB443C9}" srcOrd="0" destOrd="0" presId="urn:microsoft.com/office/officeart/2018/2/layout/IconVerticalSolidList"/>
    <dgm:cxn modelId="{CA665042-11C1-455C-9E76-8982079AA2F0}" type="presParOf" srcId="{814967F1-A445-4851-B820-90462FB443C9}" destId="{1A7D35B3-262B-412A-BED1-081C6AAFC674}" srcOrd="0" destOrd="0" presId="urn:microsoft.com/office/officeart/2018/2/layout/IconVerticalSolidList"/>
    <dgm:cxn modelId="{84E9D462-3C01-442C-A0BD-FF03201D08FC}" type="presParOf" srcId="{814967F1-A445-4851-B820-90462FB443C9}" destId="{E182878F-1B34-4F04-AAF0-B6FC875DAAC8}" srcOrd="1" destOrd="0" presId="urn:microsoft.com/office/officeart/2018/2/layout/IconVerticalSolidList"/>
    <dgm:cxn modelId="{C9EC942C-C4F1-4993-B120-9E206777DCD0}" type="presParOf" srcId="{814967F1-A445-4851-B820-90462FB443C9}" destId="{075AF17F-9A9E-4F01-90D0-DA293137D084}" srcOrd="2" destOrd="0" presId="urn:microsoft.com/office/officeart/2018/2/layout/IconVerticalSolidList"/>
    <dgm:cxn modelId="{3699B558-A00C-43CB-B492-4BE33E55B8E3}" type="presParOf" srcId="{814967F1-A445-4851-B820-90462FB443C9}" destId="{7769F596-7E01-4D5F-9CAB-4CE892EC08B8}" srcOrd="3" destOrd="0" presId="urn:microsoft.com/office/officeart/2018/2/layout/IconVerticalSolidList"/>
    <dgm:cxn modelId="{9FC3CDD5-EAEB-4155-B32D-22F060DA0EF1}" type="presParOf" srcId="{1480012B-323F-4676-9D38-F431C8010966}" destId="{C2CF2F66-8752-42AA-BF7E-C8AB91AF9B91}" srcOrd="1" destOrd="0" presId="urn:microsoft.com/office/officeart/2018/2/layout/IconVerticalSolidList"/>
    <dgm:cxn modelId="{2BF6EEBC-B12D-4091-B2EC-4790FAD12471}" type="presParOf" srcId="{1480012B-323F-4676-9D38-F431C8010966}" destId="{F9534367-8972-47D5-BA18-9CFF6E7CEC8B}" srcOrd="2" destOrd="0" presId="urn:microsoft.com/office/officeart/2018/2/layout/IconVerticalSolidList"/>
    <dgm:cxn modelId="{A7A1E5DB-B94E-4D4A-9593-E41FCE15E168}" type="presParOf" srcId="{F9534367-8972-47D5-BA18-9CFF6E7CEC8B}" destId="{5855521A-825B-45C6-9945-548C58AD4765}" srcOrd="0" destOrd="0" presId="urn:microsoft.com/office/officeart/2018/2/layout/IconVerticalSolidList"/>
    <dgm:cxn modelId="{552248B7-DC0B-42B8-9E79-F3DB58CD86E4}" type="presParOf" srcId="{F9534367-8972-47D5-BA18-9CFF6E7CEC8B}" destId="{34D5D1A9-7B74-4FAE-B4FA-078326B81A5B}" srcOrd="1" destOrd="0" presId="urn:microsoft.com/office/officeart/2018/2/layout/IconVerticalSolidList"/>
    <dgm:cxn modelId="{0D7F3B98-F1A4-461F-A15A-C0E6E7B082B6}" type="presParOf" srcId="{F9534367-8972-47D5-BA18-9CFF6E7CEC8B}" destId="{63C8100D-E855-4F8A-A54B-F3C3F92E10A9}" srcOrd="2" destOrd="0" presId="urn:microsoft.com/office/officeart/2018/2/layout/IconVerticalSolidList"/>
    <dgm:cxn modelId="{89A72CCA-A818-41EA-A314-EC2AFF7B9903}" type="presParOf" srcId="{F9534367-8972-47D5-BA18-9CFF6E7CEC8B}" destId="{656B566A-0226-4411-87E3-5A7568687263}" srcOrd="3" destOrd="0" presId="urn:microsoft.com/office/officeart/2018/2/layout/IconVerticalSolidList"/>
    <dgm:cxn modelId="{DF379B20-7D5F-43FB-BE5A-6C2C9C240CEE}" type="presParOf" srcId="{1480012B-323F-4676-9D38-F431C8010966}" destId="{B9CBDA36-CFE3-4521-B881-BBC011ABA30D}" srcOrd="3" destOrd="0" presId="urn:microsoft.com/office/officeart/2018/2/layout/IconVerticalSolidList"/>
    <dgm:cxn modelId="{30C8E676-3781-4279-976A-5E3DD66370BF}" type="presParOf" srcId="{1480012B-323F-4676-9D38-F431C8010966}" destId="{9426404A-294C-4AAC-8FB4-92BBDC33D649}" srcOrd="4" destOrd="0" presId="urn:microsoft.com/office/officeart/2018/2/layout/IconVerticalSolidList"/>
    <dgm:cxn modelId="{15DF1864-EFBB-4C6C-8738-071E38CC9985}" type="presParOf" srcId="{9426404A-294C-4AAC-8FB4-92BBDC33D649}" destId="{842B5F01-86FE-4BAF-8584-483C5AEAC02E}" srcOrd="0" destOrd="0" presId="urn:microsoft.com/office/officeart/2018/2/layout/IconVerticalSolidList"/>
    <dgm:cxn modelId="{5926D5C9-C2DF-4199-8432-68C3C3C2688D}" type="presParOf" srcId="{9426404A-294C-4AAC-8FB4-92BBDC33D649}" destId="{7FE12466-E1A8-4874-A4A1-EC52C6335678}" srcOrd="1" destOrd="0" presId="urn:microsoft.com/office/officeart/2018/2/layout/IconVerticalSolidList"/>
    <dgm:cxn modelId="{4C5049D9-84C3-4BCB-A563-E92BDAF5C5EF}" type="presParOf" srcId="{9426404A-294C-4AAC-8FB4-92BBDC33D649}" destId="{73A7FA76-94B4-4ECC-8157-018BDCD5BF3F}" srcOrd="2" destOrd="0" presId="urn:microsoft.com/office/officeart/2018/2/layout/IconVerticalSolidList"/>
    <dgm:cxn modelId="{DDCAD389-19A2-4EE9-BEA0-7AB02A9B1511}" type="presParOf" srcId="{9426404A-294C-4AAC-8FB4-92BBDC33D649}" destId="{262F3838-A4F1-499E-94E6-28E04C040F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E95B681-972C-4F96-ABE8-B99DFEE125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B01808-4524-4151-9738-FE4A761140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dirty="0"/>
            <a:t>DNS Server: </a:t>
          </a:r>
          <a:r>
            <a:rPr lang="es-ES" sz="1800" dirty="0" err="1"/>
            <a:t>memoización</a:t>
          </a:r>
          <a:r>
            <a:rPr lang="es-ES" sz="1800" dirty="0"/>
            <a:t> mejora a 75-80kqueries/s, compresión de etiquetas a 20% </a:t>
          </a:r>
          <a:r>
            <a:rPr lang="es-ES" sz="1800" dirty="0" err="1"/>
            <a:t>speedup</a:t>
          </a:r>
          <a:r>
            <a:rPr lang="es-ES" sz="1800" dirty="0"/>
            <a:t> y no ataques DoS, elimina vulnerabilidades de </a:t>
          </a:r>
          <a:r>
            <a:rPr lang="es-ES" sz="1800" dirty="0" err="1"/>
            <a:t>Bind</a:t>
          </a:r>
          <a:r>
            <a:rPr lang="es-ES" sz="1800" dirty="0"/>
            <a:t> y NSD, tamaño de binario unas 2500 veces menor.</a:t>
          </a:r>
          <a:endParaRPr lang="en-US" sz="1800" dirty="0"/>
        </a:p>
      </dgm:t>
    </dgm:pt>
    <dgm:pt modelId="{5BD91CF1-F2B9-4FF5-92DC-123D62621922}" type="parTrans" cxnId="{DC364B2A-2828-4463-AED4-111B0F7FB735}">
      <dgm:prSet/>
      <dgm:spPr/>
      <dgm:t>
        <a:bodyPr/>
        <a:lstStyle/>
        <a:p>
          <a:endParaRPr lang="en-US"/>
        </a:p>
      </dgm:t>
    </dgm:pt>
    <dgm:pt modelId="{0E340BD6-6ED6-4A1D-AA21-C28E1B18906C}" type="sibTrans" cxnId="{DC364B2A-2828-4463-AED4-111B0F7FB735}">
      <dgm:prSet/>
      <dgm:spPr/>
      <dgm:t>
        <a:bodyPr/>
        <a:lstStyle/>
        <a:p>
          <a:endParaRPr lang="en-US"/>
        </a:p>
      </dgm:t>
    </dgm:pt>
    <dgm:pt modelId="{29D3BFEB-1103-498C-A7F4-8DB7524E7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dirty="0"/>
            <a:t>Web Server Dinámico: “Twitter-</a:t>
          </a:r>
          <a:r>
            <a:rPr lang="es-ES" sz="1800" dirty="0" err="1"/>
            <a:t>like</a:t>
          </a:r>
          <a:r>
            <a:rPr lang="es-ES" sz="1800" dirty="0"/>
            <a:t>”, tiene una base de datos, hace dos llamadas: GET los últimos 100 tweets y POST 1 tweet. Emplea API Block para no emplear I/O Unix. Se evita pasar por Ethernet con un puente local y se envían 1 POST y 9 GET. Linux mantiene ¼ de sesiones y con Apache2 el número de conexiones en todas las configuraciones es peor.</a:t>
          </a:r>
          <a:endParaRPr lang="en-US" sz="1800" dirty="0"/>
        </a:p>
      </dgm:t>
    </dgm:pt>
    <dgm:pt modelId="{E090282A-5DB6-4D7B-876B-E89909868F4C}" type="parTrans" cxnId="{4E917778-15AD-4CAC-A880-880EB7F788A9}">
      <dgm:prSet/>
      <dgm:spPr/>
      <dgm:t>
        <a:bodyPr/>
        <a:lstStyle/>
        <a:p>
          <a:endParaRPr lang="en-US"/>
        </a:p>
      </dgm:t>
    </dgm:pt>
    <dgm:pt modelId="{F0A400B3-812D-4E2B-A5E9-4CC395FD0CE8}" type="sibTrans" cxnId="{4E917778-15AD-4CAC-A880-880EB7F788A9}">
      <dgm:prSet/>
      <dgm:spPr/>
      <dgm:t>
        <a:bodyPr/>
        <a:lstStyle/>
        <a:p>
          <a:endParaRPr lang="en-US"/>
        </a:p>
      </dgm:t>
    </dgm:pt>
    <dgm:pt modelId="{0E208E8B-FD24-494C-9F1A-FB90E78B7AC0}" type="pres">
      <dgm:prSet presAssocID="{8E95B681-972C-4F96-ABE8-B99DFEE12549}" presName="root" presStyleCnt="0">
        <dgm:presLayoutVars>
          <dgm:dir/>
          <dgm:resizeHandles val="exact"/>
        </dgm:presLayoutVars>
      </dgm:prSet>
      <dgm:spPr/>
    </dgm:pt>
    <dgm:pt modelId="{5A53CC60-1265-414F-8449-748C3A9B0255}" type="pres">
      <dgm:prSet presAssocID="{EAB01808-4524-4151-9738-FE4A761140C9}" presName="compNode" presStyleCnt="0"/>
      <dgm:spPr/>
    </dgm:pt>
    <dgm:pt modelId="{9EFB3DCC-FCF2-45F3-886C-91491A315BA1}" type="pres">
      <dgm:prSet presAssocID="{EAB01808-4524-4151-9738-FE4A761140C9}" presName="bgRect" presStyleLbl="bgShp" presStyleIdx="0" presStyleCnt="2" custScaleY="100000" custLinFactNeighborY="-5467"/>
      <dgm:spPr/>
    </dgm:pt>
    <dgm:pt modelId="{D256FDA4-BB06-485A-9D10-46E75C521FD5}" type="pres">
      <dgm:prSet presAssocID="{EAB01808-4524-4151-9738-FE4A761140C9}" presName="iconRect" presStyleLbl="node1" presStyleIdx="0" presStyleCnt="2" custLinFactNeighborY="-81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EE404E01-7D5E-4599-8E53-8B51055951A6}" type="pres">
      <dgm:prSet presAssocID="{EAB01808-4524-4151-9738-FE4A761140C9}" presName="spaceRect" presStyleCnt="0"/>
      <dgm:spPr/>
    </dgm:pt>
    <dgm:pt modelId="{2A4B10B8-BFBA-422B-9011-12AD06BE7C29}" type="pres">
      <dgm:prSet presAssocID="{EAB01808-4524-4151-9738-FE4A761140C9}" presName="parTx" presStyleLbl="revTx" presStyleIdx="0" presStyleCnt="2" custScaleY="97721" custLinFactNeighborX="-2929" custLinFactNeighborY="-122">
        <dgm:presLayoutVars>
          <dgm:chMax val="0"/>
          <dgm:chPref val="0"/>
        </dgm:presLayoutVars>
      </dgm:prSet>
      <dgm:spPr/>
    </dgm:pt>
    <dgm:pt modelId="{53B1016D-1530-4912-8F14-140B16117B44}" type="pres">
      <dgm:prSet presAssocID="{0E340BD6-6ED6-4A1D-AA21-C28E1B18906C}" presName="sibTrans" presStyleCnt="0"/>
      <dgm:spPr/>
    </dgm:pt>
    <dgm:pt modelId="{CD773125-7C0E-49B2-B2CE-BAF5C84F3512}" type="pres">
      <dgm:prSet presAssocID="{29D3BFEB-1103-498C-A7F4-8DB7524E7383}" presName="compNode" presStyleCnt="0"/>
      <dgm:spPr/>
    </dgm:pt>
    <dgm:pt modelId="{6EBFAC52-CE5D-4393-AEAD-5D4A5357A868}" type="pres">
      <dgm:prSet presAssocID="{29D3BFEB-1103-498C-A7F4-8DB7524E7383}" presName="bgRect" presStyleLbl="bgShp" presStyleIdx="1" presStyleCnt="2" custScaleY="121361"/>
      <dgm:spPr/>
    </dgm:pt>
    <dgm:pt modelId="{BBB661C7-3927-4E56-8E64-FC75841FC855}" type="pres">
      <dgm:prSet presAssocID="{29D3BFEB-1103-498C-A7F4-8DB7524E7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9BCEF1-9276-4DD4-A975-76523E4268BB}" type="pres">
      <dgm:prSet presAssocID="{29D3BFEB-1103-498C-A7F4-8DB7524E7383}" presName="spaceRect" presStyleCnt="0"/>
      <dgm:spPr/>
    </dgm:pt>
    <dgm:pt modelId="{F768D61D-456B-4769-86F1-509324CD0F91}" type="pres">
      <dgm:prSet presAssocID="{29D3BFEB-1103-498C-A7F4-8DB7524E738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364B2A-2828-4463-AED4-111B0F7FB735}" srcId="{8E95B681-972C-4F96-ABE8-B99DFEE12549}" destId="{EAB01808-4524-4151-9738-FE4A761140C9}" srcOrd="0" destOrd="0" parTransId="{5BD91CF1-F2B9-4FF5-92DC-123D62621922}" sibTransId="{0E340BD6-6ED6-4A1D-AA21-C28E1B18906C}"/>
    <dgm:cxn modelId="{E5961930-30B9-4A7B-BC82-CA707451C045}" type="presOf" srcId="{8E95B681-972C-4F96-ABE8-B99DFEE12549}" destId="{0E208E8B-FD24-494C-9F1A-FB90E78B7AC0}" srcOrd="0" destOrd="0" presId="urn:microsoft.com/office/officeart/2018/2/layout/IconVerticalSolidList"/>
    <dgm:cxn modelId="{4B1E0046-5A8D-4EBC-BE4F-04DF5EBF7F4C}" type="presOf" srcId="{EAB01808-4524-4151-9738-FE4A761140C9}" destId="{2A4B10B8-BFBA-422B-9011-12AD06BE7C29}" srcOrd="0" destOrd="0" presId="urn:microsoft.com/office/officeart/2018/2/layout/IconVerticalSolidList"/>
    <dgm:cxn modelId="{4E917778-15AD-4CAC-A880-880EB7F788A9}" srcId="{8E95B681-972C-4F96-ABE8-B99DFEE12549}" destId="{29D3BFEB-1103-498C-A7F4-8DB7524E7383}" srcOrd="1" destOrd="0" parTransId="{E090282A-5DB6-4D7B-876B-E89909868F4C}" sibTransId="{F0A400B3-812D-4E2B-A5E9-4CC395FD0CE8}"/>
    <dgm:cxn modelId="{B36C5FFE-A6E1-460A-8289-77A30CAAC564}" type="presOf" srcId="{29D3BFEB-1103-498C-A7F4-8DB7524E7383}" destId="{F768D61D-456B-4769-86F1-509324CD0F91}" srcOrd="0" destOrd="0" presId="urn:microsoft.com/office/officeart/2018/2/layout/IconVerticalSolidList"/>
    <dgm:cxn modelId="{11D7B3AB-E440-401E-BC35-38DC2CF93908}" type="presParOf" srcId="{0E208E8B-FD24-494C-9F1A-FB90E78B7AC0}" destId="{5A53CC60-1265-414F-8449-748C3A9B0255}" srcOrd="0" destOrd="0" presId="urn:microsoft.com/office/officeart/2018/2/layout/IconVerticalSolidList"/>
    <dgm:cxn modelId="{5440B67C-3F23-4632-81E5-96C66E16414A}" type="presParOf" srcId="{5A53CC60-1265-414F-8449-748C3A9B0255}" destId="{9EFB3DCC-FCF2-45F3-886C-91491A315BA1}" srcOrd="0" destOrd="0" presId="urn:microsoft.com/office/officeart/2018/2/layout/IconVerticalSolidList"/>
    <dgm:cxn modelId="{74B9C559-36CC-40F6-A0CD-840ED1572EF6}" type="presParOf" srcId="{5A53CC60-1265-414F-8449-748C3A9B0255}" destId="{D256FDA4-BB06-485A-9D10-46E75C521FD5}" srcOrd="1" destOrd="0" presId="urn:microsoft.com/office/officeart/2018/2/layout/IconVerticalSolidList"/>
    <dgm:cxn modelId="{8235F66F-472D-4B61-AEF1-7A2C66DEBD9D}" type="presParOf" srcId="{5A53CC60-1265-414F-8449-748C3A9B0255}" destId="{EE404E01-7D5E-4599-8E53-8B51055951A6}" srcOrd="2" destOrd="0" presId="urn:microsoft.com/office/officeart/2018/2/layout/IconVerticalSolidList"/>
    <dgm:cxn modelId="{11054259-2DF3-4591-8564-9479AE6C078C}" type="presParOf" srcId="{5A53CC60-1265-414F-8449-748C3A9B0255}" destId="{2A4B10B8-BFBA-422B-9011-12AD06BE7C29}" srcOrd="3" destOrd="0" presId="urn:microsoft.com/office/officeart/2018/2/layout/IconVerticalSolidList"/>
    <dgm:cxn modelId="{FEABF531-D979-4238-965A-B044D98CF85D}" type="presParOf" srcId="{0E208E8B-FD24-494C-9F1A-FB90E78B7AC0}" destId="{53B1016D-1530-4912-8F14-140B16117B44}" srcOrd="1" destOrd="0" presId="urn:microsoft.com/office/officeart/2018/2/layout/IconVerticalSolidList"/>
    <dgm:cxn modelId="{03133C16-297B-4EC4-97AE-B99C6BFFF95B}" type="presParOf" srcId="{0E208E8B-FD24-494C-9F1A-FB90E78B7AC0}" destId="{CD773125-7C0E-49B2-B2CE-BAF5C84F3512}" srcOrd="2" destOrd="0" presId="urn:microsoft.com/office/officeart/2018/2/layout/IconVerticalSolidList"/>
    <dgm:cxn modelId="{CD917C60-42E1-4AEF-B1CA-F38F2D6F005B}" type="presParOf" srcId="{CD773125-7C0E-49B2-B2CE-BAF5C84F3512}" destId="{6EBFAC52-CE5D-4393-AEAD-5D4A5357A868}" srcOrd="0" destOrd="0" presId="urn:microsoft.com/office/officeart/2018/2/layout/IconVerticalSolidList"/>
    <dgm:cxn modelId="{52B8A363-0828-40D6-9676-0C2997D363E7}" type="presParOf" srcId="{CD773125-7C0E-49B2-B2CE-BAF5C84F3512}" destId="{BBB661C7-3927-4E56-8E64-FC75841FC855}" srcOrd="1" destOrd="0" presId="urn:microsoft.com/office/officeart/2018/2/layout/IconVerticalSolidList"/>
    <dgm:cxn modelId="{2351F9E9-6C61-4CC5-8BB0-99E3B67D0869}" type="presParOf" srcId="{CD773125-7C0E-49B2-B2CE-BAF5C84F3512}" destId="{229BCEF1-9276-4DD4-A975-76523E4268BB}" srcOrd="2" destOrd="0" presId="urn:microsoft.com/office/officeart/2018/2/layout/IconVerticalSolidList"/>
    <dgm:cxn modelId="{F01EF5D2-2B7E-4555-BB53-92D53DC19219}" type="presParOf" srcId="{CD773125-7C0E-49B2-B2CE-BAF5C84F3512}" destId="{F768D61D-456B-4769-86F1-509324CD0F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6B5EAA3-269F-418C-B8E9-FDCB3484CD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BFC53A-AAE6-427E-BC5B-8BEA47B1FD04}">
      <dgm:prSet/>
      <dgm:spPr/>
      <dgm:t>
        <a:bodyPr/>
        <a:lstStyle/>
        <a:p>
          <a:r>
            <a:rPr lang="es-ES" dirty="0" err="1"/>
            <a:t>LoC</a:t>
          </a:r>
          <a:r>
            <a:rPr lang="es-ES" dirty="0"/>
            <a:t>: Linux tiene ~ 7 millones después del preprocesado, no se incluyen las líneas de </a:t>
          </a:r>
          <a:r>
            <a:rPr lang="es-ES" dirty="0" err="1"/>
            <a:t>Xen</a:t>
          </a:r>
          <a:r>
            <a:rPr lang="es-ES" dirty="0"/>
            <a:t>. </a:t>
          </a:r>
          <a:r>
            <a:rPr lang="es-ES" dirty="0" err="1"/>
            <a:t>Mirage</a:t>
          </a:r>
          <a:r>
            <a:rPr lang="es-ES" dirty="0"/>
            <a:t> tiene entre 4 y 5 veces menos, no contiene todas las funcionalidades de las aplicaciones C, si se añaden a las librerías se eliminarían las dependencias en tiempo de compilación al no ser utilizadas. </a:t>
          </a:r>
          <a:endParaRPr lang="en-US" dirty="0"/>
        </a:p>
      </dgm:t>
    </dgm:pt>
    <dgm:pt modelId="{047C538B-EC05-408B-8B11-10712047EA95}" type="parTrans" cxnId="{B26AAD8B-F183-4D0F-8C50-2F6217D960B1}">
      <dgm:prSet/>
      <dgm:spPr/>
      <dgm:t>
        <a:bodyPr/>
        <a:lstStyle/>
        <a:p>
          <a:endParaRPr lang="en-US"/>
        </a:p>
      </dgm:t>
    </dgm:pt>
    <dgm:pt modelId="{9F066D49-08D4-415C-8881-0F0061A7F378}" type="sibTrans" cxnId="{B26AAD8B-F183-4D0F-8C50-2F6217D960B1}">
      <dgm:prSet/>
      <dgm:spPr/>
      <dgm:t>
        <a:bodyPr/>
        <a:lstStyle/>
        <a:p>
          <a:endParaRPr lang="en-US"/>
        </a:p>
      </dgm:t>
    </dgm:pt>
    <dgm:pt modelId="{6BD84974-0C92-496E-9DE1-BDBFEDC12E32}">
      <dgm:prSet/>
      <dgm:spPr/>
      <dgm:t>
        <a:bodyPr/>
        <a:lstStyle/>
        <a:p>
          <a:r>
            <a:rPr lang="es-ES" dirty="0"/>
            <a:t>Tamaño de los binarios: compilado estándar con la eliminación por defecto de </a:t>
          </a:r>
          <a:r>
            <a:rPr lang="es-ES" dirty="0" err="1"/>
            <a:t>dead</a:t>
          </a:r>
          <a:r>
            <a:rPr lang="es-ES" dirty="0"/>
            <a:t> code de </a:t>
          </a:r>
          <a:r>
            <a:rPr lang="es-ES" dirty="0" err="1"/>
            <a:t>OCaml</a:t>
          </a:r>
          <a:r>
            <a:rPr lang="es-ES" dirty="0"/>
            <a:t> y con </a:t>
          </a:r>
          <a:r>
            <a:rPr lang="es-ES" dirty="0" err="1"/>
            <a:t>ocamlclean</a:t>
          </a:r>
          <a:r>
            <a:rPr lang="es-ES" dirty="0"/>
            <a:t> que elimina las funciones no referenciadas de los módulos realizando un análisis de los flujos de datos, posible al no tener enlazado dinámico.</a:t>
          </a:r>
          <a:endParaRPr lang="en-US" dirty="0"/>
        </a:p>
      </dgm:t>
    </dgm:pt>
    <dgm:pt modelId="{A9C491EE-3517-4978-8A7C-D1C6D8F4F248}" type="parTrans" cxnId="{9A26C878-B09D-4318-8D1D-66339C2E17E0}">
      <dgm:prSet/>
      <dgm:spPr/>
      <dgm:t>
        <a:bodyPr/>
        <a:lstStyle/>
        <a:p>
          <a:endParaRPr lang="en-US"/>
        </a:p>
      </dgm:t>
    </dgm:pt>
    <dgm:pt modelId="{3F1BE994-E565-450C-87E0-F1A5A44FEDB4}" type="sibTrans" cxnId="{9A26C878-B09D-4318-8D1D-66339C2E17E0}">
      <dgm:prSet/>
      <dgm:spPr/>
      <dgm:t>
        <a:bodyPr/>
        <a:lstStyle/>
        <a:p>
          <a:endParaRPr lang="en-US"/>
        </a:p>
      </dgm:t>
    </dgm:pt>
    <dgm:pt modelId="{948D3E96-C652-447A-BC4C-3187E6AC85DD}" type="pres">
      <dgm:prSet presAssocID="{16B5EAA3-269F-418C-B8E9-FDCB3484CDC5}" presName="linear" presStyleCnt="0">
        <dgm:presLayoutVars>
          <dgm:animLvl val="lvl"/>
          <dgm:resizeHandles val="exact"/>
        </dgm:presLayoutVars>
      </dgm:prSet>
      <dgm:spPr/>
    </dgm:pt>
    <dgm:pt modelId="{43BB929A-D5CF-42CC-A1BA-BD036A80F9C6}" type="pres">
      <dgm:prSet presAssocID="{D2BFC53A-AAE6-427E-BC5B-8BEA47B1FD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254F06-7B4C-4135-957F-322C518D0AE2}" type="pres">
      <dgm:prSet presAssocID="{9F066D49-08D4-415C-8881-0F0061A7F378}" presName="spacer" presStyleCnt="0"/>
      <dgm:spPr/>
    </dgm:pt>
    <dgm:pt modelId="{7B9ECA62-1F45-46D2-883C-83D567A18822}" type="pres">
      <dgm:prSet presAssocID="{6BD84974-0C92-496E-9DE1-BDBFEDC12E3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5067955-A2B4-4A66-80B8-EAF0E90B0C63}" type="presOf" srcId="{D2BFC53A-AAE6-427E-BC5B-8BEA47B1FD04}" destId="{43BB929A-D5CF-42CC-A1BA-BD036A80F9C6}" srcOrd="0" destOrd="0" presId="urn:microsoft.com/office/officeart/2005/8/layout/vList2"/>
    <dgm:cxn modelId="{9A26C878-B09D-4318-8D1D-66339C2E17E0}" srcId="{16B5EAA3-269F-418C-B8E9-FDCB3484CDC5}" destId="{6BD84974-0C92-496E-9DE1-BDBFEDC12E32}" srcOrd="1" destOrd="0" parTransId="{A9C491EE-3517-4978-8A7C-D1C6D8F4F248}" sibTransId="{3F1BE994-E565-450C-87E0-F1A5A44FEDB4}"/>
    <dgm:cxn modelId="{B26AAD8B-F183-4D0F-8C50-2F6217D960B1}" srcId="{16B5EAA3-269F-418C-B8E9-FDCB3484CDC5}" destId="{D2BFC53A-AAE6-427E-BC5B-8BEA47B1FD04}" srcOrd="0" destOrd="0" parTransId="{047C538B-EC05-408B-8B11-10712047EA95}" sibTransId="{9F066D49-08D4-415C-8881-0F0061A7F378}"/>
    <dgm:cxn modelId="{C7B3A0A8-4606-4B23-8CB9-C86A5BE561C7}" type="presOf" srcId="{16B5EAA3-269F-418C-B8E9-FDCB3484CDC5}" destId="{948D3E96-C652-447A-BC4C-3187E6AC85DD}" srcOrd="0" destOrd="0" presId="urn:microsoft.com/office/officeart/2005/8/layout/vList2"/>
    <dgm:cxn modelId="{2ECFFCAF-BABA-4532-A76B-3B6866129000}" type="presOf" srcId="{6BD84974-0C92-496E-9DE1-BDBFEDC12E32}" destId="{7B9ECA62-1F45-46D2-883C-83D567A18822}" srcOrd="0" destOrd="0" presId="urn:microsoft.com/office/officeart/2005/8/layout/vList2"/>
    <dgm:cxn modelId="{6C9EFD42-B9F7-4D39-B2D9-19A138037976}" type="presParOf" srcId="{948D3E96-C652-447A-BC4C-3187E6AC85DD}" destId="{43BB929A-D5CF-42CC-A1BA-BD036A80F9C6}" srcOrd="0" destOrd="0" presId="urn:microsoft.com/office/officeart/2005/8/layout/vList2"/>
    <dgm:cxn modelId="{4E5A78DE-FC54-4197-9387-520B5274A59C}" type="presParOf" srcId="{948D3E96-C652-447A-BC4C-3187E6AC85DD}" destId="{2E254F06-7B4C-4135-957F-322C518D0AE2}" srcOrd="1" destOrd="0" presId="urn:microsoft.com/office/officeart/2005/8/layout/vList2"/>
    <dgm:cxn modelId="{AF20DEAC-E2E6-49B9-BCEC-FD716D38F686}" type="presParOf" srcId="{948D3E96-C652-447A-BC4C-3187E6AC85DD}" destId="{7B9ECA62-1F45-46D2-883C-83D567A1882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E174429-F899-4628-8665-D6730D49D7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30217-C893-41D9-B244-EA25185FE875}">
      <dgm:prSet custT="1"/>
      <dgm:spPr/>
      <dgm:t>
        <a:bodyPr/>
        <a:lstStyle/>
        <a:p>
          <a:r>
            <a:rPr lang="es-ES" sz="2000" dirty="0"/>
            <a:t>Problema: soporte a sistemas </a:t>
          </a:r>
          <a:r>
            <a:rPr lang="es-ES" sz="2000" dirty="0" err="1"/>
            <a:t>legacy</a:t>
          </a:r>
          <a:r>
            <a:rPr lang="es-ES" sz="2000" dirty="0"/>
            <a:t>, reimplementación en un lenguaje no familiar, pero no se puede tener una reescritura completa, necesidad de interfaces funcionales de alto nivel.</a:t>
          </a:r>
          <a:endParaRPr lang="en-US" sz="2000" dirty="0"/>
        </a:p>
      </dgm:t>
    </dgm:pt>
    <dgm:pt modelId="{3823B897-FE4E-4E4F-9B82-73E542848491}" type="parTrans" cxnId="{3587F827-112D-4612-94AD-F7837B5C5378}">
      <dgm:prSet/>
      <dgm:spPr/>
      <dgm:t>
        <a:bodyPr/>
        <a:lstStyle/>
        <a:p>
          <a:endParaRPr lang="en-US" sz="2000"/>
        </a:p>
      </dgm:t>
    </dgm:pt>
    <dgm:pt modelId="{24B6EBA6-DB63-448F-A384-6A28CC46E326}" type="sibTrans" cxnId="{3587F827-112D-4612-94AD-F7837B5C5378}">
      <dgm:prSet/>
      <dgm:spPr/>
      <dgm:t>
        <a:bodyPr/>
        <a:lstStyle/>
        <a:p>
          <a:endParaRPr lang="en-US" sz="2000"/>
        </a:p>
      </dgm:t>
    </dgm:pt>
    <dgm:pt modelId="{EC911D02-9A2A-48A7-B00F-6A602B6ACD86}">
      <dgm:prSet custT="1"/>
      <dgm:spPr/>
      <dgm:t>
        <a:bodyPr/>
        <a:lstStyle/>
        <a:p>
          <a:r>
            <a:rPr lang="es-ES" sz="2000"/>
            <a:t>Modernización: herramientas que toman acercamientos a unikernels traduciendo el código y compilándolo en binarios.</a:t>
          </a:r>
          <a:endParaRPr lang="en-US" sz="2000"/>
        </a:p>
      </dgm:t>
    </dgm:pt>
    <dgm:pt modelId="{8AD74A26-FB6E-4569-9720-FFB179A0C58A}" type="parTrans" cxnId="{3BEA923E-2086-4AC4-B1A6-460288BE092F}">
      <dgm:prSet/>
      <dgm:spPr/>
      <dgm:t>
        <a:bodyPr/>
        <a:lstStyle/>
        <a:p>
          <a:endParaRPr lang="en-US" sz="2000"/>
        </a:p>
      </dgm:t>
    </dgm:pt>
    <dgm:pt modelId="{F8F36884-7545-42C1-874A-D7ED8AA270DE}" type="sibTrans" cxnId="{3BEA923E-2086-4AC4-B1A6-460288BE092F}">
      <dgm:prSet/>
      <dgm:spPr/>
      <dgm:t>
        <a:bodyPr/>
        <a:lstStyle/>
        <a:p>
          <a:endParaRPr lang="en-US" sz="2000"/>
        </a:p>
      </dgm:t>
    </dgm:pt>
    <dgm:pt modelId="{C2166AA0-23AA-4BB2-9BF8-B885DC9E8FC4}">
      <dgm:prSet custT="1"/>
      <dgm:spPr/>
      <dgm:t>
        <a:bodyPr/>
        <a:lstStyle/>
        <a:p>
          <a:r>
            <a:rPr lang="es-ES" sz="2000" dirty="0"/>
            <a:t>Flux </a:t>
          </a:r>
          <a:r>
            <a:rPr lang="es-ES" sz="2000" dirty="0" err="1"/>
            <a:t>OSKit</a:t>
          </a:r>
          <a:r>
            <a:rPr lang="es-ES" sz="2000" dirty="0"/>
            <a:t>: encapsula código existente y lo porta a nuevos sistemas, envuelve los drivers de dispositivos de sistemas, encapsula los procesos en VM únicas para hacer paso de mensajes entre </a:t>
          </a:r>
          <a:r>
            <a:rPr lang="es-ES" sz="2000" dirty="0" err="1"/>
            <a:t>VMs</a:t>
          </a:r>
          <a:r>
            <a:rPr lang="es-ES" sz="2000" dirty="0"/>
            <a:t> con </a:t>
          </a:r>
          <a:r>
            <a:rPr lang="es-ES" sz="2000" dirty="0" err="1"/>
            <a:t>Vchan</a:t>
          </a:r>
          <a:r>
            <a:rPr lang="es-ES" sz="2000" dirty="0"/>
            <a:t>. Camino de despliegue incremental para componentes fiables ya existentes que se usen mientras se introducen nuevos.</a:t>
          </a:r>
          <a:endParaRPr lang="en-US" sz="2000" dirty="0"/>
        </a:p>
      </dgm:t>
    </dgm:pt>
    <dgm:pt modelId="{28C84AF2-0DA2-4665-9A2B-BCE30A8957FE}" type="parTrans" cxnId="{2A4B7E96-603B-4BB8-8C36-D34DE73BF8AB}">
      <dgm:prSet/>
      <dgm:spPr/>
      <dgm:t>
        <a:bodyPr/>
        <a:lstStyle/>
        <a:p>
          <a:endParaRPr lang="en-US" sz="2000"/>
        </a:p>
      </dgm:t>
    </dgm:pt>
    <dgm:pt modelId="{C1D76730-B0C4-4003-A7A7-F11054188729}" type="sibTrans" cxnId="{2A4B7E96-603B-4BB8-8C36-D34DE73BF8AB}">
      <dgm:prSet/>
      <dgm:spPr/>
      <dgm:t>
        <a:bodyPr/>
        <a:lstStyle/>
        <a:p>
          <a:endParaRPr lang="en-US" sz="2000"/>
        </a:p>
      </dgm:t>
    </dgm:pt>
    <dgm:pt modelId="{85F852A6-9A85-494B-85DD-01B2E50DA5C1}" type="pres">
      <dgm:prSet presAssocID="{5E174429-F899-4628-8665-D6730D49D741}" presName="linear" presStyleCnt="0">
        <dgm:presLayoutVars>
          <dgm:animLvl val="lvl"/>
          <dgm:resizeHandles val="exact"/>
        </dgm:presLayoutVars>
      </dgm:prSet>
      <dgm:spPr/>
    </dgm:pt>
    <dgm:pt modelId="{5B453A69-D767-46B6-B211-FF72FA0C2E58}" type="pres">
      <dgm:prSet presAssocID="{D5B30217-C893-41D9-B244-EA25185FE8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DF8954-6FDA-4CFA-AD75-0E0CCB298A79}" type="pres">
      <dgm:prSet presAssocID="{24B6EBA6-DB63-448F-A384-6A28CC46E326}" presName="spacer" presStyleCnt="0"/>
      <dgm:spPr/>
    </dgm:pt>
    <dgm:pt modelId="{710DBC6C-A792-4D2D-95BE-B67DDFF155FF}" type="pres">
      <dgm:prSet presAssocID="{EC911D02-9A2A-48A7-B00F-6A602B6ACD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7BFF1B-DCBA-456F-963E-70C91CB919B3}" type="pres">
      <dgm:prSet presAssocID="{F8F36884-7545-42C1-874A-D7ED8AA270DE}" presName="spacer" presStyleCnt="0"/>
      <dgm:spPr/>
    </dgm:pt>
    <dgm:pt modelId="{3547989E-DE99-4BBB-8695-C5BDD1FD4B4F}" type="pres">
      <dgm:prSet presAssocID="{C2166AA0-23AA-4BB2-9BF8-B885DC9E8FC4}" presName="parentText" presStyleLbl="node1" presStyleIdx="2" presStyleCnt="3" custScaleY="132867">
        <dgm:presLayoutVars>
          <dgm:chMax val="0"/>
          <dgm:bulletEnabled val="1"/>
        </dgm:presLayoutVars>
      </dgm:prSet>
      <dgm:spPr/>
    </dgm:pt>
  </dgm:ptLst>
  <dgm:cxnLst>
    <dgm:cxn modelId="{380D7203-05A6-4F31-BFE0-AD1DDF3C0AF7}" type="presOf" srcId="{C2166AA0-23AA-4BB2-9BF8-B885DC9E8FC4}" destId="{3547989E-DE99-4BBB-8695-C5BDD1FD4B4F}" srcOrd="0" destOrd="0" presId="urn:microsoft.com/office/officeart/2005/8/layout/vList2"/>
    <dgm:cxn modelId="{3587F827-112D-4612-94AD-F7837B5C5378}" srcId="{5E174429-F899-4628-8665-D6730D49D741}" destId="{D5B30217-C893-41D9-B244-EA25185FE875}" srcOrd="0" destOrd="0" parTransId="{3823B897-FE4E-4E4F-9B82-73E542848491}" sibTransId="{24B6EBA6-DB63-448F-A384-6A28CC46E326}"/>
    <dgm:cxn modelId="{2B98EA3A-644A-4F9F-B521-12B930677EC4}" type="presOf" srcId="{5E174429-F899-4628-8665-D6730D49D741}" destId="{85F852A6-9A85-494B-85DD-01B2E50DA5C1}" srcOrd="0" destOrd="0" presId="urn:microsoft.com/office/officeart/2005/8/layout/vList2"/>
    <dgm:cxn modelId="{3BEA923E-2086-4AC4-B1A6-460288BE092F}" srcId="{5E174429-F899-4628-8665-D6730D49D741}" destId="{EC911D02-9A2A-48A7-B00F-6A602B6ACD86}" srcOrd="1" destOrd="0" parTransId="{8AD74A26-FB6E-4569-9720-FFB179A0C58A}" sibTransId="{F8F36884-7545-42C1-874A-D7ED8AA270DE}"/>
    <dgm:cxn modelId="{2A4B7E96-603B-4BB8-8C36-D34DE73BF8AB}" srcId="{5E174429-F899-4628-8665-D6730D49D741}" destId="{C2166AA0-23AA-4BB2-9BF8-B885DC9E8FC4}" srcOrd="2" destOrd="0" parTransId="{28C84AF2-0DA2-4665-9A2B-BCE30A8957FE}" sibTransId="{C1D76730-B0C4-4003-A7A7-F11054188729}"/>
    <dgm:cxn modelId="{55BBFBCF-FE84-4AB0-A089-8C600A86A9E1}" type="presOf" srcId="{D5B30217-C893-41D9-B244-EA25185FE875}" destId="{5B453A69-D767-46B6-B211-FF72FA0C2E58}" srcOrd="0" destOrd="0" presId="urn:microsoft.com/office/officeart/2005/8/layout/vList2"/>
    <dgm:cxn modelId="{355485DD-BC27-44E3-9FE9-92621F623563}" type="presOf" srcId="{EC911D02-9A2A-48A7-B00F-6A602B6ACD86}" destId="{710DBC6C-A792-4D2D-95BE-B67DDFF155FF}" srcOrd="0" destOrd="0" presId="urn:microsoft.com/office/officeart/2005/8/layout/vList2"/>
    <dgm:cxn modelId="{123DEC0D-42EB-442A-9446-DC151821F11F}" type="presParOf" srcId="{85F852A6-9A85-494B-85DD-01B2E50DA5C1}" destId="{5B453A69-D767-46B6-B211-FF72FA0C2E58}" srcOrd="0" destOrd="0" presId="urn:microsoft.com/office/officeart/2005/8/layout/vList2"/>
    <dgm:cxn modelId="{A4948CF8-2186-4D93-AF63-3B60BE0F6F33}" type="presParOf" srcId="{85F852A6-9A85-494B-85DD-01B2E50DA5C1}" destId="{4DDF8954-6FDA-4CFA-AD75-0E0CCB298A79}" srcOrd="1" destOrd="0" presId="urn:microsoft.com/office/officeart/2005/8/layout/vList2"/>
    <dgm:cxn modelId="{9F7F7DF3-F67A-42BA-A416-8774040F3A33}" type="presParOf" srcId="{85F852A6-9A85-494B-85DD-01B2E50DA5C1}" destId="{710DBC6C-A792-4D2D-95BE-B67DDFF155FF}" srcOrd="2" destOrd="0" presId="urn:microsoft.com/office/officeart/2005/8/layout/vList2"/>
    <dgm:cxn modelId="{58FFDA41-C6F3-4EB9-94BA-97FBD181616B}" type="presParOf" srcId="{85F852A6-9A85-494B-85DD-01B2E50DA5C1}" destId="{F37BFF1B-DCBA-456F-963E-70C91CB919B3}" srcOrd="3" destOrd="0" presId="urn:microsoft.com/office/officeart/2005/8/layout/vList2"/>
    <dgm:cxn modelId="{B73A298E-E62D-40F7-B6E8-29C712498274}" type="presParOf" srcId="{85F852A6-9A85-494B-85DD-01B2E50DA5C1}" destId="{3547989E-DE99-4BBB-8695-C5BDD1FD4B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3CAD033-AFFB-45CB-984C-D1A51FD937F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7D56A-9AD2-43EE-A24F-CBB38EFCEC7B}">
      <dgm:prSet custT="1"/>
      <dgm:spPr/>
      <dgm:t>
        <a:bodyPr/>
        <a:lstStyle/>
        <a:p>
          <a:pPr algn="l"/>
          <a:r>
            <a:rPr lang="es-ES" sz="1800" dirty="0" err="1"/>
            <a:t>Posix</a:t>
          </a:r>
          <a:r>
            <a:rPr lang="es-ES" sz="1800" dirty="0"/>
            <a:t>-socket: usa el </a:t>
          </a:r>
          <a:r>
            <a:rPr lang="es-ES" sz="1800" dirty="0" err="1"/>
            <a:t>stack</a:t>
          </a:r>
          <a:r>
            <a:rPr lang="es-ES" sz="1800" dirty="0"/>
            <a:t> de red del </a:t>
          </a:r>
          <a:r>
            <a:rPr lang="es-ES" sz="1800" dirty="0" err="1"/>
            <a:t>kernel</a:t>
          </a:r>
          <a:r>
            <a:rPr lang="es-ES" sz="1800" dirty="0"/>
            <a:t> anfitrión y mapea las claves en ficheros locales, esto es un entorno de desarrollo familiar.</a:t>
          </a:r>
          <a:endParaRPr lang="en-US" sz="1800" dirty="0"/>
        </a:p>
      </dgm:t>
    </dgm:pt>
    <dgm:pt modelId="{CE38432D-AB85-4FCD-9E4E-88918BCF24FF}" type="parTrans" cxnId="{29B337AE-19D6-46FA-9E6E-C4D37E678564}">
      <dgm:prSet/>
      <dgm:spPr/>
      <dgm:t>
        <a:bodyPr/>
        <a:lstStyle/>
        <a:p>
          <a:endParaRPr lang="en-US" sz="1800"/>
        </a:p>
      </dgm:t>
    </dgm:pt>
    <dgm:pt modelId="{69FB13E6-18E3-42B7-9B32-EF699147E0E8}" type="sibTrans" cxnId="{29B337AE-19D6-46FA-9E6E-C4D37E678564}">
      <dgm:prSet/>
      <dgm:spPr/>
      <dgm:t>
        <a:bodyPr/>
        <a:lstStyle/>
        <a:p>
          <a:endParaRPr lang="en-US" sz="1800"/>
        </a:p>
      </dgm:t>
    </dgm:pt>
    <dgm:pt modelId="{B352DB8E-6CDB-4635-B426-5F249CF28316}">
      <dgm:prSet custT="1"/>
      <dgm:spPr/>
      <dgm:t>
        <a:bodyPr/>
        <a:lstStyle/>
        <a:p>
          <a:pPr algn="l"/>
          <a:r>
            <a:rPr lang="es-ES" sz="1800" dirty="0" err="1"/>
            <a:t>Posix-direct</a:t>
          </a:r>
          <a:r>
            <a:rPr lang="es-ES" sz="1800" dirty="0"/>
            <a:t>: enlaza el </a:t>
          </a:r>
          <a:r>
            <a:rPr lang="es-ES" sz="1800" dirty="0" err="1"/>
            <a:t>stack</a:t>
          </a:r>
          <a:r>
            <a:rPr lang="es-ES" sz="1800" dirty="0"/>
            <a:t> de red del </a:t>
          </a:r>
          <a:r>
            <a:rPr lang="es-ES" sz="1800" dirty="0" err="1"/>
            <a:t>unikernel</a:t>
          </a:r>
          <a:r>
            <a:rPr lang="es-ES" sz="1800" dirty="0"/>
            <a:t> y genera un binario de código nativo que usa </a:t>
          </a:r>
          <a:r>
            <a:rPr lang="es-ES" sz="1800" dirty="0" err="1"/>
            <a:t>tuntap</a:t>
          </a:r>
          <a:r>
            <a:rPr lang="es-ES" sz="1800" dirty="0"/>
            <a:t> para el manejo del tráfico Ethernet. Permite probar el </a:t>
          </a:r>
          <a:r>
            <a:rPr lang="es-ES" sz="1800" dirty="0" err="1"/>
            <a:t>unikernel</a:t>
          </a:r>
          <a:r>
            <a:rPr lang="es-ES" sz="1800" dirty="0"/>
            <a:t> con las herramientas de desarrollo Unix, facilitando aislar los bugs.</a:t>
          </a:r>
          <a:endParaRPr lang="en-US" sz="1800" dirty="0"/>
        </a:p>
      </dgm:t>
    </dgm:pt>
    <dgm:pt modelId="{8097299C-9538-42A7-BB6E-FDF1009A51C6}" type="parTrans" cxnId="{B40B41A1-CEC8-4F2A-B984-78343E1D963D}">
      <dgm:prSet/>
      <dgm:spPr/>
      <dgm:t>
        <a:bodyPr/>
        <a:lstStyle/>
        <a:p>
          <a:endParaRPr lang="en-US" sz="1800"/>
        </a:p>
      </dgm:t>
    </dgm:pt>
    <dgm:pt modelId="{3A7CC209-68E8-49B5-9215-CBD5AA11EE0A}" type="sibTrans" cxnId="{B40B41A1-CEC8-4F2A-B984-78343E1D963D}">
      <dgm:prSet/>
      <dgm:spPr/>
      <dgm:t>
        <a:bodyPr/>
        <a:lstStyle/>
        <a:p>
          <a:endParaRPr lang="en-US" sz="1800"/>
        </a:p>
      </dgm:t>
    </dgm:pt>
    <dgm:pt modelId="{8EE703ED-EBA2-41D6-9128-923CBC8C755E}">
      <dgm:prSet custT="1"/>
      <dgm:spPr/>
      <dgm:t>
        <a:bodyPr/>
        <a:lstStyle/>
        <a:p>
          <a:pPr algn="l"/>
          <a:r>
            <a:rPr lang="es-ES" sz="1800" dirty="0" err="1"/>
            <a:t>Xen-direct</a:t>
          </a:r>
          <a:r>
            <a:rPr lang="es-ES" sz="1800" dirty="0"/>
            <a:t>: genera un </a:t>
          </a:r>
          <a:r>
            <a:rPr lang="es-ES" sz="1800" dirty="0" err="1"/>
            <a:t>unikernel</a:t>
          </a:r>
          <a:r>
            <a:rPr lang="es-ES" sz="1800" dirty="0"/>
            <a:t> </a:t>
          </a:r>
          <a:r>
            <a:rPr lang="es-ES" sz="1800" dirty="0" err="1"/>
            <a:t>standalone</a:t>
          </a:r>
          <a:r>
            <a:rPr lang="es-ES" sz="1800" dirty="0"/>
            <a:t>, compilación cruzada del código, se enlaza con los drivers de dispositivos y se elimina el </a:t>
          </a:r>
          <a:r>
            <a:rPr lang="es-ES" sz="1800" dirty="0" err="1"/>
            <a:t>dead</a:t>
          </a:r>
          <a:r>
            <a:rPr lang="es-ES" sz="1800" dirty="0"/>
            <a:t>-code. </a:t>
          </a:r>
          <a:endParaRPr lang="en-US" sz="1800" dirty="0"/>
        </a:p>
      </dgm:t>
    </dgm:pt>
    <dgm:pt modelId="{80CCCCDB-B4A5-49BC-9EE9-B32DE15C0F5D}" type="parTrans" cxnId="{AFDBACBA-27ED-44FA-BE56-2B3C365A06D6}">
      <dgm:prSet/>
      <dgm:spPr/>
      <dgm:t>
        <a:bodyPr/>
        <a:lstStyle/>
        <a:p>
          <a:endParaRPr lang="en-US" sz="1800"/>
        </a:p>
      </dgm:t>
    </dgm:pt>
    <dgm:pt modelId="{9D090CA0-AB8A-46A1-A5AE-0CFC3D7E2291}" type="sibTrans" cxnId="{AFDBACBA-27ED-44FA-BE56-2B3C365A06D6}">
      <dgm:prSet/>
      <dgm:spPr/>
      <dgm:t>
        <a:bodyPr/>
        <a:lstStyle/>
        <a:p>
          <a:endParaRPr lang="en-US" sz="1800"/>
        </a:p>
      </dgm:t>
    </dgm:pt>
    <dgm:pt modelId="{122330A1-A528-4364-934E-C9A32C2FF48A}" type="pres">
      <dgm:prSet presAssocID="{13CAD033-AFFB-45CB-984C-D1A51FD937F4}" presName="outerComposite" presStyleCnt="0">
        <dgm:presLayoutVars>
          <dgm:chMax val="5"/>
          <dgm:dir/>
          <dgm:resizeHandles val="exact"/>
        </dgm:presLayoutVars>
      </dgm:prSet>
      <dgm:spPr/>
    </dgm:pt>
    <dgm:pt modelId="{6D342348-A223-466E-9CCB-2C9BD2652AE1}" type="pres">
      <dgm:prSet presAssocID="{13CAD033-AFFB-45CB-984C-D1A51FD937F4}" presName="dummyMaxCanvas" presStyleCnt="0">
        <dgm:presLayoutVars/>
      </dgm:prSet>
      <dgm:spPr/>
    </dgm:pt>
    <dgm:pt modelId="{EB27FA69-63F4-4FC0-9F01-BD090C128359}" type="pres">
      <dgm:prSet presAssocID="{13CAD033-AFFB-45CB-984C-D1A51FD937F4}" presName="ThreeNodes_1" presStyleLbl="node1" presStyleIdx="0" presStyleCnt="3">
        <dgm:presLayoutVars>
          <dgm:bulletEnabled val="1"/>
        </dgm:presLayoutVars>
      </dgm:prSet>
      <dgm:spPr/>
    </dgm:pt>
    <dgm:pt modelId="{1627D220-EE94-41A7-88A9-280F0BA3A860}" type="pres">
      <dgm:prSet presAssocID="{13CAD033-AFFB-45CB-984C-D1A51FD937F4}" presName="ThreeNodes_2" presStyleLbl="node1" presStyleIdx="1" presStyleCnt="3" custScaleX="105815" custScaleY="121755">
        <dgm:presLayoutVars>
          <dgm:bulletEnabled val="1"/>
        </dgm:presLayoutVars>
      </dgm:prSet>
      <dgm:spPr/>
    </dgm:pt>
    <dgm:pt modelId="{A3469850-4F21-4027-AE93-0E82421D1583}" type="pres">
      <dgm:prSet presAssocID="{13CAD033-AFFB-45CB-984C-D1A51FD937F4}" presName="ThreeNodes_3" presStyleLbl="node1" presStyleIdx="2" presStyleCnt="3" custScaleX="105133">
        <dgm:presLayoutVars>
          <dgm:bulletEnabled val="1"/>
        </dgm:presLayoutVars>
      </dgm:prSet>
      <dgm:spPr/>
    </dgm:pt>
    <dgm:pt modelId="{F56CD82D-305C-4887-8BFE-442DDC55962C}" type="pres">
      <dgm:prSet presAssocID="{13CAD033-AFFB-45CB-984C-D1A51FD937F4}" presName="ThreeConn_1-2" presStyleLbl="fgAccFollowNode1" presStyleIdx="0" presStyleCnt="2">
        <dgm:presLayoutVars>
          <dgm:bulletEnabled val="1"/>
        </dgm:presLayoutVars>
      </dgm:prSet>
      <dgm:spPr/>
    </dgm:pt>
    <dgm:pt modelId="{DF0C64EE-F573-4C3C-B6E2-ED1DCC68D78A}" type="pres">
      <dgm:prSet presAssocID="{13CAD033-AFFB-45CB-984C-D1A51FD937F4}" presName="ThreeConn_2-3" presStyleLbl="fgAccFollowNode1" presStyleIdx="1" presStyleCnt="2">
        <dgm:presLayoutVars>
          <dgm:bulletEnabled val="1"/>
        </dgm:presLayoutVars>
      </dgm:prSet>
      <dgm:spPr/>
    </dgm:pt>
    <dgm:pt modelId="{CC4412E4-05F0-42C2-8406-2FD9739A34BC}" type="pres">
      <dgm:prSet presAssocID="{13CAD033-AFFB-45CB-984C-D1A51FD937F4}" presName="ThreeNodes_1_text" presStyleLbl="node1" presStyleIdx="2" presStyleCnt="3">
        <dgm:presLayoutVars>
          <dgm:bulletEnabled val="1"/>
        </dgm:presLayoutVars>
      </dgm:prSet>
      <dgm:spPr/>
    </dgm:pt>
    <dgm:pt modelId="{26436A32-3E2D-4EA4-A2ED-CB10BB041F4F}" type="pres">
      <dgm:prSet presAssocID="{13CAD033-AFFB-45CB-984C-D1A51FD937F4}" presName="ThreeNodes_2_text" presStyleLbl="node1" presStyleIdx="2" presStyleCnt="3">
        <dgm:presLayoutVars>
          <dgm:bulletEnabled val="1"/>
        </dgm:presLayoutVars>
      </dgm:prSet>
      <dgm:spPr/>
    </dgm:pt>
    <dgm:pt modelId="{4541B4B1-3C87-4204-AD68-087F6AF19DD6}" type="pres">
      <dgm:prSet presAssocID="{13CAD033-AFFB-45CB-984C-D1A51FD937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0CA6503-7043-4BD1-A03D-FCD523899D60}" type="presOf" srcId="{B352DB8E-6CDB-4635-B426-5F249CF28316}" destId="{1627D220-EE94-41A7-88A9-280F0BA3A860}" srcOrd="0" destOrd="0" presId="urn:microsoft.com/office/officeart/2005/8/layout/vProcess5"/>
    <dgm:cxn modelId="{3B885F1B-9CFB-4703-B9E8-4D5E04A5DFFE}" type="presOf" srcId="{13CAD033-AFFB-45CB-984C-D1A51FD937F4}" destId="{122330A1-A528-4364-934E-C9A32C2FF48A}" srcOrd="0" destOrd="0" presId="urn:microsoft.com/office/officeart/2005/8/layout/vProcess5"/>
    <dgm:cxn modelId="{0F145C21-C41A-43E4-9C2E-C908D64CB96F}" type="presOf" srcId="{69FB13E6-18E3-42B7-9B32-EF699147E0E8}" destId="{F56CD82D-305C-4887-8BFE-442DDC55962C}" srcOrd="0" destOrd="0" presId="urn:microsoft.com/office/officeart/2005/8/layout/vProcess5"/>
    <dgm:cxn modelId="{E234502E-832D-49DC-9043-54ACD60B390B}" type="presOf" srcId="{3E87D56A-9AD2-43EE-A24F-CBB38EFCEC7B}" destId="{CC4412E4-05F0-42C2-8406-2FD9739A34BC}" srcOrd="1" destOrd="0" presId="urn:microsoft.com/office/officeart/2005/8/layout/vProcess5"/>
    <dgm:cxn modelId="{2D588481-5452-4610-AF14-6584D66A323B}" type="presOf" srcId="{3E87D56A-9AD2-43EE-A24F-CBB38EFCEC7B}" destId="{EB27FA69-63F4-4FC0-9F01-BD090C128359}" srcOrd="0" destOrd="0" presId="urn:microsoft.com/office/officeart/2005/8/layout/vProcess5"/>
    <dgm:cxn modelId="{85A1EB91-4516-475D-8026-95BE5344AC35}" type="presOf" srcId="{8EE703ED-EBA2-41D6-9128-923CBC8C755E}" destId="{4541B4B1-3C87-4204-AD68-087F6AF19DD6}" srcOrd="1" destOrd="0" presId="urn:microsoft.com/office/officeart/2005/8/layout/vProcess5"/>
    <dgm:cxn modelId="{B40B41A1-CEC8-4F2A-B984-78343E1D963D}" srcId="{13CAD033-AFFB-45CB-984C-D1A51FD937F4}" destId="{B352DB8E-6CDB-4635-B426-5F249CF28316}" srcOrd="1" destOrd="0" parTransId="{8097299C-9538-42A7-BB6E-FDF1009A51C6}" sibTransId="{3A7CC209-68E8-49B5-9215-CBD5AA11EE0A}"/>
    <dgm:cxn modelId="{29B337AE-19D6-46FA-9E6E-C4D37E678564}" srcId="{13CAD033-AFFB-45CB-984C-D1A51FD937F4}" destId="{3E87D56A-9AD2-43EE-A24F-CBB38EFCEC7B}" srcOrd="0" destOrd="0" parTransId="{CE38432D-AB85-4FCD-9E4E-88918BCF24FF}" sibTransId="{69FB13E6-18E3-42B7-9B32-EF699147E0E8}"/>
    <dgm:cxn modelId="{F9A4DEB1-8594-4ED8-83D1-230B66B09681}" type="presOf" srcId="{B352DB8E-6CDB-4635-B426-5F249CF28316}" destId="{26436A32-3E2D-4EA4-A2ED-CB10BB041F4F}" srcOrd="1" destOrd="0" presId="urn:microsoft.com/office/officeart/2005/8/layout/vProcess5"/>
    <dgm:cxn modelId="{AFDBACBA-27ED-44FA-BE56-2B3C365A06D6}" srcId="{13CAD033-AFFB-45CB-984C-D1A51FD937F4}" destId="{8EE703ED-EBA2-41D6-9128-923CBC8C755E}" srcOrd="2" destOrd="0" parTransId="{80CCCCDB-B4A5-49BC-9EE9-B32DE15C0F5D}" sibTransId="{9D090CA0-AB8A-46A1-A5AE-0CFC3D7E2291}"/>
    <dgm:cxn modelId="{CE809EC1-EF38-4CDF-AE0C-6921B2D77954}" type="presOf" srcId="{3A7CC209-68E8-49B5-9215-CBD5AA11EE0A}" destId="{DF0C64EE-F573-4C3C-B6E2-ED1DCC68D78A}" srcOrd="0" destOrd="0" presId="urn:microsoft.com/office/officeart/2005/8/layout/vProcess5"/>
    <dgm:cxn modelId="{C5EE6CE0-1E52-4CF2-9BA0-2A9D400C46AD}" type="presOf" srcId="{8EE703ED-EBA2-41D6-9128-923CBC8C755E}" destId="{A3469850-4F21-4027-AE93-0E82421D1583}" srcOrd="0" destOrd="0" presId="urn:microsoft.com/office/officeart/2005/8/layout/vProcess5"/>
    <dgm:cxn modelId="{6475B036-D074-4B89-915B-BF7A573F1BB1}" type="presParOf" srcId="{122330A1-A528-4364-934E-C9A32C2FF48A}" destId="{6D342348-A223-466E-9CCB-2C9BD2652AE1}" srcOrd="0" destOrd="0" presId="urn:microsoft.com/office/officeart/2005/8/layout/vProcess5"/>
    <dgm:cxn modelId="{D178FCDB-102C-4CAB-8F6F-8CF5E7812498}" type="presParOf" srcId="{122330A1-A528-4364-934E-C9A32C2FF48A}" destId="{EB27FA69-63F4-4FC0-9F01-BD090C128359}" srcOrd="1" destOrd="0" presId="urn:microsoft.com/office/officeart/2005/8/layout/vProcess5"/>
    <dgm:cxn modelId="{2C578C53-8EC3-4BD9-9869-32DE0F954DC3}" type="presParOf" srcId="{122330A1-A528-4364-934E-C9A32C2FF48A}" destId="{1627D220-EE94-41A7-88A9-280F0BA3A860}" srcOrd="2" destOrd="0" presId="urn:microsoft.com/office/officeart/2005/8/layout/vProcess5"/>
    <dgm:cxn modelId="{083E360E-CE6B-4193-8570-A996DAB96C21}" type="presParOf" srcId="{122330A1-A528-4364-934E-C9A32C2FF48A}" destId="{A3469850-4F21-4027-AE93-0E82421D1583}" srcOrd="3" destOrd="0" presId="urn:microsoft.com/office/officeart/2005/8/layout/vProcess5"/>
    <dgm:cxn modelId="{11FC104B-1852-46A2-A122-1C16AD5E8F3B}" type="presParOf" srcId="{122330A1-A528-4364-934E-C9A32C2FF48A}" destId="{F56CD82D-305C-4887-8BFE-442DDC55962C}" srcOrd="4" destOrd="0" presId="urn:microsoft.com/office/officeart/2005/8/layout/vProcess5"/>
    <dgm:cxn modelId="{8B2B69E6-D711-49B0-87CC-6720CDB51DA0}" type="presParOf" srcId="{122330A1-A528-4364-934E-C9A32C2FF48A}" destId="{DF0C64EE-F573-4C3C-B6E2-ED1DCC68D78A}" srcOrd="5" destOrd="0" presId="urn:microsoft.com/office/officeart/2005/8/layout/vProcess5"/>
    <dgm:cxn modelId="{64A958D3-6D46-469B-8530-0B773BF2E12A}" type="presParOf" srcId="{122330A1-A528-4364-934E-C9A32C2FF48A}" destId="{CC4412E4-05F0-42C2-8406-2FD9739A34BC}" srcOrd="6" destOrd="0" presId="urn:microsoft.com/office/officeart/2005/8/layout/vProcess5"/>
    <dgm:cxn modelId="{0795111D-C6FB-4A05-A859-7B4BF21E6E17}" type="presParOf" srcId="{122330A1-A528-4364-934E-C9A32C2FF48A}" destId="{26436A32-3E2D-4EA4-A2ED-CB10BB041F4F}" srcOrd="7" destOrd="0" presId="urn:microsoft.com/office/officeart/2005/8/layout/vProcess5"/>
    <dgm:cxn modelId="{538850B4-134B-414F-AF73-7DE3CCF2FB63}" type="presParOf" srcId="{122330A1-A528-4364-934E-C9A32C2FF48A}" destId="{4541B4B1-3C87-4204-AD68-087F6AF19D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431B3A1-089F-4A3A-96A9-8377891FB6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78EEE0-C17A-491D-8B85-7EC61C121D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dirty="0"/>
            <a:t>Puntos fuertes:</a:t>
          </a:r>
          <a:endParaRPr lang="en-US" sz="1800" dirty="0"/>
        </a:p>
      </dgm:t>
    </dgm:pt>
    <dgm:pt modelId="{A1CF94DB-E5C4-4F68-904D-77E2B2DCDD23}" type="parTrans" cxnId="{BCD8CB36-BFEC-4FF6-8C7A-FD884BADBDE1}">
      <dgm:prSet/>
      <dgm:spPr/>
      <dgm:t>
        <a:bodyPr/>
        <a:lstStyle/>
        <a:p>
          <a:endParaRPr lang="en-US"/>
        </a:p>
      </dgm:t>
    </dgm:pt>
    <dgm:pt modelId="{09146F1C-50F1-47DF-B372-3C3793BF905A}" type="sibTrans" cxnId="{BCD8CB36-BFEC-4FF6-8C7A-FD884BADBDE1}">
      <dgm:prSet/>
      <dgm:spPr/>
      <dgm:t>
        <a:bodyPr/>
        <a:lstStyle/>
        <a:p>
          <a:endParaRPr lang="en-US"/>
        </a:p>
      </dgm:t>
    </dgm:pt>
    <dgm:pt modelId="{2E12BDA2-3A66-4ACD-B9F7-EFCA60B8EA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/>
            <a:t>Concepto innovador: </a:t>
          </a:r>
          <a:r>
            <a:rPr lang="es-ES" sz="1400" dirty="0" err="1"/>
            <a:t>unikernels</a:t>
          </a:r>
          <a:r>
            <a:rPr lang="es-ES" sz="1400" dirty="0"/>
            <a:t> como una imagen del sistema operativo ligera y especializada, con potencial para desafíos del </a:t>
          </a:r>
          <a:r>
            <a:rPr lang="es-ES" sz="1400" dirty="0" err="1"/>
            <a:t>cloud</a:t>
          </a:r>
          <a:r>
            <a:rPr lang="es-ES" sz="1400" dirty="0"/>
            <a:t>.</a:t>
          </a:r>
          <a:endParaRPr lang="en-US" sz="1400" dirty="0"/>
        </a:p>
      </dgm:t>
    </dgm:pt>
    <dgm:pt modelId="{DDA4C2EB-37F1-4539-A1E5-28B5EF5DC95C}" type="parTrans" cxnId="{2FD06AAF-7726-4A71-BA7F-0D35541D5B11}">
      <dgm:prSet/>
      <dgm:spPr/>
      <dgm:t>
        <a:bodyPr/>
        <a:lstStyle/>
        <a:p>
          <a:endParaRPr lang="en-US"/>
        </a:p>
      </dgm:t>
    </dgm:pt>
    <dgm:pt modelId="{6FC0546C-BC9E-43EB-81B1-89569F453C6D}" type="sibTrans" cxnId="{2FD06AAF-7726-4A71-BA7F-0D35541D5B11}">
      <dgm:prSet/>
      <dgm:spPr/>
      <dgm:t>
        <a:bodyPr/>
        <a:lstStyle/>
        <a:p>
          <a:endParaRPr lang="en-US"/>
        </a:p>
      </dgm:t>
    </dgm:pt>
    <dgm:pt modelId="{DF48C22C-A1E5-4348-AB7C-CE3CAFD114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/>
            <a:t>Eficiencia de recursos: punto clave, mejor utilización de los recursos, ajustándolo a lo necesario en entornos </a:t>
          </a:r>
          <a:r>
            <a:rPr lang="es-ES" sz="1400" dirty="0" err="1"/>
            <a:t>cloud</a:t>
          </a:r>
          <a:r>
            <a:rPr lang="es-ES" sz="1400" dirty="0"/>
            <a:t>.</a:t>
          </a:r>
          <a:endParaRPr lang="en-US" sz="1400" dirty="0"/>
        </a:p>
      </dgm:t>
    </dgm:pt>
    <dgm:pt modelId="{25FEA18E-B30A-4589-9870-023A04485AC3}" type="parTrans" cxnId="{4AF742CF-E520-4A89-8CC1-4E2052E3E46E}">
      <dgm:prSet/>
      <dgm:spPr/>
      <dgm:t>
        <a:bodyPr/>
        <a:lstStyle/>
        <a:p>
          <a:endParaRPr lang="en-US"/>
        </a:p>
      </dgm:t>
    </dgm:pt>
    <dgm:pt modelId="{846F8424-05A1-42B2-AE16-3E711078912C}" type="sibTrans" cxnId="{4AF742CF-E520-4A89-8CC1-4E2052E3E46E}">
      <dgm:prSet/>
      <dgm:spPr/>
      <dgm:t>
        <a:bodyPr/>
        <a:lstStyle/>
        <a:p>
          <a:endParaRPr lang="en-US"/>
        </a:p>
      </dgm:t>
    </dgm:pt>
    <dgm:pt modelId="{13E83392-CBCD-4680-8F80-9F8DC1C5A0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/>
            <a:t>Beneficios de seguridad: menos ataques de superficie y complejidad del sistema, reduce </a:t>
          </a:r>
          <a:r>
            <a:rPr lang="es-ES" sz="1400" dirty="0" err="1"/>
            <a:t>LoC</a:t>
          </a:r>
          <a:r>
            <a:rPr lang="es-ES" sz="1400" dirty="0"/>
            <a:t> y probabilidad de bugs.</a:t>
          </a:r>
          <a:endParaRPr lang="en-US" sz="1400" dirty="0"/>
        </a:p>
      </dgm:t>
    </dgm:pt>
    <dgm:pt modelId="{10E67976-47C2-44CE-B6E6-9B2AEE0F6062}" type="parTrans" cxnId="{F1B06F3D-FF3D-4369-BAFC-62DDCCEF88FA}">
      <dgm:prSet/>
      <dgm:spPr/>
      <dgm:t>
        <a:bodyPr/>
        <a:lstStyle/>
        <a:p>
          <a:endParaRPr lang="en-US"/>
        </a:p>
      </dgm:t>
    </dgm:pt>
    <dgm:pt modelId="{47F77713-5190-479F-99B2-D534C047F7A5}" type="sibTrans" cxnId="{F1B06F3D-FF3D-4369-BAFC-62DDCCEF88FA}">
      <dgm:prSet/>
      <dgm:spPr/>
      <dgm:t>
        <a:bodyPr/>
        <a:lstStyle/>
        <a:p>
          <a:endParaRPr lang="en-US"/>
        </a:p>
      </dgm:t>
    </dgm:pt>
    <dgm:pt modelId="{21EB01C3-AD48-4364-BEAB-BCBC99F2AA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/>
            <a:t>Optimizaciones de rendimiento: compara con SO tradicionales, mejora en rendimiento, sobre todo en determinadas aplicaciones.</a:t>
          </a:r>
          <a:endParaRPr lang="en-US" sz="1400" dirty="0"/>
        </a:p>
      </dgm:t>
    </dgm:pt>
    <dgm:pt modelId="{5EAAD83C-8A8E-456B-8000-4C4BE3DF6BAF}" type="parTrans" cxnId="{CED9BECE-CD3B-4568-BE44-DED39E1D8363}">
      <dgm:prSet/>
      <dgm:spPr/>
      <dgm:t>
        <a:bodyPr/>
        <a:lstStyle/>
        <a:p>
          <a:endParaRPr lang="en-US"/>
        </a:p>
      </dgm:t>
    </dgm:pt>
    <dgm:pt modelId="{2878C82B-1655-4E6B-A8ED-E9C9310B79A8}" type="sibTrans" cxnId="{CED9BECE-CD3B-4568-BE44-DED39E1D8363}">
      <dgm:prSet/>
      <dgm:spPr/>
      <dgm:t>
        <a:bodyPr/>
        <a:lstStyle/>
        <a:p>
          <a:endParaRPr lang="en-US"/>
        </a:p>
      </dgm:t>
    </dgm:pt>
    <dgm:pt modelId="{CB8F174D-0148-4470-B106-1FF7A3C26B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/>
            <a:t>Ejemplos de casos de uso: ciertos ejemplos de uso de la aplicación efectiva de los </a:t>
          </a:r>
          <a:r>
            <a:rPr lang="es-ES" sz="1400" dirty="0" err="1"/>
            <a:t>unikernels</a:t>
          </a:r>
          <a:r>
            <a:rPr lang="es-ES" sz="1400" dirty="0"/>
            <a:t> como web servers, DNS o red.</a:t>
          </a:r>
          <a:endParaRPr lang="en-US" sz="1400" dirty="0"/>
        </a:p>
      </dgm:t>
    </dgm:pt>
    <dgm:pt modelId="{B8B84EC6-BED5-4987-B964-06DE1DCBDC1D}" type="parTrans" cxnId="{6F63A2B6-F7DE-450D-B925-6A3683D3C82C}">
      <dgm:prSet/>
      <dgm:spPr/>
      <dgm:t>
        <a:bodyPr/>
        <a:lstStyle/>
        <a:p>
          <a:endParaRPr lang="en-US"/>
        </a:p>
      </dgm:t>
    </dgm:pt>
    <dgm:pt modelId="{74AD6A76-0939-45C9-A8DC-47F99FAA6366}" type="sibTrans" cxnId="{6F63A2B6-F7DE-450D-B925-6A3683D3C82C}">
      <dgm:prSet/>
      <dgm:spPr/>
      <dgm:t>
        <a:bodyPr/>
        <a:lstStyle/>
        <a:p>
          <a:endParaRPr lang="en-US"/>
        </a:p>
      </dgm:t>
    </dgm:pt>
    <dgm:pt modelId="{6A8A5F4A-4884-4D61-A466-B7768763FD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dirty="0"/>
            <a:t>Puntos débiles:</a:t>
          </a:r>
          <a:endParaRPr lang="en-US" sz="1800" dirty="0"/>
        </a:p>
      </dgm:t>
    </dgm:pt>
    <dgm:pt modelId="{3B6134D0-9291-46AF-86CC-229C84FF9FD2}" type="parTrans" cxnId="{23926598-6279-4960-86CB-41361D551AE9}">
      <dgm:prSet/>
      <dgm:spPr/>
      <dgm:t>
        <a:bodyPr/>
        <a:lstStyle/>
        <a:p>
          <a:endParaRPr lang="en-US"/>
        </a:p>
      </dgm:t>
    </dgm:pt>
    <dgm:pt modelId="{C66A93AC-0816-4430-B2ED-9264C9543A48}" type="sibTrans" cxnId="{23926598-6279-4960-86CB-41361D551AE9}">
      <dgm:prSet/>
      <dgm:spPr/>
      <dgm:t>
        <a:bodyPr/>
        <a:lstStyle/>
        <a:p>
          <a:endParaRPr lang="en-US"/>
        </a:p>
      </dgm:t>
    </dgm:pt>
    <dgm:pt modelId="{93F3ACD9-D5B3-4FC5-AF92-04A214993F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/>
            <a:t>Guía práctica limitada: conceptos y potenciales beneficios, no se indica la creación y el desarrollo de los </a:t>
          </a:r>
          <a:r>
            <a:rPr lang="es-ES" sz="1400" dirty="0" err="1"/>
            <a:t>unikernels</a:t>
          </a:r>
          <a:r>
            <a:rPr lang="es-ES" sz="1400" dirty="0"/>
            <a:t> en escenarios reales, únicamente unos </a:t>
          </a:r>
          <a:r>
            <a:rPr lang="es-ES" sz="1400" dirty="0" err="1"/>
            <a:t>benchmarks</a:t>
          </a:r>
          <a:r>
            <a:rPr lang="es-ES" sz="1400" dirty="0"/>
            <a:t> y los pasos para el desarrollo. Estaría bien completar con información de rendimiento en entornos </a:t>
          </a:r>
          <a:r>
            <a:rPr lang="es-ES" sz="1400" dirty="0" err="1"/>
            <a:t>cloud</a:t>
          </a:r>
          <a:r>
            <a:rPr lang="es-ES" sz="1400" dirty="0"/>
            <a:t> reales desplegados.</a:t>
          </a:r>
          <a:endParaRPr lang="en-US" sz="1400" dirty="0"/>
        </a:p>
      </dgm:t>
    </dgm:pt>
    <dgm:pt modelId="{A9A594DC-4048-46F5-9070-5B201A6B6467}" type="parTrans" cxnId="{C4D46CC5-29C1-4A1D-ADE4-F238FF13617A}">
      <dgm:prSet/>
      <dgm:spPr/>
      <dgm:t>
        <a:bodyPr/>
        <a:lstStyle/>
        <a:p>
          <a:endParaRPr lang="en-US"/>
        </a:p>
      </dgm:t>
    </dgm:pt>
    <dgm:pt modelId="{1D5E0858-26B5-4F28-A5DA-640DBC521F85}" type="sibTrans" cxnId="{C4D46CC5-29C1-4A1D-ADE4-F238FF13617A}">
      <dgm:prSet/>
      <dgm:spPr/>
      <dgm:t>
        <a:bodyPr/>
        <a:lstStyle/>
        <a:p>
          <a:endParaRPr lang="en-US"/>
        </a:p>
      </dgm:t>
    </dgm:pt>
    <dgm:pt modelId="{5CFD9431-6692-4CA9-98D7-906C492ECB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 dirty="0"/>
            <a:t>Estado actual del campo: se publicó en 2013, el campo de </a:t>
          </a:r>
          <a:r>
            <a:rPr lang="es-ES" sz="1400" dirty="0" err="1"/>
            <a:t>unikernels</a:t>
          </a:r>
          <a:r>
            <a:rPr lang="es-ES" sz="1400" dirty="0"/>
            <a:t> ha evolucionado, considerando la antigüedad del artículo se podrían completar con muchos otros detalles hoy en día, pero sigue siendo relevante a día de hoy por los conceptos introducidos.</a:t>
          </a:r>
          <a:endParaRPr lang="en-US" sz="1400" dirty="0"/>
        </a:p>
      </dgm:t>
    </dgm:pt>
    <dgm:pt modelId="{92220A9A-90AC-4ABF-BCCD-A2E5C3275A96}" type="parTrans" cxnId="{2F343A01-E342-4596-8AE8-6680EA607E3A}">
      <dgm:prSet/>
      <dgm:spPr/>
      <dgm:t>
        <a:bodyPr/>
        <a:lstStyle/>
        <a:p>
          <a:endParaRPr lang="en-US"/>
        </a:p>
      </dgm:t>
    </dgm:pt>
    <dgm:pt modelId="{3B240CCA-6F1D-4A72-980A-F229AA6F145F}" type="sibTrans" cxnId="{2F343A01-E342-4596-8AE8-6680EA607E3A}">
      <dgm:prSet/>
      <dgm:spPr/>
      <dgm:t>
        <a:bodyPr/>
        <a:lstStyle/>
        <a:p>
          <a:endParaRPr lang="en-US"/>
        </a:p>
      </dgm:t>
    </dgm:pt>
    <dgm:pt modelId="{B477C5F5-90B0-4A90-AECF-298053404A2B}" type="pres">
      <dgm:prSet presAssocID="{A431B3A1-089F-4A3A-96A9-8377891FB663}" presName="root" presStyleCnt="0">
        <dgm:presLayoutVars>
          <dgm:dir/>
          <dgm:resizeHandles val="exact"/>
        </dgm:presLayoutVars>
      </dgm:prSet>
      <dgm:spPr/>
    </dgm:pt>
    <dgm:pt modelId="{B96F5565-A59B-491B-A561-98C2F8F5EE0C}" type="pres">
      <dgm:prSet presAssocID="{0678EEE0-C17A-491D-8B85-7EC61C121DF1}" presName="compNode" presStyleCnt="0"/>
      <dgm:spPr/>
    </dgm:pt>
    <dgm:pt modelId="{75E4DA92-B487-4E53-91F5-3CA15666EA69}" type="pres">
      <dgm:prSet presAssocID="{0678EEE0-C17A-491D-8B85-7EC61C121DF1}" presName="bgRect" presStyleLbl="bgShp" presStyleIdx="0" presStyleCnt="2" custScaleY="226201" custLinFactNeighborX="9491"/>
      <dgm:spPr/>
    </dgm:pt>
    <dgm:pt modelId="{C32CEE0A-DCCB-426C-BAF2-3D8344EE6F18}" type="pres">
      <dgm:prSet presAssocID="{0678EEE0-C17A-491D-8B85-7EC61C121DF1}" presName="iconRect" presStyleLbl="node1" presStyleIdx="0" presStyleCnt="2" custLinFactX="5690" custLinFactNeighborX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F505B8A5-1E1E-4376-8BCC-49CBD9487DF9}" type="pres">
      <dgm:prSet presAssocID="{0678EEE0-C17A-491D-8B85-7EC61C121DF1}" presName="spaceRect" presStyleCnt="0"/>
      <dgm:spPr/>
    </dgm:pt>
    <dgm:pt modelId="{5BCA5B67-E1C9-4123-A08D-6CFF81C23113}" type="pres">
      <dgm:prSet presAssocID="{0678EEE0-C17A-491D-8B85-7EC61C121DF1}" presName="parTx" presStyleLbl="revTx" presStyleIdx="0" presStyleCnt="4" custScaleY="53324" custLinFactY="-33191" custLinFactNeighborX="1547" custLinFactNeighborY="-100000">
        <dgm:presLayoutVars>
          <dgm:chMax val="0"/>
          <dgm:chPref val="0"/>
        </dgm:presLayoutVars>
      </dgm:prSet>
      <dgm:spPr/>
    </dgm:pt>
    <dgm:pt modelId="{E70B1324-618B-4052-9DD3-1D9C8DB444B4}" type="pres">
      <dgm:prSet presAssocID="{0678EEE0-C17A-491D-8B85-7EC61C121DF1}" presName="desTx" presStyleLbl="revTx" presStyleIdx="1" presStyleCnt="4" custScaleX="234057" custLinFactNeighborX="-40980" custLinFactNeighborY="10422">
        <dgm:presLayoutVars/>
      </dgm:prSet>
      <dgm:spPr/>
    </dgm:pt>
    <dgm:pt modelId="{82ED8BEB-9595-4966-8A82-170B814FF977}" type="pres">
      <dgm:prSet presAssocID="{09146F1C-50F1-47DF-B372-3C3793BF905A}" presName="sibTrans" presStyleCnt="0"/>
      <dgm:spPr/>
    </dgm:pt>
    <dgm:pt modelId="{8E83AB7A-FDE4-430E-B4AF-FDFBBA46B343}" type="pres">
      <dgm:prSet presAssocID="{6A8A5F4A-4884-4D61-A466-B7768763FD98}" presName="compNode" presStyleCnt="0"/>
      <dgm:spPr/>
    </dgm:pt>
    <dgm:pt modelId="{544DF028-C798-4A62-9364-5CB7ADB34C13}" type="pres">
      <dgm:prSet presAssocID="{6A8A5F4A-4884-4D61-A466-B7768763FD98}" presName="bgRect" presStyleLbl="bgShp" presStyleIdx="1" presStyleCnt="2" custScaleY="161436" custLinFactNeighborX="9488"/>
      <dgm:spPr/>
    </dgm:pt>
    <dgm:pt modelId="{FF9BB5DA-E450-475B-8B4E-B662BE1B257C}" type="pres">
      <dgm:prSet presAssocID="{6A8A5F4A-4884-4D61-A466-B7768763FD98}" presName="iconRect" presStyleLbl="node1" presStyleIdx="1" presStyleCnt="2" custLinFactX="5699" custLinFactNeighborX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jeras"/>
        </a:ext>
      </dgm:extLst>
    </dgm:pt>
    <dgm:pt modelId="{3747A48F-4B27-48AA-AE21-868946F9BD30}" type="pres">
      <dgm:prSet presAssocID="{6A8A5F4A-4884-4D61-A466-B7768763FD98}" presName="spaceRect" presStyleCnt="0"/>
      <dgm:spPr/>
    </dgm:pt>
    <dgm:pt modelId="{003A3CE7-74CE-4EBA-9EBA-3E3852D71861}" type="pres">
      <dgm:prSet presAssocID="{6A8A5F4A-4884-4D61-A466-B7768763FD98}" presName="parTx" presStyleLbl="revTx" presStyleIdx="2" presStyleCnt="4" custLinFactNeighborX="-4995" custLinFactNeighborY="-64285">
        <dgm:presLayoutVars>
          <dgm:chMax val="0"/>
          <dgm:chPref val="0"/>
        </dgm:presLayoutVars>
      </dgm:prSet>
      <dgm:spPr/>
    </dgm:pt>
    <dgm:pt modelId="{1D9C3B5E-9BDD-4A2A-AE3D-6CE64E746968}" type="pres">
      <dgm:prSet presAssocID="{6A8A5F4A-4884-4D61-A466-B7768763FD98}" presName="desTx" presStyleLbl="revTx" presStyleIdx="3" presStyleCnt="4" custScaleX="229020" custLinFactNeighborX="-44166" custLinFactNeighborY="9063">
        <dgm:presLayoutVars/>
      </dgm:prSet>
      <dgm:spPr/>
    </dgm:pt>
  </dgm:ptLst>
  <dgm:cxnLst>
    <dgm:cxn modelId="{2F343A01-E342-4596-8AE8-6680EA607E3A}" srcId="{6A8A5F4A-4884-4D61-A466-B7768763FD98}" destId="{5CFD9431-6692-4CA9-98D7-906C492ECB77}" srcOrd="1" destOrd="0" parTransId="{92220A9A-90AC-4ABF-BCCD-A2E5C3275A96}" sibTransId="{3B240CCA-6F1D-4A72-980A-F229AA6F145F}"/>
    <dgm:cxn modelId="{DDC9020B-F361-4533-9162-E2B4FDB5C8DA}" type="presOf" srcId="{93F3ACD9-D5B3-4FC5-AF92-04A214993F5B}" destId="{1D9C3B5E-9BDD-4A2A-AE3D-6CE64E746968}" srcOrd="0" destOrd="0" presId="urn:microsoft.com/office/officeart/2018/2/layout/IconVerticalSolidList"/>
    <dgm:cxn modelId="{E8A7210B-301A-477D-8EF2-B19A33AD7E37}" type="presOf" srcId="{CB8F174D-0148-4470-B106-1FF7A3C26BBC}" destId="{E70B1324-618B-4052-9DD3-1D9C8DB444B4}" srcOrd="0" destOrd="4" presId="urn:microsoft.com/office/officeart/2018/2/layout/IconVerticalSolidList"/>
    <dgm:cxn modelId="{E725D124-9ABD-4082-BDFD-A2A26F5F0763}" type="presOf" srcId="{A431B3A1-089F-4A3A-96A9-8377891FB663}" destId="{B477C5F5-90B0-4A90-AECF-298053404A2B}" srcOrd="0" destOrd="0" presId="urn:microsoft.com/office/officeart/2018/2/layout/IconVerticalSolidList"/>
    <dgm:cxn modelId="{980E6B2A-12D6-4ADF-A123-3F8AF2E08E19}" type="presOf" srcId="{2E12BDA2-3A66-4ACD-B9F7-EFCA60B8EA7B}" destId="{E70B1324-618B-4052-9DD3-1D9C8DB444B4}" srcOrd="0" destOrd="0" presId="urn:microsoft.com/office/officeart/2018/2/layout/IconVerticalSolidList"/>
    <dgm:cxn modelId="{BCD8CB36-BFEC-4FF6-8C7A-FD884BADBDE1}" srcId="{A431B3A1-089F-4A3A-96A9-8377891FB663}" destId="{0678EEE0-C17A-491D-8B85-7EC61C121DF1}" srcOrd="0" destOrd="0" parTransId="{A1CF94DB-E5C4-4F68-904D-77E2B2DCDD23}" sibTransId="{09146F1C-50F1-47DF-B372-3C3793BF905A}"/>
    <dgm:cxn modelId="{F1B06F3D-FF3D-4369-BAFC-62DDCCEF88FA}" srcId="{0678EEE0-C17A-491D-8B85-7EC61C121DF1}" destId="{13E83392-CBCD-4680-8F80-9F8DC1C5A095}" srcOrd="2" destOrd="0" parTransId="{10E67976-47C2-44CE-B6E6-9B2AEE0F6062}" sibTransId="{47F77713-5190-479F-99B2-D534C047F7A5}"/>
    <dgm:cxn modelId="{0A820440-4B9E-449C-8036-41C5D475E28C}" type="presOf" srcId="{6A8A5F4A-4884-4D61-A466-B7768763FD98}" destId="{003A3CE7-74CE-4EBA-9EBA-3E3852D71861}" srcOrd="0" destOrd="0" presId="urn:microsoft.com/office/officeart/2018/2/layout/IconVerticalSolidList"/>
    <dgm:cxn modelId="{106FFB5B-126B-4E5B-B3E6-C009F3ADDB45}" type="presOf" srcId="{0678EEE0-C17A-491D-8B85-7EC61C121DF1}" destId="{5BCA5B67-E1C9-4123-A08D-6CFF81C23113}" srcOrd="0" destOrd="0" presId="urn:microsoft.com/office/officeart/2018/2/layout/IconVerticalSolidList"/>
    <dgm:cxn modelId="{1DBFB787-384F-4526-AEDD-60C4AA9EAC72}" type="presOf" srcId="{5CFD9431-6692-4CA9-98D7-906C492ECB77}" destId="{1D9C3B5E-9BDD-4A2A-AE3D-6CE64E746968}" srcOrd="0" destOrd="1" presId="urn:microsoft.com/office/officeart/2018/2/layout/IconVerticalSolidList"/>
    <dgm:cxn modelId="{15E10F93-E7B5-4C95-A40A-E86D19799FA7}" type="presOf" srcId="{13E83392-CBCD-4680-8F80-9F8DC1C5A095}" destId="{E70B1324-618B-4052-9DD3-1D9C8DB444B4}" srcOrd="0" destOrd="2" presId="urn:microsoft.com/office/officeart/2018/2/layout/IconVerticalSolidList"/>
    <dgm:cxn modelId="{23926598-6279-4960-86CB-41361D551AE9}" srcId="{A431B3A1-089F-4A3A-96A9-8377891FB663}" destId="{6A8A5F4A-4884-4D61-A466-B7768763FD98}" srcOrd="1" destOrd="0" parTransId="{3B6134D0-9291-46AF-86CC-229C84FF9FD2}" sibTransId="{C66A93AC-0816-4430-B2ED-9264C9543A48}"/>
    <dgm:cxn modelId="{B12117A8-B50E-4652-8830-5FB494477D52}" type="presOf" srcId="{DF48C22C-A1E5-4348-AB7C-CE3CAFD114C8}" destId="{E70B1324-618B-4052-9DD3-1D9C8DB444B4}" srcOrd="0" destOrd="1" presId="urn:microsoft.com/office/officeart/2018/2/layout/IconVerticalSolidList"/>
    <dgm:cxn modelId="{2FD06AAF-7726-4A71-BA7F-0D35541D5B11}" srcId="{0678EEE0-C17A-491D-8B85-7EC61C121DF1}" destId="{2E12BDA2-3A66-4ACD-B9F7-EFCA60B8EA7B}" srcOrd="0" destOrd="0" parTransId="{DDA4C2EB-37F1-4539-A1E5-28B5EF5DC95C}" sibTransId="{6FC0546C-BC9E-43EB-81B1-89569F453C6D}"/>
    <dgm:cxn modelId="{6F63A2B6-F7DE-450D-B925-6A3683D3C82C}" srcId="{0678EEE0-C17A-491D-8B85-7EC61C121DF1}" destId="{CB8F174D-0148-4470-B106-1FF7A3C26BBC}" srcOrd="4" destOrd="0" parTransId="{B8B84EC6-BED5-4987-B964-06DE1DCBDC1D}" sibTransId="{74AD6A76-0939-45C9-A8DC-47F99FAA6366}"/>
    <dgm:cxn modelId="{496549C5-90F6-4B43-8549-2E4A318BA695}" type="presOf" srcId="{21EB01C3-AD48-4364-BEAB-BCBC99F2AA38}" destId="{E70B1324-618B-4052-9DD3-1D9C8DB444B4}" srcOrd="0" destOrd="3" presId="urn:microsoft.com/office/officeart/2018/2/layout/IconVerticalSolidList"/>
    <dgm:cxn modelId="{C4D46CC5-29C1-4A1D-ADE4-F238FF13617A}" srcId="{6A8A5F4A-4884-4D61-A466-B7768763FD98}" destId="{93F3ACD9-D5B3-4FC5-AF92-04A214993F5B}" srcOrd="0" destOrd="0" parTransId="{A9A594DC-4048-46F5-9070-5B201A6B6467}" sibTransId="{1D5E0858-26B5-4F28-A5DA-640DBC521F85}"/>
    <dgm:cxn modelId="{CED9BECE-CD3B-4568-BE44-DED39E1D8363}" srcId="{0678EEE0-C17A-491D-8B85-7EC61C121DF1}" destId="{21EB01C3-AD48-4364-BEAB-BCBC99F2AA38}" srcOrd="3" destOrd="0" parTransId="{5EAAD83C-8A8E-456B-8000-4C4BE3DF6BAF}" sibTransId="{2878C82B-1655-4E6B-A8ED-E9C9310B79A8}"/>
    <dgm:cxn modelId="{4AF742CF-E520-4A89-8CC1-4E2052E3E46E}" srcId="{0678EEE0-C17A-491D-8B85-7EC61C121DF1}" destId="{DF48C22C-A1E5-4348-AB7C-CE3CAFD114C8}" srcOrd="1" destOrd="0" parTransId="{25FEA18E-B30A-4589-9870-023A04485AC3}" sibTransId="{846F8424-05A1-42B2-AE16-3E711078912C}"/>
    <dgm:cxn modelId="{FCE4A82E-41FC-43D0-B3AF-22B9C3065288}" type="presParOf" srcId="{B477C5F5-90B0-4A90-AECF-298053404A2B}" destId="{B96F5565-A59B-491B-A561-98C2F8F5EE0C}" srcOrd="0" destOrd="0" presId="urn:microsoft.com/office/officeart/2018/2/layout/IconVerticalSolidList"/>
    <dgm:cxn modelId="{CA4647C9-3BA0-4E5E-8F84-30ACF47A9592}" type="presParOf" srcId="{B96F5565-A59B-491B-A561-98C2F8F5EE0C}" destId="{75E4DA92-B487-4E53-91F5-3CA15666EA69}" srcOrd="0" destOrd="0" presId="urn:microsoft.com/office/officeart/2018/2/layout/IconVerticalSolidList"/>
    <dgm:cxn modelId="{2E963DA6-9E39-414C-945C-4AD6DB940A04}" type="presParOf" srcId="{B96F5565-A59B-491B-A561-98C2F8F5EE0C}" destId="{C32CEE0A-DCCB-426C-BAF2-3D8344EE6F18}" srcOrd="1" destOrd="0" presId="urn:microsoft.com/office/officeart/2018/2/layout/IconVerticalSolidList"/>
    <dgm:cxn modelId="{ED832F93-DF4E-454F-A517-F368A373CCAD}" type="presParOf" srcId="{B96F5565-A59B-491B-A561-98C2F8F5EE0C}" destId="{F505B8A5-1E1E-4376-8BCC-49CBD9487DF9}" srcOrd="2" destOrd="0" presId="urn:microsoft.com/office/officeart/2018/2/layout/IconVerticalSolidList"/>
    <dgm:cxn modelId="{6C30A346-F774-4F06-81BF-390F3DAB1CE2}" type="presParOf" srcId="{B96F5565-A59B-491B-A561-98C2F8F5EE0C}" destId="{5BCA5B67-E1C9-4123-A08D-6CFF81C23113}" srcOrd="3" destOrd="0" presId="urn:microsoft.com/office/officeart/2018/2/layout/IconVerticalSolidList"/>
    <dgm:cxn modelId="{30841C28-7D15-4313-BF17-44B3E8A61A5C}" type="presParOf" srcId="{B96F5565-A59B-491B-A561-98C2F8F5EE0C}" destId="{E70B1324-618B-4052-9DD3-1D9C8DB444B4}" srcOrd="4" destOrd="0" presId="urn:microsoft.com/office/officeart/2018/2/layout/IconVerticalSolidList"/>
    <dgm:cxn modelId="{EE94DC98-6F22-405D-ADD5-5A052CE22C22}" type="presParOf" srcId="{B477C5F5-90B0-4A90-AECF-298053404A2B}" destId="{82ED8BEB-9595-4966-8A82-170B814FF977}" srcOrd="1" destOrd="0" presId="urn:microsoft.com/office/officeart/2018/2/layout/IconVerticalSolidList"/>
    <dgm:cxn modelId="{D9295B9E-8B90-4E47-9C4B-DDECDF4E2792}" type="presParOf" srcId="{B477C5F5-90B0-4A90-AECF-298053404A2B}" destId="{8E83AB7A-FDE4-430E-B4AF-FDFBBA46B343}" srcOrd="2" destOrd="0" presId="urn:microsoft.com/office/officeart/2018/2/layout/IconVerticalSolidList"/>
    <dgm:cxn modelId="{18BE3A0C-8C1F-4790-93AC-471EE978BD6C}" type="presParOf" srcId="{8E83AB7A-FDE4-430E-B4AF-FDFBBA46B343}" destId="{544DF028-C798-4A62-9364-5CB7ADB34C13}" srcOrd="0" destOrd="0" presId="urn:microsoft.com/office/officeart/2018/2/layout/IconVerticalSolidList"/>
    <dgm:cxn modelId="{B09E0C44-8AD2-444B-973C-D3D6C758939A}" type="presParOf" srcId="{8E83AB7A-FDE4-430E-B4AF-FDFBBA46B343}" destId="{FF9BB5DA-E450-475B-8B4E-B662BE1B257C}" srcOrd="1" destOrd="0" presId="urn:microsoft.com/office/officeart/2018/2/layout/IconVerticalSolidList"/>
    <dgm:cxn modelId="{C6D5E803-00E6-405A-B6D1-D433F9D2000C}" type="presParOf" srcId="{8E83AB7A-FDE4-430E-B4AF-FDFBBA46B343}" destId="{3747A48F-4B27-48AA-AE21-868946F9BD30}" srcOrd="2" destOrd="0" presId="urn:microsoft.com/office/officeart/2018/2/layout/IconVerticalSolidList"/>
    <dgm:cxn modelId="{F0A086E2-5A3A-4995-9ADF-DF0C02CB204D}" type="presParOf" srcId="{8E83AB7A-FDE4-430E-B4AF-FDFBBA46B343}" destId="{003A3CE7-74CE-4EBA-9EBA-3E3852D71861}" srcOrd="3" destOrd="0" presId="urn:microsoft.com/office/officeart/2018/2/layout/IconVerticalSolidList"/>
    <dgm:cxn modelId="{B1E6B8BC-CC65-49AD-8EB4-594BD37BD8AD}" type="presParOf" srcId="{8E83AB7A-FDE4-430E-B4AF-FDFBBA46B343}" destId="{1D9C3B5E-9BDD-4A2A-AE3D-6CE64E74696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C029E30-A9DF-442B-B67F-0292B8714A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E61924-96E0-4B1C-AE48-2CC81B7354D2}">
      <dgm:prSet custT="1"/>
      <dgm:spPr/>
      <dgm:t>
        <a:bodyPr/>
        <a:lstStyle/>
        <a:p>
          <a:r>
            <a:rPr lang="es-ES" sz="1800" dirty="0"/>
            <a:t>Único espacio de direcciones: no hay inyección de código, aumenta la eficiencia y elimina ataques.</a:t>
          </a:r>
          <a:endParaRPr lang="en-US" sz="1800" dirty="0"/>
        </a:p>
      </dgm:t>
    </dgm:pt>
    <dgm:pt modelId="{F0C145D7-A019-4247-B6A6-4C8C876D42A5}" type="parTrans" cxnId="{013B5487-B66F-42BB-81B5-D43B79E1E257}">
      <dgm:prSet/>
      <dgm:spPr/>
      <dgm:t>
        <a:bodyPr/>
        <a:lstStyle/>
        <a:p>
          <a:endParaRPr lang="en-US" sz="1800"/>
        </a:p>
      </dgm:t>
    </dgm:pt>
    <dgm:pt modelId="{668BD892-A3DD-4689-9610-A4D5400BA38A}" type="sibTrans" cxnId="{013B5487-B66F-42BB-81B5-D43B79E1E257}">
      <dgm:prSet/>
      <dgm:spPr/>
      <dgm:t>
        <a:bodyPr/>
        <a:lstStyle/>
        <a:p>
          <a:endParaRPr lang="en-US" sz="1800"/>
        </a:p>
      </dgm:t>
    </dgm:pt>
    <dgm:pt modelId="{975D6A55-2E7D-49BA-8DAB-BDDE4E3DD1EF}">
      <dgm:prSet custT="1"/>
      <dgm:spPr/>
      <dgm:t>
        <a:bodyPr/>
        <a:lstStyle/>
        <a:p>
          <a:r>
            <a:rPr lang="es-ES" sz="1800" dirty="0"/>
            <a:t>Requisito del lenguaje: punto de discusión, para mantener toda la seguridad es necesario que el </a:t>
          </a:r>
          <a:r>
            <a:rPr lang="es-ES" sz="1800" dirty="0" err="1"/>
            <a:t>appliance</a:t>
          </a:r>
          <a:r>
            <a:rPr lang="es-ES" sz="1800" dirty="0"/>
            <a:t> esté escrito en </a:t>
          </a:r>
          <a:r>
            <a:rPr lang="es-ES" sz="1800" dirty="0" err="1"/>
            <a:t>OCaml</a:t>
          </a:r>
          <a:r>
            <a:rPr lang="es-ES" sz="1800" dirty="0"/>
            <a:t> o un lenguaje seguro a este mismo nivel. Pierde usabilidad en muchos casos, pocos desarrolladores de </a:t>
          </a:r>
          <a:r>
            <a:rPr lang="es-ES" sz="1800" dirty="0" err="1"/>
            <a:t>OCaml</a:t>
          </a:r>
          <a:r>
            <a:rPr lang="es-ES" sz="1800" dirty="0"/>
            <a:t> o que quieran aprender </a:t>
          </a:r>
          <a:r>
            <a:rPr lang="es-ES" sz="1800" dirty="0" err="1"/>
            <a:t>Ocaml</a:t>
          </a:r>
          <a:r>
            <a:rPr lang="es-ES" sz="1800" dirty="0"/>
            <a:t>.</a:t>
          </a:r>
          <a:endParaRPr lang="en-US" sz="1800" dirty="0"/>
        </a:p>
      </dgm:t>
    </dgm:pt>
    <dgm:pt modelId="{150A3B5C-2221-4D0E-9F4B-1217DA61D76D}" type="parTrans" cxnId="{01B19204-6C29-424D-BE73-9FDACA76EFD9}">
      <dgm:prSet/>
      <dgm:spPr/>
      <dgm:t>
        <a:bodyPr/>
        <a:lstStyle/>
        <a:p>
          <a:endParaRPr lang="en-US" sz="1800"/>
        </a:p>
      </dgm:t>
    </dgm:pt>
    <dgm:pt modelId="{84318331-CB74-46D8-A44D-1416A5E9B4EB}" type="sibTrans" cxnId="{01B19204-6C29-424D-BE73-9FDACA76EFD9}">
      <dgm:prSet/>
      <dgm:spPr/>
      <dgm:t>
        <a:bodyPr/>
        <a:lstStyle/>
        <a:p>
          <a:endParaRPr lang="en-US" sz="1800"/>
        </a:p>
      </dgm:t>
    </dgm:pt>
    <dgm:pt modelId="{E8FD52AA-7ABF-4FC1-B446-6F9642BFEA81}">
      <dgm:prSet custT="1"/>
      <dgm:spPr/>
      <dgm:t>
        <a:bodyPr/>
        <a:lstStyle/>
        <a:p>
          <a:r>
            <a:rPr lang="es-ES" sz="1800" dirty="0"/>
            <a:t>Ventajas de despliegue en </a:t>
          </a:r>
          <a:r>
            <a:rPr lang="es-ES" sz="1800" dirty="0" err="1"/>
            <a:t>cloud</a:t>
          </a:r>
          <a:r>
            <a:rPr lang="es-ES" sz="1800" dirty="0"/>
            <a:t>: las aplicaciones tardan muy poco en arrancar, lo que da la opción de hacer reinicios preventivos. </a:t>
          </a:r>
          <a:endParaRPr lang="en-US" sz="1800" dirty="0"/>
        </a:p>
      </dgm:t>
    </dgm:pt>
    <dgm:pt modelId="{7415BE85-0556-4AF4-B074-24B59AC6A2FF}" type="parTrans" cxnId="{66093CA8-7B29-4CA0-A9DE-751631078E02}">
      <dgm:prSet/>
      <dgm:spPr/>
      <dgm:t>
        <a:bodyPr/>
        <a:lstStyle/>
        <a:p>
          <a:endParaRPr lang="en-US" sz="1800"/>
        </a:p>
      </dgm:t>
    </dgm:pt>
    <dgm:pt modelId="{3CF77731-F288-4F74-B03B-3F84E8B78C70}" type="sibTrans" cxnId="{66093CA8-7B29-4CA0-A9DE-751631078E02}">
      <dgm:prSet/>
      <dgm:spPr/>
      <dgm:t>
        <a:bodyPr/>
        <a:lstStyle/>
        <a:p>
          <a:endParaRPr lang="en-US" sz="1800"/>
        </a:p>
      </dgm:t>
    </dgm:pt>
    <dgm:pt modelId="{893224A6-E1A5-4CFE-947D-378A8362D1A6}">
      <dgm:prSet custT="1"/>
      <dgm:spPr/>
      <dgm:t>
        <a:bodyPr/>
        <a:lstStyle/>
        <a:p>
          <a:r>
            <a:rPr lang="es-ES" sz="1800" dirty="0"/>
            <a:t>Tamaño y memoria: tamaño reducido de sus binarios y requiere poca memoria para funcionar, elimina los módulos no referenciados de forma automática.</a:t>
          </a:r>
          <a:endParaRPr lang="en-US" sz="1800" dirty="0"/>
        </a:p>
      </dgm:t>
    </dgm:pt>
    <dgm:pt modelId="{EE5E633C-1AF9-4B92-B24C-C4D3F3B88AEC}" type="parTrans" cxnId="{1FD598B0-1CA4-44E1-83CF-E7CF1AC453CE}">
      <dgm:prSet/>
      <dgm:spPr/>
      <dgm:t>
        <a:bodyPr/>
        <a:lstStyle/>
        <a:p>
          <a:endParaRPr lang="en-US" sz="1800"/>
        </a:p>
      </dgm:t>
    </dgm:pt>
    <dgm:pt modelId="{FCE7B4CA-7FAD-4E52-8D21-669DC362F03B}" type="sibTrans" cxnId="{1FD598B0-1CA4-44E1-83CF-E7CF1AC453CE}">
      <dgm:prSet/>
      <dgm:spPr/>
      <dgm:t>
        <a:bodyPr/>
        <a:lstStyle/>
        <a:p>
          <a:endParaRPr lang="en-US" sz="1800"/>
        </a:p>
      </dgm:t>
    </dgm:pt>
    <dgm:pt modelId="{22997FCD-B1CA-459C-8C24-59DD0E98DBA9}">
      <dgm:prSet custT="1"/>
      <dgm:spPr/>
      <dgm:t>
        <a:bodyPr/>
        <a:lstStyle/>
        <a:p>
          <a:r>
            <a:rPr lang="es-ES" sz="1800" dirty="0"/>
            <a:t>Hipervisores: pertenece a </a:t>
          </a:r>
          <a:r>
            <a:rPr lang="es-ES" sz="1800" dirty="0" err="1"/>
            <a:t>Xen</a:t>
          </a:r>
          <a:r>
            <a:rPr lang="es-ES" sz="1800" dirty="0"/>
            <a:t> Project. Actualmente, </a:t>
          </a:r>
          <a:r>
            <a:rPr lang="es-ES" sz="1800" dirty="0" err="1"/>
            <a:t>Mirage</a:t>
          </a:r>
          <a:r>
            <a:rPr lang="es-ES" sz="1800" dirty="0"/>
            <a:t> ejecuta sobre </a:t>
          </a:r>
          <a:r>
            <a:rPr lang="es-ES" sz="1800" dirty="0" err="1"/>
            <a:t>Xen</a:t>
          </a:r>
          <a:r>
            <a:rPr lang="es-ES" sz="1800" dirty="0"/>
            <a:t> y sobre otros hipervisores como KVM.</a:t>
          </a:r>
          <a:endParaRPr lang="en-US" sz="1800" dirty="0"/>
        </a:p>
      </dgm:t>
    </dgm:pt>
    <dgm:pt modelId="{F7CDD63C-013E-44A7-BA9A-2EB7AE3176C6}" type="parTrans" cxnId="{99528624-D9BC-43D7-90E5-3EDEB4B923D4}">
      <dgm:prSet/>
      <dgm:spPr/>
      <dgm:t>
        <a:bodyPr/>
        <a:lstStyle/>
        <a:p>
          <a:endParaRPr lang="en-US" sz="1800"/>
        </a:p>
      </dgm:t>
    </dgm:pt>
    <dgm:pt modelId="{A9B1D45B-1299-4E0B-B241-D47C3A488F53}" type="sibTrans" cxnId="{99528624-D9BC-43D7-90E5-3EDEB4B923D4}">
      <dgm:prSet/>
      <dgm:spPr/>
      <dgm:t>
        <a:bodyPr/>
        <a:lstStyle/>
        <a:p>
          <a:endParaRPr lang="en-US" sz="1800"/>
        </a:p>
      </dgm:t>
    </dgm:pt>
    <dgm:pt modelId="{EB7D2E88-1D9D-45ED-B188-FB40557EE09E}">
      <dgm:prSet custT="1"/>
      <dgm:spPr/>
      <dgm:t>
        <a:bodyPr/>
        <a:lstStyle/>
        <a:p>
          <a:r>
            <a:rPr lang="es-ES" sz="1800" dirty="0"/>
            <a:t>Desarrollo: programar aplicaciones sobre Unix, el lenguaje ofrece seguridad, pero también es una gran limitación para su despliegue y su utilización. El uso de este </a:t>
          </a:r>
          <a:r>
            <a:rPr lang="es-ES" sz="1800" dirty="0" err="1"/>
            <a:t>unikernel</a:t>
          </a:r>
          <a:r>
            <a:rPr lang="es-ES" sz="1800" dirty="0"/>
            <a:t> va a ser menor frente a otros que soporten C o C++ al ser lenguajes más extendidos.</a:t>
          </a:r>
          <a:endParaRPr lang="en-US" sz="1800" dirty="0"/>
        </a:p>
      </dgm:t>
    </dgm:pt>
    <dgm:pt modelId="{AAB01B88-D2DA-4D25-B1AB-3311BA424DC5}" type="parTrans" cxnId="{B993F91E-CFB8-4933-A6AB-2E38FE22F2E4}">
      <dgm:prSet/>
      <dgm:spPr/>
      <dgm:t>
        <a:bodyPr/>
        <a:lstStyle/>
        <a:p>
          <a:endParaRPr lang="en-US" sz="1800"/>
        </a:p>
      </dgm:t>
    </dgm:pt>
    <dgm:pt modelId="{8F445708-3171-4F01-AD7E-6C75A0D0B05A}" type="sibTrans" cxnId="{B993F91E-CFB8-4933-A6AB-2E38FE22F2E4}">
      <dgm:prSet/>
      <dgm:spPr/>
      <dgm:t>
        <a:bodyPr/>
        <a:lstStyle/>
        <a:p>
          <a:endParaRPr lang="en-US" sz="1800"/>
        </a:p>
      </dgm:t>
    </dgm:pt>
    <dgm:pt modelId="{1C101F3C-95BF-445B-B376-D96DB7BDA284}" type="pres">
      <dgm:prSet presAssocID="{BC029E30-A9DF-442B-B67F-0292B8714AA4}" presName="linear" presStyleCnt="0">
        <dgm:presLayoutVars>
          <dgm:animLvl val="lvl"/>
          <dgm:resizeHandles val="exact"/>
        </dgm:presLayoutVars>
      </dgm:prSet>
      <dgm:spPr/>
    </dgm:pt>
    <dgm:pt modelId="{14E811FB-E3C7-419F-8893-4E292675E1E8}" type="pres">
      <dgm:prSet presAssocID="{0EE61924-96E0-4B1C-AE48-2CC81B7354D2}" presName="parentText" presStyleLbl="node1" presStyleIdx="0" presStyleCnt="6" custScaleY="65140">
        <dgm:presLayoutVars>
          <dgm:chMax val="0"/>
          <dgm:bulletEnabled val="1"/>
        </dgm:presLayoutVars>
      </dgm:prSet>
      <dgm:spPr/>
    </dgm:pt>
    <dgm:pt modelId="{EBA68720-FEFF-4431-BB98-E172D1B3EDD8}" type="pres">
      <dgm:prSet presAssocID="{668BD892-A3DD-4689-9610-A4D5400BA38A}" presName="spacer" presStyleCnt="0"/>
      <dgm:spPr/>
    </dgm:pt>
    <dgm:pt modelId="{322ED82E-CB20-411A-9522-05178E31B5E0}" type="pres">
      <dgm:prSet presAssocID="{975D6A55-2E7D-49BA-8DAB-BDDE4E3DD1EF}" presName="parentText" presStyleLbl="node1" presStyleIdx="1" presStyleCnt="6" custScaleY="114847">
        <dgm:presLayoutVars>
          <dgm:chMax val="0"/>
          <dgm:bulletEnabled val="1"/>
        </dgm:presLayoutVars>
      </dgm:prSet>
      <dgm:spPr/>
    </dgm:pt>
    <dgm:pt modelId="{031C13ED-7CFE-4A03-A947-D5F9735C368E}" type="pres">
      <dgm:prSet presAssocID="{84318331-CB74-46D8-A44D-1416A5E9B4EB}" presName="spacer" presStyleCnt="0"/>
      <dgm:spPr/>
    </dgm:pt>
    <dgm:pt modelId="{ED73EC29-8D0F-479B-A524-59766DF44838}" type="pres">
      <dgm:prSet presAssocID="{E8FD52AA-7ABF-4FC1-B446-6F9642BFEA81}" presName="parentText" presStyleLbl="node1" presStyleIdx="2" presStyleCnt="6" custScaleY="75353">
        <dgm:presLayoutVars>
          <dgm:chMax val="0"/>
          <dgm:bulletEnabled val="1"/>
        </dgm:presLayoutVars>
      </dgm:prSet>
      <dgm:spPr/>
    </dgm:pt>
    <dgm:pt modelId="{246192CB-52E7-4F66-A680-2A99C1625F1B}" type="pres">
      <dgm:prSet presAssocID="{3CF77731-F288-4F74-B03B-3F84E8B78C70}" presName="spacer" presStyleCnt="0"/>
      <dgm:spPr/>
    </dgm:pt>
    <dgm:pt modelId="{68B7747B-23EE-480A-BC6C-4CBD3D18A400}" type="pres">
      <dgm:prSet presAssocID="{893224A6-E1A5-4CFE-947D-378A8362D1A6}" presName="parentText" presStyleLbl="node1" presStyleIdx="3" presStyleCnt="6" custScaleY="71104">
        <dgm:presLayoutVars>
          <dgm:chMax val="0"/>
          <dgm:bulletEnabled val="1"/>
        </dgm:presLayoutVars>
      </dgm:prSet>
      <dgm:spPr/>
    </dgm:pt>
    <dgm:pt modelId="{B910D05C-0F0D-4594-A721-AF361200B064}" type="pres">
      <dgm:prSet presAssocID="{FCE7B4CA-7FAD-4E52-8D21-669DC362F03B}" presName="spacer" presStyleCnt="0"/>
      <dgm:spPr/>
    </dgm:pt>
    <dgm:pt modelId="{D119A04F-AAA2-43B0-9080-AC5D420923AA}" type="pres">
      <dgm:prSet presAssocID="{22997FCD-B1CA-459C-8C24-59DD0E98DBA9}" presName="parentText" presStyleLbl="node1" presStyleIdx="4" presStyleCnt="6" custScaleY="75353">
        <dgm:presLayoutVars>
          <dgm:chMax val="0"/>
          <dgm:bulletEnabled val="1"/>
        </dgm:presLayoutVars>
      </dgm:prSet>
      <dgm:spPr/>
    </dgm:pt>
    <dgm:pt modelId="{008FC3D8-D35F-4B81-BEC1-7024C876A378}" type="pres">
      <dgm:prSet presAssocID="{A9B1D45B-1299-4E0B-B241-D47C3A488F53}" presName="spacer" presStyleCnt="0"/>
      <dgm:spPr/>
    </dgm:pt>
    <dgm:pt modelId="{351F0642-D340-4814-9BF0-9D856093A804}" type="pres">
      <dgm:prSet presAssocID="{EB7D2E88-1D9D-45ED-B188-FB40557EE09E}" presName="parentText" presStyleLbl="node1" presStyleIdx="5" presStyleCnt="6" custScaleY="119478">
        <dgm:presLayoutVars>
          <dgm:chMax val="0"/>
          <dgm:bulletEnabled val="1"/>
        </dgm:presLayoutVars>
      </dgm:prSet>
      <dgm:spPr/>
    </dgm:pt>
  </dgm:ptLst>
  <dgm:cxnLst>
    <dgm:cxn modelId="{01B19204-6C29-424D-BE73-9FDACA76EFD9}" srcId="{BC029E30-A9DF-442B-B67F-0292B8714AA4}" destId="{975D6A55-2E7D-49BA-8DAB-BDDE4E3DD1EF}" srcOrd="1" destOrd="0" parTransId="{150A3B5C-2221-4D0E-9F4B-1217DA61D76D}" sibTransId="{84318331-CB74-46D8-A44D-1416A5E9B4EB}"/>
    <dgm:cxn modelId="{B993F91E-CFB8-4933-A6AB-2E38FE22F2E4}" srcId="{BC029E30-A9DF-442B-B67F-0292B8714AA4}" destId="{EB7D2E88-1D9D-45ED-B188-FB40557EE09E}" srcOrd="5" destOrd="0" parTransId="{AAB01B88-D2DA-4D25-B1AB-3311BA424DC5}" sibTransId="{8F445708-3171-4F01-AD7E-6C75A0D0B05A}"/>
    <dgm:cxn modelId="{99528624-D9BC-43D7-90E5-3EDEB4B923D4}" srcId="{BC029E30-A9DF-442B-B67F-0292B8714AA4}" destId="{22997FCD-B1CA-459C-8C24-59DD0E98DBA9}" srcOrd="4" destOrd="0" parTransId="{F7CDD63C-013E-44A7-BA9A-2EB7AE3176C6}" sibTransId="{A9B1D45B-1299-4E0B-B241-D47C3A488F53}"/>
    <dgm:cxn modelId="{2738C533-79ED-4268-A446-034A8027D21A}" type="presOf" srcId="{893224A6-E1A5-4CFE-947D-378A8362D1A6}" destId="{68B7747B-23EE-480A-BC6C-4CBD3D18A400}" srcOrd="0" destOrd="0" presId="urn:microsoft.com/office/officeart/2005/8/layout/vList2"/>
    <dgm:cxn modelId="{15935B84-B31D-4825-83D0-E724E77050F7}" type="presOf" srcId="{EB7D2E88-1D9D-45ED-B188-FB40557EE09E}" destId="{351F0642-D340-4814-9BF0-9D856093A804}" srcOrd="0" destOrd="0" presId="urn:microsoft.com/office/officeart/2005/8/layout/vList2"/>
    <dgm:cxn modelId="{4C18A185-6344-4CEA-AAC8-8623F7A13D8B}" type="presOf" srcId="{0EE61924-96E0-4B1C-AE48-2CC81B7354D2}" destId="{14E811FB-E3C7-419F-8893-4E292675E1E8}" srcOrd="0" destOrd="0" presId="urn:microsoft.com/office/officeart/2005/8/layout/vList2"/>
    <dgm:cxn modelId="{013B5487-B66F-42BB-81B5-D43B79E1E257}" srcId="{BC029E30-A9DF-442B-B67F-0292B8714AA4}" destId="{0EE61924-96E0-4B1C-AE48-2CC81B7354D2}" srcOrd="0" destOrd="0" parTransId="{F0C145D7-A019-4247-B6A6-4C8C876D42A5}" sibTransId="{668BD892-A3DD-4689-9610-A4D5400BA38A}"/>
    <dgm:cxn modelId="{AACF8E89-A4C4-4B87-A29D-14C03FCAE2F9}" type="presOf" srcId="{E8FD52AA-7ABF-4FC1-B446-6F9642BFEA81}" destId="{ED73EC29-8D0F-479B-A524-59766DF44838}" srcOrd="0" destOrd="0" presId="urn:microsoft.com/office/officeart/2005/8/layout/vList2"/>
    <dgm:cxn modelId="{66093CA8-7B29-4CA0-A9DE-751631078E02}" srcId="{BC029E30-A9DF-442B-B67F-0292B8714AA4}" destId="{E8FD52AA-7ABF-4FC1-B446-6F9642BFEA81}" srcOrd="2" destOrd="0" parTransId="{7415BE85-0556-4AF4-B074-24B59AC6A2FF}" sibTransId="{3CF77731-F288-4F74-B03B-3F84E8B78C70}"/>
    <dgm:cxn modelId="{1FD598B0-1CA4-44E1-83CF-E7CF1AC453CE}" srcId="{BC029E30-A9DF-442B-B67F-0292B8714AA4}" destId="{893224A6-E1A5-4CFE-947D-378A8362D1A6}" srcOrd="3" destOrd="0" parTransId="{EE5E633C-1AF9-4B92-B24C-C4D3F3B88AEC}" sibTransId="{FCE7B4CA-7FAD-4E52-8D21-669DC362F03B}"/>
    <dgm:cxn modelId="{273BD3B9-F9DA-49F4-8D37-44B88805480B}" type="presOf" srcId="{975D6A55-2E7D-49BA-8DAB-BDDE4E3DD1EF}" destId="{322ED82E-CB20-411A-9522-05178E31B5E0}" srcOrd="0" destOrd="0" presId="urn:microsoft.com/office/officeart/2005/8/layout/vList2"/>
    <dgm:cxn modelId="{A8D234C7-A1A3-4C39-9812-28D71D60D551}" type="presOf" srcId="{BC029E30-A9DF-442B-B67F-0292B8714AA4}" destId="{1C101F3C-95BF-445B-B376-D96DB7BDA284}" srcOrd="0" destOrd="0" presId="urn:microsoft.com/office/officeart/2005/8/layout/vList2"/>
    <dgm:cxn modelId="{E017A1F7-CA2C-4ADC-A106-8F0F938E8AB6}" type="presOf" srcId="{22997FCD-B1CA-459C-8C24-59DD0E98DBA9}" destId="{D119A04F-AAA2-43B0-9080-AC5D420923AA}" srcOrd="0" destOrd="0" presId="urn:microsoft.com/office/officeart/2005/8/layout/vList2"/>
    <dgm:cxn modelId="{C9C24A53-02DC-40ED-A9F1-39AED5BF30F6}" type="presParOf" srcId="{1C101F3C-95BF-445B-B376-D96DB7BDA284}" destId="{14E811FB-E3C7-419F-8893-4E292675E1E8}" srcOrd="0" destOrd="0" presId="urn:microsoft.com/office/officeart/2005/8/layout/vList2"/>
    <dgm:cxn modelId="{48E0D398-964B-4EAE-83E5-0F8A7BFF50F5}" type="presParOf" srcId="{1C101F3C-95BF-445B-B376-D96DB7BDA284}" destId="{EBA68720-FEFF-4431-BB98-E172D1B3EDD8}" srcOrd="1" destOrd="0" presId="urn:microsoft.com/office/officeart/2005/8/layout/vList2"/>
    <dgm:cxn modelId="{EC4F0956-040A-4311-BD19-79D1D49BF4BA}" type="presParOf" srcId="{1C101F3C-95BF-445B-B376-D96DB7BDA284}" destId="{322ED82E-CB20-411A-9522-05178E31B5E0}" srcOrd="2" destOrd="0" presId="urn:microsoft.com/office/officeart/2005/8/layout/vList2"/>
    <dgm:cxn modelId="{AE553A38-05BD-498B-B5D4-2E0551AFAAA8}" type="presParOf" srcId="{1C101F3C-95BF-445B-B376-D96DB7BDA284}" destId="{031C13ED-7CFE-4A03-A947-D5F9735C368E}" srcOrd="3" destOrd="0" presId="urn:microsoft.com/office/officeart/2005/8/layout/vList2"/>
    <dgm:cxn modelId="{209C4B85-67DF-413E-AD99-082B245AC180}" type="presParOf" srcId="{1C101F3C-95BF-445B-B376-D96DB7BDA284}" destId="{ED73EC29-8D0F-479B-A524-59766DF44838}" srcOrd="4" destOrd="0" presId="urn:microsoft.com/office/officeart/2005/8/layout/vList2"/>
    <dgm:cxn modelId="{3CF6B508-22BC-4936-930E-08DF580876E9}" type="presParOf" srcId="{1C101F3C-95BF-445B-B376-D96DB7BDA284}" destId="{246192CB-52E7-4F66-A680-2A99C1625F1B}" srcOrd="5" destOrd="0" presId="urn:microsoft.com/office/officeart/2005/8/layout/vList2"/>
    <dgm:cxn modelId="{F0F83353-1F3D-4F9C-B61B-1316F6C73760}" type="presParOf" srcId="{1C101F3C-95BF-445B-B376-D96DB7BDA284}" destId="{68B7747B-23EE-480A-BC6C-4CBD3D18A400}" srcOrd="6" destOrd="0" presId="urn:microsoft.com/office/officeart/2005/8/layout/vList2"/>
    <dgm:cxn modelId="{3B599A6E-A8A3-4156-B75A-1D38F9F17846}" type="presParOf" srcId="{1C101F3C-95BF-445B-B376-D96DB7BDA284}" destId="{B910D05C-0F0D-4594-A721-AF361200B064}" srcOrd="7" destOrd="0" presId="urn:microsoft.com/office/officeart/2005/8/layout/vList2"/>
    <dgm:cxn modelId="{D5D790EF-6B66-44E7-8D03-F9AE9796DE90}" type="presParOf" srcId="{1C101F3C-95BF-445B-B376-D96DB7BDA284}" destId="{D119A04F-AAA2-43B0-9080-AC5D420923AA}" srcOrd="8" destOrd="0" presId="urn:microsoft.com/office/officeart/2005/8/layout/vList2"/>
    <dgm:cxn modelId="{3A3C79CE-6686-44F6-B90E-8CD375B51AD4}" type="presParOf" srcId="{1C101F3C-95BF-445B-B376-D96DB7BDA284}" destId="{008FC3D8-D35F-4B81-BEC1-7024C876A378}" srcOrd="9" destOrd="0" presId="urn:microsoft.com/office/officeart/2005/8/layout/vList2"/>
    <dgm:cxn modelId="{02F06D23-C7E7-4869-AB30-214DD498B2E8}" type="presParOf" srcId="{1C101F3C-95BF-445B-B376-D96DB7BDA284}" destId="{351F0642-D340-4814-9BF0-9D856093A80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B39049-54AF-4A50-AF55-F9246B10A2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4AEA5F-2FF7-471D-9362-A40D512C8B03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dirty="0"/>
            <a:t>Contenido de </a:t>
          </a:r>
          <a:r>
            <a:rPr lang="es-ES" dirty="0" err="1"/>
            <a:t>unikernel</a:t>
          </a:r>
          <a:r>
            <a:rPr lang="es-ES" dirty="0"/>
            <a:t>: librerías de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ES" dirty="0"/>
            <a:t>sistema, lenguaje </a:t>
          </a:r>
          <a:r>
            <a:rPr lang="es-ES" dirty="0" err="1"/>
            <a:t>runtime</a:t>
          </a:r>
          <a:r>
            <a:rPr lang="es-ES" dirty="0"/>
            <a:t> y aplicaciones.</a:t>
          </a:r>
          <a:endParaRPr lang="en-US" dirty="0"/>
        </a:p>
      </dgm:t>
    </dgm:pt>
    <dgm:pt modelId="{31E2266D-A211-4B10-AB84-C593D907F911}" type="parTrans" cxnId="{25A896A7-8A3C-4916-A539-62E3D75C1A75}">
      <dgm:prSet/>
      <dgm:spPr/>
      <dgm:t>
        <a:bodyPr/>
        <a:lstStyle/>
        <a:p>
          <a:endParaRPr lang="en-US"/>
        </a:p>
      </dgm:t>
    </dgm:pt>
    <dgm:pt modelId="{27D240F2-7D43-4A14-98FE-9175F458E4D0}" type="sibTrans" cxnId="{25A896A7-8A3C-4916-A539-62E3D75C1A75}">
      <dgm:prSet/>
      <dgm:spPr/>
      <dgm:t>
        <a:bodyPr/>
        <a:lstStyle/>
        <a:p>
          <a:endParaRPr lang="en-US"/>
        </a:p>
      </dgm:t>
    </dgm:pt>
    <dgm:pt modelId="{8EF161E9-23D7-4E37-9CCB-397CD9D2784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Ejecución: única imagen de máquina virtual </a:t>
          </a:r>
          <a:r>
            <a:rPr lang="es-ES" dirty="0" err="1"/>
            <a:t>auto-contenida</a:t>
          </a:r>
          <a:r>
            <a:rPr lang="es-ES" dirty="0"/>
            <a:t>, arrancable, que ejecuta sobre el hipervisor.</a:t>
          </a:r>
          <a:endParaRPr lang="en-US" dirty="0"/>
        </a:p>
      </dgm:t>
    </dgm:pt>
    <dgm:pt modelId="{5E98FA3F-31AD-4FCF-AC3C-7E8585D6A740}" type="parTrans" cxnId="{C14C2455-B4CD-4736-B329-2E18D55C6DBB}">
      <dgm:prSet/>
      <dgm:spPr/>
      <dgm:t>
        <a:bodyPr/>
        <a:lstStyle/>
        <a:p>
          <a:endParaRPr lang="en-US"/>
        </a:p>
      </dgm:t>
    </dgm:pt>
    <dgm:pt modelId="{6061E825-52FF-4185-8C72-2135CA3063DD}" type="sibTrans" cxnId="{C14C2455-B4CD-4736-B329-2E18D55C6DBB}">
      <dgm:prSet/>
      <dgm:spPr/>
      <dgm:t>
        <a:bodyPr/>
        <a:lstStyle/>
        <a:p>
          <a:endParaRPr lang="en-US"/>
        </a:p>
      </dgm:t>
    </dgm:pt>
    <dgm:pt modelId="{2FD2D5FE-F776-4E45-B8F6-F74A4EBF7AD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Contribuciones:</a:t>
          </a:r>
          <a:endParaRPr lang="en-US" dirty="0"/>
        </a:p>
      </dgm:t>
    </dgm:pt>
    <dgm:pt modelId="{CC125DFB-D7D9-4E50-BC37-3A93CC3E8ED8}" type="parTrans" cxnId="{96CC9D94-D449-4045-BAE0-81B0A682CC07}">
      <dgm:prSet/>
      <dgm:spPr/>
      <dgm:t>
        <a:bodyPr/>
        <a:lstStyle/>
        <a:p>
          <a:endParaRPr lang="en-US"/>
        </a:p>
      </dgm:t>
    </dgm:pt>
    <dgm:pt modelId="{CC910EFB-D314-4ADE-9852-3EF746F30B8B}" type="sibTrans" cxnId="{96CC9D94-D449-4045-BAE0-81B0A682CC07}">
      <dgm:prSet/>
      <dgm:spPr/>
      <dgm:t>
        <a:bodyPr/>
        <a:lstStyle/>
        <a:p>
          <a:endParaRPr lang="en-US"/>
        </a:p>
      </dgm:t>
    </dgm:pt>
    <dgm:pt modelId="{464E445B-48DF-468F-A5B8-13789A7B9262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800" dirty="0" err="1"/>
            <a:t>Unikernel</a:t>
          </a:r>
          <a:r>
            <a:rPr lang="es-ES" sz="1800" dirty="0"/>
            <a:t>: provee </a:t>
          </a:r>
          <a:r>
            <a:rPr lang="es-ES" sz="1800" dirty="0" err="1"/>
            <a:t>appliances</a:t>
          </a:r>
          <a:r>
            <a:rPr lang="es-ES" sz="1800" dirty="0"/>
            <a:t> de propósito específico.</a:t>
          </a:r>
          <a:endParaRPr lang="en-US" sz="1800" dirty="0"/>
        </a:p>
      </dgm:t>
    </dgm:pt>
    <dgm:pt modelId="{6EB81AD9-CE11-49FB-99E9-B4AC043AAAB8}" type="parTrans" cxnId="{AC58A680-0CF1-411C-AEEC-FE89856F37CC}">
      <dgm:prSet/>
      <dgm:spPr/>
      <dgm:t>
        <a:bodyPr/>
        <a:lstStyle/>
        <a:p>
          <a:endParaRPr lang="en-US"/>
        </a:p>
      </dgm:t>
    </dgm:pt>
    <dgm:pt modelId="{BE8C7A01-438F-4278-BB16-93A3CD4B23D3}" type="sibTrans" cxnId="{AC58A680-0CF1-411C-AEEC-FE89856F37CC}">
      <dgm:prSet/>
      <dgm:spPr/>
      <dgm:t>
        <a:bodyPr/>
        <a:lstStyle/>
        <a:p>
          <a:endParaRPr lang="en-US"/>
        </a:p>
      </dgm:t>
    </dgm:pt>
    <dgm:pt modelId="{CEF1C640-F17E-4852-B471-07BBB3375178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800" dirty="0"/>
            <a:t>Evaluación de la implementación completa: técnicas de lenguajes de programación funcional.</a:t>
          </a:r>
          <a:endParaRPr lang="en-US" sz="1800" dirty="0"/>
        </a:p>
      </dgm:t>
    </dgm:pt>
    <dgm:pt modelId="{B5D492D3-CDBF-44A2-A309-B9A6DCCE6C81}" type="parTrans" cxnId="{25A8A5E6-77AA-4D96-A962-E7C25001530C}">
      <dgm:prSet/>
      <dgm:spPr/>
      <dgm:t>
        <a:bodyPr/>
        <a:lstStyle/>
        <a:p>
          <a:endParaRPr lang="en-US"/>
        </a:p>
      </dgm:t>
    </dgm:pt>
    <dgm:pt modelId="{4416F099-7BC1-4476-A460-F9405AF17329}" type="sibTrans" cxnId="{25A8A5E6-77AA-4D96-A962-E7C25001530C}">
      <dgm:prSet/>
      <dgm:spPr/>
      <dgm:t>
        <a:bodyPr/>
        <a:lstStyle/>
        <a:p>
          <a:endParaRPr lang="en-US"/>
        </a:p>
      </dgm:t>
    </dgm:pt>
    <dgm:pt modelId="{AAD47596-72B7-4F21-A11C-A32351D79C07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800" dirty="0"/>
            <a:t>Extensiones de lenguaje y librerías: soportan la programación de sistemas en </a:t>
          </a:r>
          <a:r>
            <a:rPr lang="es-ES" sz="1800" dirty="0" err="1"/>
            <a:t>Ocaml</a:t>
          </a:r>
          <a:r>
            <a:rPr lang="es-ES" sz="1800" dirty="0"/>
            <a:t>.</a:t>
          </a:r>
          <a:endParaRPr lang="en-US" sz="1800" dirty="0"/>
        </a:p>
      </dgm:t>
    </dgm:pt>
    <dgm:pt modelId="{E3FC7385-75CC-4241-8280-89C0970C5AF3}" type="parTrans" cxnId="{BB25AB91-E1F9-4482-960E-F5448F901301}">
      <dgm:prSet/>
      <dgm:spPr/>
      <dgm:t>
        <a:bodyPr/>
        <a:lstStyle/>
        <a:p>
          <a:endParaRPr lang="en-US"/>
        </a:p>
      </dgm:t>
    </dgm:pt>
    <dgm:pt modelId="{D0A38433-DE94-4215-9D65-DD01539B7E92}" type="sibTrans" cxnId="{BB25AB91-E1F9-4482-960E-F5448F901301}">
      <dgm:prSet/>
      <dgm:spPr/>
      <dgm:t>
        <a:bodyPr/>
        <a:lstStyle/>
        <a:p>
          <a:endParaRPr lang="en-US"/>
        </a:p>
      </dgm:t>
    </dgm:pt>
    <dgm:pt modelId="{375863DB-8970-42A4-B16D-5FACE48F8C3D}" type="pres">
      <dgm:prSet presAssocID="{CCB39049-54AF-4A50-AF55-F9246B10A2BB}" presName="root" presStyleCnt="0">
        <dgm:presLayoutVars>
          <dgm:dir/>
          <dgm:resizeHandles val="exact"/>
        </dgm:presLayoutVars>
      </dgm:prSet>
      <dgm:spPr/>
    </dgm:pt>
    <dgm:pt modelId="{21469097-DE96-40A4-90BE-20BF01365142}" type="pres">
      <dgm:prSet presAssocID="{774AEA5F-2FF7-471D-9362-A40D512C8B03}" presName="compNode" presStyleCnt="0"/>
      <dgm:spPr/>
    </dgm:pt>
    <dgm:pt modelId="{0D85AE81-DB49-494E-88B4-7250CAAE0EF2}" type="pres">
      <dgm:prSet presAssocID="{774AEA5F-2FF7-471D-9362-A40D512C8B03}" presName="bgRect" presStyleLbl="bgShp" presStyleIdx="0" presStyleCnt="3" custLinFactNeighborX="7318" custLinFactNeighborY="122"/>
      <dgm:spPr/>
    </dgm:pt>
    <dgm:pt modelId="{4466581C-AB27-48FA-9341-FBE2076160FF}" type="pres">
      <dgm:prSet presAssocID="{774AEA5F-2FF7-471D-9362-A40D512C8B03}" presName="iconRect" presStyleLbl="node1" presStyleIdx="0" presStyleCnt="3" custLinFactNeighborX="65276" custLinFactNeighborY="-24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09EF273D-DEE7-43C1-90EE-4187A85D4A58}" type="pres">
      <dgm:prSet presAssocID="{774AEA5F-2FF7-471D-9362-A40D512C8B03}" presName="spaceRect" presStyleCnt="0"/>
      <dgm:spPr/>
    </dgm:pt>
    <dgm:pt modelId="{B2CBE28C-AF6A-43BC-AA60-1478A6063CD5}" type="pres">
      <dgm:prSet presAssocID="{774AEA5F-2FF7-471D-9362-A40D512C8B03}" presName="parTx" presStyleLbl="revTx" presStyleIdx="0" presStyleCnt="4" custLinFactNeighborX="1916" custLinFactNeighborY="122">
        <dgm:presLayoutVars>
          <dgm:chMax val="0"/>
          <dgm:chPref val="0"/>
        </dgm:presLayoutVars>
      </dgm:prSet>
      <dgm:spPr/>
    </dgm:pt>
    <dgm:pt modelId="{8BF9F3A9-4A71-455E-9FF9-FCF9D3257BFF}" type="pres">
      <dgm:prSet presAssocID="{27D240F2-7D43-4A14-98FE-9175F458E4D0}" presName="sibTrans" presStyleCnt="0"/>
      <dgm:spPr/>
    </dgm:pt>
    <dgm:pt modelId="{A8C484BC-20C9-4ABE-BF8B-C3B481279FDE}" type="pres">
      <dgm:prSet presAssocID="{8EF161E9-23D7-4E37-9CCB-397CD9D2784E}" presName="compNode" presStyleCnt="0"/>
      <dgm:spPr/>
    </dgm:pt>
    <dgm:pt modelId="{E0143224-C724-4957-A105-D70FB56B37DB}" type="pres">
      <dgm:prSet presAssocID="{8EF161E9-23D7-4E37-9CCB-397CD9D2784E}" presName="bgRect" presStyleLbl="bgShp" presStyleIdx="1" presStyleCnt="3" custLinFactNeighborX="10368"/>
      <dgm:spPr/>
    </dgm:pt>
    <dgm:pt modelId="{D69FA6C2-A479-4EB1-A3FF-5761BC948902}" type="pres">
      <dgm:prSet presAssocID="{8EF161E9-23D7-4E37-9CCB-397CD9D2784E}" presName="iconRect" presStyleLbl="node1" presStyleIdx="1" presStyleCnt="3" custLinFactNeighborX="62528" custLinFactNeighborY="23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83659D22-771A-4563-9F51-AB357B5C7BD6}" type="pres">
      <dgm:prSet presAssocID="{8EF161E9-23D7-4E37-9CCB-397CD9D2784E}" presName="spaceRect" presStyleCnt="0"/>
      <dgm:spPr/>
    </dgm:pt>
    <dgm:pt modelId="{FF26DB4B-0EFA-42D5-8F1E-303636561DF5}" type="pres">
      <dgm:prSet presAssocID="{8EF161E9-23D7-4E37-9CCB-397CD9D2784E}" presName="parTx" presStyleLbl="revTx" presStyleIdx="1" presStyleCnt="4" custLinFactNeighborX="1655">
        <dgm:presLayoutVars>
          <dgm:chMax val="0"/>
          <dgm:chPref val="0"/>
        </dgm:presLayoutVars>
      </dgm:prSet>
      <dgm:spPr/>
    </dgm:pt>
    <dgm:pt modelId="{1C1A8D82-0DA3-43BB-9AA5-7241659577C2}" type="pres">
      <dgm:prSet presAssocID="{6061E825-52FF-4185-8C72-2135CA3063DD}" presName="sibTrans" presStyleCnt="0"/>
      <dgm:spPr/>
    </dgm:pt>
    <dgm:pt modelId="{578240EF-51DE-4B33-96BC-09C3AEDDA403}" type="pres">
      <dgm:prSet presAssocID="{2FD2D5FE-F776-4E45-B8F6-F74A4EBF7AD4}" presName="compNode" presStyleCnt="0"/>
      <dgm:spPr/>
    </dgm:pt>
    <dgm:pt modelId="{EDA38026-8BC8-44DF-B014-C62B9DE0EDC5}" type="pres">
      <dgm:prSet presAssocID="{2FD2D5FE-F776-4E45-B8F6-F74A4EBF7AD4}" presName="bgRect" presStyleLbl="bgShp" presStyleIdx="2" presStyleCnt="3" custScaleY="168491" custLinFactNeighborX="7318"/>
      <dgm:spPr/>
    </dgm:pt>
    <dgm:pt modelId="{6B67DB16-415D-446B-A2B7-26399EC3382D}" type="pres">
      <dgm:prSet presAssocID="{2FD2D5FE-F776-4E45-B8F6-F74A4EBF7AD4}" presName="iconRect" presStyleLbl="node1" presStyleIdx="2" presStyleCnt="3" custLinFactNeighborX="6101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BFEFAD6-80FA-4EEE-B436-C52EE9605DFD}" type="pres">
      <dgm:prSet presAssocID="{2FD2D5FE-F776-4E45-B8F6-F74A4EBF7AD4}" presName="spaceRect" presStyleCnt="0"/>
      <dgm:spPr/>
    </dgm:pt>
    <dgm:pt modelId="{B01BE26E-8E35-4F1B-961D-B64F2B62DF30}" type="pres">
      <dgm:prSet presAssocID="{2FD2D5FE-F776-4E45-B8F6-F74A4EBF7AD4}" presName="parTx" presStyleLbl="revTx" presStyleIdx="2" presStyleCnt="4" custLinFactNeighborX="265">
        <dgm:presLayoutVars>
          <dgm:chMax val="0"/>
          <dgm:chPref val="0"/>
        </dgm:presLayoutVars>
      </dgm:prSet>
      <dgm:spPr/>
    </dgm:pt>
    <dgm:pt modelId="{B0D0003B-A814-42F1-B6EE-602EB0D70C27}" type="pres">
      <dgm:prSet presAssocID="{2FD2D5FE-F776-4E45-B8F6-F74A4EBF7AD4}" presName="desTx" presStyleLbl="revTx" presStyleIdx="3" presStyleCnt="4" custScaleX="173305" custLinFactNeighborX="-18803" custLinFactNeighborY="-189">
        <dgm:presLayoutVars/>
      </dgm:prSet>
      <dgm:spPr/>
    </dgm:pt>
  </dgm:ptLst>
  <dgm:cxnLst>
    <dgm:cxn modelId="{30483244-038E-4C36-9A19-C82103FFDDFF}" type="presOf" srcId="{CCB39049-54AF-4A50-AF55-F9246B10A2BB}" destId="{375863DB-8970-42A4-B16D-5FACE48F8C3D}" srcOrd="0" destOrd="0" presId="urn:microsoft.com/office/officeart/2018/2/layout/IconVerticalSolidList"/>
    <dgm:cxn modelId="{676F5C71-F4EA-45C3-B197-C4323ED03C86}" type="presOf" srcId="{8EF161E9-23D7-4E37-9CCB-397CD9D2784E}" destId="{FF26DB4B-0EFA-42D5-8F1E-303636561DF5}" srcOrd="0" destOrd="0" presId="urn:microsoft.com/office/officeart/2018/2/layout/IconVerticalSolidList"/>
    <dgm:cxn modelId="{C14C2455-B4CD-4736-B329-2E18D55C6DBB}" srcId="{CCB39049-54AF-4A50-AF55-F9246B10A2BB}" destId="{8EF161E9-23D7-4E37-9CCB-397CD9D2784E}" srcOrd="1" destOrd="0" parTransId="{5E98FA3F-31AD-4FCF-AC3C-7E8585D6A740}" sibTransId="{6061E825-52FF-4185-8C72-2135CA3063DD}"/>
    <dgm:cxn modelId="{63CC747E-9AB5-4A40-96D3-440CBB581CA2}" type="presOf" srcId="{774AEA5F-2FF7-471D-9362-A40D512C8B03}" destId="{B2CBE28C-AF6A-43BC-AA60-1478A6063CD5}" srcOrd="0" destOrd="0" presId="urn:microsoft.com/office/officeart/2018/2/layout/IconVerticalSolidList"/>
    <dgm:cxn modelId="{AC58A680-0CF1-411C-AEEC-FE89856F37CC}" srcId="{2FD2D5FE-F776-4E45-B8F6-F74A4EBF7AD4}" destId="{464E445B-48DF-468F-A5B8-13789A7B9262}" srcOrd="0" destOrd="0" parTransId="{6EB81AD9-CE11-49FB-99E9-B4AC043AAAB8}" sibTransId="{BE8C7A01-438F-4278-BB16-93A3CD4B23D3}"/>
    <dgm:cxn modelId="{BB25AB91-E1F9-4482-960E-F5448F901301}" srcId="{2FD2D5FE-F776-4E45-B8F6-F74A4EBF7AD4}" destId="{AAD47596-72B7-4F21-A11C-A32351D79C07}" srcOrd="2" destOrd="0" parTransId="{E3FC7385-75CC-4241-8280-89C0970C5AF3}" sibTransId="{D0A38433-DE94-4215-9D65-DD01539B7E92}"/>
    <dgm:cxn modelId="{96CC9D94-D449-4045-BAE0-81B0A682CC07}" srcId="{CCB39049-54AF-4A50-AF55-F9246B10A2BB}" destId="{2FD2D5FE-F776-4E45-B8F6-F74A4EBF7AD4}" srcOrd="2" destOrd="0" parTransId="{CC125DFB-D7D9-4E50-BC37-3A93CC3E8ED8}" sibTransId="{CC910EFB-D314-4ADE-9852-3EF746F30B8B}"/>
    <dgm:cxn modelId="{25A896A7-8A3C-4916-A539-62E3D75C1A75}" srcId="{CCB39049-54AF-4A50-AF55-F9246B10A2BB}" destId="{774AEA5F-2FF7-471D-9362-A40D512C8B03}" srcOrd="0" destOrd="0" parTransId="{31E2266D-A211-4B10-AB84-C593D907F911}" sibTransId="{27D240F2-7D43-4A14-98FE-9175F458E4D0}"/>
    <dgm:cxn modelId="{F67051B7-8A2B-4393-B80D-B284861B04FF}" type="presOf" srcId="{464E445B-48DF-468F-A5B8-13789A7B9262}" destId="{B0D0003B-A814-42F1-B6EE-602EB0D70C27}" srcOrd="0" destOrd="0" presId="urn:microsoft.com/office/officeart/2018/2/layout/IconVerticalSolidList"/>
    <dgm:cxn modelId="{3C7CF1B9-B92C-444F-AA35-56F6A2856E02}" type="presOf" srcId="{2FD2D5FE-F776-4E45-B8F6-F74A4EBF7AD4}" destId="{B01BE26E-8E35-4F1B-961D-B64F2B62DF30}" srcOrd="0" destOrd="0" presId="urn:microsoft.com/office/officeart/2018/2/layout/IconVerticalSolidList"/>
    <dgm:cxn modelId="{DA5988DC-4566-43F4-8450-834AD3ED17F3}" type="presOf" srcId="{AAD47596-72B7-4F21-A11C-A32351D79C07}" destId="{B0D0003B-A814-42F1-B6EE-602EB0D70C27}" srcOrd="0" destOrd="2" presId="urn:microsoft.com/office/officeart/2018/2/layout/IconVerticalSolidList"/>
    <dgm:cxn modelId="{25A8A5E6-77AA-4D96-A962-E7C25001530C}" srcId="{2FD2D5FE-F776-4E45-B8F6-F74A4EBF7AD4}" destId="{CEF1C640-F17E-4852-B471-07BBB3375178}" srcOrd="1" destOrd="0" parTransId="{B5D492D3-CDBF-44A2-A309-B9A6DCCE6C81}" sibTransId="{4416F099-7BC1-4476-A460-F9405AF17329}"/>
    <dgm:cxn modelId="{42DE18EF-3265-4510-9B6A-561EDE5CEE72}" type="presOf" srcId="{CEF1C640-F17E-4852-B471-07BBB3375178}" destId="{B0D0003B-A814-42F1-B6EE-602EB0D70C27}" srcOrd="0" destOrd="1" presId="urn:microsoft.com/office/officeart/2018/2/layout/IconVerticalSolidList"/>
    <dgm:cxn modelId="{FC59A0BE-5F51-4591-9C49-A3DD7950E324}" type="presParOf" srcId="{375863DB-8970-42A4-B16D-5FACE48F8C3D}" destId="{21469097-DE96-40A4-90BE-20BF01365142}" srcOrd="0" destOrd="0" presId="urn:microsoft.com/office/officeart/2018/2/layout/IconVerticalSolidList"/>
    <dgm:cxn modelId="{79894A37-34FC-4AE4-892A-FFEFDA1E26F6}" type="presParOf" srcId="{21469097-DE96-40A4-90BE-20BF01365142}" destId="{0D85AE81-DB49-494E-88B4-7250CAAE0EF2}" srcOrd="0" destOrd="0" presId="urn:microsoft.com/office/officeart/2018/2/layout/IconVerticalSolidList"/>
    <dgm:cxn modelId="{069370F4-CB2F-4A28-9CB1-61DADC921EC9}" type="presParOf" srcId="{21469097-DE96-40A4-90BE-20BF01365142}" destId="{4466581C-AB27-48FA-9341-FBE2076160FF}" srcOrd="1" destOrd="0" presId="urn:microsoft.com/office/officeart/2018/2/layout/IconVerticalSolidList"/>
    <dgm:cxn modelId="{D0145AAA-A889-4412-B027-BF7B10240FA0}" type="presParOf" srcId="{21469097-DE96-40A4-90BE-20BF01365142}" destId="{09EF273D-DEE7-43C1-90EE-4187A85D4A58}" srcOrd="2" destOrd="0" presId="urn:microsoft.com/office/officeart/2018/2/layout/IconVerticalSolidList"/>
    <dgm:cxn modelId="{35E97032-39FF-4D08-96EB-A6596E221885}" type="presParOf" srcId="{21469097-DE96-40A4-90BE-20BF01365142}" destId="{B2CBE28C-AF6A-43BC-AA60-1478A6063CD5}" srcOrd="3" destOrd="0" presId="urn:microsoft.com/office/officeart/2018/2/layout/IconVerticalSolidList"/>
    <dgm:cxn modelId="{0F3C3F88-FA4C-4581-9433-6E41418F2295}" type="presParOf" srcId="{375863DB-8970-42A4-B16D-5FACE48F8C3D}" destId="{8BF9F3A9-4A71-455E-9FF9-FCF9D3257BFF}" srcOrd="1" destOrd="0" presId="urn:microsoft.com/office/officeart/2018/2/layout/IconVerticalSolidList"/>
    <dgm:cxn modelId="{14EDD0D7-48A7-4A36-9B0D-0AC497DDC991}" type="presParOf" srcId="{375863DB-8970-42A4-B16D-5FACE48F8C3D}" destId="{A8C484BC-20C9-4ABE-BF8B-C3B481279FDE}" srcOrd="2" destOrd="0" presId="urn:microsoft.com/office/officeart/2018/2/layout/IconVerticalSolidList"/>
    <dgm:cxn modelId="{9CB2A043-EBBF-4F6C-96A6-A7756BA0CB7E}" type="presParOf" srcId="{A8C484BC-20C9-4ABE-BF8B-C3B481279FDE}" destId="{E0143224-C724-4957-A105-D70FB56B37DB}" srcOrd="0" destOrd="0" presId="urn:microsoft.com/office/officeart/2018/2/layout/IconVerticalSolidList"/>
    <dgm:cxn modelId="{259C19ED-983B-4454-B8E2-D6DA144708D7}" type="presParOf" srcId="{A8C484BC-20C9-4ABE-BF8B-C3B481279FDE}" destId="{D69FA6C2-A479-4EB1-A3FF-5761BC948902}" srcOrd="1" destOrd="0" presId="urn:microsoft.com/office/officeart/2018/2/layout/IconVerticalSolidList"/>
    <dgm:cxn modelId="{71D472AD-452B-4FFD-94E2-84C710C3035D}" type="presParOf" srcId="{A8C484BC-20C9-4ABE-BF8B-C3B481279FDE}" destId="{83659D22-771A-4563-9F51-AB357B5C7BD6}" srcOrd="2" destOrd="0" presId="urn:microsoft.com/office/officeart/2018/2/layout/IconVerticalSolidList"/>
    <dgm:cxn modelId="{C8B93F3C-F5AC-4FEC-964F-93F775E9867C}" type="presParOf" srcId="{A8C484BC-20C9-4ABE-BF8B-C3B481279FDE}" destId="{FF26DB4B-0EFA-42D5-8F1E-303636561DF5}" srcOrd="3" destOrd="0" presId="urn:microsoft.com/office/officeart/2018/2/layout/IconVerticalSolidList"/>
    <dgm:cxn modelId="{2924EEBF-4FBF-4FE8-BC20-347A903261F9}" type="presParOf" srcId="{375863DB-8970-42A4-B16D-5FACE48F8C3D}" destId="{1C1A8D82-0DA3-43BB-9AA5-7241659577C2}" srcOrd="3" destOrd="0" presId="urn:microsoft.com/office/officeart/2018/2/layout/IconVerticalSolidList"/>
    <dgm:cxn modelId="{C17E0635-493A-400C-9A98-A457C21F8499}" type="presParOf" srcId="{375863DB-8970-42A4-B16D-5FACE48F8C3D}" destId="{578240EF-51DE-4B33-96BC-09C3AEDDA403}" srcOrd="4" destOrd="0" presId="urn:microsoft.com/office/officeart/2018/2/layout/IconVerticalSolidList"/>
    <dgm:cxn modelId="{CA112FAE-914A-45E1-A3F1-2484B0445970}" type="presParOf" srcId="{578240EF-51DE-4B33-96BC-09C3AEDDA403}" destId="{EDA38026-8BC8-44DF-B014-C62B9DE0EDC5}" srcOrd="0" destOrd="0" presId="urn:microsoft.com/office/officeart/2018/2/layout/IconVerticalSolidList"/>
    <dgm:cxn modelId="{8EDA5D71-F415-42BF-B6AA-053B93E26FC6}" type="presParOf" srcId="{578240EF-51DE-4B33-96BC-09C3AEDDA403}" destId="{6B67DB16-415D-446B-A2B7-26399EC3382D}" srcOrd="1" destOrd="0" presId="urn:microsoft.com/office/officeart/2018/2/layout/IconVerticalSolidList"/>
    <dgm:cxn modelId="{FA96AE2A-C649-4A0D-BCF8-CEDF5A98088E}" type="presParOf" srcId="{578240EF-51DE-4B33-96BC-09C3AEDDA403}" destId="{6BFEFAD6-80FA-4EEE-B436-C52EE9605DFD}" srcOrd="2" destOrd="0" presId="urn:microsoft.com/office/officeart/2018/2/layout/IconVerticalSolidList"/>
    <dgm:cxn modelId="{31568922-AA89-422A-BBE5-2B8CCE095C33}" type="presParOf" srcId="{578240EF-51DE-4B33-96BC-09C3AEDDA403}" destId="{B01BE26E-8E35-4F1B-961D-B64F2B62DF30}" srcOrd="3" destOrd="0" presId="urn:microsoft.com/office/officeart/2018/2/layout/IconVerticalSolidList"/>
    <dgm:cxn modelId="{D9CFBB14-1D8F-4117-991F-BE3B52E0CFC5}" type="presParOf" srcId="{578240EF-51DE-4B33-96BC-09C3AEDDA403}" destId="{B0D0003B-A814-42F1-B6EE-602EB0D70C2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141242-34B1-437F-BA3B-A094EE8487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22E8B-A503-4693-9971-1CEFFC2C57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/>
            <a:t>Hipervisor: abstracción hardware virtual que escala dinámicamente.</a:t>
          </a:r>
          <a:endParaRPr lang="en-US" sz="1800"/>
        </a:p>
      </dgm:t>
    </dgm:pt>
    <dgm:pt modelId="{56721A3C-6F6F-4E77-BF6B-7E27CD7CBF3E}" type="parTrans" cxnId="{3ADA4054-7824-4A94-A093-01F133B4FAF4}">
      <dgm:prSet/>
      <dgm:spPr/>
      <dgm:t>
        <a:bodyPr/>
        <a:lstStyle/>
        <a:p>
          <a:endParaRPr lang="en-US" sz="1800"/>
        </a:p>
      </dgm:t>
    </dgm:pt>
    <dgm:pt modelId="{97ACFB25-6A4D-419A-8488-C450D98CDB30}" type="sibTrans" cxnId="{3ADA4054-7824-4A94-A093-01F133B4FAF4}">
      <dgm:prSet/>
      <dgm:spPr/>
      <dgm:t>
        <a:bodyPr/>
        <a:lstStyle/>
        <a:p>
          <a:endParaRPr lang="en-US" sz="1800"/>
        </a:p>
      </dgm:t>
    </dgm:pt>
    <dgm:pt modelId="{75AB3426-0BD1-41F4-8DA2-9C321788C5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dirty="0"/>
            <a:t>En </a:t>
          </a:r>
          <a:r>
            <a:rPr lang="es-ES" sz="1800" dirty="0" err="1"/>
            <a:t>datacenter</a:t>
          </a:r>
          <a:r>
            <a:rPr lang="es-ES" sz="1800" dirty="0"/>
            <a:t>: </a:t>
          </a:r>
          <a:r>
            <a:rPr lang="es-ES" sz="1800" dirty="0" err="1"/>
            <a:t>guest</a:t>
          </a:r>
          <a:r>
            <a:rPr lang="es-ES" sz="1800" dirty="0"/>
            <a:t> OS, aplicación primaria, servicios en paralelo y almacenamiento externo con ficheros de configuración y datos.</a:t>
          </a:r>
          <a:endParaRPr lang="en-US" sz="1800" dirty="0"/>
        </a:p>
      </dgm:t>
    </dgm:pt>
    <dgm:pt modelId="{F6A2BCD8-9346-4244-83C4-DB653757D0E3}" type="parTrans" cxnId="{08C0C4BD-522E-4D18-8F8D-068A944A93FD}">
      <dgm:prSet/>
      <dgm:spPr/>
      <dgm:t>
        <a:bodyPr/>
        <a:lstStyle/>
        <a:p>
          <a:endParaRPr lang="en-US" sz="1800"/>
        </a:p>
      </dgm:t>
    </dgm:pt>
    <dgm:pt modelId="{B53176DF-C61D-4923-BD2C-A453CEB7B2DA}" type="sibTrans" cxnId="{08C0C4BD-522E-4D18-8F8D-068A944A93FD}">
      <dgm:prSet/>
      <dgm:spPr/>
      <dgm:t>
        <a:bodyPr/>
        <a:lstStyle/>
        <a:p>
          <a:endParaRPr lang="en-US" sz="1800"/>
        </a:p>
      </dgm:t>
    </dgm:pt>
    <dgm:pt modelId="{4D2E31C8-581E-4A5D-968B-094397CF4B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/>
            <a:t>libOS: emplea los drivers del hipervisor para construir un libOS, clean-slate que ejecuta nativamente en una infraestructura cloud.</a:t>
          </a:r>
          <a:endParaRPr lang="en-US" sz="1800"/>
        </a:p>
      </dgm:t>
    </dgm:pt>
    <dgm:pt modelId="{62C6F56F-0F67-49B2-800C-42EAAB189A44}" type="parTrans" cxnId="{3031F456-1588-4ABB-82B1-863D2A86E3B4}">
      <dgm:prSet/>
      <dgm:spPr/>
      <dgm:t>
        <a:bodyPr/>
        <a:lstStyle/>
        <a:p>
          <a:endParaRPr lang="en-US" sz="1800"/>
        </a:p>
      </dgm:t>
    </dgm:pt>
    <dgm:pt modelId="{2978E818-E4CB-40DC-AD15-66117FD393AF}" type="sibTrans" cxnId="{3031F456-1588-4ABB-82B1-863D2A86E3B4}">
      <dgm:prSet/>
      <dgm:spPr/>
      <dgm:t>
        <a:bodyPr/>
        <a:lstStyle/>
        <a:p>
          <a:endParaRPr lang="en-US" sz="1800"/>
        </a:p>
      </dgm:t>
    </dgm:pt>
    <dgm:pt modelId="{A3313116-5E7C-4855-9DFA-08935730D0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/>
            <a:t>Unikernel: ejecuta sobre el hipervisor, los servicios son librerías que se enlazan directamente a la aplicación. Configuración, rendimiento y seguridad los benefician.</a:t>
          </a:r>
          <a:endParaRPr lang="en-US" sz="1800"/>
        </a:p>
      </dgm:t>
    </dgm:pt>
    <dgm:pt modelId="{AB7D35D2-69E0-480A-A463-6CAC969E5D5C}" type="parTrans" cxnId="{2C0D41A7-5E11-49FF-AC57-A374617227DC}">
      <dgm:prSet/>
      <dgm:spPr/>
      <dgm:t>
        <a:bodyPr/>
        <a:lstStyle/>
        <a:p>
          <a:endParaRPr lang="en-US" sz="1800"/>
        </a:p>
      </dgm:t>
    </dgm:pt>
    <dgm:pt modelId="{D99C0969-E143-4384-8623-2ABB994F3EBC}" type="sibTrans" cxnId="{2C0D41A7-5E11-49FF-AC57-A374617227DC}">
      <dgm:prSet/>
      <dgm:spPr/>
      <dgm:t>
        <a:bodyPr/>
        <a:lstStyle/>
        <a:p>
          <a:endParaRPr lang="en-US" sz="1800"/>
        </a:p>
      </dgm:t>
    </dgm:pt>
    <dgm:pt modelId="{4F3460C9-A143-4443-996D-62BD195D662E}" type="pres">
      <dgm:prSet presAssocID="{52141242-34B1-437F-BA3B-A094EE84878A}" presName="root" presStyleCnt="0">
        <dgm:presLayoutVars>
          <dgm:dir/>
          <dgm:resizeHandles val="exact"/>
        </dgm:presLayoutVars>
      </dgm:prSet>
      <dgm:spPr/>
    </dgm:pt>
    <dgm:pt modelId="{6A13F4A2-5420-45F9-BE87-E3B3093B092A}" type="pres">
      <dgm:prSet presAssocID="{04C22E8B-A503-4693-9971-1CEFFC2C574A}" presName="compNode" presStyleCnt="0"/>
      <dgm:spPr/>
    </dgm:pt>
    <dgm:pt modelId="{BA1EDF75-F25B-4F36-9CFB-3A53F1CBDE90}" type="pres">
      <dgm:prSet presAssocID="{04C22E8B-A503-4693-9971-1CEFFC2C574A}" presName="bgRect" presStyleLbl="bgShp" presStyleIdx="0" presStyleCnt="4"/>
      <dgm:spPr/>
    </dgm:pt>
    <dgm:pt modelId="{F4269CED-719B-492D-992F-152E229C88AF}" type="pres">
      <dgm:prSet presAssocID="{04C22E8B-A503-4693-9971-1CEFFC2C57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9574156-9F4B-4FFB-938A-61579B3EF677}" type="pres">
      <dgm:prSet presAssocID="{04C22E8B-A503-4693-9971-1CEFFC2C574A}" presName="spaceRect" presStyleCnt="0"/>
      <dgm:spPr/>
    </dgm:pt>
    <dgm:pt modelId="{06B6B381-069A-43C7-A9BD-798F3ECFD828}" type="pres">
      <dgm:prSet presAssocID="{04C22E8B-A503-4693-9971-1CEFFC2C574A}" presName="parTx" presStyleLbl="revTx" presStyleIdx="0" presStyleCnt="4">
        <dgm:presLayoutVars>
          <dgm:chMax val="0"/>
          <dgm:chPref val="0"/>
        </dgm:presLayoutVars>
      </dgm:prSet>
      <dgm:spPr/>
    </dgm:pt>
    <dgm:pt modelId="{B05E9225-B32A-4190-A51F-81ACCFCBD6F7}" type="pres">
      <dgm:prSet presAssocID="{97ACFB25-6A4D-419A-8488-C450D98CDB30}" presName="sibTrans" presStyleCnt="0"/>
      <dgm:spPr/>
    </dgm:pt>
    <dgm:pt modelId="{CE2F2F13-F1F2-4A4C-B626-763E588D96EA}" type="pres">
      <dgm:prSet presAssocID="{75AB3426-0BD1-41F4-8DA2-9C321788C580}" presName="compNode" presStyleCnt="0"/>
      <dgm:spPr/>
    </dgm:pt>
    <dgm:pt modelId="{9600946F-C9AA-4C9A-8326-AB14835F7226}" type="pres">
      <dgm:prSet presAssocID="{75AB3426-0BD1-41F4-8DA2-9C321788C580}" presName="bgRect" presStyleLbl="bgShp" presStyleIdx="1" presStyleCnt="4"/>
      <dgm:spPr/>
    </dgm:pt>
    <dgm:pt modelId="{C404C0ED-6E3E-4268-88C8-E3B4C1FA1654}" type="pres">
      <dgm:prSet presAssocID="{75AB3426-0BD1-41F4-8DA2-9C321788C5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A09F32C1-06B5-4529-BEDB-647EBDE6BE6F}" type="pres">
      <dgm:prSet presAssocID="{75AB3426-0BD1-41F4-8DA2-9C321788C580}" presName="spaceRect" presStyleCnt="0"/>
      <dgm:spPr/>
    </dgm:pt>
    <dgm:pt modelId="{D2C7D46A-84C5-4B2A-9EF6-73F785EF096C}" type="pres">
      <dgm:prSet presAssocID="{75AB3426-0BD1-41F4-8DA2-9C321788C580}" presName="parTx" presStyleLbl="revTx" presStyleIdx="1" presStyleCnt="4">
        <dgm:presLayoutVars>
          <dgm:chMax val="0"/>
          <dgm:chPref val="0"/>
        </dgm:presLayoutVars>
      </dgm:prSet>
      <dgm:spPr/>
    </dgm:pt>
    <dgm:pt modelId="{83CB877C-F073-40AB-B241-7D60E07D9FAE}" type="pres">
      <dgm:prSet presAssocID="{B53176DF-C61D-4923-BD2C-A453CEB7B2DA}" presName="sibTrans" presStyleCnt="0"/>
      <dgm:spPr/>
    </dgm:pt>
    <dgm:pt modelId="{120E1BD1-E5A1-4B6A-9A16-F474EF385CB3}" type="pres">
      <dgm:prSet presAssocID="{4D2E31C8-581E-4A5D-968B-094397CF4B34}" presName="compNode" presStyleCnt="0"/>
      <dgm:spPr/>
    </dgm:pt>
    <dgm:pt modelId="{4F56C641-EF35-4C15-84B9-39ED308F9B55}" type="pres">
      <dgm:prSet presAssocID="{4D2E31C8-581E-4A5D-968B-094397CF4B34}" presName="bgRect" presStyleLbl="bgShp" presStyleIdx="2" presStyleCnt="4"/>
      <dgm:spPr/>
    </dgm:pt>
    <dgm:pt modelId="{664E4516-121E-4ADA-9A87-363E82013490}" type="pres">
      <dgm:prSet presAssocID="{4D2E31C8-581E-4A5D-968B-094397CF4B34}" presName="iconRect" presStyleLbl="node1" presStyleIdx="2" presStyleCnt="4" custLinFactNeighborX="189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 en una estantería con relleno sólido"/>
        </a:ext>
      </dgm:extLst>
    </dgm:pt>
    <dgm:pt modelId="{0F10E043-6A2A-4AE1-98E1-B4343100B0A6}" type="pres">
      <dgm:prSet presAssocID="{4D2E31C8-581E-4A5D-968B-094397CF4B34}" presName="spaceRect" presStyleCnt="0"/>
      <dgm:spPr/>
    </dgm:pt>
    <dgm:pt modelId="{38667DDF-2324-4424-95D8-B2443FD21AF5}" type="pres">
      <dgm:prSet presAssocID="{4D2E31C8-581E-4A5D-968B-094397CF4B34}" presName="parTx" presStyleLbl="revTx" presStyleIdx="2" presStyleCnt="4">
        <dgm:presLayoutVars>
          <dgm:chMax val="0"/>
          <dgm:chPref val="0"/>
        </dgm:presLayoutVars>
      </dgm:prSet>
      <dgm:spPr/>
    </dgm:pt>
    <dgm:pt modelId="{FA1A5A75-7189-4E17-BF99-48C7A32981A4}" type="pres">
      <dgm:prSet presAssocID="{2978E818-E4CB-40DC-AD15-66117FD393AF}" presName="sibTrans" presStyleCnt="0"/>
      <dgm:spPr/>
    </dgm:pt>
    <dgm:pt modelId="{F42739B2-D251-4727-ADDD-3061EA9AB1B1}" type="pres">
      <dgm:prSet presAssocID="{A3313116-5E7C-4855-9DFA-08935730D042}" presName="compNode" presStyleCnt="0"/>
      <dgm:spPr/>
    </dgm:pt>
    <dgm:pt modelId="{6AC89B20-FDB0-4620-A466-1C8AD798EDE0}" type="pres">
      <dgm:prSet presAssocID="{A3313116-5E7C-4855-9DFA-08935730D042}" presName="bgRect" presStyleLbl="bgShp" presStyleIdx="3" presStyleCnt="4"/>
      <dgm:spPr/>
    </dgm:pt>
    <dgm:pt modelId="{562295C8-4B85-491C-BD39-F6A6094BEDE9}" type="pres">
      <dgm:prSet presAssocID="{A3313116-5E7C-4855-9DFA-08935730D0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do de cuerda con relleno sólido"/>
        </a:ext>
      </dgm:extLst>
    </dgm:pt>
    <dgm:pt modelId="{1DBDC83E-1933-46A8-8E54-E151088AD202}" type="pres">
      <dgm:prSet presAssocID="{A3313116-5E7C-4855-9DFA-08935730D042}" presName="spaceRect" presStyleCnt="0"/>
      <dgm:spPr/>
    </dgm:pt>
    <dgm:pt modelId="{975E7EB0-AC1F-434E-8B0F-E0FAEA9E9651}" type="pres">
      <dgm:prSet presAssocID="{A3313116-5E7C-4855-9DFA-08935730D0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925E012-4238-4B97-8A95-55973F1EA9EB}" type="presOf" srcId="{75AB3426-0BD1-41F4-8DA2-9C321788C580}" destId="{D2C7D46A-84C5-4B2A-9EF6-73F785EF096C}" srcOrd="0" destOrd="0" presId="urn:microsoft.com/office/officeart/2018/2/layout/IconVerticalSolidList"/>
    <dgm:cxn modelId="{872EF51C-9074-4942-B127-534CB7F04CBD}" type="presOf" srcId="{4D2E31C8-581E-4A5D-968B-094397CF4B34}" destId="{38667DDF-2324-4424-95D8-B2443FD21AF5}" srcOrd="0" destOrd="0" presId="urn:microsoft.com/office/officeart/2018/2/layout/IconVerticalSolidList"/>
    <dgm:cxn modelId="{486D704A-869B-4B7A-9FCD-8C0D277FDDD6}" type="presOf" srcId="{52141242-34B1-437F-BA3B-A094EE84878A}" destId="{4F3460C9-A143-4443-996D-62BD195D662E}" srcOrd="0" destOrd="0" presId="urn:microsoft.com/office/officeart/2018/2/layout/IconVerticalSolidList"/>
    <dgm:cxn modelId="{3ADA4054-7824-4A94-A093-01F133B4FAF4}" srcId="{52141242-34B1-437F-BA3B-A094EE84878A}" destId="{04C22E8B-A503-4693-9971-1CEFFC2C574A}" srcOrd="0" destOrd="0" parTransId="{56721A3C-6F6F-4E77-BF6B-7E27CD7CBF3E}" sibTransId="{97ACFB25-6A4D-419A-8488-C450D98CDB30}"/>
    <dgm:cxn modelId="{3031F456-1588-4ABB-82B1-863D2A86E3B4}" srcId="{52141242-34B1-437F-BA3B-A094EE84878A}" destId="{4D2E31C8-581E-4A5D-968B-094397CF4B34}" srcOrd="2" destOrd="0" parTransId="{62C6F56F-0F67-49B2-800C-42EAAB189A44}" sibTransId="{2978E818-E4CB-40DC-AD15-66117FD393AF}"/>
    <dgm:cxn modelId="{2C0D41A7-5E11-49FF-AC57-A374617227DC}" srcId="{52141242-34B1-437F-BA3B-A094EE84878A}" destId="{A3313116-5E7C-4855-9DFA-08935730D042}" srcOrd="3" destOrd="0" parTransId="{AB7D35D2-69E0-480A-A463-6CAC969E5D5C}" sibTransId="{D99C0969-E143-4384-8623-2ABB994F3EBC}"/>
    <dgm:cxn modelId="{6B6B95AE-CF8B-4DB1-965A-BD7D030D7DFA}" type="presOf" srcId="{04C22E8B-A503-4693-9971-1CEFFC2C574A}" destId="{06B6B381-069A-43C7-A9BD-798F3ECFD828}" srcOrd="0" destOrd="0" presId="urn:microsoft.com/office/officeart/2018/2/layout/IconVerticalSolidList"/>
    <dgm:cxn modelId="{08C0C4BD-522E-4D18-8F8D-068A944A93FD}" srcId="{52141242-34B1-437F-BA3B-A094EE84878A}" destId="{75AB3426-0BD1-41F4-8DA2-9C321788C580}" srcOrd="1" destOrd="0" parTransId="{F6A2BCD8-9346-4244-83C4-DB653757D0E3}" sibTransId="{B53176DF-C61D-4923-BD2C-A453CEB7B2DA}"/>
    <dgm:cxn modelId="{AFCCA3E5-D42C-4E0C-BAA5-7CD95EBBAA30}" type="presOf" srcId="{A3313116-5E7C-4855-9DFA-08935730D042}" destId="{975E7EB0-AC1F-434E-8B0F-E0FAEA9E9651}" srcOrd="0" destOrd="0" presId="urn:microsoft.com/office/officeart/2018/2/layout/IconVerticalSolidList"/>
    <dgm:cxn modelId="{F74A03E7-12BC-44E1-9EE4-B28E4A259144}" type="presParOf" srcId="{4F3460C9-A143-4443-996D-62BD195D662E}" destId="{6A13F4A2-5420-45F9-BE87-E3B3093B092A}" srcOrd="0" destOrd="0" presId="urn:microsoft.com/office/officeart/2018/2/layout/IconVerticalSolidList"/>
    <dgm:cxn modelId="{8821DDC9-1746-4A85-8FA7-1A306548245E}" type="presParOf" srcId="{6A13F4A2-5420-45F9-BE87-E3B3093B092A}" destId="{BA1EDF75-F25B-4F36-9CFB-3A53F1CBDE90}" srcOrd="0" destOrd="0" presId="urn:microsoft.com/office/officeart/2018/2/layout/IconVerticalSolidList"/>
    <dgm:cxn modelId="{5CE25847-8958-4719-A3AB-502CF823E6CD}" type="presParOf" srcId="{6A13F4A2-5420-45F9-BE87-E3B3093B092A}" destId="{F4269CED-719B-492D-992F-152E229C88AF}" srcOrd="1" destOrd="0" presId="urn:microsoft.com/office/officeart/2018/2/layout/IconVerticalSolidList"/>
    <dgm:cxn modelId="{604D2398-3C1C-4FE4-B4CA-1B99EC1B7A52}" type="presParOf" srcId="{6A13F4A2-5420-45F9-BE87-E3B3093B092A}" destId="{99574156-9F4B-4FFB-938A-61579B3EF677}" srcOrd="2" destOrd="0" presId="urn:microsoft.com/office/officeart/2018/2/layout/IconVerticalSolidList"/>
    <dgm:cxn modelId="{1CE2CE71-FDDC-4203-8ADC-44DEF3EB6F79}" type="presParOf" srcId="{6A13F4A2-5420-45F9-BE87-E3B3093B092A}" destId="{06B6B381-069A-43C7-A9BD-798F3ECFD828}" srcOrd="3" destOrd="0" presId="urn:microsoft.com/office/officeart/2018/2/layout/IconVerticalSolidList"/>
    <dgm:cxn modelId="{9E7306B1-4C4D-4381-9CB3-E0DE96835690}" type="presParOf" srcId="{4F3460C9-A143-4443-996D-62BD195D662E}" destId="{B05E9225-B32A-4190-A51F-81ACCFCBD6F7}" srcOrd="1" destOrd="0" presId="urn:microsoft.com/office/officeart/2018/2/layout/IconVerticalSolidList"/>
    <dgm:cxn modelId="{CDEE2C62-5E29-4458-B002-C2012DB85F8A}" type="presParOf" srcId="{4F3460C9-A143-4443-996D-62BD195D662E}" destId="{CE2F2F13-F1F2-4A4C-B626-763E588D96EA}" srcOrd="2" destOrd="0" presId="urn:microsoft.com/office/officeart/2018/2/layout/IconVerticalSolidList"/>
    <dgm:cxn modelId="{982A572C-3282-437C-91BB-1C7D83685470}" type="presParOf" srcId="{CE2F2F13-F1F2-4A4C-B626-763E588D96EA}" destId="{9600946F-C9AA-4C9A-8326-AB14835F7226}" srcOrd="0" destOrd="0" presId="urn:microsoft.com/office/officeart/2018/2/layout/IconVerticalSolidList"/>
    <dgm:cxn modelId="{F162D81C-9268-46EB-A84B-010650745CEC}" type="presParOf" srcId="{CE2F2F13-F1F2-4A4C-B626-763E588D96EA}" destId="{C404C0ED-6E3E-4268-88C8-E3B4C1FA1654}" srcOrd="1" destOrd="0" presId="urn:microsoft.com/office/officeart/2018/2/layout/IconVerticalSolidList"/>
    <dgm:cxn modelId="{ABADC860-4DBF-43C1-86D1-E4A8F0793170}" type="presParOf" srcId="{CE2F2F13-F1F2-4A4C-B626-763E588D96EA}" destId="{A09F32C1-06B5-4529-BEDB-647EBDE6BE6F}" srcOrd="2" destOrd="0" presId="urn:microsoft.com/office/officeart/2018/2/layout/IconVerticalSolidList"/>
    <dgm:cxn modelId="{70743FDA-F8E7-4F18-BAE3-18B4D627A3E1}" type="presParOf" srcId="{CE2F2F13-F1F2-4A4C-B626-763E588D96EA}" destId="{D2C7D46A-84C5-4B2A-9EF6-73F785EF096C}" srcOrd="3" destOrd="0" presId="urn:microsoft.com/office/officeart/2018/2/layout/IconVerticalSolidList"/>
    <dgm:cxn modelId="{4A1B24DD-9CBF-4B16-916E-EF92D5BD5A8F}" type="presParOf" srcId="{4F3460C9-A143-4443-996D-62BD195D662E}" destId="{83CB877C-F073-40AB-B241-7D60E07D9FAE}" srcOrd="3" destOrd="0" presId="urn:microsoft.com/office/officeart/2018/2/layout/IconVerticalSolidList"/>
    <dgm:cxn modelId="{2EC5D78B-4822-4A87-BF5E-BF2E92B6F887}" type="presParOf" srcId="{4F3460C9-A143-4443-996D-62BD195D662E}" destId="{120E1BD1-E5A1-4B6A-9A16-F474EF385CB3}" srcOrd="4" destOrd="0" presId="urn:microsoft.com/office/officeart/2018/2/layout/IconVerticalSolidList"/>
    <dgm:cxn modelId="{1D2B753B-5F4D-46B0-A494-A01840EB9737}" type="presParOf" srcId="{120E1BD1-E5A1-4B6A-9A16-F474EF385CB3}" destId="{4F56C641-EF35-4C15-84B9-39ED308F9B55}" srcOrd="0" destOrd="0" presId="urn:microsoft.com/office/officeart/2018/2/layout/IconVerticalSolidList"/>
    <dgm:cxn modelId="{C1D4A029-842E-4AAC-8A97-C3F4EE601675}" type="presParOf" srcId="{120E1BD1-E5A1-4B6A-9A16-F474EF385CB3}" destId="{664E4516-121E-4ADA-9A87-363E82013490}" srcOrd="1" destOrd="0" presId="urn:microsoft.com/office/officeart/2018/2/layout/IconVerticalSolidList"/>
    <dgm:cxn modelId="{08FDD753-21C4-44D0-9FE0-0EAF46F1E3D8}" type="presParOf" srcId="{120E1BD1-E5A1-4B6A-9A16-F474EF385CB3}" destId="{0F10E043-6A2A-4AE1-98E1-B4343100B0A6}" srcOrd="2" destOrd="0" presId="urn:microsoft.com/office/officeart/2018/2/layout/IconVerticalSolidList"/>
    <dgm:cxn modelId="{AF44FA32-80AD-46D7-A3DF-24F741DC566A}" type="presParOf" srcId="{120E1BD1-E5A1-4B6A-9A16-F474EF385CB3}" destId="{38667DDF-2324-4424-95D8-B2443FD21AF5}" srcOrd="3" destOrd="0" presId="urn:microsoft.com/office/officeart/2018/2/layout/IconVerticalSolidList"/>
    <dgm:cxn modelId="{9D121CE5-F4A8-49DB-81D1-F52557DDE9ED}" type="presParOf" srcId="{4F3460C9-A143-4443-996D-62BD195D662E}" destId="{FA1A5A75-7189-4E17-BF99-48C7A32981A4}" srcOrd="5" destOrd="0" presId="urn:microsoft.com/office/officeart/2018/2/layout/IconVerticalSolidList"/>
    <dgm:cxn modelId="{A6598DF1-857A-4E7F-A62D-EEB76F373069}" type="presParOf" srcId="{4F3460C9-A143-4443-996D-62BD195D662E}" destId="{F42739B2-D251-4727-ADDD-3061EA9AB1B1}" srcOrd="6" destOrd="0" presId="urn:microsoft.com/office/officeart/2018/2/layout/IconVerticalSolidList"/>
    <dgm:cxn modelId="{2B0FCCB6-16EB-4EB7-A5F9-AEDE4DF2F16A}" type="presParOf" srcId="{F42739B2-D251-4727-ADDD-3061EA9AB1B1}" destId="{6AC89B20-FDB0-4620-A466-1C8AD798EDE0}" srcOrd="0" destOrd="0" presId="urn:microsoft.com/office/officeart/2018/2/layout/IconVerticalSolidList"/>
    <dgm:cxn modelId="{71E6B6A6-A993-40EA-B81C-A79245C7AEF0}" type="presParOf" srcId="{F42739B2-D251-4727-ADDD-3061EA9AB1B1}" destId="{562295C8-4B85-491C-BD39-F6A6094BEDE9}" srcOrd="1" destOrd="0" presId="urn:microsoft.com/office/officeart/2018/2/layout/IconVerticalSolidList"/>
    <dgm:cxn modelId="{BD5F8773-BBD2-4C57-BB2C-C9DCC128D806}" type="presParOf" srcId="{F42739B2-D251-4727-ADDD-3061EA9AB1B1}" destId="{1DBDC83E-1933-46A8-8E54-E151088AD202}" srcOrd="2" destOrd="0" presId="urn:microsoft.com/office/officeart/2018/2/layout/IconVerticalSolidList"/>
    <dgm:cxn modelId="{9D229FA5-3C56-4313-A396-06DEA7C6C93F}" type="presParOf" srcId="{F42739B2-D251-4727-ADDD-3061EA9AB1B1}" destId="{975E7EB0-AC1F-434E-8B0F-E0FAEA9E96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504800-325C-44A1-A0FE-FF2FB77146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6B9D1-5C33-4AB0-BFD6-8F9F98A1B72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Configuración: se suele considerar overhead en el manejo del despliegue de servicios cloud grandes.</a:t>
          </a:r>
          <a:endParaRPr lang="en-US"/>
        </a:p>
      </dgm:t>
    </dgm:pt>
    <dgm:pt modelId="{34A41B66-F719-47E8-89C4-96D874B383EE}" type="parTrans" cxnId="{205A00DE-94EC-41EE-9C87-E3DC7798AEB9}">
      <dgm:prSet/>
      <dgm:spPr/>
      <dgm:t>
        <a:bodyPr/>
        <a:lstStyle/>
        <a:p>
          <a:endParaRPr lang="en-US"/>
        </a:p>
      </dgm:t>
    </dgm:pt>
    <dgm:pt modelId="{99598D52-A10D-42F1-BB74-14889B22E2A0}" type="sibTrans" cxnId="{205A00DE-94EC-41EE-9C87-E3DC7798AEB9}">
      <dgm:prSet/>
      <dgm:spPr/>
      <dgm:t>
        <a:bodyPr/>
        <a:lstStyle/>
        <a:p>
          <a:endParaRPr lang="en-US"/>
        </a:p>
      </dgm:t>
    </dgm:pt>
    <dgm:pt modelId="{D4C792A2-0849-4803-9898-52BC833C74A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Unikernel</a:t>
          </a:r>
          <a:r>
            <a:rPr lang="es-ES" dirty="0"/>
            <a:t>: integra la configuración en el proceso de compilación, todos los elementos se tratan como librerías de la aplicación.</a:t>
          </a:r>
          <a:endParaRPr lang="en-US" dirty="0"/>
        </a:p>
      </dgm:t>
    </dgm:pt>
    <dgm:pt modelId="{E903E158-A7D0-4EA2-890D-EAA9375FBB19}" type="parTrans" cxnId="{FC2E0649-447F-4788-8C57-778850908E81}">
      <dgm:prSet/>
      <dgm:spPr/>
      <dgm:t>
        <a:bodyPr/>
        <a:lstStyle/>
        <a:p>
          <a:endParaRPr lang="en-US"/>
        </a:p>
      </dgm:t>
    </dgm:pt>
    <dgm:pt modelId="{8C46E1C1-5B2E-4E8B-957E-978A2492C29E}" type="sibTrans" cxnId="{FC2E0649-447F-4788-8C57-778850908E81}">
      <dgm:prSet/>
      <dgm:spPr/>
      <dgm:t>
        <a:bodyPr/>
        <a:lstStyle/>
        <a:p>
          <a:endParaRPr lang="en-US"/>
        </a:p>
      </dgm:t>
    </dgm:pt>
    <dgm:pt modelId="{B13F0AC0-2DC2-456B-BFF1-536A9EA75FD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Las decisiones de configuración son explícitas y programables, no se manipulan ficheros de texto.</a:t>
          </a:r>
          <a:endParaRPr lang="en-US"/>
        </a:p>
      </dgm:t>
    </dgm:pt>
    <dgm:pt modelId="{872FA1FD-2362-4EBF-8DF1-7652634106D8}" type="parTrans" cxnId="{3C95C80A-1F2D-439D-A09E-F1D553DD77E8}">
      <dgm:prSet/>
      <dgm:spPr/>
      <dgm:t>
        <a:bodyPr/>
        <a:lstStyle/>
        <a:p>
          <a:endParaRPr lang="en-US"/>
        </a:p>
      </dgm:t>
    </dgm:pt>
    <dgm:pt modelId="{AA193B2C-C3BA-4564-B45E-2BD5724FFEC2}" type="sibTrans" cxnId="{3C95C80A-1F2D-439D-A09E-F1D553DD77E8}">
      <dgm:prSet/>
      <dgm:spPr/>
      <dgm:t>
        <a:bodyPr/>
        <a:lstStyle/>
        <a:p>
          <a:endParaRPr lang="en-US"/>
        </a:p>
      </dgm:t>
    </dgm:pt>
    <dgm:pt modelId="{7444495B-883D-453D-B8FF-F6595CBAE72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Reduce el esfuerzo de configuración de multi-servicios complejos.</a:t>
          </a:r>
          <a:endParaRPr lang="en-US"/>
        </a:p>
      </dgm:t>
    </dgm:pt>
    <dgm:pt modelId="{D89B671F-2716-4560-AA39-C76CC2DEEC8C}" type="parTrans" cxnId="{47D361CB-C99C-4498-AE27-AD3421682ADE}">
      <dgm:prSet/>
      <dgm:spPr/>
      <dgm:t>
        <a:bodyPr/>
        <a:lstStyle/>
        <a:p>
          <a:endParaRPr lang="en-US"/>
        </a:p>
      </dgm:t>
    </dgm:pt>
    <dgm:pt modelId="{1E353B48-8624-4439-AFDA-C09C8E3A9874}" type="sibTrans" cxnId="{47D361CB-C99C-4498-AE27-AD3421682ADE}">
      <dgm:prSet/>
      <dgm:spPr/>
      <dgm:t>
        <a:bodyPr/>
        <a:lstStyle/>
        <a:p>
          <a:endParaRPr lang="en-US"/>
        </a:p>
      </dgm:t>
    </dgm:pt>
    <dgm:pt modelId="{4564A07E-CF29-4811-B86A-058CA7546F23}" type="pres">
      <dgm:prSet presAssocID="{43504800-325C-44A1-A0FE-FF2FB771466A}" presName="root" presStyleCnt="0">
        <dgm:presLayoutVars>
          <dgm:dir/>
          <dgm:resizeHandles val="exact"/>
        </dgm:presLayoutVars>
      </dgm:prSet>
      <dgm:spPr/>
    </dgm:pt>
    <dgm:pt modelId="{DCBC0EDB-52B4-4D29-B395-169086703EAF}" type="pres">
      <dgm:prSet presAssocID="{09B6B9D1-5C33-4AB0-BFD6-8F9F98A1B725}" presName="compNode" presStyleCnt="0"/>
      <dgm:spPr/>
    </dgm:pt>
    <dgm:pt modelId="{704768B2-AF2B-4D39-BDF9-CF35338AFED7}" type="pres">
      <dgm:prSet presAssocID="{09B6B9D1-5C33-4AB0-BFD6-8F9F98A1B725}" presName="bgRect" presStyleLbl="bgShp" presStyleIdx="0" presStyleCnt="4"/>
      <dgm:spPr/>
    </dgm:pt>
    <dgm:pt modelId="{D7693825-06BA-4B05-B801-CAB9D8D22F5D}" type="pres">
      <dgm:prSet presAssocID="{09B6B9D1-5C33-4AB0-BFD6-8F9F98A1B7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4EA11703-450B-4469-B1DE-C49F9A7F163D}" type="pres">
      <dgm:prSet presAssocID="{09B6B9D1-5C33-4AB0-BFD6-8F9F98A1B725}" presName="spaceRect" presStyleCnt="0"/>
      <dgm:spPr/>
    </dgm:pt>
    <dgm:pt modelId="{1505107A-6CE1-47FC-8B71-ECBECE55CD52}" type="pres">
      <dgm:prSet presAssocID="{09B6B9D1-5C33-4AB0-BFD6-8F9F98A1B725}" presName="parTx" presStyleLbl="revTx" presStyleIdx="0" presStyleCnt="4">
        <dgm:presLayoutVars>
          <dgm:chMax val="0"/>
          <dgm:chPref val="0"/>
        </dgm:presLayoutVars>
      </dgm:prSet>
      <dgm:spPr/>
    </dgm:pt>
    <dgm:pt modelId="{03CDAE6A-0DA3-4701-B8EE-BC2122007C6B}" type="pres">
      <dgm:prSet presAssocID="{99598D52-A10D-42F1-BB74-14889B22E2A0}" presName="sibTrans" presStyleCnt="0"/>
      <dgm:spPr/>
    </dgm:pt>
    <dgm:pt modelId="{BDD81F11-90AD-4A48-9BDD-132C9580A0BA}" type="pres">
      <dgm:prSet presAssocID="{D4C792A2-0849-4803-9898-52BC833C74A5}" presName="compNode" presStyleCnt="0"/>
      <dgm:spPr/>
    </dgm:pt>
    <dgm:pt modelId="{D9E415DC-148C-41F5-9CBB-57492F509D4D}" type="pres">
      <dgm:prSet presAssocID="{D4C792A2-0849-4803-9898-52BC833C74A5}" presName="bgRect" presStyleLbl="bgShp" presStyleIdx="1" presStyleCnt="4"/>
      <dgm:spPr/>
    </dgm:pt>
    <dgm:pt modelId="{4C6467C5-4044-4A11-9959-C19C439C6924}" type="pres">
      <dgm:prSet presAssocID="{D4C792A2-0849-4803-9898-52BC833C74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3CD6DA88-82D5-4A38-AD85-0779226CBFCF}" type="pres">
      <dgm:prSet presAssocID="{D4C792A2-0849-4803-9898-52BC833C74A5}" presName="spaceRect" presStyleCnt="0"/>
      <dgm:spPr/>
    </dgm:pt>
    <dgm:pt modelId="{E34DD626-8913-45DB-85AB-193DAB731DDD}" type="pres">
      <dgm:prSet presAssocID="{D4C792A2-0849-4803-9898-52BC833C74A5}" presName="parTx" presStyleLbl="revTx" presStyleIdx="1" presStyleCnt="4">
        <dgm:presLayoutVars>
          <dgm:chMax val="0"/>
          <dgm:chPref val="0"/>
        </dgm:presLayoutVars>
      </dgm:prSet>
      <dgm:spPr/>
    </dgm:pt>
    <dgm:pt modelId="{2B9F14AF-1694-4BBF-8AB8-BC1F84BF04E4}" type="pres">
      <dgm:prSet presAssocID="{8C46E1C1-5B2E-4E8B-957E-978A2492C29E}" presName="sibTrans" presStyleCnt="0"/>
      <dgm:spPr/>
    </dgm:pt>
    <dgm:pt modelId="{F53F41C1-1231-4077-9706-4E8958F4FA4F}" type="pres">
      <dgm:prSet presAssocID="{B13F0AC0-2DC2-456B-BFF1-536A9EA75FD3}" presName="compNode" presStyleCnt="0"/>
      <dgm:spPr/>
    </dgm:pt>
    <dgm:pt modelId="{0BD8946B-8C2C-4438-9D28-FEE2DBFC6C86}" type="pres">
      <dgm:prSet presAssocID="{B13F0AC0-2DC2-456B-BFF1-536A9EA75FD3}" presName="bgRect" presStyleLbl="bgShp" presStyleIdx="2" presStyleCnt="4"/>
      <dgm:spPr/>
    </dgm:pt>
    <dgm:pt modelId="{F3D0DF7D-97E3-45C5-8C77-EF0095953431}" type="pres">
      <dgm:prSet presAssocID="{B13F0AC0-2DC2-456B-BFF1-536A9EA75F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E8E990F-166B-4E02-B9B9-8FA0707724FE}" type="pres">
      <dgm:prSet presAssocID="{B13F0AC0-2DC2-456B-BFF1-536A9EA75FD3}" presName="spaceRect" presStyleCnt="0"/>
      <dgm:spPr/>
    </dgm:pt>
    <dgm:pt modelId="{0617D69F-E7EA-4223-9438-D86EE168F275}" type="pres">
      <dgm:prSet presAssocID="{B13F0AC0-2DC2-456B-BFF1-536A9EA75FD3}" presName="parTx" presStyleLbl="revTx" presStyleIdx="2" presStyleCnt="4">
        <dgm:presLayoutVars>
          <dgm:chMax val="0"/>
          <dgm:chPref val="0"/>
        </dgm:presLayoutVars>
      </dgm:prSet>
      <dgm:spPr/>
    </dgm:pt>
    <dgm:pt modelId="{47E949A2-E7AB-4E73-8797-A492B225233F}" type="pres">
      <dgm:prSet presAssocID="{AA193B2C-C3BA-4564-B45E-2BD5724FFEC2}" presName="sibTrans" presStyleCnt="0"/>
      <dgm:spPr/>
    </dgm:pt>
    <dgm:pt modelId="{C9344460-A822-4733-895B-55F853FF23EE}" type="pres">
      <dgm:prSet presAssocID="{7444495B-883D-453D-B8FF-F6595CBAE722}" presName="compNode" presStyleCnt="0"/>
      <dgm:spPr/>
    </dgm:pt>
    <dgm:pt modelId="{37061393-4429-4C25-89BE-B9F74A9E9252}" type="pres">
      <dgm:prSet presAssocID="{7444495B-883D-453D-B8FF-F6595CBAE722}" presName="bgRect" presStyleLbl="bgShp" presStyleIdx="3" presStyleCnt="4"/>
      <dgm:spPr/>
    </dgm:pt>
    <dgm:pt modelId="{1B2BF151-C145-4854-AB8C-9F7645BF90AC}" type="pres">
      <dgm:prSet presAssocID="{7444495B-883D-453D-B8FF-F6595CBAE7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9894738-6A27-4ECB-8E03-D100F4DC2441}" type="pres">
      <dgm:prSet presAssocID="{7444495B-883D-453D-B8FF-F6595CBAE722}" presName="spaceRect" presStyleCnt="0"/>
      <dgm:spPr/>
    </dgm:pt>
    <dgm:pt modelId="{5FCE40F1-64E4-4F5E-8F43-261A496357B5}" type="pres">
      <dgm:prSet presAssocID="{7444495B-883D-453D-B8FF-F6595CBAE72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95C80A-1F2D-439D-A09E-F1D553DD77E8}" srcId="{43504800-325C-44A1-A0FE-FF2FB771466A}" destId="{B13F0AC0-2DC2-456B-BFF1-536A9EA75FD3}" srcOrd="2" destOrd="0" parTransId="{872FA1FD-2362-4EBF-8DF1-7652634106D8}" sibTransId="{AA193B2C-C3BA-4564-B45E-2BD5724FFEC2}"/>
    <dgm:cxn modelId="{FC2E0649-447F-4788-8C57-778850908E81}" srcId="{43504800-325C-44A1-A0FE-FF2FB771466A}" destId="{D4C792A2-0849-4803-9898-52BC833C74A5}" srcOrd="1" destOrd="0" parTransId="{E903E158-A7D0-4EA2-890D-EAA9375FBB19}" sibTransId="{8C46E1C1-5B2E-4E8B-957E-978A2492C29E}"/>
    <dgm:cxn modelId="{82C7A696-F75E-4660-B3AA-692666A71094}" type="presOf" srcId="{B13F0AC0-2DC2-456B-BFF1-536A9EA75FD3}" destId="{0617D69F-E7EA-4223-9438-D86EE168F275}" srcOrd="0" destOrd="0" presId="urn:microsoft.com/office/officeart/2018/2/layout/IconVerticalSolidList"/>
    <dgm:cxn modelId="{094F0D99-092D-43E0-938D-AD213F16317A}" type="presOf" srcId="{09B6B9D1-5C33-4AB0-BFD6-8F9F98A1B725}" destId="{1505107A-6CE1-47FC-8B71-ECBECE55CD52}" srcOrd="0" destOrd="0" presId="urn:microsoft.com/office/officeart/2018/2/layout/IconVerticalSolidList"/>
    <dgm:cxn modelId="{47D361CB-C99C-4498-AE27-AD3421682ADE}" srcId="{43504800-325C-44A1-A0FE-FF2FB771466A}" destId="{7444495B-883D-453D-B8FF-F6595CBAE722}" srcOrd="3" destOrd="0" parTransId="{D89B671F-2716-4560-AA39-C76CC2DEEC8C}" sibTransId="{1E353B48-8624-4439-AFDA-C09C8E3A9874}"/>
    <dgm:cxn modelId="{205A00DE-94EC-41EE-9C87-E3DC7798AEB9}" srcId="{43504800-325C-44A1-A0FE-FF2FB771466A}" destId="{09B6B9D1-5C33-4AB0-BFD6-8F9F98A1B725}" srcOrd="0" destOrd="0" parTransId="{34A41B66-F719-47E8-89C4-96D874B383EE}" sibTransId="{99598D52-A10D-42F1-BB74-14889B22E2A0}"/>
    <dgm:cxn modelId="{DD2EFBE1-E00F-41E4-913D-C1CA3C436E59}" type="presOf" srcId="{7444495B-883D-453D-B8FF-F6595CBAE722}" destId="{5FCE40F1-64E4-4F5E-8F43-261A496357B5}" srcOrd="0" destOrd="0" presId="urn:microsoft.com/office/officeart/2018/2/layout/IconVerticalSolidList"/>
    <dgm:cxn modelId="{F1F82FE7-AE42-4B17-91D0-BC543A11384D}" type="presOf" srcId="{D4C792A2-0849-4803-9898-52BC833C74A5}" destId="{E34DD626-8913-45DB-85AB-193DAB731DDD}" srcOrd="0" destOrd="0" presId="urn:microsoft.com/office/officeart/2018/2/layout/IconVerticalSolidList"/>
    <dgm:cxn modelId="{D77225FF-E823-425E-A21C-67D104CC17AF}" type="presOf" srcId="{43504800-325C-44A1-A0FE-FF2FB771466A}" destId="{4564A07E-CF29-4811-B86A-058CA7546F23}" srcOrd="0" destOrd="0" presId="urn:microsoft.com/office/officeart/2018/2/layout/IconVerticalSolidList"/>
    <dgm:cxn modelId="{D2CB0E94-5DC7-4CD5-922F-EC64FF12940D}" type="presParOf" srcId="{4564A07E-CF29-4811-B86A-058CA7546F23}" destId="{DCBC0EDB-52B4-4D29-B395-169086703EAF}" srcOrd="0" destOrd="0" presId="urn:microsoft.com/office/officeart/2018/2/layout/IconVerticalSolidList"/>
    <dgm:cxn modelId="{9CC2BA01-1FDD-4E52-86B3-41710F538796}" type="presParOf" srcId="{DCBC0EDB-52B4-4D29-B395-169086703EAF}" destId="{704768B2-AF2B-4D39-BDF9-CF35338AFED7}" srcOrd="0" destOrd="0" presId="urn:microsoft.com/office/officeart/2018/2/layout/IconVerticalSolidList"/>
    <dgm:cxn modelId="{8187EDA1-1717-4AC0-BAB5-A3DA1FA97541}" type="presParOf" srcId="{DCBC0EDB-52B4-4D29-B395-169086703EAF}" destId="{D7693825-06BA-4B05-B801-CAB9D8D22F5D}" srcOrd="1" destOrd="0" presId="urn:microsoft.com/office/officeart/2018/2/layout/IconVerticalSolidList"/>
    <dgm:cxn modelId="{3E134E89-3EA4-428B-9ECC-AA650810F5EA}" type="presParOf" srcId="{DCBC0EDB-52B4-4D29-B395-169086703EAF}" destId="{4EA11703-450B-4469-B1DE-C49F9A7F163D}" srcOrd="2" destOrd="0" presId="urn:microsoft.com/office/officeart/2018/2/layout/IconVerticalSolidList"/>
    <dgm:cxn modelId="{E4EDF9DC-8206-419D-A3E7-2E260100680B}" type="presParOf" srcId="{DCBC0EDB-52B4-4D29-B395-169086703EAF}" destId="{1505107A-6CE1-47FC-8B71-ECBECE55CD52}" srcOrd="3" destOrd="0" presId="urn:microsoft.com/office/officeart/2018/2/layout/IconVerticalSolidList"/>
    <dgm:cxn modelId="{85E390F9-85EE-42C7-AB58-AD197E95BF25}" type="presParOf" srcId="{4564A07E-CF29-4811-B86A-058CA7546F23}" destId="{03CDAE6A-0DA3-4701-B8EE-BC2122007C6B}" srcOrd="1" destOrd="0" presId="urn:microsoft.com/office/officeart/2018/2/layout/IconVerticalSolidList"/>
    <dgm:cxn modelId="{8D612A6C-66BF-44BF-8DEC-949BE5EC863B}" type="presParOf" srcId="{4564A07E-CF29-4811-B86A-058CA7546F23}" destId="{BDD81F11-90AD-4A48-9BDD-132C9580A0BA}" srcOrd="2" destOrd="0" presId="urn:microsoft.com/office/officeart/2018/2/layout/IconVerticalSolidList"/>
    <dgm:cxn modelId="{D762C9F0-D34F-48A1-94DC-E3CB6430A124}" type="presParOf" srcId="{BDD81F11-90AD-4A48-9BDD-132C9580A0BA}" destId="{D9E415DC-148C-41F5-9CBB-57492F509D4D}" srcOrd="0" destOrd="0" presId="urn:microsoft.com/office/officeart/2018/2/layout/IconVerticalSolidList"/>
    <dgm:cxn modelId="{A6F671EC-A51B-43F7-A2E5-972AA4A4A3DC}" type="presParOf" srcId="{BDD81F11-90AD-4A48-9BDD-132C9580A0BA}" destId="{4C6467C5-4044-4A11-9959-C19C439C6924}" srcOrd="1" destOrd="0" presId="urn:microsoft.com/office/officeart/2018/2/layout/IconVerticalSolidList"/>
    <dgm:cxn modelId="{E478CFF1-C0B6-47D7-90BE-5C69128F3C95}" type="presParOf" srcId="{BDD81F11-90AD-4A48-9BDD-132C9580A0BA}" destId="{3CD6DA88-82D5-4A38-AD85-0779226CBFCF}" srcOrd="2" destOrd="0" presId="urn:microsoft.com/office/officeart/2018/2/layout/IconVerticalSolidList"/>
    <dgm:cxn modelId="{9A9274A0-07BF-41A0-A75E-C2EC1A4EFE94}" type="presParOf" srcId="{BDD81F11-90AD-4A48-9BDD-132C9580A0BA}" destId="{E34DD626-8913-45DB-85AB-193DAB731DDD}" srcOrd="3" destOrd="0" presId="urn:microsoft.com/office/officeart/2018/2/layout/IconVerticalSolidList"/>
    <dgm:cxn modelId="{B287AC0D-1140-4795-9D1E-59DDE8F5AADE}" type="presParOf" srcId="{4564A07E-CF29-4811-B86A-058CA7546F23}" destId="{2B9F14AF-1694-4BBF-8AB8-BC1F84BF04E4}" srcOrd="3" destOrd="0" presId="urn:microsoft.com/office/officeart/2018/2/layout/IconVerticalSolidList"/>
    <dgm:cxn modelId="{3DB6191A-75A1-485B-83BC-9EAC9268FE2A}" type="presParOf" srcId="{4564A07E-CF29-4811-B86A-058CA7546F23}" destId="{F53F41C1-1231-4077-9706-4E8958F4FA4F}" srcOrd="4" destOrd="0" presId="urn:microsoft.com/office/officeart/2018/2/layout/IconVerticalSolidList"/>
    <dgm:cxn modelId="{C8AF5401-82B3-4605-AB30-0AC5B4CE0C3F}" type="presParOf" srcId="{F53F41C1-1231-4077-9706-4E8958F4FA4F}" destId="{0BD8946B-8C2C-4438-9D28-FEE2DBFC6C86}" srcOrd="0" destOrd="0" presId="urn:microsoft.com/office/officeart/2018/2/layout/IconVerticalSolidList"/>
    <dgm:cxn modelId="{1E67D729-0B46-4E5F-9CB7-7824ECE2D424}" type="presParOf" srcId="{F53F41C1-1231-4077-9706-4E8958F4FA4F}" destId="{F3D0DF7D-97E3-45C5-8C77-EF0095953431}" srcOrd="1" destOrd="0" presId="urn:microsoft.com/office/officeart/2018/2/layout/IconVerticalSolidList"/>
    <dgm:cxn modelId="{05203EC9-7A1C-4CE2-9A7C-5449A7654571}" type="presParOf" srcId="{F53F41C1-1231-4077-9706-4E8958F4FA4F}" destId="{6E8E990F-166B-4E02-B9B9-8FA0707724FE}" srcOrd="2" destOrd="0" presId="urn:microsoft.com/office/officeart/2018/2/layout/IconVerticalSolidList"/>
    <dgm:cxn modelId="{491E2392-4879-4943-AD5C-7B64BE340C00}" type="presParOf" srcId="{F53F41C1-1231-4077-9706-4E8958F4FA4F}" destId="{0617D69F-E7EA-4223-9438-D86EE168F275}" srcOrd="3" destOrd="0" presId="urn:microsoft.com/office/officeart/2018/2/layout/IconVerticalSolidList"/>
    <dgm:cxn modelId="{EA5BAD86-FC92-4FE0-A7A2-296D243CA1C7}" type="presParOf" srcId="{4564A07E-CF29-4811-B86A-058CA7546F23}" destId="{47E949A2-E7AB-4E73-8797-A492B225233F}" srcOrd="5" destOrd="0" presId="urn:microsoft.com/office/officeart/2018/2/layout/IconVerticalSolidList"/>
    <dgm:cxn modelId="{78D31E40-D6B3-4E23-BF12-8276702878DD}" type="presParOf" srcId="{4564A07E-CF29-4811-B86A-058CA7546F23}" destId="{C9344460-A822-4733-895B-55F853FF23EE}" srcOrd="6" destOrd="0" presId="urn:microsoft.com/office/officeart/2018/2/layout/IconVerticalSolidList"/>
    <dgm:cxn modelId="{E32E039B-C779-4424-BE19-293134456DE4}" type="presParOf" srcId="{C9344460-A822-4733-895B-55F853FF23EE}" destId="{37061393-4429-4C25-89BE-B9F74A9E9252}" srcOrd="0" destOrd="0" presId="urn:microsoft.com/office/officeart/2018/2/layout/IconVerticalSolidList"/>
    <dgm:cxn modelId="{A72732BE-28F4-4F62-9C08-E2C2715F818D}" type="presParOf" srcId="{C9344460-A822-4733-895B-55F853FF23EE}" destId="{1B2BF151-C145-4854-AB8C-9F7645BF90AC}" srcOrd="1" destOrd="0" presId="urn:microsoft.com/office/officeart/2018/2/layout/IconVerticalSolidList"/>
    <dgm:cxn modelId="{3D413F40-DAAB-47B4-AC5A-418F9DF3171E}" type="presParOf" srcId="{C9344460-A822-4733-895B-55F853FF23EE}" destId="{B9894738-6A27-4ECB-8E03-D100F4DC2441}" srcOrd="2" destOrd="0" presId="urn:microsoft.com/office/officeart/2018/2/layout/IconVerticalSolidList"/>
    <dgm:cxn modelId="{B71C524B-5666-45DC-ACE2-F99956920843}" type="presParOf" srcId="{C9344460-A822-4733-895B-55F853FF23EE}" destId="{5FCE40F1-64E4-4F5E-8F43-261A496357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C7ADF9-EC4E-4445-B486-2821FC8F8F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B83CF9-FA78-4EEC-AFD1-C501E7990CA9}">
      <dgm:prSet/>
      <dgm:spPr/>
      <dgm:t>
        <a:bodyPr/>
        <a:lstStyle/>
        <a:p>
          <a:r>
            <a:rPr lang="es-ES" dirty="0"/>
            <a:t>Alquiler: los usuarios alquilan servicios, hay mucha variabilidad en carga, lo que promueve el escalado rápido.</a:t>
          </a:r>
          <a:endParaRPr lang="en-US" dirty="0"/>
        </a:p>
      </dgm:t>
    </dgm:pt>
    <dgm:pt modelId="{BE6113FF-EAC9-47F2-A194-C92E07EDD02B}" type="parTrans" cxnId="{9EBB2701-BF95-4D32-A016-9AA332DCFE0B}">
      <dgm:prSet/>
      <dgm:spPr/>
      <dgm:t>
        <a:bodyPr/>
        <a:lstStyle/>
        <a:p>
          <a:endParaRPr lang="en-US"/>
        </a:p>
      </dgm:t>
    </dgm:pt>
    <dgm:pt modelId="{EF4ACAC5-F51F-477A-A9D1-5CD81AE0E538}" type="sibTrans" cxnId="{9EBB2701-BF95-4D32-A016-9AA332DCFE0B}">
      <dgm:prSet/>
      <dgm:spPr/>
      <dgm:t>
        <a:bodyPr/>
        <a:lstStyle/>
        <a:p>
          <a:endParaRPr lang="en-US"/>
        </a:p>
      </dgm:t>
    </dgm:pt>
    <dgm:pt modelId="{95593AA8-3D99-433B-B841-D37382A41F86}">
      <dgm:prSet/>
      <dgm:spPr/>
      <dgm:t>
        <a:bodyPr/>
        <a:lstStyle/>
        <a:p>
          <a:r>
            <a:rPr lang="es-ES"/>
            <a:t>Unikernel: enlazan librerías que normalmente tiene el host OS y genera un binario muy compacto. Se revisa la configuración eliminando dead-code. Modificar el servicio requiere recompilar.</a:t>
          </a:r>
          <a:endParaRPr lang="en-US"/>
        </a:p>
      </dgm:t>
    </dgm:pt>
    <dgm:pt modelId="{4FC9B617-E49D-446C-AC24-27CA52308216}" type="parTrans" cxnId="{70B18350-A771-4534-B32E-BACE5AB3189E}">
      <dgm:prSet/>
      <dgm:spPr/>
      <dgm:t>
        <a:bodyPr/>
        <a:lstStyle/>
        <a:p>
          <a:endParaRPr lang="en-US"/>
        </a:p>
      </dgm:t>
    </dgm:pt>
    <dgm:pt modelId="{53AA5A07-8A4F-4064-94B3-4906F91D0D4C}" type="sibTrans" cxnId="{70B18350-A771-4534-B32E-BACE5AB3189E}">
      <dgm:prSet/>
      <dgm:spPr/>
      <dgm:t>
        <a:bodyPr/>
        <a:lstStyle/>
        <a:p>
          <a:endParaRPr lang="en-US"/>
        </a:p>
      </dgm:t>
    </dgm:pt>
    <dgm:pt modelId="{9C0CE50D-16C9-4C89-B4C7-CE64F53ADA53}">
      <dgm:prSet/>
      <dgm:spPr/>
      <dgm:t>
        <a:bodyPr/>
        <a:lstStyle/>
        <a:p>
          <a:r>
            <a:rPr lang="es-ES"/>
            <a:t>Tamaño: al ser binarios pequeños el despliegue remoto es más simple optimizando la carga.</a:t>
          </a:r>
          <a:endParaRPr lang="en-US"/>
        </a:p>
      </dgm:t>
    </dgm:pt>
    <dgm:pt modelId="{A30DBA13-FACB-47FD-99EE-6D456756B1FD}" type="parTrans" cxnId="{0338AFBB-3539-4D20-9FF2-4EEC547E661C}">
      <dgm:prSet/>
      <dgm:spPr/>
      <dgm:t>
        <a:bodyPr/>
        <a:lstStyle/>
        <a:p>
          <a:endParaRPr lang="en-US"/>
        </a:p>
      </dgm:t>
    </dgm:pt>
    <dgm:pt modelId="{875EF16F-2336-418C-9459-AE25648A4B59}" type="sibTrans" cxnId="{0338AFBB-3539-4D20-9FF2-4EEC547E661C}">
      <dgm:prSet/>
      <dgm:spPr/>
      <dgm:t>
        <a:bodyPr/>
        <a:lstStyle/>
        <a:p>
          <a:endParaRPr lang="en-US"/>
        </a:p>
      </dgm:t>
    </dgm:pt>
    <dgm:pt modelId="{1F4ADBB2-89E7-4557-AB20-49A0C1F0681A}" type="pres">
      <dgm:prSet presAssocID="{4AC7ADF9-EC4E-4445-B486-2821FC8F8F78}" presName="linear" presStyleCnt="0">
        <dgm:presLayoutVars>
          <dgm:animLvl val="lvl"/>
          <dgm:resizeHandles val="exact"/>
        </dgm:presLayoutVars>
      </dgm:prSet>
      <dgm:spPr/>
    </dgm:pt>
    <dgm:pt modelId="{4115C91D-5F2A-4C83-9D88-DB99005542A9}" type="pres">
      <dgm:prSet presAssocID="{73B83CF9-FA78-4EEC-AFD1-C501E7990C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7A6E98-5EF2-4EDA-8B26-8C218F7C3F40}" type="pres">
      <dgm:prSet presAssocID="{EF4ACAC5-F51F-477A-A9D1-5CD81AE0E538}" presName="spacer" presStyleCnt="0"/>
      <dgm:spPr/>
    </dgm:pt>
    <dgm:pt modelId="{B53FF8DA-2774-4497-8082-5F5B86A387B5}" type="pres">
      <dgm:prSet presAssocID="{95593AA8-3D99-433B-B841-D37382A41F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D48E54-5609-4A95-A83D-547A86021327}" type="pres">
      <dgm:prSet presAssocID="{53AA5A07-8A4F-4064-94B3-4906F91D0D4C}" presName="spacer" presStyleCnt="0"/>
      <dgm:spPr/>
    </dgm:pt>
    <dgm:pt modelId="{034CA970-DEDA-4AD7-9D78-722E47B509C5}" type="pres">
      <dgm:prSet presAssocID="{9C0CE50D-16C9-4C89-B4C7-CE64F53ADA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BB2701-BF95-4D32-A016-9AA332DCFE0B}" srcId="{4AC7ADF9-EC4E-4445-B486-2821FC8F8F78}" destId="{73B83CF9-FA78-4EEC-AFD1-C501E7990CA9}" srcOrd="0" destOrd="0" parTransId="{BE6113FF-EAC9-47F2-A194-C92E07EDD02B}" sibTransId="{EF4ACAC5-F51F-477A-A9D1-5CD81AE0E538}"/>
    <dgm:cxn modelId="{FC248A15-3F90-4583-9AC0-3B7FF5A24641}" type="presOf" srcId="{9C0CE50D-16C9-4C89-B4C7-CE64F53ADA53}" destId="{034CA970-DEDA-4AD7-9D78-722E47B509C5}" srcOrd="0" destOrd="0" presId="urn:microsoft.com/office/officeart/2005/8/layout/vList2"/>
    <dgm:cxn modelId="{B731C91F-9206-4D4F-A6ED-E38369E8441A}" type="presOf" srcId="{4AC7ADF9-EC4E-4445-B486-2821FC8F8F78}" destId="{1F4ADBB2-89E7-4557-AB20-49A0C1F0681A}" srcOrd="0" destOrd="0" presId="urn:microsoft.com/office/officeart/2005/8/layout/vList2"/>
    <dgm:cxn modelId="{033B2E2D-4D0E-4B4E-840B-131671224273}" type="presOf" srcId="{73B83CF9-FA78-4EEC-AFD1-C501E7990CA9}" destId="{4115C91D-5F2A-4C83-9D88-DB99005542A9}" srcOrd="0" destOrd="0" presId="urn:microsoft.com/office/officeart/2005/8/layout/vList2"/>
    <dgm:cxn modelId="{70B18350-A771-4534-B32E-BACE5AB3189E}" srcId="{4AC7ADF9-EC4E-4445-B486-2821FC8F8F78}" destId="{95593AA8-3D99-433B-B841-D37382A41F86}" srcOrd="1" destOrd="0" parTransId="{4FC9B617-E49D-446C-AC24-27CA52308216}" sibTransId="{53AA5A07-8A4F-4064-94B3-4906F91D0D4C}"/>
    <dgm:cxn modelId="{0338AFBB-3539-4D20-9FF2-4EEC547E661C}" srcId="{4AC7ADF9-EC4E-4445-B486-2821FC8F8F78}" destId="{9C0CE50D-16C9-4C89-B4C7-CE64F53ADA53}" srcOrd="2" destOrd="0" parTransId="{A30DBA13-FACB-47FD-99EE-6D456756B1FD}" sibTransId="{875EF16F-2336-418C-9459-AE25648A4B59}"/>
    <dgm:cxn modelId="{DF1020D7-24A9-41B3-8BFE-829CB3DF050B}" type="presOf" srcId="{95593AA8-3D99-433B-B841-D37382A41F86}" destId="{B53FF8DA-2774-4497-8082-5F5B86A387B5}" srcOrd="0" destOrd="0" presId="urn:microsoft.com/office/officeart/2005/8/layout/vList2"/>
    <dgm:cxn modelId="{EA9DA85E-7288-4D06-B025-729A3B27A10F}" type="presParOf" srcId="{1F4ADBB2-89E7-4557-AB20-49A0C1F0681A}" destId="{4115C91D-5F2A-4C83-9D88-DB99005542A9}" srcOrd="0" destOrd="0" presId="urn:microsoft.com/office/officeart/2005/8/layout/vList2"/>
    <dgm:cxn modelId="{60BD7B32-9F8D-436E-8FC5-DEF03157767E}" type="presParOf" srcId="{1F4ADBB2-89E7-4557-AB20-49A0C1F0681A}" destId="{E87A6E98-5EF2-4EDA-8B26-8C218F7C3F40}" srcOrd="1" destOrd="0" presId="urn:microsoft.com/office/officeart/2005/8/layout/vList2"/>
    <dgm:cxn modelId="{ECEFF644-26A5-4518-86BF-29F130C134C6}" type="presParOf" srcId="{1F4ADBB2-89E7-4557-AB20-49A0C1F0681A}" destId="{B53FF8DA-2774-4497-8082-5F5B86A387B5}" srcOrd="2" destOrd="0" presId="urn:microsoft.com/office/officeart/2005/8/layout/vList2"/>
    <dgm:cxn modelId="{E9FB6596-656C-4A49-895E-C76C69F237C6}" type="presParOf" srcId="{1F4ADBB2-89E7-4557-AB20-49A0C1F0681A}" destId="{B8D48E54-5609-4A95-A83D-547A86021327}" srcOrd="3" destOrd="0" presId="urn:microsoft.com/office/officeart/2005/8/layout/vList2"/>
    <dgm:cxn modelId="{8F3AF0CC-F858-4C46-9215-396B5ED1D8CE}" type="presParOf" srcId="{1F4ADBB2-89E7-4557-AB20-49A0C1F0681A}" destId="{034CA970-DEDA-4AD7-9D78-722E47B509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EE6A86-5860-4D0A-954B-4458465C57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554F1-3334-498C-97D5-DE0A12493CC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Software: en constante peligro en un entorno cloud.</a:t>
          </a:r>
          <a:endParaRPr lang="en-US"/>
        </a:p>
      </dgm:t>
    </dgm:pt>
    <dgm:pt modelId="{64C44566-8A06-4148-B923-904505B02B40}" type="parTrans" cxnId="{DD0D061B-DFBA-4604-9C25-4488FE797FDE}">
      <dgm:prSet/>
      <dgm:spPr/>
      <dgm:t>
        <a:bodyPr/>
        <a:lstStyle/>
        <a:p>
          <a:endParaRPr lang="en-US"/>
        </a:p>
      </dgm:t>
    </dgm:pt>
    <dgm:pt modelId="{29B805B2-E742-4C02-AA36-61A071170AD9}" type="sibTrans" cxnId="{DD0D061B-DFBA-4604-9C25-4488FE797FDE}">
      <dgm:prSet/>
      <dgm:spPr/>
      <dgm:t>
        <a:bodyPr/>
        <a:lstStyle/>
        <a:p>
          <a:endParaRPr lang="en-US"/>
        </a:p>
      </dgm:t>
    </dgm:pt>
    <dgm:pt modelId="{3E831702-125D-4DC1-84F2-34714EE2857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Unikernel</a:t>
          </a:r>
          <a:r>
            <a:rPr lang="es-ES" dirty="0"/>
            <a:t>: ejecuta sobre el hipervisor, lo trata como parte de su base de computación fiable, junto a su dominio de control.</a:t>
          </a:r>
          <a:endParaRPr lang="en-US" dirty="0"/>
        </a:p>
      </dgm:t>
    </dgm:pt>
    <dgm:pt modelId="{04C19BAB-E584-44E4-9BF2-4FFE554D2818}" type="parTrans" cxnId="{DE1EE78B-54A5-4F07-9A79-4230FFF8F80A}">
      <dgm:prSet/>
      <dgm:spPr/>
      <dgm:t>
        <a:bodyPr/>
        <a:lstStyle/>
        <a:p>
          <a:endParaRPr lang="en-US"/>
        </a:p>
      </dgm:t>
    </dgm:pt>
    <dgm:pt modelId="{940464E5-B3F9-4796-B772-7D707D074822}" type="sibTrans" cxnId="{DE1EE78B-54A5-4F07-9A79-4230FFF8F80A}">
      <dgm:prSet/>
      <dgm:spPr/>
      <dgm:t>
        <a:bodyPr/>
        <a:lstStyle/>
        <a:p>
          <a:endParaRPr lang="en-US"/>
        </a:p>
      </dgm:t>
    </dgm:pt>
    <dgm:pt modelId="{500F2473-3E40-444F-9FEE-55961808608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Hipervisor: empleado como unidad de aislamiento, se confía con protocolos SSL.</a:t>
          </a:r>
          <a:endParaRPr lang="en-US"/>
        </a:p>
      </dgm:t>
    </dgm:pt>
    <dgm:pt modelId="{2D054D65-3150-438C-AC75-D172C92FE105}" type="parTrans" cxnId="{4074AF8B-67A7-40B7-AD2C-CD0B0B789581}">
      <dgm:prSet/>
      <dgm:spPr/>
      <dgm:t>
        <a:bodyPr/>
        <a:lstStyle/>
        <a:p>
          <a:endParaRPr lang="en-US"/>
        </a:p>
      </dgm:t>
    </dgm:pt>
    <dgm:pt modelId="{148D2233-14D8-4E67-B846-6BAA3759E470}" type="sibTrans" cxnId="{4074AF8B-67A7-40B7-AD2C-CD0B0B789581}">
      <dgm:prSet/>
      <dgm:spPr/>
      <dgm:t>
        <a:bodyPr/>
        <a:lstStyle/>
        <a:p>
          <a:endParaRPr lang="en-US"/>
        </a:p>
      </dgm:t>
    </dgm:pt>
    <dgm:pt modelId="{985BC56B-575A-4270-AF28-4CF350552F1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Especialización en tiempo de compilación: código con seguridad de tipos y extensiones del hipervisor y toolchain para proteger de bugs de runtime o compilador.</a:t>
          </a:r>
          <a:endParaRPr lang="en-US"/>
        </a:p>
      </dgm:t>
    </dgm:pt>
    <dgm:pt modelId="{C6459E72-A210-4320-8D78-302C7CA6DAB6}" type="parTrans" cxnId="{DBDAAD84-EBA3-49A2-A199-8695D2C947D4}">
      <dgm:prSet/>
      <dgm:spPr/>
      <dgm:t>
        <a:bodyPr/>
        <a:lstStyle/>
        <a:p>
          <a:endParaRPr lang="en-US"/>
        </a:p>
      </dgm:t>
    </dgm:pt>
    <dgm:pt modelId="{808F4A6A-3080-427B-8825-29E3B7D45D39}" type="sibTrans" cxnId="{DBDAAD84-EBA3-49A2-A199-8695D2C947D4}">
      <dgm:prSet/>
      <dgm:spPr/>
      <dgm:t>
        <a:bodyPr/>
        <a:lstStyle/>
        <a:p>
          <a:endParaRPr lang="en-US"/>
        </a:p>
      </dgm:t>
    </dgm:pt>
    <dgm:pt modelId="{70E3671F-65D5-4752-BC69-619DBB845994}" type="pres">
      <dgm:prSet presAssocID="{40EE6A86-5860-4D0A-954B-4458465C575F}" presName="root" presStyleCnt="0">
        <dgm:presLayoutVars>
          <dgm:dir/>
          <dgm:resizeHandles val="exact"/>
        </dgm:presLayoutVars>
      </dgm:prSet>
      <dgm:spPr/>
    </dgm:pt>
    <dgm:pt modelId="{2F285CBC-83DB-4D4B-9D42-796AE21BF2B9}" type="pres">
      <dgm:prSet presAssocID="{3F3554F1-3334-498C-97D5-DE0A12493CC9}" presName="compNode" presStyleCnt="0"/>
      <dgm:spPr/>
    </dgm:pt>
    <dgm:pt modelId="{9A72DE59-93ED-4ED1-BF95-F717BD4EB13D}" type="pres">
      <dgm:prSet presAssocID="{3F3554F1-3334-498C-97D5-DE0A12493CC9}" presName="bgRect" presStyleLbl="bgShp" presStyleIdx="0" presStyleCnt="4"/>
      <dgm:spPr/>
    </dgm:pt>
    <dgm:pt modelId="{ACCB1568-8A2A-4D3C-8C85-7FB2F0C5FB17}" type="pres">
      <dgm:prSet presAssocID="{3F3554F1-3334-498C-97D5-DE0A12493C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gre"/>
        </a:ext>
      </dgm:extLst>
    </dgm:pt>
    <dgm:pt modelId="{7E1A983D-5B94-43E6-8913-460EF8F65D4D}" type="pres">
      <dgm:prSet presAssocID="{3F3554F1-3334-498C-97D5-DE0A12493CC9}" presName="spaceRect" presStyleCnt="0"/>
      <dgm:spPr/>
    </dgm:pt>
    <dgm:pt modelId="{38622DF6-DB4D-4AB2-9975-4F8AF0753DD7}" type="pres">
      <dgm:prSet presAssocID="{3F3554F1-3334-498C-97D5-DE0A12493CC9}" presName="parTx" presStyleLbl="revTx" presStyleIdx="0" presStyleCnt="4">
        <dgm:presLayoutVars>
          <dgm:chMax val="0"/>
          <dgm:chPref val="0"/>
        </dgm:presLayoutVars>
      </dgm:prSet>
      <dgm:spPr/>
    </dgm:pt>
    <dgm:pt modelId="{FE4BDAF1-88F8-4716-A1A9-66451D9967E6}" type="pres">
      <dgm:prSet presAssocID="{29B805B2-E742-4C02-AA36-61A071170AD9}" presName="sibTrans" presStyleCnt="0"/>
      <dgm:spPr/>
    </dgm:pt>
    <dgm:pt modelId="{FBBB64DD-DC6C-4C62-A62E-1D270E1046D9}" type="pres">
      <dgm:prSet presAssocID="{3E831702-125D-4DC1-84F2-34714EE2857E}" presName="compNode" presStyleCnt="0"/>
      <dgm:spPr/>
    </dgm:pt>
    <dgm:pt modelId="{C98B393A-A77F-4CD1-97F9-C98E9C18BD89}" type="pres">
      <dgm:prSet presAssocID="{3E831702-125D-4DC1-84F2-34714EE2857E}" presName="bgRect" presStyleLbl="bgShp" presStyleIdx="1" presStyleCnt="4"/>
      <dgm:spPr/>
    </dgm:pt>
    <dgm:pt modelId="{BE824D70-B6BB-4869-B680-8DB820000D18}" type="pres">
      <dgm:prSet presAssocID="{3E831702-125D-4DC1-84F2-34714EE285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C43F3DB6-55F8-48A4-A77B-A1D3A87DB807}" type="pres">
      <dgm:prSet presAssocID="{3E831702-125D-4DC1-84F2-34714EE2857E}" presName="spaceRect" presStyleCnt="0"/>
      <dgm:spPr/>
    </dgm:pt>
    <dgm:pt modelId="{0DEC99A5-CA4A-4230-91EE-439BFD2A1595}" type="pres">
      <dgm:prSet presAssocID="{3E831702-125D-4DC1-84F2-34714EE2857E}" presName="parTx" presStyleLbl="revTx" presStyleIdx="1" presStyleCnt="4">
        <dgm:presLayoutVars>
          <dgm:chMax val="0"/>
          <dgm:chPref val="0"/>
        </dgm:presLayoutVars>
      </dgm:prSet>
      <dgm:spPr/>
    </dgm:pt>
    <dgm:pt modelId="{791CBCB9-0C2D-4E2D-8B73-8B65219F1FAE}" type="pres">
      <dgm:prSet presAssocID="{940464E5-B3F9-4796-B772-7D707D074822}" presName="sibTrans" presStyleCnt="0"/>
      <dgm:spPr/>
    </dgm:pt>
    <dgm:pt modelId="{B48DEEE0-2CB5-420C-A125-B930F9ADF75B}" type="pres">
      <dgm:prSet presAssocID="{500F2473-3E40-444F-9FEE-55961808608B}" presName="compNode" presStyleCnt="0"/>
      <dgm:spPr/>
    </dgm:pt>
    <dgm:pt modelId="{FEEF42AE-064F-43C7-9B6A-9CA596BD0D76}" type="pres">
      <dgm:prSet presAssocID="{500F2473-3E40-444F-9FEE-55961808608B}" presName="bgRect" presStyleLbl="bgShp" presStyleIdx="2" presStyleCnt="4"/>
      <dgm:spPr/>
    </dgm:pt>
    <dgm:pt modelId="{19D05D5E-362F-4A6F-B813-3B7782A37AAE}" type="pres">
      <dgm:prSet presAssocID="{500F2473-3E40-444F-9FEE-5596180860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D2CCB5ED-5434-4E97-94C3-201655C44A43}" type="pres">
      <dgm:prSet presAssocID="{500F2473-3E40-444F-9FEE-55961808608B}" presName="spaceRect" presStyleCnt="0"/>
      <dgm:spPr/>
    </dgm:pt>
    <dgm:pt modelId="{FAD61A4D-66E7-44CB-A9EF-A6403CD992C5}" type="pres">
      <dgm:prSet presAssocID="{500F2473-3E40-444F-9FEE-55961808608B}" presName="parTx" presStyleLbl="revTx" presStyleIdx="2" presStyleCnt="4">
        <dgm:presLayoutVars>
          <dgm:chMax val="0"/>
          <dgm:chPref val="0"/>
        </dgm:presLayoutVars>
      </dgm:prSet>
      <dgm:spPr/>
    </dgm:pt>
    <dgm:pt modelId="{7041ED74-9CB9-4F03-B3D1-A7D023A02BF9}" type="pres">
      <dgm:prSet presAssocID="{148D2233-14D8-4E67-B846-6BAA3759E470}" presName="sibTrans" presStyleCnt="0"/>
      <dgm:spPr/>
    </dgm:pt>
    <dgm:pt modelId="{68F7E16D-5A12-4ED3-9FDA-D14A83573F74}" type="pres">
      <dgm:prSet presAssocID="{985BC56B-575A-4270-AF28-4CF350552F12}" presName="compNode" presStyleCnt="0"/>
      <dgm:spPr/>
    </dgm:pt>
    <dgm:pt modelId="{596903CC-BEF8-4C30-BF0E-0A67D67CF0A7}" type="pres">
      <dgm:prSet presAssocID="{985BC56B-575A-4270-AF28-4CF350552F12}" presName="bgRect" presStyleLbl="bgShp" presStyleIdx="3" presStyleCnt="4"/>
      <dgm:spPr/>
    </dgm:pt>
    <dgm:pt modelId="{BE7755BD-7F03-4AD1-9233-4C3A92D97A18}" type="pres">
      <dgm:prSet presAssocID="{985BC56B-575A-4270-AF28-4CF350552F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C38E98FB-C533-4025-B22A-31854EA0CBF1}" type="pres">
      <dgm:prSet presAssocID="{985BC56B-575A-4270-AF28-4CF350552F12}" presName="spaceRect" presStyleCnt="0"/>
      <dgm:spPr/>
    </dgm:pt>
    <dgm:pt modelId="{504221E0-D4A7-4AFC-91D8-09A9E720EC6A}" type="pres">
      <dgm:prSet presAssocID="{985BC56B-575A-4270-AF28-4CF350552F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6FDA0F-0775-48F4-8B3E-5A701D4325F9}" type="presOf" srcId="{3E831702-125D-4DC1-84F2-34714EE2857E}" destId="{0DEC99A5-CA4A-4230-91EE-439BFD2A1595}" srcOrd="0" destOrd="0" presId="urn:microsoft.com/office/officeart/2018/2/layout/IconVerticalSolidList"/>
    <dgm:cxn modelId="{DD0D061B-DFBA-4604-9C25-4488FE797FDE}" srcId="{40EE6A86-5860-4D0A-954B-4458465C575F}" destId="{3F3554F1-3334-498C-97D5-DE0A12493CC9}" srcOrd="0" destOrd="0" parTransId="{64C44566-8A06-4148-B923-904505B02B40}" sibTransId="{29B805B2-E742-4C02-AA36-61A071170AD9}"/>
    <dgm:cxn modelId="{DBDAAD84-EBA3-49A2-A199-8695D2C947D4}" srcId="{40EE6A86-5860-4D0A-954B-4458465C575F}" destId="{985BC56B-575A-4270-AF28-4CF350552F12}" srcOrd="3" destOrd="0" parTransId="{C6459E72-A210-4320-8D78-302C7CA6DAB6}" sibTransId="{808F4A6A-3080-427B-8825-29E3B7D45D39}"/>
    <dgm:cxn modelId="{4074AF8B-67A7-40B7-AD2C-CD0B0B789581}" srcId="{40EE6A86-5860-4D0A-954B-4458465C575F}" destId="{500F2473-3E40-444F-9FEE-55961808608B}" srcOrd="2" destOrd="0" parTransId="{2D054D65-3150-438C-AC75-D172C92FE105}" sibTransId="{148D2233-14D8-4E67-B846-6BAA3759E470}"/>
    <dgm:cxn modelId="{DE1EE78B-54A5-4F07-9A79-4230FFF8F80A}" srcId="{40EE6A86-5860-4D0A-954B-4458465C575F}" destId="{3E831702-125D-4DC1-84F2-34714EE2857E}" srcOrd="1" destOrd="0" parTransId="{04C19BAB-E584-44E4-9BF2-4FFE554D2818}" sibTransId="{940464E5-B3F9-4796-B772-7D707D074822}"/>
    <dgm:cxn modelId="{2A0339C6-B707-499C-B964-17F110DEBF42}" type="presOf" srcId="{500F2473-3E40-444F-9FEE-55961808608B}" destId="{FAD61A4D-66E7-44CB-A9EF-A6403CD992C5}" srcOrd="0" destOrd="0" presId="urn:microsoft.com/office/officeart/2018/2/layout/IconVerticalSolidList"/>
    <dgm:cxn modelId="{A9E6C4D2-5343-4195-82CE-A93DEED49382}" type="presOf" srcId="{3F3554F1-3334-498C-97D5-DE0A12493CC9}" destId="{38622DF6-DB4D-4AB2-9975-4F8AF0753DD7}" srcOrd="0" destOrd="0" presId="urn:microsoft.com/office/officeart/2018/2/layout/IconVerticalSolidList"/>
    <dgm:cxn modelId="{FB502EDC-6104-4288-BF19-16A6016B7081}" type="presOf" srcId="{40EE6A86-5860-4D0A-954B-4458465C575F}" destId="{70E3671F-65D5-4752-BC69-619DBB845994}" srcOrd="0" destOrd="0" presId="urn:microsoft.com/office/officeart/2018/2/layout/IconVerticalSolidList"/>
    <dgm:cxn modelId="{B184BEF7-A384-4059-845D-19DBB8F1629A}" type="presOf" srcId="{985BC56B-575A-4270-AF28-4CF350552F12}" destId="{504221E0-D4A7-4AFC-91D8-09A9E720EC6A}" srcOrd="0" destOrd="0" presId="urn:microsoft.com/office/officeart/2018/2/layout/IconVerticalSolidList"/>
    <dgm:cxn modelId="{5309BA97-8484-490D-A880-47F6BE0F21CC}" type="presParOf" srcId="{70E3671F-65D5-4752-BC69-619DBB845994}" destId="{2F285CBC-83DB-4D4B-9D42-796AE21BF2B9}" srcOrd="0" destOrd="0" presId="urn:microsoft.com/office/officeart/2018/2/layout/IconVerticalSolidList"/>
    <dgm:cxn modelId="{0F06FA1D-7C6D-461C-BD67-808759965FCA}" type="presParOf" srcId="{2F285CBC-83DB-4D4B-9D42-796AE21BF2B9}" destId="{9A72DE59-93ED-4ED1-BF95-F717BD4EB13D}" srcOrd="0" destOrd="0" presId="urn:microsoft.com/office/officeart/2018/2/layout/IconVerticalSolidList"/>
    <dgm:cxn modelId="{48D609DA-98AE-48FF-8E0E-137498A18CC1}" type="presParOf" srcId="{2F285CBC-83DB-4D4B-9D42-796AE21BF2B9}" destId="{ACCB1568-8A2A-4D3C-8C85-7FB2F0C5FB17}" srcOrd="1" destOrd="0" presId="urn:microsoft.com/office/officeart/2018/2/layout/IconVerticalSolidList"/>
    <dgm:cxn modelId="{481D4029-D278-44FA-8B0E-C915D82A3A27}" type="presParOf" srcId="{2F285CBC-83DB-4D4B-9D42-796AE21BF2B9}" destId="{7E1A983D-5B94-43E6-8913-460EF8F65D4D}" srcOrd="2" destOrd="0" presId="urn:microsoft.com/office/officeart/2018/2/layout/IconVerticalSolidList"/>
    <dgm:cxn modelId="{6A09EF15-87B8-4874-B1EC-54916D52EBFA}" type="presParOf" srcId="{2F285CBC-83DB-4D4B-9D42-796AE21BF2B9}" destId="{38622DF6-DB4D-4AB2-9975-4F8AF0753DD7}" srcOrd="3" destOrd="0" presId="urn:microsoft.com/office/officeart/2018/2/layout/IconVerticalSolidList"/>
    <dgm:cxn modelId="{80C9D1C1-2255-44DC-B3A8-465BB074B1D9}" type="presParOf" srcId="{70E3671F-65D5-4752-BC69-619DBB845994}" destId="{FE4BDAF1-88F8-4716-A1A9-66451D9967E6}" srcOrd="1" destOrd="0" presId="urn:microsoft.com/office/officeart/2018/2/layout/IconVerticalSolidList"/>
    <dgm:cxn modelId="{880F9B03-0691-4BF2-8E5D-E42F23220F7B}" type="presParOf" srcId="{70E3671F-65D5-4752-BC69-619DBB845994}" destId="{FBBB64DD-DC6C-4C62-A62E-1D270E1046D9}" srcOrd="2" destOrd="0" presId="urn:microsoft.com/office/officeart/2018/2/layout/IconVerticalSolidList"/>
    <dgm:cxn modelId="{3FAEA88E-F8DE-4FF9-8895-DE7B4AC940BD}" type="presParOf" srcId="{FBBB64DD-DC6C-4C62-A62E-1D270E1046D9}" destId="{C98B393A-A77F-4CD1-97F9-C98E9C18BD89}" srcOrd="0" destOrd="0" presId="urn:microsoft.com/office/officeart/2018/2/layout/IconVerticalSolidList"/>
    <dgm:cxn modelId="{7CE96F68-06FE-468B-9DB0-DE9C1DEBFC63}" type="presParOf" srcId="{FBBB64DD-DC6C-4C62-A62E-1D270E1046D9}" destId="{BE824D70-B6BB-4869-B680-8DB820000D18}" srcOrd="1" destOrd="0" presId="urn:microsoft.com/office/officeart/2018/2/layout/IconVerticalSolidList"/>
    <dgm:cxn modelId="{CC9733B4-2CE0-47E1-B670-E6107D412A3E}" type="presParOf" srcId="{FBBB64DD-DC6C-4C62-A62E-1D270E1046D9}" destId="{C43F3DB6-55F8-48A4-A77B-A1D3A87DB807}" srcOrd="2" destOrd="0" presId="urn:microsoft.com/office/officeart/2018/2/layout/IconVerticalSolidList"/>
    <dgm:cxn modelId="{80BF2DB9-EEEA-41E2-BD86-89BD0DEED426}" type="presParOf" srcId="{FBBB64DD-DC6C-4C62-A62E-1D270E1046D9}" destId="{0DEC99A5-CA4A-4230-91EE-439BFD2A1595}" srcOrd="3" destOrd="0" presId="urn:microsoft.com/office/officeart/2018/2/layout/IconVerticalSolidList"/>
    <dgm:cxn modelId="{38DA6C54-4C76-4578-828B-D0130384C8AF}" type="presParOf" srcId="{70E3671F-65D5-4752-BC69-619DBB845994}" destId="{791CBCB9-0C2D-4E2D-8B73-8B65219F1FAE}" srcOrd="3" destOrd="0" presId="urn:microsoft.com/office/officeart/2018/2/layout/IconVerticalSolidList"/>
    <dgm:cxn modelId="{BE4A681D-B349-40FD-8B83-9405797554CC}" type="presParOf" srcId="{70E3671F-65D5-4752-BC69-619DBB845994}" destId="{B48DEEE0-2CB5-420C-A125-B930F9ADF75B}" srcOrd="4" destOrd="0" presId="urn:microsoft.com/office/officeart/2018/2/layout/IconVerticalSolidList"/>
    <dgm:cxn modelId="{8F7CE40E-307D-4444-9D73-275871BE5CF7}" type="presParOf" srcId="{B48DEEE0-2CB5-420C-A125-B930F9ADF75B}" destId="{FEEF42AE-064F-43C7-9B6A-9CA596BD0D76}" srcOrd="0" destOrd="0" presId="urn:microsoft.com/office/officeart/2018/2/layout/IconVerticalSolidList"/>
    <dgm:cxn modelId="{993DA393-88BD-43D1-B0D3-31DC8996C66B}" type="presParOf" srcId="{B48DEEE0-2CB5-420C-A125-B930F9ADF75B}" destId="{19D05D5E-362F-4A6F-B813-3B7782A37AAE}" srcOrd="1" destOrd="0" presId="urn:microsoft.com/office/officeart/2018/2/layout/IconVerticalSolidList"/>
    <dgm:cxn modelId="{E520F3A0-78EC-4AEF-BA93-18EBB34A47B4}" type="presParOf" srcId="{B48DEEE0-2CB5-420C-A125-B930F9ADF75B}" destId="{D2CCB5ED-5434-4E97-94C3-201655C44A43}" srcOrd="2" destOrd="0" presId="urn:microsoft.com/office/officeart/2018/2/layout/IconVerticalSolidList"/>
    <dgm:cxn modelId="{BEB07C29-D802-42A8-B34C-BF843E4D98F9}" type="presParOf" srcId="{B48DEEE0-2CB5-420C-A125-B930F9ADF75B}" destId="{FAD61A4D-66E7-44CB-A9EF-A6403CD992C5}" srcOrd="3" destOrd="0" presId="urn:microsoft.com/office/officeart/2018/2/layout/IconVerticalSolidList"/>
    <dgm:cxn modelId="{45844612-C261-460E-80CA-B26D0392E3D5}" type="presParOf" srcId="{70E3671F-65D5-4752-BC69-619DBB845994}" destId="{7041ED74-9CB9-4F03-B3D1-A7D023A02BF9}" srcOrd="5" destOrd="0" presId="urn:microsoft.com/office/officeart/2018/2/layout/IconVerticalSolidList"/>
    <dgm:cxn modelId="{280D9A08-EBB0-4361-B303-556A7D33F4D0}" type="presParOf" srcId="{70E3671F-65D5-4752-BC69-619DBB845994}" destId="{68F7E16D-5A12-4ED3-9FDA-D14A83573F74}" srcOrd="6" destOrd="0" presId="urn:microsoft.com/office/officeart/2018/2/layout/IconVerticalSolidList"/>
    <dgm:cxn modelId="{8887F98B-3667-4F69-82E6-8B603251017C}" type="presParOf" srcId="{68F7E16D-5A12-4ED3-9FDA-D14A83573F74}" destId="{596903CC-BEF8-4C30-BF0E-0A67D67CF0A7}" srcOrd="0" destOrd="0" presId="urn:microsoft.com/office/officeart/2018/2/layout/IconVerticalSolidList"/>
    <dgm:cxn modelId="{9C8165EE-FA1D-485D-9209-AA83EB13A5AD}" type="presParOf" srcId="{68F7E16D-5A12-4ED3-9FDA-D14A83573F74}" destId="{BE7755BD-7F03-4AD1-9233-4C3A92D97A18}" srcOrd="1" destOrd="0" presId="urn:microsoft.com/office/officeart/2018/2/layout/IconVerticalSolidList"/>
    <dgm:cxn modelId="{B4AE2C67-8AC7-45D9-AEC9-52ECAA3B286D}" type="presParOf" srcId="{68F7E16D-5A12-4ED3-9FDA-D14A83573F74}" destId="{C38E98FB-C533-4025-B22A-31854EA0CBF1}" srcOrd="2" destOrd="0" presId="urn:microsoft.com/office/officeart/2018/2/layout/IconVerticalSolidList"/>
    <dgm:cxn modelId="{19149D82-BECE-4513-8422-F427ECA23FD2}" type="presParOf" srcId="{68F7E16D-5A12-4ED3-9FDA-D14A83573F74}" destId="{504221E0-D4A7-4AFC-91D8-09A9E720E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EF1DAF-79EB-42A9-8B71-71AAAED03AD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26F75A-78E8-4246-97F0-BE749E8A656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Toolchain</a:t>
          </a:r>
          <a:r>
            <a:rPr lang="es-ES" dirty="0"/>
            <a:t>: </a:t>
          </a:r>
          <a:endParaRPr lang="en-US" dirty="0"/>
        </a:p>
      </dgm:t>
    </dgm:pt>
    <dgm:pt modelId="{A3357BEB-BEB3-43C4-BDCC-38D0E764482F}" type="parTrans" cxnId="{795EA64E-6220-45A1-B1AA-1B19B84FD44E}">
      <dgm:prSet/>
      <dgm:spPr/>
      <dgm:t>
        <a:bodyPr/>
        <a:lstStyle/>
        <a:p>
          <a:endParaRPr lang="en-US"/>
        </a:p>
      </dgm:t>
    </dgm:pt>
    <dgm:pt modelId="{A08208D0-5B2D-47D4-90F2-8F081BF93FE8}" type="sibTrans" cxnId="{795EA64E-6220-45A1-B1AA-1B19B84FD44E}">
      <dgm:prSet/>
      <dgm:spPr/>
      <dgm:t>
        <a:bodyPr/>
        <a:lstStyle/>
        <a:p>
          <a:endParaRPr lang="en-US"/>
        </a:p>
      </dgm:t>
    </dgm:pt>
    <dgm:pt modelId="{721BE18F-0249-4B94-AC68-94CF3A9BF82B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800" dirty="0"/>
            <a:t>Elimina las características innecesarias de la VM en tiempo de compilación.</a:t>
          </a:r>
          <a:endParaRPr lang="en-US" sz="1800" dirty="0"/>
        </a:p>
      </dgm:t>
    </dgm:pt>
    <dgm:pt modelId="{B38B19E7-490D-41C3-B868-A33C17A307E5}" type="parTrans" cxnId="{625714A8-C676-41F8-A490-7906841598AF}">
      <dgm:prSet/>
      <dgm:spPr/>
      <dgm:t>
        <a:bodyPr/>
        <a:lstStyle/>
        <a:p>
          <a:endParaRPr lang="en-US"/>
        </a:p>
      </dgm:t>
    </dgm:pt>
    <dgm:pt modelId="{27D07CEE-679E-4CEC-9D11-A75E00AC3AB6}" type="sibTrans" cxnId="{625714A8-C676-41F8-A490-7906841598AF}">
      <dgm:prSet/>
      <dgm:spPr/>
      <dgm:t>
        <a:bodyPr/>
        <a:lstStyle/>
        <a:p>
          <a:endParaRPr lang="en-US"/>
        </a:p>
      </dgm:t>
    </dgm:pt>
    <dgm:pt modelId="{42DE4A23-1380-4E8D-9EBD-EF5E9BF7B267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800" dirty="0"/>
            <a:t>Los servicios de red son librerías, se enlazan los módulos referenciados en el fichero de configuración.</a:t>
          </a:r>
          <a:endParaRPr lang="en-US" sz="1800" dirty="0"/>
        </a:p>
      </dgm:t>
    </dgm:pt>
    <dgm:pt modelId="{D763C47E-80E3-48F9-B7D8-D8848767CDA5}" type="parTrans" cxnId="{0CA77EF1-7E39-4684-A3BC-F4B5E37AFBED}">
      <dgm:prSet/>
      <dgm:spPr/>
      <dgm:t>
        <a:bodyPr/>
        <a:lstStyle/>
        <a:p>
          <a:endParaRPr lang="en-US"/>
        </a:p>
      </dgm:t>
    </dgm:pt>
    <dgm:pt modelId="{28DC9885-0539-4C7F-BC8C-F9372EFF23C4}" type="sibTrans" cxnId="{0CA77EF1-7E39-4684-A3BC-F4B5E37AFBED}">
      <dgm:prSet/>
      <dgm:spPr/>
      <dgm:t>
        <a:bodyPr/>
        <a:lstStyle/>
        <a:p>
          <a:endParaRPr lang="en-US"/>
        </a:p>
      </dgm:t>
    </dgm:pt>
    <dgm:pt modelId="{C1538FC4-96EB-4644-9F25-389939024E7B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800"/>
            <a:t>Grafo del módulo de referencias: verificable de manera estática.</a:t>
          </a:r>
          <a:endParaRPr lang="en-US" sz="1800"/>
        </a:p>
      </dgm:t>
    </dgm:pt>
    <dgm:pt modelId="{9AB6D3A0-1BEE-4C05-BFD5-57E29AEED6D1}" type="parTrans" cxnId="{FE4A85F3-2C8D-417B-AF79-88989C93B2D7}">
      <dgm:prSet/>
      <dgm:spPr/>
      <dgm:t>
        <a:bodyPr/>
        <a:lstStyle/>
        <a:p>
          <a:endParaRPr lang="en-US"/>
        </a:p>
      </dgm:t>
    </dgm:pt>
    <dgm:pt modelId="{912FFF1F-97E3-488F-BFC0-79FADDDE37CC}" type="sibTrans" cxnId="{FE4A85F3-2C8D-417B-AF79-88989C93B2D7}">
      <dgm:prSet/>
      <dgm:spPr/>
      <dgm:t>
        <a:bodyPr/>
        <a:lstStyle/>
        <a:p>
          <a:endParaRPr lang="en-US"/>
        </a:p>
      </dgm:t>
    </dgm:pt>
    <dgm:pt modelId="{88ACE9A8-C6A8-487C-AFBE-E051FADA9A2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Trade</a:t>
          </a:r>
          <a:r>
            <a:rPr lang="es-ES" dirty="0"/>
            <a:t>-off: no se clonan VM con un </a:t>
          </a:r>
          <a:r>
            <a:rPr lang="es-ES" dirty="0" err="1"/>
            <a:t>snapshot</a:t>
          </a:r>
          <a:r>
            <a:rPr lang="es-ES" dirty="0"/>
            <a:t> </a:t>
          </a:r>
          <a:r>
            <a:rPr lang="es-ES" dirty="0" err="1"/>
            <a:t>copy-on-write</a:t>
          </a:r>
          <a:r>
            <a:rPr lang="es-ES" dirty="0"/>
            <a:t>, se clonan con una directiva de configuración dinámica.</a:t>
          </a:r>
          <a:endParaRPr lang="en-US" dirty="0"/>
        </a:p>
      </dgm:t>
    </dgm:pt>
    <dgm:pt modelId="{ACE50DF5-0A1B-4B40-8CE8-936061F5CF1B}" type="parTrans" cxnId="{AF0DA9CF-F9FD-4F99-9BFE-A1ED868FF03C}">
      <dgm:prSet/>
      <dgm:spPr/>
      <dgm:t>
        <a:bodyPr/>
        <a:lstStyle/>
        <a:p>
          <a:endParaRPr lang="en-US"/>
        </a:p>
      </dgm:t>
    </dgm:pt>
    <dgm:pt modelId="{10A601D2-859F-47A1-B53E-55E381A92D7F}" type="sibTrans" cxnId="{AF0DA9CF-F9FD-4F99-9BFE-A1ED868FF03C}">
      <dgm:prSet/>
      <dgm:spPr/>
      <dgm:t>
        <a:bodyPr/>
        <a:lstStyle/>
        <a:p>
          <a:endParaRPr lang="en-US"/>
        </a:p>
      </dgm:t>
    </dgm:pt>
    <dgm:pt modelId="{10CBFDA5-49F3-4978-A5B0-FC1ADDBDFFC6}" type="pres">
      <dgm:prSet presAssocID="{04EF1DAF-79EB-42A9-8B71-71AAAED03ADB}" presName="root" presStyleCnt="0">
        <dgm:presLayoutVars>
          <dgm:dir/>
          <dgm:resizeHandles val="exact"/>
        </dgm:presLayoutVars>
      </dgm:prSet>
      <dgm:spPr/>
    </dgm:pt>
    <dgm:pt modelId="{569739DC-8472-4E68-9686-9422B5602EFF}" type="pres">
      <dgm:prSet presAssocID="{6426F75A-78E8-4246-97F0-BE749E8A6562}" presName="compNode" presStyleCnt="0"/>
      <dgm:spPr/>
    </dgm:pt>
    <dgm:pt modelId="{BCA7F0DF-48CC-46CB-ACDB-FCC7EABCA3ED}" type="pres">
      <dgm:prSet presAssocID="{6426F75A-78E8-4246-97F0-BE749E8A6562}" presName="bgRect" presStyleLbl="bgShp" presStyleIdx="0" presStyleCnt="2" custScaleY="143176" custLinFactNeighborX="7558"/>
      <dgm:spPr/>
    </dgm:pt>
    <dgm:pt modelId="{42FE9D90-F763-43D7-ADE0-CD139F922FFF}" type="pres">
      <dgm:prSet presAssocID="{6426F75A-78E8-4246-97F0-BE749E8A6562}" presName="iconRect" presStyleLbl="node1" presStyleIdx="0" presStyleCnt="2" custLinFactNeighborX="95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15F3660-796B-4534-A9A6-D6491D868A0B}" type="pres">
      <dgm:prSet presAssocID="{6426F75A-78E8-4246-97F0-BE749E8A6562}" presName="spaceRect" presStyleCnt="0"/>
      <dgm:spPr/>
    </dgm:pt>
    <dgm:pt modelId="{ABD94CB7-6229-4868-A7FC-40E57294BE2D}" type="pres">
      <dgm:prSet presAssocID="{6426F75A-78E8-4246-97F0-BE749E8A6562}" presName="parTx" presStyleLbl="revTx" presStyleIdx="0" presStyleCnt="3" custLinFactNeighborX="11124">
        <dgm:presLayoutVars>
          <dgm:chMax val="0"/>
          <dgm:chPref val="0"/>
        </dgm:presLayoutVars>
      </dgm:prSet>
      <dgm:spPr/>
    </dgm:pt>
    <dgm:pt modelId="{BC6C8F54-8065-468D-ADB6-856405870C2C}" type="pres">
      <dgm:prSet presAssocID="{6426F75A-78E8-4246-97F0-BE749E8A6562}" presName="desTx" presStyleLbl="revTx" presStyleIdx="1" presStyleCnt="3" custScaleX="174526" custLinFactNeighborX="-22474">
        <dgm:presLayoutVars/>
      </dgm:prSet>
      <dgm:spPr/>
    </dgm:pt>
    <dgm:pt modelId="{E2A9C9D3-0B31-47CC-B661-9D34C3B090C1}" type="pres">
      <dgm:prSet presAssocID="{A08208D0-5B2D-47D4-90F2-8F081BF93FE8}" presName="sibTrans" presStyleCnt="0"/>
      <dgm:spPr/>
    </dgm:pt>
    <dgm:pt modelId="{320BA471-EB1E-4B2C-9F5E-5F3760423FAB}" type="pres">
      <dgm:prSet presAssocID="{88ACE9A8-C6A8-487C-AFBE-E051FADA9A2C}" presName="compNode" presStyleCnt="0"/>
      <dgm:spPr/>
    </dgm:pt>
    <dgm:pt modelId="{2EA326AE-B1AA-4F8E-A11E-40D7E148E659}" type="pres">
      <dgm:prSet presAssocID="{88ACE9A8-C6A8-487C-AFBE-E051FADA9A2C}" presName="bgRect" presStyleLbl="bgShp" presStyleIdx="1" presStyleCnt="2" custLinFactNeighborX="7558"/>
      <dgm:spPr/>
    </dgm:pt>
    <dgm:pt modelId="{F63F74C1-AAC7-465F-AC7E-5252B4BF9258}" type="pres">
      <dgm:prSet presAssocID="{88ACE9A8-C6A8-487C-AFBE-E051FADA9A2C}" presName="iconRect" presStyleLbl="node1" presStyleIdx="1" presStyleCnt="2" custLinFactNeighborX="950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ámara"/>
        </a:ext>
      </dgm:extLst>
    </dgm:pt>
    <dgm:pt modelId="{364287B8-D5A0-457C-8211-21D3198A0A17}" type="pres">
      <dgm:prSet presAssocID="{88ACE9A8-C6A8-487C-AFBE-E051FADA9A2C}" presName="spaceRect" presStyleCnt="0"/>
      <dgm:spPr/>
    </dgm:pt>
    <dgm:pt modelId="{A147F702-CAA4-4791-A01B-2A5324A698AA}" type="pres">
      <dgm:prSet presAssocID="{88ACE9A8-C6A8-487C-AFBE-E051FADA9A2C}" presName="parTx" presStyleLbl="revTx" presStyleIdx="2" presStyleCnt="3" custLinFactNeighborX="5839">
        <dgm:presLayoutVars>
          <dgm:chMax val="0"/>
          <dgm:chPref val="0"/>
        </dgm:presLayoutVars>
      </dgm:prSet>
      <dgm:spPr/>
    </dgm:pt>
  </dgm:ptLst>
  <dgm:cxnLst>
    <dgm:cxn modelId="{12E7943D-B58F-4B59-85D9-3F1064D8915E}" type="presOf" srcId="{721BE18F-0249-4B94-AC68-94CF3A9BF82B}" destId="{BC6C8F54-8065-468D-ADB6-856405870C2C}" srcOrd="0" destOrd="0" presId="urn:microsoft.com/office/officeart/2018/2/layout/IconVerticalSolidList"/>
    <dgm:cxn modelId="{F2373D5E-7BE3-48CF-BB6E-8DC0F1BB8372}" type="presOf" srcId="{04EF1DAF-79EB-42A9-8B71-71AAAED03ADB}" destId="{10CBFDA5-49F3-4978-A5B0-FC1ADDBDFFC6}" srcOrd="0" destOrd="0" presId="urn:microsoft.com/office/officeart/2018/2/layout/IconVerticalSolidList"/>
    <dgm:cxn modelId="{F9CB186B-5DF2-4850-A33E-9DD1377A420B}" type="presOf" srcId="{88ACE9A8-C6A8-487C-AFBE-E051FADA9A2C}" destId="{A147F702-CAA4-4791-A01B-2A5324A698AA}" srcOrd="0" destOrd="0" presId="urn:microsoft.com/office/officeart/2018/2/layout/IconVerticalSolidList"/>
    <dgm:cxn modelId="{B823904B-6872-4D2A-BA9A-78BF751B9CB6}" type="presOf" srcId="{6426F75A-78E8-4246-97F0-BE749E8A6562}" destId="{ABD94CB7-6229-4868-A7FC-40E57294BE2D}" srcOrd="0" destOrd="0" presId="urn:microsoft.com/office/officeart/2018/2/layout/IconVerticalSolidList"/>
    <dgm:cxn modelId="{795EA64E-6220-45A1-B1AA-1B19B84FD44E}" srcId="{04EF1DAF-79EB-42A9-8B71-71AAAED03ADB}" destId="{6426F75A-78E8-4246-97F0-BE749E8A6562}" srcOrd="0" destOrd="0" parTransId="{A3357BEB-BEB3-43C4-BDCC-38D0E764482F}" sibTransId="{A08208D0-5B2D-47D4-90F2-8F081BF93FE8}"/>
    <dgm:cxn modelId="{443992A4-33AB-427A-9032-A4F90A0DF3B1}" type="presOf" srcId="{C1538FC4-96EB-4644-9F25-389939024E7B}" destId="{BC6C8F54-8065-468D-ADB6-856405870C2C}" srcOrd="0" destOrd="2" presId="urn:microsoft.com/office/officeart/2018/2/layout/IconVerticalSolidList"/>
    <dgm:cxn modelId="{625714A8-C676-41F8-A490-7906841598AF}" srcId="{6426F75A-78E8-4246-97F0-BE749E8A6562}" destId="{721BE18F-0249-4B94-AC68-94CF3A9BF82B}" srcOrd="0" destOrd="0" parTransId="{B38B19E7-490D-41C3-B868-A33C17A307E5}" sibTransId="{27D07CEE-679E-4CEC-9D11-A75E00AC3AB6}"/>
    <dgm:cxn modelId="{6DB83DCE-F23E-4A2B-9204-0E6DD8B58C1B}" type="presOf" srcId="{42DE4A23-1380-4E8D-9EBD-EF5E9BF7B267}" destId="{BC6C8F54-8065-468D-ADB6-856405870C2C}" srcOrd="0" destOrd="1" presId="urn:microsoft.com/office/officeart/2018/2/layout/IconVerticalSolidList"/>
    <dgm:cxn modelId="{AF0DA9CF-F9FD-4F99-9BFE-A1ED868FF03C}" srcId="{04EF1DAF-79EB-42A9-8B71-71AAAED03ADB}" destId="{88ACE9A8-C6A8-487C-AFBE-E051FADA9A2C}" srcOrd="1" destOrd="0" parTransId="{ACE50DF5-0A1B-4B40-8CE8-936061F5CF1B}" sibTransId="{10A601D2-859F-47A1-B53E-55E381A92D7F}"/>
    <dgm:cxn modelId="{0CA77EF1-7E39-4684-A3BC-F4B5E37AFBED}" srcId="{6426F75A-78E8-4246-97F0-BE749E8A6562}" destId="{42DE4A23-1380-4E8D-9EBD-EF5E9BF7B267}" srcOrd="1" destOrd="0" parTransId="{D763C47E-80E3-48F9-B7D8-D8848767CDA5}" sibTransId="{28DC9885-0539-4C7F-BC8C-F9372EFF23C4}"/>
    <dgm:cxn modelId="{FE4A85F3-2C8D-417B-AF79-88989C93B2D7}" srcId="{6426F75A-78E8-4246-97F0-BE749E8A6562}" destId="{C1538FC4-96EB-4644-9F25-389939024E7B}" srcOrd="2" destOrd="0" parTransId="{9AB6D3A0-1BEE-4C05-BFD5-57E29AEED6D1}" sibTransId="{912FFF1F-97E3-488F-BFC0-79FADDDE37CC}"/>
    <dgm:cxn modelId="{DA16340A-E6AE-4E1B-9B15-2F4489D7B73F}" type="presParOf" srcId="{10CBFDA5-49F3-4978-A5B0-FC1ADDBDFFC6}" destId="{569739DC-8472-4E68-9686-9422B5602EFF}" srcOrd="0" destOrd="0" presId="urn:microsoft.com/office/officeart/2018/2/layout/IconVerticalSolidList"/>
    <dgm:cxn modelId="{0682C598-5C17-4F29-B0B2-80B6CF7DC37B}" type="presParOf" srcId="{569739DC-8472-4E68-9686-9422B5602EFF}" destId="{BCA7F0DF-48CC-46CB-ACDB-FCC7EABCA3ED}" srcOrd="0" destOrd="0" presId="urn:microsoft.com/office/officeart/2018/2/layout/IconVerticalSolidList"/>
    <dgm:cxn modelId="{4CCE72A0-3770-4752-9D8D-D2FB4F6DF8C3}" type="presParOf" srcId="{569739DC-8472-4E68-9686-9422B5602EFF}" destId="{42FE9D90-F763-43D7-ADE0-CD139F922FFF}" srcOrd="1" destOrd="0" presId="urn:microsoft.com/office/officeart/2018/2/layout/IconVerticalSolidList"/>
    <dgm:cxn modelId="{BE604493-2AF3-432D-9232-4B00AEF833CF}" type="presParOf" srcId="{569739DC-8472-4E68-9686-9422B5602EFF}" destId="{615F3660-796B-4534-A9A6-D6491D868A0B}" srcOrd="2" destOrd="0" presId="urn:microsoft.com/office/officeart/2018/2/layout/IconVerticalSolidList"/>
    <dgm:cxn modelId="{17BD604D-F4AD-45DA-BA99-D0EAAA2DB920}" type="presParOf" srcId="{569739DC-8472-4E68-9686-9422B5602EFF}" destId="{ABD94CB7-6229-4868-A7FC-40E57294BE2D}" srcOrd="3" destOrd="0" presId="urn:microsoft.com/office/officeart/2018/2/layout/IconVerticalSolidList"/>
    <dgm:cxn modelId="{AADCC81C-98A8-4114-A90D-C9C44EC9895E}" type="presParOf" srcId="{569739DC-8472-4E68-9686-9422B5602EFF}" destId="{BC6C8F54-8065-468D-ADB6-856405870C2C}" srcOrd="4" destOrd="0" presId="urn:microsoft.com/office/officeart/2018/2/layout/IconVerticalSolidList"/>
    <dgm:cxn modelId="{A9FCD5C3-1BE9-41BB-A9F7-CCF54335CD7F}" type="presParOf" srcId="{10CBFDA5-49F3-4978-A5B0-FC1ADDBDFFC6}" destId="{E2A9C9D3-0B31-47CC-B661-9D34C3B090C1}" srcOrd="1" destOrd="0" presId="urn:microsoft.com/office/officeart/2018/2/layout/IconVerticalSolidList"/>
    <dgm:cxn modelId="{83DDE770-BB55-481E-A6BA-3F723471CD5F}" type="presParOf" srcId="{10CBFDA5-49F3-4978-A5B0-FC1ADDBDFFC6}" destId="{320BA471-EB1E-4B2C-9F5E-5F3760423FAB}" srcOrd="2" destOrd="0" presId="urn:microsoft.com/office/officeart/2018/2/layout/IconVerticalSolidList"/>
    <dgm:cxn modelId="{CE65FE6B-717B-4ED2-AD55-532BA07D6945}" type="presParOf" srcId="{320BA471-EB1E-4B2C-9F5E-5F3760423FAB}" destId="{2EA326AE-B1AA-4F8E-A11E-40D7E148E659}" srcOrd="0" destOrd="0" presId="urn:microsoft.com/office/officeart/2018/2/layout/IconVerticalSolidList"/>
    <dgm:cxn modelId="{6573C97B-DE0B-4B76-B937-BC22640E2501}" type="presParOf" srcId="{320BA471-EB1E-4B2C-9F5E-5F3760423FAB}" destId="{F63F74C1-AAC7-465F-AC7E-5252B4BF9258}" srcOrd="1" destOrd="0" presId="urn:microsoft.com/office/officeart/2018/2/layout/IconVerticalSolidList"/>
    <dgm:cxn modelId="{C8F6C012-0EB5-48A5-8102-C008E42FDE8D}" type="presParOf" srcId="{320BA471-EB1E-4B2C-9F5E-5F3760423FAB}" destId="{364287B8-D5A0-457C-8211-21D3198A0A17}" srcOrd="2" destOrd="0" presId="urn:microsoft.com/office/officeart/2018/2/layout/IconVerticalSolidList"/>
    <dgm:cxn modelId="{9F4FC354-A344-41AE-8663-0C2115BD55B6}" type="presParOf" srcId="{320BA471-EB1E-4B2C-9F5E-5F3760423FAB}" destId="{A147F702-CAA4-4791-A01B-2A5324A698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E1C6FC-D860-4D71-9BA2-C9B86FB542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838F4C-1C3F-43D4-87FF-9DFAB52142CF}">
      <dgm:prSet custT="1"/>
      <dgm:spPr/>
      <dgm:t>
        <a:bodyPr/>
        <a:lstStyle/>
        <a:p>
          <a:r>
            <a:rPr lang="es-ES" sz="1800" dirty="0"/>
            <a:t>Ofrece: robustez ante ataques remotos.</a:t>
          </a:r>
          <a:endParaRPr lang="en-US" sz="1800" dirty="0"/>
        </a:p>
      </dgm:t>
    </dgm:pt>
    <dgm:pt modelId="{CBC4C0AE-0B42-4C3C-B25E-0A14559A46B6}" type="parTrans" cxnId="{21CF5F6F-DFA9-4781-9769-B2EDB0C7FDED}">
      <dgm:prSet/>
      <dgm:spPr/>
      <dgm:t>
        <a:bodyPr/>
        <a:lstStyle/>
        <a:p>
          <a:endParaRPr lang="en-US" sz="1800"/>
        </a:p>
      </dgm:t>
    </dgm:pt>
    <dgm:pt modelId="{6E3DF867-59F6-4C88-A7AE-95A2D10CAE62}" type="sibTrans" cxnId="{21CF5F6F-DFA9-4781-9769-B2EDB0C7FDED}">
      <dgm:prSet/>
      <dgm:spPr/>
      <dgm:t>
        <a:bodyPr/>
        <a:lstStyle/>
        <a:p>
          <a:endParaRPr lang="en-US" sz="1800"/>
        </a:p>
      </dgm:t>
    </dgm:pt>
    <dgm:pt modelId="{1CE427D6-0BD2-491F-BD09-C0E6A6AA6144}">
      <dgm:prSet custT="1"/>
      <dgm:spPr/>
      <dgm:t>
        <a:bodyPr/>
        <a:lstStyle/>
        <a:p>
          <a:r>
            <a:rPr lang="es-ES" sz="1800" dirty="0"/>
            <a:t>Múltiples lenguajes: compatibilidad hacia atrás, mayor complejidad.</a:t>
          </a:r>
          <a:endParaRPr lang="en-US" sz="1800" dirty="0"/>
        </a:p>
      </dgm:t>
    </dgm:pt>
    <dgm:pt modelId="{BD80334F-8F25-4ECA-B79F-39CEA6FD984F}" type="parTrans" cxnId="{0BBF8E1C-D17F-4705-B3BB-95A415885FEB}">
      <dgm:prSet/>
      <dgm:spPr/>
      <dgm:t>
        <a:bodyPr/>
        <a:lstStyle/>
        <a:p>
          <a:endParaRPr lang="en-US" sz="1800"/>
        </a:p>
      </dgm:t>
    </dgm:pt>
    <dgm:pt modelId="{E42DAD6C-848F-4317-999C-2B198325D2FD}" type="sibTrans" cxnId="{0BBF8E1C-D17F-4705-B3BB-95A415885FEB}">
      <dgm:prSet/>
      <dgm:spPr/>
      <dgm:t>
        <a:bodyPr/>
        <a:lstStyle/>
        <a:p>
          <a:endParaRPr lang="en-US" sz="1800"/>
        </a:p>
      </dgm:t>
    </dgm:pt>
    <dgm:pt modelId="{98DA1BF4-A61A-45E2-AAA8-3F20D8F45464}">
      <dgm:prSet custT="1"/>
      <dgm:spPr/>
      <dgm:t>
        <a:bodyPr/>
        <a:lstStyle/>
        <a:p>
          <a:r>
            <a:rPr lang="es-ES" sz="1800"/>
            <a:t>Único lenguaje: reescritura de todos los componentes, especialización del toolchain. Integra técnicas de protección y defensa ante bugs.</a:t>
          </a:r>
          <a:endParaRPr lang="en-US" sz="1800"/>
        </a:p>
      </dgm:t>
    </dgm:pt>
    <dgm:pt modelId="{9713A39B-529B-48D5-991D-E23F1FAE6590}" type="parTrans" cxnId="{3269CD27-BF55-479A-A8E5-10FCCD84CB7B}">
      <dgm:prSet/>
      <dgm:spPr/>
      <dgm:t>
        <a:bodyPr/>
        <a:lstStyle/>
        <a:p>
          <a:endParaRPr lang="en-US" sz="1800"/>
        </a:p>
      </dgm:t>
    </dgm:pt>
    <dgm:pt modelId="{549772E1-B92B-4E13-A729-10A1F4DCFC8B}" type="sibTrans" cxnId="{3269CD27-BF55-479A-A8E5-10FCCD84CB7B}">
      <dgm:prSet/>
      <dgm:spPr/>
      <dgm:t>
        <a:bodyPr/>
        <a:lstStyle/>
        <a:p>
          <a:endParaRPr lang="en-US" sz="1800"/>
        </a:p>
      </dgm:t>
    </dgm:pt>
    <dgm:pt modelId="{544724C1-3D07-4783-9C70-027629F6E7FB}">
      <dgm:prSet custT="1"/>
      <dgm:spPr/>
      <dgm:t>
        <a:bodyPr/>
        <a:lstStyle/>
        <a:p>
          <a:r>
            <a:rPr lang="es-ES" sz="1800"/>
            <a:t>Mirage: interoperabilidad a nivel de protocolo de red, el hipervisor puede encapsular código y se emplea paso de mensajes.</a:t>
          </a:r>
          <a:endParaRPr lang="en-US" sz="1800"/>
        </a:p>
      </dgm:t>
    </dgm:pt>
    <dgm:pt modelId="{E451B0D2-96CA-432B-B4FB-E22117502ACD}" type="parTrans" cxnId="{150B7698-EABA-4C53-BF18-D95B3CD74DA3}">
      <dgm:prSet/>
      <dgm:spPr/>
      <dgm:t>
        <a:bodyPr/>
        <a:lstStyle/>
        <a:p>
          <a:endParaRPr lang="en-US" sz="1800"/>
        </a:p>
      </dgm:t>
    </dgm:pt>
    <dgm:pt modelId="{B7FD3F06-B7E1-4174-BD93-CEBCBB8517BD}" type="sibTrans" cxnId="{150B7698-EABA-4C53-BF18-D95B3CD74DA3}">
      <dgm:prSet/>
      <dgm:spPr/>
      <dgm:t>
        <a:bodyPr/>
        <a:lstStyle/>
        <a:p>
          <a:endParaRPr lang="en-US" sz="1800"/>
        </a:p>
      </dgm:t>
    </dgm:pt>
    <dgm:pt modelId="{9285C348-2985-4DDB-B923-CCA09218D236}">
      <dgm:prSet custT="1"/>
      <dgm:spPr/>
      <dgm:t>
        <a:bodyPr/>
        <a:lstStyle/>
        <a:p>
          <a:r>
            <a:rPr lang="es-ES" sz="1800"/>
            <a:t>Control de acceso: las appliance no necesitan procesos de usuario al tener seguridad de tipos, el espacio de direcciones virtual se simplifica a un único espacio de direcciones.</a:t>
          </a:r>
          <a:endParaRPr lang="en-US" sz="1800"/>
        </a:p>
      </dgm:t>
    </dgm:pt>
    <dgm:pt modelId="{6C90C531-C349-4794-A6C2-80594FAC56C5}" type="parTrans" cxnId="{42F0174C-630E-46C3-AF28-F785D6360D67}">
      <dgm:prSet/>
      <dgm:spPr/>
      <dgm:t>
        <a:bodyPr/>
        <a:lstStyle/>
        <a:p>
          <a:endParaRPr lang="en-US" sz="1800"/>
        </a:p>
      </dgm:t>
    </dgm:pt>
    <dgm:pt modelId="{911A402A-D895-494A-8B05-3DCE11FB3C40}" type="sibTrans" cxnId="{42F0174C-630E-46C3-AF28-F785D6360D67}">
      <dgm:prSet/>
      <dgm:spPr/>
      <dgm:t>
        <a:bodyPr/>
        <a:lstStyle/>
        <a:p>
          <a:endParaRPr lang="en-US" sz="1800"/>
        </a:p>
      </dgm:t>
    </dgm:pt>
    <dgm:pt modelId="{11F5A6A7-14BD-4EB4-B7A5-006FF06D8D35}" type="pres">
      <dgm:prSet presAssocID="{20E1C6FC-D860-4D71-9BA2-C9B86FB5428F}" presName="linear" presStyleCnt="0">
        <dgm:presLayoutVars>
          <dgm:animLvl val="lvl"/>
          <dgm:resizeHandles val="exact"/>
        </dgm:presLayoutVars>
      </dgm:prSet>
      <dgm:spPr/>
    </dgm:pt>
    <dgm:pt modelId="{F0A7C346-C6B4-4012-BAF8-6548475E9CB0}" type="pres">
      <dgm:prSet presAssocID="{3A838F4C-1C3F-43D4-87FF-9DFAB52142C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F91D6F-D1D7-45C5-A912-5B22718C9145}" type="pres">
      <dgm:prSet presAssocID="{6E3DF867-59F6-4C88-A7AE-95A2D10CAE62}" presName="spacer" presStyleCnt="0"/>
      <dgm:spPr/>
    </dgm:pt>
    <dgm:pt modelId="{253F801A-839F-4550-9291-00EF0E1B143B}" type="pres">
      <dgm:prSet presAssocID="{1CE427D6-0BD2-491F-BD09-C0E6A6AA61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F9AD51-F302-4D9A-B7F3-7F791B265A53}" type="pres">
      <dgm:prSet presAssocID="{E42DAD6C-848F-4317-999C-2B198325D2FD}" presName="spacer" presStyleCnt="0"/>
      <dgm:spPr/>
    </dgm:pt>
    <dgm:pt modelId="{AD1F1DF0-310D-49ED-8F70-C106EF281241}" type="pres">
      <dgm:prSet presAssocID="{98DA1BF4-A61A-45E2-AAA8-3F20D8F454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9F1C27-0AE8-403C-973E-104DE995D8BF}" type="pres">
      <dgm:prSet presAssocID="{549772E1-B92B-4E13-A729-10A1F4DCFC8B}" presName="spacer" presStyleCnt="0"/>
      <dgm:spPr/>
    </dgm:pt>
    <dgm:pt modelId="{C8E27CDD-D442-4BD3-8EA6-4DD137F3B709}" type="pres">
      <dgm:prSet presAssocID="{544724C1-3D07-4783-9C70-027629F6E7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867ACC3-6127-4D05-996A-FB9431E15A34}" type="pres">
      <dgm:prSet presAssocID="{B7FD3F06-B7E1-4174-BD93-CEBCBB8517BD}" presName="spacer" presStyleCnt="0"/>
      <dgm:spPr/>
    </dgm:pt>
    <dgm:pt modelId="{91D38E2F-126A-43E8-B033-C60B1E90830E}" type="pres">
      <dgm:prSet presAssocID="{9285C348-2985-4DDB-B923-CCA09218D2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BF8E1C-D17F-4705-B3BB-95A415885FEB}" srcId="{20E1C6FC-D860-4D71-9BA2-C9B86FB5428F}" destId="{1CE427D6-0BD2-491F-BD09-C0E6A6AA6144}" srcOrd="1" destOrd="0" parTransId="{BD80334F-8F25-4ECA-B79F-39CEA6FD984F}" sibTransId="{E42DAD6C-848F-4317-999C-2B198325D2FD}"/>
    <dgm:cxn modelId="{BE825723-C509-4A2C-B8BE-A9257C118DF1}" type="presOf" srcId="{544724C1-3D07-4783-9C70-027629F6E7FB}" destId="{C8E27CDD-D442-4BD3-8EA6-4DD137F3B709}" srcOrd="0" destOrd="0" presId="urn:microsoft.com/office/officeart/2005/8/layout/vList2"/>
    <dgm:cxn modelId="{3269CD27-BF55-479A-A8E5-10FCCD84CB7B}" srcId="{20E1C6FC-D860-4D71-9BA2-C9B86FB5428F}" destId="{98DA1BF4-A61A-45E2-AAA8-3F20D8F45464}" srcOrd="2" destOrd="0" parTransId="{9713A39B-529B-48D5-991D-E23F1FAE6590}" sibTransId="{549772E1-B92B-4E13-A729-10A1F4DCFC8B}"/>
    <dgm:cxn modelId="{981C9846-BDCF-4110-89F4-28B88CA7D064}" type="presOf" srcId="{20E1C6FC-D860-4D71-9BA2-C9B86FB5428F}" destId="{11F5A6A7-14BD-4EB4-B7A5-006FF06D8D35}" srcOrd="0" destOrd="0" presId="urn:microsoft.com/office/officeart/2005/8/layout/vList2"/>
    <dgm:cxn modelId="{42F0174C-630E-46C3-AF28-F785D6360D67}" srcId="{20E1C6FC-D860-4D71-9BA2-C9B86FB5428F}" destId="{9285C348-2985-4DDB-B923-CCA09218D236}" srcOrd="4" destOrd="0" parTransId="{6C90C531-C349-4794-A6C2-80594FAC56C5}" sibTransId="{911A402A-D895-494A-8B05-3DCE11FB3C40}"/>
    <dgm:cxn modelId="{21CF5F6F-DFA9-4781-9769-B2EDB0C7FDED}" srcId="{20E1C6FC-D860-4D71-9BA2-C9B86FB5428F}" destId="{3A838F4C-1C3F-43D4-87FF-9DFAB52142CF}" srcOrd="0" destOrd="0" parTransId="{CBC4C0AE-0B42-4C3C-B25E-0A14559A46B6}" sibTransId="{6E3DF867-59F6-4C88-A7AE-95A2D10CAE62}"/>
    <dgm:cxn modelId="{4BA6DB80-C9D1-4FFB-B2F1-7BA55DC5F091}" type="presOf" srcId="{3A838F4C-1C3F-43D4-87FF-9DFAB52142CF}" destId="{F0A7C346-C6B4-4012-BAF8-6548475E9CB0}" srcOrd="0" destOrd="0" presId="urn:microsoft.com/office/officeart/2005/8/layout/vList2"/>
    <dgm:cxn modelId="{150B7698-EABA-4C53-BF18-D95B3CD74DA3}" srcId="{20E1C6FC-D860-4D71-9BA2-C9B86FB5428F}" destId="{544724C1-3D07-4783-9C70-027629F6E7FB}" srcOrd="3" destOrd="0" parTransId="{E451B0D2-96CA-432B-B4FB-E22117502ACD}" sibTransId="{B7FD3F06-B7E1-4174-BD93-CEBCBB8517BD}"/>
    <dgm:cxn modelId="{9ABC70A0-A850-454E-B28F-99559CAED86B}" type="presOf" srcId="{9285C348-2985-4DDB-B923-CCA09218D236}" destId="{91D38E2F-126A-43E8-B033-C60B1E90830E}" srcOrd="0" destOrd="0" presId="urn:microsoft.com/office/officeart/2005/8/layout/vList2"/>
    <dgm:cxn modelId="{33AD12BB-7EC8-4B20-AEAE-A8D2F25C6565}" type="presOf" srcId="{98DA1BF4-A61A-45E2-AAA8-3F20D8F45464}" destId="{AD1F1DF0-310D-49ED-8F70-C106EF281241}" srcOrd="0" destOrd="0" presId="urn:microsoft.com/office/officeart/2005/8/layout/vList2"/>
    <dgm:cxn modelId="{D15183C3-309E-4929-9C69-B101D2FF90BF}" type="presOf" srcId="{1CE427D6-0BD2-491F-BD09-C0E6A6AA6144}" destId="{253F801A-839F-4550-9291-00EF0E1B143B}" srcOrd="0" destOrd="0" presId="urn:microsoft.com/office/officeart/2005/8/layout/vList2"/>
    <dgm:cxn modelId="{0AF31C3A-8B25-4F16-AE2B-9BD2B83062A5}" type="presParOf" srcId="{11F5A6A7-14BD-4EB4-B7A5-006FF06D8D35}" destId="{F0A7C346-C6B4-4012-BAF8-6548475E9CB0}" srcOrd="0" destOrd="0" presId="urn:microsoft.com/office/officeart/2005/8/layout/vList2"/>
    <dgm:cxn modelId="{8ECE6A46-F5CF-42F3-8EB7-57C3FA5CE733}" type="presParOf" srcId="{11F5A6A7-14BD-4EB4-B7A5-006FF06D8D35}" destId="{A6F91D6F-D1D7-45C5-A912-5B22718C9145}" srcOrd="1" destOrd="0" presId="urn:microsoft.com/office/officeart/2005/8/layout/vList2"/>
    <dgm:cxn modelId="{0B5BE18F-C84E-40E5-9BDB-03B3DD8DD163}" type="presParOf" srcId="{11F5A6A7-14BD-4EB4-B7A5-006FF06D8D35}" destId="{253F801A-839F-4550-9291-00EF0E1B143B}" srcOrd="2" destOrd="0" presId="urn:microsoft.com/office/officeart/2005/8/layout/vList2"/>
    <dgm:cxn modelId="{6730315A-FFB3-4463-9FDE-B76A80D6E9DD}" type="presParOf" srcId="{11F5A6A7-14BD-4EB4-B7A5-006FF06D8D35}" destId="{CFF9AD51-F302-4D9A-B7F3-7F791B265A53}" srcOrd="3" destOrd="0" presId="urn:microsoft.com/office/officeart/2005/8/layout/vList2"/>
    <dgm:cxn modelId="{1C2D5CD9-9FFA-4F51-B40A-EB76E2DF4A2D}" type="presParOf" srcId="{11F5A6A7-14BD-4EB4-B7A5-006FF06D8D35}" destId="{AD1F1DF0-310D-49ED-8F70-C106EF281241}" srcOrd="4" destOrd="0" presId="urn:microsoft.com/office/officeart/2005/8/layout/vList2"/>
    <dgm:cxn modelId="{7027B114-8BB9-483F-B549-162F35E4BFE3}" type="presParOf" srcId="{11F5A6A7-14BD-4EB4-B7A5-006FF06D8D35}" destId="{B39F1C27-0AE8-403C-973E-104DE995D8BF}" srcOrd="5" destOrd="0" presId="urn:microsoft.com/office/officeart/2005/8/layout/vList2"/>
    <dgm:cxn modelId="{C8CBC4EF-012F-4D76-9A85-CAD9400A59EF}" type="presParOf" srcId="{11F5A6A7-14BD-4EB4-B7A5-006FF06D8D35}" destId="{C8E27CDD-D442-4BD3-8EA6-4DD137F3B709}" srcOrd="6" destOrd="0" presId="urn:microsoft.com/office/officeart/2005/8/layout/vList2"/>
    <dgm:cxn modelId="{2720D98D-B6EF-4933-8799-D9D98CEB8077}" type="presParOf" srcId="{11F5A6A7-14BD-4EB4-B7A5-006FF06D8D35}" destId="{9867ACC3-6127-4D05-996A-FB9431E15A34}" srcOrd="7" destOrd="0" presId="urn:microsoft.com/office/officeart/2005/8/layout/vList2"/>
    <dgm:cxn modelId="{F300522F-AE41-4029-A4C1-2D7A3257513C}" type="presParOf" srcId="{11F5A6A7-14BD-4EB4-B7A5-006FF06D8D35}" destId="{91D38E2F-126A-43E8-B033-C60B1E9083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CAF83-B249-412C-9EDC-02EDCA2AAD6A}">
      <dsp:nvSpPr>
        <dsp:cNvPr id="0" name=""/>
        <dsp:cNvSpPr/>
      </dsp:nvSpPr>
      <dsp:spPr>
        <a:xfrm>
          <a:off x="0" y="339074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Despliegue de servicios cloud a través de código de alto nivel.</a:t>
          </a:r>
          <a:endParaRPr lang="en-US" sz="2200" kern="1200"/>
        </a:p>
      </dsp:txBody>
      <dsp:txXfrm>
        <a:off x="25759" y="364833"/>
        <a:ext cx="7835182" cy="476152"/>
      </dsp:txXfrm>
    </dsp:sp>
    <dsp:sp modelId="{88FA26FF-8011-4B5C-98BF-5513F89E3A98}">
      <dsp:nvSpPr>
        <dsp:cNvPr id="0" name=""/>
        <dsp:cNvSpPr/>
      </dsp:nvSpPr>
      <dsp:spPr>
        <a:xfrm>
          <a:off x="0" y="930104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Propósito específico, elimina funciones en tiempo de compilación.</a:t>
          </a:r>
          <a:endParaRPr lang="en-US" sz="2200" kern="1200" dirty="0"/>
        </a:p>
      </dsp:txBody>
      <dsp:txXfrm>
        <a:off x="25759" y="955863"/>
        <a:ext cx="7835182" cy="476152"/>
      </dsp:txXfrm>
    </dsp:sp>
    <dsp:sp modelId="{32C68F8F-A230-4D82-A269-F91DF10A5822}">
      <dsp:nvSpPr>
        <dsp:cNvPr id="0" name=""/>
        <dsp:cNvSpPr/>
      </dsp:nvSpPr>
      <dsp:spPr>
        <a:xfrm>
          <a:off x="0" y="1521134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Ejecutan una única appliance, mayor especialización.</a:t>
          </a:r>
          <a:endParaRPr lang="en-US" sz="2200" kern="1200"/>
        </a:p>
      </dsp:txBody>
      <dsp:txXfrm>
        <a:off x="25759" y="1546893"/>
        <a:ext cx="7835182" cy="476152"/>
      </dsp:txXfrm>
    </dsp:sp>
    <dsp:sp modelId="{C3F1116C-4969-40CF-B592-41394FC53C9A}">
      <dsp:nvSpPr>
        <dsp:cNvPr id="0" name=""/>
        <dsp:cNvSpPr/>
      </dsp:nvSpPr>
      <dsp:spPr>
        <a:xfrm>
          <a:off x="0" y="2112165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Integra los protocolos de comunicación, mantiene compatibilidad.</a:t>
          </a:r>
          <a:endParaRPr lang="en-US" sz="2200" kern="1200" dirty="0"/>
        </a:p>
      </dsp:txBody>
      <dsp:txXfrm>
        <a:off x="25759" y="2137924"/>
        <a:ext cx="7835182" cy="476152"/>
      </dsp:txXfrm>
    </dsp:sp>
    <dsp:sp modelId="{8D4636CB-CE3A-45DF-9969-70479819DA02}">
      <dsp:nvSpPr>
        <dsp:cNvPr id="0" name=""/>
        <dsp:cNvSpPr/>
      </dsp:nvSpPr>
      <dsp:spPr>
        <a:xfrm>
          <a:off x="0" y="2703195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Reducción de tamaño.</a:t>
          </a:r>
          <a:endParaRPr lang="en-US" sz="2200" kern="1200"/>
        </a:p>
      </dsp:txBody>
      <dsp:txXfrm>
        <a:off x="25759" y="2728954"/>
        <a:ext cx="7835182" cy="476152"/>
      </dsp:txXfrm>
    </dsp:sp>
    <dsp:sp modelId="{631CDA17-D9A6-4274-A1BC-48D7C8A0083B}">
      <dsp:nvSpPr>
        <dsp:cNvPr id="0" name=""/>
        <dsp:cNvSpPr/>
      </dsp:nvSpPr>
      <dsp:spPr>
        <a:xfrm>
          <a:off x="0" y="3294225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 de eficiencia y seguridad.</a:t>
          </a:r>
          <a:endParaRPr lang="en-US" sz="2200" kern="1200"/>
        </a:p>
      </dsp:txBody>
      <dsp:txXfrm>
        <a:off x="25759" y="3319984"/>
        <a:ext cx="7835182" cy="476152"/>
      </dsp:txXfrm>
    </dsp:sp>
    <dsp:sp modelId="{1E1D440B-9D5E-4EB0-8FC2-88CE460E9DDB}">
      <dsp:nvSpPr>
        <dsp:cNvPr id="0" name=""/>
        <dsp:cNvSpPr/>
      </dsp:nvSpPr>
      <dsp:spPr>
        <a:xfrm>
          <a:off x="0" y="3885255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Herencia de libOS.</a:t>
          </a:r>
          <a:endParaRPr lang="en-US" sz="2200" kern="1200"/>
        </a:p>
      </dsp:txBody>
      <dsp:txXfrm>
        <a:off x="25759" y="3911014"/>
        <a:ext cx="7835182" cy="4761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E9E0D-663F-4DB4-B671-C41558BF9D0B}">
      <dsp:nvSpPr>
        <dsp:cNvPr id="0" name=""/>
        <dsp:cNvSpPr/>
      </dsp:nvSpPr>
      <dsp:spPr>
        <a:xfrm>
          <a:off x="0" y="3985"/>
          <a:ext cx="7886700" cy="12567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22938-0B5D-4AC2-8405-EE30D7F40971}">
      <dsp:nvSpPr>
        <dsp:cNvPr id="0" name=""/>
        <dsp:cNvSpPr/>
      </dsp:nvSpPr>
      <dsp:spPr>
        <a:xfrm>
          <a:off x="380181" y="286765"/>
          <a:ext cx="691914" cy="6912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DC6F2-D978-4B9B-99AD-791FA8EE107F}">
      <dsp:nvSpPr>
        <dsp:cNvPr id="0" name=""/>
        <dsp:cNvSpPr/>
      </dsp:nvSpPr>
      <dsp:spPr>
        <a:xfrm>
          <a:off x="1452276" y="3985"/>
          <a:ext cx="6377524" cy="1258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1" tIns="133141" rIns="133141" bIns="1331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Sellado: el código que nunca se ejecuta no está en el </a:t>
          </a:r>
          <a:r>
            <a:rPr lang="es-ES" sz="1700" kern="1200" dirty="0" err="1"/>
            <a:t>unikernel</a:t>
          </a:r>
          <a:r>
            <a:rPr lang="es-ES" sz="1700" kern="1200" dirty="0"/>
            <a:t>, se establecen páginas que no pueden ser de escritura y ejecutables, tiene una </a:t>
          </a:r>
          <a:r>
            <a:rPr lang="es-ES" sz="1700" kern="1200" dirty="0" err="1"/>
            <a:t>hypercall</a:t>
          </a:r>
          <a:r>
            <a:rPr lang="es-ES" sz="1700" kern="1200" dirty="0"/>
            <a:t> para prevenir modificaciones en la tabla de páginas. Evita inyección de código. Cambio de 50 líneas en </a:t>
          </a:r>
          <a:r>
            <a:rPr lang="es-ES" sz="1700" kern="1200" dirty="0" err="1"/>
            <a:t>Xen</a:t>
          </a:r>
          <a:r>
            <a:rPr lang="es-ES" sz="1700" kern="1200" dirty="0"/>
            <a:t>.</a:t>
          </a:r>
          <a:endParaRPr lang="en-US" sz="1700" kern="1200" dirty="0"/>
        </a:p>
      </dsp:txBody>
      <dsp:txXfrm>
        <a:off x="1452276" y="3985"/>
        <a:ext cx="6377524" cy="1258025"/>
      </dsp:txXfrm>
    </dsp:sp>
    <dsp:sp modelId="{CC08FCDF-B455-48EE-9BB3-0ACFC8C8181F}">
      <dsp:nvSpPr>
        <dsp:cNvPr id="0" name=""/>
        <dsp:cNvSpPr/>
      </dsp:nvSpPr>
      <dsp:spPr>
        <a:xfrm>
          <a:off x="0" y="1566987"/>
          <a:ext cx="7886700" cy="12567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CFDEA-0E77-436A-8FA9-F30E79E45DE8}">
      <dsp:nvSpPr>
        <dsp:cNvPr id="0" name=""/>
        <dsp:cNvSpPr/>
      </dsp:nvSpPr>
      <dsp:spPr>
        <a:xfrm>
          <a:off x="380181" y="1849766"/>
          <a:ext cx="691914" cy="6912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2EA22-16C1-4B86-A6E5-42D0A2106E6F}">
      <dsp:nvSpPr>
        <dsp:cNvPr id="0" name=""/>
        <dsp:cNvSpPr/>
      </dsp:nvSpPr>
      <dsp:spPr>
        <a:xfrm>
          <a:off x="1452276" y="1566987"/>
          <a:ext cx="6377524" cy="1258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1" tIns="133141" rIns="133141" bIns="1331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Consecuencias: la VM no permite ampliar el heap, la memoria se reserva en el start-up. No se afecta a I/O, no emplea mapeos, no son ejecutables, no reemplazan datos, código o páginas de guarda.</a:t>
          </a:r>
          <a:endParaRPr lang="en-US" sz="1700" kern="1200"/>
        </a:p>
      </dsp:txBody>
      <dsp:txXfrm>
        <a:off x="1452276" y="1566987"/>
        <a:ext cx="6377524" cy="1258025"/>
      </dsp:txXfrm>
    </dsp:sp>
    <dsp:sp modelId="{36C65649-9008-47D2-A975-9CC2BD3ABF12}">
      <dsp:nvSpPr>
        <dsp:cNvPr id="0" name=""/>
        <dsp:cNvSpPr/>
      </dsp:nvSpPr>
      <dsp:spPr>
        <a:xfrm>
          <a:off x="0" y="3129988"/>
          <a:ext cx="7886700" cy="12567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58033-149A-47F1-83D0-436967226518}">
      <dsp:nvSpPr>
        <dsp:cNvPr id="0" name=""/>
        <dsp:cNvSpPr/>
      </dsp:nvSpPr>
      <dsp:spPr>
        <a:xfrm>
          <a:off x="380181" y="3412768"/>
          <a:ext cx="691914" cy="6912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26F22-AD98-4F87-8C7D-1E6656E49187}">
      <dsp:nvSpPr>
        <dsp:cNvPr id="0" name=""/>
        <dsp:cNvSpPr/>
      </dsp:nvSpPr>
      <dsp:spPr>
        <a:xfrm>
          <a:off x="1452276" y="3129988"/>
          <a:ext cx="6377524" cy="1258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41" tIns="133141" rIns="133141" bIns="1331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Hipervisor: parche para la disminución de privilegios, simple y beneficia al espacio de direcciones, pero no necesario.</a:t>
          </a:r>
          <a:endParaRPr lang="en-US" sz="1700" kern="1200"/>
        </a:p>
      </dsp:txBody>
      <dsp:txXfrm>
        <a:off x="1452276" y="3129988"/>
        <a:ext cx="6377524" cy="1258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9301-B6BB-4F6C-8946-CF1555952B32}">
      <dsp:nvSpPr>
        <dsp:cNvPr id="0" name=""/>
        <dsp:cNvSpPr/>
      </dsp:nvSpPr>
      <dsp:spPr>
        <a:xfrm>
          <a:off x="0" y="719549"/>
          <a:ext cx="7886700" cy="1328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DA620-7376-4A1A-BC28-7250AC1B9460}">
      <dsp:nvSpPr>
        <dsp:cNvPr id="0" name=""/>
        <dsp:cNvSpPr/>
      </dsp:nvSpPr>
      <dsp:spPr>
        <a:xfrm>
          <a:off x="401841" y="1018440"/>
          <a:ext cx="730620" cy="7306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58BBF-B9BF-4CD5-92C8-172E8B89A0A8}">
      <dsp:nvSpPr>
        <dsp:cNvPr id="0" name=""/>
        <dsp:cNvSpPr/>
      </dsp:nvSpPr>
      <dsp:spPr>
        <a:xfrm>
          <a:off x="1534302" y="719549"/>
          <a:ext cx="6352397" cy="132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89" tIns="140589" rIns="140589" bIns="1405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Sellado: no previene ejecutar código existente, algunas optimizaciones no eliminan objetivos que se puedan explotar con ensamblado.</a:t>
          </a:r>
          <a:endParaRPr lang="en-US" sz="1900" kern="1200" dirty="0"/>
        </a:p>
      </dsp:txBody>
      <dsp:txXfrm>
        <a:off x="1534302" y="719549"/>
        <a:ext cx="6352397" cy="1328400"/>
      </dsp:txXfrm>
    </dsp:sp>
    <dsp:sp modelId="{CDA66E46-0187-412E-9253-BB1A0FE79727}">
      <dsp:nvSpPr>
        <dsp:cNvPr id="0" name=""/>
        <dsp:cNvSpPr/>
      </dsp:nvSpPr>
      <dsp:spPr>
        <a:xfrm>
          <a:off x="0" y="2380050"/>
          <a:ext cx="7886700" cy="1328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65E04-BE71-4AB1-B3A5-6ED5E8918D6D}">
      <dsp:nvSpPr>
        <dsp:cNvPr id="0" name=""/>
        <dsp:cNvSpPr/>
      </dsp:nvSpPr>
      <dsp:spPr>
        <a:xfrm>
          <a:off x="401841" y="2678939"/>
          <a:ext cx="730620" cy="7306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35183-F23E-48EA-846E-B219C61A77D7}">
      <dsp:nvSpPr>
        <dsp:cNvPr id="0" name=""/>
        <dsp:cNvSpPr/>
      </dsp:nvSpPr>
      <dsp:spPr>
        <a:xfrm>
          <a:off x="1534302" y="2380050"/>
          <a:ext cx="6352397" cy="132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89" tIns="140589" rIns="140589" bIns="1405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ASR en tiempo de compilación: se emplea un script de </a:t>
          </a:r>
          <a:r>
            <a:rPr lang="es-ES" sz="1900" kern="1200" dirty="0" err="1"/>
            <a:t>linker</a:t>
          </a:r>
          <a:r>
            <a:rPr lang="es-ES" sz="1900" kern="1200" dirty="0"/>
            <a:t> generado además de las optimizaciones para </a:t>
          </a:r>
          <a:r>
            <a:rPr lang="es-ES" sz="1900" kern="1200" dirty="0" err="1"/>
            <a:t>randomizar</a:t>
          </a:r>
          <a:r>
            <a:rPr lang="es-ES" sz="1900" kern="1200" dirty="0"/>
            <a:t> el espacio de direcciones, no añade complejidad al </a:t>
          </a:r>
          <a:r>
            <a:rPr lang="es-ES" sz="1900" kern="1200" dirty="0" err="1"/>
            <a:t>runtime</a:t>
          </a:r>
          <a:r>
            <a:rPr lang="es-ES" sz="1900" kern="1200" dirty="0"/>
            <a:t>.</a:t>
          </a:r>
          <a:endParaRPr lang="en-US" sz="1900" kern="1200" dirty="0"/>
        </a:p>
      </dsp:txBody>
      <dsp:txXfrm>
        <a:off x="1534302" y="2380050"/>
        <a:ext cx="6352397" cy="13284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2DE9B-F380-4F37-A25C-6EFDDF3BB487}">
      <dsp:nvSpPr>
        <dsp:cNvPr id="0" name=""/>
        <dsp:cNvSpPr/>
      </dsp:nvSpPr>
      <dsp:spPr>
        <a:xfrm>
          <a:off x="0" y="1822"/>
          <a:ext cx="7886700" cy="9238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813A4-7B93-48F4-B271-5C1AC33C23F6}">
      <dsp:nvSpPr>
        <dsp:cNvPr id="0" name=""/>
        <dsp:cNvSpPr/>
      </dsp:nvSpPr>
      <dsp:spPr>
        <a:xfrm>
          <a:off x="279468" y="209692"/>
          <a:ext cx="508125" cy="50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B901-064C-4EB5-99EB-A129A3CFBA25}">
      <dsp:nvSpPr>
        <dsp:cNvPr id="0" name=""/>
        <dsp:cNvSpPr/>
      </dsp:nvSpPr>
      <dsp:spPr>
        <a:xfrm>
          <a:off x="1067062" y="1822"/>
          <a:ext cx="6819637" cy="92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76" tIns="97776" rIns="97776" bIns="9777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Lenguaje de programación que soporta programación funcional, imperativa y orientada a objetos, reduce las líneas de código (ataques de superficie).</a:t>
          </a:r>
          <a:endParaRPr lang="en-US" sz="1700" kern="1200" dirty="0"/>
        </a:p>
      </dsp:txBody>
      <dsp:txXfrm>
        <a:off x="1067062" y="1822"/>
        <a:ext cx="6819637" cy="923864"/>
      </dsp:txXfrm>
    </dsp:sp>
    <dsp:sp modelId="{C35CF2A8-440A-4956-89F0-3CEC37C1049E}">
      <dsp:nvSpPr>
        <dsp:cNvPr id="0" name=""/>
        <dsp:cNvSpPr/>
      </dsp:nvSpPr>
      <dsp:spPr>
        <a:xfrm>
          <a:off x="0" y="1156652"/>
          <a:ext cx="7886700" cy="9238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4AEC0-4624-4179-9210-7ABA9450834C}">
      <dsp:nvSpPr>
        <dsp:cNvPr id="0" name=""/>
        <dsp:cNvSpPr/>
      </dsp:nvSpPr>
      <dsp:spPr>
        <a:xfrm>
          <a:off x="279468" y="1364522"/>
          <a:ext cx="508125" cy="50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6E7C7-168F-4E38-91A0-5BAA40F31C61}">
      <dsp:nvSpPr>
        <dsp:cNvPr id="0" name=""/>
        <dsp:cNvSpPr/>
      </dsp:nvSpPr>
      <dsp:spPr>
        <a:xfrm>
          <a:off x="1067062" y="1156652"/>
          <a:ext cx="6819637" cy="92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76" tIns="97776" rIns="97776" bIns="9777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Rendimiento en </a:t>
          </a:r>
          <a:r>
            <a:rPr lang="es-ES" sz="1700" kern="1200" dirty="0" err="1"/>
            <a:t>runtime</a:t>
          </a:r>
          <a:r>
            <a:rPr lang="es-ES" sz="1700" kern="1200" dirty="0"/>
            <a:t> alto, ideal para experimentar la abstracción de </a:t>
          </a:r>
          <a:r>
            <a:rPr lang="es-ES" sz="1700" kern="1200" dirty="0" err="1"/>
            <a:t>unikernels</a:t>
          </a:r>
          <a:r>
            <a:rPr lang="es-ES" sz="1700" kern="1200" dirty="0"/>
            <a:t>.</a:t>
          </a:r>
          <a:endParaRPr lang="en-US" sz="1700" kern="1200" dirty="0"/>
        </a:p>
      </dsp:txBody>
      <dsp:txXfrm>
        <a:off x="1067062" y="1156652"/>
        <a:ext cx="6819637" cy="923864"/>
      </dsp:txXfrm>
    </dsp:sp>
    <dsp:sp modelId="{45E05883-3590-4E22-A4FA-6051F538EEB6}">
      <dsp:nvSpPr>
        <dsp:cNvPr id="0" name=""/>
        <dsp:cNvSpPr/>
      </dsp:nvSpPr>
      <dsp:spPr>
        <a:xfrm>
          <a:off x="0" y="2311483"/>
          <a:ext cx="7886700" cy="9238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5FD47-2A15-4713-889B-B9AA38E2D970}">
      <dsp:nvSpPr>
        <dsp:cNvPr id="0" name=""/>
        <dsp:cNvSpPr/>
      </dsp:nvSpPr>
      <dsp:spPr>
        <a:xfrm>
          <a:off x="279468" y="2519352"/>
          <a:ext cx="508125" cy="50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EADC9-F2A7-4ADA-A41C-DBD492C800D6}">
      <dsp:nvSpPr>
        <dsp:cNvPr id="0" name=""/>
        <dsp:cNvSpPr/>
      </dsp:nvSpPr>
      <dsp:spPr>
        <a:xfrm>
          <a:off x="1067062" y="2311483"/>
          <a:ext cx="6819637" cy="92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76" tIns="97776" rIns="97776" bIns="9777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Implementación de tipos estáticos, elimina la información del tiempo de compilación, mantiene los beneficios de la seguridad de tipos.</a:t>
          </a:r>
          <a:endParaRPr lang="en-US" sz="1700" kern="1200"/>
        </a:p>
      </dsp:txBody>
      <dsp:txXfrm>
        <a:off x="1067062" y="2311483"/>
        <a:ext cx="6819637" cy="923864"/>
      </dsp:txXfrm>
    </dsp:sp>
    <dsp:sp modelId="{47E25F26-330B-441D-A3BB-B3F3C60BC4A6}">
      <dsp:nvSpPr>
        <dsp:cNvPr id="0" name=""/>
        <dsp:cNvSpPr/>
      </dsp:nvSpPr>
      <dsp:spPr>
        <a:xfrm>
          <a:off x="0" y="3466313"/>
          <a:ext cx="7886700" cy="9238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56C39-D8CC-4204-96C4-1F72E7CB44C3}">
      <dsp:nvSpPr>
        <dsp:cNvPr id="0" name=""/>
        <dsp:cNvSpPr/>
      </dsp:nvSpPr>
      <dsp:spPr>
        <a:xfrm>
          <a:off x="279468" y="3674182"/>
          <a:ext cx="508125" cy="50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61EFB-C658-4C95-A1D3-9FECA7900271}">
      <dsp:nvSpPr>
        <dsp:cNvPr id="0" name=""/>
        <dsp:cNvSpPr/>
      </dsp:nvSpPr>
      <dsp:spPr>
        <a:xfrm>
          <a:off x="1067062" y="3466313"/>
          <a:ext cx="6819637" cy="92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76" tIns="97776" rIns="97776" bIns="9777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Open-source Xen Cloud Platform y los componentes críticos del sistema están implementados en Ocaml, sencillo de integrar.</a:t>
          </a:r>
          <a:endParaRPr lang="en-US" sz="1700" kern="1200"/>
        </a:p>
      </dsp:txBody>
      <dsp:txXfrm>
        <a:off x="1067062" y="3466313"/>
        <a:ext cx="6819637" cy="9238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F38B9-0369-4727-AF9D-215F3F8B2AFD}">
      <dsp:nvSpPr>
        <dsp:cNvPr id="0" name=""/>
        <dsp:cNvSpPr/>
      </dsp:nvSpPr>
      <dsp:spPr>
        <a:xfrm>
          <a:off x="0" y="509"/>
          <a:ext cx="7886700" cy="11928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8D918-D608-4B7F-AAA9-0483212EEA93}">
      <dsp:nvSpPr>
        <dsp:cNvPr id="0" name=""/>
        <dsp:cNvSpPr/>
      </dsp:nvSpPr>
      <dsp:spPr>
        <a:xfrm>
          <a:off x="360837" y="268901"/>
          <a:ext cx="656068" cy="656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9D8BB-6E25-44B4-A798-5571DA1C707E}">
      <dsp:nvSpPr>
        <dsp:cNvPr id="0" name=""/>
        <dsp:cNvSpPr/>
      </dsp:nvSpPr>
      <dsp:spPr>
        <a:xfrm>
          <a:off x="1377743" y="509"/>
          <a:ext cx="6508956" cy="119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43" tIns="126243" rIns="126243" bIns="1262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Trade</a:t>
          </a:r>
          <a:r>
            <a:rPr lang="es-ES" sz="2000" kern="1200" dirty="0"/>
            <a:t>-off: requiere rehacer los componentes del sistema como los </a:t>
          </a:r>
          <a:r>
            <a:rPr lang="es-ES" sz="2000" kern="1200" dirty="0" err="1"/>
            <a:t>stacks</a:t>
          </a:r>
          <a:r>
            <a:rPr lang="es-ES" sz="2000" kern="1200" dirty="0"/>
            <a:t> de red y almacenamiento.</a:t>
          </a:r>
          <a:endParaRPr lang="en-US" sz="2000" kern="1200" dirty="0"/>
        </a:p>
      </dsp:txBody>
      <dsp:txXfrm>
        <a:off x="1377743" y="509"/>
        <a:ext cx="6508956" cy="1192851"/>
      </dsp:txXfrm>
    </dsp:sp>
    <dsp:sp modelId="{98D88692-6EE8-4220-A3F0-C91B0F5D7048}">
      <dsp:nvSpPr>
        <dsp:cNvPr id="0" name=""/>
        <dsp:cNvSpPr/>
      </dsp:nvSpPr>
      <dsp:spPr>
        <a:xfrm>
          <a:off x="0" y="1491574"/>
          <a:ext cx="7886700" cy="11928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0268B-7BC7-492A-A95C-6FE911A8711E}">
      <dsp:nvSpPr>
        <dsp:cNvPr id="0" name=""/>
        <dsp:cNvSpPr/>
      </dsp:nvSpPr>
      <dsp:spPr>
        <a:xfrm>
          <a:off x="360837" y="1759965"/>
          <a:ext cx="656068" cy="656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E5D7B-4E13-4ED2-9437-2CC16B0148D8}">
      <dsp:nvSpPr>
        <dsp:cNvPr id="0" name=""/>
        <dsp:cNvSpPr/>
      </dsp:nvSpPr>
      <dsp:spPr>
        <a:xfrm>
          <a:off x="1377743" y="1491574"/>
          <a:ext cx="6508956" cy="119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43" tIns="126243" rIns="126243" bIns="1262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Filosofía multikernel: ejecutar una VM por core, runtime de un thread OCaml tiene un rendimiento secuencial alto. </a:t>
          </a:r>
          <a:endParaRPr lang="en-US" sz="2000" kern="1200"/>
        </a:p>
      </dsp:txBody>
      <dsp:txXfrm>
        <a:off x="1377743" y="1491574"/>
        <a:ext cx="6508956" cy="1192851"/>
      </dsp:txXfrm>
    </dsp:sp>
    <dsp:sp modelId="{DB9DA37D-DACD-4594-8E15-2C1DE264A6B3}">
      <dsp:nvSpPr>
        <dsp:cNvPr id="0" name=""/>
        <dsp:cNvSpPr/>
      </dsp:nvSpPr>
      <dsp:spPr>
        <a:xfrm>
          <a:off x="0" y="2982638"/>
          <a:ext cx="7886700" cy="11928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096CE-48B4-44DC-8C1B-FBA9AD7263E8}">
      <dsp:nvSpPr>
        <dsp:cNvPr id="0" name=""/>
        <dsp:cNvSpPr/>
      </dsp:nvSpPr>
      <dsp:spPr>
        <a:xfrm>
          <a:off x="360837" y="3251030"/>
          <a:ext cx="656068" cy="656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D8218-D928-41BB-A4BE-305E4D6AD072}">
      <dsp:nvSpPr>
        <dsp:cNvPr id="0" name=""/>
        <dsp:cNvSpPr/>
      </dsp:nvSpPr>
      <dsp:spPr>
        <a:xfrm>
          <a:off x="1377743" y="2982638"/>
          <a:ext cx="6508956" cy="119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43" tIns="126243" rIns="126243" bIns="1262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Cada unikernel Mirage ejecuta sobre Xen unado una única CPU virtual y soporta multicore comunicando múltiples unikernels sobre una única instancia Xen.</a:t>
          </a:r>
          <a:endParaRPr lang="en-US" sz="2000" kern="1200"/>
        </a:p>
      </dsp:txBody>
      <dsp:txXfrm>
        <a:off x="1377743" y="2982638"/>
        <a:ext cx="6508956" cy="11928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CD25F-3664-47ED-BB98-04F925013C50}">
      <dsp:nvSpPr>
        <dsp:cNvPr id="0" name=""/>
        <dsp:cNvSpPr/>
      </dsp:nvSpPr>
      <dsp:spPr>
        <a:xfrm>
          <a:off x="0" y="251820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Soporte start-of-day: inicializa la VM en una CPU virtual con los canales de evento Xen y la función de entrada.</a:t>
          </a:r>
          <a:endParaRPr lang="en-US" sz="2400" kern="1200"/>
        </a:p>
      </dsp:txBody>
      <dsp:txXfrm>
        <a:off x="46606" y="298426"/>
        <a:ext cx="7793488" cy="861507"/>
      </dsp:txXfrm>
    </dsp:sp>
    <dsp:sp modelId="{2D01B080-4902-41E7-80CF-E68B42C7A5DD}">
      <dsp:nvSpPr>
        <dsp:cNvPr id="0" name=""/>
        <dsp:cNvSpPr/>
      </dsp:nvSpPr>
      <dsp:spPr>
        <a:xfrm>
          <a:off x="0" y="1275660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Allocators de páginas de memoria:</a:t>
          </a:r>
          <a:endParaRPr lang="en-US" sz="2400" kern="1200"/>
        </a:p>
      </dsp:txBody>
      <dsp:txXfrm>
        <a:off x="46606" y="1322266"/>
        <a:ext cx="7793488" cy="861507"/>
      </dsp:txXfrm>
    </dsp:sp>
    <dsp:sp modelId="{4E9B29FE-C87C-4BA0-8B98-A4888B1C0F10}">
      <dsp:nvSpPr>
        <dsp:cNvPr id="0" name=""/>
        <dsp:cNvSpPr/>
      </dsp:nvSpPr>
      <dsp:spPr>
        <a:xfrm>
          <a:off x="0" y="2230380"/>
          <a:ext cx="78867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Slab allocator: usado para código C en runtime, no se usa prácticamente.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 dirty="0" err="1"/>
            <a:t>Extent</a:t>
          </a:r>
          <a:r>
            <a:rPr lang="es-ES" sz="1900" kern="1200" dirty="0"/>
            <a:t> </a:t>
          </a:r>
          <a:r>
            <a:rPr lang="es-ES" sz="1900" kern="1200" dirty="0" err="1"/>
            <a:t>allocator</a:t>
          </a:r>
          <a:r>
            <a:rPr lang="es-ES" sz="1900" kern="1200" dirty="0"/>
            <a:t>: reserva áreas contiguas de memoria virtual que manipula en trozos de 2MB, permitiendo el mapeo de super páginas de x86_64.</a:t>
          </a:r>
          <a:endParaRPr lang="en-US" sz="1900" kern="1200" dirty="0"/>
        </a:p>
      </dsp:txBody>
      <dsp:txXfrm>
        <a:off x="0" y="2230380"/>
        <a:ext cx="7886700" cy="919080"/>
      </dsp:txXfrm>
    </dsp:sp>
    <dsp:sp modelId="{2B9FB36B-DAF4-4AA1-937F-7CFA92B7B4D1}">
      <dsp:nvSpPr>
        <dsp:cNvPr id="0" name=""/>
        <dsp:cNvSpPr/>
      </dsp:nvSpPr>
      <dsp:spPr>
        <a:xfrm>
          <a:off x="0" y="3149460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Soporte mínimo para una VM asíncrona dirigida por eventos que se duerme hasta que I/O está disponible o hace timeout.</a:t>
          </a:r>
          <a:endParaRPr lang="en-US" sz="2400" kern="1200"/>
        </a:p>
      </dsp:txBody>
      <dsp:txXfrm>
        <a:off x="46606" y="3196066"/>
        <a:ext cx="7793488" cy="8615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998B4-0055-4C23-B0FD-9A71D60DEE50}">
      <dsp:nvSpPr>
        <dsp:cNvPr id="0" name=""/>
        <dsp:cNvSpPr/>
      </dsp:nvSpPr>
      <dsp:spPr>
        <a:xfrm>
          <a:off x="0" y="135764"/>
          <a:ext cx="7886700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Gestión de memoria: segmento de texto y datos contiene el </a:t>
          </a:r>
          <a:r>
            <a:rPr lang="es-ES" sz="2300" kern="1200" dirty="0" err="1"/>
            <a:t>runtime</a:t>
          </a:r>
          <a:r>
            <a:rPr lang="es-ES" sz="2300" kern="1200" dirty="0"/>
            <a:t> </a:t>
          </a:r>
          <a:r>
            <a:rPr lang="es-ES" sz="2300" kern="1200" dirty="0" err="1"/>
            <a:t>OCaml</a:t>
          </a:r>
          <a:r>
            <a:rPr lang="es-ES" sz="2300" kern="1200" dirty="0"/>
            <a:t> enlazado con </a:t>
          </a:r>
          <a:r>
            <a:rPr lang="es-ES" sz="2300" kern="1200" dirty="0" err="1"/>
            <a:t>PVBoot</a:t>
          </a:r>
          <a:r>
            <a:rPr lang="es-ES" sz="2300" kern="1200" dirty="0"/>
            <a:t>, el hilo principal de la aplicación se lanza al arrancar y la VM se apaga cuando retorna.</a:t>
          </a:r>
          <a:endParaRPr lang="en-US" sz="2300" kern="1200" dirty="0"/>
        </a:p>
      </dsp:txBody>
      <dsp:txXfrm>
        <a:off x="61741" y="197505"/>
        <a:ext cx="7763218" cy="1141288"/>
      </dsp:txXfrm>
    </dsp:sp>
    <dsp:sp modelId="{0DA198CB-AA0D-4A54-863F-83EA875251E6}">
      <dsp:nvSpPr>
        <dsp:cNvPr id="0" name=""/>
        <dsp:cNvSpPr/>
      </dsp:nvSpPr>
      <dsp:spPr>
        <a:xfrm>
          <a:off x="0" y="1466775"/>
          <a:ext cx="7886700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Garbage collector: separa el heap en dos regiones debajo del espacio de direcciones reservado para Xen:</a:t>
          </a:r>
          <a:endParaRPr lang="en-US" sz="2300" kern="1200"/>
        </a:p>
      </dsp:txBody>
      <dsp:txXfrm>
        <a:off x="61741" y="1528516"/>
        <a:ext cx="7763218" cy="1141288"/>
      </dsp:txXfrm>
    </dsp:sp>
    <dsp:sp modelId="{576DB40C-6AAE-4ABB-8229-15AA01C0EB55}">
      <dsp:nvSpPr>
        <dsp:cNvPr id="0" name=""/>
        <dsp:cNvSpPr/>
      </dsp:nvSpPr>
      <dsp:spPr>
        <a:xfrm>
          <a:off x="0" y="2731545"/>
          <a:ext cx="7886700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 err="1"/>
            <a:t>Minor</a:t>
          </a:r>
          <a:r>
            <a:rPr lang="es-ES" sz="1800" kern="1200" dirty="0"/>
            <a:t> </a:t>
          </a:r>
          <a:r>
            <a:rPr lang="es-ES" sz="1800" kern="1200" dirty="0" err="1"/>
            <a:t>heap</a:t>
          </a:r>
          <a:r>
            <a:rPr lang="es-ES" sz="1800" kern="1200" dirty="0"/>
            <a:t>: rápida, para valores de corta duración, tiene un </a:t>
          </a:r>
          <a:r>
            <a:rPr lang="es-ES" sz="1800" kern="1200" dirty="0" err="1"/>
            <a:t>extent</a:t>
          </a:r>
          <a:r>
            <a:rPr lang="es-ES" sz="1800" kern="1200" dirty="0"/>
            <a:t> único de 2MB que crece en trozos de 4kB.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Major heap: grande, para valores de larga duración que los promociona cada colección de minor heap, crece en trozos de super páginas de 2MB usando el extent allocator.</a:t>
          </a:r>
          <a:endParaRPr lang="en-US" sz="1800" kern="1200"/>
        </a:p>
      </dsp:txBody>
      <dsp:txXfrm>
        <a:off x="0" y="2731545"/>
        <a:ext cx="7886700" cy="13806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CEFCE-5C16-4333-80D2-A9377487B526}">
      <dsp:nvSpPr>
        <dsp:cNvPr id="0" name=""/>
        <dsp:cNvSpPr/>
      </dsp:nvSpPr>
      <dsp:spPr>
        <a:xfrm>
          <a:off x="0" y="52604"/>
          <a:ext cx="7886700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Hilos </a:t>
          </a:r>
          <a:r>
            <a:rPr lang="es-ES" sz="2300" kern="1200" dirty="0" err="1"/>
            <a:t>lightweight</a:t>
          </a:r>
          <a:r>
            <a:rPr lang="es-ES" sz="2300" kern="1200" dirty="0"/>
            <a:t>: librería de </a:t>
          </a:r>
          <a:r>
            <a:rPr lang="es-ES" sz="2300" kern="1200" dirty="0" err="1"/>
            <a:t>threading</a:t>
          </a:r>
          <a:r>
            <a:rPr lang="es-ES" sz="2300" kern="1200" dirty="0"/>
            <a:t> cooperativa, </a:t>
          </a:r>
          <a:r>
            <a:rPr lang="es-ES" sz="2300" kern="1200" dirty="0" err="1"/>
            <a:t>Lwt</a:t>
          </a:r>
          <a:r>
            <a:rPr lang="es-ES" sz="2300" kern="1200" dirty="0"/>
            <a:t>, evalúa los bloqueos de funciones en descriptores de eventos para proveer una línea recta de control de flujo.</a:t>
          </a:r>
          <a:endParaRPr lang="en-US" sz="2300" kern="1200" dirty="0"/>
        </a:p>
      </dsp:txBody>
      <dsp:txXfrm>
        <a:off x="61741" y="114345"/>
        <a:ext cx="7763218" cy="1141288"/>
      </dsp:txXfrm>
    </dsp:sp>
    <dsp:sp modelId="{1A7A7691-DB8D-4ADF-9412-92E7CF9BFB36}">
      <dsp:nvSpPr>
        <dsp:cNvPr id="0" name=""/>
        <dsp:cNvSpPr/>
      </dsp:nvSpPr>
      <dsp:spPr>
        <a:xfrm>
          <a:off x="0" y="1383614"/>
          <a:ext cx="7886700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Threads: valores en el heap, siendo el main el único que requiere polling en C para eventos externos. </a:t>
          </a:r>
          <a:endParaRPr lang="en-US" sz="2300" kern="1200"/>
        </a:p>
      </dsp:txBody>
      <dsp:txXfrm>
        <a:off x="61741" y="1445355"/>
        <a:ext cx="7763218" cy="1141288"/>
      </dsp:txXfrm>
    </dsp:sp>
    <dsp:sp modelId="{40854C55-CE4F-41D5-89DA-35ABA229F875}">
      <dsp:nvSpPr>
        <dsp:cNvPr id="0" name=""/>
        <dsp:cNvSpPr/>
      </dsp:nvSpPr>
      <dsp:spPr>
        <a:xfrm>
          <a:off x="0" y="2714625"/>
          <a:ext cx="7886700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Thread principal: se ejecuta hasta que completa o lanza una excepción, se apaga la VM con código exit igual al valor de retorno.</a:t>
          </a:r>
          <a:endParaRPr lang="en-US" sz="2300" kern="1200"/>
        </a:p>
      </dsp:txBody>
      <dsp:txXfrm>
        <a:off x="61741" y="2776366"/>
        <a:ext cx="7763218" cy="114128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129A7-04A2-447E-A77D-3AF5442C6FCA}">
      <dsp:nvSpPr>
        <dsp:cNvPr id="0" name=""/>
        <dsp:cNvSpPr/>
      </dsp:nvSpPr>
      <dsp:spPr>
        <a:xfrm>
          <a:off x="0" y="8513"/>
          <a:ext cx="7886700" cy="1004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Driver Mirage: interfaz a la abstracción del dispositivo Xen. Ensamblado para crear barreras lectura/escritura, anillo productor/consumidor con threading asíncrono.</a:t>
          </a:r>
          <a:endParaRPr lang="en-US" sz="1800" kern="1200"/>
        </a:p>
      </dsp:txBody>
      <dsp:txXfrm>
        <a:off x="49034" y="57547"/>
        <a:ext cx="7788632" cy="906395"/>
      </dsp:txXfrm>
    </dsp:sp>
    <dsp:sp modelId="{047DEDE0-C6BA-4D8B-831C-682DFE243B94}">
      <dsp:nvSpPr>
        <dsp:cNvPr id="0" name=""/>
        <dsp:cNvSpPr/>
      </dsp:nvSpPr>
      <dsp:spPr>
        <a:xfrm>
          <a:off x="0" y="1108016"/>
          <a:ext cx="7886700" cy="1004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Dispositivo </a:t>
          </a:r>
          <a:r>
            <a:rPr lang="es-ES" sz="1800" kern="1200" dirty="0" err="1"/>
            <a:t>Xen</a:t>
          </a:r>
          <a:r>
            <a:rPr lang="es-ES" sz="1800" kern="1200" dirty="0"/>
            <a:t>: driver frontend en la VM </a:t>
          </a:r>
          <a:r>
            <a:rPr lang="es-ES" sz="1800" kern="1200" dirty="0" err="1"/>
            <a:t>guest</a:t>
          </a:r>
          <a:r>
            <a:rPr lang="es-ES" sz="1800" kern="1200" dirty="0"/>
            <a:t> y driver backend multiplexa las peticiones frontend a un dispositivo físico real.</a:t>
          </a:r>
          <a:endParaRPr lang="en-US" sz="1800" kern="1200" dirty="0"/>
        </a:p>
      </dsp:txBody>
      <dsp:txXfrm>
        <a:off x="49034" y="1157050"/>
        <a:ext cx="7788632" cy="906395"/>
      </dsp:txXfrm>
    </dsp:sp>
    <dsp:sp modelId="{FA9B635F-61DB-4414-B6F6-B3B413624140}">
      <dsp:nvSpPr>
        <dsp:cNvPr id="0" name=""/>
        <dsp:cNvSpPr/>
      </dsp:nvSpPr>
      <dsp:spPr>
        <a:xfrm>
          <a:off x="0" y="2207520"/>
          <a:ext cx="7886700" cy="1004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Peticiones y respuestas: se escriben en slots de una página de memoria dividida, para las respuestas el frontend implementa control de flujo. </a:t>
          </a:r>
          <a:endParaRPr lang="en-US" sz="1800" kern="1200"/>
        </a:p>
      </dsp:txBody>
      <dsp:txXfrm>
        <a:off x="49034" y="2256554"/>
        <a:ext cx="7788632" cy="906395"/>
      </dsp:txXfrm>
    </dsp:sp>
    <dsp:sp modelId="{B49EFCD6-8EE2-481B-ADC2-F882208B9697}">
      <dsp:nvSpPr>
        <dsp:cNvPr id="0" name=""/>
        <dsp:cNvSpPr/>
      </dsp:nvSpPr>
      <dsp:spPr>
        <a:xfrm>
          <a:off x="0" y="3307023"/>
          <a:ext cx="7886700" cy="1004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Páginas compartidas: mapeadas en Ocaml, el módulo Bigarray envuelve la memoria reservada para que sea segura en el heap Ocaml, disponible como un array.</a:t>
          </a:r>
          <a:endParaRPr lang="en-US" sz="1800" kern="1200"/>
        </a:p>
      </dsp:txBody>
      <dsp:txXfrm>
        <a:off x="49034" y="3356057"/>
        <a:ext cx="7788632" cy="90639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EC113-9ED9-4D33-8CCC-F9C7EC462C88}">
      <dsp:nvSpPr>
        <dsp:cNvPr id="0" name=""/>
        <dsp:cNvSpPr/>
      </dsp:nvSpPr>
      <dsp:spPr>
        <a:xfrm>
          <a:off x="0" y="483"/>
          <a:ext cx="7886700" cy="11311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CDB8-BA7B-40CF-8C65-958415D5F2FD}">
      <dsp:nvSpPr>
        <dsp:cNvPr id="0" name=""/>
        <dsp:cNvSpPr/>
      </dsp:nvSpPr>
      <dsp:spPr>
        <a:xfrm>
          <a:off x="342173" y="254992"/>
          <a:ext cx="622133" cy="622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6F34F-FFEB-4A21-B3E4-A0F078D79427}">
      <dsp:nvSpPr>
        <dsp:cNvPr id="0" name=""/>
        <dsp:cNvSpPr/>
      </dsp:nvSpPr>
      <dsp:spPr>
        <a:xfrm>
          <a:off x="1306480" y="483"/>
          <a:ext cx="6580219" cy="1131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14" tIns="119714" rIns="119714" bIns="1197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Mirage: implementa el protocolo de librerías OCaml, asegura que los manejadores de I/O son seguros, evita overflow de memoria.</a:t>
          </a:r>
          <a:endParaRPr lang="en-US" sz="1900" kern="1200"/>
        </a:p>
      </dsp:txBody>
      <dsp:txXfrm>
        <a:off x="1306480" y="483"/>
        <a:ext cx="6580219" cy="1131152"/>
      </dsp:txXfrm>
    </dsp:sp>
    <dsp:sp modelId="{DDAE797C-5888-4544-9A5F-8215DC3BCD95}">
      <dsp:nvSpPr>
        <dsp:cNvPr id="0" name=""/>
        <dsp:cNvSpPr/>
      </dsp:nvSpPr>
      <dsp:spPr>
        <a:xfrm>
          <a:off x="0" y="1414423"/>
          <a:ext cx="7886700" cy="11311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FA674-07CD-4DF4-8344-65EA315000A9}">
      <dsp:nvSpPr>
        <dsp:cNvPr id="0" name=""/>
        <dsp:cNvSpPr/>
      </dsp:nvSpPr>
      <dsp:spPr>
        <a:xfrm>
          <a:off x="342173" y="1668933"/>
          <a:ext cx="622133" cy="622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46CB3-9A8C-4F6A-8F4F-D3D0F04004E3}">
      <dsp:nvSpPr>
        <dsp:cNvPr id="0" name=""/>
        <dsp:cNvSpPr/>
      </dsp:nvSpPr>
      <dsp:spPr>
        <a:xfrm>
          <a:off x="1306480" y="1414423"/>
          <a:ext cx="6580219" cy="1131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14" tIns="119714" rIns="119714" bIns="1197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Datos: llegan a los </a:t>
          </a:r>
          <a:r>
            <a:rPr lang="es-ES" sz="1900" kern="1200" dirty="0" err="1"/>
            <a:t>stacks</a:t>
          </a:r>
          <a:r>
            <a:rPr lang="es-ES" sz="1900" kern="1200" dirty="0"/>
            <a:t> de red y almacenamiento como un </a:t>
          </a:r>
          <a:r>
            <a:rPr lang="es-ES" sz="1900" kern="1200" dirty="0" err="1"/>
            <a:t>stream</a:t>
          </a:r>
          <a:r>
            <a:rPr lang="es-ES" sz="1900" kern="1200" dirty="0"/>
            <a:t> de paquetes individuales.</a:t>
          </a:r>
          <a:endParaRPr lang="en-US" sz="1900" kern="1200" dirty="0"/>
        </a:p>
      </dsp:txBody>
      <dsp:txXfrm>
        <a:off x="1306480" y="1414423"/>
        <a:ext cx="6580219" cy="1131152"/>
      </dsp:txXfrm>
    </dsp:sp>
    <dsp:sp modelId="{683273C3-673B-410A-BDE5-835A870F17C6}">
      <dsp:nvSpPr>
        <dsp:cNvPr id="0" name=""/>
        <dsp:cNvSpPr/>
      </dsp:nvSpPr>
      <dsp:spPr>
        <a:xfrm>
          <a:off x="0" y="2828364"/>
          <a:ext cx="7886700" cy="11311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C1730-11A2-400A-81FB-F31F30F93C22}">
      <dsp:nvSpPr>
        <dsp:cNvPr id="0" name=""/>
        <dsp:cNvSpPr/>
      </dsp:nvSpPr>
      <dsp:spPr>
        <a:xfrm>
          <a:off x="342173" y="3082873"/>
          <a:ext cx="622133" cy="622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7F15-3DC5-46D6-8356-71E5E1102778}">
      <dsp:nvSpPr>
        <dsp:cNvPr id="0" name=""/>
        <dsp:cNvSpPr/>
      </dsp:nvSpPr>
      <dsp:spPr>
        <a:xfrm>
          <a:off x="1306480" y="2828364"/>
          <a:ext cx="6580219" cy="1131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14" tIns="119714" rIns="119714" bIns="1197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Iteraciones del canal: mapean la función sobre infinitos streams de paquetes para producir un stream tipado, para eliminar los huecos existentes entre paquetes.</a:t>
          </a:r>
          <a:endParaRPr lang="en-US" sz="1900" kern="1200"/>
        </a:p>
      </dsp:txBody>
      <dsp:txXfrm>
        <a:off x="1306480" y="2828364"/>
        <a:ext cx="6580219" cy="11311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1BE6E-2FA3-49D5-B261-3E8A2E680189}">
      <dsp:nvSpPr>
        <dsp:cNvPr id="0" name=""/>
        <dsp:cNvSpPr/>
      </dsp:nvSpPr>
      <dsp:spPr>
        <a:xfrm>
          <a:off x="0" y="421535"/>
          <a:ext cx="7886700" cy="1590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88F31-6035-4562-85A4-9BE631BBEAC8}">
      <dsp:nvSpPr>
        <dsp:cNvPr id="0" name=""/>
        <dsp:cNvSpPr/>
      </dsp:nvSpPr>
      <dsp:spPr>
        <a:xfrm>
          <a:off x="481264" y="779501"/>
          <a:ext cx="875026" cy="875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13755-8565-4A03-AE48-73FAAA203DEC}">
      <dsp:nvSpPr>
        <dsp:cNvPr id="0" name=""/>
        <dsp:cNvSpPr/>
      </dsp:nvSpPr>
      <dsp:spPr>
        <a:xfrm>
          <a:off x="1837556" y="421535"/>
          <a:ext cx="6049143" cy="1590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76" tIns="168376" rIns="168376" bIns="1683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Vchan: transporte entre VM en el mismo host, memoria compartida interconectada, anillo con buffer y memoria compartida, productor/consumidor, no interviene el hipervisor, rápida.</a:t>
          </a:r>
          <a:endParaRPr lang="en-US" sz="2000" kern="1200"/>
        </a:p>
      </dsp:txBody>
      <dsp:txXfrm>
        <a:off x="1837556" y="421535"/>
        <a:ext cx="6049143" cy="1590957"/>
      </dsp:txXfrm>
    </dsp:sp>
    <dsp:sp modelId="{E9C12551-6A68-48AF-853B-F6298AD658FF}">
      <dsp:nvSpPr>
        <dsp:cNvPr id="0" name=""/>
        <dsp:cNvSpPr/>
      </dsp:nvSpPr>
      <dsp:spPr>
        <a:xfrm>
          <a:off x="0" y="2338844"/>
          <a:ext cx="7886700" cy="1590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954EB-1E19-4B09-A904-4289006B4C94}">
      <dsp:nvSpPr>
        <dsp:cNvPr id="0" name=""/>
        <dsp:cNvSpPr/>
      </dsp:nvSpPr>
      <dsp:spPr>
        <a:xfrm>
          <a:off x="481264" y="2696809"/>
          <a:ext cx="875026" cy="875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10EEF-A9B4-4943-B98A-DAB0FDC4ADCE}">
      <dsp:nvSpPr>
        <dsp:cNvPr id="0" name=""/>
        <dsp:cNvSpPr/>
      </dsp:nvSpPr>
      <dsp:spPr>
        <a:xfrm>
          <a:off x="1837556" y="2338844"/>
          <a:ext cx="6049143" cy="1590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76" tIns="168376" rIns="168376" bIns="1683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Conectividad Internet: transporte Ethernet para comunicaciones externas, enlaza protocolo HTTP, stack de red TCP/IP, driver del dispositivo de red, con páginas I/O. </a:t>
          </a:r>
          <a:endParaRPr lang="en-US" sz="2000" kern="1200"/>
        </a:p>
      </dsp:txBody>
      <dsp:txXfrm>
        <a:off x="1837556" y="2338844"/>
        <a:ext cx="6049143" cy="1590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4DDE2-7681-4CA1-89BA-8A9407202787}">
      <dsp:nvSpPr>
        <dsp:cNvPr id="0" name=""/>
        <dsp:cNvSpPr/>
      </dsp:nvSpPr>
      <dsp:spPr>
        <a:xfrm>
          <a:off x="0" y="3712"/>
          <a:ext cx="7886700" cy="790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C0312-C21D-4BFD-AC41-F7D571E10892}">
      <dsp:nvSpPr>
        <dsp:cNvPr id="0" name=""/>
        <dsp:cNvSpPr/>
      </dsp:nvSpPr>
      <dsp:spPr>
        <a:xfrm>
          <a:off x="239205" y="181634"/>
          <a:ext cx="434919" cy="434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20AA7-53ED-4238-91CB-497B7E6D4CBE}">
      <dsp:nvSpPr>
        <dsp:cNvPr id="0" name=""/>
        <dsp:cNvSpPr/>
      </dsp:nvSpPr>
      <dsp:spPr>
        <a:xfrm>
          <a:off x="913330" y="3712"/>
          <a:ext cx="6973369" cy="790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89" tIns="83689" rIns="83689" bIns="836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Código OCaml.</a:t>
          </a:r>
          <a:endParaRPr lang="en-US" sz="1900" kern="1200"/>
        </a:p>
      </dsp:txBody>
      <dsp:txXfrm>
        <a:off x="913330" y="3712"/>
        <a:ext cx="6973369" cy="790762"/>
      </dsp:txXfrm>
    </dsp:sp>
    <dsp:sp modelId="{C12226F5-1FEB-4930-A5E7-1C396D5CE585}">
      <dsp:nvSpPr>
        <dsp:cNvPr id="0" name=""/>
        <dsp:cNvSpPr/>
      </dsp:nvSpPr>
      <dsp:spPr>
        <a:xfrm>
          <a:off x="0" y="992165"/>
          <a:ext cx="7886700" cy="790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E8E17-595B-4282-AF05-616195D24F61}">
      <dsp:nvSpPr>
        <dsp:cNvPr id="0" name=""/>
        <dsp:cNvSpPr/>
      </dsp:nvSpPr>
      <dsp:spPr>
        <a:xfrm>
          <a:off x="239205" y="1170087"/>
          <a:ext cx="434919" cy="434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EE7C8-B483-4E87-BB22-0D6BC052D09B}">
      <dsp:nvSpPr>
        <dsp:cNvPr id="0" name=""/>
        <dsp:cNvSpPr/>
      </dsp:nvSpPr>
      <dsp:spPr>
        <a:xfrm>
          <a:off x="913330" y="992165"/>
          <a:ext cx="6973369" cy="790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89" tIns="83689" rIns="83689" bIns="836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Sobre </a:t>
          </a:r>
          <a:r>
            <a:rPr lang="es-ES" sz="1900" kern="1200" dirty="0" err="1"/>
            <a:t>commodity</a:t>
          </a:r>
          <a:r>
            <a:rPr lang="es-ES" sz="1900" kern="1200" dirty="0"/>
            <a:t> </a:t>
          </a:r>
          <a:r>
            <a:rPr lang="es-ES" sz="1900" kern="1200" dirty="0" err="1"/>
            <a:t>cloud</a:t>
          </a:r>
          <a:r>
            <a:rPr lang="es-ES" sz="1900" kern="1200" dirty="0"/>
            <a:t>.</a:t>
          </a:r>
          <a:endParaRPr lang="en-US" sz="1900" kern="1200" dirty="0"/>
        </a:p>
      </dsp:txBody>
      <dsp:txXfrm>
        <a:off x="913330" y="992165"/>
        <a:ext cx="6973369" cy="790762"/>
      </dsp:txXfrm>
    </dsp:sp>
    <dsp:sp modelId="{D02FE4EA-8AE2-4DC1-8304-B190A256AA19}">
      <dsp:nvSpPr>
        <dsp:cNvPr id="0" name=""/>
        <dsp:cNvSpPr/>
      </dsp:nvSpPr>
      <dsp:spPr>
        <a:xfrm>
          <a:off x="0" y="1980618"/>
          <a:ext cx="7886700" cy="790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699CF-7B8B-4330-927D-D54869704BCF}">
      <dsp:nvSpPr>
        <dsp:cNvPr id="0" name=""/>
        <dsp:cNvSpPr/>
      </dsp:nvSpPr>
      <dsp:spPr>
        <a:xfrm>
          <a:off x="239205" y="2158540"/>
          <a:ext cx="434919" cy="434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BB2A-C0BD-42AA-AE6B-1BB497FEBA2D}">
      <dsp:nvSpPr>
        <dsp:cNvPr id="0" name=""/>
        <dsp:cNvSpPr/>
      </dsp:nvSpPr>
      <dsp:spPr>
        <a:xfrm>
          <a:off x="913330" y="1980618"/>
          <a:ext cx="6973369" cy="790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89" tIns="83689" rIns="83689" bIns="836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Reducción de tamaño importante, no significante de rendimiento.</a:t>
          </a:r>
          <a:endParaRPr lang="en-US" sz="1900" kern="1200"/>
        </a:p>
      </dsp:txBody>
      <dsp:txXfrm>
        <a:off x="913330" y="1980618"/>
        <a:ext cx="6973369" cy="790762"/>
      </dsp:txXfrm>
    </dsp:sp>
    <dsp:sp modelId="{8B556EB3-E161-425A-9DD4-A3472AC528C1}">
      <dsp:nvSpPr>
        <dsp:cNvPr id="0" name=""/>
        <dsp:cNvSpPr/>
      </dsp:nvSpPr>
      <dsp:spPr>
        <a:xfrm>
          <a:off x="0" y="2969071"/>
          <a:ext cx="7886700" cy="790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67650-99BB-4E7B-9B24-7AC58673C0FF}">
      <dsp:nvSpPr>
        <dsp:cNvPr id="0" name=""/>
        <dsp:cNvSpPr/>
      </dsp:nvSpPr>
      <dsp:spPr>
        <a:xfrm>
          <a:off x="239205" y="3146993"/>
          <a:ext cx="434919" cy="4349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7CA38-CCED-4653-954D-9FACE12D9875}">
      <dsp:nvSpPr>
        <dsp:cNvPr id="0" name=""/>
        <dsp:cNvSpPr/>
      </dsp:nvSpPr>
      <dsp:spPr>
        <a:xfrm>
          <a:off x="913330" y="2969071"/>
          <a:ext cx="6973369" cy="790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89" tIns="83689" rIns="83689" bIns="836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Seguridad de tipos estáticos con un único espacio de direcciones.</a:t>
          </a:r>
          <a:endParaRPr lang="en-US" sz="1900" kern="1200"/>
        </a:p>
      </dsp:txBody>
      <dsp:txXfrm>
        <a:off x="913330" y="2969071"/>
        <a:ext cx="6973369" cy="790762"/>
      </dsp:txXfrm>
    </dsp:sp>
    <dsp:sp modelId="{5DDE4A7F-AA8B-4976-B58B-155029E2FD1A}">
      <dsp:nvSpPr>
        <dsp:cNvPr id="0" name=""/>
        <dsp:cNvSpPr/>
      </dsp:nvSpPr>
      <dsp:spPr>
        <a:xfrm>
          <a:off x="0" y="3957525"/>
          <a:ext cx="7886700" cy="790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2420F-B2B4-43C1-A24B-E3D99489CFC1}">
      <dsp:nvSpPr>
        <dsp:cNvPr id="0" name=""/>
        <dsp:cNvSpPr/>
      </dsp:nvSpPr>
      <dsp:spPr>
        <a:xfrm>
          <a:off x="239205" y="4135446"/>
          <a:ext cx="434919" cy="4349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04BC8-70E3-46B9-82BE-BEB8CD9594B4}">
      <dsp:nvSpPr>
        <dsp:cNvPr id="0" name=""/>
        <dsp:cNvSpPr/>
      </dsp:nvSpPr>
      <dsp:spPr>
        <a:xfrm>
          <a:off x="913330" y="3957525"/>
          <a:ext cx="6973369" cy="790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89" tIns="83689" rIns="83689" bIns="836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Hipervisor: supera los problemas de compatibilidad hardware de los libOS, imprácticos para el mundo real.</a:t>
          </a:r>
          <a:endParaRPr lang="en-US" sz="1900" kern="1200"/>
        </a:p>
      </dsp:txBody>
      <dsp:txXfrm>
        <a:off x="913330" y="3957525"/>
        <a:ext cx="6973369" cy="79076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2758E-3980-4655-899E-A97782883252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5226-7960-40E7-9239-BB350A1309F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29617-76A6-416B-BEBF-0BFA2DD8DAA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Bloques de dispositivos: se emplea un anillo y páginas I/O para acceder a nivel de bloque eficientes.</a:t>
          </a:r>
          <a:endParaRPr lang="en-US" sz="1800" kern="1200" dirty="0"/>
        </a:p>
      </dsp:txBody>
      <dsp:txXfrm>
        <a:off x="1076693" y="398"/>
        <a:ext cx="6810006" cy="932202"/>
      </dsp:txXfrm>
    </dsp:sp>
    <dsp:sp modelId="{4466C185-A693-4715-83A3-6CE4500CF3B7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FA2EA-B9D7-49AA-AAB7-29CE9602F97F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4DD15-9B0C-4B3D-8920-9352F6B1BB1E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Sistemas de ficheros y cache son librerías Ocaml.</a:t>
          </a:r>
          <a:endParaRPr lang="en-US" sz="1800" kern="1200"/>
        </a:p>
      </dsp:txBody>
      <dsp:txXfrm>
        <a:off x="1076693" y="1165650"/>
        <a:ext cx="6810006" cy="932202"/>
      </dsp:txXfrm>
    </dsp:sp>
    <dsp:sp modelId="{1EBCC72A-0368-4FCA-A150-F62172B15D04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9374E-69C6-4A38-BE9F-5B731839E190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8682D-550A-4EDE-A872-F01A8950262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Control de la política de cache en las aplicaciones: cada política de cache es un módulo OCaml que se enlaza en tiempo de compilación.</a:t>
          </a:r>
          <a:endParaRPr lang="en-US" sz="1800" kern="1200"/>
        </a:p>
      </dsp:txBody>
      <dsp:txXfrm>
        <a:off x="1076693" y="2330903"/>
        <a:ext cx="6810006" cy="93220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CD9DF-6613-4B99-BC67-3ABF2D5B0846}">
      <dsp:nvSpPr>
        <dsp:cNvPr id="0" name=""/>
        <dsp:cNvSpPr/>
      </dsp:nvSpPr>
      <dsp:spPr>
        <a:xfrm>
          <a:off x="0" y="1867"/>
          <a:ext cx="7886700" cy="946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E57A-06FE-463C-A52D-0BD8C2A9B833}">
      <dsp:nvSpPr>
        <dsp:cNvPr id="0" name=""/>
        <dsp:cNvSpPr/>
      </dsp:nvSpPr>
      <dsp:spPr>
        <a:xfrm>
          <a:off x="286341" y="214848"/>
          <a:ext cx="520620" cy="5206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DEEBB-2CF8-4849-9944-54567054A562}">
      <dsp:nvSpPr>
        <dsp:cNvPr id="0" name=""/>
        <dsp:cNvSpPr/>
      </dsp:nvSpPr>
      <dsp:spPr>
        <a:xfrm>
          <a:off x="1093302" y="1867"/>
          <a:ext cx="6793397" cy="94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80" tIns="100180" rIns="100180" bIns="1001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Mirage: las VM son compactas y arrancan rápido.</a:t>
          </a:r>
          <a:endParaRPr lang="en-US" sz="1600" kern="1200"/>
        </a:p>
      </dsp:txBody>
      <dsp:txXfrm>
        <a:off x="1093302" y="1867"/>
        <a:ext cx="6793397" cy="946582"/>
      </dsp:txXfrm>
    </dsp:sp>
    <dsp:sp modelId="{45DF35FF-E0B8-4C08-9BC5-E92341D57751}">
      <dsp:nvSpPr>
        <dsp:cNvPr id="0" name=""/>
        <dsp:cNvSpPr/>
      </dsp:nvSpPr>
      <dsp:spPr>
        <a:xfrm>
          <a:off x="0" y="1185095"/>
          <a:ext cx="7886700" cy="946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D497A-D635-45D0-8E66-4493F114C6F6}">
      <dsp:nvSpPr>
        <dsp:cNvPr id="0" name=""/>
        <dsp:cNvSpPr/>
      </dsp:nvSpPr>
      <dsp:spPr>
        <a:xfrm>
          <a:off x="286341" y="1398076"/>
          <a:ext cx="520620" cy="5206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1F942-7DF7-463D-8E08-76394DB14674}">
      <dsp:nvSpPr>
        <dsp:cNvPr id="0" name=""/>
        <dsp:cNvSpPr/>
      </dsp:nvSpPr>
      <dsp:spPr>
        <a:xfrm>
          <a:off x="1093302" y="1185095"/>
          <a:ext cx="6793397" cy="94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80" tIns="100180" rIns="100180" bIns="1001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kern="1200" dirty="0"/>
            <a:t>Tamaño de memoria: tiempo de arranque de </a:t>
          </a:r>
          <a:r>
            <a:rPr lang="es-ES" sz="1600" kern="1200" dirty="0" err="1"/>
            <a:t>Mirage</a:t>
          </a:r>
          <a:r>
            <a:rPr lang="es-ES" sz="1600" kern="1200" dirty="0"/>
            <a:t>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para construir el dominio aumenta, 60% para 3072MiB.</a:t>
          </a:r>
          <a:endParaRPr lang="en-US" sz="1600" kern="1200" dirty="0"/>
        </a:p>
      </dsp:txBody>
      <dsp:txXfrm>
        <a:off x="1093302" y="1185095"/>
        <a:ext cx="6793397" cy="946582"/>
      </dsp:txXfrm>
    </dsp:sp>
    <dsp:sp modelId="{4B4752F6-5C81-452F-B961-E5921982CE74}">
      <dsp:nvSpPr>
        <dsp:cNvPr id="0" name=""/>
        <dsp:cNvSpPr/>
      </dsp:nvSpPr>
      <dsp:spPr>
        <a:xfrm>
          <a:off x="0" y="2368322"/>
          <a:ext cx="7886700" cy="946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A840A-6BDC-454C-B671-03BDE19524D1}">
      <dsp:nvSpPr>
        <dsp:cNvPr id="0" name=""/>
        <dsp:cNvSpPr/>
      </dsp:nvSpPr>
      <dsp:spPr>
        <a:xfrm>
          <a:off x="286341" y="2581303"/>
          <a:ext cx="520620" cy="5206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01ADC-4F36-4983-8144-214A6484DF60}">
      <dsp:nvSpPr>
        <dsp:cNvPr id="0" name=""/>
        <dsp:cNvSpPr/>
      </dsp:nvSpPr>
      <dsp:spPr>
        <a:xfrm>
          <a:off x="1093302" y="2368322"/>
          <a:ext cx="6793397" cy="94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80" tIns="100180" rIns="100180" bIns="1001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Tiempo de arranque: sesgado por el stack de control de Xen que monta los dominios de forma síncrona, arranque de Mirage inferior a 50ms.</a:t>
          </a:r>
          <a:endParaRPr lang="en-US" sz="1600" kern="1200"/>
        </a:p>
      </dsp:txBody>
      <dsp:txXfrm>
        <a:off x="1093302" y="2368322"/>
        <a:ext cx="6793397" cy="946582"/>
      </dsp:txXfrm>
    </dsp:sp>
    <dsp:sp modelId="{3CB81474-716C-4FB4-BC59-D25C7C2C94E1}">
      <dsp:nvSpPr>
        <dsp:cNvPr id="0" name=""/>
        <dsp:cNvSpPr/>
      </dsp:nvSpPr>
      <dsp:spPr>
        <a:xfrm>
          <a:off x="0" y="3551550"/>
          <a:ext cx="7886700" cy="946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53C36-1BC9-42D7-9571-CF499C0C77CB}">
      <dsp:nvSpPr>
        <dsp:cNvPr id="0" name=""/>
        <dsp:cNvSpPr/>
      </dsp:nvSpPr>
      <dsp:spPr>
        <a:xfrm>
          <a:off x="286341" y="3764531"/>
          <a:ext cx="520620" cy="5206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3523C-A26C-44AE-A9BF-3105DA67C50A}">
      <dsp:nvSpPr>
        <dsp:cNvPr id="0" name=""/>
        <dsp:cNvSpPr/>
      </dsp:nvSpPr>
      <dsp:spPr>
        <a:xfrm>
          <a:off x="1093302" y="3551550"/>
          <a:ext cx="6793397" cy="94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80" tIns="100180" rIns="100180" bIns="1001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Tiempo de reboot: al ser rápidos se mitiga la preocupación por el redespliegue por la reconfiguración y se abre la posibilidad a micro reboots regulares.</a:t>
          </a:r>
          <a:endParaRPr lang="en-US" sz="1600" kern="1200"/>
        </a:p>
      </dsp:txBody>
      <dsp:txXfrm>
        <a:off x="1093302" y="3551550"/>
        <a:ext cx="6793397" cy="9465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0364-7D70-4B63-905C-D8B0C8097A0F}">
      <dsp:nvSpPr>
        <dsp:cNvPr id="0" name=""/>
        <dsp:cNvSpPr/>
      </dsp:nvSpPr>
      <dsp:spPr>
        <a:xfrm>
          <a:off x="0" y="3515"/>
          <a:ext cx="7886700" cy="7488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54D5F-6417-4892-B95B-72745A810847}">
      <dsp:nvSpPr>
        <dsp:cNvPr id="0" name=""/>
        <dsp:cNvSpPr/>
      </dsp:nvSpPr>
      <dsp:spPr>
        <a:xfrm>
          <a:off x="226520" y="172001"/>
          <a:ext cx="411855" cy="411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A1EF9-A893-434D-9B09-56F511D976DA}">
      <dsp:nvSpPr>
        <dsp:cNvPr id="0" name=""/>
        <dsp:cNvSpPr/>
      </dsp:nvSpPr>
      <dsp:spPr>
        <a:xfrm>
          <a:off x="689421" y="3515"/>
          <a:ext cx="5346682" cy="74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51" tIns="79251" rIns="79251" bIns="792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400" kern="1200" dirty="0"/>
            <a:t>Tiempo de construcción: tiempo de construcción de millones de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400" kern="1200" dirty="0" err="1"/>
            <a:t>threads</a:t>
          </a:r>
          <a:r>
            <a:rPr lang="es-ES" sz="1400" kern="1200" dirty="0"/>
            <a:t> en paralelos, se duermen entre 0,5 y 1,5s y terminan.</a:t>
          </a:r>
          <a:endParaRPr lang="en-US" sz="1400" kern="1200" dirty="0"/>
        </a:p>
      </dsp:txBody>
      <dsp:txXfrm>
        <a:off x="689421" y="3515"/>
        <a:ext cx="5346682" cy="748828"/>
      </dsp:txXfrm>
    </dsp:sp>
    <dsp:sp modelId="{8E19295A-BA58-4AFC-973C-F1B9A878D932}">
      <dsp:nvSpPr>
        <dsp:cNvPr id="0" name=""/>
        <dsp:cNvSpPr/>
      </dsp:nvSpPr>
      <dsp:spPr>
        <a:xfrm>
          <a:off x="0" y="939550"/>
          <a:ext cx="7886700" cy="7488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5CC53-1757-4AA3-8831-8DCB69235833}">
      <dsp:nvSpPr>
        <dsp:cNvPr id="0" name=""/>
        <dsp:cNvSpPr/>
      </dsp:nvSpPr>
      <dsp:spPr>
        <a:xfrm>
          <a:off x="226520" y="1108037"/>
          <a:ext cx="411855" cy="411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44CE8-7024-44E6-BF12-38989B28E6B5}">
      <dsp:nvSpPr>
        <dsp:cNvPr id="0" name=""/>
        <dsp:cNvSpPr/>
      </dsp:nvSpPr>
      <dsp:spPr>
        <a:xfrm>
          <a:off x="688298" y="939550"/>
          <a:ext cx="6396582" cy="74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51" tIns="79251" rIns="79251" bIns="792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400" kern="1200" dirty="0" err="1"/>
            <a:t>Xen</a:t>
          </a:r>
          <a:r>
            <a:rPr lang="es-ES" sz="1400" kern="1200" dirty="0"/>
            <a:t>- targets: </a:t>
          </a:r>
          <a:r>
            <a:rPr lang="es-ES" sz="1400" kern="1200" dirty="0" err="1"/>
            <a:t>memory</a:t>
          </a:r>
          <a:r>
            <a:rPr lang="es-ES" sz="1400" kern="1200" dirty="0"/>
            <a:t> </a:t>
          </a:r>
          <a:r>
            <a:rPr lang="es-ES" sz="1400" kern="1200" dirty="0" err="1"/>
            <a:t>allocators</a:t>
          </a:r>
          <a:r>
            <a:rPr lang="es-ES" sz="1400" kern="1200" dirty="0"/>
            <a:t>, </a:t>
          </a:r>
          <a:r>
            <a:rPr lang="es-ES" sz="1400" kern="1200" dirty="0" err="1"/>
            <a:t>extent</a:t>
          </a:r>
          <a:r>
            <a:rPr lang="es-ES" sz="1400" kern="1200" dirty="0"/>
            <a:t> y </a:t>
          </a:r>
          <a:r>
            <a:rPr lang="es-ES" sz="1400" kern="1200" dirty="0" err="1"/>
            <a:t>malloc</a:t>
          </a:r>
          <a:r>
            <a:rPr lang="es-ES" sz="1400" kern="1200" dirty="0"/>
            <a:t>, la construcción de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400" kern="1200" dirty="0"/>
            <a:t>millones de </a:t>
          </a:r>
          <a:r>
            <a:rPr lang="es-ES" sz="1400" kern="1200" dirty="0" err="1"/>
            <a:t>threads</a:t>
          </a:r>
          <a:r>
            <a:rPr lang="es-ES" sz="1400" kern="1200" dirty="0"/>
            <a:t> en el </a:t>
          </a:r>
          <a:r>
            <a:rPr lang="es-ES" sz="1400" kern="1200" dirty="0" err="1"/>
            <a:t>heap</a:t>
          </a:r>
          <a:r>
            <a:rPr lang="es-ES" sz="1400" kern="1200" dirty="0"/>
            <a:t> provoca compactación y escaneo regular.</a:t>
          </a:r>
          <a:endParaRPr lang="en-US" sz="1400" kern="1200" dirty="0"/>
        </a:p>
      </dsp:txBody>
      <dsp:txXfrm>
        <a:off x="688298" y="939550"/>
        <a:ext cx="6396582" cy="748828"/>
      </dsp:txXfrm>
    </dsp:sp>
    <dsp:sp modelId="{5C974686-79EA-43CC-8775-EC60E0D119A1}">
      <dsp:nvSpPr>
        <dsp:cNvPr id="0" name=""/>
        <dsp:cNvSpPr/>
      </dsp:nvSpPr>
      <dsp:spPr>
        <a:xfrm>
          <a:off x="0" y="1875585"/>
          <a:ext cx="7886700" cy="7488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CB0F8-A94C-474B-BB81-C5EC7519DE5D}">
      <dsp:nvSpPr>
        <dsp:cNvPr id="0" name=""/>
        <dsp:cNvSpPr/>
      </dsp:nvSpPr>
      <dsp:spPr>
        <a:xfrm>
          <a:off x="226520" y="2044072"/>
          <a:ext cx="411855" cy="411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BF3AD-D34D-4490-BBAF-262EEE11278F}">
      <dsp:nvSpPr>
        <dsp:cNvPr id="0" name=""/>
        <dsp:cNvSpPr/>
      </dsp:nvSpPr>
      <dsp:spPr>
        <a:xfrm>
          <a:off x="688227" y="1875585"/>
          <a:ext cx="7021803" cy="74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51" tIns="79251" rIns="79251" bIns="792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Xen</a:t>
          </a:r>
          <a:r>
            <a:rPr lang="es-ES" sz="1400" kern="1200" dirty="0"/>
            <a:t>- </a:t>
          </a:r>
          <a:r>
            <a:rPr lang="es-ES" sz="1400" kern="1200" dirty="0" err="1"/>
            <a:t>runtime</a:t>
          </a:r>
          <a:r>
            <a:rPr lang="es-ES" sz="1400" kern="1200" dirty="0"/>
            <a:t>: más rápido por la especialización del espacio de direcciones, beneficio superior usando super páginas ya que el </a:t>
          </a:r>
          <a:r>
            <a:rPr lang="es-ES" sz="1400" kern="1200" dirty="0" err="1"/>
            <a:t>heap</a:t>
          </a:r>
          <a:r>
            <a:rPr lang="es-ES" sz="1400" kern="1200" dirty="0"/>
            <a:t> solo crece una vez y no encoje, </a:t>
          </a:r>
          <a:r>
            <a:rPr lang="es-ES" sz="1400" kern="1200" dirty="0" err="1"/>
            <a:t>extent</a:t>
          </a:r>
          <a:r>
            <a:rPr lang="es-ES" sz="1400" kern="1200" dirty="0"/>
            <a:t>.</a:t>
          </a:r>
          <a:endParaRPr lang="en-US" sz="1400" kern="1200" dirty="0"/>
        </a:p>
      </dsp:txBody>
      <dsp:txXfrm>
        <a:off x="688227" y="1875585"/>
        <a:ext cx="7021803" cy="748828"/>
      </dsp:txXfrm>
    </dsp:sp>
    <dsp:sp modelId="{E0828272-48A9-4203-A8DD-AF69D1ABDFEE}">
      <dsp:nvSpPr>
        <dsp:cNvPr id="0" name=""/>
        <dsp:cNvSpPr/>
      </dsp:nvSpPr>
      <dsp:spPr>
        <a:xfrm>
          <a:off x="0" y="2811621"/>
          <a:ext cx="7886700" cy="7488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CC515-2E77-4C75-9395-C63004E7D30A}">
      <dsp:nvSpPr>
        <dsp:cNvPr id="0" name=""/>
        <dsp:cNvSpPr/>
      </dsp:nvSpPr>
      <dsp:spPr>
        <a:xfrm>
          <a:off x="226520" y="2980107"/>
          <a:ext cx="411855" cy="411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764A3-DE7D-4741-AFE5-4123F9EEDE65}">
      <dsp:nvSpPr>
        <dsp:cNvPr id="0" name=""/>
        <dsp:cNvSpPr/>
      </dsp:nvSpPr>
      <dsp:spPr>
        <a:xfrm>
          <a:off x="695600" y="2811621"/>
          <a:ext cx="7021803" cy="74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51" tIns="79251" rIns="79251" bIns="792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Precisión de los </a:t>
          </a:r>
          <a:r>
            <a:rPr lang="es-ES" sz="1400" kern="1200" dirty="0" err="1"/>
            <a:t>timers</a:t>
          </a:r>
          <a:r>
            <a:rPr lang="es-ES" sz="1400" kern="1200" dirty="0"/>
            <a:t> de </a:t>
          </a:r>
          <a:r>
            <a:rPr lang="es-ES" sz="1400" kern="1200" dirty="0" err="1"/>
            <a:t>thread</a:t>
          </a:r>
          <a:r>
            <a:rPr lang="es-ES" sz="1400" kern="1200" dirty="0"/>
            <a:t>: graba el </a:t>
          </a:r>
          <a:r>
            <a:rPr lang="es-ES" sz="1400" kern="1200" dirty="0" err="1"/>
            <a:t>wallclock</a:t>
          </a:r>
          <a:r>
            <a:rPr lang="es-ES" sz="1400" kern="1200" dirty="0"/>
            <a:t> de dominio, duerme entre 1 y 4s, realiza la diferencia entre </a:t>
          </a:r>
          <a:r>
            <a:rPr lang="es-ES" sz="1400" kern="1200" dirty="0" err="1"/>
            <a:t>wallclock</a:t>
          </a:r>
          <a:r>
            <a:rPr lang="es-ES" sz="1400" kern="1200" dirty="0"/>
            <a:t> y el esperado, </a:t>
          </a:r>
          <a:r>
            <a:rPr lang="es-ES" sz="1400" kern="1200" dirty="0" err="1"/>
            <a:t>jitter</a:t>
          </a:r>
          <a:r>
            <a:rPr lang="es-ES" sz="1400" kern="1200" dirty="0"/>
            <a:t>.</a:t>
          </a:r>
          <a:endParaRPr lang="en-US" sz="1400" kern="1200" dirty="0"/>
        </a:p>
      </dsp:txBody>
      <dsp:txXfrm>
        <a:off x="695600" y="2811621"/>
        <a:ext cx="7021803" cy="748828"/>
      </dsp:txXfrm>
    </dsp:sp>
    <dsp:sp modelId="{8C60F3E1-FCB2-4733-B815-130ED6293101}">
      <dsp:nvSpPr>
        <dsp:cNvPr id="0" name=""/>
        <dsp:cNvSpPr/>
      </dsp:nvSpPr>
      <dsp:spPr>
        <a:xfrm>
          <a:off x="0" y="3747656"/>
          <a:ext cx="7886700" cy="7488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EBEE0-08E0-4021-B1C0-C0B5EB977A19}">
      <dsp:nvSpPr>
        <dsp:cNvPr id="0" name=""/>
        <dsp:cNvSpPr/>
      </dsp:nvSpPr>
      <dsp:spPr>
        <a:xfrm>
          <a:off x="226520" y="3916142"/>
          <a:ext cx="411855" cy="4118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A7956-E019-4E34-9F86-E4F0DA9E23CA}">
      <dsp:nvSpPr>
        <dsp:cNvPr id="0" name=""/>
        <dsp:cNvSpPr/>
      </dsp:nvSpPr>
      <dsp:spPr>
        <a:xfrm>
          <a:off x="694617" y="3747656"/>
          <a:ext cx="7021803" cy="74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51" tIns="79251" rIns="79251" bIns="792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Jitter</a:t>
          </a:r>
          <a:r>
            <a:rPr lang="es-ES" sz="1400" kern="1200" dirty="0"/>
            <a:t>: latencias menores y predecibles en </a:t>
          </a:r>
          <a:r>
            <a:rPr lang="es-ES" sz="1400" kern="1200" dirty="0" err="1"/>
            <a:t>Mirage</a:t>
          </a:r>
          <a:r>
            <a:rPr lang="es-ES" sz="1400" kern="1200" dirty="0"/>
            <a:t> con millones de </a:t>
          </a:r>
          <a:r>
            <a:rPr lang="es-ES" sz="1400" kern="1200" dirty="0" err="1"/>
            <a:t>threads</a:t>
          </a:r>
          <a:r>
            <a:rPr lang="es-ES" sz="1400" kern="1200" dirty="0"/>
            <a:t> en paralelo, no tiene espacios de direcciones separados, </a:t>
          </a:r>
          <a:r>
            <a:rPr lang="es-ES" sz="1400" kern="1200" dirty="0" err="1"/>
            <a:t>syscall</a:t>
          </a:r>
          <a:r>
            <a:rPr lang="es-ES" sz="1400" kern="1200" dirty="0"/>
            <a:t> de Linux.</a:t>
          </a:r>
          <a:endParaRPr lang="en-US" sz="1400" kern="1200" dirty="0"/>
        </a:p>
      </dsp:txBody>
      <dsp:txXfrm>
        <a:off x="694617" y="3747656"/>
        <a:ext cx="7021803" cy="74882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D35B3-262B-412A-BED1-081C6AAFC674}">
      <dsp:nvSpPr>
        <dsp:cNvPr id="0" name=""/>
        <dsp:cNvSpPr/>
      </dsp:nvSpPr>
      <dsp:spPr>
        <a:xfrm>
          <a:off x="0" y="258600"/>
          <a:ext cx="8172000" cy="1224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2878F-1B34-4F04-AAF0-B6FC875DAAC8}">
      <dsp:nvSpPr>
        <dsp:cNvPr id="0" name=""/>
        <dsp:cNvSpPr/>
      </dsp:nvSpPr>
      <dsp:spPr>
        <a:xfrm>
          <a:off x="137990" y="655385"/>
          <a:ext cx="430776" cy="430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9F596-7E01-4D5F-9CAB-4CE892EC08B8}">
      <dsp:nvSpPr>
        <dsp:cNvPr id="0" name=""/>
        <dsp:cNvSpPr/>
      </dsp:nvSpPr>
      <dsp:spPr>
        <a:xfrm>
          <a:off x="657859" y="489482"/>
          <a:ext cx="7211321" cy="72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18" tIns="81818" rIns="81818" bIns="81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kern="1200" dirty="0"/>
            <a:t>Test de latencia: 106 pings desde una VM sobre Linux a una VM Linux y un </a:t>
          </a:r>
          <a:r>
            <a:rPr lang="es-ES" sz="1600" kern="1200" dirty="0" err="1"/>
            <a:t>unikernel</a:t>
          </a:r>
          <a:r>
            <a:rPr lang="es-ES" sz="1600" kern="1200" dirty="0"/>
            <a:t> </a:t>
          </a:r>
          <a:r>
            <a:rPr lang="es-ES" sz="1600" kern="1200" dirty="0" err="1"/>
            <a:t>Mirage</a:t>
          </a:r>
          <a:r>
            <a:rPr lang="es-ES" sz="1600" kern="1200" dirty="0"/>
            <a:t>. </a:t>
          </a:r>
          <a:r>
            <a:rPr lang="es-ES" sz="1600" kern="1200" dirty="0" err="1"/>
            <a:t>Mirage</a:t>
          </a:r>
          <a:r>
            <a:rPr lang="es-ES" sz="1600" kern="1200" dirty="0"/>
            <a:t> tiene un aumento de latencia (4-10%), ambas sobreviven 72 horas a la inundación de pings.</a:t>
          </a:r>
          <a:endParaRPr lang="en-US" sz="1600" kern="1200" dirty="0"/>
        </a:p>
      </dsp:txBody>
      <dsp:txXfrm>
        <a:off x="657859" y="489482"/>
        <a:ext cx="7211321" cy="722843"/>
      </dsp:txXfrm>
    </dsp:sp>
    <dsp:sp modelId="{5855521A-825B-45C6-9945-548C58AD4765}">
      <dsp:nvSpPr>
        <dsp:cNvPr id="0" name=""/>
        <dsp:cNvSpPr/>
      </dsp:nvSpPr>
      <dsp:spPr>
        <a:xfrm>
          <a:off x="0" y="1703803"/>
          <a:ext cx="8172000" cy="14350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5D1A9-7B74-4FAE-B4FA-078326B81A5B}">
      <dsp:nvSpPr>
        <dsp:cNvPr id="0" name=""/>
        <dsp:cNvSpPr/>
      </dsp:nvSpPr>
      <dsp:spPr>
        <a:xfrm>
          <a:off x="137990" y="2205955"/>
          <a:ext cx="430776" cy="430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B566A-0226-4411-87E3-5A7568687263}">
      <dsp:nvSpPr>
        <dsp:cNvPr id="0" name=""/>
        <dsp:cNvSpPr/>
      </dsp:nvSpPr>
      <dsp:spPr>
        <a:xfrm>
          <a:off x="679854" y="1929536"/>
          <a:ext cx="7211321" cy="918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18" tIns="81818" rIns="81818" bIns="81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Rendimiento </a:t>
          </a:r>
          <a:r>
            <a:rPr lang="es-ES" sz="1600" kern="1200" dirty="0" err="1"/>
            <a:t>stack</a:t>
          </a:r>
          <a:r>
            <a:rPr lang="es-ES" sz="1600" kern="1200" dirty="0"/>
            <a:t> TCP: se desactiva el hardware de descarga. </a:t>
          </a:r>
          <a:r>
            <a:rPr lang="es-ES" sz="1600" kern="1200" dirty="0" err="1"/>
            <a:t>Mirage</a:t>
          </a:r>
          <a:r>
            <a:rPr lang="es-ES" sz="1600" kern="1200" dirty="0"/>
            <a:t> no requiere una copia del espacio de usuario, pero si mayor CPU al transmitir. Ambos pueden saturar hasta 1Gb de conexión, añadiendo el hardware, </a:t>
          </a:r>
          <a:r>
            <a:rPr lang="es-ES" sz="1600" kern="1200" dirty="0" err="1"/>
            <a:t>Mirage</a:t>
          </a:r>
          <a:r>
            <a:rPr lang="es-ES" sz="1600" kern="1200" dirty="0"/>
            <a:t> podría conseguir hasta 10Gb/s de rendimiento.</a:t>
          </a:r>
          <a:endParaRPr lang="en-US" sz="1600" kern="1200" dirty="0"/>
        </a:p>
      </dsp:txBody>
      <dsp:txXfrm>
        <a:off x="679854" y="1929536"/>
        <a:ext cx="7211321" cy="918798"/>
      </dsp:txXfrm>
    </dsp:sp>
    <dsp:sp modelId="{842B5F01-86FE-4BAF-8584-483C5AEAC02E}">
      <dsp:nvSpPr>
        <dsp:cNvPr id="0" name=""/>
        <dsp:cNvSpPr/>
      </dsp:nvSpPr>
      <dsp:spPr>
        <a:xfrm>
          <a:off x="0" y="3450745"/>
          <a:ext cx="8172000" cy="1313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12466-E1A8-4874-A4A1-EC52C6335678}">
      <dsp:nvSpPr>
        <dsp:cNvPr id="0" name=""/>
        <dsp:cNvSpPr/>
      </dsp:nvSpPr>
      <dsp:spPr>
        <a:xfrm>
          <a:off x="137990" y="3827580"/>
          <a:ext cx="430776" cy="430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F3838-A4F1-499E-94E6-28E04C040F3F}">
      <dsp:nvSpPr>
        <dsp:cNvPr id="0" name=""/>
        <dsp:cNvSpPr/>
      </dsp:nvSpPr>
      <dsp:spPr>
        <a:xfrm>
          <a:off x="639398" y="3660540"/>
          <a:ext cx="7211321" cy="77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18" tIns="81818" rIns="81818" bIns="81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Test de </a:t>
          </a:r>
          <a:r>
            <a:rPr lang="es-ES" sz="1600" kern="1200" dirty="0" err="1"/>
            <a:t>throughput</a:t>
          </a:r>
          <a:r>
            <a:rPr lang="es-ES" sz="1600" kern="1200" dirty="0"/>
            <a:t> en lectura: usando una SSD PCIe rápida para el almacenamiento del dispositivo, </a:t>
          </a:r>
          <a:r>
            <a:rPr lang="es-ES" sz="1600" kern="1200" dirty="0" err="1"/>
            <a:t>Mirage</a:t>
          </a:r>
          <a:r>
            <a:rPr lang="es-ES" sz="1600" kern="1200" dirty="0"/>
            <a:t> sobre </a:t>
          </a:r>
          <a:r>
            <a:rPr lang="es-ES" sz="1600" kern="1200" dirty="0" err="1"/>
            <a:t>xen-direct</a:t>
          </a:r>
          <a:r>
            <a:rPr lang="es-ES" sz="1600" kern="1200" dirty="0"/>
            <a:t> y Linux con I/O directa obtienen un rendimiento similar con poco </a:t>
          </a:r>
          <a:r>
            <a:rPr lang="es-ES" sz="1600" kern="1200" dirty="0" err="1"/>
            <a:t>overhead</a:t>
          </a:r>
          <a:r>
            <a:rPr lang="es-ES" sz="1600" kern="1200" dirty="0"/>
            <a:t>, en cambio Linux con I/O sobre buffer de cache obtiene una meseta.</a:t>
          </a:r>
          <a:endParaRPr lang="en-US" sz="1600" kern="1200" dirty="0"/>
        </a:p>
      </dsp:txBody>
      <dsp:txXfrm>
        <a:off x="639398" y="3660540"/>
        <a:ext cx="7211321" cy="77308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B3DCC-FCF2-45F3-886C-91491A315BA1}">
      <dsp:nvSpPr>
        <dsp:cNvPr id="0" name=""/>
        <dsp:cNvSpPr/>
      </dsp:nvSpPr>
      <dsp:spPr>
        <a:xfrm>
          <a:off x="0" y="0"/>
          <a:ext cx="8265968" cy="1437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6FDA4-BB06-485A-9D10-46E75C521FD5}">
      <dsp:nvSpPr>
        <dsp:cNvPr id="0" name=""/>
        <dsp:cNvSpPr/>
      </dsp:nvSpPr>
      <dsp:spPr>
        <a:xfrm>
          <a:off x="434973" y="265636"/>
          <a:ext cx="790860" cy="790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B10B8-BFBA-422B-9011-12AD06BE7C29}">
      <dsp:nvSpPr>
        <dsp:cNvPr id="0" name=""/>
        <dsp:cNvSpPr/>
      </dsp:nvSpPr>
      <dsp:spPr>
        <a:xfrm>
          <a:off x="1485506" y="21050"/>
          <a:ext cx="5985022" cy="1356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1" tIns="146881" rIns="146881" bIns="1468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DNS Server: </a:t>
          </a:r>
          <a:r>
            <a:rPr lang="es-ES" sz="1800" kern="1200" dirty="0" err="1"/>
            <a:t>memoización</a:t>
          </a:r>
          <a:r>
            <a:rPr lang="es-ES" sz="1800" kern="1200" dirty="0"/>
            <a:t> mejora a 75-80kqueries/s, compresión de etiquetas a 20% </a:t>
          </a:r>
          <a:r>
            <a:rPr lang="es-ES" sz="1800" kern="1200" dirty="0" err="1"/>
            <a:t>speedup</a:t>
          </a:r>
          <a:r>
            <a:rPr lang="es-ES" sz="1800" kern="1200" dirty="0"/>
            <a:t> y no ataques DoS, elimina vulnerabilidades de </a:t>
          </a:r>
          <a:r>
            <a:rPr lang="es-ES" sz="1800" kern="1200" dirty="0" err="1"/>
            <a:t>Bind</a:t>
          </a:r>
          <a:r>
            <a:rPr lang="es-ES" sz="1800" kern="1200" dirty="0"/>
            <a:t> y NSD, tamaño de binario unas 2500 veces menor.</a:t>
          </a:r>
          <a:endParaRPr lang="en-US" sz="1800" kern="1200" dirty="0"/>
        </a:p>
      </dsp:txBody>
      <dsp:txXfrm>
        <a:off x="1485506" y="21050"/>
        <a:ext cx="5985022" cy="1356223"/>
      </dsp:txXfrm>
    </dsp:sp>
    <dsp:sp modelId="{6EBFAC52-CE5D-4393-AEAD-5D4A5357A868}">
      <dsp:nvSpPr>
        <dsp:cNvPr id="0" name=""/>
        <dsp:cNvSpPr/>
      </dsp:nvSpPr>
      <dsp:spPr>
        <a:xfrm>
          <a:off x="0" y="2068204"/>
          <a:ext cx="8265968" cy="17450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661C7-3927-4E56-8E64-FC75841FC855}">
      <dsp:nvSpPr>
        <dsp:cNvPr id="0" name=""/>
        <dsp:cNvSpPr/>
      </dsp:nvSpPr>
      <dsp:spPr>
        <a:xfrm>
          <a:off x="434973" y="2545316"/>
          <a:ext cx="790860" cy="790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8D61D-456B-4769-86F1-509324CD0F91}">
      <dsp:nvSpPr>
        <dsp:cNvPr id="0" name=""/>
        <dsp:cNvSpPr/>
      </dsp:nvSpPr>
      <dsp:spPr>
        <a:xfrm>
          <a:off x="1660807" y="2221782"/>
          <a:ext cx="5985022" cy="1420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07" tIns="150307" rIns="150307" bIns="1503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Web Server Dinámico: “Twitter-</a:t>
          </a:r>
          <a:r>
            <a:rPr lang="es-ES" sz="1800" kern="1200" dirty="0" err="1"/>
            <a:t>like</a:t>
          </a:r>
          <a:r>
            <a:rPr lang="es-ES" sz="1800" kern="1200" dirty="0"/>
            <a:t>”, tiene una base de datos, hace dos llamadas: GET los últimos 100 tweets y POST 1 tweet. Emplea API Block para no emplear I/O Unix. Se evita pasar por Ethernet con un puente local y se envían 1 POST y 9 GET. Linux mantiene ¼ de sesiones y con Apache2 el número de conexiones en todas las configuraciones es peor.</a:t>
          </a:r>
          <a:endParaRPr lang="en-US" sz="1800" kern="1200" dirty="0"/>
        </a:p>
      </dsp:txBody>
      <dsp:txXfrm>
        <a:off x="1660807" y="2221782"/>
        <a:ext cx="5985022" cy="142021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B929A-D5CF-42CC-A1BA-BD036A80F9C6}">
      <dsp:nvSpPr>
        <dsp:cNvPr id="0" name=""/>
        <dsp:cNvSpPr/>
      </dsp:nvSpPr>
      <dsp:spPr>
        <a:xfrm>
          <a:off x="0" y="12729"/>
          <a:ext cx="7886700" cy="173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LoC</a:t>
          </a:r>
          <a:r>
            <a:rPr lang="es-ES" sz="2000" kern="1200" dirty="0"/>
            <a:t>: Linux tiene ~ 7 millones después del preprocesado, no se incluyen las líneas de </a:t>
          </a:r>
          <a:r>
            <a:rPr lang="es-ES" sz="2000" kern="1200" dirty="0" err="1"/>
            <a:t>Xen</a:t>
          </a:r>
          <a:r>
            <a:rPr lang="es-ES" sz="2000" kern="1200" dirty="0"/>
            <a:t>. </a:t>
          </a:r>
          <a:r>
            <a:rPr lang="es-ES" sz="2000" kern="1200" dirty="0" err="1"/>
            <a:t>Mirage</a:t>
          </a:r>
          <a:r>
            <a:rPr lang="es-ES" sz="2000" kern="1200" dirty="0"/>
            <a:t> tiene entre 4 y 5 veces menos, no contiene todas las funcionalidades de las aplicaciones C, si se añaden a las librerías se eliminarían las dependencias en tiempo de compilación al no ser utilizadas. </a:t>
          </a:r>
          <a:endParaRPr lang="en-US" sz="2000" kern="1200" dirty="0"/>
        </a:p>
      </dsp:txBody>
      <dsp:txXfrm>
        <a:off x="84530" y="97259"/>
        <a:ext cx="7717640" cy="1562540"/>
      </dsp:txXfrm>
    </dsp:sp>
    <dsp:sp modelId="{7B9ECA62-1F45-46D2-883C-83D567A18822}">
      <dsp:nvSpPr>
        <dsp:cNvPr id="0" name=""/>
        <dsp:cNvSpPr/>
      </dsp:nvSpPr>
      <dsp:spPr>
        <a:xfrm>
          <a:off x="0" y="1801929"/>
          <a:ext cx="7886700" cy="173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Tamaño de los binarios: compilado estándar con la eliminación por defecto de </a:t>
          </a:r>
          <a:r>
            <a:rPr lang="es-ES" sz="2000" kern="1200" dirty="0" err="1"/>
            <a:t>dead</a:t>
          </a:r>
          <a:r>
            <a:rPr lang="es-ES" sz="2000" kern="1200" dirty="0"/>
            <a:t> code de </a:t>
          </a:r>
          <a:r>
            <a:rPr lang="es-ES" sz="2000" kern="1200" dirty="0" err="1"/>
            <a:t>OCaml</a:t>
          </a:r>
          <a:r>
            <a:rPr lang="es-ES" sz="2000" kern="1200" dirty="0"/>
            <a:t> y con </a:t>
          </a:r>
          <a:r>
            <a:rPr lang="es-ES" sz="2000" kern="1200" dirty="0" err="1"/>
            <a:t>ocamlclean</a:t>
          </a:r>
          <a:r>
            <a:rPr lang="es-ES" sz="2000" kern="1200" dirty="0"/>
            <a:t> que elimina las funciones no referenciadas de los módulos realizando un análisis de los flujos de datos, posible al no tener enlazado dinámico.</a:t>
          </a:r>
          <a:endParaRPr lang="en-US" sz="2000" kern="1200" dirty="0"/>
        </a:p>
      </dsp:txBody>
      <dsp:txXfrm>
        <a:off x="84530" y="1886459"/>
        <a:ext cx="7717640" cy="15625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3A69-D767-46B6-B211-FF72FA0C2E58}">
      <dsp:nvSpPr>
        <dsp:cNvPr id="0" name=""/>
        <dsp:cNvSpPr/>
      </dsp:nvSpPr>
      <dsp:spPr>
        <a:xfrm>
          <a:off x="0" y="617541"/>
          <a:ext cx="7886700" cy="11241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Problema: soporte a sistemas </a:t>
          </a:r>
          <a:r>
            <a:rPr lang="es-ES" sz="2000" kern="1200" dirty="0" err="1"/>
            <a:t>legacy</a:t>
          </a:r>
          <a:r>
            <a:rPr lang="es-ES" sz="2000" kern="1200" dirty="0"/>
            <a:t>, reimplementación en un lenguaje no familiar, pero no se puede tener una reescritura completa, necesidad de interfaces funcionales de alto nivel.</a:t>
          </a:r>
          <a:endParaRPr lang="en-US" sz="2000" kern="1200" dirty="0"/>
        </a:p>
      </dsp:txBody>
      <dsp:txXfrm>
        <a:off x="54874" y="672415"/>
        <a:ext cx="7776952" cy="1014356"/>
      </dsp:txXfrm>
    </dsp:sp>
    <dsp:sp modelId="{710DBC6C-A792-4D2D-95BE-B67DDFF155FF}">
      <dsp:nvSpPr>
        <dsp:cNvPr id="0" name=""/>
        <dsp:cNvSpPr/>
      </dsp:nvSpPr>
      <dsp:spPr>
        <a:xfrm>
          <a:off x="0" y="1754161"/>
          <a:ext cx="7886700" cy="11241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Modernización: herramientas que toman acercamientos a unikernels traduciendo el código y compilándolo en binarios.</a:t>
          </a:r>
          <a:endParaRPr lang="en-US" sz="2000" kern="1200"/>
        </a:p>
      </dsp:txBody>
      <dsp:txXfrm>
        <a:off x="54874" y="1809035"/>
        <a:ext cx="7776952" cy="1014356"/>
      </dsp:txXfrm>
    </dsp:sp>
    <dsp:sp modelId="{3547989E-DE99-4BBB-8695-C5BDD1FD4B4F}">
      <dsp:nvSpPr>
        <dsp:cNvPr id="0" name=""/>
        <dsp:cNvSpPr/>
      </dsp:nvSpPr>
      <dsp:spPr>
        <a:xfrm>
          <a:off x="0" y="2890781"/>
          <a:ext cx="7886700" cy="1493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Flux </a:t>
          </a:r>
          <a:r>
            <a:rPr lang="es-ES" sz="2000" kern="1200" dirty="0" err="1"/>
            <a:t>OSKit</a:t>
          </a:r>
          <a:r>
            <a:rPr lang="es-ES" sz="2000" kern="1200" dirty="0"/>
            <a:t>: encapsula código existente y lo porta a nuevos sistemas, envuelve los drivers de dispositivos de sistemas, encapsula los procesos en VM únicas para hacer paso de mensajes entre </a:t>
          </a:r>
          <a:r>
            <a:rPr lang="es-ES" sz="2000" kern="1200" dirty="0" err="1"/>
            <a:t>VMs</a:t>
          </a:r>
          <a:r>
            <a:rPr lang="es-ES" sz="2000" kern="1200" dirty="0"/>
            <a:t> con </a:t>
          </a:r>
          <a:r>
            <a:rPr lang="es-ES" sz="2000" kern="1200" dirty="0" err="1"/>
            <a:t>Vchan</a:t>
          </a:r>
          <a:r>
            <a:rPr lang="es-ES" sz="2000" kern="1200" dirty="0"/>
            <a:t>. Camino de despliegue incremental para componentes fiables ya existentes que se usen mientras se introducen nuevos.</a:t>
          </a:r>
          <a:endParaRPr lang="en-US" sz="2000" kern="1200" dirty="0"/>
        </a:p>
      </dsp:txBody>
      <dsp:txXfrm>
        <a:off x="72910" y="2963691"/>
        <a:ext cx="7740880" cy="134774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7FA69-63F4-4FC0-9F01-BD090C128359}">
      <dsp:nvSpPr>
        <dsp:cNvPr id="0" name=""/>
        <dsp:cNvSpPr/>
      </dsp:nvSpPr>
      <dsp:spPr>
        <a:xfrm>
          <a:off x="-88953" y="0"/>
          <a:ext cx="6931862" cy="1458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Posix</a:t>
          </a:r>
          <a:r>
            <a:rPr lang="es-ES" sz="1800" kern="1200" dirty="0"/>
            <a:t>-socket: usa el </a:t>
          </a:r>
          <a:r>
            <a:rPr lang="es-ES" sz="1800" kern="1200" dirty="0" err="1"/>
            <a:t>stack</a:t>
          </a:r>
          <a:r>
            <a:rPr lang="es-ES" sz="1800" kern="1200" dirty="0"/>
            <a:t> de red del </a:t>
          </a:r>
          <a:r>
            <a:rPr lang="es-ES" sz="1800" kern="1200" dirty="0" err="1"/>
            <a:t>kernel</a:t>
          </a:r>
          <a:r>
            <a:rPr lang="es-ES" sz="1800" kern="1200" dirty="0"/>
            <a:t> anfitrión y mapea las claves en ficheros locales, esto es un entorno de desarrollo familiar.</a:t>
          </a:r>
          <a:endParaRPr lang="en-US" sz="1800" kern="1200" dirty="0"/>
        </a:p>
      </dsp:txBody>
      <dsp:txXfrm>
        <a:off x="-46234" y="42719"/>
        <a:ext cx="5357985" cy="1373100"/>
      </dsp:txXfrm>
    </dsp:sp>
    <dsp:sp modelId="{1627D220-EE94-41A7-88A9-280F0BA3A860}">
      <dsp:nvSpPr>
        <dsp:cNvPr id="0" name=""/>
        <dsp:cNvSpPr/>
      </dsp:nvSpPr>
      <dsp:spPr>
        <a:xfrm>
          <a:off x="321137" y="1542975"/>
          <a:ext cx="7334949" cy="177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Posix-direct</a:t>
          </a:r>
          <a:r>
            <a:rPr lang="es-ES" sz="1800" kern="1200" dirty="0"/>
            <a:t>: enlaza el </a:t>
          </a:r>
          <a:r>
            <a:rPr lang="es-ES" sz="1800" kern="1200" dirty="0" err="1"/>
            <a:t>stack</a:t>
          </a:r>
          <a:r>
            <a:rPr lang="es-ES" sz="1800" kern="1200" dirty="0"/>
            <a:t> de red del </a:t>
          </a:r>
          <a:r>
            <a:rPr lang="es-ES" sz="1800" kern="1200" dirty="0" err="1"/>
            <a:t>unikernel</a:t>
          </a:r>
          <a:r>
            <a:rPr lang="es-ES" sz="1800" kern="1200" dirty="0"/>
            <a:t> y genera un binario de código nativo que usa </a:t>
          </a:r>
          <a:r>
            <a:rPr lang="es-ES" sz="1800" kern="1200" dirty="0" err="1"/>
            <a:t>tuntap</a:t>
          </a:r>
          <a:r>
            <a:rPr lang="es-ES" sz="1800" kern="1200" dirty="0"/>
            <a:t> para el manejo del tráfico Ethernet. Permite probar el </a:t>
          </a:r>
          <a:r>
            <a:rPr lang="es-ES" sz="1800" kern="1200" dirty="0" err="1"/>
            <a:t>unikernel</a:t>
          </a:r>
          <a:r>
            <a:rPr lang="es-ES" sz="1800" kern="1200" dirty="0"/>
            <a:t> con las herramientas de desarrollo Unix, facilitando aislar los bugs.</a:t>
          </a:r>
          <a:endParaRPr lang="en-US" sz="1800" kern="1200" dirty="0"/>
        </a:p>
      </dsp:txBody>
      <dsp:txXfrm>
        <a:off x="373150" y="1594988"/>
        <a:ext cx="5580543" cy="1671817"/>
      </dsp:txXfrm>
    </dsp:sp>
    <dsp:sp modelId="{A3469850-4F21-4027-AE93-0E82421D1583}">
      <dsp:nvSpPr>
        <dsp:cNvPr id="0" name=""/>
        <dsp:cNvSpPr/>
      </dsp:nvSpPr>
      <dsp:spPr>
        <a:xfrm>
          <a:off x="956410" y="3403256"/>
          <a:ext cx="7287674" cy="1458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Xen-direct</a:t>
          </a:r>
          <a:r>
            <a:rPr lang="es-ES" sz="1800" kern="1200" dirty="0"/>
            <a:t>: genera un </a:t>
          </a:r>
          <a:r>
            <a:rPr lang="es-ES" sz="1800" kern="1200" dirty="0" err="1"/>
            <a:t>unikernel</a:t>
          </a:r>
          <a:r>
            <a:rPr lang="es-ES" sz="1800" kern="1200" dirty="0"/>
            <a:t> </a:t>
          </a:r>
          <a:r>
            <a:rPr lang="es-ES" sz="1800" kern="1200" dirty="0" err="1"/>
            <a:t>standalone</a:t>
          </a:r>
          <a:r>
            <a:rPr lang="es-ES" sz="1800" kern="1200" dirty="0"/>
            <a:t>, compilación cruzada del código, se enlaza con los drivers de dispositivos y se elimina el </a:t>
          </a:r>
          <a:r>
            <a:rPr lang="es-ES" sz="1800" kern="1200" dirty="0" err="1"/>
            <a:t>dead</a:t>
          </a:r>
          <a:r>
            <a:rPr lang="es-ES" sz="1800" kern="1200" dirty="0"/>
            <a:t>-code. </a:t>
          </a:r>
          <a:endParaRPr lang="en-US" sz="1800" kern="1200" dirty="0"/>
        </a:p>
      </dsp:txBody>
      <dsp:txXfrm>
        <a:off x="999129" y="3445975"/>
        <a:ext cx="5562493" cy="1373100"/>
      </dsp:txXfrm>
    </dsp:sp>
    <dsp:sp modelId="{F56CD82D-305C-4887-8BFE-442DDC55962C}">
      <dsp:nvSpPr>
        <dsp:cNvPr id="0" name=""/>
        <dsp:cNvSpPr/>
      </dsp:nvSpPr>
      <dsp:spPr>
        <a:xfrm>
          <a:off x="5894859" y="1106058"/>
          <a:ext cx="948050" cy="94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08170" y="1106058"/>
        <a:ext cx="521428" cy="713408"/>
      </dsp:txXfrm>
    </dsp:sp>
    <dsp:sp modelId="{DF0C64EE-F573-4C3C-B6E2-ED1DCC68D78A}">
      <dsp:nvSpPr>
        <dsp:cNvPr id="0" name=""/>
        <dsp:cNvSpPr/>
      </dsp:nvSpPr>
      <dsp:spPr>
        <a:xfrm>
          <a:off x="6506493" y="2797963"/>
          <a:ext cx="948050" cy="94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19804" y="2797963"/>
        <a:ext cx="521428" cy="71340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4DA92-B487-4E53-91F5-3CA15666EA69}">
      <dsp:nvSpPr>
        <dsp:cNvPr id="0" name=""/>
        <dsp:cNvSpPr/>
      </dsp:nvSpPr>
      <dsp:spPr>
        <a:xfrm>
          <a:off x="-229250" y="8724"/>
          <a:ext cx="8352000" cy="30098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CEE0A-DCCB-426C-BAF2-3D8344EE6F18}">
      <dsp:nvSpPr>
        <dsp:cNvPr id="0" name=""/>
        <dsp:cNvSpPr/>
      </dsp:nvSpPr>
      <dsp:spPr>
        <a:xfrm>
          <a:off x="154039" y="1147725"/>
          <a:ext cx="731830" cy="731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A5B67-E1C9-4123-A08D-6CFF81C23113}">
      <dsp:nvSpPr>
        <dsp:cNvPr id="0" name=""/>
        <dsp:cNvSpPr/>
      </dsp:nvSpPr>
      <dsp:spPr>
        <a:xfrm>
          <a:off x="573047" y="67376"/>
          <a:ext cx="3758400" cy="37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39" tIns="75239" rIns="75239" bIns="752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Puntos fuertes:</a:t>
          </a:r>
          <a:endParaRPr lang="en-US" sz="1800" kern="1200" dirty="0"/>
        </a:p>
      </dsp:txBody>
      <dsp:txXfrm>
        <a:off x="573047" y="67376"/>
        <a:ext cx="3758400" cy="379089"/>
      </dsp:txXfrm>
    </dsp:sp>
    <dsp:sp modelId="{E70B1324-618B-4052-9DD3-1D9C8DB444B4}">
      <dsp:nvSpPr>
        <dsp:cNvPr id="0" name=""/>
        <dsp:cNvSpPr/>
      </dsp:nvSpPr>
      <dsp:spPr>
        <a:xfrm>
          <a:off x="974995" y="987015"/>
          <a:ext cx="7147515" cy="13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2" tIns="140822" rIns="140822" bIns="140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Concepto innovador: </a:t>
          </a:r>
          <a:r>
            <a:rPr lang="es-ES" sz="1400" kern="1200" dirty="0" err="1"/>
            <a:t>unikernels</a:t>
          </a:r>
          <a:r>
            <a:rPr lang="es-ES" sz="1400" kern="1200" dirty="0"/>
            <a:t> como una imagen del sistema operativo ligera y especializada, con potencial para desafíos del </a:t>
          </a:r>
          <a:r>
            <a:rPr lang="es-ES" sz="1400" kern="1200" dirty="0" err="1"/>
            <a:t>cloud</a:t>
          </a:r>
          <a:r>
            <a:rPr lang="es-ES" sz="1400" kern="1200" dirty="0"/>
            <a:t>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Eficiencia de recursos: punto clave, mejor utilización de los recursos, ajustándolo a lo necesario en entornos </a:t>
          </a:r>
          <a:r>
            <a:rPr lang="es-ES" sz="1400" kern="1200" dirty="0" err="1"/>
            <a:t>cloud</a:t>
          </a:r>
          <a:r>
            <a:rPr lang="es-ES" sz="1400" kern="1200" dirty="0"/>
            <a:t>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Beneficios de seguridad: menos ataques de superficie y complejidad del sistema, reduce </a:t>
          </a:r>
          <a:r>
            <a:rPr lang="es-ES" sz="1400" kern="1200" dirty="0" err="1"/>
            <a:t>LoC</a:t>
          </a:r>
          <a:r>
            <a:rPr lang="es-ES" sz="1400" kern="1200" dirty="0"/>
            <a:t> y probabilidad de bugs.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Optimizaciones de rendimiento: compara con SO tradicionales, mejora en rendimiento, sobre todo en determinadas aplicaciones.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Ejemplos de casos de uso: ciertos ejemplos de uso de la aplicación efectiva de los </a:t>
          </a:r>
          <a:r>
            <a:rPr lang="es-ES" sz="1400" kern="1200" dirty="0" err="1"/>
            <a:t>unikernels</a:t>
          </a:r>
          <a:r>
            <a:rPr lang="es-ES" sz="1400" kern="1200" dirty="0"/>
            <a:t> como web servers, DNS o red.</a:t>
          </a:r>
          <a:endParaRPr lang="en-US" sz="1400" kern="1200" dirty="0"/>
        </a:p>
      </dsp:txBody>
      <dsp:txXfrm>
        <a:off x="974995" y="987015"/>
        <a:ext cx="7147515" cy="1330600"/>
      </dsp:txXfrm>
    </dsp:sp>
    <dsp:sp modelId="{544DF028-C798-4A62-9364-5CB7ADB34C13}">
      <dsp:nvSpPr>
        <dsp:cNvPr id="0" name=""/>
        <dsp:cNvSpPr/>
      </dsp:nvSpPr>
      <dsp:spPr>
        <a:xfrm>
          <a:off x="-229500" y="3351206"/>
          <a:ext cx="8352000" cy="21480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BB5DA-E450-475B-8B4E-B662BE1B257C}">
      <dsp:nvSpPr>
        <dsp:cNvPr id="0" name=""/>
        <dsp:cNvSpPr/>
      </dsp:nvSpPr>
      <dsp:spPr>
        <a:xfrm>
          <a:off x="154105" y="4059326"/>
          <a:ext cx="731830" cy="731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A3CE7-74CE-4EBA-9EBA-3E3852D71861}">
      <dsp:nvSpPr>
        <dsp:cNvPr id="0" name=""/>
        <dsp:cNvSpPr/>
      </dsp:nvSpPr>
      <dsp:spPr>
        <a:xfrm>
          <a:off x="327173" y="2904564"/>
          <a:ext cx="3758400" cy="13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2" tIns="140822" rIns="140822" bIns="1408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Puntos débiles:</a:t>
          </a:r>
          <a:endParaRPr lang="en-US" sz="1800" kern="1200" dirty="0"/>
        </a:p>
      </dsp:txBody>
      <dsp:txXfrm>
        <a:off x="327173" y="2904564"/>
        <a:ext cx="3758400" cy="1330600"/>
      </dsp:txXfrm>
    </dsp:sp>
    <dsp:sp modelId="{1D9C3B5E-9BDD-4A2A-AE3D-6CE64E746968}">
      <dsp:nvSpPr>
        <dsp:cNvPr id="0" name=""/>
        <dsp:cNvSpPr/>
      </dsp:nvSpPr>
      <dsp:spPr>
        <a:xfrm>
          <a:off x="954612" y="3880533"/>
          <a:ext cx="6993698" cy="13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2" tIns="140822" rIns="140822" bIns="140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Guía práctica limitada: conceptos y potenciales beneficios, no se indica la creación y el desarrollo de los </a:t>
          </a:r>
          <a:r>
            <a:rPr lang="es-ES" sz="1400" kern="1200" dirty="0" err="1"/>
            <a:t>unikernels</a:t>
          </a:r>
          <a:r>
            <a:rPr lang="es-ES" sz="1400" kern="1200" dirty="0"/>
            <a:t> en escenarios reales, únicamente unos </a:t>
          </a:r>
          <a:r>
            <a:rPr lang="es-ES" sz="1400" kern="1200" dirty="0" err="1"/>
            <a:t>benchmarks</a:t>
          </a:r>
          <a:r>
            <a:rPr lang="es-ES" sz="1400" kern="1200" dirty="0"/>
            <a:t> y los pasos para el desarrollo. Estaría bien completar con información de rendimiento en entornos </a:t>
          </a:r>
          <a:r>
            <a:rPr lang="es-ES" sz="1400" kern="1200" dirty="0" err="1"/>
            <a:t>cloud</a:t>
          </a:r>
          <a:r>
            <a:rPr lang="es-ES" sz="1400" kern="1200" dirty="0"/>
            <a:t> reales desplegados.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Estado actual del campo: se publicó en 2013, el campo de </a:t>
          </a:r>
          <a:r>
            <a:rPr lang="es-ES" sz="1400" kern="1200" dirty="0" err="1"/>
            <a:t>unikernels</a:t>
          </a:r>
          <a:r>
            <a:rPr lang="es-ES" sz="1400" kern="1200" dirty="0"/>
            <a:t> ha evolucionado, considerando la antigüedad del artículo se podrían completar con muchos otros detalles hoy en día, pero sigue siendo relevante a día de hoy por los conceptos introducidos.</a:t>
          </a:r>
          <a:endParaRPr lang="en-US" sz="1400" kern="1200" dirty="0"/>
        </a:p>
      </dsp:txBody>
      <dsp:txXfrm>
        <a:off x="954612" y="3880533"/>
        <a:ext cx="6993698" cy="13306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811FB-E3C7-419F-8893-4E292675E1E8}">
      <dsp:nvSpPr>
        <dsp:cNvPr id="0" name=""/>
        <dsp:cNvSpPr/>
      </dsp:nvSpPr>
      <dsp:spPr>
        <a:xfrm>
          <a:off x="0" y="3060"/>
          <a:ext cx="8388000" cy="676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Único espacio de direcciones: no hay inyección de código, aumenta la eficiencia y elimina ataques.</a:t>
          </a:r>
          <a:endParaRPr lang="en-US" sz="1800" kern="1200" dirty="0"/>
        </a:p>
      </dsp:txBody>
      <dsp:txXfrm>
        <a:off x="33042" y="36102"/>
        <a:ext cx="8321916" cy="610786"/>
      </dsp:txXfrm>
    </dsp:sp>
    <dsp:sp modelId="{322ED82E-CB20-411A-9522-05178E31B5E0}">
      <dsp:nvSpPr>
        <dsp:cNvPr id="0" name=""/>
        <dsp:cNvSpPr/>
      </dsp:nvSpPr>
      <dsp:spPr>
        <a:xfrm>
          <a:off x="0" y="686451"/>
          <a:ext cx="8388000" cy="1193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Requisito del lenguaje: punto de discusión, para mantener toda la seguridad es necesario que el </a:t>
          </a:r>
          <a:r>
            <a:rPr lang="es-ES" sz="1800" kern="1200" dirty="0" err="1"/>
            <a:t>appliance</a:t>
          </a:r>
          <a:r>
            <a:rPr lang="es-ES" sz="1800" kern="1200" dirty="0"/>
            <a:t> esté escrito en </a:t>
          </a:r>
          <a:r>
            <a:rPr lang="es-ES" sz="1800" kern="1200" dirty="0" err="1"/>
            <a:t>OCaml</a:t>
          </a:r>
          <a:r>
            <a:rPr lang="es-ES" sz="1800" kern="1200" dirty="0"/>
            <a:t> o un lenguaje seguro a este mismo nivel. Pierde usabilidad en muchos casos, pocos desarrolladores de </a:t>
          </a:r>
          <a:r>
            <a:rPr lang="es-ES" sz="1800" kern="1200" dirty="0" err="1"/>
            <a:t>OCaml</a:t>
          </a:r>
          <a:r>
            <a:rPr lang="es-ES" sz="1800" kern="1200" dirty="0"/>
            <a:t> o que quieran aprender </a:t>
          </a:r>
          <a:r>
            <a:rPr lang="es-ES" sz="1800" kern="1200" dirty="0" err="1"/>
            <a:t>Ocaml</a:t>
          </a:r>
          <a:r>
            <a:rPr lang="es-ES" sz="1800" kern="1200" dirty="0"/>
            <a:t>.</a:t>
          </a:r>
          <a:endParaRPr lang="en-US" sz="1800" kern="1200" dirty="0"/>
        </a:p>
      </dsp:txBody>
      <dsp:txXfrm>
        <a:off x="58256" y="744707"/>
        <a:ext cx="8271488" cy="1076864"/>
      </dsp:txXfrm>
    </dsp:sp>
    <dsp:sp modelId="{ED73EC29-8D0F-479B-A524-59766DF44838}">
      <dsp:nvSpPr>
        <dsp:cNvPr id="0" name=""/>
        <dsp:cNvSpPr/>
      </dsp:nvSpPr>
      <dsp:spPr>
        <a:xfrm>
          <a:off x="0" y="1886348"/>
          <a:ext cx="8388000" cy="782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Ventajas de despliegue en </a:t>
          </a:r>
          <a:r>
            <a:rPr lang="es-ES" sz="1800" kern="1200" dirty="0" err="1"/>
            <a:t>cloud</a:t>
          </a:r>
          <a:r>
            <a:rPr lang="es-ES" sz="1800" kern="1200" dirty="0"/>
            <a:t>: las aplicaciones tardan muy poco en arrancar, lo que da la opción de hacer reinicios preventivos. </a:t>
          </a:r>
          <a:endParaRPr lang="en-US" sz="1800" kern="1200" dirty="0"/>
        </a:p>
      </dsp:txBody>
      <dsp:txXfrm>
        <a:off x="38223" y="1924571"/>
        <a:ext cx="8311554" cy="706547"/>
      </dsp:txXfrm>
    </dsp:sp>
    <dsp:sp modelId="{68B7747B-23EE-480A-BC6C-4CBD3D18A400}">
      <dsp:nvSpPr>
        <dsp:cNvPr id="0" name=""/>
        <dsp:cNvSpPr/>
      </dsp:nvSpPr>
      <dsp:spPr>
        <a:xfrm>
          <a:off x="0" y="2675862"/>
          <a:ext cx="8388000" cy="738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Tamaño y memoria: tamaño reducido de sus binarios y requiere poca memoria para funcionar, elimina los módulos no referenciados de forma automática.</a:t>
          </a:r>
          <a:endParaRPr lang="en-US" sz="1800" kern="1200" dirty="0"/>
        </a:p>
      </dsp:txBody>
      <dsp:txXfrm>
        <a:off x="36067" y="2711929"/>
        <a:ext cx="8315866" cy="666708"/>
      </dsp:txXfrm>
    </dsp:sp>
    <dsp:sp modelId="{D119A04F-AAA2-43B0-9080-AC5D420923AA}">
      <dsp:nvSpPr>
        <dsp:cNvPr id="0" name=""/>
        <dsp:cNvSpPr/>
      </dsp:nvSpPr>
      <dsp:spPr>
        <a:xfrm>
          <a:off x="0" y="3421225"/>
          <a:ext cx="8388000" cy="782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Hipervisores: pertenece a </a:t>
          </a:r>
          <a:r>
            <a:rPr lang="es-ES" sz="1800" kern="1200" dirty="0" err="1"/>
            <a:t>Xen</a:t>
          </a:r>
          <a:r>
            <a:rPr lang="es-ES" sz="1800" kern="1200" dirty="0"/>
            <a:t> Project. Actualmente, </a:t>
          </a:r>
          <a:r>
            <a:rPr lang="es-ES" sz="1800" kern="1200" dirty="0" err="1"/>
            <a:t>Mirage</a:t>
          </a:r>
          <a:r>
            <a:rPr lang="es-ES" sz="1800" kern="1200" dirty="0"/>
            <a:t> ejecuta sobre </a:t>
          </a:r>
          <a:r>
            <a:rPr lang="es-ES" sz="1800" kern="1200" dirty="0" err="1"/>
            <a:t>Xen</a:t>
          </a:r>
          <a:r>
            <a:rPr lang="es-ES" sz="1800" kern="1200" dirty="0"/>
            <a:t> y sobre otros hipervisores como KVM.</a:t>
          </a:r>
          <a:endParaRPr lang="en-US" sz="1800" kern="1200" dirty="0"/>
        </a:p>
      </dsp:txBody>
      <dsp:txXfrm>
        <a:off x="38223" y="3459448"/>
        <a:ext cx="8311554" cy="706547"/>
      </dsp:txXfrm>
    </dsp:sp>
    <dsp:sp modelId="{351F0642-D340-4814-9BF0-9D856093A804}">
      <dsp:nvSpPr>
        <dsp:cNvPr id="0" name=""/>
        <dsp:cNvSpPr/>
      </dsp:nvSpPr>
      <dsp:spPr>
        <a:xfrm>
          <a:off x="0" y="4210739"/>
          <a:ext cx="8388000" cy="1241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Desarrollo: programar aplicaciones sobre Unix, el lenguaje ofrece seguridad, pero también es una gran limitación para su despliegue y su utilización. El uso de este </a:t>
          </a:r>
          <a:r>
            <a:rPr lang="es-ES" sz="1800" kern="1200" dirty="0" err="1"/>
            <a:t>unikernel</a:t>
          </a:r>
          <a:r>
            <a:rPr lang="es-ES" sz="1800" kern="1200" dirty="0"/>
            <a:t> va a ser menor frente a otros que soporten C o C++ al ser lenguajes más extendidos.</a:t>
          </a:r>
          <a:endParaRPr lang="en-US" sz="1800" kern="1200" dirty="0"/>
        </a:p>
      </dsp:txBody>
      <dsp:txXfrm>
        <a:off x="60605" y="4271344"/>
        <a:ext cx="8266790" cy="1120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5AE81-DB49-494E-88B4-7250CAAE0EF2}">
      <dsp:nvSpPr>
        <dsp:cNvPr id="0" name=""/>
        <dsp:cNvSpPr/>
      </dsp:nvSpPr>
      <dsp:spPr>
        <a:xfrm>
          <a:off x="0" y="9953"/>
          <a:ext cx="7886700" cy="11082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6581C-AB27-48FA-9341-FBE2076160FF}">
      <dsp:nvSpPr>
        <dsp:cNvPr id="0" name=""/>
        <dsp:cNvSpPr/>
      </dsp:nvSpPr>
      <dsp:spPr>
        <a:xfrm>
          <a:off x="174484" y="243280"/>
          <a:ext cx="609537" cy="609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BE28C-AF6A-43BC-AA60-1478A6063CD5}">
      <dsp:nvSpPr>
        <dsp:cNvPr id="0" name=""/>
        <dsp:cNvSpPr/>
      </dsp:nvSpPr>
      <dsp:spPr>
        <a:xfrm>
          <a:off x="847921" y="9953"/>
          <a:ext cx="6604167" cy="110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2200" kern="1200" dirty="0"/>
            <a:t>Contenido de </a:t>
          </a:r>
          <a:r>
            <a:rPr lang="es-ES" sz="2200" kern="1200" dirty="0" err="1"/>
            <a:t>unikernel</a:t>
          </a:r>
          <a:r>
            <a:rPr lang="es-ES" sz="2200" kern="1200" dirty="0"/>
            <a:t>: librerías de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2200" kern="1200" dirty="0"/>
            <a:t>sistema, lenguaje </a:t>
          </a:r>
          <a:r>
            <a:rPr lang="es-ES" sz="2200" kern="1200" dirty="0" err="1"/>
            <a:t>runtime</a:t>
          </a:r>
          <a:r>
            <a:rPr lang="es-ES" sz="2200" kern="1200" dirty="0"/>
            <a:t> y aplicaciones.</a:t>
          </a:r>
          <a:endParaRPr lang="en-US" sz="2200" kern="1200" dirty="0"/>
        </a:p>
      </dsp:txBody>
      <dsp:txXfrm>
        <a:off x="847921" y="9953"/>
        <a:ext cx="6604167" cy="1108249"/>
      </dsp:txXfrm>
    </dsp:sp>
    <dsp:sp modelId="{E0143224-C724-4957-A105-D70FB56B37DB}">
      <dsp:nvSpPr>
        <dsp:cNvPr id="0" name=""/>
        <dsp:cNvSpPr/>
      </dsp:nvSpPr>
      <dsp:spPr>
        <a:xfrm>
          <a:off x="0" y="1393913"/>
          <a:ext cx="7886700" cy="11082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FA6C2-A479-4EB1-A3FF-5761BC948902}">
      <dsp:nvSpPr>
        <dsp:cNvPr id="0" name=""/>
        <dsp:cNvSpPr/>
      </dsp:nvSpPr>
      <dsp:spPr>
        <a:xfrm>
          <a:off x="157734" y="1657697"/>
          <a:ext cx="609537" cy="609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6DB4B-0EFA-42D5-8F1E-303636561DF5}">
      <dsp:nvSpPr>
        <dsp:cNvPr id="0" name=""/>
        <dsp:cNvSpPr/>
      </dsp:nvSpPr>
      <dsp:spPr>
        <a:xfrm>
          <a:off x="830684" y="1393913"/>
          <a:ext cx="6604167" cy="110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Ejecución: única imagen de máquina virtual </a:t>
          </a:r>
          <a:r>
            <a:rPr lang="es-ES" sz="2200" kern="1200" dirty="0" err="1"/>
            <a:t>auto-contenida</a:t>
          </a:r>
          <a:r>
            <a:rPr lang="es-ES" sz="2200" kern="1200" dirty="0"/>
            <a:t>, arrancable, que ejecuta sobre el hipervisor.</a:t>
          </a:r>
          <a:endParaRPr lang="en-US" sz="2200" kern="1200" dirty="0"/>
        </a:p>
      </dsp:txBody>
      <dsp:txXfrm>
        <a:off x="830684" y="1393913"/>
        <a:ext cx="6604167" cy="1108249"/>
      </dsp:txXfrm>
    </dsp:sp>
    <dsp:sp modelId="{EDA38026-8BC8-44DF-B014-C62B9DE0EDC5}">
      <dsp:nvSpPr>
        <dsp:cNvPr id="0" name=""/>
        <dsp:cNvSpPr/>
      </dsp:nvSpPr>
      <dsp:spPr>
        <a:xfrm>
          <a:off x="0" y="2779226"/>
          <a:ext cx="7886700" cy="18673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7DB16-415D-446B-A2B7-26399EC3382D}">
      <dsp:nvSpPr>
        <dsp:cNvPr id="0" name=""/>
        <dsp:cNvSpPr/>
      </dsp:nvSpPr>
      <dsp:spPr>
        <a:xfrm>
          <a:off x="148499" y="3408108"/>
          <a:ext cx="609537" cy="609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BE26E-8E35-4F1B-961D-B64F2B62DF30}">
      <dsp:nvSpPr>
        <dsp:cNvPr id="0" name=""/>
        <dsp:cNvSpPr/>
      </dsp:nvSpPr>
      <dsp:spPr>
        <a:xfrm>
          <a:off x="730790" y="3158751"/>
          <a:ext cx="3549015" cy="110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Contribuciones:</a:t>
          </a:r>
          <a:endParaRPr lang="en-US" sz="2200" kern="1200" dirty="0"/>
        </a:p>
      </dsp:txBody>
      <dsp:txXfrm>
        <a:off x="730790" y="3158751"/>
        <a:ext cx="3549015" cy="1108249"/>
      </dsp:txXfrm>
    </dsp:sp>
    <dsp:sp modelId="{B0D0003B-A814-42F1-B6EE-602EB0D70C27}">
      <dsp:nvSpPr>
        <dsp:cNvPr id="0" name=""/>
        <dsp:cNvSpPr/>
      </dsp:nvSpPr>
      <dsp:spPr>
        <a:xfrm>
          <a:off x="2576150" y="3156657"/>
          <a:ext cx="5294732" cy="110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800" kern="1200" dirty="0" err="1"/>
            <a:t>Unikernel</a:t>
          </a:r>
          <a:r>
            <a:rPr lang="es-ES" sz="1800" kern="1200" dirty="0"/>
            <a:t>: provee </a:t>
          </a:r>
          <a:r>
            <a:rPr lang="es-ES" sz="1800" kern="1200" dirty="0" err="1"/>
            <a:t>appliances</a:t>
          </a:r>
          <a:r>
            <a:rPr lang="es-ES" sz="1800" kern="1200" dirty="0"/>
            <a:t> de propósito específico.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800" kern="1200" dirty="0"/>
            <a:t>Evaluación de la implementación completa: técnicas de lenguajes de programación funcional.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800" kern="1200" dirty="0"/>
            <a:t>Extensiones de lenguaje y librerías: soportan la programación de sistemas en </a:t>
          </a:r>
          <a:r>
            <a:rPr lang="es-ES" sz="1800" kern="1200" dirty="0" err="1"/>
            <a:t>Ocaml</a:t>
          </a:r>
          <a:r>
            <a:rPr lang="es-ES" sz="1800" kern="1200" dirty="0"/>
            <a:t>.</a:t>
          </a:r>
          <a:endParaRPr lang="en-US" sz="1800" kern="1200" dirty="0"/>
        </a:p>
      </dsp:txBody>
      <dsp:txXfrm>
        <a:off x="2576150" y="3156657"/>
        <a:ext cx="5294732" cy="1108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EDF75-F25B-4F36-9CFB-3A53F1CBDE90}">
      <dsp:nvSpPr>
        <dsp:cNvPr id="0" name=""/>
        <dsp:cNvSpPr/>
      </dsp:nvSpPr>
      <dsp:spPr>
        <a:xfrm>
          <a:off x="0" y="4485"/>
          <a:ext cx="7886700" cy="10123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69CED-719B-492D-992F-152E229C88AF}">
      <dsp:nvSpPr>
        <dsp:cNvPr id="0" name=""/>
        <dsp:cNvSpPr/>
      </dsp:nvSpPr>
      <dsp:spPr>
        <a:xfrm>
          <a:off x="306241" y="232268"/>
          <a:ext cx="557347" cy="556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6B381-069A-43C7-A9BD-798F3ECFD828}">
      <dsp:nvSpPr>
        <dsp:cNvPr id="0" name=""/>
        <dsp:cNvSpPr/>
      </dsp:nvSpPr>
      <dsp:spPr>
        <a:xfrm>
          <a:off x="1169831" y="4485"/>
          <a:ext cx="6698853" cy="104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1" tIns="110491" rIns="110491" bIns="1104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Hipervisor: abstracción hardware virtual que escala dinámicamente.</a:t>
          </a:r>
          <a:endParaRPr lang="en-US" sz="1800" kern="1200"/>
        </a:p>
      </dsp:txBody>
      <dsp:txXfrm>
        <a:off x="1169831" y="4485"/>
        <a:ext cx="6698853" cy="1044006"/>
      </dsp:txXfrm>
    </dsp:sp>
    <dsp:sp modelId="{9600946F-C9AA-4C9A-8326-AB14835F7226}">
      <dsp:nvSpPr>
        <dsp:cNvPr id="0" name=""/>
        <dsp:cNvSpPr/>
      </dsp:nvSpPr>
      <dsp:spPr>
        <a:xfrm>
          <a:off x="0" y="1309493"/>
          <a:ext cx="7886700" cy="10123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4C0ED-6E3E-4268-88C8-E3B4C1FA1654}">
      <dsp:nvSpPr>
        <dsp:cNvPr id="0" name=""/>
        <dsp:cNvSpPr/>
      </dsp:nvSpPr>
      <dsp:spPr>
        <a:xfrm>
          <a:off x="306241" y="1537276"/>
          <a:ext cx="557347" cy="556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7D46A-84C5-4B2A-9EF6-73F785EF096C}">
      <dsp:nvSpPr>
        <dsp:cNvPr id="0" name=""/>
        <dsp:cNvSpPr/>
      </dsp:nvSpPr>
      <dsp:spPr>
        <a:xfrm>
          <a:off x="1169831" y="1309493"/>
          <a:ext cx="6698853" cy="104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1" tIns="110491" rIns="110491" bIns="1104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En </a:t>
          </a:r>
          <a:r>
            <a:rPr lang="es-ES" sz="1800" kern="1200" dirty="0" err="1"/>
            <a:t>datacenter</a:t>
          </a:r>
          <a:r>
            <a:rPr lang="es-ES" sz="1800" kern="1200" dirty="0"/>
            <a:t>: </a:t>
          </a:r>
          <a:r>
            <a:rPr lang="es-ES" sz="1800" kern="1200" dirty="0" err="1"/>
            <a:t>guest</a:t>
          </a:r>
          <a:r>
            <a:rPr lang="es-ES" sz="1800" kern="1200" dirty="0"/>
            <a:t> OS, aplicación primaria, servicios en paralelo y almacenamiento externo con ficheros de configuración y datos.</a:t>
          </a:r>
          <a:endParaRPr lang="en-US" sz="1800" kern="1200" dirty="0"/>
        </a:p>
      </dsp:txBody>
      <dsp:txXfrm>
        <a:off x="1169831" y="1309493"/>
        <a:ext cx="6698853" cy="1044006"/>
      </dsp:txXfrm>
    </dsp:sp>
    <dsp:sp modelId="{4F56C641-EF35-4C15-84B9-39ED308F9B55}">
      <dsp:nvSpPr>
        <dsp:cNvPr id="0" name=""/>
        <dsp:cNvSpPr/>
      </dsp:nvSpPr>
      <dsp:spPr>
        <a:xfrm>
          <a:off x="0" y="2614500"/>
          <a:ext cx="7886700" cy="10123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E4516-121E-4ADA-9A87-363E82013490}">
      <dsp:nvSpPr>
        <dsp:cNvPr id="0" name=""/>
        <dsp:cNvSpPr/>
      </dsp:nvSpPr>
      <dsp:spPr>
        <a:xfrm>
          <a:off x="316786" y="2842283"/>
          <a:ext cx="557347" cy="5568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7DDF-2324-4424-95D8-B2443FD21AF5}">
      <dsp:nvSpPr>
        <dsp:cNvPr id="0" name=""/>
        <dsp:cNvSpPr/>
      </dsp:nvSpPr>
      <dsp:spPr>
        <a:xfrm>
          <a:off x="1169831" y="2614500"/>
          <a:ext cx="6698853" cy="104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1" tIns="110491" rIns="110491" bIns="1104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libOS: emplea los drivers del hipervisor para construir un libOS, clean-slate que ejecuta nativamente en una infraestructura cloud.</a:t>
          </a:r>
          <a:endParaRPr lang="en-US" sz="1800" kern="1200"/>
        </a:p>
      </dsp:txBody>
      <dsp:txXfrm>
        <a:off x="1169831" y="2614500"/>
        <a:ext cx="6698853" cy="1044006"/>
      </dsp:txXfrm>
    </dsp:sp>
    <dsp:sp modelId="{6AC89B20-FDB0-4620-A466-1C8AD798EDE0}">
      <dsp:nvSpPr>
        <dsp:cNvPr id="0" name=""/>
        <dsp:cNvSpPr/>
      </dsp:nvSpPr>
      <dsp:spPr>
        <a:xfrm>
          <a:off x="0" y="3919508"/>
          <a:ext cx="7886700" cy="10123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295C8-4B85-491C-BD39-F6A6094BEDE9}">
      <dsp:nvSpPr>
        <dsp:cNvPr id="0" name=""/>
        <dsp:cNvSpPr/>
      </dsp:nvSpPr>
      <dsp:spPr>
        <a:xfrm>
          <a:off x="306541" y="4147291"/>
          <a:ext cx="557347" cy="5568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E7EB0-AC1F-434E-8B0F-E0FAEA9E9651}">
      <dsp:nvSpPr>
        <dsp:cNvPr id="0" name=""/>
        <dsp:cNvSpPr/>
      </dsp:nvSpPr>
      <dsp:spPr>
        <a:xfrm>
          <a:off x="1170429" y="3919508"/>
          <a:ext cx="6679694" cy="104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1" tIns="110491" rIns="110491" bIns="1104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Unikernel: ejecuta sobre el hipervisor, los servicios son librerías que se enlazan directamente a la aplicación. Configuración, rendimiento y seguridad los benefician.</a:t>
          </a:r>
          <a:endParaRPr lang="en-US" sz="1800" kern="1200"/>
        </a:p>
      </dsp:txBody>
      <dsp:txXfrm>
        <a:off x="1170429" y="3919508"/>
        <a:ext cx="6679694" cy="104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768B2-AF2B-4D39-BDF9-CF35338AFED7}">
      <dsp:nvSpPr>
        <dsp:cNvPr id="0" name=""/>
        <dsp:cNvSpPr/>
      </dsp:nvSpPr>
      <dsp:spPr>
        <a:xfrm>
          <a:off x="0" y="1822"/>
          <a:ext cx="7886700" cy="9238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93825-06BA-4B05-B801-CAB9D8D22F5D}">
      <dsp:nvSpPr>
        <dsp:cNvPr id="0" name=""/>
        <dsp:cNvSpPr/>
      </dsp:nvSpPr>
      <dsp:spPr>
        <a:xfrm>
          <a:off x="279468" y="209692"/>
          <a:ext cx="508125" cy="50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5107A-6CE1-47FC-8B71-ECBECE55CD52}">
      <dsp:nvSpPr>
        <dsp:cNvPr id="0" name=""/>
        <dsp:cNvSpPr/>
      </dsp:nvSpPr>
      <dsp:spPr>
        <a:xfrm>
          <a:off x="1067062" y="1822"/>
          <a:ext cx="6819637" cy="92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76" tIns="97776" rIns="97776" bIns="977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Configuración: se suele considerar overhead en el manejo del despliegue de servicios cloud grandes.</a:t>
          </a:r>
          <a:endParaRPr lang="en-US" sz="1900" kern="1200"/>
        </a:p>
      </dsp:txBody>
      <dsp:txXfrm>
        <a:off x="1067062" y="1822"/>
        <a:ext cx="6819637" cy="923864"/>
      </dsp:txXfrm>
    </dsp:sp>
    <dsp:sp modelId="{D9E415DC-148C-41F5-9CBB-57492F509D4D}">
      <dsp:nvSpPr>
        <dsp:cNvPr id="0" name=""/>
        <dsp:cNvSpPr/>
      </dsp:nvSpPr>
      <dsp:spPr>
        <a:xfrm>
          <a:off x="0" y="1156652"/>
          <a:ext cx="7886700" cy="9238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467C5-4044-4A11-9959-C19C439C6924}">
      <dsp:nvSpPr>
        <dsp:cNvPr id="0" name=""/>
        <dsp:cNvSpPr/>
      </dsp:nvSpPr>
      <dsp:spPr>
        <a:xfrm>
          <a:off x="279468" y="1364522"/>
          <a:ext cx="508125" cy="50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D626-8913-45DB-85AB-193DAB731DDD}">
      <dsp:nvSpPr>
        <dsp:cNvPr id="0" name=""/>
        <dsp:cNvSpPr/>
      </dsp:nvSpPr>
      <dsp:spPr>
        <a:xfrm>
          <a:off x="1067062" y="1156652"/>
          <a:ext cx="6819637" cy="92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76" tIns="97776" rIns="97776" bIns="977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Unikernel</a:t>
          </a:r>
          <a:r>
            <a:rPr lang="es-ES" sz="1900" kern="1200" dirty="0"/>
            <a:t>: integra la configuración en el proceso de compilación, todos los elementos se tratan como librerías de la aplicación.</a:t>
          </a:r>
          <a:endParaRPr lang="en-US" sz="1900" kern="1200" dirty="0"/>
        </a:p>
      </dsp:txBody>
      <dsp:txXfrm>
        <a:off x="1067062" y="1156652"/>
        <a:ext cx="6819637" cy="923864"/>
      </dsp:txXfrm>
    </dsp:sp>
    <dsp:sp modelId="{0BD8946B-8C2C-4438-9D28-FEE2DBFC6C86}">
      <dsp:nvSpPr>
        <dsp:cNvPr id="0" name=""/>
        <dsp:cNvSpPr/>
      </dsp:nvSpPr>
      <dsp:spPr>
        <a:xfrm>
          <a:off x="0" y="2311483"/>
          <a:ext cx="7886700" cy="9238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0DF7D-97E3-45C5-8C77-EF0095953431}">
      <dsp:nvSpPr>
        <dsp:cNvPr id="0" name=""/>
        <dsp:cNvSpPr/>
      </dsp:nvSpPr>
      <dsp:spPr>
        <a:xfrm>
          <a:off x="279468" y="2519352"/>
          <a:ext cx="508125" cy="50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7D69F-E7EA-4223-9438-D86EE168F275}">
      <dsp:nvSpPr>
        <dsp:cNvPr id="0" name=""/>
        <dsp:cNvSpPr/>
      </dsp:nvSpPr>
      <dsp:spPr>
        <a:xfrm>
          <a:off x="1067062" y="2311483"/>
          <a:ext cx="6819637" cy="92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76" tIns="97776" rIns="97776" bIns="977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Las decisiones de configuración son explícitas y programables, no se manipulan ficheros de texto.</a:t>
          </a:r>
          <a:endParaRPr lang="en-US" sz="1900" kern="1200"/>
        </a:p>
      </dsp:txBody>
      <dsp:txXfrm>
        <a:off x="1067062" y="2311483"/>
        <a:ext cx="6819637" cy="923864"/>
      </dsp:txXfrm>
    </dsp:sp>
    <dsp:sp modelId="{37061393-4429-4C25-89BE-B9F74A9E9252}">
      <dsp:nvSpPr>
        <dsp:cNvPr id="0" name=""/>
        <dsp:cNvSpPr/>
      </dsp:nvSpPr>
      <dsp:spPr>
        <a:xfrm>
          <a:off x="0" y="3466313"/>
          <a:ext cx="7886700" cy="9238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BF151-C145-4854-AB8C-9F7645BF90AC}">
      <dsp:nvSpPr>
        <dsp:cNvPr id="0" name=""/>
        <dsp:cNvSpPr/>
      </dsp:nvSpPr>
      <dsp:spPr>
        <a:xfrm>
          <a:off x="279468" y="3674182"/>
          <a:ext cx="508125" cy="50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E40F1-64E4-4F5E-8F43-261A496357B5}">
      <dsp:nvSpPr>
        <dsp:cNvPr id="0" name=""/>
        <dsp:cNvSpPr/>
      </dsp:nvSpPr>
      <dsp:spPr>
        <a:xfrm>
          <a:off x="1067062" y="3466313"/>
          <a:ext cx="6819637" cy="92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76" tIns="97776" rIns="97776" bIns="977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Reduce el esfuerzo de configuración de multi-servicios complejos.</a:t>
          </a:r>
          <a:endParaRPr lang="en-US" sz="1900" kern="1200"/>
        </a:p>
      </dsp:txBody>
      <dsp:txXfrm>
        <a:off x="1067062" y="3466313"/>
        <a:ext cx="6819637" cy="9238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5C91D-5F2A-4C83-9D88-DB99005542A9}">
      <dsp:nvSpPr>
        <dsp:cNvPr id="0" name=""/>
        <dsp:cNvSpPr/>
      </dsp:nvSpPr>
      <dsp:spPr>
        <a:xfrm>
          <a:off x="0" y="49390"/>
          <a:ext cx="7886700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Alquiler: los usuarios alquilan servicios, hay mucha variabilidad en carga, lo que promueve el escalado rápido.</a:t>
          </a:r>
          <a:endParaRPr lang="en-US" sz="2100" kern="1200" dirty="0"/>
        </a:p>
      </dsp:txBody>
      <dsp:txXfrm>
        <a:off x="57347" y="106737"/>
        <a:ext cx="7772006" cy="1060059"/>
      </dsp:txXfrm>
    </dsp:sp>
    <dsp:sp modelId="{B53FF8DA-2774-4497-8082-5F5B86A387B5}">
      <dsp:nvSpPr>
        <dsp:cNvPr id="0" name=""/>
        <dsp:cNvSpPr/>
      </dsp:nvSpPr>
      <dsp:spPr>
        <a:xfrm>
          <a:off x="0" y="1284623"/>
          <a:ext cx="7886700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Unikernel: enlazan librerías que normalmente tiene el host OS y genera un binario muy compacto. Se revisa la configuración eliminando dead-code. Modificar el servicio requiere recompilar.</a:t>
          </a:r>
          <a:endParaRPr lang="en-US" sz="2100" kern="1200"/>
        </a:p>
      </dsp:txBody>
      <dsp:txXfrm>
        <a:off x="57347" y="1341970"/>
        <a:ext cx="7772006" cy="1060059"/>
      </dsp:txXfrm>
    </dsp:sp>
    <dsp:sp modelId="{034CA970-DEDA-4AD7-9D78-722E47B509C5}">
      <dsp:nvSpPr>
        <dsp:cNvPr id="0" name=""/>
        <dsp:cNvSpPr/>
      </dsp:nvSpPr>
      <dsp:spPr>
        <a:xfrm>
          <a:off x="0" y="2519856"/>
          <a:ext cx="7886700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Tamaño: al ser binarios pequeños el despliegue remoto es más simple optimizando la carga.</a:t>
          </a:r>
          <a:endParaRPr lang="en-US" sz="2100" kern="1200"/>
        </a:p>
      </dsp:txBody>
      <dsp:txXfrm>
        <a:off x="57347" y="2577203"/>
        <a:ext cx="7772006" cy="10600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DE59-93ED-4ED1-BF95-F717BD4EB13D}">
      <dsp:nvSpPr>
        <dsp:cNvPr id="0" name=""/>
        <dsp:cNvSpPr/>
      </dsp:nvSpPr>
      <dsp:spPr>
        <a:xfrm>
          <a:off x="0" y="1990"/>
          <a:ext cx="7886700" cy="10086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B1568-8A2A-4D3C-8C85-7FB2F0C5FB17}">
      <dsp:nvSpPr>
        <dsp:cNvPr id="0" name=""/>
        <dsp:cNvSpPr/>
      </dsp:nvSpPr>
      <dsp:spPr>
        <a:xfrm>
          <a:off x="305106" y="228928"/>
          <a:ext cx="554738" cy="554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22DF6-DB4D-4AB2-9975-4F8AF0753DD7}">
      <dsp:nvSpPr>
        <dsp:cNvPr id="0" name=""/>
        <dsp:cNvSpPr/>
      </dsp:nvSpPr>
      <dsp:spPr>
        <a:xfrm>
          <a:off x="1164950" y="1990"/>
          <a:ext cx="6721749" cy="100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45" tIns="106745" rIns="106745" bIns="1067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Software: en constante peligro en un entorno cloud.</a:t>
          </a:r>
          <a:endParaRPr lang="en-US" sz="1700" kern="1200"/>
        </a:p>
      </dsp:txBody>
      <dsp:txXfrm>
        <a:off x="1164950" y="1990"/>
        <a:ext cx="6721749" cy="1008615"/>
      </dsp:txXfrm>
    </dsp:sp>
    <dsp:sp modelId="{C98B393A-A77F-4CD1-97F9-C98E9C18BD89}">
      <dsp:nvSpPr>
        <dsp:cNvPr id="0" name=""/>
        <dsp:cNvSpPr/>
      </dsp:nvSpPr>
      <dsp:spPr>
        <a:xfrm>
          <a:off x="0" y="1262759"/>
          <a:ext cx="7886700" cy="10086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24D70-B6BB-4869-B680-8DB820000D18}">
      <dsp:nvSpPr>
        <dsp:cNvPr id="0" name=""/>
        <dsp:cNvSpPr/>
      </dsp:nvSpPr>
      <dsp:spPr>
        <a:xfrm>
          <a:off x="305106" y="1489697"/>
          <a:ext cx="554738" cy="554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C99A5-CA4A-4230-91EE-439BFD2A1595}">
      <dsp:nvSpPr>
        <dsp:cNvPr id="0" name=""/>
        <dsp:cNvSpPr/>
      </dsp:nvSpPr>
      <dsp:spPr>
        <a:xfrm>
          <a:off x="1164950" y="1262759"/>
          <a:ext cx="6721749" cy="100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45" tIns="106745" rIns="106745" bIns="1067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Unikernel</a:t>
          </a:r>
          <a:r>
            <a:rPr lang="es-ES" sz="1700" kern="1200" dirty="0"/>
            <a:t>: ejecuta sobre el hipervisor, lo trata como parte de su base de computación fiable, junto a su dominio de control.</a:t>
          </a:r>
          <a:endParaRPr lang="en-US" sz="1700" kern="1200" dirty="0"/>
        </a:p>
      </dsp:txBody>
      <dsp:txXfrm>
        <a:off x="1164950" y="1262759"/>
        <a:ext cx="6721749" cy="1008615"/>
      </dsp:txXfrm>
    </dsp:sp>
    <dsp:sp modelId="{FEEF42AE-064F-43C7-9B6A-9CA596BD0D76}">
      <dsp:nvSpPr>
        <dsp:cNvPr id="0" name=""/>
        <dsp:cNvSpPr/>
      </dsp:nvSpPr>
      <dsp:spPr>
        <a:xfrm>
          <a:off x="0" y="2523528"/>
          <a:ext cx="7886700" cy="10086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5D5E-362F-4A6F-B813-3B7782A37AAE}">
      <dsp:nvSpPr>
        <dsp:cNvPr id="0" name=""/>
        <dsp:cNvSpPr/>
      </dsp:nvSpPr>
      <dsp:spPr>
        <a:xfrm>
          <a:off x="305106" y="2750466"/>
          <a:ext cx="554738" cy="554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61A4D-66E7-44CB-A9EF-A6403CD992C5}">
      <dsp:nvSpPr>
        <dsp:cNvPr id="0" name=""/>
        <dsp:cNvSpPr/>
      </dsp:nvSpPr>
      <dsp:spPr>
        <a:xfrm>
          <a:off x="1164950" y="2523528"/>
          <a:ext cx="6721749" cy="100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45" tIns="106745" rIns="106745" bIns="1067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Hipervisor: empleado como unidad de aislamiento, se confía con protocolos SSL.</a:t>
          </a:r>
          <a:endParaRPr lang="en-US" sz="1700" kern="1200"/>
        </a:p>
      </dsp:txBody>
      <dsp:txXfrm>
        <a:off x="1164950" y="2523528"/>
        <a:ext cx="6721749" cy="1008615"/>
      </dsp:txXfrm>
    </dsp:sp>
    <dsp:sp modelId="{596903CC-BEF8-4C30-BF0E-0A67D67CF0A7}">
      <dsp:nvSpPr>
        <dsp:cNvPr id="0" name=""/>
        <dsp:cNvSpPr/>
      </dsp:nvSpPr>
      <dsp:spPr>
        <a:xfrm>
          <a:off x="0" y="3784297"/>
          <a:ext cx="7886700" cy="10086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755BD-7F03-4AD1-9233-4C3A92D97A18}">
      <dsp:nvSpPr>
        <dsp:cNvPr id="0" name=""/>
        <dsp:cNvSpPr/>
      </dsp:nvSpPr>
      <dsp:spPr>
        <a:xfrm>
          <a:off x="305106" y="4011236"/>
          <a:ext cx="554738" cy="5547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221E0-D4A7-4AFC-91D8-09A9E720EC6A}">
      <dsp:nvSpPr>
        <dsp:cNvPr id="0" name=""/>
        <dsp:cNvSpPr/>
      </dsp:nvSpPr>
      <dsp:spPr>
        <a:xfrm>
          <a:off x="1164950" y="3784297"/>
          <a:ext cx="6721749" cy="100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45" tIns="106745" rIns="106745" bIns="1067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Especialización en tiempo de compilación: código con seguridad de tipos y extensiones del hipervisor y toolchain para proteger de bugs de runtime o compilador.</a:t>
          </a:r>
          <a:endParaRPr lang="en-US" sz="1700" kern="1200"/>
        </a:p>
      </dsp:txBody>
      <dsp:txXfrm>
        <a:off x="1164950" y="3784297"/>
        <a:ext cx="6721749" cy="1008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7F0DF-48CC-46CB-ACDB-FCC7EABCA3ED}">
      <dsp:nvSpPr>
        <dsp:cNvPr id="0" name=""/>
        <dsp:cNvSpPr/>
      </dsp:nvSpPr>
      <dsp:spPr>
        <a:xfrm>
          <a:off x="0" y="452145"/>
          <a:ext cx="7886700" cy="19480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E9D90-F763-43D7-ADE0-CD139F922FFF}">
      <dsp:nvSpPr>
        <dsp:cNvPr id="0" name=""/>
        <dsp:cNvSpPr/>
      </dsp:nvSpPr>
      <dsp:spPr>
        <a:xfrm>
          <a:off x="609348" y="1052006"/>
          <a:ext cx="748330" cy="748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94CB7-6229-4868-A7FC-40E57294BE2D}">
      <dsp:nvSpPr>
        <dsp:cNvPr id="0" name=""/>
        <dsp:cNvSpPr/>
      </dsp:nvSpPr>
      <dsp:spPr>
        <a:xfrm>
          <a:off x="1453012" y="745871"/>
          <a:ext cx="3549015" cy="136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97" tIns="143997" rIns="143997" bIns="14399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Toolchain</a:t>
          </a:r>
          <a:r>
            <a:rPr lang="es-ES" sz="2300" kern="1200" dirty="0"/>
            <a:t>: </a:t>
          </a:r>
          <a:endParaRPr lang="en-US" sz="2300" kern="1200" dirty="0"/>
        </a:p>
      </dsp:txBody>
      <dsp:txXfrm>
        <a:off x="1453012" y="745871"/>
        <a:ext cx="3549015" cy="1360600"/>
      </dsp:txXfrm>
    </dsp:sp>
    <dsp:sp modelId="{BC6C8F54-8065-468D-ADB6-856405870C2C}">
      <dsp:nvSpPr>
        <dsp:cNvPr id="0" name=""/>
        <dsp:cNvSpPr/>
      </dsp:nvSpPr>
      <dsp:spPr>
        <a:xfrm>
          <a:off x="2956630" y="745871"/>
          <a:ext cx="4822359" cy="136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97" tIns="143997" rIns="143997" bIns="1439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800" kern="1200" dirty="0"/>
            <a:t>Elimina las características innecesarias de la VM en tiempo de compilación.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800" kern="1200" dirty="0"/>
            <a:t>Los servicios de red son librerías, se enlazan los módulos referenciados en el fichero de configuración.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800" kern="1200"/>
            <a:t>Grafo del módulo de referencias: verificable de manera estática.</a:t>
          </a:r>
          <a:endParaRPr lang="en-US" sz="1800" kern="1200"/>
        </a:p>
      </dsp:txBody>
      <dsp:txXfrm>
        <a:off x="2956630" y="745871"/>
        <a:ext cx="4822359" cy="1360600"/>
      </dsp:txXfrm>
    </dsp:sp>
    <dsp:sp modelId="{2EA326AE-B1AA-4F8E-A11E-40D7E148E659}">
      <dsp:nvSpPr>
        <dsp:cNvPr id="0" name=""/>
        <dsp:cNvSpPr/>
      </dsp:nvSpPr>
      <dsp:spPr>
        <a:xfrm>
          <a:off x="0" y="2740347"/>
          <a:ext cx="7886700" cy="1360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F74C1-AAC7-465F-AC7E-5252B4BF9258}">
      <dsp:nvSpPr>
        <dsp:cNvPr id="0" name=""/>
        <dsp:cNvSpPr/>
      </dsp:nvSpPr>
      <dsp:spPr>
        <a:xfrm>
          <a:off x="609348" y="3046482"/>
          <a:ext cx="748330" cy="748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7F702-CAA4-4791-A01B-2A5324A698AA}">
      <dsp:nvSpPr>
        <dsp:cNvPr id="0" name=""/>
        <dsp:cNvSpPr/>
      </dsp:nvSpPr>
      <dsp:spPr>
        <a:xfrm>
          <a:off x="1426785" y="2740347"/>
          <a:ext cx="6312133" cy="136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97" tIns="143997" rIns="143997" bIns="14399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Trade</a:t>
          </a:r>
          <a:r>
            <a:rPr lang="es-ES" sz="2300" kern="1200" dirty="0"/>
            <a:t>-off: no se clonan VM con un </a:t>
          </a:r>
          <a:r>
            <a:rPr lang="es-ES" sz="2300" kern="1200" dirty="0" err="1"/>
            <a:t>snapshot</a:t>
          </a:r>
          <a:r>
            <a:rPr lang="es-ES" sz="2300" kern="1200" dirty="0"/>
            <a:t> </a:t>
          </a:r>
          <a:r>
            <a:rPr lang="es-ES" sz="2300" kern="1200" dirty="0" err="1"/>
            <a:t>copy-on-write</a:t>
          </a:r>
          <a:r>
            <a:rPr lang="es-ES" sz="2300" kern="1200" dirty="0"/>
            <a:t>, se clonan con una directiva de configuración dinámica.</a:t>
          </a:r>
          <a:endParaRPr lang="en-US" sz="2300" kern="1200" dirty="0"/>
        </a:p>
      </dsp:txBody>
      <dsp:txXfrm>
        <a:off x="1426785" y="2740347"/>
        <a:ext cx="6312133" cy="1360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7C346-C6B4-4012-BAF8-6548475E9CB0}">
      <dsp:nvSpPr>
        <dsp:cNvPr id="0" name=""/>
        <dsp:cNvSpPr/>
      </dsp:nvSpPr>
      <dsp:spPr>
        <a:xfrm>
          <a:off x="0" y="238"/>
          <a:ext cx="7886700" cy="932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Ofrece: robustez ante ataques remotos.</a:t>
          </a:r>
          <a:endParaRPr lang="en-US" sz="1800" kern="1200" dirty="0"/>
        </a:p>
      </dsp:txBody>
      <dsp:txXfrm>
        <a:off x="45519" y="45757"/>
        <a:ext cx="7795662" cy="841413"/>
      </dsp:txXfrm>
    </dsp:sp>
    <dsp:sp modelId="{253F801A-839F-4550-9291-00EF0E1B143B}">
      <dsp:nvSpPr>
        <dsp:cNvPr id="0" name=""/>
        <dsp:cNvSpPr/>
      </dsp:nvSpPr>
      <dsp:spPr>
        <a:xfrm>
          <a:off x="0" y="946006"/>
          <a:ext cx="7886700" cy="932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Múltiples lenguajes: compatibilidad hacia atrás, mayor complejidad.</a:t>
          </a:r>
          <a:endParaRPr lang="en-US" sz="1800" kern="1200" dirty="0"/>
        </a:p>
      </dsp:txBody>
      <dsp:txXfrm>
        <a:off x="45519" y="991525"/>
        <a:ext cx="7795662" cy="841413"/>
      </dsp:txXfrm>
    </dsp:sp>
    <dsp:sp modelId="{AD1F1DF0-310D-49ED-8F70-C106EF281241}">
      <dsp:nvSpPr>
        <dsp:cNvPr id="0" name=""/>
        <dsp:cNvSpPr/>
      </dsp:nvSpPr>
      <dsp:spPr>
        <a:xfrm>
          <a:off x="0" y="1891774"/>
          <a:ext cx="7886700" cy="932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Único lenguaje: reescritura de todos los componentes, especialización del toolchain. Integra técnicas de protección y defensa ante bugs.</a:t>
          </a:r>
          <a:endParaRPr lang="en-US" sz="1800" kern="1200"/>
        </a:p>
      </dsp:txBody>
      <dsp:txXfrm>
        <a:off x="45519" y="1937293"/>
        <a:ext cx="7795662" cy="841413"/>
      </dsp:txXfrm>
    </dsp:sp>
    <dsp:sp modelId="{C8E27CDD-D442-4BD3-8EA6-4DD137F3B709}">
      <dsp:nvSpPr>
        <dsp:cNvPr id="0" name=""/>
        <dsp:cNvSpPr/>
      </dsp:nvSpPr>
      <dsp:spPr>
        <a:xfrm>
          <a:off x="0" y="2837542"/>
          <a:ext cx="7886700" cy="932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Mirage: interoperabilidad a nivel de protocolo de red, el hipervisor puede encapsular código y se emplea paso de mensajes.</a:t>
          </a:r>
          <a:endParaRPr lang="en-US" sz="1800" kern="1200"/>
        </a:p>
      </dsp:txBody>
      <dsp:txXfrm>
        <a:off x="45519" y="2883061"/>
        <a:ext cx="7795662" cy="841413"/>
      </dsp:txXfrm>
    </dsp:sp>
    <dsp:sp modelId="{91D38E2F-126A-43E8-B033-C60B1E90830E}">
      <dsp:nvSpPr>
        <dsp:cNvPr id="0" name=""/>
        <dsp:cNvSpPr/>
      </dsp:nvSpPr>
      <dsp:spPr>
        <a:xfrm>
          <a:off x="0" y="3783310"/>
          <a:ext cx="7886700" cy="932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Control de acceso: las appliance no necesitan procesos de usuario al tener seguridad de tipos, el espacio de direcciones virtual se simplifica a un único espacio de direcciones.</a:t>
          </a:r>
          <a:endParaRPr lang="en-US" sz="1800" kern="1200"/>
        </a:p>
      </dsp:txBody>
      <dsp:txXfrm>
        <a:off x="45519" y="3828829"/>
        <a:ext cx="7795662" cy="841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7FD71-7C0D-47C8-A7DF-1F7370CC7128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78969-CDBD-448B-8A4D-E81826176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64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CCC5-084F-4FE2-BCA7-6834293CE4A9}" type="datetime1">
              <a:rPr lang="es-ES" smtClean="0"/>
              <a:t>08/11/2023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6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08EF-3A3E-432C-BCFC-87FEEA2EE356}" type="datetime1">
              <a:rPr lang="es-ES" smtClean="0"/>
              <a:t>08/11/2023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6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D45-4569-40D1-9D6E-4FD225B112DB}" type="datetime1">
              <a:rPr lang="es-ES" smtClean="0"/>
              <a:t>08/11/2023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0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8E8F-7BF8-4540-AC35-695FF066C24F}" type="datetime1">
              <a:rPr lang="es-ES" smtClean="0"/>
              <a:t>08/11/2023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13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086-05DB-4CA4-A66A-4452A5558FC9}" type="datetime1">
              <a:rPr lang="es-ES" smtClean="0"/>
              <a:t>08/11/2023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5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C3AC-13E6-4F74-A14B-5D52301EC82D}" type="datetime1">
              <a:rPr lang="es-ES" smtClean="0"/>
              <a:t>08/11/2023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2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CD8-5A25-4712-8C1E-FEF166B1E00E}" type="datetime1">
              <a:rPr lang="es-ES" smtClean="0"/>
              <a:t>08/11/2023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66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2152-A651-4724-B87F-51893D6C4773}" type="datetime1">
              <a:rPr lang="es-ES" smtClean="0"/>
              <a:t>08/11/2023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01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9EDB-6775-4D42-AC5C-CEAD035FE52B}" type="datetime1">
              <a:rPr lang="es-ES" smtClean="0"/>
              <a:t>08/11/2023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6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BDD-0BDE-4128-85E1-FFF7448AD6D8}" type="datetime1">
              <a:rPr lang="es-ES" smtClean="0"/>
              <a:t>08/11/2023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74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C2F8-8C74-43BF-8453-FECFF0C9C4D0}" type="datetime1">
              <a:rPr lang="es-ES" smtClean="0"/>
              <a:t>08/11/2023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76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AE00-1DA4-405D-AC98-B6395B2A17EF}" type="datetime1">
              <a:rPr lang="es-ES" smtClean="0"/>
              <a:t>08/11/2023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B6AE-3092-4591-9CB3-9BC267216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8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81E16-5FC3-3F91-2B19-7F654A96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110" y="1449240"/>
            <a:ext cx="4788000" cy="165600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Unikernels</a:t>
            </a:r>
            <a:r>
              <a:rPr lang="en-US" sz="3600" dirty="0">
                <a:solidFill>
                  <a:schemeClr val="tx2"/>
                </a:solidFill>
              </a:rPr>
              <a:t>: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Library Operating Systems for the Cloud 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B3E0-421D-2F14-F1E9-B17144BDE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683" y="3526230"/>
            <a:ext cx="3604268" cy="2160000"/>
          </a:xfrm>
        </p:spPr>
        <p:txBody>
          <a:bodyPr anchor="b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Autores: Anil </a:t>
            </a:r>
            <a:r>
              <a:rPr lang="es-ES" sz="1800" dirty="0" err="1">
                <a:solidFill>
                  <a:schemeClr val="tx2"/>
                </a:solidFill>
              </a:rPr>
              <a:t>Madhavapeddy</a:t>
            </a:r>
            <a:r>
              <a:rPr lang="es-ES" sz="1800" dirty="0">
                <a:solidFill>
                  <a:schemeClr val="tx2"/>
                </a:solidFill>
              </a:rPr>
              <a:t>, Richard </a:t>
            </a:r>
            <a:r>
              <a:rPr lang="es-ES" sz="1800" dirty="0" err="1">
                <a:solidFill>
                  <a:schemeClr val="tx2"/>
                </a:solidFill>
              </a:rPr>
              <a:t>Mortier</a:t>
            </a:r>
            <a:r>
              <a:rPr lang="es-ES" sz="1800" dirty="0">
                <a:solidFill>
                  <a:schemeClr val="tx2"/>
                </a:solidFill>
              </a:rPr>
              <a:t>, </a:t>
            </a:r>
            <a:r>
              <a:rPr lang="es-ES" sz="1800" dirty="0" err="1">
                <a:solidFill>
                  <a:schemeClr val="tx2"/>
                </a:solidFill>
              </a:rPr>
              <a:t>Charalampos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Rotsos</a:t>
            </a:r>
            <a:r>
              <a:rPr lang="es-ES" sz="1800" dirty="0">
                <a:solidFill>
                  <a:schemeClr val="tx2"/>
                </a:solidFill>
              </a:rPr>
              <a:t>, David Scott, </a:t>
            </a:r>
            <a:r>
              <a:rPr lang="es-ES" sz="1800" dirty="0" err="1">
                <a:solidFill>
                  <a:schemeClr val="tx2"/>
                </a:solidFill>
              </a:rPr>
              <a:t>Balraj</a:t>
            </a:r>
            <a:r>
              <a:rPr lang="es-ES" sz="1800" dirty="0">
                <a:solidFill>
                  <a:schemeClr val="tx2"/>
                </a:solidFill>
              </a:rPr>
              <a:t> Singh, Thomas </a:t>
            </a:r>
            <a:r>
              <a:rPr lang="es-ES" sz="1800" dirty="0" err="1">
                <a:solidFill>
                  <a:schemeClr val="tx2"/>
                </a:solidFill>
              </a:rPr>
              <a:t>Gazagnaire</a:t>
            </a:r>
            <a:r>
              <a:rPr lang="es-ES" sz="1800" dirty="0">
                <a:solidFill>
                  <a:schemeClr val="tx2"/>
                </a:solidFill>
              </a:rPr>
              <a:t>, Steven Smith, Steven Hand, Jon </a:t>
            </a:r>
            <a:r>
              <a:rPr lang="es-ES" sz="1800" dirty="0" err="1">
                <a:solidFill>
                  <a:schemeClr val="tx2"/>
                </a:solidFill>
              </a:rPr>
              <a:t>Crowcroft</a:t>
            </a: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>
                <a:solidFill>
                  <a:schemeClr val="tx2"/>
                </a:solidFill>
              </a:rPr>
              <a:t>Paula Domínguez Martínez</a:t>
            </a:r>
          </a:p>
        </p:txBody>
      </p:sp>
      <p:pic>
        <p:nvPicPr>
          <p:cNvPr id="7" name="Graphic 6" descr="Biblioteca">
            <a:extLst>
              <a:ext uri="{FF2B5EF4-FFF2-40B4-BE49-F238E27FC236}">
                <a16:creationId xmlns:a16="http://schemas.microsoft.com/office/drawing/2014/main" id="{34C045EA-5408-60F2-418C-EF620344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3" y="22187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80BEF1-FD42-A086-0957-8863E8BC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53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CC711-CD89-B4C0-C997-27E253AB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I) </a:t>
            </a:r>
            <a:r>
              <a:rPr lang="es-ES" dirty="0" err="1"/>
              <a:t>Appliances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4EE3B5F-0807-8F42-7437-55FD713BA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916471"/>
              </p:ext>
            </p:extLst>
          </p:nvPr>
        </p:nvGraphicFramePr>
        <p:xfrm>
          <a:off x="628650" y="1570616"/>
          <a:ext cx="7886700" cy="455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BE2860-D0D9-D6B3-4BF0-79A620D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5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7CF19-B8EA-9C82-92FF-3A29D500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II) Seguridad de tipos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E7A4BEE-0606-48D9-0E88-5C63F38E5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50513"/>
              </p:ext>
            </p:extLst>
          </p:nvPr>
        </p:nvGraphicFramePr>
        <p:xfrm>
          <a:off x="628650" y="1607631"/>
          <a:ext cx="7886700" cy="47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521A304-BB81-EEF5-AE04-A379C559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4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7AE4-61E3-FCD9-D310-EA5265A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III) Sellado y disminución de privilegios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72A5C99-9E17-894A-41E2-49475C61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55251"/>
              </p:ext>
            </p:extLst>
          </p:nvPr>
        </p:nvGraphicFramePr>
        <p:xfrm>
          <a:off x="628650" y="1921668"/>
          <a:ext cx="7886700" cy="43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F03C7D4-AFAC-FBB7-EEF6-5DEBB88E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30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AD4D-462F-E89B-B04D-5E3BA3DB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IV) </a:t>
            </a:r>
            <a:r>
              <a:rPr lang="es-ES" dirty="0" err="1"/>
              <a:t>Randomización</a:t>
            </a:r>
            <a:r>
              <a:rPr lang="es-ES" dirty="0"/>
              <a:t> del espacio de direcciones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9B8C5F-8F22-EBE3-6E65-69F939DDF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241091"/>
              </p:ext>
            </p:extLst>
          </p:nvPr>
        </p:nvGraphicFramePr>
        <p:xfrm>
          <a:off x="628650" y="1709232"/>
          <a:ext cx="78867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2F3C3E-EF63-8046-8CB4-A10B0045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36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61274-BA6F-FEBD-2410-BB3FC63B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OCaml</a:t>
            </a:r>
            <a:r>
              <a:rPr lang="es-ES" dirty="0"/>
              <a:t>? – Razones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7C46192-78A7-DEC1-13D6-76A348214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630585"/>
              </p:ext>
            </p:extLst>
          </p:nvPr>
        </p:nvGraphicFramePr>
        <p:xfrm>
          <a:off x="628650" y="1801595"/>
          <a:ext cx="7886700" cy="43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682D20-9488-EB12-A1AC-BAE60336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49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C61FD-EBC1-CD59-9C53-B1C51CF0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OCaml</a:t>
            </a:r>
            <a:r>
              <a:rPr lang="es-ES" dirty="0"/>
              <a:t>? – Decisión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40DA173-04E1-AAEA-805C-8B1F228E3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489488"/>
              </p:ext>
            </p:extLst>
          </p:nvPr>
        </p:nvGraphicFramePr>
        <p:xfrm>
          <a:off x="628650" y="1847777"/>
          <a:ext cx="7886700" cy="417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DE391B-C0AD-D61C-5CEB-5786D927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8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1DE21-DE2F-FAD0-A1BE-1AA6A89E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PVBoot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5E79026-DF19-6F58-AF4D-B21EC1CA6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970896"/>
              </p:ext>
            </p:extLst>
          </p:nvPr>
        </p:nvGraphicFramePr>
        <p:xfrm>
          <a:off x="628650" y="1718468"/>
          <a:ext cx="78867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84BFFEA-4EF5-A7E1-713E-4680846D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7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A78D9-9317-7D5D-D7F3-F2E33D88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Runtime</a:t>
            </a:r>
            <a:r>
              <a:rPr lang="es-ES" dirty="0"/>
              <a:t> de lenguaje – Gestión de memoria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216EED5-6642-4BAC-5CA3-8E7143641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30161"/>
              </p:ext>
            </p:extLst>
          </p:nvPr>
        </p:nvGraphicFramePr>
        <p:xfrm>
          <a:off x="628650" y="1977087"/>
          <a:ext cx="7886700" cy="42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448459-6F7C-D36E-35E2-A56029D1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68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54700-8BCE-F3E6-08AA-B2EF36D2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Runtime</a:t>
            </a:r>
            <a:r>
              <a:rPr lang="es-ES" dirty="0"/>
              <a:t> de lenguaje – Concurrencia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21C6CE-252C-787D-E7B5-684A9963B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849756"/>
              </p:ext>
            </p:extLst>
          </p:nvPr>
        </p:nvGraphicFramePr>
        <p:xfrm>
          <a:off x="628650" y="2226469"/>
          <a:ext cx="7886700" cy="4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B3FD1BB-D498-58DD-0E6D-435C5C6A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02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6D2B7-4A4C-8541-52F4-A66FB01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Drivers de dispositivos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845452-D2DB-BB16-E297-20E8C0707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480213"/>
              </p:ext>
            </p:extLst>
          </p:nvPr>
        </p:nvGraphicFramePr>
        <p:xfrm>
          <a:off x="628650" y="1663050"/>
          <a:ext cx="78867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FE188B-F803-EC40-BFA2-B023150E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53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589D-EAE3-429A-8313-EE2E9145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Unikernels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54BEE21-3165-CCEB-4BB4-6E9EF8229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575006"/>
              </p:ext>
            </p:extLst>
          </p:nvPr>
        </p:nvGraphicFramePr>
        <p:xfrm>
          <a:off x="628650" y="1478322"/>
          <a:ext cx="7886700" cy="47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1D01282-8208-A59F-4267-ABF776BF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67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C319C-A718-7899-9298-A6F6881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4017"/>
            <a:ext cx="7886700" cy="850124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Protocolo de seguridad de tipos para I/O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653EE2A-9D8D-DB1C-900C-D9CC5644D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196802"/>
              </p:ext>
            </p:extLst>
          </p:nvPr>
        </p:nvGraphicFramePr>
        <p:xfrm>
          <a:off x="628650" y="2053358"/>
          <a:ext cx="78867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B29716-919B-5691-764B-C3196088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5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94640-4E18-BF4F-DDBC-0D525B13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I) Procesado de la red</a:t>
            </a:r>
            <a:endParaRPr lang="es-ES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5F6ECDE8-8E81-A175-EE52-F70EFC39E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0694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AF3CFF-DA4C-2A3F-90C9-3923065B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49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828FC-FAB7-96C6-B87B-4A4795C9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II) Almacenamiento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02E97B2-9565-0227-0FC8-FF6C4653A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047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511E85A-0560-1C80-B2A6-E859453A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47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3910-70D0-17AC-4742-BCD3923F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9710"/>
            <a:ext cx="7886700" cy="1325563"/>
          </a:xfrm>
        </p:spPr>
        <p:txBody>
          <a:bodyPr/>
          <a:lstStyle/>
          <a:p>
            <a:r>
              <a:rPr lang="es-ES" dirty="0" err="1"/>
              <a:t>Microbenchmarks</a:t>
            </a:r>
            <a:r>
              <a:rPr lang="es-ES" dirty="0"/>
              <a:t> – </a:t>
            </a:r>
            <a:br>
              <a:rPr lang="es-ES" dirty="0"/>
            </a:br>
            <a:r>
              <a:rPr lang="es-ES" dirty="0" err="1"/>
              <a:t>Boot</a:t>
            </a:r>
            <a:r>
              <a:rPr lang="es-ES" dirty="0"/>
              <a:t> Time</a:t>
            </a: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64DC5D64-DA80-A006-541B-5126156B9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1776"/>
              </p:ext>
            </p:extLst>
          </p:nvPr>
        </p:nvGraphicFramePr>
        <p:xfrm>
          <a:off x="531667" y="1764650"/>
          <a:ext cx="7886700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944CE7F-0EAF-714D-8B46-0C16228C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82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00FF1-1686-9F0A-1720-657AAD4C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DFF4D8-22D3-1B9D-44CC-83699554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8" y="154614"/>
            <a:ext cx="7300797" cy="31289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98F8B9-54E1-A98D-FFFD-DFD885689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8" y="3574473"/>
            <a:ext cx="6955032" cy="31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40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ADD53-3EAD-3041-557D-2EB6D539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Microbenchmarks</a:t>
            </a:r>
            <a:r>
              <a:rPr lang="es-ES" dirty="0"/>
              <a:t> – </a:t>
            </a:r>
            <a:br>
              <a:rPr lang="es-ES" dirty="0"/>
            </a:br>
            <a:r>
              <a:rPr lang="es-ES" dirty="0" err="1"/>
              <a:t>Threading</a:t>
            </a:r>
            <a:r>
              <a:rPr lang="es-ES" dirty="0"/>
              <a:t>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DD76183-AC26-9F8C-0E69-1350AADB5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138560"/>
              </p:ext>
            </p:extLst>
          </p:nvPr>
        </p:nvGraphicFramePr>
        <p:xfrm>
          <a:off x="647123" y="1921597"/>
          <a:ext cx="7886700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5F4CDA-A66D-7F3D-5BFD-AD344968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96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F45AC6-04BB-864F-D3C3-EF39C823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59966E-8A10-929B-365E-54F8ECE7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97" y="307982"/>
            <a:ext cx="7007630" cy="29524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1C5291-D549-742A-840C-087E1277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26" y="3429000"/>
            <a:ext cx="6887765" cy="31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12CD2-CFC8-E2DB-7571-0D1E3466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Microbenchmarks</a:t>
            </a:r>
            <a:r>
              <a:rPr lang="es-ES" dirty="0"/>
              <a:t> – </a:t>
            </a:r>
            <a:br>
              <a:rPr lang="es-ES" dirty="0"/>
            </a:br>
            <a:r>
              <a:rPr lang="es-ES" dirty="0"/>
              <a:t>Red y Almacenamiento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1820598-B0BC-17DE-C9B0-BEA434B8E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210339"/>
              </p:ext>
            </p:extLst>
          </p:nvPr>
        </p:nvGraphicFramePr>
        <p:xfrm>
          <a:off x="568611" y="1512597"/>
          <a:ext cx="8172000" cy="49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B0D656-2CED-AABA-7F41-C5FD259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969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7D1F0A-D55C-7656-6ADE-EFAABD9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28</a:t>
            </a:fld>
            <a:endParaRPr lang="es-ES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4F4663C-EF58-9080-4917-A4AFE44E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" y="1054576"/>
            <a:ext cx="8898545" cy="47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6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6300-E4FD-EA8D-8B51-E19BD6C5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reales</a:t>
            </a: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9C41CCBD-DDC1-520E-F4EC-E16188829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055710"/>
              </p:ext>
            </p:extLst>
          </p:nvPr>
        </p:nvGraphicFramePr>
        <p:xfrm>
          <a:off x="628650" y="1874983"/>
          <a:ext cx="8265968" cy="403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1AFE4E-0627-1903-BC12-F3506E23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5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2A6AF-25A1-508B-BB15-485591AD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Mirage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4BDAA0-8616-76AA-929C-695527862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05334"/>
              </p:ext>
            </p:extLst>
          </p:nvPr>
        </p:nvGraphicFramePr>
        <p:xfrm>
          <a:off x="628650" y="1524504"/>
          <a:ext cx="7886700" cy="47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05EE22E-C7FE-3603-1BB9-F9A82A4B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98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E8F5B-F7E5-A2FC-3F46-1B284132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1F55FA-C51F-212E-0736-AA163709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3429000"/>
            <a:ext cx="7792991" cy="28934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ACF966-5695-6548-5564-10BB4FEA1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00" y="221527"/>
            <a:ext cx="7809335" cy="29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61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AEDE2-7C90-F04C-0AA9-43D15B7E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Tamaño del código y binario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6668E2FF-2E87-3370-AB73-7975CD089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019155"/>
              </p:ext>
            </p:extLst>
          </p:nvPr>
        </p:nvGraphicFramePr>
        <p:xfrm>
          <a:off x="628650" y="2041740"/>
          <a:ext cx="7886700" cy="3546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CBEFEF9-3AD4-D2AA-A351-3896591D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29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E0E8E-2B97-F8E9-2628-FB8EC0B0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32</a:t>
            </a:fld>
            <a:endParaRPr lang="es-E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D1802697-9691-0138-CFE3-F2289B5C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4" y="1472832"/>
            <a:ext cx="8623408" cy="25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8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60D3-9188-4F29-5ED1-A5CC434B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</a:t>
            </a:r>
            <a:r>
              <a:rPr lang="es-ES" dirty="0" err="1"/>
              <a:t>legacy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287C01C-3682-1B59-8003-FE389D2EA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739561"/>
              </p:ext>
            </p:extLst>
          </p:nvPr>
        </p:nvGraphicFramePr>
        <p:xfrm>
          <a:off x="628650" y="1330036"/>
          <a:ext cx="7886700" cy="500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A674EE-6609-A742-FE1B-5C8397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216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4C39-37C6-44B1-6C39-5301180A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1DD36E8-09DD-7859-6F5E-00C6C8872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275895"/>
              </p:ext>
            </p:extLst>
          </p:nvPr>
        </p:nvGraphicFramePr>
        <p:xfrm>
          <a:off x="628651" y="1494556"/>
          <a:ext cx="8155132" cy="4861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75F516-51D2-DF8D-7311-7928D9A6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095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07DA20-4443-8427-DA04-45F2E94B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22D3D7-BA18-2F62-EABE-8E4B40A8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8" y="1182252"/>
            <a:ext cx="8948485" cy="46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5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50A5F-92C2-AB8E-946E-7CB04BA6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704"/>
            <a:ext cx="7886700" cy="994172"/>
          </a:xfrm>
        </p:spPr>
        <p:txBody>
          <a:bodyPr/>
          <a:lstStyle/>
          <a:p>
            <a:r>
              <a:rPr lang="es-ES" dirty="0"/>
              <a:t>Review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2D47B52-7D75-FB06-978D-0829FF6D8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34287"/>
              </p:ext>
            </p:extLst>
          </p:nvPr>
        </p:nvGraphicFramePr>
        <p:xfrm>
          <a:off x="596321" y="1136072"/>
          <a:ext cx="8352000" cy="5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6F2DFD-E66B-1E24-3071-4C4C6BD0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318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6A87D-0D82-4B89-25AE-320C716F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194128"/>
            <a:ext cx="7886700" cy="850124"/>
          </a:xfrm>
        </p:spPr>
        <p:txBody>
          <a:bodyPr>
            <a:normAutofit/>
          </a:bodyPr>
          <a:lstStyle/>
          <a:p>
            <a:r>
              <a:rPr lang="es-ES" sz="3900" dirty="0"/>
              <a:t>Conclusiones</a:t>
            </a:r>
          </a:p>
        </p:txBody>
      </p:sp>
      <p:graphicFrame>
        <p:nvGraphicFramePr>
          <p:cNvPr id="14" name="Marcador de contenido 5">
            <a:extLst>
              <a:ext uri="{FF2B5EF4-FFF2-40B4-BE49-F238E27FC236}">
                <a16:creationId xmlns:a16="http://schemas.microsoft.com/office/drawing/2014/main" id="{3FC8D262-FD38-CF4F-155E-1D8D7DE0C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401937"/>
              </p:ext>
            </p:extLst>
          </p:nvPr>
        </p:nvGraphicFramePr>
        <p:xfrm>
          <a:off x="436995" y="901054"/>
          <a:ext cx="8388000" cy="545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63057B-5C30-0518-85AD-B11FBCEE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735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810DA9-C7F4-8BF8-1C18-A04916D2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997" y="3273035"/>
            <a:ext cx="3604497" cy="972836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4400" dirty="0">
                <a:solidFill>
                  <a:schemeClr val="tx2"/>
                </a:solidFill>
              </a:rPr>
              <a:t>Muchas gracias</a:t>
            </a:r>
          </a:p>
        </p:txBody>
      </p:sp>
      <p:pic>
        <p:nvPicPr>
          <p:cNvPr id="8" name="Graphic 7" descr="Comment">
            <a:extLst>
              <a:ext uri="{FF2B5EF4-FFF2-40B4-BE49-F238E27FC236}">
                <a16:creationId xmlns:a16="http://schemas.microsoft.com/office/drawing/2014/main" id="{15BED92C-1224-31B8-17A4-225A0653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3" y="22187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CC2FAEB-D176-DFE3-3DC2-22CA657F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29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BF6A2-0F6D-D318-2EDD-8E57096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F12417E8-3E1A-A1B1-181E-0F55D5BDB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166955"/>
              </p:ext>
            </p:extLst>
          </p:nvPr>
        </p:nvGraphicFramePr>
        <p:xfrm>
          <a:off x="628650" y="1579418"/>
          <a:ext cx="7886700" cy="46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DB5AB5-36FB-48F0-C63B-B5159B29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AF2006-A3AB-DD9B-17ED-E1038B7C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5</a:t>
            </a:fld>
            <a:endParaRPr lang="es-E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9801AAF-90F1-312F-021E-927BF82E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2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B2169-D883-0967-2688-F2848AAD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un </a:t>
            </a:r>
            <a:r>
              <a:rPr lang="es-ES" dirty="0" err="1"/>
              <a:t>appliance</a:t>
            </a:r>
            <a:endParaRPr lang="es-ES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839B60A-8E6E-C4BF-5ADA-EF20ED7BB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65660"/>
              </p:ext>
            </p:extLst>
          </p:nvPr>
        </p:nvGraphicFramePr>
        <p:xfrm>
          <a:off x="628650" y="1496794"/>
          <a:ext cx="7886700" cy="49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D979674-16D7-2B11-D411-17B68C09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5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73B85-CAB6-2734-F682-AD2CEFDA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y despliegue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68A8A77-1D96-6B8C-B44B-3945EDDFF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167520"/>
              </p:ext>
            </p:extLst>
          </p:nvPr>
        </p:nvGraphicFramePr>
        <p:xfrm>
          <a:off x="628650" y="1736940"/>
          <a:ext cx="7886700" cy="43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9AE845C-13D0-9985-67B7-E6582FD4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4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BA3F8-5B2A-A236-01B3-73264D3E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Compactación y optimización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05AA338-25B2-5880-DAD4-CBEE6330B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04119"/>
              </p:ext>
            </p:extLst>
          </p:nvPr>
        </p:nvGraphicFramePr>
        <p:xfrm>
          <a:off x="628650" y="2078687"/>
          <a:ext cx="7886700" cy="37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82D83F-F80B-98F3-A9E2-0D2C4786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2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36E4E-C65D-009F-03E7-F16579E1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Implicaciones y </a:t>
            </a:r>
            <a:r>
              <a:rPr lang="es-ES" dirty="0" err="1"/>
              <a:t>threat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813C89-F6DF-BAB4-40E5-81902DB0D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23887"/>
              </p:ext>
            </p:extLst>
          </p:nvPr>
        </p:nvGraphicFramePr>
        <p:xfrm>
          <a:off x="628650" y="1561448"/>
          <a:ext cx="7886700" cy="4794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5B27DE-1F2B-1345-E96F-499904C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B6AE-3092-4591-9CB3-9BC26721684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0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1139</TotalTime>
  <Words>2816</Words>
  <Application>Microsoft Office PowerPoint</Application>
  <PresentationFormat>Presentación en pantalla (4:3)</PresentationFormat>
  <Paragraphs>192</Paragraphs>
  <Slides>38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Unikernels:  Library Operating Systems for the Cloud </vt:lpstr>
      <vt:lpstr>Unikernels</vt:lpstr>
      <vt:lpstr>Mirage</vt:lpstr>
      <vt:lpstr>Propuestas</vt:lpstr>
      <vt:lpstr>Presentación de PowerPoint</vt:lpstr>
      <vt:lpstr>Arquitectura de un appliance</vt:lpstr>
      <vt:lpstr>Configuración y despliegue</vt:lpstr>
      <vt:lpstr>Compactación y optimización</vt:lpstr>
      <vt:lpstr>Implicaciones y threat model</vt:lpstr>
      <vt:lpstr>I) Appliances</vt:lpstr>
      <vt:lpstr>II) Seguridad de tipos</vt:lpstr>
      <vt:lpstr>III) Sellado y disminución de privilegios</vt:lpstr>
      <vt:lpstr>IV) Randomización del espacio de direcciones</vt:lpstr>
      <vt:lpstr>OCaml? – Razones </vt:lpstr>
      <vt:lpstr>OCaml? – Decisión </vt:lpstr>
      <vt:lpstr>Librería PVBoot</vt:lpstr>
      <vt:lpstr>Runtime de lenguaje – Gestión de memoria</vt:lpstr>
      <vt:lpstr>Runtime de lenguaje – Concurrencia </vt:lpstr>
      <vt:lpstr>Drivers de dispositivos</vt:lpstr>
      <vt:lpstr>Protocolo de seguridad de tipos para I/O</vt:lpstr>
      <vt:lpstr>I) Procesado de la red</vt:lpstr>
      <vt:lpstr>II) Almacenamiento</vt:lpstr>
      <vt:lpstr>Microbenchmarks –  Boot Time</vt:lpstr>
      <vt:lpstr>Presentación de PowerPoint</vt:lpstr>
      <vt:lpstr>Microbenchmarks –  Threading </vt:lpstr>
      <vt:lpstr>Presentación de PowerPoint</vt:lpstr>
      <vt:lpstr>Microbenchmarks –  Red y Almacenamiento</vt:lpstr>
      <vt:lpstr>Presentación de PowerPoint</vt:lpstr>
      <vt:lpstr>Casos reales</vt:lpstr>
      <vt:lpstr>Presentación de PowerPoint</vt:lpstr>
      <vt:lpstr>Tamaño del código y binario</vt:lpstr>
      <vt:lpstr>Presentación de PowerPoint</vt:lpstr>
      <vt:lpstr>Soporte legacy</vt:lpstr>
      <vt:lpstr>Desarrollo</vt:lpstr>
      <vt:lpstr>Presentación de PowerPoint</vt:lpstr>
      <vt:lpstr>Review</vt:lpstr>
      <vt:lpstr>Conclusiones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Unikernels: Library Operating Systems for the Cloud </dc:title>
  <dc:creator>DOMINGUEZ MARTINEZ, PAULA</dc:creator>
  <cp:lastModifiedBy>DOMINGUEZ MARTINEZ, PAULA</cp:lastModifiedBy>
  <cp:revision>16</cp:revision>
  <dcterms:created xsi:type="dcterms:W3CDTF">2023-11-01T11:45:51Z</dcterms:created>
  <dcterms:modified xsi:type="dcterms:W3CDTF">2023-11-08T10:48:12Z</dcterms:modified>
</cp:coreProperties>
</file>