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AAB"/>
    <a:srgbClr val="E97F3D"/>
    <a:srgbClr val="EE3D38"/>
    <a:srgbClr val="FFB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29CA5-A4A8-4DB0-84E2-D08CC7B264B7}" v="47" dt="2023-11-21T11:36:53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03" autoAdjust="0"/>
  </p:normalViewPr>
  <p:slideViewPr>
    <p:cSldViewPr snapToGrid="0">
      <p:cViewPr varScale="1">
        <p:scale>
          <a:sx n="87" d="100"/>
          <a:sy n="87" d="100"/>
        </p:scale>
        <p:origin x="131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Sanchez" userId="ec4f38e2334182dd" providerId="LiveId" clId="{D2F29CA5-A4A8-4DB0-84E2-D08CC7B264B7}"/>
    <pc:docChg chg="undo custSel addSld modSld">
      <pc:chgData name="Ivan Sanchez" userId="ec4f38e2334182dd" providerId="LiveId" clId="{D2F29CA5-A4A8-4DB0-84E2-D08CC7B264B7}" dt="2023-11-21T13:33:21.361" v="3995" actId="208"/>
      <pc:docMkLst>
        <pc:docMk/>
      </pc:docMkLst>
      <pc:sldChg chg="modSp mod">
        <pc:chgData name="Ivan Sanchez" userId="ec4f38e2334182dd" providerId="LiveId" clId="{D2F29CA5-A4A8-4DB0-84E2-D08CC7B264B7}" dt="2023-11-21T11:37:07.119" v="3970" actId="20577"/>
        <pc:sldMkLst>
          <pc:docMk/>
          <pc:sldMk cId="3972977874" sldId="256"/>
        </pc:sldMkLst>
        <pc:spChg chg="mod">
          <ac:chgData name="Ivan Sanchez" userId="ec4f38e2334182dd" providerId="LiveId" clId="{D2F29CA5-A4A8-4DB0-84E2-D08CC7B264B7}" dt="2023-11-21T11:37:07.119" v="3970" actId="20577"/>
          <ac:spMkLst>
            <pc:docMk/>
            <pc:sldMk cId="3972977874" sldId="256"/>
            <ac:spMk id="3" creationId="{CF65202E-6552-69D3-DF38-8AD673065B72}"/>
          </ac:spMkLst>
        </pc:spChg>
      </pc:sldChg>
      <pc:sldChg chg="addSp delSp modSp mod">
        <pc:chgData name="Ivan Sanchez" userId="ec4f38e2334182dd" providerId="LiveId" clId="{D2F29CA5-A4A8-4DB0-84E2-D08CC7B264B7}" dt="2023-11-21T13:24:52.472" v="3987" actId="20577"/>
        <pc:sldMkLst>
          <pc:docMk/>
          <pc:sldMk cId="1661104813" sldId="257"/>
        </pc:sldMkLst>
        <pc:spChg chg="mod">
          <ac:chgData name="Ivan Sanchez" userId="ec4f38e2334182dd" providerId="LiveId" clId="{D2F29CA5-A4A8-4DB0-84E2-D08CC7B264B7}" dt="2023-11-21T13:24:52.472" v="3987" actId="20577"/>
          <ac:spMkLst>
            <pc:docMk/>
            <pc:sldMk cId="1661104813" sldId="257"/>
            <ac:spMk id="2" creationId="{149400EB-EE29-A2BA-C3D0-E23B1F13DB68}"/>
          </ac:spMkLst>
        </pc:spChg>
        <pc:spChg chg="mod">
          <ac:chgData name="Ivan Sanchez" userId="ec4f38e2334182dd" providerId="LiveId" clId="{D2F29CA5-A4A8-4DB0-84E2-D08CC7B264B7}" dt="2023-11-21T13:24:41.494" v="3985" actId="20577"/>
          <ac:spMkLst>
            <pc:docMk/>
            <pc:sldMk cId="1661104813" sldId="257"/>
            <ac:spMk id="3" creationId="{A65501D4-63F2-5F87-5EE4-E4AB1D4C496D}"/>
          </ac:spMkLst>
        </pc:spChg>
        <pc:spChg chg="del">
          <ac:chgData name="Ivan Sanchez" userId="ec4f38e2334182dd" providerId="LiveId" clId="{D2F29CA5-A4A8-4DB0-84E2-D08CC7B264B7}" dt="2023-11-21T11:34:29.546" v="3907" actId="478"/>
          <ac:spMkLst>
            <pc:docMk/>
            <pc:sldMk cId="1661104813" sldId="257"/>
            <ac:spMk id="18" creationId="{6C455732-5345-5609-93F7-61088B0F31DE}"/>
          </ac:spMkLst>
        </pc:spChg>
        <pc:spChg chg="del">
          <ac:chgData name="Ivan Sanchez" userId="ec4f38e2334182dd" providerId="LiveId" clId="{D2F29CA5-A4A8-4DB0-84E2-D08CC7B264B7}" dt="2023-11-21T11:34:29.546" v="3907" actId="478"/>
          <ac:spMkLst>
            <pc:docMk/>
            <pc:sldMk cId="1661104813" sldId="257"/>
            <ac:spMk id="19" creationId="{B3535D1A-2058-1673-B747-CF751CEC3D9E}"/>
          </ac:spMkLst>
        </pc:spChg>
        <pc:spChg chg="del">
          <ac:chgData name="Ivan Sanchez" userId="ec4f38e2334182dd" providerId="LiveId" clId="{D2F29CA5-A4A8-4DB0-84E2-D08CC7B264B7}" dt="2023-11-21T11:34:29.546" v="3907" actId="478"/>
          <ac:spMkLst>
            <pc:docMk/>
            <pc:sldMk cId="1661104813" sldId="257"/>
            <ac:spMk id="20" creationId="{77B4B6FF-3541-6659-D69E-18B3EF6C1272}"/>
          </ac:spMkLst>
        </pc:spChg>
        <pc:spChg chg="add del mod">
          <ac:chgData name="Ivan Sanchez" userId="ec4f38e2334182dd" providerId="LiveId" clId="{D2F29CA5-A4A8-4DB0-84E2-D08CC7B264B7}" dt="2023-11-21T11:34:26.679" v="3906"/>
          <ac:spMkLst>
            <pc:docMk/>
            <pc:sldMk cId="1661104813" sldId="257"/>
            <ac:spMk id="21" creationId="{9A1D2394-2CB6-5D9C-81BE-1BE93A95FEE2}"/>
          </ac:spMkLst>
        </pc:spChg>
        <pc:spChg chg="add del mod">
          <ac:chgData name="Ivan Sanchez" userId="ec4f38e2334182dd" providerId="LiveId" clId="{D2F29CA5-A4A8-4DB0-84E2-D08CC7B264B7}" dt="2023-11-21T11:34:26.679" v="3906"/>
          <ac:spMkLst>
            <pc:docMk/>
            <pc:sldMk cId="1661104813" sldId="257"/>
            <ac:spMk id="22" creationId="{077905FF-EB46-1AE1-5C43-4C8855AB4723}"/>
          </ac:spMkLst>
        </pc:spChg>
        <pc:spChg chg="add del mod">
          <ac:chgData name="Ivan Sanchez" userId="ec4f38e2334182dd" providerId="LiveId" clId="{D2F29CA5-A4A8-4DB0-84E2-D08CC7B264B7}" dt="2023-11-21T11:34:26.679" v="3906"/>
          <ac:spMkLst>
            <pc:docMk/>
            <pc:sldMk cId="1661104813" sldId="257"/>
            <ac:spMk id="23" creationId="{529D1330-F0CA-C138-C481-939E531E2014}"/>
          </ac:spMkLst>
        </pc:spChg>
        <pc:spChg chg="add del mod">
          <ac:chgData name="Ivan Sanchez" userId="ec4f38e2334182dd" providerId="LiveId" clId="{D2F29CA5-A4A8-4DB0-84E2-D08CC7B264B7}" dt="2023-11-21T11:34:26.679" v="3906"/>
          <ac:spMkLst>
            <pc:docMk/>
            <pc:sldMk cId="1661104813" sldId="257"/>
            <ac:spMk id="24" creationId="{8C91BAB4-C246-5DF5-2DD8-C7A75030F2B9}"/>
          </ac:spMkLst>
        </pc:spChg>
        <pc:spChg chg="add del mod">
          <ac:chgData name="Ivan Sanchez" userId="ec4f38e2334182dd" providerId="LiveId" clId="{D2F29CA5-A4A8-4DB0-84E2-D08CC7B264B7}" dt="2023-11-21T11:34:26.679" v="3906"/>
          <ac:spMkLst>
            <pc:docMk/>
            <pc:sldMk cId="1661104813" sldId="257"/>
            <ac:spMk id="26" creationId="{DD482601-3766-EAE1-94EA-7EBBED17E757}"/>
          </ac:spMkLst>
        </pc:spChg>
        <pc:spChg chg="add del mod">
          <ac:chgData name="Ivan Sanchez" userId="ec4f38e2334182dd" providerId="LiveId" clId="{D2F29CA5-A4A8-4DB0-84E2-D08CC7B264B7}" dt="2023-11-21T11:34:26.679" v="3906"/>
          <ac:spMkLst>
            <pc:docMk/>
            <pc:sldMk cId="1661104813" sldId="257"/>
            <ac:spMk id="27" creationId="{FB2202E9-D6F6-0D9B-BC09-017E771EC6BD}"/>
          </ac:spMkLst>
        </pc:spChg>
        <pc:spChg chg="add del mod">
          <ac:chgData name="Ivan Sanchez" userId="ec4f38e2334182dd" providerId="LiveId" clId="{D2F29CA5-A4A8-4DB0-84E2-D08CC7B264B7}" dt="2023-11-21T11:34:26.679" v="3906"/>
          <ac:spMkLst>
            <pc:docMk/>
            <pc:sldMk cId="1661104813" sldId="257"/>
            <ac:spMk id="28" creationId="{47102135-D02D-8D36-EA0F-6BE5B0701B76}"/>
          </ac:spMkLst>
        </pc:spChg>
        <pc:spChg chg="add mod">
          <ac:chgData name="Ivan Sanchez" userId="ec4f38e2334182dd" providerId="LiveId" clId="{D2F29CA5-A4A8-4DB0-84E2-D08CC7B264B7}" dt="2023-11-21T11:34:29.875" v="3908"/>
          <ac:spMkLst>
            <pc:docMk/>
            <pc:sldMk cId="1661104813" sldId="257"/>
            <ac:spMk id="29" creationId="{8E0BA089-BA6D-7B4E-A448-C7A7F102E66A}"/>
          </ac:spMkLst>
        </pc:spChg>
        <pc:spChg chg="add mod">
          <ac:chgData name="Ivan Sanchez" userId="ec4f38e2334182dd" providerId="LiveId" clId="{D2F29CA5-A4A8-4DB0-84E2-D08CC7B264B7}" dt="2023-11-21T11:34:29.875" v="3908"/>
          <ac:spMkLst>
            <pc:docMk/>
            <pc:sldMk cId="1661104813" sldId="257"/>
            <ac:spMk id="30" creationId="{DB0C4352-6C98-28E5-97EC-9FC6A0C88C4A}"/>
          </ac:spMkLst>
        </pc:spChg>
        <pc:spChg chg="add mod">
          <ac:chgData name="Ivan Sanchez" userId="ec4f38e2334182dd" providerId="LiveId" clId="{D2F29CA5-A4A8-4DB0-84E2-D08CC7B264B7}" dt="2023-11-21T11:34:29.875" v="3908"/>
          <ac:spMkLst>
            <pc:docMk/>
            <pc:sldMk cId="1661104813" sldId="257"/>
            <ac:spMk id="31" creationId="{3D97959E-8070-0F03-8B11-56015D952549}"/>
          </ac:spMkLst>
        </pc:spChg>
        <pc:spChg chg="add mod">
          <ac:chgData name="Ivan Sanchez" userId="ec4f38e2334182dd" providerId="LiveId" clId="{D2F29CA5-A4A8-4DB0-84E2-D08CC7B264B7}" dt="2023-11-21T11:34:29.875" v="3908"/>
          <ac:spMkLst>
            <pc:docMk/>
            <pc:sldMk cId="1661104813" sldId="257"/>
            <ac:spMk id="32" creationId="{70B39B0A-5058-551A-37A3-044E15043CAC}"/>
          </ac:spMkLst>
        </pc:spChg>
        <pc:spChg chg="add mod">
          <ac:chgData name="Ivan Sanchez" userId="ec4f38e2334182dd" providerId="LiveId" clId="{D2F29CA5-A4A8-4DB0-84E2-D08CC7B264B7}" dt="2023-11-21T11:34:29.875" v="3908"/>
          <ac:spMkLst>
            <pc:docMk/>
            <pc:sldMk cId="1661104813" sldId="257"/>
            <ac:spMk id="34" creationId="{C64A29F4-652E-9E36-3747-94C0E4DB843F}"/>
          </ac:spMkLst>
        </pc:spChg>
        <pc:spChg chg="add mod">
          <ac:chgData name="Ivan Sanchez" userId="ec4f38e2334182dd" providerId="LiveId" clId="{D2F29CA5-A4A8-4DB0-84E2-D08CC7B264B7}" dt="2023-11-21T11:34:37.931" v="3912" actId="20577"/>
          <ac:spMkLst>
            <pc:docMk/>
            <pc:sldMk cId="1661104813" sldId="257"/>
            <ac:spMk id="35" creationId="{FE97FFAC-0871-B832-F972-B419A4593EBF}"/>
          </ac:spMkLst>
        </pc:spChg>
        <pc:spChg chg="add mod">
          <ac:chgData name="Ivan Sanchez" userId="ec4f38e2334182dd" providerId="LiveId" clId="{D2F29CA5-A4A8-4DB0-84E2-D08CC7B264B7}" dt="2023-11-21T11:34:29.875" v="3908"/>
          <ac:spMkLst>
            <pc:docMk/>
            <pc:sldMk cId="1661104813" sldId="257"/>
            <ac:spMk id="36" creationId="{EE2FF349-921F-9962-EF68-C86C64729E9C}"/>
          </ac:spMkLst>
        </pc:spChg>
        <pc:picChg chg="add del mod">
          <ac:chgData name="Ivan Sanchez" userId="ec4f38e2334182dd" providerId="LiveId" clId="{D2F29CA5-A4A8-4DB0-84E2-D08CC7B264B7}" dt="2023-11-21T11:34:26.679" v="3906"/>
          <ac:picMkLst>
            <pc:docMk/>
            <pc:sldMk cId="1661104813" sldId="257"/>
            <ac:picMk id="25" creationId="{3D31E83B-4E35-720D-50B1-93217F65DF49}"/>
          </ac:picMkLst>
        </pc:picChg>
        <pc:picChg chg="add mod">
          <ac:chgData name="Ivan Sanchez" userId="ec4f38e2334182dd" providerId="LiveId" clId="{D2F29CA5-A4A8-4DB0-84E2-D08CC7B264B7}" dt="2023-11-21T11:34:29.875" v="3908"/>
          <ac:picMkLst>
            <pc:docMk/>
            <pc:sldMk cId="1661104813" sldId="257"/>
            <ac:picMk id="33" creationId="{EC68A1F3-3DC9-20DD-1B2C-4365EA03F6B1}"/>
          </ac:picMkLst>
        </pc:picChg>
      </pc:sldChg>
      <pc:sldChg chg="addSp delSp modSp mod">
        <pc:chgData name="Ivan Sanchez" userId="ec4f38e2334182dd" providerId="LiveId" clId="{D2F29CA5-A4A8-4DB0-84E2-D08CC7B264B7}" dt="2023-11-21T11:34:44.426" v="3914"/>
        <pc:sldMkLst>
          <pc:docMk/>
          <pc:sldMk cId="1393925879" sldId="258"/>
        </pc:sldMkLst>
        <pc:spChg chg="del">
          <ac:chgData name="Ivan Sanchez" userId="ec4f38e2334182dd" providerId="LiveId" clId="{D2F29CA5-A4A8-4DB0-84E2-D08CC7B264B7}" dt="2023-11-21T11:34:44.034" v="3913" actId="478"/>
          <ac:spMkLst>
            <pc:docMk/>
            <pc:sldMk cId="1393925879" sldId="258"/>
            <ac:spMk id="16" creationId="{B5E039E0-D8BB-CF89-7D1E-358CBC74DE7F}"/>
          </ac:spMkLst>
        </pc:spChg>
        <pc:spChg chg="del">
          <ac:chgData name="Ivan Sanchez" userId="ec4f38e2334182dd" providerId="LiveId" clId="{D2F29CA5-A4A8-4DB0-84E2-D08CC7B264B7}" dt="2023-11-21T11:34:44.034" v="3913" actId="478"/>
          <ac:spMkLst>
            <pc:docMk/>
            <pc:sldMk cId="1393925879" sldId="258"/>
            <ac:spMk id="17" creationId="{30AFA022-8306-3981-4C88-9AFF7D73B42E}"/>
          </ac:spMkLst>
        </pc:spChg>
        <pc:spChg chg="del">
          <ac:chgData name="Ivan Sanchez" userId="ec4f38e2334182dd" providerId="LiveId" clId="{D2F29CA5-A4A8-4DB0-84E2-D08CC7B264B7}" dt="2023-11-21T11:34:44.034" v="3913" actId="478"/>
          <ac:spMkLst>
            <pc:docMk/>
            <pc:sldMk cId="1393925879" sldId="258"/>
            <ac:spMk id="18" creationId="{E7FF5D20-0D7B-8177-6CFF-AB837055F8D1}"/>
          </ac:spMkLst>
        </pc:spChg>
        <pc:spChg chg="add mod">
          <ac:chgData name="Ivan Sanchez" userId="ec4f38e2334182dd" providerId="LiveId" clId="{D2F29CA5-A4A8-4DB0-84E2-D08CC7B264B7}" dt="2023-11-21T11:34:44.426" v="3914"/>
          <ac:spMkLst>
            <pc:docMk/>
            <pc:sldMk cId="1393925879" sldId="258"/>
            <ac:spMk id="19" creationId="{0D94F9C8-1F53-DB97-5030-5031E3DDE5BC}"/>
          </ac:spMkLst>
        </pc:spChg>
        <pc:spChg chg="add mod">
          <ac:chgData name="Ivan Sanchez" userId="ec4f38e2334182dd" providerId="LiveId" clId="{D2F29CA5-A4A8-4DB0-84E2-D08CC7B264B7}" dt="2023-11-21T11:34:44.426" v="3914"/>
          <ac:spMkLst>
            <pc:docMk/>
            <pc:sldMk cId="1393925879" sldId="258"/>
            <ac:spMk id="20" creationId="{DA15C157-3985-02F2-7FAC-C83229C3056A}"/>
          </ac:spMkLst>
        </pc:spChg>
        <pc:spChg chg="add mod">
          <ac:chgData name="Ivan Sanchez" userId="ec4f38e2334182dd" providerId="LiveId" clId="{D2F29CA5-A4A8-4DB0-84E2-D08CC7B264B7}" dt="2023-11-21T11:34:44.426" v="3914"/>
          <ac:spMkLst>
            <pc:docMk/>
            <pc:sldMk cId="1393925879" sldId="258"/>
            <ac:spMk id="21" creationId="{57E70C58-3356-2BE7-2E33-BCADA0B22962}"/>
          </ac:spMkLst>
        </pc:spChg>
        <pc:spChg chg="add mod">
          <ac:chgData name="Ivan Sanchez" userId="ec4f38e2334182dd" providerId="LiveId" clId="{D2F29CA5-A4A8-4DB0-84E2-D08CC7B264B7}" dt="2023-11-21T11:34:44.426" v="3914"/>
          <ac:spMkLst>
            <pc:docMk/>
            <pc:sldMk cId="1393925879" sldId="258"/>
            <ac:spMk id="22" creationId="{71D1E7B8-7810-DAD8-9B1C-8E686429D3CB}"/>
          </ac:spMkLst>
        </pc:spChg>
        <pc:spChg chg="add mod">
          <ac:chgData name="Ivan Sanchez" userId="ec4f38e2334182dd" providerId="LiveId" clId="{D2F29CA5-A4A8-4DB0-84E2-D08CC7B264B7}" dt="2023-11-21T11:34:44.426" v="3914"/>
          <ac:spMkLst>
            <pc:docMk/>
            <pc:sldMk cId="1393925879" sldId="258"/>
            <ac:spMk id="24" creationId="{D96227C4-29B6-D73C-5B94-B439E1410D4E}"/>
          </ac:spMkLst>
        </pc:spChg>
        <pc:spChg chg="add mod">
          <ac:chgData name="Ivan Sanchez" userId="ec4f38e2334182dd" providerId="LiveId" clId="{D2F29CA5-A4A8-4DB0-84E2-D08CC7B264B7}" dt="2023-11-21T11:34:44.426" v="3914"/>
          <ac:spMkLst>
            <pc:docMk/>
            <pc:sldMk cId="1393925879" sldId="258"/>
            <ac:spMk id="25" creationId="{93BAA0F4-3F0A-2F76-E107-EDBBB360AB89}"/>
          </ac:spMkLst>
        </pc:spChg>
        <pc:spChg chg="add mod">
          <ac:chgData name="Ivan Sanchez" userId="ec4f38e2334182dd" providerId="LiveId" clId="{D2F29CA5-A4A8-4DB0-84E2-D08CC7B264B7}" dt="2023-11-21T11:34:44.426" v="3914"/>
          <ac:spMkLst>
            <pc:docMk/>
            <pc:sldMk cId="1393925879" sldId="258"/>
            <ac:spMk id="26" creationId="{D9DBB8A7-BF63-8A83-94FF-E0A38149A623}"/>
          </ac:spMkLst>
        </pc:spChg>
        <pc:picChg chg="add mod">
          <ac:chgData name="Ivan Sanchez" userId="ec4f38e2334182dd" providerId="LiveId" clId="{D2F29CA5-A4A8-4DB0-84E2-D08CC7B264B7}" dt="2023-11-21T11:34:44.426" v="3914"/>
          <ac:picMkLst>
            <pc:docMk/>
            <pc:sldMk cId="1393925879" sldId="258"/>
            <ac:picMk id="23" creationId="{4C7F6D31-04A2-061D-6D64-CC4E01F647DC}"/>
          </ac:picMkLst>
        </pc:picChg>
      </pc:sldChg>
      <pc:sldChg chg="addSp delSp modSp mod">
        <pc:chgData name="Ivan Sanchez" userId="ec4f38e2334182dd" providerId="LiveId" clId="{D2F29CA5-A4A8-4DB0-84E2-D08CC7B264B7}" dt="2023-11-21T11:34:48.157" v="3916"/>
        <pc:sldMkLst>
          <pc:docMk/>
          <pc:sldMk cId="1408463687" sldId="260"/>
        </pc:sldMkLst>
        <pc:spChg chg="del">
          <ac:chgData name="Ivan Sanchez" userId="ec4f38e2334182dd" providerId="LiveId" clId="{D2F29CA5-A4A8-4DB0-84E2-D08CC7B264B7}" dt="2023-11-21T11:34:47.922" v="3915" actId="478"/>
          <ac:spMkLst>
            <pc:docMk/>
            <pc:sldMk cId="1408463687" sldId="260"/>
            <ac:spMk id="17" creationId="{FE6B0808-53F2-A11B-12AE-27D148B49090}"/>
          </ac:spMkLst>
        </pc:spChg>
        <pc:spChg chg="del">
          <ac:chgData name="Ivan Sanchez" userId="ec4f38e2334182dd" providerId="LiveId" clId="{D2F29CA5-A4A8-4DB0-84E2-D08CC7B264B7}" dt="2023-11-21T11:34:47.922" v="3915" actId="478"/>
          <ac:spMkLst>
            <pc:docMk/>
            <pc:sldMk cId="1408463687" sldId="260"/>
            <ac:spMk id="18" creationId="{F8A5E12E-FED1-02AC-BCD7-8EC6902E96E9}"/>
          </ac:spMkLst>
        </pc:spChg>
        <pc:spChg chg="del">
          <ac:chgData name="Ivan Sanchez" userId="ec4f38e2334182dd" providerId="LiveId" clId="{D2F29CA5-A4A8-4DB0-84E2-D08CC7B264B7}" dt="2023-11-21T11:34:47.922" v="3915" actId="478"/>
          <ac:spMkLst>
            <pc:docMk/>
            <pc:sldMk cId="1408463687" sldId="260"/>
            <ac:spMk id="19" creationId="{B6CC3BB2-546C-A21B-3FEF-148A7CBF82CF}"/>
          </ac:spMkLst>
        </pc:spChg>
        <pc:spChg chg="add mod">
          <ac:chgData name="Ivan Sanchez" userId="ec4f38e2334182dd" providerId="LiveId" clId="{D2F29CA5-A4A8-4DB0-84E2-D08CC7B264B7}" dt="2023-11-21T11:34:48.157" v="3916"/>
          <ac:spMkLst>
            <pc:docMk/>
            <pc:sldMk cId="1408463687" sldId="260"/>
            <ac:spMk id="20" creationId="{3E293F7D-380B-4229-5F8D-5E18955A613B}"/>
          </ac:spMkLst>
        </pc:spChg>
        <pc:spChg chg="add mod">
          <ac:chgData name="Ivan Sanchez" userId="ec4f38e2334182dd" providerId="LiveId" clId="{D2F29CA5-A4A8-4DB0-84E2-D08CC7B264B7}" dt="2023-11-21T11:34:48.157" v="3916"/>
          <ac:spMkLst>
            <pc:docMk/>
            <pc:sldMk cId="1408463687" sldId="260"/>
            <ac:spMk id="21" creationId="{49D8FEDC-D9E1-40F1-7D3C-1082B0797EDD}"/>
          </ac:spMkLst>
        </pc:spChg>
        <pc:spChg chg="add mod">
          <ac:chgData name="Ivan Sanchez" userId="ec4f38e2334182dd" providerId="LiveId" clId="{D2F29CA5-A4A8-4DB0-84E2-D08CC7B264B7}" dt="2023-11-21T11:34:48.157" v="3916"/>
          <ac:spMkLst>
            <pc:docMk/>
            <pc:sldMk cId="1408463687" sldId="260"/>
            <ac:spMk id="22" creationId="{3457A7E3-DBFC-041E-12E7-289EDD6237D2}"/>
          </ac:spMkLst>
        </pc:spChg>
        <pc:spChg chg="add mod">
          <ac:chgData name="Ivan Sanchez" userId="ec4f38e2334182dd" providerId="LiveId" clId="{D2F29CA5-A4A8-4DB0-84E2-D08CC7B264B7}" dt="2023-11-21T11:34:48.157" v="3916"/>
          <ac:spMkLst>
            <pc:docMk/>
            <pc:sldMk cId="1408463687" sldId="260"/>
            <ac:spMk id="23" creationId="{015A8751-AD68-EC4A-92EA-A8358C248EBB}"/>
          </ac:spMkLst>
        </pc:spChg>
        <pc:spChg chg="add mod">
          <ac:chgData name="Ivan Sanchez" userId="ec4f38e2334182dd" providerId="LiveId" clId="{D2F29CA5-A4A8-4DB0-84E2-D08CC7B264B7}" dt="2023-11-21T11:34:48.157" v="3916"/>
          <ac:spMkLst>
            <pc:docMk/>
            <pc:sldMk cId="1408463687" sldId="260"/>
            <ac:spMk id="25" creationId="{0D6CF0B7-E688-AC73-7924-E4DC74C64F6C}"/>
          </ac:spMkLst>
        </pc:spChg>
        <pc:spChg chg="add mod">
          <ac:chgData name="Ivan Sanchez" userId="ec4f38e2334182dd" providerId="LiveId" clId="{D2F29CA5-A4A8-4DB0-84E2-D08CC7B264B7}" dt="2023-11-21T11:34:48.157" v="3916"/>
          <ac:spMkLst>
            <pc:docMk/>
            <pc:sldMk cId="1408463687" sldId="260"/>
            <ac:spMk id="26" creationId="{7F2C1407-2013-F208-A3B2-5E456BFE77D1}"/>
          </ac:spMkLst>
        </pc:spChg>
        <pc:spChg chg="add mod">
          <ac:chgData name="Ivan Sanchez" userId="ec4f38e2334182dd" providerId="LiveId" clId="{D2F29CA5-A4A8-4DB0-84E2-D08CC7B264B7}" dt="2023-11-21T11:34:48.157" v="3916"/>
          <ac:spMkLst>
            <pc:docMk/>
            <pc:sldMk cId="1408463687" sldId="260"/>
            <ac:spMk id="27" creationId="{45941EB3-5F04-A7CD-668E-AB43F19F4BBA}"/>
          </ac:spMkLst>
        </pc:spChg>
        <pc:picChg chg="add mod">
          <ac:chgData name="Ivan Sanchez" userId="ec4f38e2334182dd" providerId="LiveId" clId="{D2F29CA5-A4A8-4DB0-84E2-D08CC7B264B7}" dt="2023-11-21T11:34:48.157" v="3916"/>
          <ac:picMkLst>
            <pc:docMk/>
            <pc:sldMk cId="1408463687" sldId="260"/>
            <ac:picMk id="24" creationId="{44A6ABFE-6951-9372-07BC-A246AC7BB3C8}"/>
          </ac:picMkLst>
        </pc:picChg>
      </pc:sldChg>
      <pc:sldChg chg="addSp delSp modSp mod">
        <pc:chgData name="Ivan Sanchez" userId="ec4f38e2334182dd" providerId="LiveId" clId="{D2F29CA5-A4A8-4DB0-84E2-D08CC7B264B7}" dt="2023-11-21T13:33:21.361" v="3995" actId="208"/>
        <pc:sldMkLst>
          <pc:docMk/>
          <pc:sldMk cId="166993314" sldId="261"/>
        </pc:sldMkLst>
        <pc:spChg chg="mod">
          <ac:chgData name="Ivan Sanchez" userId="ec4f38e2334182dd" providerId="LiveId" clId="{D2F29CA5-A4A8-4DB0-84E2-D08CC7B264B7}" dt="2023-11-21T13:31:56.134" v="3990" actId="20577"/>
          <ac:spMkLst>
            <pc:docMk/>
            <pc:sldMk cId="166993314" sldId="261"/>
            <ac:spMk id="7" creationId="{1C4856F8-F0C4-950D-CFD4-E00083CA55D9}"/>
          </ac:spMkLst>
        </pc:spChg>
        <pc:spChg chg="del">
          <ac:chgData name="Ivan Sanchez" userId="ec4f38e2334182dd" providerId="LiveId" clId="{D2F29CA5-A4A8-4DB0-84E2-D08CC7B264B7}" dt="2023-11-21T11:34:52.892" v="3917" actId="478"/>
          <ac:spMkLst>
            <pc:docMk/>
            <pc:sldMk cId="166993314" sldId="261"/>
            <ac:spMk id="17" creationId="{BE91052F-F885-DE30-B524-399ACB212F89}"/>
          </ac:spMkLst>
        </pc:spChg>
        <pc:spChg chg="del">
          <ac:chgData name="Ivan Sanchez" userId="ec4f38e2334182dd" providerId="LiveId" clId="{D2F29CA5-A4A8-4DB0-84E2-D08CC7B264B7}" dt="2023-11-21T11:34:52.892" v="3917" actId="478"/>
          <ac:spMkLst>
            <pc:docMk/>
            <pc:sldMk cId="166993314" sldId="261"/>
            <ac:spMk id="18" creationId="{E9E532B9-9BD2-5F1C-F629-920879B228EA}"/>
          </ac:spMkLst>
        </pc:spChg>
        <pc:spChg chg="del">
          <ac:chgData name="Ivan Sanchez" userId="ec4f38e2334182dd" providerId="LiveId" clId="{D2F29CA5-A4A8-4DB0-84E2-D08CC7B264B7}" dt="2023-11-21T11:34:52.892" v="3917" actId="478"/>
          <ac:spMkLst>
            <pc:docMk/>
            <pc:sldMk cId="166993314" sldId="261"/>
            <ac:spMk id="19" creationId="{3D7F52F6-0650-0B0D-AA23-893F0F5A8D81}"/>
          </ac:spMkLst>
        </pc:spChg>
        <pc:spChg chg="add mod">
          <ac:chgData name="Ivan Sanchez" userId="ec4f38e2334182dd" providerId="LiveId" clId="{D2F29CA5-A4A8-4DB0-84E2-D08CC7B264B7}" dt="2023-11-21T11:34:53.098" v="3918"/>
          <ac:spMkLst>
            <pc:docMk/>
            <pc:sldMk cId="166993314" sldId="261"/>
            <ac:spMk id="20" creationId="{22CB9374-C152-2D67-3468-A2ECE78FDC3E}"/>
          </ac:spMkLst>
        </pc:spChg>
        <pc:spChg chg="add mod">
          <ac:chgData name="Ivan Sanchez" userId="ec4f38e2334182dd" providerId="LiveId" clId="{D2F29CA5-A4A8-4DB0-84E2-D08CC7B264B7}" dt="2023-11-21T11:34:53.098" v="3918"/>
          <ac:spMkLst>
            <pc:docMk/>
            <pc:sldMk cId="166993314" sldId="261"/>
            <ac:spMk id="21" creationId="{59B839B9-0D54-0AE7-F956-323CD430CB34}"/>
          </ac:spMkLst>
        </pc:spChg>
        <pc:spChg chg="add mod">
          <ac:chgData name="Ivan Sanchez" userId="ec4f38e2334182dd" providerId="LiveId" clId="{D2F29CA5-A4A8-4DB0-84E2-D08CC7B264B7}" dt="2023-11-21T11:34:53.098" v="3918"/>
          <ac:spMkLst>
            <pc:docMk/>
            <pc:sldMk cId="166993314" sldId="261"/>
            <ac:spMk id="22" creationId="{2002236B-6078-AB0E-19CF-47990D363209}"/>
          </ac:spMkLst>
        </pc:spChg>
        <pc:spChg chg="add mod">
          <ac:chgData name="Ivan Sanchez" userId="ec4f38e2334182dd" providerId="LiveId" clId="{D2F29CA5-A4A8-4DB0-84E2-D08CC7B264B7}" dt="2023-11-21T11:34:53.098" v="3918"/>
          <ac:spMkLst>
            <pc:docMk/>
            <pc:sldMk cId="166993314" sldId="261"/>
            <ac:spMk id="23" creationId="{CA7468D8-6FB3-9E7F-6BB9-E06969DFF6E7}"/>
          </ac:spMkLst>
        </pc:spChg>
        <pc:spChg chg="add mod">
          <ac:chgData name="Ivan Sanchez" userId="ec4f38e2334182dd" providerId="LiveId" clId="{D2F29CA5-A4A8-4DB0-84E2-D08CC7B264B7}" dt="2023-11-21T11:34:53.098" v="3918"/>
          <ac:spMkLst>
            <pc:docMk/>
            <pc:sldMk cId="166993314" sldId="261"/>
            <ac:spMk id="25" creationId="{17DA692B-68A3-8562-A9DA-711273F9CE9F}"/>
          </ac:spMkLst>
        </pc:spChg>
        <pc:spChg chg="add mod">
          <ac:chgData name="Ivan Sanchez" userId="ec4f38e2334182dd" providerId="LiveId" clId="{D2F29CA5-A4A8-4DB0-84E2-D08CC7B264B7}" dt="2023-11-21T11:34:53.098" v="3918"/>
          <ac:spMkLst>
            <pc:docMk/>
            <pc:sldMk cId="166993314" sldId="261"/>
            <ac:spMk id="26" creationId="{70CAA0D6-69CE-D828-03C2-B0F6E429C92A}"/>
          </ac:spMkLst>
        </pc:spChg>
        <pc:spChg chg="add mod">
          <ac:chgData name="Ivan Sanchez" userId="ec4f38e2334182dd" providerId="LiveId" clId="{D2F29CA5-A4A8-4DB0-84E2-D08CC7B264B7}" dt="2023-11-21T11:34:53.098" v="3918"/>
          <ac:spMkLst>
            <pc:docMk/>
            <pc:sldMk cId="166993314" sldId="261"/>
            <ac:spMk id="27" creationId="{D0C49EB5-6427-8D8A-F2D4-70D05FBEDA34}"/>
          </ac:spMkLst>
        </pc:spChg>
        <pc:picChg chg="mod">
          <ac:chgData name="Ivan Sanchez" userId="ec4f38e2334182dd" providerId="LiveId" clId="{D2F29CA5-A4A8-4DB0-84E2-D08CC7B264B7}" dt="2023-11-21T11:34:59.358" v="3919" actId="1076"/>
          <ac:picMkLst>
            <pc:docMk/>
            <pc:sldMk cId="166993314" sldId="261"/>
            <ac:picMk id="9" creationId="{205F3934-F527-7E55-BE36-7F0CEF0FE2BB}"/>
          </ac:picMkLst>
        </pc:picChg>
        <pc:picChg chg="add mod">
          <ac:chgData name="Ivan Sanchez" userId="ec4f38e2334182dd" providerId="LiveId" clId="{D2F29CA5-A4A8-4DB0-84E2-D08CC7B264B7}" dt="2023-11-21T11:34:53.098" v="3918"/>
          <ac:picMkLst>
            <pc:docMk/>
            <pc:sldMk cId="166993314" sldId="261"/>
            <ac:picMk id="24" creationId="{16BE8FE7-2257-9C43-98DB-D77CD7B24063}"/>
          </ac:picMkLst>
        </pc:picChg>
        <pc:cxnChg chg="add mod">
          <ac:chgData name="Ivan Sanchez" userId="ec4f38e2334182dd" providerId="LiveId" clId="{D2F29CA5-A4A8-4DB0-84E2-D08CC7B264B7}" dt="2023-11-21T13:33:21.361" v="3995" actId="208"/>
          <ac:cxnSpMkLst>
            <pc:docMk/>
            <pc:sldMk cId="166993314" sldId="261"/>
            <ac:cxnSpMk id="4" creationId="{BB8799C3-B8E6-F666-743D-2D9F75F4DF1C}"/>
          </ac:cxnSpMkLst>
        </pc:cxnChg>
      </pc:sldChg>
      <pc:sldChg chg="addSp delSp modSp">
        <pc:chgData name="Ivan Sanchez" userId="ec4f38e2334182dd" providerId="LiveId" clId="{D2F29CA5-A4A8-4DB0-84E2-D08CC7B264B7}" dt="2023-11-21T11:35:07.695" v="3921"/>
        <pc:sldMkLst>
          <pc:docMk/>
          <pc:sldMk cId="3567774769" sldId="262"/>
        </pc:sldMkLst>
        <pc:spChg chg="del">
          <ac:chgData name="Ivan Sanchez" userId="ec4f38e2334182dd" providerId="LiveId" clId="{D2F29CA5-A4A8-4DB0-84E2-D08CC7B264B7}" dt="2023-11-21T11:35:07.394" v="3920" actId="478"/>
          <ac:spMkLst>
            <pc:docMk/>
            <pc:sldMk cId="3567774769" sldId="262"/>
            <ac:spMk id="9" creationId="{6C30DBB4-11EF-1E21-8D18-3A3B4807173D}"/>
          </ac:spMkLst>
        </pc:spChg>
        <pc:spChg chg="del">
          <ac:chgData name="Ivan Sanchez" userId="ec4f38e2334182dd" providerId="LiveId" clId="{D2F29CA5-A4A8-4DB0-84E2-D08CC7B264B7}" dt="2023-11-21T11:35:07.394" v="3920" actId="478"/>
          <ac:spMkLst>
            <pc:docMk/>
            <pc:sldMk cId="3567774769" sldId="262"/>
            <ac:spMk id="19" creationId="{309049B2-89CF-20AE-7AAA-BD3A827BC64D}"/>
          </ac:spMkLst>
        </pc:spChg>
        <pc:spChg chg="del">
          <ac:chgData name="Ivan Sanchez" userId="ec4f38e2334182dd" providerId="LiveId" clId="{D2F29CA5-A4A8-4DB0-84E2-D08CC7B264B7}" dt="2023-11-21T11:35:07.394" v="3920" actId="478"/>
          <ac:spMkLst>
            <pc:docMk/>
            <pc:sldMk cId="3567774769" sldId="262"/>
            <ac:spMk id="20" creationId="{11D0C997-E7C4-6092-1C00-5422F2827508}"/>
          </ac:spMkLst>
        </pc:spChg>
        <pc:spChg chg="del">
          <ac:chgData name="Ivan Sanchez" userId="ec4f38e2334182dd" providerId="LiveId" clId="{D2F29CA5-A4A8-4DB0-84E2-D08CC7B264B7}" dt="2023-11-21T11:35:07.394" v="3920" actId="478"/>
          <ac:spMkLst>
            <pc:docMk/>
            <pc:sldMk cId="3567774769" sldId="262"/>
            <ac:spMk id="21" creationId="{DAFC5B4D-FC34-2719-F2C5-22830B61163F}"/>
          </ac:spMkLst>
        </pc:spChg>
        <pc:spChg chg="add mod">
          <ac:chgData name="Ivan Sanchez" userId="ec4f38e2334182dd" providerId="LiveId" clId="{D2F29CA5-A4A8-4DB0-84E2-D08CC7B264B7}" dt="2023-11-21T11:35:07.695" v="3921"/>
          <ac:spMkLst>
            <pc:docMk/>
            <pc:sldMk cId="3567774769" sldId="262"/>
            <ac:spMk id="22" creationId="{CEB99024-29F8-C8E2-0D3F-D1ED64C6E0E7}"/>
          </ac:spMkLst>
        </pc:spChg>
        <pc:spChg chg="add mod">
          <ac:chgData name="Ivan Sanchez" userId="ec4f38e2334182dd" providerId="LiveId" clId="{D2F29CA5-A4A8-4DB0-84E2-D08CC7B264B7}" dt="2023-11-21T11:35:07.695" v="3921"/>
          <ac:spMkLst>
            <pc:docMk/>
            <pc:sldMk cId="3567774769" sldId="262"/>
            <ac:spMk id="23" creationId="{26933FFF-8D42-D6EC-37ED-689543D4CC73}"/>
          </ac:spMkLst>
        </pc:spChg>
        <pc:spChg chg="add mod">
          <ac:chgData name="Ivan Sanchez" userId="ec4f38e2334182dd" providerId="LiveId" clId="{D2F29CA5-A4A8-4DB0-84E2-D08CC7B264B7}" dt="2023-11-21T11:35:07.695" v="3921"/>
          <ac:spMkLst>
            <pc:docMk/>
            <pc:sldMk cId="3567774769" sldId="262"/>
            <ac:spMk id="24" creationId="{D1C0E712-544C-9757-E459-6829967BBBE5}"/>
          </ac:spMkLst>
        </pc:spChg>
        <pc:spChg chg="add mod">
          <ac:chgData name="Ivan Sanchez" userId="ec4f38e2334182dd" providerId="LiveId" clId="{D2F29CA5-A4A8-4DB0-84E2-D08CC7B264B7}" dt="2023-11-21T11:35:07.695" v="3921"/>
          <ac:spMkLst>
            <pc:docMk/>
            <pc:sldMk cId="3567774769" sldId="262"/>
            <ac:spMk id="25" creationId="{7800196F-0FF7-0424-CD70-5F9C2131B75B}"/>
          </ac:spMkLst>
        </pc:spChg>
        <pc:spChg chg="add mod">
          <ac:chgData name="Ivan Sanchez" userId="ec4f38e2334182dd" providerId="LiveId" clId="{D2F29CA5-A4A8-4DB0-84E2-D08CC7B264B7}" dt="2023-11-21T11:35:07.695" v="3921"/>
          <ac:spMkLst>
            <pc:docMk/>
            <pc:sldMk cId="3567774769" sldId="262"/>
            <ac:spMk id="27" creationId="{FF130304-5608-B98C-B40C-4DC8C68732B1}"/>
          </ac:spMkLst>
        </pc:spChg>
        <pc:spChg chg="add mod">
          <ac:chgData name="Ivan Sanchez" userId="ec4f38e2334182dd" providerId="LiveId" clId="{D2F29CA5-A4A8-4DB0-84E2-D08CC7B264B7}" dt="2023-11-21T11:35:07.695" v="3921"/>
          <ac:spMkLst>
            <pc:docMk/>
            <pc:sldMk cId="3567774769" sldId="262"/>
            <ac:spMk id="28" creationId="{ABF6A3A4-5EB1-26DF-68DD-6AE56466F104}"/>
          </ac:spMkLst>
        </pc:spChg>
        <pc:spChg chg="add mod">
          <ac:chgData name="Ivan Sanchez" userId="ec4f38e2334182dd" providerId="LiveId" clId="{D2F29CA5-A4A8-4DB0-84E2-D08CC7B264B7}" dt="2023-11-21T11:35:07.695" v="3921"/>
          <ac:spMkLst>
            <pc:docMk/>
            <pc:sldMk cId="3567774769" sldId="262"/>
            <ac:spMk id="29" creationId="{EB692777-C3F9-1F92-7FE6-39363173E9A6}"/>
          </ac:spMkLst>
        </pc:spChg>
        <pc:picChg chg="add mod">
          <ac:chgData name="Ivan Sanchez" userId="ec4f38e2334182dd" providerId="LiveId" clId="{D2F29CA5-A4A8-4DB0-84E2-D08CC7B264B7}" dt="2023-11-21T11:35:07.695" v="3921"/>
          <ac:picMkLst>
            <pc:docMk/>
            <pc:sldMk cId="3567774769" sldId="262"/>
            <ac:picMk id="26" creationId="{A53D4A1C-EDBF-22EF-AA34-77E59970710D}"/>
          </ac:picMkLst>
        </pc:picChg>
        <pc:picChg chg="del">
          <ac:chgData name="Ivan Sanchez" userId="ec4f38e2334182dd" providerId="LiveId" clId="{D2F29CA5-A4A8-4DB0-84E2-D08CC7B264B7}" dt="2023-11-21T11:35:07.394" v="3920" actId="478"/>
          <ac:picMkLst>
            <pc:docMk/>
            <pc:sldMk cId="3567774769" sldId="262"/>
            <ac:picMk id="1026" creationId="{1A5FA868-B5BC-7B4B-64B1-40334FA1F50B}"/>
          </ac:picMkLst>
        </pc:picChg>
      </pc:sldChg>
      <pc:sldChg chg="addSp delSp modSp mod">
        <pc:chgData name="Ivan Sanchez" userId="ec4f38e2334182dd" providerId="LiveId" clId="{D2F29CA5-A4A8-4DB0-84E2-D08CC7B264B7}" dt="2023-11-21T11:35:17.789" v="3924" actId="1076"/>
        <pc:sldMkLst>
          <pc:docMk/>
          <pc:sldMk cId="2440437852" sldId="263"/>
        </pc:sldMkLst>
        <pc:spChg chg="del">
          <ac:chgData name="Ivan Sanchez" userId="ec4f38e2334182dd" providerId="LiveId" clId="{D2F29CA5-A4A8-4DB0-84E2-D08CC7B264B7}" dt="2023-11-21T11:35:13.674" v="3922" actId="478"/>
          <ac:spMkLst>
            <pc:docMk/>
            <pc:sldMk cId="2440437852" sldId="263"/>
            <ac:spMk id="14" creationId="{9E1B0A54-9CED-02A2-C960-2AB32AE63CB8}"/>
          </ac:spMkLst>
        </pc:spChg>
        <pc:spChg chg="del">
          <ac:chgData name="Ivan Sanchez" userId="ec4f38e2334182dd" providerId="LiveId" clId="{D2F29CA5-A4A8-4DB0-84E2-D08CC7B264B7}" dt="2023-11-21T11:35:13.674" v="3922" actId="478"/>
          <ac:spMkLst>
            <pc:docMk/>
            <pc:sldMk cId="2440437852" sldId="263"/>
            <ac:spMk id="15" creationId="{D9B66D5C-7EC3-0EC1-2001-08C2D51DD725}"/>
          </ac:spMkLst>
        </pc:spChg>
        <pc:spChg chg="del">
          <ac:chgData name="Ivan Sanchez" userId="ec4f38e2334182dd" providerId="LiveId" clId="{D2F29CA5-A4A8-4DB0-84E2-D08CC7B264B7}" dt="2023-11-21T11:35:13.674" v="3922" actId="478"/>
          <ac:spMkLst>
            <pc:docMk/>
            <pc:sldMk cId="2440437852" sldId="263"/>
            <ac:spMk id="16" creationId="{16E0542D-3D9C-12B3-30BA-F22F0A00CEE3}"/>
          </ac:spMkLst>
        </pc:spChg>
        <pc:spChg chg="add mod">
          <ac:chgData name="Ivan Sanchez" userId="ec4f38e2334182dd" providerId="LiveId" clId="{D2F29CA5-A4A8-4DB0-84E2-D08CC7B264B7}" dt="2023-11-21T11:35:13.938" v="3923"/>
          <ac:spMkLst>
            <pc:docMk/>
            <pc:sldMk cId="2440437852" sldId="263"/>
            <ac:spMk id="17" creationId="{3CD30828-3672-7ED9-6114-AC9DE6109D16}"/>
          </ac:spMkLst>
        </pc:spChg>
        <pc:spChg chg="add mod">
          <ac:chgData name="Ivan Sanchez" userId="ec4f38e2334182dd" providerId="LiveId" clId="{D2F29CA5-A4A8-4DB0-84E2-D08CC7B264B7}" dt="2023-11-21T11:35:13.938" v="3923"/>
          <ac:spMkLst>
            <pc:docMk/>
            <pc:sldMk cId="2440437852" sldId="263"/>
            <ac:spMk id="18" creationId="{BD7AD03C-188A-BB09-B2CE-9E52E4D985D7}"/>
          </ac:spMkLst>
        </pc:spChg>
        <pc:spChg chg="add mod">
          <ac:chgData name="Ivan Sanchez" userId="ec4f38e2334182dd" providerId="LiveId" clId="{D2F29CA5-A4A8-4DB0-84E2-D08CC7B264B7}" dt="2023-11-21T11:35:13.938" v="3923"/>
          <ac:spMkLst>
            <pc:docMk/>
            <pc:sldMk cId="2440437852" sldId="263"/>
            <ac:spMk id="19" creationId="{02331C57-5069-EDB1-2659-09CAEFBC8DDA}"/>
          </ac:spMkLst>
        </pc:spChg>
        <pc:spChg chg="add mod">
          <ac:chgData name="Ivan Sanchez" userId="ec4f38e2334182dd" providerId="LiveId" clId="{D2F29CA5-A4A8-4DB0-84E2-D08CC7B264B7}" dt="2023-11-21T11:35:13.938" v="3923"/>
          <ac:spMkLst>
            <pc:docMk/>
            <pc:sldMk cId="2440437852" sldId="263"/>
            <ac:spMk id="20" creationId="{995FB689-6F1E-2382-6403-9728261B16D1}"/>
          </ac:spMkLst>
        </pc:spChg>
        <pc:spChg chg="add mod">
          <ac:chgData name="Ivan Sanchez" userId="ec4f38e2334182dd" providerId="LiveId" clId="{D2F29CA5-A4A8-4DB0-84E2-D08CC7B264B7}" dt="2023-11-21T11:35:13.938" v="3923"/>
          <ac:spMkLst>
            <pc:docMk/>
            <pc:sldMk cId="2440437852" sldId="263"/>
            <ac:spMk id="22" creationId="{53B3C290-6EDE-8F2B-3C6C-76CFF46FB4D1}"/>
          </ac:spMkLst>
        </pc:spChg>
        <pc:spChg chg="add mod">
          <ac:chgData name="Ivan Sanchez" userId="ec4f38e2334182dd" providerId="LiveId" clId="{D2F29CA5-A4A8-4DB0-84E2-D08CC7B264B7}" dt="2023-11-21T11:35:13.938" v="3923"/>
          <ac:spMkLst>
            <pc:docMk/>
            <pc:sldMk cId="2440437852" sldId="263"/>
            <ac:spMk id="23" creationId="{D4DFA07D-BD52-CF99-0284-1FFC0354FC41}"/>
          </ac:spMkLst>
        </pc:spChg>
        <pc:spChg chg="add mod">
          <ac:chgData name="Ivan Sanchez" userId="ec4f38e2334182dd" providerId="LiveId" clId="{D2F29CA5-A4A8-4DB0-84E2-D08CC7B264B7}" dt="2023-11-21T11:35:13.938" v="3923"/>
          <ac:spMkLst>
            <pc:docMk/>
            <pc:sldMk cId="2440437852" sldId="263"/>
            <ac:spMk id="24" creationId="{5D5AA0AA-9136-5D9A-F0C8-078C216CD94B}"/>
          </ac:spMkLst>
        </pc:spChg>
        <pc:picChg chg="mod">
          <ac:chgData name="Ivan Sanchez" userId="ec4f38e2334182dd" providerId="LiveId" clId="{D2F29CA5-A4A8-4DB0-84E2-D08CC7B264B7}" dt="2023-11-21T11:35:17.789" v="3924" actId="1076"/>
          <ac:picMkLst>
            <pc:docMk/>
            <pc:sldMk cId="2440437852" sldId="263"/>
            <ac:picMk id="6" creationId="{AD3364B1-FA91-35EE-A59C-27B7691898E4}"/>
          </ac:picMkLst>
        </pc:picChg>
        <pc:picChg chg="add mod">
          <ac:chgData name="Ivan Sanchez" userId="ec4f38e2334182dd" providerId="LiveId" clId="{D2F29CA5-A4A8-4DB0-84E2-D08CC7B264B7}" dt="2023-11-21T11:35:13.938" v="3923"/>
          <ac:picMkLst>
            <pc:docMk/>
            <pc:sldMk cId="2440437852" sldId="263"/>
            <ac:picMk id="21" creationId="{289E0394-083E-FB29-C308-7B6184F16FBD}"/>
          </ac:picMkLst>
        </pc:picChg>
      </pc:sldChg>
      <pc:sldChg chg="addSp delSp modSp">
        <pc:chgData name="Ivan Sanchez" userId="ec4f38e2334182dd" providerId="LiveId" clId="{D2F29CA5-A4A8-4DB0-84E2-D08CC7B264B7}" dt="2023-11-21T11:35:21.973" v="3926"/>
        <pc:sldMkLst>
          <pc:docMk/>
          <pc:sldMk cId="1399208738" sldId="264"/>
        </pc:sldMkLst>
        <pc:spChg chg="del">
          <ac:chgData name="Ivan Sanchez" userId="ec4f38e2334182dd" providerId="LiveId" clId="{D2F29CA5-A4A8-4DB0-84E2-D08CC7B264B7}" dt="2023-11-21T11:35:21.467" v="3925" actId="478"/>
          <ac:spMkLst>
            <pc:docMk/>
            <pc:sldMk cId="1399208738" sldId="264"/>
            <ac:spMk id="16" creationId="{BEEEAC76-3CD5-467E-D661-B959312878A3}"/>
          </ac:spMkLst>
        </pc:spChg>
        <pc:spChg chg="del">
          <ac:chgData name="Ivan Sanchez" userId="ec4f38e2334182dd" providerId="LiveId" clId="{D2F29CA5-A4A8-4DB0-84E2-D08CC7B264B7}" dt="2023-11-21T11:35:21.467" v="3925" actId="478"/>
          <ac:spMkLst>
            <pc:docMk/>
            <pc:sldMk cId="1399208738" sldId="264"/>
            <ac:spMk id="17" creationId="{3FC3D085-B5E8-7306-6BDA-C9BC59B3C92D}"/>
          </ac:spMkLst>
        </pc:spChg>
        <pc:spChg chg="del">
          <ac:chgData name="Ivan Sanchez" userId="ec4f38e2334182dd" providerId="LiveId" clId="{D2F29CA5-A4A8-4DB0-84E2-D08CC7B264B7}" dt="2023-11-21T11:35:21.467" v="3925" actId="478"/>
          <ac:spMkLst>
            <pc:docMk/>
            <pc:sldMk cId="1399208738" sldId="264"/>
            <ac:spMk id="18" creationId="{86AE082A-B3CB-3F47-2A7D-F30335726F64}"/>
          </ac:spMkLst>
        </pc:spChg>
        <pc:spChg chg="del">
          <ac:chgData name="Ivan Sanchez" userId="ec4f38e2334182dd" providerId="LiveId" clId="{D2F29CA5-A4A8-4DB0-84E2-D08CC7B264B7}" dt="2023-11-21T11:35:21.467" v="3925" actId="478"/>
          <ac:spMkLst>
            <pc:docMk/>
            <pc:sldMk cId="1399208738" sldId="264"/>
            <ac:spMk id="19" creationId="{8C460274-C012-D812-3361-70A827F3808F}"/>
          </ac:spMkLst>
        </pc:spChg>
        <pc:spChg chg="del">
          <ac:chgData name="Ivan Sanchez" userId="ec4f38e2334182dd" providerId="LiveId" clId="{D2F29CA5-A4A8-4DB0-84E2-D08CC7B264B7}" dt="2023-11-21T11:35:21.467" v="3925" actId="478"/>
          <ac:spMkLst>
            <pc:docMk/>
            <pc:sldMk cId="1399208738" sldId="264"/>
            <ac:spMk id="21" creationId="{863C7295-F6D4-B031-EE72-F6B14ACD99DC}"/>
          </ac:spMkLst>
        </pc:spChg>
        <pc:spChg chg="del">
          <ac:chgData name="Ivan Sanchez" userId="ec4f38e2334182dd" providerId="LiveId" clId="{D2F29CA5-A4A8-4DB0-84E2-D08CC7B264B7}" dt="2023-11-21T11:35:21.467" v="3925" actId="478"/>
          <ac:spMkLst>
            <pc:docMk/>
            <pc:sldMk cId="1399208738" sldId="264"/>
            <ac:spMk id="22" creationId="{0427B8D3-ED3F-BE44-FF74-A8E1AB2C5573}"/>
          </ac:spMkLst>
        </pc:spChg>
        <pc:spChg chg="del">
          <ac:chgData name="Ivan Sanchez" userId="ec4f38e2334182dd" providerId="LiveId" clId="{D2F29CA5-A4A8-4DB0-84E2-D08CC7B264B7}" dt="2023-11-21T11:35:21.467" v="3925" actId="478"/>
          <ac:spMkLst>
            <pc:docMk/>
            <pc:sldMk cId="1399208738" sldId="264"/>
            <ac:spMk id="23" creationId="{2D40D97C-6C89-D3E0-7BC0-53E5A8F294C9}"/>
          </ac:spMkLst>
        </pc:spChg>
        <pc:spChg chg="add mod">
          <ac:chgData name="Ivan Sanchez" userId="ec4f38e2334182dd" providerId="LiveId" clId="{D2F29CA5-A4A8-4DB0-84E2-D08CC7B264B7}" dt="2023-11-21T11:35:21.973" v="3926"/>
          <ac:spMkLst>
            <pc:docMk/>
            <pc:sldMk cId="1399208738" sldId="264"/>
            <ac:spMk id="24" creationId="{93DC97E9-839D-D35A-8859-AEE21D6B5D28}"/>
          </ac:spMkLst>
        </pc:spChg>
        <pc:spChg chg="add mod">
          <ac:chgData name="Ivan Sanchez" userId="ec4f38e2334182dd" providerId="LiveId" clId="{D2F29CA5-A4A8-4DB0-84E2-D08CC7B264B7}" dt="2023-11-21T11:35:21.973" v="3926"/>
          <ac:spMkLst>
            <pc:docMk/>
            <pc:sldMk cId="1399208738" sldId="264"/>
            <ac:spMk id="25" creationId="{378E9F7F-ED82-799D-DAC8-3956DD059CEE}"/>
          </ac:spMkLst>
        </pc:spChg>
        <pc:spChg chg="add mod">
          <ac:chgData name="Ivan Sanchez" userId="ec4f38e2334182dd" providerId="LiveId" clId="{D2F29CA5-A4A8-4DB0-84E2-D08CC7B264B7}" dt="2023-11-21T11:35:21.973" v="3926"/>
          <ac:spMkLst>
            <pc:docMk/>
            <pc:sldMk cId="1399208738" sldId="264"/>
            <ac:spMk id="26" creationId="{B8BA0A5E-C2ED-A69F-6448-988C8D7DA434}"/>
          </ac:spMkLst>
        </pc:spChg>
        <pc:spChg chg="add mod">
          <ac:chgData name="Ivan Sanchez" userId="ec4f38e2334182dd" providerId="LiveId" clId="{D2F29CA5-A4A8-4DB0-84E2-D08CC7B264B7}" dt="2023-11-21T11:35:21.973" v="3926"/>
          <ac:spMkLst>
            <pc:docMk/>
            <pc:sldMk cId="1399208738" sldId="264"/>
            <ac:spMk id="27" creationId="{871BFAB4-9958-AF43-BE77-82394B17FCC4}"/>
          </ac:spMkLst>
        </pc:spChg>
        <pc:spChg chg="add mod">
          <ac:chgData name="Ivan Sanchez" userId="ec4f38e2334182dd" providerId="LiveId" clId="{D2F29CA5-A4A8-4DB0-84E2-D08CC7B264B7}" dt="2023-11-21T11:35:21.973" v="3926"/>
          <ac:spMkLst>
            <pc:docMk/>
            <pc:sldMk cId="1399208738" sldId="264"/>
            <ac:spMk id="29" creationId="{1CA3CDCC-0647-C615-2EA0-77B92E33FC6B}"/>
          </ac:spMkLst>
        </pc:spChg>
        <pc:spChg chg="add mod">
          <ac:chgData name="Ivan Sanchez" userId="ec4f38e2334182dd" providerId="LiveId" clId="{D2F29CA5-A4A8-4DB0-84E2-D08CC7B264B7}" dt="2023-11-21T11:35:21.973" v="3926"/>
          <ac:spMkLst>
            <pc:docMk/>
            <pc:sldMk cId="1399208738" sldId="264"/>
            <ac:spMk id="30" creationId="{49F61D75-32D9-B916-542D-79F5BA1A41B0}"/>
          </ac:spMkLst>
        </pc:spChg>
        <pc:spChg chg="add mod">
          <ac:chgData name="Ivan Sanchez" userId="ec4f38e2334182dd" providerId="LiveId" clId="{D2F29CA5-A4A8-4DB0-84E2-D08CC7B264B7}" dt="2023-11-21T11:35:21.973" v="3926"/>
          <ac:spMkLst>
            <pc:docMk/>
            <pc:sldMk cId="1399208738" sldId="264"/>
            <ac:spMk id="31" creationId="{9D8F6374-AD6A-63FC-A769-0C6E971B3212}"/>
          </ac:spMkLst>
        </pc:spChg>
        <pc:picChg chg="del">
          <ac:chgData name="Ivan Sanchez" userId="ec4f38e2334182dd" providerId="LiveId" clId="{D2F29CA5-A4A8-4DB0-84E2-D08CC7B264B7}" dt="2023-11-21T11:35:21.467" v="3925" actId="478"/>
          <ac:picMkLst>
            <pc:docMk/>
            <pc:sldMk cId="1399208738" sldId="264"/>
            <ac:picMk id="20" creationId="{0B6FB73B-5128-0C30-EDAD-AA1AC9CA05BA}"/>
          </ac:picMkLst>
        </pc:picChg>
        <pc:picChg chg="add mod">
          <ac:chgData name="Ivan Sanchez" userId="ec4f38e2334182dd" providerId="LiveId" clId="{D2F29CA5-A4A8-4DB0-84E2-D08CC7B264B7}" dt="2023-11-21T11:35:21.973" v="3926"/>
          <ac:picMkLst>
            <pc:docMk/>
            <pc:sldMk cId="1399208738" sldId="264"/>
            <ac:picMk id="28" creationId="{D7DDE832-FF03-6337-39F5-C66B506C7C30}"/>
          </ac:picMkLst>
        </pc:picChg>
      </pc:sldChg>
      <pc:sldChg chg="addSp modSp">
        <pc:chgData name="Ivan Sanchez" userId="ec4f38e2334182dd" providerId="LiveId" clId="{D2F29CA5-A4A8-4DB0-84E2-D08CC7B264B7}" dt="2023-11-21T11:35:24.459" v="3927"/>
        <pc:sldMkLst>
          <pc:docMk/>
          <pc:sldMk cId="3396523116" sldId="265"/>
        </pc:sldMkLst>
        <pc:spChg chg="add mod">
          <ac:chgData name="Ivan Sanchez" userId="ec4f38e2334182dd" providerId="LiveId" clId="{D2F29CA5-A4A8-4DB0-84E2-D08CC7B264B7}" dt="2023-11-21T11:35:24.459" v="3927"/>
          <ac:spMkLst>
            <pc:docMk/>
            <pc:sldMk cId="3396523116" sldId="265"/>
            <ac:spMk id="25" creationId="{895C908E-ADAB-FB1C-8BBA-C49F9A84ACA7}"/>
          </ac:spMkLst>
        </pc:spChg>
        <pc:spChg chg="add mod">
          <ac:chgData name="Ivan Sanchez" userId="ec4f38e2334182dd" providerId="LiveId" clId="{D2F29CA5-A4A8-4DB0-84E2-D08CC7B264B7}" dt="2023-11-21T11:35:24.459" v="3927"/>
          <ac:spMkLst>
            <pc:docMk/>
            <pc:sldMk cId="3396523116" sldId="265"/>
            <ac:spMk id="26" creationId="{53BA16CA-397E-1A65-9E87-21648A37DC53}"/>
          </ac:spMkLst>
        </pc:spChg>
        <pc:spChg chg="add mod">
          <ac:chgData name="Ivan Sanchez" userId="ec4f38e2334182dd" providerId="LiveId" clId="{D2F29CA5-A4A8-4DB0-84E2-D08CC7B264B7}" dt="2023-11-21T11:35:24.459" v="3927"/>
          <ac:spMkLst>
            <pc:docMk/>
            <pc:sldMk cId="3396523116" sldId="265"/>
            <ac:spMk id="27" creationId="{AC561A81-8AC7-F7A5-8E2B-52007B9F1225}"/>
          </ac:spMkLst>
        </pc:spChg>
        <pc:spChg chg="add mod">
          <ac:chgData name="Ivan Sanchez" userId="ec4f38e2334182dd" providerId="LiveId" clId="{D2F29CA5-A4A8-4DB0-84E2-D08CC7B264B7}" dt="2023-11-21T11:35:24.459" v="3927"/>
          <ac:spMkLst>
            <pc:docMk/>
            <pc:sldMk cId="3396523116" sldId="265"/>
            <ac:spMk id="28" creationId="{FD0832FE-2815-D036-FDAF-E6CBE9989CBD}"/>
          </ac:spMkLst>
        </pc:spChg>
        <pc:spChg chg="add mod">
          <ac:chgData name="Ivan Sanchez" userId="ec4f38e2334182dd" providerId="LiveId" clId="{D2F29CA5-A4A8-4DB0-84E2-D08CC7B264B7}" dt="2023-11-21T11:35:24.459" v="3927"/>
          <ac:spMkLst>
            <pc:docMk/>
            <pc:sldMk cId="3396523116" sldId="265"/>
            <ac:spMk id="30" creationId="{B6137584-239F-B486-B3FB-A015F8D475C3}"/>
          </ac:spMkLst>
        </pc:spChg>
        <pc:spChg chg="add mod">
          <ac:chgData name="Ivan Sanchez" userId="ec4f38e2334182dd" providerId="LiveId" clId="{D2F29CA5-A4A8-4DB0-84E2-D08CC7B264B7}" dt="2023-11-21T11:35:24.459" v="3927"/>
          <ac:spMkLst>
            <pc:docMk/>
            <pc:sldMk cId="3396523116" sldId="265"/>
            <ac:spMk id="31" creationId="{B1E7F138-7635-CE19-7F69-BFBD79FBBF42}"/>
          </ac:spMkLst>
        </pc:spChg>
        <pc:spChg chg="add mod">
          <ac:chgData name="Ivan Sanchez" userId="ec4f38e2334182dd" providerId="LiveId" clId="{D2F29CA5-A4A8-4DB0-84E2-D08CC7B264B7}" dt="2023-11-21T11:35:24.459" v="3927"/>
          <ac:spMkLst>
            <pc:docMk/>
            <pc:sldMk cId="3396523116" sldId="265"/>
            <ac:spMk id="32" creationId="{80F00D73-954C-4B8A-5CD3-BBA4476E053E}"/>
          </ac:spMkLst>
        </pc:spChg>
        <pc:picChg chg="add mod">
          <ac:chgData name="Ivan Sanchez" userId="ec4f38e2334182dd" providerId="LiveId" clId="{D2F29CA5-A4A8-4DB0-84E2-D08CC7B264B7}" dt="2023-11-21T11:35:24.459" v="3927"/>
          <ac:picMkLst>
            <pc:docMk/>
            <pc:sldMk cId="3396523116" sldId="265"/>
            <ac:picMk id="29" creationId="{D031B638-92A8-FB3D-35D4-0A94D98CC07D}"/>
          </ac:picMkLst>
        </pc:picChg>
      </pc:sldChg>
      <pc:sldChg chg="addSp modSp">
        <pc:chgData name="Ivan Sanchez" userId="ec4f38e2334182dd" providerId="LiveId" clId="{D2F29CA5-A4A8-4DB0-84E2-D08CC7B264B7}" dt="2023-11-21T11:35:25.976" v="3928"/>
        <pc:sldMkLst>
          <pc:docMk/>
          <pc:sldMk cId="1345458267" sldId="266"/>
        </pc:sldMkLst>
        <pc:spChg chg="add mod">
          <ac:chgData name="Ivan Sanchez" userId="ec4f38e2334182dd" providerId="LiveId" clId="{D2F29CA5-A4A8-4DB0-84E2-D08CC7B264B7}" dt="2023-11-21T11:35:25.976" v="3928"/>
          <ac:spMkLst>
            <pc:docMk/>
            <pc:sldMk cId="1345458267" sldId="266"/>
            <ac:spMk id="25" creationId="{0C7487BB-B328-9672-92E3-92DD83DBBCFF}"/>
          </ac:spMkLst>
        </pc:spChg>
        <pc:spChg chg="add mod">
          <ac:chgData name="Ivan Sanchez" userId="ec4f38e2334182dd" providerId="LiveId" clId="{D2F29CA5-A4A8-4DB0-84E2-D08CC7B264B7}" dt="2023-11-21T11:35:25.976" v="3928"/>
          <ac:spMkLst>
            <pc:docMk/>
            <pc:sldMk cId="1345458267" sldId="266"/>
            <ac:spMk id="26" creationId="{D6A19D71-49A2-9E80-4ED3-92D11A67569A}"/>
          </ac:spMkLst>
        </pc:spChg>
        <pc:spChg chg="add mod">
          <ac:chgData name="Ivan Sanchez" userId="ec4f38e2334182dd" providerId="LiveId" clId="{D2F29CA5-A4A8-4DB0-84E2-D08CC7B264B7}" dt="2023-11-21T11:35:25.976" v="3928"/>
          <ac:spMkLst>
            <pc:docMk/>
            <pc:sldMk cId="1345458267" sldId="266"/>
            <ac:spMk id="27" creationId="{94FD0038-EB88-914F-0E0D-7E776BED38C7}"/>
          </ac:spMkLst>
        </pc:spChg>
        <pc:spChg chg="add mod">
          <ac:chgData name="Ivan Sanchez" userId="ec4f38e2334182dd" providerId="LiveId" clId="{D2F29CA5-A4A8-4DB0-84E2-D08CC7B264B7}" dt="2023-11-21T11:35:25.976" v="3928"/>
          <ac:spMkLst>
            <pc:docMk/>
            <pc:sldMk cId="1345458267" sldId="266"/>
            <ac:spMk id="28" creationId="{337C99DB-735B-7B8D-2514-91533470036D}"/>
          </ac:spMkLst>
        </pc:spChg>
        <pc:spChg chg="add mod">
          <ac:chgData name="Ivan Sanchez" userId="ec4f38e2334182dd" providerId="LiveId" clId="{D2F29CA5-A4A8-4DB0-84E2-D08CC7B264B7}" dt="2023-11-21T11:35:25.976" v="3928"/>
          <ac:spMkLst>
            <pc:docMk/>
            <pc:sldMk cId="1345458267" sldId="266"/>
            <ac:spMk id="30" creationId="{D9EC8136-0536-0CB6-6E57-67C3A964B551}"/>
          </ac:spMkLst>
        </pc:spChg>
        <pc:spChg chg="add mod">
          <ac:chgData name="Ivan Sanchez" userId="ec4f38e2334182dd" providerId="LiveId" clId="{D2F29CA5-A4A8-4DB0-84E2-D08CC7B264B7}" dt="2023-11-21T11:35:25.976" v="3928"/>
          <ac:spMkLst>
            <pc:docMk/>
            <pc:sldMk cId="1345458267" sldId="266"/>
            <ac:spMk id="31" creationId="{C0A3C092-5570-6D25-3D77-B0C2856BA83D}"/>
          </ac:spMkLst>
        </pc:spChg>
        <pc:spChg chg="add mod">
          <ac:chgData name="Ivan Sanchez" userId="ec4f38e2334182dd" providerId="LiveId" clId="{D2F29CA5-A4A8-4DB0-84E2-D08CC7B264B7}" dt="2023-11-21T11:35:25.976" v="3928"/>
          <ac:spMkLst>
            <pc:docMk/>
            <pc:sldMk cId="1345458267" sldId="266"/>
            <ac:spMk id="32" creationId="{B1688368-012D-03C8-2C59-C9BACFEF5276}"/>
          </ac:spMkLst>
        </pc:spChg>
        <pc:picChg chg="add mod">
          <ac:chgData name="Ivan Sanchez" userId="ec4f38e2334182dd" providerId="LiveId" clId="{D2F29CA5-A4A8-4DB0-84E2-D08CC7B264B7}" dt="2023-11-21T11:35:25.976" v="3928"/>
          <ac:picMkLst>
            <pc:docMk/>
            <pc:sldMk cId="1345458267" sldId="266"/>
            <ac:picMk id="29" creationId="{A76281E6-FBAB-7D6E-FF33-1395BEACEA35}"/>
          </ac:picMkLst>
        </pc:picChg>
      </pc:sldChg>
      <pc:sldChg chg="addSp modSp">
        <pc:chgData name="Ivan Sanchez" userId="ec4f38e2334182dd" providerId="LiveId" clId="{D2F29CA5-A4A8-4DB0-84E2-D08CC7B264B7}" dt="2023-11-21T11:35:27.789" v="3929"/>
        <pc:sldMkLst>
          <pc:docMk/>
          <pc:sldMk cId="2992597298" sldId="267"/>
        </pc:sldMkLst>
        <pc:spChg chg="add mod">
          <ac:chgData name="Ivan Sanchez" userId="ec4f38e2334182dd" providerId="LiveId" clId="{D2F29CA5-A4A8-4DB0-84E2-D08CC7B264B7}" dt="2023-11-21T11:35:27.789" v="3929"/>
          <ac:spMkLst>
            <pc:docMk/>
            <pc:sldMk cId="2992597298" sldId="267"/>
            <ac:spMk id="30" creationId="{69198546-6817-7D06-6FC2-DBF1F1D21204}"/>
          </ac:spMkLst>
        </pc:spChg>
        <pc:spChg chg="add mod">
          <ac:chgData name="Ivan Sanchez" userId="ec4f38e2334182dd" providerId="LiveId" clId="{D2F29CA5-A4A8-4DB0-84E2-D08CC7B264B7}" dt="2023-11-21T11:35:27.789" v="3929"/>
          <ac:spMkLst>
            <pc:docMk/>
            <pc:sldMk cId="2992597298" sldId="267"/>
            <ac:spMk id="31" creationId="{CD027DCF-1BB2-78C3-D3FB-F6BE7445778C}"/>
          </ac:spMkLst>
        </pc:spChg>
        <pc:spChg chg="add mod">
          <ac:chgData name="Ivan Sanchez" userId="ec4f38e2334182dd" providerId="LiveId" clId="{D2F29CA5-A4A8-4DB0-84E2-D08CC7B264B7}" dt="2023-11-21T11:35:27.789" v="3929"/>
          <ac:spMkLst>
            <pc:docMk/>
            <pc:sldMk cId="2992597298" sldId="267"/>
            <ac:spMk id="32" creationId="{31A768C1-6539-CF89-2DF3-F1793A19356A}"/>
          </ac:spMkLst>
        </pc:spChg>
        <pc:spChg chg="add mod">
          <ac:chgData name="Ivan Sanchez" userId="ec4f38e2334182dd" providerId="LiveId" clId="{D2F29CA5-A4A8-4DB0-84E2-D08CC7B264B7}" dt="2023-11-21T11:35:27.789" v="3929"/>
          <ac:spMkLst>
            <pc:docMk/>
            <pc:sldMk cId="2992597298" sldId="267"/>
            <ac:spMk id="33" creationId="{808D4282-FF2A-311B-DC96-7D85DA4F689D}"/>
          </ac:spMkLst>
        </pc:spChg>
        <pc:spChg chg="add mod">
          <ac:chgData name="Ivan Sanchez" userId="ec4f38e2334182dd" providerId="LiveId" clId="{D2F29CA5-A4A8-4DB0-84E2-D08CC7B264B7}" dt="2023-11-21T11:35:27.789" v="3929"/>
          <ac:spMkLst>
            <pc:docMk/>
            <pc:sldMk cId="2992597298" sldId="267"/>
            <ac:spMk id="35" creationId="{0F05772D-EFE4-DD78-2CC8-354E6453686E}"/>
          </ac:spMkLst>
        </pc:spChg>
        <pc:spChg chg="add mod">
          <ac:chgData name="Ivan Sanchez" userId="ec4f38e2334182dd" providerId="LiveId" clId="{D2F29CA5-A4A8-4DB0-84E2-D08CC7B264B7}" dt="2023-11-21T11:35:27.789" v="3929"/>
          <ac:spMkLst>
            <pc:docMk/>
            <pc:sldMk cId="2992597298" sldId="267"/>
            <ac:spMk id="36" creationId="{715AB5AC-2A34-D910-0E8C-694780379C03}"/>
          </ac:spMkLst>
        </pc:spChg>
        <pc:spChg chg="add mod">
          <ac:chgData name="Ivan Sanchez" userId="ec4f38e2334182dd" providerId="LiveId" clId="{D2F29CA5-A4A8-4DB0-84E2-D08CC7B264B7}" dt="2023-11-21T11:35:27.789" v="3929"/>
          <ac:spMkLst>
            <pc:docMk/>
            <pc:sldMk cId="2992597298" sldId="267"/>
            <ac:spMk id="37" creationId="{FAE18AC3-EA9C-3706-2F77-44A8D36F7845}"/>
          </ac:spMkLst>
        </pc:spChg>
        <pc:picChg chg="add mod">
          <ac:chgData name="Ivan Sanchez" userId="ec4f38e2334182dd" providerId="LiveId" clId="{D2F29CA5-A4A8-4DB0-84E2-D08CC7B264B7}" dt="2023-11-21T11:35:27.789" v="3929"/>
          <ac:picMkLst>
            <pc:docMk/>
            <pc:sldMk cId="2992597298" sldId="267"/>
            <ac:picMk id="34" creationId="{8F4BEB37-3A7E-09E7-12B2-3FC11310F5C8}"/>
          </ac:picMkLst>
        </pc:picChg>
      </pc:sldChg>
      <pc:sldChg chg="addSp delSp modSp mod">
        <pc:chgData name="Ivan Sanchez" userId="ec4f38e2334182dd" providerId="LiveId" clId="{D2F29CA5-A4A8-4DB0-84E2-D08CC7B264B7}" dt="2023-11-21T11:35:37.542" v="3932" actId="732"/>
        <pc:sldMkLst>
          <pc:docMk/>
          <pc:sldMk cId="248798495" sldId="268"/>
        </pc:sldMkLst>
        <pc:spChg chg="del">
          <ac:chgData name="Ivan Sanchez" userId="ec4f38e2334182dd" providerId="LiveId" clId="{D2F29CA5-A4A8-4DB0-84E2-D08CC7B264B7}" dt="2023-11-21T11:35:31.424" v="3930" actId="478"/>
          <ac:spMkLst>
            <pc:docMk/>
            <pc:sldMk cId="248798495" sldId="268"/>
            <ac:spMk id="15" creationId="{552A7F7A-83FD-0BB7-56DB-EA84B4B067D0}"/>
          </ac:spMkLst>
        </pc:spChg>
        <pc:spChg chg="del">
          <ac:chgData name="Ivan Sanchez" userId="ec4f38e2334182dd" providerId="LiveId" clId="{D2F29CA5-A4A8-4DB0-84E2-D08CC7B264B7}" dt="2023-11-21T11:35:31.424" v="3930" actId="478"/>
          <ac:spMkLst>
            <pc:docMk/>
            <pc:sldMk cId="248798495" sldId="268"/>
            <ac:spMk id="16" creationId="{E2E82A10-0EFE-41B4-8D58-82890CBDE844}"/>
          </ac:spMkLst>
        </pc:spChg>
        <pc:spChg chg="del">
          <ac:chgData name="Ivan Sanchez" userId="ec4f38e2334182dd" providerId="LiveId" clId="{D2F29CA5-A4A8-4DB0-84E2-D08CC7B264B7}" dt="2023-11-21T11:35:31.424" v="3930" actId="478"/>
          <ac:spMkLst>
            <pc:docMk/>
            <pc:sldMk cId="248798495" sldId="268"/>
            <ac:spMk id="17" creationId="{1759DC7C-EBE7-4812-1369-04D3931B4D7F}"/>
          </ac:spMkLst>
        </pc:spChg>
        <pc:spChg chg="add mod">
          <ac:chgData name="Ivan Sanchez" userId="ec4f38e2334182dd" providerId="LiveId" clId="{D2F29CA5-A4A8-4DB0-84E2-D08CC7B264B7}" dt="2023-11-21T11:35:31.654" v="3931"/>
          <ac:spMkLst>
            <pc:docMk/>
            <pc:sldMk cId="248798495" sldId="268"/>
            <ac:spMk id="23" creationId="{EABB2293-B19D-64E1-8438-A72CD848FC21}"/>
          </ac:spMkLst>
        </pc:spChg>
        <pc:spChg chg="add mod">
          <ac:chgData name="Ivan Sanchez" userId="ec4f38e2334182dd" providerId="LiveId" clId="{D2F29CA5-A4A8-4DB0-84E2-D08CC7B264B7}" dt="2023-11-21T11:35:31.654" v="3931"/>
          <ac:spMkLst>
            <pc:docMk/>
            <pc:sldMk cId="248798495" sldId="268"/>
            <ac:spMk id="24" creationId="{B6B64643-BA78-F841-33C3-AD0A53BECDC0}"/>
          </ac:spMkLst>
        </pc:spChg>
        <pc:spChg chg="add mod">
          <ac:chgData name="Ivan Sanchez" userId="ec4f38e2334182dd" providerId="LiveId" clId="{D2F29CA5-A4A8-4DB0-84E2-D08CC7B264B7}" dt="2023-11-21T11:35:31.654" v="3931"/>
          <ac:spMkLst>
            <pc:docMk/>
            <pc:sldMk cId="248798495" sldId="268"/>
            <ac:spMk id="25" creationId="{66AB3B09-89EB-5F31-A3EA-D3C9AE5ABE2C}"/>
          </ac:spMkLst>
        </pc:spChg>
        <pc:spChg chg="add mod">
          <ac:chgData name="Ivan Sanchez" userId="ec4f38e2334182dd" providerId="LiveId" clId="{D2F29CA5-A4A8-4DB0-84E2-D08CC7B264B7}" dt="2023-11-21T11:35:31.654" v="3931"/>
          <ac:spMkLst>
            <pc:docMk/>
            <pc:sldMk cId="248798495" sldId="268"/>
            <ac:spMk id="26" creationId="{B90BC3AE-0376-9F9F-679C-1F8B7D00154E}"/>
          </ac:spMkLst>
        </pc:spChg>
        <pc:spChg chg="add mod">
          <ac:chgData name="Ivan Sanchez" userId="ec4f38e2334182dd" providerId="LiveId" clId="{D2F29CA5-A4A8-4DB0-84E2-D08CC7B264B7}" dt="2023-11-21T11:35:31.654" v="3931"/>
          <ac:spMkLst>
            <pc:docMk/>
            <pc:sldMk cId="248798495" sldId="268"/>
            <ac:spMk id="28" creationId="{DB4A2B36-ACFE-20A8-A3E1-AC19C6209948}"/>
          </ac:spMkLst>
        </pc:spChg>
        <pc:spChg chg="add mod">
          <ac:chgData name="Ivan Sanchez" userId="ec4f38e2334182dd" providerId="LiveId" clId="{D2F29CA5-A4A8-4DB0-84E2-D08CC7B264B7}" dt="2023-11-21T11:35:31.654" v="3931"/>
          <ac:spMkLst>
            <pc:docMk/>
            <pc:sldMk cId="248798495" sldId="268"/>
            <ac:spMk id="29" creationId="{C0DABBDE-D619-77DF-8BB9-0C74F1CE0C02}"/>
          </ac:spMkLst>
        </pc:spChg>
        <pc:spChg chg="add mod">
          <ac:chgData name="Ivan Sanchez" userId="ec4f38e2334182dd" providerId="LiveId" clId="{D2F29CA5-A4A8-4DB0-84E2-D08CC7B264B7}" dt="2023-11-21T11:35:31.654" v="3931"/>
          <ac:spMkLst>
            <pc:docMk/>
            <pc:sldMk cId="248798495" sldId="268"/>
            <ac:spMk id="30" creationId="{2E2C2F2B-40D1-75E4-2144-8CB6B7A5729C}"/>
          </ac:spMkLst>
        </pc:spChg>
        <pc:picChg chg="mod modCrop">
          <ac:chgData name="Ivan Sanchez" userId="ec4f38e2334182dd" providerId="LiveId" clId="{D2F29CA5-A4A8-4DB0-84E2-D08CC7B264B7}" dt="2023-11-21T11:35:37.542" v="3932" actId="732"/>
          <ac:picMkLst>
            <pc:docMk/>
            <pc:sldMk cId="248798495" sldId="268"/>
            <ac:picMk id="5" creationId="{FCA8E355-FC97-070F-8D21-8920967354CB}"/>
          </ac:picMkLst>
        </pc:picChg>
        <pc:picChg chg="add mod">
          <ac:chgData name="Ivan Sanchez" userId="ec4f38e2334182dd" providerId="LiveId" clId="{D2F29CA5-A4A8-4DB0-84E2-D08CC7B264B7}" dt="2023-11-21T11:35:31.654" v="3931"/>
          <ac:picMkLst>
            <pc:docMk/>
            <pc:sldMk cId="248798495" sldId="268"/>
            <ac:picMk id="27" creationId="{5A4FE759-BC1D-694F-ED71-6E7F2C86A56E}"/>
          </ac:picMkLst>
        </pc:picChg>
      </pc:sldChg>
      <pc:sldChg chg="addSp delSp modSp mod">
        <pc:chgData name="Ivan Sanchez" userId="ec4f38e2334182dd" providerId="LiveId" clId="{D2F29CA5-A4A8-4DB0-84E2-D08CC7B264B7}" dt="2023-11-21T11:35:43.192" v="3934"/>
        <pc:sldMkLst>
          <pc:docMk/>
          <pc:sldMk cId="1566378738" sldId="269"/>
        </pc:sldMkLst>
        <pc:spChg chg="del">
          <ac:chgData name="Ivan Sanchez" userId="ec4f38e2334182dd" providerId="LiveId" clId="{D2F29CA5-A4A8-4DB0-84E2-D08CC7B264B7}" dt="2023-11-21T11:35:42.836" v="3933" actId="478"/>
          <ac:spMkLst>
            <pc:docMk/>
            <pc:sldMk cId="1566378738" sldId="269"/>
            <ac:spMk id="12" creationId="{5DB36421-5D38-A7D2-E5FF-CFA073F6F21A}"/>
          </ac:spMkLst>
        </pc:spChg>
        <pc:spChg chg="del">
          <ac:chgData name="Ivan Sanchez" userId="ec4f38e2334182dd" providerId="LiveId" clId="{D2F29CA5-A4A8-4DB0-84E2-D08CC7B264B7}" dt="2023-11-21T11:35:42.836" v="3933" actId="478"/>
          <ac:spMkLst>
            <pc:docMk/>
            <pc:sldMk cId="1566378738" sldId="269"/>
            <ac:spMk id="13" creationId="{BF712C57-E54C-F6A3-80C1-611FA9A83C69}"/>
          </ac:spMkLst>
        </pc:spChg>
        <pc:spChg chg="del">
          <ac:chgData name="Ivan Sanchez" userId="ec4f38e2334182dd" providerId="LiveId" clId="{D2F29CA5-A4A8-4DB0-84E2-D08CC7B264B7}" dt="2023-11-21T11:35:42.836" v="3933" actId="478"/>
          <ac:spMkLst>
            <pc:docMk/>
            <pc:sldMk cId="1566378738" sldId="269"/>
            <ac:spMk id="14" creationId="{01D93AE4-7A3C-E73D-836E-7FF6AACE7CBE}"/>
          </ac:spMkLst>
        </pc:spChg>
        <pc:spChg chg="add mod">
          <ac:chgData name="Ivan Sanchez" userId="ec4f38e2334182dd" providerId="LiveId" clId="{D2F29CA5-A4A8-4DB0-84E2-D08CC7B264B7}" dt="2023-11-21T11:35:43.192" v="3934"/>
          <ac:spMkLst>
            <pc:docMk/>
            <pc:sldMk cId="1566378738" sldId="269"/>
            <ac:spMk id="15" creationId="{581FEDAC-ECEA-E6DA-468F-8A443C7E4B6A}"/>
          </ac:spMkLst>
        </pc:spChg>
        <pc:spChg chg="add mod">
          <ac:chgData name="Ivan Sanchez" userId="ec4f38e2334182dd" providerId="LiveId" clId="{D2F29CA5-A4A8-4DB0-84E2-D08CC7B264B7}" dt="2023-11-21T11:35:43.192" v="3934"/>
          <ac:spMkLst>
            <pc:docMk/>
            <pc:sldMk cId="1566378738" sldId="269"/>
            <ac:spMk id="16" creationId="{3AD53200-E64B-1105-3521-7923699448F7}"/>
          </ac:spMkLst>
        </pc:spChg>
        <pc:spChg chg="add mod">
          <ac:chgData name="Ivan Sanchez" userId="ec4f38e2334182dd" providerId="LiveId" clId="{D2F29CA5-A4A8-4DB0-84E2-D08CC7B264B7}" dt="2023-11-21T11:35:43.192" v="3934"/>
          <ac:spMkLst>
            <pc:docMk/>
            <pc:sldMk cId="1566378738" sldId="269"/>
            <ac:spMk id="17" creationId="{3A4DED10-2F81-7228-A929-A26AAD7EE7C1}"/>
          </ac:spMkLst>
        </pc:spChg>
        <pc:spChg chg="add mod">
          <ac:chgData name="Ivan Sanchez" userId="ec4f38e2334182dd" providerId="LiveId" clId="{D2F29CA5-A4A8-4DB0-84E2-D08CC7B264B7}" dt="2023-11-21T11:35:43.192" v="3934"/>
          <ac:spMkLst>
            <pc:docMk/>
            <pc:sldMk cId="1566378738" sldId="269"/>
            <ac:spMk id="18" creationId="{736F4F45-9F66-6194-014A-AFE2D94B4D95}"/>
          </ac:spMkLst>
        </pc:spChg>
        <pc:spChg chg="add mod">
          <ac:chgData name="Ivan Sanchez" userId="ec4f38e2334182dd" providerId="LiveId" clId="{D2F29CA5-A4A8-4DB0-84E2-D08CC7B264B7}" dt="2023-11-21T11:35:43.192" v="3934"/>
          <ac:spMkLst>
            <pc:docMk/>
            <pc:sldMk cId="1566378738" sldId="269"/>
            <ac:spMk id="20" creationId="{82E6A1E3-2A2E-34FD-AEBE-A998779088DB}"/>
          </ac:spMkLst>
        </pc:spChg>
        <pc:spChg chg="add mod">
          <ac:chgData name="Ivan Sanchez" userId="ec4f38e2334182dd" providerId="LiveId" clId="{D2F29CA5-A4A8-4DB0-84E2-D08CC7B264B7}" dt="2023-11-21T11:35:43.192" v="3934"/>
          <ac:spMkLst>
            <pc:docMk/>
            <pc:sldMk cId="1566378738" sldId="269"/>
            <ac:spMk id="21" creationId="{03022187-DC5C-EDA5-FEB1-E0BE58B6D3B5}"/>
          </ac:spMkLst>
        </pc:spChg>
        <pc:spChg chg="add mod">
          <ac:chgData name="Ivan Sanchez" userId="ec4f38e2334182dd" providerId="LiveId" clId="{D2F29CA5-A4A8-4DB0-84E2-D08CC7B264B7}" dt="2023-11-21T11:35:43.192" v="3934"/>
          <ac:spMkLst>
            <pc:docMk/>
            <pc:sldMk cId="1566378738" sldId="269"/>
            <ac:spMk id="22" creationId="{3A898D9C-C98E-F484-A42C-3C146068BF43}"/>
          </ac:spMkLst>
        </pc:spChg>
        <pc:picChg chg="add mod">
          <ac:chgData name="Ivan Sanchez" userId="ec4f38e2334182dd" providerId="LiveId" clId="{D2F29CA5-A4A8-4DB0-84E2-D08CC7B264B7}" dt="2023-11-21T11:35:43.192" v="3934"/>
          <ac:picMkLst>
            <pc:docMk/>
            <pc:sldMk cId="1566378738" sldId="269"/>
            <ac:picMk id="19" creationId="{BFD43578-F60F-13E1-9142-354E859FD58B}"/>
          </ac:picMkLst>
        </pc:picChg>
      </pc:sldChg>
      <pc:sldChg chg="addSp delSp modSp mod">
        <pc:chgData name="Ivan Sanchez" userId="ec4f38e2334182dd" providerId="LiveId" clId="{D2F29CA5-A4A8-4DB0-84E2-D08CC7B264B7}" dt="2023-11-21T11:35:48.070" v="3936"/>
        <pc:sldMkLst>
          <pc:docMk/>
          <pc:sldMk cId="1567703210" sldId="270"/>
        </pc:sldMkLst>
        <pc:spChg chg="del">
          <ac:chgData name="Ivan Sanchez" userId="ec4f38e2334182dd" providerId="LiveId" clId="{D2F29CA5-A4A8-4DB0-84E2-D08CC7B264B7}" dt="2023-11-21T02:41:40.808" v="884" actId="478"/>
          <ac:spMkLst>
            <pc:docMk/>
            <pc:sldMk cId="1567703210" sldId="270"/>
            <ac:spMk id="13" creationId="{59A2B454-FD2A-3469-40DC-206E636293F8}"/>
          </ac:spMkLst>
        </pc:spChg>
        <pc:spChg chg="del">
          <ac:chgData name="Ivan Sanchez" userId="ec4f38e2334182dd" providerId="LiveId" clId="{D2F29CA5-A4A8-4DB0-84E2-D08CC7B264B7}" dt="2023-11-21T02:41:40.808" v="884" actId="478"/>
          <ac:spMkLst>
            <pc:docMk/>
            <pc:sldMk cId="1567703210" sldId="270"/>
            <ac:spMk id="14" creationId="{1021BB50-E7D3-3946-6471-73035C104D03}"/>
          </ac:spMkLst>
        </pc:spChg>
        <pc:spChg chg="del">
          <ac:chgData name="Ivan Sanchez" userId="ec4f38e2334182dd" providerId="LiveId" clId="{D2F29CA5-A4A8-4DB0-84E2-D08CC7B264B7}" dt="2023-11-21T02:41:40.808" v="884" actId="478"/>
          <ac:spMkLst>
            <pc:docMk/>
            <pc:sldMk cId="1567703210" sldId="270"/>
            <ac:spMk id="15" creationId="{9608AF40-BA6C-9A22-EB01-3950CCC6CD6A}"/>
          </ac:spMkLst>
        </pc:spChg>
        <pc:spChg chg="add del mod">
          <ac:chgData name="Ivan Sanchez" userId="ec4f38e2334182dd" providerId="LiveId" clId="{D2F29CA5-A4A8-4DB0-84E2-D08CC7B264B7}" dt="2023-11-21T02:41:38.722" v="883"/>
          <ac:spMkLst>
            <pc:docMk/>
            <pc:sldMk cId="1567703210" sldId="270"/>
            <ac:spMk id="16" creationId="{817F0347-E7EE-1645-9100-5E4026D44CFF}"/>
          </ac:spMkLst>
        </pc:spChg>
        <pc:spChg chg="add del mod">
          <ac:chgData name="Ivan Sanchez" userId="ec4f38e2334182dd" providerId="LiveId" clId="{D2F29CA5-A4A8-4DB0-84E2-D08CC7B264B7}" dt="2023-11-21T02:41:38.722" v="883"/>
          <ac:spMkLst>
            <pc:docMk/>
            <pc:sldMk cId="1567703210" sldId="270"/>
            <ac:spMk id="17" creationId="{4313A620-6571-3562-03E8-CD4C4BAEB3BE}"/>
          </ac:spMkLst>
        </pc:spChg>
        <pc:spChg chg="add del mod">
          <ac:chgData name="Ivan Sanchez" userId="ec4f38e2334182dd" providerId="LiveId" clId="{D2F29CA5-A4A8-4DB0-84E2-D08CC7B264B7}" dt="2023-11-21T02:41:38.722" v="883"/>
          <ac:spMkLst>
            <pc:docMk/>
            <pc:sldMk cId="1567703210" sldId="270"/>
            <ac:spMk id="18" creationId="{22D4F7C9-396B-24FA-6F71-6CD5BC754CCE}"/>
          </ac:spMkLst>
        </pc:spChg>
        <pc:spChg chg="add del mod">
          <ac:chgData name="Ivan Sanchez" userId="ec4f38e2334182dd" providerId="LiveId" clId="{D2F29CA5-A4A8-4DB0-84E2-D08CC7B264B7}" dt="2023-11-21T02:41:38.722" v="883"/>
          <ac:spMkLst>
            <pc:docMk/>
            <pc:sldMk cId="1567703210" sldId="270"/>
            <ac:spMk id="19" creationId="{B19BB53C-EB55-3C03-368B-054FAA635589}"/>
          </ac:spMkLst>
        </pc:spChg>
        <pc:spChg chg="add del mod">
          <ac:chgData name="Ivan Sanchez" userId="ec4f38e2334182dd" providerId="LiveId" clId="{D2F29CA5-A4A8-4DB0-84E2-D08CC7B264B7}" dt="2023-11-21T02:41:38.722" v="883"/>
          <ac:spMkLst>
            <pc:docMk/>
            <pc:sldMk cId="1567703210" sldId="270"/>
            <ac:spMk id="21" creationId="{AC774D01-2805-29FE-544C-3942284A1133}"/>
          </ac:spMkLst>
        </pc:spChg>
        <pc:spChg chg="add del mod">
          <ac:chgData name="Ivan Sanchez" userId="ec4f38e2334182dd" providerId="LiveId" clId="{D2F29CA5-A4A8-4DB0-84E2-D08CC7B264B7}" dt="2023-11-21T02:41:38.722" v="883"/>
          <ac:spMkLst>
            <pc:docMk/>
            <pc:sldMk cId="1567703210" sldId="270"/>
            <ac:spMk id="22" creationId="{3E534766-D39F-2177-999D-EA598579FF97}"/>
          </ac:spMkLst>
        </pc:spChg>
        <pc:spChg chg="add del mod">
          <ac:chgData name="Ivan Sanchez" userId="ec4f38e2334182dd" providerId="LiveId" clId="{D2F29CA5-A4A8-4DB0-84E2-D08CC7B264B7}" dt="2023-11-21T02:41:38.722" v="883"/>
          <ac:spMkLst>
            <pc:docMk/>
            <pc:sldMk cId="1567703210" sldId="270"/>
            <ac:spMk id="23" creationId="{B2CD6C28-8302-EDC3-CD05-8E1B2819E50C}"/>
          </ac:spMkLst>
        </pc:spChg>
        <pc:spChg chg="add del mod">
          <ac:chgData name="Ivan Sanchez" userId="ec4f38e2334182dd" providerId="LiveId" clId="{D2F29CA5-A4A8-4DB0-84E2-D08CC7B264B7}" dt="2023-11-21T11:35:47.693" v="3935" actId="478"/>
          <ac:spMkLst>
            <pc:docMk/>
            <pc:sldMk cId="1567703210" sldId="270"/>
            <ac:spMk id="24" creationId="{5AB5F468-36FE-00A5-FB20-D52D65F781EB}"/>
          </ac:spMkLst>
        </pc:spChg>
        <pc:spChg chg="add del mod">
          <ac:chgData name="Ivan Sanchez" userId="ec4f38e2334182dd" providerId="LiveId" clId="{D2F29CA5-A4A8-4DB0-84E2-D08CC7B264B7}" dt="2023-11-21T11:35:47.693" v="3935" actId="478"/>
          <ac:spMkLst>
            <pc:docMk/>
            <pc:sldMk cId="1567703210" sldId="270"/>
            <ac:spMk id="25" creationId="{4494E4AD-9201-0AA8-E6AD-D4D781EA382B}"/>
          </ac:spMkLst>
        </pc:spChg>
        <pc:spChg chg="add del mod">
          <ac:chgData name="Ivan Sanchez" userId="ec4f38e2334182dd" providerId="LiveId" clId="{D2F29CA5-A4A8-4DB0-84E2-D08CC7B264B7}" dt="2023-11-21T11:35:47.693" v="3935" actId="478"/>
          <ac:spMkLst>
            <pc:docMk/>
            <pc:sldMk cId="1567703210" sldId="270"/>
            <ac:spMk id="26" creationId="{956D7D89-432E-A589-B942-A8522E048A5F}"/>
          </ac:spMkLst>
        </pc:spChg>
        <pc:spChg chg="add del mod">
          <ac:chgData name="Ivan Sanchez" userId="ec4f38e2334182dd" providerId="LiveId" clId="{D2F29CA5-A4A8-4DB0-84E2-D08CC7B264B7}" dt="2023-11-21T11:35:47.693" v="3935" actId="478"/>
          <ac:spMkLst>
            <pc:docMk/>
            <pc:sldMk cId="1567703210" sldId="270"/>
            <ac:spMk id="27" creationId="{F840E5D8-6E49-57D7-B6F4-2B6980A33CCA}"/>
          </ac:spMkLst>
        </pc:spChg>
        <pc:spChg chg="add del mod">
          <ac:chgData name="Ivan Sanchez" userId="ec4f38e2334182dd" providerId="LiveId" clId="{D2F29CA5-A4A8-4DB0-84E2-D08CC7B264B7}" dt="2023-11-21T11:35:47.693" v="3935" actId="478"/>
          <ac:spMkLst>
            <pc:docMk/>
            <pc:sldMk cId="1567703210" sldId="270"/>
            <ac:spMk id="29" creationId="{80CB6F23-749E-2E33-E57D-0761F21E1DE9}"/>
          </ac:spMkLst>
        </pc:spChg>
        <pc:spChg chg="add del mod">
          <ac:chgData name="Ivan Sanchez" userId="ec4f38e2334182dd" providerId="LiveId" clId="{D2F29CA5-A4A8-4DB0-84E2-D08CC7B264B7}" dt="2023-11-21T11:35:47.693" v="3935" actId="478"/>
          <ac:spMkLst>
            <pc:docMk/>
            <pc:sldMk cId="1567703210" sldId="270"/>
            <ac:spMk id="30" creationId="{D6A9BA75-ED13-EC1E-E005-51536FEC0FDA}"/>
          </ac:spMkLst>
        </pc:spChg>
        <pc:spChg chg="add del mod">
          <ac:chgData name="Ivan Sanchez" userId="ec4f38e2334182dd" providerId="LiveId" clId="{D2F29CA5-A4A8-4DB0-84E2-D08CC7B264B7}" dt="2023-11-21T11:35:47.693" v="3935" actId="478"/>
          <ac:spMkLst>
            <pc:docMk/>
            <pc:sldMk cId="1567703210" sldId="270"/>
            <ac:spMk id="31" creationId="{E4EFE284-6154-9FE4-44FE-3C9EBEF9AA4C}"/>
          </ac:spMkLst>
        </pc:spChg>
        <pc:spChg chg="add mod">
          <ac:chgData name="Ivan Sanchez" userId="ec4f38e2334182dd" providerId="LiveId" clId="{D2F29CA5-A4A8-4DB0-84E2-D08CC7B264B7}" dt="2023-11-21T11:35:48.070" v="3936"/>
          <ac:spMkLst>
            <pc:docMk/>
            <pc:sldMk cId="1567703210" sldId="270"/>
            <ac:spMk id="32" creationId="{16743194-28CF-F79F-2A14-548A180540D6}"/>
          </ac:spMkLst>
        </pc:spChg>
        <pc:spChg chg="add mod">
          <ac:chgData name="Ivan Sanchez" userId="ec4f38e2334182dd" providerId="LiveId" clId="{D2F29CA5-A4A8-4DB0-84E2-D08CC7B264B7}" dt="2023-11-21T11:35:48.070" v="3936"/>
          <ac:spMkLst>
            <pc:docMk/>
            <pc:sldMk cId="1567703210" sldId="270"/>
            <ac:spMk id="33" creationId="{550B64E3-79D8-EBBD-FB58-06D1BC98D821}"/>
          </ac:spMkLst>
        </pc:spChg>
        <pc:spChg chg="add mod">
          <ac:chgData name="Ivan Sanchez" userId="ec4f38e2334182dd" providerId="LiveId" clId="{D2F29CA5-A4A8-4DB0-84E2-D08CC7B264B7}" dt="2023-11-21T11:35:48.070" v="3936"/>
          <ac:spMkLst>
            <pc:docMk/>
            <pc:sldMk cId="1567703210" sldId="270"/>
            <ac:spMk id="34" creationId="{1D26ABEA-9B14-2805-188E-8984C6C841ED}"/>
          </ac:spMkLst>
        </pc:spChg>
        <pc:spChg chg="add mod">
          <ac:chgData name="Ivan Sanchez" userId="ec4f38e2334182dd" providerId="LiveId" clId="{D2F29CA5-A4A8-4DB0-84E2-D08CC7B264B7}" dt="2023-11-21T11:35:48.070" v="3936"/>
          <ac:spMkLst>
            <pc:docMk/>
            <pc:sldMk cId="1567703210" sldId="270"/>
            <ac:spMk id="35" creationId="{68505543-7F76-C8C8-865F-D599496AE7D5}"/>
          </ac:spMkLst>
        </pc:spChg>
        <pc:spChg chg="add mod">
          <ac:chgData name="Ivan Sanchez" userId="ec4f38e2334182dd" providerId="LiveId" clId="{D2F29CA5-A4A8-4DB0-84E2-D08CC7B264B7}" dt="2023-11-21T11:35:48.070" v="3936"/>
          <ac:spMkLst>
            <pc:docMk/>
            <pc:sldMk cId="1567703210" sldId="270"/>
            <ac:spMk id="37" creationId="{B9607323-3210-645A-B18D-34E0C4D319DA}"/>
          </ac:spMkLst>
        </pc:spChg>
        <pc:spChg chg="add mod">
          <ac:chgData name="Ivan Sanchez" userId="ec4f38e2334182dd" providerId="LiveId" clId="{D2F29CA5-A4A8-4DB0-84E2-D08CC7B264B7}" dt="2023-11-21T11:35:48.070" v="3936"/>
          <ac:spMkLst>
            <pc:docMk/>
            <pc:sldMk cId="1567703210" sldId="270"/>
            <ac:spMk id="38" creationId="{3559483D-5C14-D649-F7A3-98B986121CD1}"/>
          </ac:spMkLst>
        </pc:spChg>
        <pc:spChg chg="add mod">
          <ac:chgData name="Ivan Sanchez" userId="ec4f38e2334182dd" providerId="LiveId" clId="{D2F29CA5-A4A8-4DB0-84E2-D08CC7B264B7}" dt="2023-11-21T11:35:48.070" v="3936"/>
          <ac:spMkLst>
            <pc:docMk/>
            <pc:sldMk cId="1567703210" sldId="270"/>
            <ac:spMk id="39" creationId="{21EDCE8D-007C-3DD7-A3E9-A366295E57C3}"/>
          </ac:spMkLst>
        </pc:spChg>
        <pc:picChg chg="add del mod">
          <ac:chgData name="Ivan Sanchez" userId="ec4f38e2334182dd" providerId="LiveId" clId="{D2F29CA5-A4A8-4DB0-84E2-D08CC7B264B7}" dt="2023-11-21T02:41:38.722" v="883"/>
          <ac:picMkLst>
            <pc:docMk/>
            <pc:sldMk cId="1567703210" sldId="270"/>
            <ac:picMk id="20" creationId="{406956EF-ED1C-48FA-BD6D-F42CD9EE784C}"/>
          </ac:picMkLst>
        </pc:picChg>
        <pc:picChg chg="add del mod">
          <ac:chgData name="Ivan Sanchez" userId="ec4f38e2334182dd" providerId="LiveId" clId="{D2F29CA5-A4A8-4DB0-84E2-D08CC7B264B7}" dt="2023-11-21T11:35:47.693" v="3935" actId="478"/>
          <ac:picMkLst>
            <pc:docMk/>
            <pc:sldMk cId="1567703210" sldId="270"/>
            <ac:picMk id="28" creationId="{B805ECFB-6180-5E7E-1E8C-2C3298DE2BD9}"/>
          </ac:picMkLst>
        </pc:picChg>
        <pc:picChg chg="add mod">
          <ac:chgData name="Ivan Sanchez" userId="ec4f38e2334182dd" providerId="LiveId" clId="{D2F29CA5-A4A8-4DB0-84E2-D08CC7B264B7}" dt="2023-11-21T11:35:48.070" v="3936"/>
          <ac:picMkLst>
            <pc:docMk/>
            <pc:sldMk cId="1567703210" sldId="270"/>
            <ac:picMk id="36" creationId="{A4388F2F-25D5-E94A-5CD4-4E0601199EB6}"/>
          </ac:picMkLst>
        </pc:picChg>
      </pc:sldChg>
      <pc:sldChg chg="addSp delSp modSp mod">
        <pc:chgData name="Ivan Sanchez" userId="ec4f38e2334182dd" providerId="LiveId" clId="{D2F29CA5-A4A8-4DB0-84E2-D08CC7B264B7}" dt="2023-11-21T11:35:52.337" v="3938"/>
        <pc:sldMkLst>
          <pc:docMk/>
          <pc:sldMk cId="2165283293" sldId="271"/>
        </pc:sldMkLst>
        <pc:spChg chg="mod">
          <ac:chgData name="Ivan Sanchez" userId="ec4f38e2334182dd" providerId="LiveId" clId="{D2F29CA5-A4A8-4DB0-84E2-D08CC7B264B7}" dt="2023-11-21T02:34:38.930" v="367" actId="123"/>
          <ac:spMkLst>
            <pc:docMk/>
            <pc:sldMk cId="2165283293" sldId="271"/>
            <ac:spMk id="3" creationId="{53D3F9F5-E77D-31F1-239C-5F142BBB7EA8}"/>
          </ac:spMkLst>
        </pc:spChg>
        <pc:spChg chg="del">
          <ac:chgData name="Ivan Sanchez" userId="ec4f38e2334182dd" providerId="LiveId" clId="{D2F29CA5-A4A8-4DB0-84E2-D08CC7B264B7}" dt="2023-11-21T02:41:44.923" v="886" actId="478"/>
          <ac:spMkLst>
            <pc:docMk/>
            <pc:sldMk cId="2165283293" sldId="271"/>
            <ac:spMk id="12" creationId="{2563A2E6-20D1-2463-5A69-F5A546C183A9}"/>
          </ac:spMkLst>
        </pc:spChg>
        <pc:spChg chg="del">
          <ac:chgData name="Ivan Sanchez" userId="ec4f38e2334182dd" providerId="LiveId" clId="{D2F29CA5-A4A8-4DB0-84E2-D08CC7B264B7}" dt="2023-11-21T02:41:44.923" v="886" actId="478"/>
          <ac:spMkLst>
            <pc:docMk/>
            <pc:sldMk cId="2165283293" sldId="271"/>
            <ac:spMk id="13" creationId="{EB269206-8116-7150-C131-66E72BFEDA88}"/>
          </ac:spMkLst>
        </pc:spChg>
        <pc:spChg chg="del">
          <ac:chgData name="Ivan Sanchez" userId="ec4f38e2334182dd" providerId="LiveId" clId="{D2F29CA5-A4A8-4DB0-84E2-D08CC7B264B7}" dt="2023-11-21T02:41:44.923" v="886" actId="478"/>
          <ac:spMkLst>
            <pc:docMk/>
            <pc:sldMk cId="2165283293" sldId="271"/>
            <ac:spMk id="14" creationId="{37AF3D47-C79D-B5B3-80EF-1D7F3FEF9CDF}"/>
          </ac:spMkLst>
        </pc:spChg>
        <pc:spChg chg="add del mod">
          <ac:chgData name="Ivan Sanchez" userId="ec4f38e2334182dd" providerId="LiveId" clId="{D2F29CA5-A4A8-4DB0-84E2-D08CC7B264B7}" dt="2023-11-21T11:35:52.077" v="3937" actId="478"/>
          <ac:spMkLst>
            <pc:docMk/>
            <pc:sldMk cId="2165283293" sldId="271"/>
            <ac:spMk id="15" creationId="{DF6FF359-B14F-7064-6563-53A475636A53}"/>
          </ac:spMkLst>
        </pc:spChg>
        <pc:spChg chg="add del mod">
          <ac:chgData name="Ivan Sanchez" userId="ec4f38e2334182dd" providerId="LiveId" clId="{D2F29CA5-A4A8-4DB0-84E2-D08CC7B264B7}" dt="2023-11-21T11:35:52.077" v="3937" actId="478"/>
          <ac:spMkLst>
            <pc:docMk/>
            <pc:sldMk cId="2165283293" sldId="271"/>
            <ac:spMk id="16" creationId="{D25F0BF0-13A3-1CA4-FEFC-958EA8F13240}"/>
          </ac:spMkLst>
        </pc:spChg>
        <pc:spChg chg="add del mod">
          <ac:chgData name="Ivan Sanchez" userId="ec4f38e2334182dd" providerId="LiveId" clId="{D2F29CA5-A4A8-4DB0-84E2-D08CC7B264B7}" dt="2023-11-21T11:35:52.077" v="3937" actId="478"/>
          <ac:spMkLst>
            <pc:docMk/>
            <pc:sldMk cId="2165283293" sldId="271"/>
            <ac:spMk id="17" creationId="{06ED537B-E85C-C908-5539-D3343790FCD8}"/>
          </ac:spMkLst>
        </pc:spChg>
        <pc:spChg chg="add del mod">
          <ac:chgData name="Ivan Sanchez" userId="ec4f38e2334182dd" providerId="LiveId" clId="{D2F29CA5-A4A8-4DB0-84E2-D08CC7B264B7}" dt="2023-11-21T11:35:52.077" v="3937" actId="478"/>
          <ac:spMkLst>
            <pc:docMk/>
            <pc:sldMk cId="2165283293" sldId="271"/>
            <ac:spMk id="18" creationId="{BE924BDF-FA25-AB87-9836-5F7BDFCB081D}"/>
          </ac:spMkLst>
        </pc:spChg>
        <pc:spChg chg="add del mod">
          <ac:chgData name="Ivan Sanchez" userId="ec4f38e2334182dd" providerId="LiveId" clId="{D2F29CA5-A4A8-4DB0-84E2-D08CC7B264B7}" dt="2023-11-21T11:35:52.077" v="3937" actId="478"/>
          <ac:spMkLst>
            <pc:docMk/>
            <pc:sldMk cId="2165283293" sldId="271"/>
            <ac:spMk id="20" creationId="{0BB7FA9C-9656-A2EF-2D99-140C2861C225}"/>
          </ac:spMkLst>
        </pc:spChg>
        <pc:spChg chg="add del mod">
          <ac:chgData name="Ivan Sanchez" userId="ec4f38e2334182dd" providerId="LiveId" clId="{D2F29CA5-A4A8-4DB0-84E2-D08CC7B264B7}" dt="2023-11-21T11:35:52.077" v="3937" actId="478"/>
          <ac:spMkLst>
            <pc:docMk/>
            <pc:sldMk cId="2165283293" sldId="271"/>
            <ac:spMk id="21" creationId="{25C6EB7F-5729-53DE-F5A9-8D8A4CCC4340}"/>
          </ac:spMkLst>
        </pc:spChg>
        <pc:spChg chg="add del mod">
          <ac:chgData name="Ivan Sanchez" userId="ec4f38e2334182dd" providerId="LiveId" clId="{D2F29CA5-A4A8-4DB0-84E2-D08CC7B264B7}" dt="2023-11-21T11:35:52.077" v="3937" actId="478"/>
          <ac:spMkLst>
            <pc:docMk/>
            <pc:sldMk cId="2165283293" sldId="271"/>
            <ac:spMk id="22" creationId="{FF598DA9-72D2-7EF2-76C0-0C1F7FE96F67}"/>
          </ac:spMkLst>
        </pc:spChg>
        <pc:spChg chg="add mod">
          <ac:chgData name="Ivan Sanchez" userId="ec4f38e2334182dd" providerId="LiveId" clId="{D2F29CA5-A4A8-4DB0-84E2-D08CC7B264B7}" dt="2023-11-21T11:35:52.337" v="3938"/>
          <ac:spMkLst>
            <pc:docMk/>
            <pc:sldMk cId="2165283293" sldId="271"/>
            <ac:spMk id="23" creationId="{5A41D0BC-EF0F-7E0A-14C8-0B4041B5B559}"/>
          </ac:spMkLst>
        </pc:spChg>
        <pc:spChg chg="add mod">
          <ac:chgData name="Ivan Sanchez" userId="ec4f38e2334182dd" providerId="LiveId" clId="{D2F29CA5-A4A8-4DB0-84E2-D08CC7B264B7}" dt="2023-11-21T11:35:52.337" v="3938"/>
          <ac:spMkLst>
            <pc:docMk/>
            <pc:sldMk cId="2165283293" sldId="271"/>
            <ac:spMk id="24" creationId="{575FADCD-433A-BCCB-AF24-9CFAC8DD483B}"/>
          </ac:spMkLst>
        </pc:spChg>
        <pc:spChg chg="add mod">
          <ac:chgData name="Ivan Sanchez" userId="ec4f38e2334182dd" providerId="LiveId" clId="{D2F29CA5-A4A8-4DB0-84E2-D08CC7B264B7}" dt="2023-11-21T11:35:52.337" v="3938"/>
          <ac:spMkLst>
            <pc:docMk/>
            <pc:sldMk cId="2165283293" sldId="271"/>
            <ac:spMk id="25" creationId="{C439D34A-14D3-1D7A-C3FF-9B25F326A13C}"/>
          </ac:spMkLst>
        </pc:spChg>
        <pc:spChg chg="add mod">
          <ac:chgData name="Ivan Sanchez" userId="ec4f38e2334182dd" providerId="LiveId" clId="{D2F29CA5-A4A8-4DB0-84E2-D08CC7B264B7}" dt="2023-11-21T11:35:52.337" v="3938"/>
          <ac:spMkLst>
            <pc:docMk/>
            <pc:sldMk cId="2165283293" sldId="271"/>
            <ac:spMk id="26" creationId="{96A2BEB7-8EF3-9901-6C0E-8D0908601D08}"/>
          </ac:spMkLst>
        </pc:spChg>
        <pc:spChg chg="add mod">
          <ac:chgData name="Ivan Sanchez" userId="ec4f38e2334182dd" providerId="LiveId" clId="{D2F29CA5-A4A8-4DB0-84E2-D08CC7B264B7}" dt="2023-11-21T11:35:52.337" v="3938"/>
          <ac:spMkLst>
            <pc:docMk/>
            <pc:sldMk cId="2165283293" sldId="271"/>
            <ac:spMk id="28" creationId="{73A54D5F-BA0A-3CA8-BEE9-56D55D2E2B32}"/>
          </ac:spMkLst>
        </pc:spChg>
        <pc:spChg chg="add mod">
          <ac:chgData name="Ivan Sanchez" userId="ec4f38e2334182dd" providerId="LiveId" clId="{D2F29CA5-A4A8-4DB0-84E2-D08CC7B264B7}" dt="2023-11-21T11:35:52.337" v="3938"/>
          <ac:spMkLst>
            <pc:docMk/>
            <pc:sldMk cId="2165283293" sldId="271"/>
            <ac:spMk id="29" creationId="{E77A9822-E4E1-7788-C3DF-E66433082B6A}"/>
          </ac:spMkLst>
        </pc:spChg>
        <pc:spChg chg="add mod">
          <ac:chgData name="Ivan Sanchez" userId="ec4f38e2334182dd" providerId="LiveId" clId="{D2F29CA5-A4A8-4DB0-84E2-D08CC7B264B7}" dt="2023-11-21T11:35:52.337" v="3938"/>
          <ac:spMkLst>
            <pc:docMk/>
            <pc:sldMk cId="2165283293" sldId="271"/>
            <ac:spMk id="30" creationId="{C192B158-87AA-CADB-F797-9E74911086C8}"/>
          </ac:spMkLst>
        </pc:spChg>
        <pc:picChg chg="add del mod">
          <ac:chgData name="Ivan Sanchez" userId="ec4f38e2334182dd" providerId="LiveId" clId="{D2F29CA5-A4A8-4DB0-84E2-D08CC7B264B7}" dt="2023-11-21T11:35:52.077" v="3937" actId="478"/>
          <ac:picMkLst>
            <pc:docMk/>
            <pc:sldMk cId="2165283293" sldId="271"/>
            <ac:picMk id="19" creationId="{89435D08-F8D5-5EA2-852E-F36B784B54BD}"/>
          </ac:picMkLst>
        </pc:picChg>
        <pc:picChg chg="add mod">
          <ac:chgData name="Ivan Sanchez" userId="ec4f38e2334182dd" providerId="LiveId" clId="{D2F29CA5-A4A8-4DB0-84E2-D08CC7B264B7}" dt="2023-11-21T11:35:52.337" v="3938"/>
          <ac:picMkLst>
            <pc:docMk/>
            <pc:sldMk cId="2165283293" sldId="271"/>
            <ac:picMk id="27" creationId="{D885F2BB-0A04-4EFF-58C0-A46C886E0D64}"/>
          </ac:picMkLst>
        </pc:picChg>
      </pc:sldChg>
      <pc:sldChg chg="addSp delSp modSp new mod">
        <pc:chgData name="Ivan Sanchez" userId="ec4f38e2334182dd" providerId="LiveId" clId="{D2F29CA5-A4A8-4DB0-84E2-D08CC7B264B7}" dt="2023-11-21T11:35:56.606" v="3940"/>
        <pc:sldMkLst>
          <pc:docMk/>
          <pc:sldMk cId="4203513657" sldId="272"/>
        </pc:sldMkLst>
        <pc:spChg chg="mod">
          <ac:chgData name="Ivan Sanchez" userId="ec4f38e2334182dd" providerId="LiveId" clId="{D2F29CA5-A4A8-4DB0-84E2-D08CC7B264B7}" dt="2023-11-21T02:34:59.119" v="371" actId="20577"/>
          <ac:spMkLst>
            <pc:docMk/>
            <pc:sldMk cId="4203513657" sldId="272"/>
            <ac:spMk id="2" creationId="{49C5BA38-A011-25A8-BDB6-2AF49E6B4012}"/>
          </ac:spMkLst>
        </pc:spChg>
        <pc:spChg chg="mod">
          <ac:chgData name="Ivan Sanchez" userId="ec4f38e2334182dd" providerId="LiveId" clId="{D2F29CA5-A4A8-4DB0-84E2-D08CC7B264B7}" dt="2023-11-21T02:41:20.877" v="880" actId="33524"/>
          <ac:spMkLst>
            <pc:docMk/>
            <pc:sldMk cId="4203513657" sldId="272"/>
            <ac:spMk id="3" creationId="{76B4026C-4F27-531B-015B-94D221FF5777}"/>
          </ac:spMkLst>
        </pc:spChg>
        <pc:spChg chg="del">
          <ac:chgData name="Ivan Sanchez" userId="ec4f38e2334182dd" providerId="LiveId" clId="{D2F29CA5-A4A8-4DB0-84E2-D08CC7B264B7}" dt="2023-11-21T02:41:49.036" v="888" actId="478"/>
          <ac:spMkLst>
            <pc:docMk/>
            <pc:sldMk cId="4203513657" sldId="272"/>
            <ac:spMk id="4" creationId="{DA171748-D6B0-38F7-4619-38018AEF4A5F}"/>
          </ac:spMkLst>
        </pc:spChg>
        <pc:spChg chg="del">
          <ac:chgData name="Ivan Sanchez" userId="ec4f38e2334182dd" providerId="LiveId" clId="{D2F29CA5-A4A8-4DB0-84E2-D08CC7B264B7}" dt="2023-11-21T02:41:49.036" v="888" actId="478"/>
          <ac:spMkLst>
            <pc:docMk/>
            <pc:sldMk cId="4203513657" sldId="272"/>
            <ac:spMk id="5" creationId="{46D5FA26-4AEA-4E8C-2283-B9C56CC38F97}"/>
          </ac:spMkLst>
        </pc:spChg>
        <pc:spChg chg="del">
          <ac:chgData name="Ivan Sanchez" userId="ec4f38e2334182dd" providerId="LiveId" clId="{D2F29CA5-A4A8-4DB0-84E2-D08CC7B264B7}" dt="2023-11-21T02:41:49.036" v="888" actId="478"/>
          <ac:spMkLst>
            <pc:docMk/>
            <pc:sldMk cId="4203513657" sldId="272"/>
            <ac:spMk id="6" creationId="{28F4E0BD-3231-5D7E-89BD-487037D16D0D}"/>
          </ac:spMkLst>
        </pc:spChg>
        <pc:spChg chg="add del mod">
          <ac:chgData name="Ivan Sanchez" userId="ec4f38e2334182dd" providerId="LiveId" clId="{D2F29CA5-A4A8-4DB0-84E2-D08CC7B264B7}" dt="2023-11-21T11:35:56.328" v="3939" actId="478"/>
          <ac:spMkLst>
            <pc:docMk/>
            <pc:sldMk cId="4203513657" sldId="272"/>
            <ac:spMk id="7" creationId="{288F4ED3-1BB1-FBE0-FBE0-E68B186E9159}"/>
          </ac:spMkLst>
        </pc:spChg>
        <pc:spChg chg="add del mod">
          <ac:chgData name="Ivan Sanchez" userId="ec4f38e2334182dd" providerId="LiveId" clId="{D2F29CA5-A4A8-4DB0-84E2-D08CC7B264B7}" dt="2023-11-21T11:35:56.328" v="3939" actId="478"/>
          <ac:spMkLst>
            <pc:docMk/>
            <pc:sldMk cId="4203513657" sldId="272"/>
            <ac:spMk id="8" creationId="{2A45F146-DA32-8F37-DC77-6A1D92790342}"/>
          </ac:spMkLst>
        </pc:spChg>
        <pc:spChg chg="add del mod">
          <ac:chgData name="Ivan Sanchez" userId="ec4f38e2334182dd" providerId="LiveId" clId="{D2F29CA5-A4A8-4DB0-84E2-D08CC7B264B7}" dt="2023-11-21T11:35:56.328" v="3939" actId="478"/>
          <ac:spMkLst>
            <pc:docMk/>
            <pc:sldMk cId="4203513657" sldId="272"/>
            <ac:spMk id="9" creationId="{470ABBBA-D425-475D-5834-81EE93A43F26}"/>
          </ac:spMkLst>
        </pc:spChg>
        <pc:spChg chg="add del mod">
          <ac:chgData name="Ivan Sanchez" userId="ec4f38e2334182dd" providerId="LiveId" clId="{D2F29CA5-A4A8-4DB0-84E2-D08CC7B264B7}" dt="2023-11-21T11:35:56.328" v="3939" actId="478"/>
          <ac:spMkLst>
            <pc:docMk/>
            <pc:sldMk cId="4203513657" sldId="272"/>
            <ac:spMk id="10" creationId="{1681E909-A741-4233-DDF9-EB3B8D71108F}"/>
          </ac:spMkLst>
        </pc:spChg>
        <pc:spChg chg="add del mod">
          <ac:chgData name="Ivan Sanchez" userId="ec4f38e2334182dd" providerId="LiveId" clId="{D2F29CA5-A4A8-4DB0-84E2-D08CC7B264B7}" dt="2023-11-21T11:35:56.328" v="3939" actId="478"/>
          <ac:spMkLst>
            <pc:docMk/>
            <pc:sldMk cId="4203513657" sldId="272"/>
            <ac:spMk id="12" creationId="{968650B4-064E-FB49-AFF5-6909A667CD40}"/>
          </ac:spMkLst>
        </pc:spChg>
        <pc:spChg chg="add del mod">
          <ac:chgData name="Ivan Sanchez" userId="ec4f38e2334182dd" providerId="LiveId" clId="{D2F29CA5-A4A8-4DB0-84E2-D08CC7B264B7}" dt="2023-11-21T11:35:56.328" v="3939" actId="478"/>
          <ac:spMkLst>
            <pc:docMk/>
            <pc:sldMk cId="4203513657" sldId="272"/>
            <ac:spMk id="13" creationId="{E0AC983E-F068-24CF-8E54-F1D1C4263A56}"/>
          </ac:spMkLst>
        </pc:spChg>
        <pc:spChg chg="add del mod">
          <ac:chgData name="Ivan Sanchez" userId="ec4f38e2334182dd" providerId="LiveId" clId="{D2F29CA5-A4A8-4DB0-84E2-D08CC7B264B7}" dt="2023-11-21T11:35:56.328" v="3939" actId="478"/>
          <ac:spMkLst>
            <pc:docMk/>
            <pc:sldMk cId="4203513657" sldId="272"/>
            <ac:spMk id="14" creationId="{95D1EE51-059A-855E-2458-F5B9F06BBD36}"/>
          </ac:spMkLst>
        </pc:spChg>
        <pc:spChg chg="add del mod">
          <ac:chgData name="Ivan Sanchez" userId="ec4f38e2334182dd" providerId="LiveId" clId="{D2F29CA5-A4A8-4DB0-84E2-D08CC7B264B7}" dt="2023-11-21T02:42:32.714" v="894" actId="478"/>
          <ac:spMkLst>
            <pc:docMk/>
            <pc:sldMk cId="4203513657" sldId="272"/>
            <ac:spMk id="15" creationId="{15282070-4CF8-37E9-31A4-5851DABA5FF3}"/>
          </ac:spMkLst>
        </pc:spChg>
        <pc:spChg chg="add mod">
          <ac:chgData name="Ivan Sanchez" userId="ec4f38e2334182dd" providerId="LiveId" clId="{D2F29CA5-A4A8-4DB0-84E2-D08CC7B264B7}" dt="2023-11-21T11:35:56.606" v="3940"/>
          <ac:spMkLst>
            <pc:docMk/>
            <pc:sldMk cId="4203513657" sldId="272"/>
            <ac:spMk id="16" creationId="{E717A612-2E71-CF84-8E7A-B69945B96CF4}"/>
          </ac:spMkLst>
        </pc:spChg>
        <pc:spChg chg="add mod">
          <ac:chgData name="Ivan Sanchez" userId="ec4f38e2334182dd" providerId="LiveId" clId="{D2F29CA5-A4A8-4DB0-84E2-D08CC7B264B7}" dt="2023-11-21T11:35:56.606" v="3940"/>
          <ac:spMkLst>
            <pc:docMk/>
            <pc:sldMk cId="4203513657" sldId="272"/>
            <ac:spMk id="17" creationId="{D8C6F91C-23C9-300C-09BF-FDBC6582627E}"/>
          </ac:spMkLst>
        </pc:spChg>
        <pc:spChg chg="add mod">
          <ac:chgData name="Ivan Sanchez" userId="ec4f38e2334182dd" providerId="LiveId" clId="{D2F29CA5-A4A8-4DB0-84E2-D08CC7B264B7}" dt="2023-11-21T11:35:56.606" v="3940"/>
          <ac:spMkLst>
            <pc:docMk/>
            <pc:sldMk cId="4203513657" sldId="272"/>
            <ac:spMk id="18" creationId="{65CCD11D-5813-5F60-D611-1C5AA4A530BC}"/>
          </ac:spMkLst>
        </pc:spChg>
        <pc:spChg chg="add mod">
          <ac:chgData name="Ivan Sanchez" userId="ec4f38e2334182dd" providerId="LiveId" clId="{D2F29CA5-A4A8-4DB0-84E2-D08CC7B264B7}" dt="2023-11-21T11:35:56.606" v="3940"/>
          <ac:spMkLst>
            <pc:docMk/>
            <pc:sldMk cId="4203513657" sldId="272"/>
            <ac:spMk id="19" creationId="{00D8BA2F-0EE8-319A-A492-4454F50F8A65}"/>
          </ac:spMkLst>
        </pc:spChg>
        <pc:spChg chg="add mod">
          <ac:chgData name="Ivan Sanchez" userId="ec4f38e2334182dd" providerId="LiveId" clId="{D2F29CA5-A4A8-4DB0-84E2-D08CC7B264B7}" dt="2023-11-21T11:35:56.606" v="3940"/>
          <ac:spMkLst>
            <pc:docMk/>
            <pc:sldMk cId="4203513657" sldId="272"/>
            <ac:spMk id="21" creationId="{A8C432B9-F6DF-2288-54B9-7A24069D0496}"/>
          </ac:spMkLst>
        </pc:spChg>
        <pc:spChg chg="add mod">
          <ac:chgData name="Ivan Sanchez" userId="ec4f38e2334182dd" providerId="LiveId" clId="{D2F29CA5-A4A8-4DB0-84E2-D08CC7B264B7}" dt="2023-11-21T11:35:56.606" v="3940"/>
          <ac:spMkLst>
            <pc:docMk/>
            <pc:sldMk cId="4203513657" sldId="272"/>
            <ac:spMk id="22" creationId="{3E5C8AC0-6A32-01F9-DFB1-9684E9E05333}"/>
          </ac:spMkLst>
        </pc:spChg>
        <pc:spChg chg="add mod">
          <ac:chgData name="Ivan Sanchez" userId="ec4f38e2334182dd" providerId="LiveId" clId="{D2F29CA5-A4A8-4DB0-84E2-D08CC7B264B7}" dt="2023-11-21T11:35:56.606" v="3940"/>
          <ac:spMkLst>
            <pc:docMk/>
            <pc:sldMk cId="4203513657" sldId="272"/>
            <ac:spMk id="23" creationId="{B915E35A-B306-B928-4FBE-A08323DAF5B1}"/>
          </ac:spMkLst>
        </pc:spChg>
        <pc:picChg chg="add del mod">
          <ac:chgData name="Ivan Sanchez" userId="ec4f38e2334182dd" providerId="LiveId" clId="{D2F29CA5-A4A8-4DB0-84E2-D08CC7B264B7}" dt="2023-11-21T11:35:56.328" v="3939" actId="478"/>
          <ac:picMkLst>
            <pc:docMk/>
            <pc:sldMk cId="4203513657" sldId="272"/>
            <ac:picMk id="11" creationId="{0E8E4B72-E151-9A97-110F-54250AA8AA30}"/>
          </ac:picMkLst>
        </pc:picChg>
        <pc:picChg chg="add mod">
          <ac:chgData name="Ivan Sanchez" userId="ec4f38e2334182dd" providerId="LiveId" clId="{D2F29CA5-A4A8-4DB0-84E2-D08CC7B264B7}" dt="2023-11-21T11:35:56.606" v="3940"/>
          <ac:picMkLst>
            <pc:docMk/>
            <pc:sldMk cId="4203513657" sldId="272"/>
            <ac:picMk id="20" creationId="{60CBA904-EC49-FF00-26C8-83364DC45051}"/>
          </ac:picMkLst>
        </pc:picChg>
      </pc:sldChg>
      <pc:sldChg chg="addSp delSp modSp new mod">
        <pc:chgData name="Ivan Sanchez" userId="ec4f38e2334182dd" providerId="LiveId" clId="{D2F29CA5-A4A8-4DB0-84E2-D08CC7B264B7}" dt="2023-11-21T11:36:03.050" v="3942"/>
        <pc:sldMkLst>
          <pc:docMk/>
          <pc:sldMk cId="457644870" sldId="273"/>
        </pc:sldMkLst>
        <pc:spChg chg="mod">
          <ac:chgData name="Ivan Sanchez" userId="ec4f38e2334182dd" providerId="LiveId" clId="{D2F29CA5-A4A8-4DB0-84E2-D08CC7B264B7}" dt="2023-11-21T02:42:50.645" v="898" actId="27636"/>
          <ac:spMkLst>
            <pc:docMk/>
            <pc:sldMk cId="457644870" sldId="273"/>
            <ac:spMk id="2" creationId="{64FE29AC-5F3F-400E-7BB1-DA98D773BE3C}"/>
          </ac:spMkLst>
        </pc:spChg>
        <pc:spChg chg="mod">
          <ac:chgData name="Ivan Sanchez" userId="ec4f38e2334182dd" providerId="LiveId" clId="{D2F29CA5-A4A8-4DB0-84E2-D08CC7B264B7}" dt="2023-11-21T02:51:44.806" v="1451" actId="20577"/>
          <ac:spMkLst>
            <pc:docMk/>
            <pc:sldMk cId="457644870" sldId="273"/>
            <ac:spMk id="3" creationId="{B54FCEA3-E73D-6AB6-030D-18AE5495DA39}"/>
          </ac:spMkLst>
        </pc:spChg>
        <pc:spChg chg="del">
          <ac:chgData name="Ivan Sanchez" userId="ec4f38e2334182dd" providerId="LiveId" clId="{D2F29CA5-A4A8-4DB0-84E2-D08CC7B264B7}" dt="2023-11-21T02:41:53.169" v="890" actId="478"/>
          <ac:spMkLst>
            <pc:docMk/>
            <pc:sldMk cId="457644870" sldId="273"/>
            <ac:spMk id="4" creationId="{77C79E80-EDB3-09AB-D506-4C87C732B65A}"/>
          </ac:spMkLst>
        </pc:spChg>
        <pc:spChg chg="del">
          <ac:chgData name="Ivan Sanchez" userId="ec4f38e2334182dd" providerId="LiveId" clId="{D2F29CA5-A4A8-4DB0-84E2-D08CC7B264B7}" dt="2023-11-21T02:41:53.169" v="890" actId="478"/>
          <ac:spMkLst>
            <pc:docMk/>
            <pc:sldMk cId="457644870" sldId="273"/>
            <ac:spMk id="5" creationId="{F1EAE37D-6AF4-4952-6464-283A27CB2789}"/>
          </ac:spMkLst>
        </pc:spChg>
        <pc:spChg chg="del">
          <ac:chgData name="Ivan Sanchez" userId="ec4f38e2334182dd" providerId="LiveId" clId="{D2F29CA5-A4A8-4DB0-84E2-D08CC7B264B7}" dt="2023-11-21T02:41:53.169" v="890" actId="478"/>
          <ac:spMkLst>
            <pc:docMk/>
            <pc:sldMk cId="457644870" sldId="273"/>
            <ac:spMk id="6" creationId="{0A30C867-42B3-ECDE-7F8D-052075C9EC38}"/>
          </ac:spMkLst>
        </pc:spChg>
        <pc:spChg chg="add del mod">
          <ac:chgData name="Ivan Sanchez" userId="ec4f38e2334182dd" providerId="LiveId" clId="{D2F29CA5-A4A8-4DB0-84E2-D08CC7B264B7}" dt="2023-11-21T11:36:02.805" v="3941" actId="478"/>
          <ac:spMkLst>
            <pc:docMk/>
            <pc:sldMk cId="457644870" sldId="273"/>
            <ac:spMk id="7" creationId="{26CB79CE-FBFA-9237-208D-135C852CAB76}"/>
          </ac:spMkLst>
        </pc:spChg>
        <pc:spChg chg="add del mod">
          <ac:chgData name="Ivan Sanchez" userId="ec4f38e2334182dd" providerId="LiveId" clId="{D2F29CA5-A4A8-4DB0-84E2-D08CC7B264B7}" dt="2023-11-21T11:36:02.805" v="3941" actId="478"/>
          <ac:spMkLst>
            <pc:docMk/>
            <pc:sldMk cId="457644870" sldId="273"/>
            <ac:spMk id="8" creationId="{D69FFE80-B4EF-D5E9-E1FB-DE8381D8363B}"/>
          </ac:spMkLst>
        </pc:spChg>
        <pc:spChg chg="add del mod">
          <ac:chgData name="Ivan Sanchez" userId="ec4f38e2334182dd" providerId="LiveId" clId="{D2F29CA5-A4A8-4DB0-84E2-D08CC7B264B7}" dt="2023-11-21T11:36:02.805" v="3941" actId="478"/>
          <ac:spMkLst>
            <pc:docMk/>
            <pc:sldMk cId="457644870" sldId="273"/>
            <ac:spMk id="9" creationId="{F111EDEA-2176-B15A-1E73-1348C2845EEA}"/>
          </ac:spMkLst>
        </pc:spChg>
        <pc:spChg chg="add del mod">
          <ac:chgData name="Ivan Sanchez" userId="ec4f38e2334182dd" providerId="LiveId" clId="{D2F29CA5-A4A8-4DB0-84E2-D08CC7B264B7}" dt="2023-11-21T11:36:02.805" v="3941" actId="478"/>
          <ac:spMkLst>
            <pc:docMk/>
            <pc:sldMk cId="457644870" sldId="273"/>
            <ac:spMk id="10" creationId="{0E5D8431-9972-3206-C126-64C48631147E}"/>
          </ac:spMkLst>
        </pc:spChg>
        <pc:spChg chg="add del mod">
          <ac:chgData name="Ivan Sanchez" userId="ec4f38e2334182dd" providerId="LiveId" clId="{D2F29CA5-A4A8-4DB0-84E2-D08CC7B264B7}" dt="2023-11-21T11:36:02.805" v="3941" actId="478"/>
          <ac:spMkLst>
            <pc:docMk/>
            <pc:sldMk cId="457644870" sldId="273"/>
            <ac:spMk id="12" creationId="{81235745-637F-47F3-4142-840DF9CDDE4A}"/>
          </ac:spMkLst>
        </pc:spChg>
        <pc:spChg chg="add del mod">
          <ac:chgData name="Ivan Sanchez" userId="ec4f38e2334182dd" providerId="LiveId" clId="{D2F29CA5-A4A8-4DB0-84E2-D08CC7B264B7}" dt="2023-11-21T11:36:02.805" v="3941" actId="478"/>
          <ac:spMkLst>
            <pc:docMk/>
            <pc:sldMk cId="457644870" sldId="273"/>
            <ac:spMk id="13" creationId="{DAEB22E9-360E-55C1-7F4F-9960033C9EC9}"/>
          </ac:spMkLst>
        </pc:spChg>
        <pc:spChg chg="add del mod">
          <ac:chgData name="Ivan Sanchez" userId="ec4f38e2334182dd" providerId="LiveId" clId="{D2F29CA5-A4A8-4DB0-84E2-D08CC7B264B7}" dt="2023-11-21T11:36:02.805" v="3941" actId="478"/>
          <ac:spMkLst>
            <pc:docMk/>
            <pc:sldMk cId="457644870" sldId="273"/>
            <ac:spMk id="14" creationId="{287D5EAB-E509-00DC-DC6D-3946B90F4239}"/>
          </ac:spMkLst>
        </pc:spChg>
        <pc:spChg chg="add mod">
          <ac:chgData name="Ivan Sanchez" userId="ec4f38e2334182dd" providerId="LiveId" clId="{D2F29CA5-A4A8-4DB0-84E2-D08CC7B264B7}" dt="2023-11-21T11:36:03.050" v="3942"/>
          <ac:spMkLst>
            <pc:docMk/>
            <pc:sldMk cId="457644870" sldId="273"/>
            <ac:spMk id="15" creationId="{EC6411A4-7EF9-A962-92FC-9D50FE7E6F5A}"/>
          </ac:spMkLst>
        </pc:spChg>
        <pc:spChg chg="add mod">
          <ac:chgData name="Ivan Sanchez" userId="ec4f38e2334182dd" providerId="LiveId" clId="{D2F29CA5-A4A8-4DB0-84E2-D08CC7B264B7}" dt="2023-11-21T11:36:03.050" v="3942"/>
          <ac:spMkLst>
            <pc:docMk/>
            <pc:sldMk cId="457644870" sldId="273"/>
            <ac:spMk id="16" creationId="{83797C9A-8415-222A-1E8A-846C1A36E140}"/>
          </ac:spMkLst>
        </pc:spChg>
        <pc:spChg chg="add mod">
          <ac:chgData name="Ivan Sanchez" userId="ec4f38e2334182dd" providerId="LiveId" clId="{D2F29CA5-A4A8-4DB0-84E2-D08CC7B264B7}" dt="2023-11-21T11:36:03.050" v="3942"/>
          <ac:spMkLst>
            <pc:docMk/>
            <pc:sldMk cId="457644870" sldId="273"/>
            <ac:spMk id="17" creationId="{62554152-C6EB-7239-DF13-029F9D4B2BAC}"/>
          </ac:spMkLst>
        </pc:spChg>
        <pc:spChg chg="add mod">
          <ac:chgData name="Ivan Sanchez" userId="ec4f38e2334182dd" providerId="LiveId" clId="{D2F29CA5-A4A8-4DB0-84E2-D08CC7B264B7}" dt="2023-11-21T11:36:03.050" v="3942"/>
          <ac:spMkLst>
            <pc:docMk/>
            <pc:sldMk cId="457644870" sldId="273"/>
            <ac:spMk id="18" creationId="{E5CDD79C-319E-9AD0-171C-54F8A44F2C9C}"/>
          </ac:spMkLst>
        </pc:spChg>
        <pc:spChg chg="add mod">
          <ac:chgData name="Ivan Sanchez" userId="ec4f38e2334182dd" providerId="LiveId" clId="{D2F29CA5-A4A8-4DB0-84E2-D08CC7B264B7}" dt="2023-11-21T11:36:03.050" v="3942"/>
          <ac:spMkLst>
            <pc:docMk/>
            <pc:sldMk cId="457644870" sldId="273"/>
            <ac:spMk id="20" creationId="{61FDB973-AEB1-B7E0-EE34-F2B9535C6B5A}"/>
          </ac:spMkLst>
        </pc:spChg>
        <pc:spChg chg="add mod">
          <ac:chgData name="Ivan Sanchez" userId="ec4f38e2334182dd" providerId="LiveId" clId="{D2F29CA5-A4A8-4DB0-84E2-D08CC7B264B7}" dt="2023-11-21T11:36:03.050" v="3942"/>
          <ac:spMkLst>
            <pc:docMk/>
            <pc:sldMk cId="457644870" sldId="273"/>
            <ac:spMk id="21" creationId="{A69D28AE-899E-404D-7D9E-A09B368A1111}"/>
          </ac:spMkLst>
        </pc:spChg>
        <pc:spChg chg="add mod">
          <ac:chgData name="Ivan Sanchez" userId="ec4f38e2334182dd" providerId="LiveId" clId="{D2F29CA5-A4A8-4DB0-84E2-D08CC7B264B7}" dt="2023-11-21T11:36:03.050" v="3942"/>
          <ac:spMkLst>
            <pc:docMk/>
            <pc:sldMk cId="457644870" sldId="273"/>
            <ac:spMk id="22" creationId="{7BBAD528-8C58-49D0-E529-4CFAB10911EA}"/>
          </ac:spMkLst>
        </pc:spChg>
        <pc:picChg chg="add del mod">
          <ac:chgData name="Ivan Sanchez" userId="ec4f38e2334182dd" providerId="LiveId" clId="{D2F29CA5-A4A8-4DB0-84E2-D08CC7B264B7}" dt="2023-11-21T11:36:02.805" v="3941" actId="478"/>
          <ac:picMkLst>
            <pc:docMk/>
            <pc:sldMk cId="457644870" sldId="273"/>
            <ac:picMk id="11" creationId="{7A5EE078-4B1B-66CE-7BF3-16630E54620D}"/>
          </ac:picMkLst>
        </pc:picChg>
        <pc:picChg chg="add mod">
          <ac:chgData name="Ivan Sanchez" userId="ec4f38e2334182dd" providerId="LiveId" clId="{D2F29CA5-A4A8-4DB0-84E2-D08CC7B264B7}" dt="2023-11-21T11:36:03.050" v="3942"/>
          <ac:picMkLst>
            <pc:docMk/>
            <pc:sldMk cId="457644870" sldId="273"/>
            <ac:picMk id="19" creationId="{5F45FEF9-BC42-AEBD-EB38-0B0F4206FE4B}"/>
          </ac:picMkLst>
        </pc:picChg>
      </pc:sldChg>
      <pc:sldChg chg="addSp delSp modSp new mod setBg">
        <pc:chgData name="Ivan Sanchez" userId="ec4f38e2334182dd" providerId="LiveId" clId="{D2F29CA5-A4A8-4DB0-84E2-D08CC7B264B7}" dt="2023-11-21T11:36:10.935" v="3946"/>
        <pc:sldMkLst>
          <pc:docMk/>
          <pc:sldMk cId="733389599" sldId="274"/>
        </pc:sldMkLst>
        <pc:spChg chg="mod">
          <ac:chgData name="Ivan Sanchez" userId="ec4f38e2334182dd" providerId="LiveId" clId="{D2F29CA5-A4A8-4DB0-84E2-D08CC7B264B7}" dt="2023-11-21T02:59:58.357" v="1870" actId="26606"/>
          <ac:spMkLst>
            <pc:docMk/>
            <pc:sldMk cId="733389599" sldId="274"/>
            <ac:spMk id="2" creationId="{E02E96C9-09FD-1A79-6A07-7F4D0D05E2FB}"/>
          </ac:spMkLst>
        </pc:spChg>
        <pc:spChg chg="mod">
          <ac:chgData name="Ivan Sanchez" userId="ec4f38e2334182dd" providerId="LiveId" clId="{D2F29CA5-A4A8-4DB0-84E2-D08CC7B264B7}" dt="2023-11-21T02:59:58.357" v="1870" actId="26606"/>
          <ac:spMkLst>
            <pc:docMk/>
            <pc:sldMk cId="733389599" sldId="274"/>
            <ac:spMk id="3" creationId="{DC8DF3CA-A7DA-BD1D-9AEF-B5CE406C8DBF}"/>
          </ac:spMkLst>
        </pc:spChg>
        <pc:spChg chg="del mod ord">
          <ac:chgData name="Ivan Sanchez" userId="ec4f38e2334182dd" providerId="LiveId" clId="{D2F29CA5-A4A8-4DB0-84E2-D08CC7B264B7}" dt="2023-11-21T11:36:10.607" v="3945" actId="478"/>
          <ac:spMkLst>
            <pc:docMk/>
            <pc:sldMk cId="733389599" sldId="274"/>
            <ac:spMk id="4" creationId="{BCDAEE56-1A0E-1A25-8576-75128072379A}"/>
          </ac:spMkLst>
        </pc:spChg>
        <pc:spChg chg="del mod">
          <ac:chgData name="Ivan Sanchez" userId="ec4f38e2334182dd" providerId="LiveId" clId="{D2F29CA5-A4A8-4DB0-84E2-D08CC7B264B7}" dt="2023-11-21T11:36:10.607" v="3945" actId="478"/>
          <ac:spMkLst>
            <pc:docMk/>
            <pc:sldMk cId="733389599" sldId="274"/>
            <ac:spMk id="5" creationId="{5482BB2E-3191-E45A-6935-C385113A6713}"/>
          </ac:spMkLst>
        </pc:spChg>
        <pc:spChg chg="del mod ord">
          <ac:chgData name="Ivan Sanchez" userId="ec4f38e2334182dd" providerId="LiveId" clId="{D2F29CA5-A4A8-4DB0-84E2-D08CC7B264B7}" dt="2023-11-21T11:36:10.607" v="3945" actId="478"/>
          <ac:spMkLst>
            <pc:docMk/>
            <pc:sldMk cId="733389599" sldId="274"/>
            <ac:spMk id="6" creationId="{DAD6E009-5754-1151-7418-C3379ED8ED81}"/>
          </ac:spMkLst>
        </pc:spChg>
        <pc:spChg chg="add mod">
          <ac:chgData name="Ivan Sanchez" userId="ec4f38e2334182dd" providerId="LiveId" clId="{D2F29CA5-A4A8-4DB0-84E2-D08CC7B264B7}" dt="2023-11-21T11:36:10.935" v="3946"/>
          <ac:spMkLst>
            <pc:docMk/>
            <pc:sldMk cId="733389599" sldId="274"/>
            <ac:spMk id="7" creationId="{5446D832-B963-184A-B4B6-E2C8E2B1D8AD}"/>
          </ac:spMkLst>
        </pc:spChg>
        <pc:spChg chg="add mod">
          <ac:chgData name="Ivan Sanchez" userId="ec4f38e2334182dd" providerId="LiveId" clId="{D2F29CA5-A4A8-4DB0-84E2-D08CC7B264B7}" dt="2023-11-21T11:36:10.935" v="3946"/>
          <ac:spMkLst>
            <pc:docMk/>
            <pc:sldMk cId="733389599" sldId="274"/>
            <ac:spMk id="8" creationId="{42CC07C5-12E5-FC70-839A-FE3D179098FB}"/>
          </ac:spMkLst>
        </pc:spChg>
        <pc:spChg chg="add mod">
          <ac:chgData name="Ivan Sanchez" userId="ec4f38e2334182dd" providerId="LiveId" clId="{D2F29CA5-A4A8-4DB0-84E2-D08CC7B264B7}" dt="2023-11-21T11:36:10.935" v="3946"/>
          <ac:spMkLst>
            <pc:docMk/>
            <pc:sldMk cId="733389599" sldId="274"/>
            <ac:spMk id="9" creationId="{46EE4564-8969-71F6-D2F6-BE50795DEDCB}"/>
          </ac:spMkLst>
        </pc:spChg>
        <pc:spChg chg="add mod">
          <ac:chgData name="Ivan Sanchez" userId="ec4f38e2334182dd" providerId="LiveId" clId="{D2F29CA5-A4A8-4DB0-84E2-D08CC7B264B7}" dt="2023-11-21T11:36:10.935" v="3946"/>
          <ac:spMkLst>
            <pc:docMk/>
            <pc:sldMk cId="733389599" sldId="274"/>
            <ac:spMk id="11" creationId="{7F5D30C7-364E-513F-3594-FBAF52387709}"/>
          </ac:spMkLst>
        </pc:spChg>
        <pc:spChg chg="add mod">
          <ac:chgData name="Ivan Sanchez" userId="ec4f38e2334182dd" providerId="LiveId" clId="{D2F29CA5-A4A8-4DB0-84E2-D08CC7B264B7}" dt="2023-11-21T11:36:10.935" v="3946"/>
          <ac:spMkLst>
            <pc:docMk/>
            <pc:sldMk cId="733389599" sldId="274"/>
            <ac:spMk id="13" creationId="{4B971F06-01E0-F995-0BA3-0C652E4DBB34}"/>
          </ac:spMkLst>
        </pc:spChg>
        <pc:spChg chg="add mod">
          <ac:chgData name="Ivan Sanchez" userId="ec4f38e2334182dd" providerId="LiveId" clId="{D2F29CA5-A4A8-4DB0-84E2-D08CC7B264B7}" dt="2023-11-21T11:36:10.935" v="3946"/>
          <ac:spMkLst>
            <pc:docMk/>
            <pc:sldMk cId="733389599" sldId="274"/>
            <ac:spMk id="14" creationId="{AEF5247F-DB5F-E193-1494-B9264A228068}"/>
          </ac:spMkLst>
        </pc:spChg>
        <pc:spChg chg="add mod">
          <ac:chgData name="Ivan Sanchez" userId="ec4f38e2334182dd" providerId="LiveId" clId="{D2F29CA5-A4A8-4DB0-84E2-D08CC7B264B7}" dt="2023-11-21T11:36:10.935" v="3946"/>
          <ac:spMkLst>
            <pc:docMk/>
            <pc:sldMk cId="733389599" sldId="274"/>
            <ac:spMk id="15" creationId="{306BFFDC-65AD-A653-37EF-1A0E6AD76445}"/>
          </ac:spMkLst>
        </pc:spChg>
        <pc:picChg chg="add del">
          <ac:chgData name="Ivan Sanchez" userId="ec4f38e2334182dd" providerId="LiveId" clId="{D2F29CA5-A4A8-4DB0-84E2-D08CC7B264B7}" dt="2023-11-21T02:59:58.357" v="1870" actId="26606"/>
          <ac:picMkLst>
            <pc:docMk/>
            <pc:sldMk cId="733389599" sldId="274"/>
            <ac:picMk id="10" creationId="{40CD28BD-DDFB-D040-25F8-565F658397ED}"/>
          </ac:picMkLst>
        </pc:picChg>
        <pc:picChg chg="add mod">
          <ac:chgData name="Ivan Sanchez" userId="ec4f38e2334182dd" providerId="LiveId" clId="{D2F29CA5-A4A8-4DB0-84E2-D08CC7B264B7}" dt="2023-11-21T11:36:10.935" v="3946"/>
          <ac:picMkLst>
            <pc:docMk/>
            <pc:sldMk cId="733389599" sldId="274"/>
            <ac:picMk id="12" creationId="{A5460C3F-E136-A1F1-5E0B-E81B8E972D4D}"/>
          </ac:picMkLst>
        </pc:picChg>
      </pc:sldChg>
      <pc:sldChg chg="addSp delSp modSp new mod">
        <pc:chgData name="Ivan Sanchez" userId="ec4f38e2334182dd" providerId="LiveId" clId="{D2F29CA5-A4A8-4DB0-84E2-D08CC7B264B7}" dt="2023-11-21T11:36:20.502" v="3947"/>
        <pc:sldMkLst>
          <pc:docMk/>
          <pc:sldMk cId="3055502852" sldId="275"/>
        </pc:sldMkLst>
        <pc:spChg chg="mod">
          <ac:chgData name="Ivan Sanchez" userId="ec4f38e2334182dd" providerId="LiveId" clId="{D2F29CA5-A4A8-4DB0-84E2-D08CC7B264B7}" dt="2023-11-21T03:00:21.651" v="1876" actId="14100"/>
          <ac:spMkLst>
            <pc:docMk/>
            <pc:sldMk cId="3055502852" sldId="275"/>
            <ac:spMk id="2" creationId="{EC80078B-5738-02A8-029F-1C1768E600D6}"/>
          </ac:spMkLst>
        </pc:spChg>
        <pc:spChg chg="mod">
          <ac:chgData name="Ivan Sanchez" userId="ec4f38e2334182dd" providerId="LiveId" clId="{D2F29CA5-A4A8-4DB0-84E2-D08CC7B264B7}" dt="2023-11-21T03:16:42.082" v="2348" actId="1076"/>
          <ac:spMkLst>
            <pc:docMk/>
            <pc:sldMk cId="3055502852" sldId="275"/>
            <ac:spMk id="3" creationId="{F4EC8DA7-E76B-94AB-3A03-756595D1F24B}"/>
          </ac:spMkLst>
        </pc:spChg>
        <pc:spChg chg="del">
          <ac:chgData name="Ivan Sanchez" userId="ec4f38e2334182dd" providerId="LiveId" clId="{D2F29CA5-A4A8-4DB0-84E2-D08CC7B264B7}" dt="2023-11-21T03:15:43.132" v="2340" actId="478"/>
          <ac:spMkLst>
            <pc:docMk/>
            <pc:sldMk cId="3055502852" sldId="275"/>
            <ac:spMk id="4" creationId="{F9D74DFD-C30E-B005-FE90-0C7F62F562AB}"/>
          </ac:spMkLst>
        </pc:spChg>
        <pc:spChg chg="del">
          <ac:chgData name="Ivan Sanchez" userId="ec4f38e2334182dd" providerId="LiveId" clId="{D2F29CA5-A4A8-4DB0-84E2-D08CC7B264B7}" dt="2023-11-21T03:15:35.101" v="2335" actId="478"/>
          <ac:spMkLst>
            <pc:docMk/>
            <pc:sldMk cId="3055502852" sldId="275"/>
            <ac:spMk id="5" creationId="{ABAE308C-2053-9B66-1AD1-32D5FD5CA106}"/>
          </ac:spMkLst>
        </pc:spChg>
        <pc:spChg chg="del mod">
          <ac:chgData name="Ivan Sanchez" userId="ec4f38e2334182dd" providerId="LiveId" clId="{D2F29CA5-A4A8-4DB0-84E2-D08CC7B264B7}" dt="2023-11-21T03:15:40.621" v="2339" actId="478"/>
          <ac:spMkLst>
            <pc:docMk/>
            <pc:sldMk cId="3055502852" sldId="275"/>
            <ac:spMk id="6" creationId="{8CF54173-B0BF-9411-B92A-5094C90905AE}"/>
          </ac:spMkLst>
        </pc:spChg>
        <pc:spChg chg="add del mod">
          <ac:chgData name="Ivan Sanchez" userId="ec4f38e2334182dd" providerId="LiveId" clId="{D2F29CA5-A4A8-4DB0-84E2-D08CC7B264B7}" dt="2023-11-21T03:16:38.486" v="2347" actId="478"/>
          <ac:spMkLst>
            <pc:docMk/>
            <pc:sldMk cId="3055502852" sldId="275"/>
            <ac:spMk id="7" creationId="{1965690B-DAC2-BFBA-3C3E-093778EABA1D}"/>
          </ac:spMkLst>
        </pc:spChg>
        <pc:spChg chg="add mod">
          <ac:chgData name="Ivan Sanchez" userId="ec4f38e2334182dd" providerId="LiveId" clId="{D2F29CA5-A4A8-4DB0-84E2-D08CC7B264B7}" dt="2023-11-21T03:19:40.274" v="2409" actId="1076"/>
          <ac:spMkLst>
            <pc:docMk/>
            <pc:sldMk cId="3055502852" sldId="275"/>
            <ac:spMk id="8" creationId="{4D923705-B0F0-EAEB-7FD4-FC1A8095B645}"/>
          </ac:spMkLst>
        </pc:spChg>
        <pc:spChg chg="add del mod">
          <ac:chgData name="Ivan Sanchez" userId="ec4f38e2334182dd" providerId="LiveId" clId="{D2F29CA5-A4A8-4DB0-84E2-D08CC7B264B7}" dt="2023-11-21T03:17:51.809" v="2364" actId="478"/>
          <ac:spMkLst>
            <pc:docMk/>
            <pc:sldMk cId="3055502852" sldId="275"/>
            <ac:spMk id="9" creationId="{AFB22892-56DF-2F3E-145B-84ED66BEAA96}"/>
          </ac:spMkLst>
        </pc:spChg>
        <pc:spChg chg="add mod">
          <ac:chgData name="Ivan Sanchez" userId="ec4f38e2334182dd" providerId="LiveId" clId="{D2F29CA5-A4A8-4DB0-84E2-D08CC7B264B7}" dt="2023-11-21T03:19:40.274" v="2409" actId="1076"/>
          <ac:spMkLst>
            <pc:docMk/>
            <pc:sldMk cId="3055502852" sldId="275"/>
            <ac:spMk id="10" creationId="{FBC7EA73-406F-93F8-6DF6-8380558BCFDC}"/>
          </ac:spMkLst>
        </pc:spChg>
        <pc:spChg chg="add del mod">
          <ac:chgData name="Ivan Sanchez" userId="ec4f38e2334182dd" providerId="LiveId" clId="{D2F29CA5-A4A8-4DB0-84E2-D08CC7B264B7}" dt="2023-11-21T03:18:33.833" v="2382" actId="478"/>
          <ac:spMkLst>
            <pc:docMk/>
            <pc:sldMk cId="3055502852" sldId="275"/>
            <ac:spMk id="11" creationId="{0745BD0D-B827-FFE6-7456-F149F095AD06}"/>
          </ac:spMkLst>
        </pc:spChg>
        <pc:spChg chg="add mod">
          <ac:chgData name="Ivan Sanchez" userId="ec4f38e2334182dd" providerId="LiveId" clId="{D2F29CA5-A4A8-4DB0-84E2-D08CC7B264B7}" dt="2023-11-21T03:19:40.274" v="2409" actId="1076"/>
          <ac:spMkLst>
            <pc:docMk/>
            <pc:sldMk cId="3055502852" sldId="275"/>
            <ac:spMk id="12" creationId="{05DF7AFF-1977-C482-FD6E-B9EA53ACFE5D}"/>
          </ac:spMkLst>
        </pc:spChg>
        <pc:spChg chg="add del mod">
          <ac:chgData name="Ivan Sanchez" userId="ec4f38e2334182dd" providerId="LiveId" clId="{D2F29CA5-A4A8-4DB0-84E2-D08CC7B264B7}" dt="2023-11-21T03:18:54.377" v="2388" actId="478"/>
          <ac:spMkLst>
            <pc:docMk/>
            <pc:sldMk cId="3055502852" sldId="275"/>
            <ac:spMk id="13" creationId="{76C59469-35F7-0EC0-E413-8A85B8646B97}"/>
          </ac:spMkLst>
        </pc:spChg>
        <pc:spChg chg="add mod">
          <ac:chgData name="Ivan Sanchez" userId="ec4f38e2334182dd" providerId="LiveId" clId="{D2F29CA5-A4A8-4DB0-84E2-D08CC7B264B7}" dt="2023-11-21T03:19:40.274" v="2409" actId="1076"/>
          <ac:spMkLst>
            <pc:docMk/>
            <pc:sldMk cId="3055502852" sldId="275"/>
            <ac:spMk id="14" creationId="{8A45F632-290A-FD6A-1DDF-FFDCA0CED714}"/>
          </ac:spMkLst>
        </pc:spChg>
        <pc:spChg chg="add del mod">
          <ac:chgData name="Ivan Sanchez" userId="ec4f38e2334182dd" providerId="LiveId" clId="{D2F29CA5-A4A8-4DB0-84E2-D08CC7B264B7}" dt="2023-11-21T03:19:40.274" v="2409" actId="1076"/>
          <ac:spMkLst>
            <pc:docMk/>
            <pc:sldMk cId="3055502852" sldId="275"/>
            <ac:spMk id="15" creationId="{FA12D475-9C0F-FF33-D5B1-ABF12C742826}"/>
          </ac:spMkLst>
        </pc:spChg>
        <pc:spChg chg="add del mod">
          <ac:chgData name="Ivan Sanchez" userId="ec4f38e2334182dd" providerId="LiveId" clId="{D2F29CA5-A4A8-4DB0-84E2-D08CC7B264B7}" dt="2023-11-21T03:43:40.671" v="3129" actId="22"/>
          <ac:spMkLst>
            <pc:docMk/>
            <pc:sldMk cId="3055502852" sldId="275"/>
            <ac:spMk id="23" creationId="{CA042733-73E6-34A0-9C8D-04BBCED6CDBD}"/>
          </ac:spMkLst>
        </pc:spChg>
        <pc:spChg chg="add mod">
          <ac:chgData name="Ivan Sanchez" userId="ec4f38e2334182dd" providerId="LiveId" clId="{D2F29CA5-A4A8-4DB0-84E2-D08CC7B264B7}" dt="2023-11-21T11:36:20.502" v="3947"/>
          <ac:spMkLst>
            <pc:docMk/>
            <pc:sldMk cId="3055502852" sldId="275"/>
            <ac:spMk id="24" creationId="{6227EBB8-2676-573D-D3EA-26DD1697D19D}"/>
          </ac:spMkLst>
        </pc:spChg>
        <pc:spChg chg="add mod">
          <ac:chgData name="Ivan Sanchez" userId="ec4f38e2334182dd" providerId="LiveId" clId="{D2F29CA5-A4A8-4DB0-84E2-D08CC7B264B7}" dt="2023-11-21T11:36:20.502" v="3947"/>
          <ac:spMkLst>
            <pc:docMk/>
            <pc:sldMk cId="3055502852" sldId="275"/>
            <ac:spMk id="25" creationId="{2DC675B0-D561-6E35-0C47-523ACE4F238B}"/>
          </ac:spMkLst>
        </pc:spChg>
        <pc:spChg chg="add mod">
          <ac:chgData name="Ivan Sanchez" userId="ec4f38e2334182dd" providerId="LiveId" clId="{D2F29CA5-A4A8-4DB0-84E2-D08CC7B264B7}" dt="2023-11-21T11:36:20.502" v="3947"/>
          <ac:spMkLst>
            <pc:docMk/>
            <pc:sldMk cId="3055502852" sldId="275"/>
            <ac:spMk id="26" creationId="{FA0951BD-5656-5102-8084-07DEF64B01B8}"/>
          </ac:spMkLst>
        </pc:spChg>
        <pc:spChg chg="add mod">
          <ac:chgData name="Ivan Sanchez" userId="ec4f38e2334182dd" providerId="LiveId" clId="{D2F29CA5-A4A8-4DB0-84E2-D08CC7B264B7}" dt="2023-11-21T11:36:20.502" v="3947"/>
          <ac:spMkLst>
            <pc:docMk/>
            <pc:sldMk cId="3055502852" sldId="275"/>
            <ac:spMk id="27" creationId="{FAD348BF-AA09-5E07-EEF7-CE4DC5037370}"/>
          </ac:spMkLst>
        </pc:spChg>
        <pc:spChg chg="add mod">
          <ac:chgData name="Ivan Sanchez" userId="ec4f38e2334182dd" providerId="LiveId" clId="{D2F29CA5-A4A8-4DB0-84E2-D08CC7B264B7}" dt="2023-11-21T11:36:20.502" v="3947"/>
          <ac:spMkLst>
            <pc:docMk/>
            <pc:sldMk cId="3055502852" sldId="275"/>
            <ac:spMk id="29" creationId="{E122E542-2813-899F-71C2-16D4149C23E1}"/>
          </ac:spMkLst>
        </pc:spChg>
        <pc:spChg chg="add mod">
          <ac:chgData name="Ivan Sanchez" userId="ec4f38e2334182dd" providerId="LiveId" clId="{D2F29CA5-A4A8-4DB0-84E2-D08CC7B264B7}" dt="2023-11-21T11:36:20.502" v="3947"/>
          <ac:spMkLst>
            <pc:docMk/>
            <pc:sldMk cId="3055502852" sldId="275"/>
            <ac:spMk id="30" creationId="{CD2A2E25-3A60-F2D5-1E56-3E7A6A28E74F}"/>
          </ac:spMkLst>
        </pc:spChg>
        <pc:spChg chg="add mod">
          <ac:chgData name="Ivan Sanchez" userId="ec4f38e2334182dd" providerId="LiveId" clId="{D2F29CA5-A4A8-4DB0-84E2-D08CC7B264B7}" dt="2023-11-21T11:36:20.502" v="3947"/>
          <ac:spMkLst>
            <pc:docMk/>
            <pc:sldMk cId="3055502852" sldId="275"/>
            <ac:spMk id="31" creationId="{ED8ED5F6-FEC0-099A-60CB-D8586D0C81B0}"/>
          </ac:spMkLst>
        </pc:spChg>
        <pc:picChg chg="add mod">
          <ac:chgData name="Ivan Sanchez" userId="ec4f38e2334182dd" providerId="LiveId" clId="{D2F29CA5-A4A8-4DB0-84E2-D08CC7B264B7}" dt="2023-11-21T03:19:40.274" v="2409" actId="1076"/>
          <ac:picMkLst>
            <pc:docMk/>
            <pc:sldMk cId="3055502852" sldId="275"/>
            <ac:picMk id="17" creationId="{2EDC5306-0D16-5458-E86D-A08BDC66A10E}"/>
          </ac:picMkLst>
        </pc:picChg>
        <pc:picChg chg="add mod">
          <ac:chgData name="Ivan Sanchez" userId="ec4f38e2334182dd" providerId="LiveId" clId="{D2F29CA5-A4A8-4DB0-84E2-D08CC7B264B7}" dt="2023-11-21T03:19:40.274" v="2409" actId="1076"/>
          <ac:picMkLst>
            <pc:docMk/>
            <pc:sldMk cId="3055502852" sldId="275"/>
            <ac:picMk id="19" creationId="{79373941-CD69-A748-511A-1EC0716FC4F2}"/>
          </ac:picMkLst>
        </pc:picChg>
        <pc:picChg chg="add mod">
          <ac:chgData name="Ivan Sanchez" userId="ec4f38e2334182dd" providerId="LiveId" clId="{D2F29CA5-A4A8-4DB0-84E2-D08CC7B264B7}" dt="2023-11-21T03:19:40.274" v="2409" actId="1076"/>
          <ac:picMkLst>
            <pc:docMk/>
            <pc:sldMk cId="3055502852" sldId="275"/>
            <ac:picMk id="21" creationId="{125E6688-E7BC-BA97-6DBE-C2DE4988CBBB}"/>
          </ac:picMkLst>
        </pc:picChg>
        <pc:picChg chg="add mod">
          <ac:chgData name="Ivan Sanchez" userId="ec4f38e2334182dd" providerId="LiveId" clId="{D2F29CA5-A4A8-4DB0-84E2-D08CC7B264B7}" dt="2023-11-21T11:36:20.502" v="3947"/>
          <ac:picMkLst>
            <pc:docMk/>
            <pc:sldMk cId="3055502852" sldId="275"/>
            <ac:picMk id="28" creationId="{A4169D1B-21E8-FD43-25E6-F17C2C8B9A43}"/>
          </ac:picMkLst>
        </pc:picChg>
      </pc:sldChg>
      <pc:sldChg chg="addSp delSp modSp new mod setBg">
        <pc:chgData name="Ivan Sanchez" userId="ec4f38e2334182dd" providerId="LiveId" clId="{D2F29CA5-A4A8-4DB0-84E2-D08CC7B264B7}" dt="2023-11-21T11:36:06.690" v="3944"/>
        <pc:sldMkLst>
          <pc:docMk/>
          <pc:sldMk cId="3552940998" sldId="276"/>
        </pc:sldMkLst>
        <pc:spChg chg="add del">
          <ac:chgData name="Ivan Sanchez" userId="ec4f38e2334182dd" providerId="LiveId" clId="{D2F29CA5-A4A8-4DB0-84E2-D08CC7B264B7}" dt="2023-11-21T03:01:02.219" v="1885" actId="478"/>
          <ac:spMkLst>
            <pc:docMk/>
            <pc:sldMk cId="3552940998" sldId="276"/>
            <ac:spMk id="2" creationId="{1134A9D7-066F-933C-CED5-D4F38E8A20AE}"/>
          </ac:spMkLst>
        </pc:spChg>
        <pc:spChg chg="del">
          <ac:chgData name="Ivan Sanchez" userId="ec4f38e2334182dd" providerId="LiveId" clId="{D2F29CA5-A4A8-4DB0-84E2-D08CC7B264B7}" dt="2023-11-21T03:00:44.482" v="1878" actId="478"/>
          <ac:spMkLst>
            <pc:docMk/>
            <pc:sldMk cId="3552940998" sldId="276"/>
            <ac:spMk id="3" creationId="{DD7D81A8-2E6C-472B-9A0D-D935A07AB68B}"/>
          </ac:spMkLst>
        </pc:spChg>
        <pc:spChg chg="del mod ord">
          <ac:chgData name="Ivan Sanchez" userId="ec4f38e2334182dd" providerId="LiveId" clId="{D2F29CA5-A4A8-4DB0-84E2-D08CC7B264B7}" dt="2023-11-21T11:36:06.474" v="3943" actId="478"/>
          <ac:spMkLst>
            <pc:docMk/>
            <pc:sldMk cId="3552940998" sldId="276"/>
            <ac:spMk id="4" creationId="{E6026621-99D8-8058-0EFD-A6E6114C6878}"/>
          </ac:spMkLst>
        </pc:spChg>
        <pc:spChg chg="del mod ord">
          <ac:chgData name="Ivan Sanchez" userId="ec4f38e2334182dd" providerId="LiveId" clId="{D2F29CA5-A4A8-4DB0-84E2-D08CC7B264B7}" dt="2023-11-21T11:36:06.474" v="3943" actId="478"/>
          <ac:spMkLst>
            <pc:docMk/>
            <pc:sldMk cId="3552940998" sldId="276"/>
            <ac:spMk id="5" creationId="{999A3695-1C7D-C4DB-FB5D-832E03AB17C3}"/>
          </ac:spMkLst>
        </pc:spChg>
        <pc:spChg chg="del mod">
          <ac:chgData name="Ivan Sanchez" userId="ec4f38e2334182dd" providerId="LiveId" clId="{D2F29CA5-A4A8-4DB0-84E2-D08CC7B264B7}" dt="2023-11-21T11:36:06.474" v="3943" actId="478"/>
          <ac:spMkLst>
            <pc:docMk/>
            <pc:sldMk cId="3552940998" sldId="276"/>
            <ac:spMk id="6" creationId="{614CE004-7F1E-04E3-91E0-D6C6C209097C}"/>
          </ac:spMkLst>
        </pc:spChg>
        <pc:spChg chg="add mod">
          <ac:chgData name="Ivan Sanchez" userId="ec4f38e2334182dd" providerId="LiveId" clId="{D2F29CA5-A4A8-4DB0-84E2-D08CC7B264B7}" dt="2023-11-21T11:36:06.690" v="3944"/>
          <ac:spMkLst>
            <pc:docMk/>
            <pc:sldMk cId="3552940998" sldId="276"/>
            <ac:spMk id="9" creationId="{2193678A-37C5-BEE4-32F2-9959E624EAD6}"/>
          </ac:spMkLst>
        </pc:spChg>
        <pc:spChg chg="add mod">
          <ac:chgData name="Ivan Sanchez" userId="ec4f38e2334182dd" providerId="LiveId" clId="{D2F29CA5-A4A8-4DB0-84E2-D08CC7B264B7}" dt="2023-11-21T11:36:06.690" v="3944"/>
          <ac:spMkLst>
            <pc:docMk/>
            <pc:sldMk cId="3552940998" sldId="276"/>
            <ac:spMk id="10" creationId="{17ECFBE8-E930-18F8-FDCD-3EEE889653E4}"/>
          </ac:spMkLst>
        </pc:spChg>
        <pc:spChg chg="add mod">
          <ac:chgData name="Ivan Sanchez" userId="ec4f38e2334182dd" providerId="LiveId" clId="{D2F29CA5-A4A8-4DB0-84E2-D08CC7B264B7}" dt="2023-11-21T11:36:06.690" v="3944"/>
          <ac:spMkLst>
            <pc:docMk/>
            <pc:sldMk cId="3552940998" sldId="276"/>
            <ac:spMk id="11" creationId="{0669F867-695E-C47B-EB6D-F2A0C12430AE}"/>
          </ac:spMkLst>
        </pc:spChg>
        <pc:spChg chg="add mod">
          <ac:chgData name="Ivan Sanchez" userId="ec4f38e2334182dd" providerId="LiveId" clId="{D2F29CA5-A4A8-4DB0-84E2-D08CC7B264B7}" dt="2023-11-21T11:36:06.690" v="3944"/>
          <ac:spMkLst>
            <pc:docMk/>
            <pc:sldMk cId="3552940998" sldId="276"/>
            <ac:spMk id="12" creationId="{3E4FD817-144F-1E1B-03AC-58E7BE5D717E}"/>
          </ac:spMkLst>
        </pc:spChg>
        <pc:spChg chg="add del">
          <ac:chgData name="Ivan Sanchez" userId="ec4f38e2334182dd" providerId="LiveId" clId="{D2F29CA5-A4A8-4DB0-84E2-D08CC7B264B7}" dt="2023-11-21T03:00:58.748" v="1883" actId="26606"/>
          <ac:spMkLst>
            <pc:docMk/>
            <pc:sldMk cId="3552940998" sldId="276"/>
            <ac:spMk id="15" creationId="{2770B5F4-AED0-4A3A-859D-B6239ED38A3B}"/>
          </ac:spMkLst>
        </pc:spChg>
        <pc:spChg chg="add mod">
          <ac:chgData name="Ivan Sanchez" userId="ec4f38e2334182dd" providerId="LiveId" clId="{D2F29CA5-A4A8-4DB0-84E2-D08CC7B264B7}" dt="2023-11-21T11:36:06.690" v="3944"/>
          <ac:spMkLst>
            <pc:docMk/>
            <pc:sldMk cId="3552940998" sldId="276"/>
            <ac:spMk id="16" creationId="{FB5B5F7A-C0C7-185A-9B92-B1787A5C8A4C}"/>
          </ac:spMkLst>
        </pc:spChg>
        <pc:spChg chg="add mod">
          <ac:chgData name="Ivan Sanchez" userId="ec4f38e2334182dd" providerId="LiveId" clId="{D2F29CA5-A4A8-4DB0-84E2-D08CC7B264B7}" dt="2023-11-21T11:36:06.690" v="3944"/>
          <ac:spMkLst>
            <pc:docMk/>
            <pc:sldMk cId="3552940998" sldId="276"/>
            <ac:spMk id="17" creationId="{836A934D-FA04-31F9-612A-5E7F3A56C665}"/>
          </ac:spMkLst>
        </pc:spChg>
        <pc:spChg chg="add mod">
          <ac:chgData name="Ivan Sanchez" userId="ec4f38e2334182dd" providerId="LiveId" clId="{D2F29CA5-A4A8-4DB0-84E2-D08CC7B264B7}" dt="2023-11-21T11:36:06.690" v="3944"/>
          <ac:spMkLst>
            <pc:docMk/>
            <pc:sldMk cId="3552940998" sldId="276"/>
            <ac:spMk id="18" creationId="{BE09ECF9-EBB5-8446-22B9-A6FB22D52957}"/>
          </ac:spMkLst>
        </pc:spChg>
        <pc:picChg chg="add mod">
          <ac:chgData name="Ivan Sanchez" userId="ec4f38e2334182dd" providerId="LiveId" clId="{D2F29CA5-A4A8-4DB0-84E2-D08CC7B264B7}" dt="2023-11-21T03:01:30.298" v="1891" actId="1076"/>
          <ac:picMkLst>
            <pc:docMk/>
            <pc:sldMk cId="3552940998" sldId="276"/>
            <ac:picMk id="8" creationId="{F7A09CC1-22CE-E7B7-8569-CEFB4B520FCD}"/>
          </ac:picMkLst>
        </pc:picChg>
        <pc:picChg chg="add del">
          <ac:chgData name="Ivan Sanchez" userId="ec4f38e2334182dd" providerId="LiveId" clId="{D2F29CA5-A4A8-4DB0-84E2-D08CC7B264B7}" dt="2023-11-21T03:00:58.748" v="1883" actId="26606"/>
          <ac:picMkLst>
            <pc:docMk/>
            <pc:sldMk cId="3552940998" sldId="276"/>
            <ac:picMk id="13" creationId="{95DD5BC2-A8E7-4CAD-955A-3807355EC977}"/>
          </ac:picMkLst>
        </pc:picChg>
        <pc:picChg chg="add mod">
          <ac:chgData name="Ivan Sanchez" userId="ec4f38e2334182dd" providerId="LiveId" clId="{D2F29CA5-A4A8-4DB0-84E2-D08CC7B264B7}" dt="2023-11-21T11:36:06.690" v="3944"/>
          <ac:picMkLst>
            <pc:docMk/>
            <pc:sldMk cId="3552940998" sldId="276"/>
            <ac:picMk id="14" creationId="{8C855880-4893-7684-364D-7516A2CCAE7A}"/>
          </ac:picMkLst>
        </pc:picChg>
      </pc:sldChg>
      <pc:sldChg chg="addSp delSp modSp new mod">
        <pc:chgData name="Ivan Sanchez" userId="ec4f38e2334182dd" providerId="LiveId" clId="{D2F29CA5-A4A8-4DB0-84E2-D08CC7B264B7}" dt="2023-11-21T11:36:24.895" v="3949"/>
        <pc:sldMkLst>
          <pc:docMk/>
          <pc:sldMk cId="372165068" sldId="277"/>
        </pc:sldMkLst>
        <pc:spChg chg="mod">
          <ac:chgData name="Ivan Sanchez" userId="ec4f38e2334182dd" providerId="LiveId" clId="{D2F29CA5-A4A8-4DB0-84E2-D08CC7B264B7}" dt="2023-11-21T03:21:33.684" v="2413"/>
          <ac:spMkLst>
            <pc:docMk/>
            <pc:sldMk cId="372165068" sldId="277"/>
            <ac:spMk id="2" creationId="{1ED80B5A-052D-84FE-5DAD-6D518D0C4F22}"/>
          </ac:spMkLst>
        </pc:spChg>
        <pc:spChg chg="mod">
          <ac:chgData name="Ivan Sanchez" userId="ec4f38e2334182dd" providerId="LiveId" clId="{D2F29CA5-A4A8-4DB0-84E2-D08CC7B264B7}" dt="2023-11-21T03:27:22.610" v="2498" actId="27636"/>
          <ac:spMkLst>
            <pc:docMk/>
            <pc:sldMk cId="372165068" sldId="277"/>
            <ac:spMk id="3" creationId="{592CD363-4322-92EC-6AF5-9512633FD161}"/>
          </ac:spMkLst>
        </pc:spChg>
        <pc:spChg chg="del">
          <ac:chgData name="Ivan Sanchez" userId="ec4f38e2334182dd" providerId="LiveId" clId="{D2F29CA5-A4A8-4DB0-84E2-D08CC7B264B7}" dt="2023-11-21T11:36:24.689" v="3948" actId="478"/>
          <ac:spMkLst>
            <pc:docMk/>
            <pc:sldMk cId="372165068" sldId="277"/>
            <ac:spMk id="4" creationId="{D64091A2-0F6F-1B09-6614-2AAEDF550A00}"/>
          </ac:spMkLst>
        </pc:spChg>
        <pc:spChg chg="del">
          <ac:chgData name="Ivan Sanchez" userId="ec4f38e2334182dd" providerId="LiveId" clId="{D2F29CA5-A4A8-4DB0-84E2-D08CC7B264B7}" dt="2023-11-21T11:36:24.689" v="3948" actId="478"/>
          <ac:spMkLst>
            <pc:docMk/>
            <pc:sldMk cId="372165068" sldId="277"/>
            <ac:spMk id="5" creationId="{FA4B32BE-D0AA-0152-5ED1-A598C777E6E1}"/>
          </ac:spMkLst>
        </pc:spChg>
        <pc:spChg chg="del">
          <ac:chgData name="Ivan Sanchez" userId="ec4f38e2334182dd" providerId="LiveId" clId="{D2F29CA5-A4A8-4DB0-84E2-D08CC7B264B7}" dt="2023-11-21T11:36:24.689" v="3948" actId="478"/>
          <ac:spMkLst>
            <pc:docMk/>
            <pc:sldMk cId="372165068" sldId="277"/>
            <ac:spMk id="6" creationId="{77CA5FD1-2BF9-75F4-769D-CD2E2172005A}"/>
          </ac:spMkLst>
        </pc:spChg>
        <pc:spChg chg="add mod">
          <ac:chgData name="Ivan Sanchez" userId="ec4f38e2334182dd" providerId="LiveId" clId="{D2F29CA5-A4A8-4DB0-84E2-D08CC7B264B7}" dt="2023-11-21T11:36:24.895" v="3949"/>
          <ac:spMkLst>
            <pc:docMk/>
            <pc:sldMk cId="372165068" sldId="277"/>
            <ac:spMk id="7" creationId="{31E1EBA0-3801-CAB2-8903-C78BE80413FA}"/>
          </ac:spMkLst>
        </pc:spChg>
        <pc:spChg chg="add mod">
          <ac:chgData name="Ivan Sanchez" userId="ec4f38e2334182dd" providerId="LiveId" clId="{D2F29CA5-A4A8-4DB0-84E2-D08CC7B264B7}" dt="2023-11-21T11:36:24.895" v="3949"/>
          <ac:spMkLst>
            <pc:docMk/>
            <pc:sldMk cId="372165068" sldId="277"/>
            <ac:spMk id="8" creationId="{0E03E86A-BFAB-6025-1D06-4CBE27A7A698}"/>
          </ac:spMkLst>
        </pc:spChg>
        <pc:spChg chg="add mod">
          <ac:chgData name="Ivan Sanchez" userId="ec4f38e2334182dd" providerId="LiveId" clId="{D2F29CA5-A4A8-4DB0-84E2-D08CC7B264B7}" dt="2023-11-21T11:36:24.895" v="3949"/>
          <ac:spMkLst>
            <pc:docMk/>
            <pc:sldMk cId="372165068" sldId="277"/>
            <ac:spMk id="9" creationId="{ED58CE37-B0F3-F797-6182-C79A591DBA24}"/>
          </ac:spMkLst>
        </pc:spChg>
        <pc:spChg chg="add mod">
          <ac:chgData name="Ivan Sanchez" userId="ec4f38e2334182dd" providerId="LiveId" clId="{D2F29CA5-A4A8-4DB0-84E2-D08CC7B264B7}" dt="2023-11-21T11:36:24.895" v="3949"/>
          <ac:spMkLst>
            <pc:docMk/>
            <pc:sldMk cId="372165068" sldId="277"/>
            <ac:spMk id="10" creationId="{EFC78C44-3DBB-DBA6-4FF4-A276124BB6D6}"/>
          </ac:spMkLst>
        </pc:spChg>
        <pc:spChg chg="add mod">
          <ac:chgData name="Ivan Sanchez" userId="ec4f38e2334182dd" providerId="LiveId" clId="{D2F29CA5-A4A8-4DB0-84E2-D08CC7B264B7}" dt="2023-11-21T11:36:24.895" v="3949"/>
          <ac:spMkLst>
            <pc:docMk/>
            <pc:sldMk cId="372165068" sldId="277"/>
            <ac:spMk id="12" creationId="{87253EA7-67A2-47B5-7C08-37677A964114}"/>
          </ac:spMkLst>
        </pc:spChg>
        <pc:spChg chg="add mod">
          <ac:chgData name="Ivan Sanchez" userId="ec4f38e2334182dd" providerId="LiveId" clId="{D2F29CA5-A4A8-4DB0-84E2-D08CC7B264B7}" dt="2023-11-21T11:36:24.895" v="3949"/>
          <ac:spMkLst>
            <pc:docMk/>
            <pc:sldMk cId="372165068" sldId="277"/>
            <ac:spMk id="13" creationId="{3ACE0EE9-F4A7-9AB1-4D2E-811FC2E41658}"/>
          </ac:spMkLst>
        </pc:spChg>
        <pc:spChg chg="add mod">
          <ac:chgData name="Ivan Sanchez" userId="ec4f38e2334182dd" providerId="LiveId" clId="{D2F29CA5-A4A8-4DB0-84E2-D08CC7B264B7}" dt="2023-11-21T11:36:24.895" v="3949"/>
          <ac:spMkLst>
            <pc:docMk/>
            <pc:sldMk cId="372165068" sldId="277"/>
            <ac:spMk id="14" creationId="{1B62F1D8-25CC-4D72-620B-5D4F6CC8C79F}"/>
          </ac:spMkLst>
        </pc:spChg>
        <pc:picChg chg="add mod">
          <ac:chgData name="Ivan Sanchez" userId="ec4f38e2334182dd" providerId="LiveId" clId="{D2F29CA5-A4A8-4DB0-84E2-D08CC7B264B7}" dt="2023-11-21T11:36:24.895" v="3949"/>
          <ac:picMkLst>
            <pc:docMk/>
            <pc:sldMk cId="372165068" sldId="277"/>
            <ac:picMk id="11" creationId="{A82BCFA0-AFEA-7B9F-0EB5-5B9E2AAE8B61}"/>
          </ac:picMkLst>
        </pc:picChg>
      </pc:sldChg>
      <pc:sldChg chg="addSp delSp modSp new mod">
        <pc:chgData name="Ivan Sanchez" userId="ec4f38e2334182dd" providerId="LiveId" clId="{D2F29CA5-A4A8-4DB0-84E2-D08CC7B264B7}" dt="2023-11-21T11:36:27.862" v="3951"/>
        <pc:sldMkLst>
          <pc:docMk/>
          <pc:sldMk cId="1409288479" sldId="278"/>
        </pc:sldMkLst>
        <pc:spChg chg="mod">
          <ac:chgData name="Ivan Sanchez" userId="ec4f38e2334182dd" providerId="LiveId" clId="{D2F29CA5-A4A8-4DB0-84E2-D08CC7B264B7}" dt="2023-11-21T03:27:42.855" v="2500"/>
          <ac:spMkLst>
            <pc:docMk/>
            <pc:sldMk cId="1409288479" sldId="278"/>
            <ac:spMk id="2" creationId="{164556AA-1980-5B21-AAB0-8BE26FBD48BA}"/>
          </ac:spMkLst>
        </pc:spChg>
        <pc:spChg chg="mod">
          <ac:chgData name="Ivan Sanchez" userId="ec4f38e2334182dd" providerId="LiveId" clId="{D2F29CA5-A4A8-4DB0-84E2-D08CC7B264B7}" dt="2023-11-21T03:31:49.881" v="2612"/>
          <ac:spMkLst>
            <pc:docMk/>
            <pc:sldMk cId="1409288479" sldId="278"/>
            <ac:spMk id="3" creationId="{B041F916-813C-2ADC-485E-F37E2F572DC4}"/>
          </ac:spMkLst>
        </pc:spChg>
        <pc:spChg chg="del">
          <ac:chgData name="Ivan Sanchez" userId="ec4f38e2334182dd" providerId="LiveId" clId="{D2F29CA5-A4A8-4DB0-84E2-D08CC7B264B7}" dt="2023-11-21T11:36:27.646" v="3950" actId="478"/>
          <ac:spMkLst>
            <pc:docMk/>
            <pc:sldMk cId="1409288479" sldId="278"/>
            <ac:spMk id="4" creationId="{B93534A8-BB54-CEF0-34DF-D4B7D67EB022}"/>
          </ac:spMkLst>
        </pc:spChg>
        <pc:spChg chg="del">
          <ac:chgData name="Ivan Sanchez" userId="ec4f38e2334182dd" providerId="LiveId" clId="{D2F29CA5-A4A8-4DB0-84E2-D08CC7B264B7}" dt="2023-11-21T11:36:27.646" v="3950" actId="478"/>
          <ac:spMkLst>
            <pc:docMk/>
            <pc:sldMk cId="1409288479" sldId="278"/>
            <ac:spMk id="5" creationId="{BD353AE6-0DB6-F7AA-9700-65537FB74F2C}"/>
          </ac:spMkLst>
        </pc:spChg>
        <pc:spChg chg="del">
          <ac:chgData name="Ivan Sanchez" userId="ec4f38e2334182dd" providerId="LiveId" clId="{D2F29CA5-A4A8-4DB0-84E2-D08CC7B264B7}" dt="2023-11-21T11:36:27.646" v="3950" actId="478"/>
          <ac:spMkLst>
            <pc:docMk/>
            <pc:sldMk cId="1409288479" sldId="278"/>
            <ac:spMk id="6" creationId="{6840DC4D-9FA5-785B-4B39-D000654A7B9B}"/>
          </ac:spMkLst>
        </pc:spChg>
        <pc:spChg chg="add mod">
          <ac:chgData name="Ivan Sanchez" userId="ec4f38e2334182dd" providerId="LiveId" clId="{D2F29CA5-A4A8-4DB0-84E2-D08CC7B264B7}" dt="2023-11-21T11:36:27.862" v="3951"/>
          <ac:spMkLst>
            <pc:docMk/>
            <pc:sldMk cId="1409288479" sldId="278"/>
            <ac:spMk id="7" creationId="{00F981DA-1D49-E930-4B3A-5D82A4A96D12}"/>
          </ac:spMkLst>
        </pc:spChg>
        <pc:spChg chg="add mod">
          <ac:chgData name="Ivan Sanchez" userId="ec4f38e2334182dd" providerId="LiveId" clId="{D2F29CA5-A4A8-4DB0-84E2-D08CC7B264B7}" dt="2023-11-21T11:36:27.862" v="3951"/>
          <ac:spMkLst>
            <pc:docMk/>
            <pc:sldMk cId="1409288479" sldId="278"/>
            <ac:spMk id="8" creationId="{77674476-60E6-0653-94DA-C434A0A0EE4F}"/>
          </ac:spMkLst>
        </pc:spChg>
        <pc:spChg chg="add mod">
          <ac:chgData name="Ivan Sanchez" userId="ec4f38e2334182dd" providerId="LiveId" clId="{D2F29CA5-A4A8-4DB0-84E2-D08CC7B264B7}" dt="2023-11-21T11:36:27.862" v="3951"/>
          <ac:spMkLst>
            <pc:docMk/>
            <pc:sldMk cId="1409288479" sldId="278"/>
            <ac:spMk id="9" creationId="{612F2624-D44B-80BC-7D3C-03D81226F74B}"/>
          </ac:spMkLst>
        </pc:spChg>
        <pc:spChg chg="add mod">
          <ac:chgData name="Ivan Sanchez" userId="ec4f38e2334182dd" providerId="LiveId" clId="{D2F29CA5-A4A8-4DB0-84E2-D08CC7B264B7}" dt="2023-11-21T11:36:27.862" v="3951"/>
          <ac:spMkLst>
            <pc:docMk/>
            <pc:sldMk cId="1409288479" sldId="278"/>
            <ac:spMk id="10" creationId="{B3CA0A11-329A-4498-9E92-9B07BA470121}"/>
          </ac:spMkLst>
        </pc:spChg>
        <pc:spChg chg="add mod">
          <ac:chgData name="Ivan Sanchez" userId="ec4f38e2334182dd" providerId="LiveId" clId="{D2F29CA5-A4A8-4DB0-84E2-D08CC7B264B7}" dt="2023-11-21T11:36:27.862" v="3951"/>
          <ac:spMkLst>
            <pc:docMk/>
            <pc:sldMk cId="1409288479" sldId="278"/>
            <ac:spMk id="12" creationId="{39E3BEC8-E11B-E132-7C54-27902186EACC}"/>
          </ac:spMkLst>
        </pc:spChg>
        <pc:spChg chg="add mod">
          <ac:chgData name="Ivan Sanchez" userId="ec4f38e2334182dd" providerId="LiveId" clId="{D2F29CA5-A4A8-4DB0-84E2-D08CC7B264B7}" dt="2023-11-21T11:36:27.862" v="3951"/>
          <ac:spMkLst>
            <pc:docMk/>
            <pc:sldMk cId="1409288479" sldId="278"/>
            <ac:spMk id="13" creationId="{CB619137-C306-0B02-F85D-FAEE5EED4690}"/>
          </ac:spMkLst>
        </pc:spChg>
        <pc:spChg chg="add mod">
          <ac:chgData name="Ivan Sanchez" userId="ec4f38e2334182dd" providerId="LiveId" clId="{D2F29CA5-A4A8-4DB0-84E2-D08CC7B264B7}" dt="2023-11-21T11:36:27.862" v="3951"/>
          <ac:spMkLst>
            <pc:docMk/>
            <pc:sldMk cId="1409288479" sldId="278"/>
            <ac:spMk id="14" creationId="{91CD2E71-E13F-1937-C992-46DE7386C43F}"/>
          </ac:spMkLst>
        </pc:spChg>
        <pc:picChg chg="add mod">
          <ac:chgData name="Ivan Sanchez" userId="ec4f38e2334182dd" providerId="LiveId" clId="{D2F29CA5-A4A8-4DB0-84E2-D08CC7B264B7}" dt="2023-11-21T11:36:27.862" v="3951"/>
          <ac:picMkLst>
            <pc:docMk/>
            <pc:sldMk cId="1409288479" sldId="278"/>
            <ac:picMk id="11" creationId="{D2C6CDF7-3113-9F1A-88B6-373ABBF0A7FE}"/>
          </ac:picMkLst>
        </pc:picChg>
      </pc:sldChg>
      <pc:sldChg chg="addSp delSp modSp new mod">
        <pc:chgData name="Ivan Sanchez" userId="ec4f38e2334182dd" providerId="LiveId" clId="{D2F29CA5-A4A8-4DB0-84E2-D08CC7B264B7}" dt="2023-11-21T11:36:30.089" v="3952"/>
        <pc:sldMkLst>
          <pc:docMk/>
          <pc:sldMk cId="2891981176" sldId="279"/>
        </pc:sldMkLst>
        <pc:spChg chg="mod">
          <ac:chgData name="Ivan Sanchez" userId="ec4f38e2334182dd" providerId="LiveId" clId="{D2F29CA5-A4A8-4DB0-84E2-D08CC7B264B7}" dt="2023-11-21T03:28:02.981" v="2508"/>
          <ac:spMkLst>
            <pc:docMk/>
            <pc:sldMk cId="2891981176" sldId="279"/>
            <ac:spMk id="2" creationId="{57634F94-69BF-C9D5-A07A-BB0A9D126342}"/>
          </ac:spMkLst>
        </pc:spChg>
        <pc:spChg chg="mod">
          <ac:chgData name="Ivan Sanchez" userId="ec4f38e2334182dd" providerId="LiveId" clId="{D2F29CA5-A4A8-4DB0-84E2-D08CC7B264B7}" dt="2023-11-21T03:34:17.880" v="2782" actId="20577"/>
          <ac:spMkLst>
            <pc:docMk/>
            <pc:sldMk cId="2891981176" sldId="279"/>
            <ac:spMk id="3" creationId="{C366BC9C-4386-047D-8959-7AF2E6208147}"/>
          </ac:spMkLst>
        </pc:spChg>
        <pc:spChg chg="del">
          <ac:chgData name="Ivan Sanchez" userId="ec4f38e2334182dd" providerId="LiveId" clId="{D2F29CA5-A4A8-4DB0-84E2-D08CC7B264B7}" dt="2023-11-21T03:34:23.261" v="2783" actId="478"/>
          <ac:spMkLst>
            <pc:docMk/>
            <pc:sldMk cId="2891981176" sldId="279"/>
            <ac:spMk id="4" creationId="{F6FEDDC3-E420-18B2-4E99-EA8F40780C71}"/>
          </ac:spMkLst>
        </pc:spChg>
        <pc:spChg chg="del">
          <ac:chgData name="Ivan Sanchez" userId="ec4f38e2334182dd" providerId="LiveId" clId="{D2F29CA5-A4A8-4DB0-84E2-D08CC7B264B7}" dt="2023-11-21T03:34:23.261" v="2783" actId="478"/>
          <ac:spMkLst>
            <pc:docMk/>
            <pc:sldMk cId="2891981176" sldId="279"/>
            <ac:spMk id="5" creationId="{A77D6357-2B21-751B-B563-7D7BFF805106}"/>
          </ac:spMkLst>
        </pc:spChg>
        <pc:spChg chg="del">
          <ac:chgData name="Ivan Sanchez" userId="ec4f38e2334182dd" providerId="LiveId" clId="{D2F29CA5-A4A8-4DB0-84E2-D08CC7B264B7}" dt="2023-11-21T03:34:23.261" v="2783" actId="478"/>
          <ac:spMkLst>
            <pc:docMk/>
            <pc:sldMk cId="2891981176" sldId="279"/>
            <ac:spMk id="6" creationId="{70E5660E-D6C7-5818-0B8D-6177763F1C71}"/>
          </ac:spMkLst>
        </pc:spChg>
        <pc:spChg chg="add mod">
          <ac:chgData name="Ivan Sanchez" userId="ec4f38e2334182dd" providerId="LiveId" clId="{D2F29CA5-A4A8-4DB0-84E2-D08CC7B264B7}" dt="2023-11-21T11:36:30.089" v="3952"/>
          <ac:spMkLst>
            <pc:docMk/>
            <pc:sldMk cId="2891981176" sldId="279"/>
            <ac:spMk id="7" creationId="{AAF8E0BA-48E1-6616-33B9-75EAEB3F991A}"/>
          </ac:spMkLst>
        </pc:spChg>
        <pc:spChg chg="add mod">
          <ac:chgData name="Ivan Sanchez" userId="ec4f38e2334182dd" providerId="LiveId" clId="{D2F29CA5-A4A8-4DB0-84E2-D08CC7B264B7}" dt="2023-11-21T11:36:30.089" v="3952"/>
          <ac:spMkLst>
            <pc:docMk/>
            <pc:sldMk cId="2891981176" sldId="279"/>
            <ac:spMk id="8" creationId="{BF99A8AB-D2AE-49E7-A9B7-35BF88EA109E}"/>
          </ac:spMkLst>
        </pc:spChg>
        <pc:spChg chg="add mod">
          <ac:chgData name="Ivan Sanchez" userId="ec4f38e2334182dd" providerId="LiveId" clId="{D2F29CA5-A4A8-4DB0-84E2-D08CC7B264B7}" dt="2023-11-21T11:36:30.089" v="3952"/>
          <ac:spMkLst>
            <pc:docMk/>
            <pc:sldMk cId="2891981176" sldId="279"/>
            <ac:spMk id="9" creationId="{2B22AA72-39FB-2013-312F-3362597B09DA}"/>
          </ac:spMkLst>
        </pc:spChg>
        <pc:spChg chg="add mod">
          <ac:chgData name="Ivan Sanchez" userId="ec4f38e2334182dd" providerId="LiveId" clId="{D2F29CA5-A4A8-4DB0-84E2-D08CC7B264B7}" dt="2023-11-21T11:36:30.089" v="3952"/>
          <ac:spMkLst>
            <pc:docMk/>
            <pc:sldMk cId="2891981176" sldId="279"/>
            <ac:spMk id="10" creationId="{26976A0A-D24A-3115-46DD-2ED900A79286}"/>
          </ac:spMkLst>
        </pc:spChg>
        <pc:spChg chg="add mod">
          <ac:chgData name="Ivan Sanchez" userId="ec4f38e2334182dd" providerId="LiveId" clId="{D2F29CA5-A4A8-4DB0-84E2-D08CC7B264B7}" dt="2023-11-21T11:36:30.089" v="3952"/>
          <ac:spMkLst>
            <pc:docMk/>
            <pc:sldMk cId="2891981176" sldId="279"/>
            <ac:spMk id="12" creationId="{CA15C4B3-8710-7568-CD1D-0B58F4AE0E8B}"/>
          </ac:spMkLst>
        </pc:spChg>
        <pc:spChg chg="add mod">
          <ac:chgData name="Ivan Sanchez" userId="ec4f38e2334182dd" providerId="LiveId" clId="{D2F29CA5-A4A8-4DB0-84E2-D08CC7B264B7}" dt="2023-11-21T11:36:30.089" v="3952"/>
          <ac:spMkLst>
            <pc:docMk/>
            <pc:sldMk cId="2891981176" sldId="279"/>
            <ac:spMk id="13" creationId="{7C621BDA-B749-5D5F-5320-D8A0531B5189}"/>
          </ac:spMkLst>
        </pc:spChg>
        <pc:spChg chg="add mod">
          <ac:chgData name="Ivan Sanchez" userId="ec4f38e2334182dd" providerId="LiveId" clId="{D2F29CA5-A4A8-4DB0-84E2-D08CC7B264B7}" dt="2023-11-21T11:36:30.089" v="3952"/>
          <ac:spMkLst>
            <pc:docMk/>
            <pc:sldMk cId="2891981176" sldId="279"/>
            <ac:spMk id="14" creationId="{F90DEA88-AEBB-E808-ECA9-24C4DD0ABA17}"/>
          </ac:spMkLst>
        </pc:spChg>
        <pc:picChg chg="add mod">
          <ac:chgData name="Ivan Sanchez" userId="ec4f38e2334182dd" providerId="LiveId" clId="{D2F29CA5-A4A8-4DB0-84E2-D08CC7B264B7}" dt="2023-11-21T11:36:30.089" v="3952"/>
          <ac:picMkLst>
            <pc:docMk/>
            <pc:sldMk cId="2891981176" sldId="279"/>
            <ac:picMk id="11" creationId="{23C5970C-486D-9842-C0F5-AFC9816101EA}"/>
          </ac:picMkLst>
        </pc:picChg>
      </pc:sldChg>
      <pc:sldChg chg="addSp modSp new mod">
        <pc:chgData name="Ivan Sanchez" userId="ec4f38e2334182dd" providerId="LiveId" clId="{D2F29CA5-A4A8-4DB0-84E2-D08CC7B264B7}" dt="2023-11-21T12:27:40.415" v="3982" actId="20577"/>
        <pc:sldMkLst>
          <pc:docMk/>
          <pc:sldMk cId="797236867" sldId="280"/>
        </pc:sldMkLst>
        <pc:spChg chg="mod">
          <ac:chgData name="Ivan Sanchez" userId="ec4f38e2334182dd" providerId="LiveId" clId="{D2F29CA5-A4A8-4DB0-84E2-D08CC7B264B7}" dt="2023-11-21T03:42:19.690" v="3106" actId="1076"/>
          <ac:spMkLst>
            <pc:docMk/>
            <pc:sldMk cId="797236867" sldId="280"/>
            <ac:spMk id="2" creationId="{31A4DE20-3F21-1C83-B9DF-9FE33D53513D}"/>
          </ac:spMkLst>
        </pc:spChg>
        <pc:spChg chg="mod">
          <ac:chgData name="Ivan Sanchez" userId="ec4f38e2334182dd" providerId="LiveId" clId="{D2F29CA5-A4A8-4DB0-84E2-D08CC7B264B7}" dt="2023-11-21T12:27:40.415" v="3982" actId="20577"/>
          <ac:spMkLst>
            <pc:docMk/>
            <pc:sldMk cId="797236867" sldId="280"/>
            <ac:spMk id="3" creationId="{1F6F1F8D-E24B-CA72-1ABF-95797C7DBCB2}"/>
          </ac:spMkLst>
        </pc:spChg>
        <pc:spChg chg="add mod">
          <ac:chgData name="Ivan Sanchez" userId="ec4f38e2334182dd" providerId="LiveId" clId="{D2F29CA5-A4A8-4DB0-84E2-D08CC7B264B7}" dt="2023-11-21T11:36:31.010" v="3953"/>
          <ac:spMkLst>
            <pc:docMk/>
            <pc:sldMk cId="797236867" sldId="280"/>
            <ac:spMk id="7" creationId="{5AAED5C4-E668-21F5-331E-EA0ECBD472EB}"/>
          </ac:spMkLst>
        </pc:spChg>
        <pc:spChg chg="add mod">
          <ac:chgData name="Ivan Sanchez" userId="ec4f38e2334182dd" providerId="LiveId" clId="{D2F29CA5-A4A8-4DB0-84E2-D08CC7B264B7}" dt="2023-11-21T11:36:31.010" v="3953"/>
          <ac:spMkLst>
            <pc:docMk/>
            <pc:sldMk cId="797236867" sldId="280"/>
            <ac:spMk id="8" creationId="{F4D5A0A5-FC69-4998-1241-37E4D72418A8}"/>
          </ac:spMkLst>
        </pc:spChg>
        <pc:spChg chg="add mod">
          <ac:chgData name="Ivan Sanchez" userId="ec4f38e2334182dd" providerId="LiveId" clId="{D2F29CA5-A4A8-4DB0-84E2-D08CC7B264B7}" dt="2023-11-21T11:36:31.010" v="3953"/>
          <ac:spMkLst>
            <pc:docMk/>
            <pc:sldMk cId="797236867" sldId="280"/>
            <ac:spMk id="9" creationId="{D8A8F2EA-11B2-9185-66DF-5BDE937C7FDB}"/>
          </ac:spMkLst>
        </pc:spChg>
        <pc:spChg chg="add mod">
          <ac:chgData name="Ivan Sanchez" userId="ec4f38e2334182dd" providerId="LiveId" clId="{D2F29CA5-A4A8-4DB0-84E2-D08CC7B264B7}" dt="2023-11-21T11:36:31.010" v="3953"/>
          <ac:spMkLst>
            <pc:docMk/>
            <pc:sldMk cId="797236867" sldId="280"/>
            <ac:spMk id="10" creationId="{532A6A67-3EF5-F157-88D8-D8F9505F165D}"/>
          </ac:spMkLst>
        </pc:spChg>
        <pc:spChg chg="add mod">
          <ac:chgData name="Ivan Sanchez" userId="ec4f38e2334182dd" providerId="LiveId" clId="{D2F29CA5-A4A8-4DB0-84E2-D08CC7B264B7}" dt="2023-11-21T11:36:31.010" v="3953"/>
          <ac:spMkLst>
            <pc:docMk/>
            <pc:sldMk cId="797236867" sldId="280"/>
            <ac:spMk id="12" creationId="{38613AA6-6B57-51E1-87B9-AB3C64A775D4}"/>
          </ac:spMkLst>
        </pc:spChg>
        <pc:spChg chg="add mod">
          <ac:chgData name="Ivan Sanchez" userId="ec4f38e2334182dd" providerId="LiveId" clId="{D2F29CA5-A4A8-4DB0-84E2-D08CC7B264B7}" dt="2023-11-21T11:36:31.010" v="3953"/>
          <ac:spMkLst>
            <pc:docMk/>
            <pc:sldMk cId="797236867" sldId="280"/>
            <ac:spMk id="13" creationId="{E789A021-18A9-5FA3-2A1C-33C712DBC121}"/>
          </ac:spMkLst>
        </pc:spChg>
        <pc:spChg chg="add mod">
          <ac:chgData name="Ivan Sanchez" userId="ec4f38e2334182dd" providerId="LiveId" clId="{D2F29CA5-A4A8-4DB0-84E2-D08CC7B264B7}" dt="2023-11-21T11:36:31.010" v="3953"/>
          <ac:spMkLst>
            <pc:docMk/>
            <pc:sldMk cId="797236867" sldId="280"/>
            <ac:spMk id="14" creationId="{F357F930-21E5-DE9A-17BF-18001CFC3932}"/>
          </ac:spMkLst>
        </pc:spChg>
        <pc:picChg chg="add mod">
          <ac:chgData name="Ivan Sanchez" userId="ec4f38e2334182dd" providerId="LiveId" clId="{D2F29CA5-A4A8-4DB0-84E2-D08CC7B264B7}" dt="2023-11-21T11:36:31.010" v="3953"/>
          <ac:picMkLst>
            <pc:docMk/>
            <pc:sldMk cId="797236867" sldId="280"/>
            <ac:picMk id="11" creationId="{0DB2B642-A651-0900-D2AB-1109BB72283A}"/>
          </ac:picMkLst>
        </pc:picChg>
      </pc:sldChg>
      <pc:sldChg chg="addSp delSp modSp new mod">
        <pc:chgData name="Ivan Sanchez" userId="ec4f38e2334182dd" providerId="LiveId" clId="{D2F29CA5-A4A8-4DB0-84E2-D08CC7B264B7}" dt="2023-11-21T12:29:09.934" v="3983" actId="1076"/>
        <pc:sldMkLst>
          <pc:docMk/>
          <pc:sldMk cId="2869392602" sldId="281"/>
        </pc:sldMkLst>
        <pc:spChg chg="mod">
          <ac:chgData name="Ivan Sanchez" userId="ec4f38e2334182dd" providerId="LiveId" clId="{D2F29CA5-A4A8-4DB0-84E2-D08CC7B264B7}" dt="2023-11-21T10:39:25.652" v="3137" actId="6549"/>
          <ac:spMkLst>
            <pc:docMk/>
            <pc:sldMk cId="2869392602" sldId="281"/>
            <ac:spMk id="2" creationId="{3BD4231B-BEF5-73C2-D890-7FBB8C84049E}"/>
          </ac:spMkLst>
        </pc:spChg>
        <pc:spChg chg="mod">
          <ac:chgData name="Ivan Sanchez" userId="ec4f38e2334182dd" providerId="LiveId" clId="{D2F29CA5-A4A8-4DB0-84E2-D08CC7B264B7}" dt="2023-11-21T12:29:09.934" v="3983" actId="1076"/>
          <ac:spMkLst>
            <pc:docMk/>
            <pc:sldMk cId="2869392602" sldId="281"/>
            <ac:spMk id="3" creationId="{9B614092-96D1-9B16-880E-2A241B63F2AE}"/>
          </ac:spMkLst>
        </pc:spChg>
        <pc:spChg chg="del">
          <ac:chgData name="Ivan Sanchez" userId="ec4f38e2334182dd" providerId="LiveId" clId="{D2F29CA5-A4A8-4DB0-84E2-D08CC7B264B7}" dt="2023-11-21T11:36:35.658" v="3954" actId="478"/>
          <ac:spMkLst>
            <pc:docMk/>
            <pc:sldMk cId="2869392602" sldId="281"/>
            <ac:spMk id="4" creationId="{2289538F-1509-4DE8-2D82-5B8623882500}"/>
          </ac:spMkLst>
        </pc:spChg>
        <pc:spChg chg="del">
          <ac:chgData name="Ivan Sanchez" userId="ec4f38e2334182dd" providerId="LiveId" clId="{D2F29CA5-A4A8-4DB0-84E2-D08CC7B264B7}" dt="2023-11-21T11:36:35.658" v="3954" actId="478"/>
          <ac:spMkLst>
            <pc:docMk/>
            <pc:sldMk cId="2869392602" sldId="281"/>
            <ac:spMk id="5" creationId="{7722ADEC-8D63-14D5-857D-03E190068F96}"/>
          </ac:spMkLst>
        </pc:spChg>
        <pc:spChg chg="del">
          <ac:chgData name="Ivan Sanchez" userId="ec4f38e2334182dd" providerId="LiveId" clId="{D2F29CA5-A4A8-4DB0-84E2-D08CC7B264B7}" dt="2023-11-21T11:36:35.658" v="3954" actId="478"/>
          <ac:spMkLst>
            <pc:docMk/>
            <pc:sldMk cId="2869392602" sldId="281"/>
            <ac:spMk id="6" creationId="{EE506B5E-CF18-457C-0244-D48BB7520D6B}"/>
          </ac:spMkLst>
        </pc:spChg>
        <pc:spChg chg="add mod">
          <ac:chgData name="Ivan Sanchez" userId="ec4f38e2334182dd" providerId="LiveId" clId="{D2F29CA5-A4A8-4DB0-84E2-D08CC7B264B7}" dt="2023-11-21T11:36:35.861" v="3955"/>
          <ac:spMkLst>
            <pc:docMk/>
            <pc:sldMk cId="2869392602" sldId="281"/>
            <ac:spMk id="7" creationId="{2E757472-0E2E-CBD8-436E-9486374E86F6}"/>
          </ac:spMkLst>
        </pc:spChg>
        <pc:spChg chg="add mod">
          <ac:chgData name="Ivan Sanchez" userId="ec4f38e2334182dd" providerId="LiveId" clId="{D2F29CA5-A4A8-4DB0-84E2-D08CC7B264B7}" dt="2023-11-21T11:36:35.861" v="3955"/>
          <ac:spMkLst>
            <pc:docMk/>
            <pc:sldMk cId="2869392602" sldId="281"/>
            <ac:spMk id="8" creationId="{83638069-D296-7230-C983-3D5AB126CB43}"/>
          </ac:spMkLst>
        </pc:spChg>
        <pc:spChg chg="add mod">
          <ac:chgData name="Ivan Sanchez" userId="ec4f38e2334182dd" providerId="LiveId" clId="{D2F29CA5-A4A8-4DB0-84E2-D08CC7B264B7}" dt="2023-11-21T11:36:35.861" v="3955"/>
          <ac:spMkLst>
            <pc:docMk/>
            <pc:sldMk cId="2869392602" sldId="281"/>
            <ac:spMk id="9" creationId="{F1E8C04B-C1A4-D415-764B-D8A9612F11C1}"/>
          </ac:spMkLst>
        </pc:spChg>
        <pc:spChg chg="add mod">
          <ac:chgData name="Ivan Sanchez" userId="ec4f38e2334182dd" providerId="LiveId" clId="{D2F29CA5-A4A8-4DB0-84E2-D08CC7B264B7}" dt="2023-11-21T11:36:35.861" v="3955"/>
          <ac:spMkLst>
            <pc:docMk/>
            <pc:sldMk cId="2869392602" sldId="281"/>
            <ac:spMk id="10" creationId="{5AEDBF9B-F3B7-D0B5-0C1C-DC604BFB98E4}"/>
          </ac:spMkLst>
        </pc:spChg>
        <pc:spChg chg="add mod">
          <ac:chgData name="Ivan Sanchez" userId="ec4f38e2334182dd" providerId="LiveId" clId="{D2F29CA5-A4A8-4DB0-84E2-D08CC7B264B7}" dt="2023-11-21T11:36:35.861" v="3955"/>
          <ac:spMkLst>
            <pc:docMk/>
            <pc:sldMk cId="2869392602" sldId="281"/>
            <ac:spMk id="12" creationId="{94599C5B-2C61-1959-7278-2E4B334E1DA2}"/>
          </ac:spMkLst>
        </pc:spChg>
        <pc:spChg chg="add mod">
          <ac:chgData name="Ivan Sanchez" userId="ec4f38e2334182dd" providerId="LiveId" clId="{D2F29CA5-A4A8-4DB0-84E2-D08CC7B264B7}" dt="2023-11-21T11:36:35.861" v="3955"/>
          <ac:spMkLst>
            <pc:docMk/>
            <pc:sldMk cId="2869392602" sldId="281"/>
            <ac:spMk id="13" creationId="{7AF338F3-944C-11CE-7FA1-7197F1449CEE}"/>
          </ac:spMkLst>
        </pc:spChg>
        <pc:spChg chg="add mod">
          <ac:chgData name="Ivan Sanchez" userId="ec4f38e2334182dd" providerId="LiveId" clId="{D2F29CA5-A4A8-4DB0-84E2-D08CC7B264B7}" dt="2023-11-21T11:36:35.861" v="3955"/>
          <ac:spMkLst>
            <pc:docMk/>
            <pc:sldMk cId="2869392602" sldId="281"/>
            <ac:spMk id="14" creationId="{C94D06EF-46B5-302D-7A99-3E3CB71DAEF2}"/>
          </ac:spMkLst>
        </pc:spChg>
        <pc:picChg chg="add mod">
          <ac:chgData name="Ivan Sanchez" userId="ec4f38e2334182dd" providerId="LiveId" clId="{D2F29CA5-A4A8-4DB0-84E2-D08CC7B264B7}" dt="2023-11-21T11:36:35.861" v="3955"/>
          <ac:picMkLst>
            <pc:docMk/>
            <pc:sldMk cId="2869392602" sldId="281"/>
            <ac:picMk id="11" creationId="{F9762056-633B-0B00-DD97-0AE40593189F}"/>
          </ac:picMkLst>
        </pc:picChg>
      </pc:sldChg>
      <pc:sldChg chg="addSp modSp new mod">
        <pc:chgData name="Ivan Sanchez" userId="ec4f38e2334182dd" providerId="LiveId" clId="{D2F29CA5-A4A8-4DB0-84E2-D08CC7B264B7}" dt="2023-11-21T11:36:38.836" v="3956"/>
        <pc:sldMkLst>
          <pc:docMk/>
          <pc:sldMk cId="412308961" sldId="282"/>
        </pc:sldMkLst>
        <pc:spChg chg="mod">
          <ac:chgData name="Ivan Sanchez" userId="ec4f38e2334182dd" providerId="LiveId" clId="{D2F29CA5-A4A8-4DB0-84E2-D08CC7B264B7}" dt="2023-11-21T10:50:09.564" v="3383" actId="1076"/>
          <ac:spMkLst>
            <pc:docMk/>
            <pc:sldMk cId="412308961" sldId="282"/>
            <ac:spMk id="2" creationId="{19DBC518-D661-57BA-B2FF-893B7819796E}"/>
          </ac:spMkLst>
        </pc:spChg>
        <pc:spChg chg="mod">
          <ac:chgData name="Ivan Sanchez" userId="ec4f38e2334182dd" providerId="LiveId" clId="{D2F29CA5-A4A8-4DB0-84E2-D08CC7B264B7}" dt="2023-11-21T10:55:23.318" v="3408" actId="20577"/>
          <ac:spMkLst>
            <pc:docMk/>
            <pc:sldMk cId="412308961" sldId="282"/>
            <ac:spMk id="3" creationId="{CC35202D-4E0A-FB6A-1158-334C8E02A3BC}"/>
          </ac:spMkLst>
        </pc:spChg>
        <pc:spChg chg="add mod">
          <ac:chgData name="Ivan Sanchez" userId="ec4f38e2334182dd" providerId="LiveId" clId="{D2F29CA5-A4A8-4DB0-84E2-D08CC7B264B7}" dt="2023-11-21T11:36:38.836" v="3956"/>
          <ac:spMkLst>
            <pc:docMk/>
            <pc:sldMk cId="412308961" sldId="282"/>
            <ac:spMk id="7" creationId="{26962D5E-42C0-266E-C18E-7F85A255DF13}"/>
          </ac:spMkLst>
        </pc:spChg>
        <pc:spChg chg="add mod">
          <ac:chgData name="Ivan Sanchez" userId="ec4f38e2334182dd" providerId="LiveId" clId="{D2F29CA5-A4A8-4DB0-84E2-D08CC7B264B7}" dt="2023-11-21T11:36:38.836" v="3956"/>
          <ac:spMkLst>
            <pc:docMk/>
            <pc:sldMk cId="412308961" sldId="282"/>
            <ac:spMk id="8" creationId="{8EDDA796-5801-A44C-1E31-607339AEF765}"/>
          </ac:spMkLst>
        </pc:spChg>
        <pc:spChg chg="add mod">
          <ac:chgData name="Ivan Sanchez" userId="ec4f38e2334182dd" providerId="LiveId" clId="{D2F29CA5-A4A8-4DB0-84E2-D08CC7B264B7}" dt="2023-11-21T11:36:38.836" v="3956"/>
          <ac:spMkLst>
            <pc:docMk/>
            <pc:sldMk cId="412308961" sldId="282"/>
            <ac:spMk id="9" creationId="{C2A503E8-2319-695D-8196-A33B8B307615}"/>
          </ac:spMkLst>
        </pc:spChg>
        <pc:spChg chg="add mod">
          <ac:chgData name="Ivan Sanchez" userId="ec4f38e2334182dd" providerId="LiveId" clId="{D2F29CA5-A4A8-4DB0-84E2-D08CC7B264B7}" dt="2023-11-21T11:36:38.836" v="3956"/>
          <ac:spMkLst>
            <pc:docMk/>
            <pc:sldMk cId="412308961" sldId="282"/>
            <ac:spMk id="10" creationId="{671D3E3F-3681-CDE5-B7BB-316D26014255}"/>
          </ac:spMkLst>
        </pc:spChg>
        <pc:spChg chg="add mod">
          <ac:chgData name="Ivan Sanchez" userId="ec4f38e2334182dd" providerId="LiveId" clId="{D2F29CA5-A4A8-4DB0-84E2-D08CC7B264B7}" dt="2023-11-21T11:36:38.836" v="3956"/>
          <ac:spMkLst>
            <pc:docMk/>
            <pc:sldMk cId="412308961" sldId="282"/>
            <ac:spMk id="12" creationId="{28C5CAF3-A3C8-F152-7AB8-B4A48AF5AE0F}"/>
          </ac:spMkLst>
        </pc:spChg>
        <pc:spChg chg="add mod">
          <ac:chgData name="Ivan Sanchez" userId="ec4f38e2334182dd" providerId="LiveId" clId="{D2F29CA5-A4A8-4DB0-84E2-D08CC7B264B7}" dt="2023-11-21T11:36:38.836" v="3956"/>
          <ac:spMkLst>
            <pc:docMk/>
            <pc:sldMk cId="412308961" sldId="282"/>
            <ac:spMk id="13" creationId="{3640D7E9-E8C3-8CA1-7D4A-E1619C96BD41}"/>
          </ac:spMkLst>
        </pc:spChg>
        <pc:spChg chg="add mod">
          <ac:chgData name="Ivan Sanchez" userId="ec4f38e2334182dd" providerId="LiveId" clId="{D2F29CA5-A4A8-4DB0-84E2-D08CC7B264B7}" dt="2023-11-21T11:36:38.836" v="3956"/>
          <ac:spMkLst>
            <pc:docMk/>
            <pc:sldMk cId="412308961" sldId="282"/>
            <ac:spMk id="14" creationId="{31284D33-94BC-9BBF-E0C2-40628F6F51A8}"/>
          </ac:spMkLst>
        </pc:spChg>
        <pc:picChg chg="add mod">
          <ac:chgData name="Ivan Sanchez" userId="ec4f38e2334182dd" providerId="LiveId" clId="{D2F29CA5-A4A8-4DB0-84E2-D08CC7B264B7}" dt="2023-11-21T11:36:38.836" v="3956"/>
          <ac:picMkLst>
            <pc:docMk/>
            <pc:sldMk cId="412308961" sldId="282"/>
            <ac:picMk id="11" creationId="{BB480727-75E5-1F66-04DC-DD901EE9BDA1}"/>
          </ac:picMkLst>
        </pc:picChg>
      </pc:sldChg>
      <pc:sldChg chg="addSp delSp modSp new mod">
        <pc:chgData name="Ivan Sanchez" userId="ec4f38e2334182dd" providerId="LiveId" clId="{D2F29CA5-A4A8-4DB0-84E2-D08CC7B264B7}" dt="2023-11-21T11:36:48.085" v="3958"/>
        <pc:sldMkLst>
          <pc:docMk/>
          <pc:sldMk cId="380416442" sldId="283"/>
        </pc:sldMkLst>
        <pc:spChg chg="mod">
          <ac:chgData name="Ivan Sanchez" userId="ec4f38e2334182dd" providerId="LiveId" clId="{D2F29CA5-A4A8-4DB0-84E2-D08CC7B264B7}" dt="2023-11-21T10:58:25.388" v="3458" actId="1076"/>
          <ac:spMkLst>
            <pc:docMk/>
            <pc:sldMk cId="380416442" sldId="283"/>
            <ac:spMk id="2" creationId="{194CADF1-BE1B-A665-0665-AB30889EC09E}"/>
          </ac:spMkLst>
        </pc:spChg>
        <pc:spChg chg="mod">
          <ac:chgData name="Ivan Sanchez" userId="ec4f38e2334182dd" providerId="LiveId" clId="{D2F29CA5-A4A8-4DB0-84E2-D08CC7B264B7}" dt="2023-11-21T10:58:23.612" v="3457" actId="1076"/>
          <ac:spMkLst>
            <pc:docMk/>
            <pc:sldMk cId="380416442" sldId="283"/>
            <ac:spMk id="3" creationId="{A2107CB2-CA48-9F6C-482F-D3C8E25E8AF6}"/>
          </ac:spMkLst>
        </pc:spChg>
        <pc:spChg chg="del">
          <ac:chgData name="Ivan Sanchez" userId="ec4f38e2334182dd" providerId="LiveId" clId="{D2F29CA5-A4A8-4DB0-84E2-D08CC7B264B7}" dt="2023-11-21T11:36:47.842" v="3957" actId="478"/>
          <ac:spMkLst>
            <pc:docMk/>
            <pc:sldMk cId="380416442" sldId="283"/>
            <ac:spMk id="4" creationId="{F14EF013-F00C-8D9E-A938-D76F4AF615FA}"/>
          </ac:spMkLst>
        </pc:spChg>
        <pc:spChg chg="del">
          <ac:chgData name="Ivan Sanchez" userId="ec4f38e2334182dd" providerId="LiveId" clId="{D2F29CA5-A4A8-4DB0-84E2-D08CC7B264B7}" dt="2023-11-21T11:36:47.842" v="3957" actId="478"/>
          <ac:spMkLst>
            <pc:docMk/>
            <pc:sldMk cId="380416442" sldId="283"/>
            <ac:spMk id="5" creationId="{8AC5F71A-9BC9-F2EE-5F89-899EE48150E3}"/>
          </ac:spMkLst>
        </pc:spChg>
        <pc:spChg chg="del">
          <ac:chgData name="Ivan Sanchez" userId="ec4f38e2334182dd" providerId="LiveId" clId="{D2F29CA5-A4A8-4DB0-84E2-D08CC7B264B7}" dt="2023-11-21T11:36:47.842" v="3957" actId="478"/>
          <ac:spMkLst>
            <pc:docMk/>
            <pc:sldMk cId="380416442" sldId="283"/>
            <ac:spMk id="6" creationId="{B72CE899-62B5-3B5C-CD85-033C6A4C71B8}"/>
          </ac:spMkLst>
        </pc:spChg>
        <pc:spChg chg="add mod">
          <ac:chgData name="Ivan Sanchez" userId="ec4f38e2334182dd" providerId="LiveId" clId="{D2F29CA5-A4A8-4DB0-84E2-D08CC7B264B7}" dt="2023-11-21T11:36:48.085" v="3958"/>
          <ac:spMkLst>
            <pc:docMk/>
            <pc:sldMk cId="380416442" sldId="283"/>
            <ac:spMk id="7" creationId="{C404A1F0-28D2-D36E-F8E8-58D6C11D82AE}"/>
          </ac:spMkLst>
        </pc:spChg>
        <pc:spChg chg="add mod">
          <ac:chgData name="Ivan Sanchez" userId="ec4f38e2334182dd" providerId="LiveId" clId="{D2F29CA5-A4A8-4DB0-84E2-D08CC7B264B7}" dt="2023-11-21T11:36:48.085" v="3958"/>
          <ac:spMkLst>
            <pc:docMk/>
            <pc:sldMk cId="380416442" sldId="283"/>
            <ac:spMk id="8" creationId="{52029398-3263-CC7C-934B-61904DEEE0CA}"/>
          </ac:spMkLst>
        </pc:spChg>
        <pc:spChg chg="add mod">
          <ac:chgData name="Ivan Sanchez" userId="ec4f38e2334182dd" providerId="LiveId" clId="{D2F29CA5-A4A8-4DB0-84E2-D08CC7B264B7}" dt="2023-11-21T11:36:48.085" v="3958"/>
          <ac:spMkLst>
            <pc:docMk/>
            <pc:sldMk cId="380416442" sldId="283"/>
            <ac:spMk id="9" creationId="{9B24C2AE-E9B1-1C53-65A5-1A6BC935D131}"/>
          </ac:spMkLst>
        </pc:spChg>
        <pc:spChg chg="add mod">
          <ac:chgData name="Ivan Sanchez" userId="ec4f38e2334182dd" providerId="LiveId" clId="{D2F29CA5-A4A8-4DB0-84E2-D08CC7B264B7}" dt="2023-11-21T11:36:48.085" v="3958"/>
          <ac:spMkLst>
            <pc:docMk/>
            <pc:sldMk cId="380416442" sldId="283"/>
            <ac:spMk id="10" creationId="{BCC4E82F-D553-2B40-460D-14D85AEF2AD6}"/>
          </ac:spMkLst>
        </pc:spChg>
        <pc:spChg chg="add mod">
          <ac:chgData name="Ivan Sanchez" userId="ec4f38e2334182dd" providerId="LiveId" clId="{D2F29CA5-A4A8-4DB0-84E2-D08CC7B264B7}" dt="2023-11-21T11:36:48.085" v="3958"/>
          <ac:spMkLst>
            <pc:docMk/>
            <pc:sldMk cId="380416442" sldId="283"/>
            <ac:spMk id="12" creationId="{34FCD683-B181-2EC4-17D4-C932FD02BF77}"/>
          </ac:spMkLst>
        </pc:spChg>
        <pc:spChg chg="add mod">
          <ac:chgData name="Ivan Sanchez" userId="ec4f38e2334182dd" providerId="LiveId" clId="{D2F29CA5-A4A8-4DB0-84E2-D08CC7B264B7}" dt="2023-11-21T11:36:48.085" v="3958"/>
          <ac:spMkLst>
            <pc:docMk/>
            <pc:sldMk cId="380416442" sldId="283"/>
            <ac:spMk id="13" creationId="{80AE2601-B9FF-1A78-AA66-29DEB8A4CCDF}"/>
          </ac:spMkLst>
        </pc:spChg>
        <pc:spChg chg="add mod">
          <ac:chgData name="Ivan Sanchez" userId="ec4f38e2334182dd" providerId="LiveId" clId="{D2F29CA5-A4A8-4DB0-84E2-D08CC7B264B7}" dt="2023-11-21T11:36:48.085" v="3958"/>
          <ac:spMkLst>
            <pc:docMk/>
            <pc:sldMk cId="380416442" sldId="283"/>
            <ac:spMk id="14" creationId="{DA1E38C0-F252-2FFD-AB8D-762E1A6D7B57}"/>
          </ac:spMkLst>
        </pc:spChg>
        <pc:picChg chg="add mod">
          <ac:chgData name="Ivan Sanchez" userId="ec4f38e2334182dd" providerId="LiveId" clId="{D2F29CA5-A4A8-4DB0-84E2-D08CC7B264B7}" dt="2023-11-21T11:36:48.085" v="3958"/>
          <ac:picMkLst>
            <pc:docMk/>
            <pc:sldMk cId="380416442" sldId="283"/>
            <ac:picMk id="11" creationId="{2B5319CE-FA23-5145-CDA5-BEA2346A5A29}"/>
          </ac:picMkLst>
        </pc:picChg>
      </pc:sldChg>
      <pc:sldChg chg="addSp delSp modSp new mod">
        <pc:chgData name="Ivan Sanchez" userId="ec4f38e2334182dd" providerId="LiveId" clId="{D2F29CA5-A4A8-4DB0-84E2-D08CC7B264B7}" dt="2023-11-21T11:36:51.255" v="3960"/>
        <pc:sldMkLst>
          <pc:docMk/>
          <pc:sldMk cId="3194942582" sldId="284"/>
        </pc:sldMkLst>
        <pc:spChg chg="mod">
          <ac:chgData name="Ivan Sanchez" userId="ec4f38e2334182dd" providerId="LiveId" clId="{D2F29CA5-A4A8-4DB0-84E2-D08CC7B264B7}" dt="2023-11-21T10:47:12.229" v="3338"/>
          <ac:spMkLst>
            <pc:docMk/>
            <pc:sldMk cId="3194942582" sldId="284"/>
            <ac:spMk id="2" creationId="{6333A650-C5D5-B741-B72E-C1E9ABCB7048}"/>
          </ac:spMkLst>
        </pc:spChg>
        <pc:spChg chg="mod">
          <ac:chgData name="Ivan Sanchez" userId="ec4f38e2334182dd" providerId="LiveId" clId="{D2F29CA5-A4A8-4DB0-84E2-D08CC7B264B7}" dt="2023-11-21T11:06:19.100" v="3502" actId="20577"/>
          <ac:spMkLst>
            <pc:docMk/>
            <pc:sldMk cId="3194942582" sldId="284"/>
            <ac:spMk id="3" creationId="{B173F564-2E14-73B5-5C1B-C3733C234833}"/>
          </ac:spMkLst>
        </pc:spChg>
        <pc:spChg chg="del">
          <ac:chgData name="Ivan Sanchez" userId="ec4f38e2334182dd" providerId="LiveId" clId="{D2F29CA5-A4A8-4DB0-84E2-D08CC7B264B7}" dt="2023-11-21T11:36:50.992" v="3959" actId="478"/>
          <ac:spMkLst>
            <pc:docMk/>
            <pc:sldMk cId="3194942582" sldId="284"/>
            <ac:spMk id="4" creationId="{9F16D694-9F8E-A17E-0F2D-F807441D4A05}"/>
          </ac:spMkLst>
        </pc:spChg>
        <pc:spChg chg="del">
          <ac:chgData name="Ivan Sanchez" userId="ec4f38e2334182dd" providerId="LiveId" clId="{D2F29CA5-A4A8-4DB0-84E2-D08CC7B264B7}" dt="2023-11-21T11:36:50.992" v="3959" actId="478"/>
          <ac:spMkLst>
            <pc:docMk/>
            <pc:sldMk cId="3194942582" sldId="284"/>
            <ac:spMk id="5" creationId="{A72AC1CC-AD14-3E01-8033-1C82F9194498}"/>
          </ac:spMkLst>
        </pc:spChg>
        <pc:spChg chg="del">
          <ac:chgData name="Ivan Sanchez" userId="ec4f38e2334182dd" providerId="LiveId" clId="{D2F29CA5-A4A8-4DB0-84E2-D08CC7B264B7}" dt="2023-11-21T11:36:50.992" v="3959" actId="478"/>
          <ac:spMkLst>
            <pc:docMk/>
            <pc:sldMk cId="3194942582" sldId="284"/>
            <ac:spMk id="6" creationId="{EE85C035-3556-0CB1-96FF-B6F33A5E91E4}"/>
          </ac:spMkLst>
        </pc:spChg>
        <pc:spChg chg="add mod">
          <ac:chgData name="Ivan Sanchez" userId="ec4f38e2334182dd" providerId="LiveId" clId="{D2F29CA5-A4A8-4DB0-84E2-D08CC7B264B7}" dt="2023-11-21T11:36:51.255" v="3960"/>
          <ac:spMkLst>
            <pc:docMk/>
            <pc:sldMk cId="3194942582" sldId="284"/>
            <ac:spMk id="7" creationId="{D7645D1F-6C32-0A14-8C77-8694C9635A53}"/>
          </ac:spMkLst>
        </pc:spChg>
        <pc:spChg chg="add mod">
          <ac:chgData name="Ivan Sanchez" userId="ec4f38e2334182dd" providerId="LiveId" clId="{D2F29CA5-A4A8-4DB0-84E2-D08CC7B264B7}" dt="2023-11-21T11:36:51.255" v="3960"/>
          <ac:spMkLst>
            <pc:docMk/>
            <pc:sldMk cId="3194942582" sldId="284"/>
            <ac:spMk id="8" creationId="{0BF0F7FE-DF49-F845-B973-2D6700DD3CBC}"/>
          </ac:spMkLst>
        </pc:spChg>
        <pc:spChg chg="add mod">
          <ac:chgData name="Ivan Sanchez" userId="ec4f38e2334182dd" providerId="LiveId" clId="{D2F29CA5-A4A8-4DB0-84E2-D08CC7B264B7}" dt="2023-11-21T11:36:51.255" v="3960"/>
          <ac:spMkLst>
            <pc:docMk/>
            <pc:sldMk cId="3194942582" sldId="284"/>
            <ac:spMk id="9" creationId="{1EBE643A-6069-D468-1C40-43D2D5502782}"/>
          </ac:spMkLst>
        </pc:spChg>
        <pc:spChg chg="add mod">
          <ac:chgData name="Ivan Sanchez" userId="ec4f38e2334182dd" providerId="LiveId" clId="{D2F29CA5-A4A8-4DB0-84E2-D08CC7B264B7}" dt="2023-11-21T11:36:51.255" v="3960"/>
          <ac:spMkLst>
            <pc:docMk/>
            <pc:sldMk cId="3194942582" sldId="284"/>
            <ac:spMk id="10" creationId="{3694C557-79B8-53F1-6EF4-38E7E558EEF3}"/>
          </ac:spMkLst>
        </pc:spChg>
        <pc:spChg chg="add mod">
          <ac:chgData name="Ivan Sanchez" userId="ec4f38e2334182dd" providerId="LiveId" clId="{D2F29CA5-A4A8-4DB0-84E2-D08CC7B264B7}" dt="2023-11-21T11:36:51.255" v="3960"/>
          <ac:spMkLst>
            <pc:docMk/>
            <pc:sldMk cId="3194942582" sldId="284"/>
            <ac:spMk id="12" creationId="{BA490FFA-30A0-7505-EFF8-B2BCDD4882C2}"/>
          </ac:spMkLst>
        </pc:spChg>
        <pc:spChg chg="add mod">
          <ac:chgData name="Ivan Sanchez" userId="ec4f38e2334182dd" providerId="LiveId" clId="{D2F29CA5-A4A8-4DB0-84E2-D08CC7B264B7}" dt="2023-11-21T11:36:51.255" v="3960"/>
          <ac:spMkLst>
            <pc:docMk/>
            <pc:sldMk cId="3194942582" sldId="284"/>
            <ac:spMk id="13" creationId="{B927B0DD-A346-2E6E-4D3C-47AC58665935}"/>
          </ac:spMkLst>
        </pc:spChg>
        <pc:spChg chg="add mod">
          <ac:chgData name="Ivan Sanchez" userId="ec4f38e2334182dd" providerId="LiveId" clId="{D2F29CA5-A4A8-4DB0-84E2-D08CC7B264B7}" dt="2023-11-21T11:36:51.255" v="3960"/>
          <ac:spMkLst>
            <pc:docMk/>
            <pc:sldMk cId="3194942582" sldId="284"/>
            <ac:spMk id="14" creationId="{EA9C7C08-6220-C3E3-94CE-D00510CB6B32}"/>
          </ac:spMkLst>
        </pc:spChg>
        <pc:picChg chg="add mod">
          <ac:chgData name="Ivan Sanchez" userId="ec4f38e2334182dd" providerId="LiveId" clId="{D2F29CA5-A4A8-4DB0-84E2-D08CC7B264B7}" dt="2023-11-21T11:36:51.255" v="3960"/>
          <ac:picMkLst>
            <pc:docMk/>
            <pc:sldMk cId="3194942582" sldId="284"/>
            <ac:picMk id="11" creationId="{00E04257-423F-9C51-A4AA-634F50E985C0}"/>
          </ac:picMkLst>
        </pc:picChg>
      </pc:sldChg>
      <pc:sldChg chg="addSp modSp new mod">
        <pc:chgData name="Ivan Sanchez" userId="ec4f38e2334182dd" providerId="LiveId" clId="{D2F29CA5-A4A8-4DB0-84E2-D08CC7B264B7}" dt="2023-11-21T11:36:53.800" v="3961"/>
        <pc:sldMkLst>
          <pc:docMk/>
          <pc:sldMk cId="1806981373" sldId="285"/>
        </pc:sldMkLst>
        <pc:spChg chg="mod">
          <ac:chgData name="Ivan Sanchez" userId="ec4f38e2334182dd" providerId="LiveId" clId="{D2F29CA5-A4A8-4DB0-84E2-D08CC7B264B7}" dt="2023-11-21T11:24:34.571" v="3515" actId="20577"/>
          <ac:spMkLst>
            <pc:docMk/>
            <pc:sldMk cId="1806981373" sldId="285"/>
            <ac:spMk id="2" creationId="{E6F6ACFE-EB2C-6C85-8631-1B8A75AD58F1}"/>
          </ac:spMkLst>
        </pc:spChg>
        <pc:spChg chg="mod">
          <ac:chgData name="Ivan Sanchez" userId="ec4f38e2334182dd" providerId="LiveId" clId="{D2F29CA5-A4A8-4DB0-84E2-D08CC7B264B7}" dt="2023-11-21T11:34:08.737" v="3904" actId="20577"/>
          <ac:spMkLst>
            <pc:docMk/>
            <pc:sldMk cId="1806981373" sldId="285"/>
            <ac:spMk id="3" creationId="{F0A9DE76-BEC2-5D3C-7B4E-BE6ED8B00226}"/>
          </ac:spMkLst>
        </pc:spChg>
        <pc:spChg chg="add mod">
          <ac:chgData name="Ivan Sanchez" userId="ec4f38e2334182dd" providerId="LiveId" clId="{D2F29CA5-A4A8-4DB0-84E2-D08CC7B264B7}" dt="2023-11-21T11:36:53.800" v="3961"/>
          <ac:spMkLst>
            <pc:docMk/>
            <pc:sldMk cId="1806981373" sldId="285"/>
            <ac:spMk id="7" creationId="{797425F5-9543-5F90-9FF8-B3744FDE3D9C}"/>
          </ac:spMkLst>
        </pc:spChg>
        <pc:spChg chg="add mod">
          <ac:chgData name="Ivan Sanchez" userId="ec4f38e2334182dd" providerId="LiveId" clId="{D2F29CA5-A4A8-4DB0-84E2-D08CC7B264B7}" dt="2023-11-21T11:36:53.800" v="3961"/>
          <ac:spMkLst>
            <pc:docMk/>
            <pc:sldMk cId="1806981373" sldId="285"/>
            <ac:spMk id="8" creationId="{0A527A54-C7A2-6090-25BB-FDA9FA232965}"/>
          </ac:spMkLst>
        </pc:spChg>
        <pc:spChg chg="add mod">
          <ac:chgData name="Ivan Sanchez" userId="ec4f38e2334182dd" providerId="LiveId" clId="{D2F29CA5-A4A8-4DB0-84E2-D08CC7B264B7}" dt="2023-11-21T11:36:53.800" v="3961"/>
          <ac:spMkLst>
            <pc:docMk/>
            <pc:sldMk cId="1806981373" sldId="285"/>
            <ac:spMk id="9" creationId="{00CF7F56-3D93-377C-B12C-C89692BA699B}"/>
          </ac:spMkLst>
        </pc:spChg>
        <pc:spChg chg="add mod">
          <ac:chgData name="Ivan Sanchez" userId="ec4f38e2334182dd" providerId="LiveId" clId="{D2F29CA5-A4A8-4DB0-84E2-D08CC7B264B7}" dt="2023-11-21T11:36:53.800" v="3961"/>
          <ac:spMkLst>
            <pc:docMk/>
            <pc:sldMk cId="1806981373" sldId="285"/>
            <ac:spMk id="10" creationId="{B8FA3C52-CDDE-ED4B-4C60-7012F69BEC91}"/>
          </ac:spMkLst>
        </pc:spChg>
        <pc:spChg chg="add mod">
          <ac:chgData name="Ivan Sanchez" userId="ec4f38e2334182dd" providerId="LiveId" clId="{D2F29CA5-A4A8-4DB0-84E2-D08CC7B264B7}" dt="2023-11-21T11:36:53.800" v="3961"/>
          <ac:spMkLst>
            <pc:docMk/>
            <pc:sldMk cId="1806981373" sldId="285"/>
            <ac:spMk id="12" creationId="{1C7741A8-1D58-0556-22DE-A6F8A84D505B}"/>
          </ac:spMkLst>
        </pc:spChg>
        <pc:spChg chg="add mod">
          <ac:chgData name="Ivan Sanchez" userId="ec4f38e2334182dd" providerId="LiveId" clId="{D2F29CA5-A4A8-4DB0-84E2-D08CC7B264B7}" dt="2023-11-21T11:36:53.800" v="3961"/>
          <ac:spMkLst>
            <pc:docMk/>
            <pc:sldMk cId="1806981373" sldId="285"/>
            <ac:spMk id="13" creationId="{7777B1DD-5E4D-2EE2-0312-0B269EBA0289}"/>
          </ac:spMkLst>
        </pc:spChg>
        <pc:spChg chg="add mod">
          <ac:chgData name="Ivan Sanchez" userId="ec4f38e2334182dd" providerId="LiveId" clId="{D2F29CA5-A4A8-4DB0-84E2-D08CC7B264B7}" dt="2023-11-21T11:36:53.800" v="3961"/>
          <ac:spMkLst>
            <pc:docMk/>
            <pc:sldMk cId="1806981373" sldId="285"/>
            <ac:spMk id="14" creationId="{ECB0E86F-4071-FA3B-0196-380EE8DE29EC}"/>
          </ac:spMkLst>
        </pc:spChg>
        <pc:picChg chg="add mod">
          <ac:chgData name="Ivan Sanchez" userId="ec4f38e2334182dd" providerId="LiveId" clId="{D2F29CA5-A4A8-4DB0-84E2-D08CC7B264B7}" dt="2023-11-21T11:36:53.800" v="3961"/>
          <ac:picMkLst>
            <pc:docMk/>
            <pc:sldMk cId="1806981373" sldId="285"/>
            <ac:picMk id="11" creationId="{5D3A9BDD-DAC2-787A-8F4C-89E65A03E8F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F9EDF-8BFA-4D87-9FBF-C6AA31EBB42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DC9191-CACB-4056-B0AC-256C0358AF9B}">
      <dgm:prSet custT="1"/>
      <dgm:spPr/>
      <dgm:t>
        <a:bodyPr/>
        <a:lstStyle/>
        <a:p>
          <a:pPr>
            <a:defRPr cap="all"/>
          </a:pPr>
          <a:r>
            <a:rPr lang="es-ES" sz="1400" dirty="0"/>
            <a:t>Migración al </a:t>
          </a:r>
          <a:r>
            <a:rPr lang="es-ES" sz="1400" dirty="0" err="1"/>
            <a:t>cloud</a:t>
          </a:r>
          <a:r>
            <a:rPr lang="es-ES" sz="1400" dirty="0"/>
            <a:t> por las empresas </a:t>
          </a:r>
          <a:endParaRPr lang="en-US" sz="1400" dirty="0"/>
        </a:p>
      </dgm:t>
    </dgm:pt>
    <dgm:pt modelId="{5F12B5A7-8493-43DF-8EA7-EEEF3969E806}" type="parTrans" cxnId="{73C0D5E6-0CD3-4170-8F6F-EA8BCFA3D8F3}">
      <dgm:prSet/>
      <dgm:spPr/>
      <dgm:t>
        <a:bodyPr/>
        <a:lstStyle/>
        <a:p>
          <a:endParaRPr lang="en-US"/>
        </a:p>
      </dgm:t>
    </dgm:pt>
    <dgm:pt modelId="{0A664327-28D0-4BCD-BA56-F408125A894D}" type="sibTrans" cxnId="{73C0D5E6-0CD3-4170-8F6F-EA8BCFA3D8F3}">
      <dgm:prSet/>
      <dgm:spPr/>
      <dgm:t>
        <a:bodyPr/>
        <a:lstStyle/>
        <a:p>
          <a:endParaRPr lang="en-US"/>
        </a:p>
      </dgm:t>
    </dgm:pt>
    <dgm:pt modelId="{3C421189-DECA-4856-81A4-FD3B3C20959C}">
      <dgm:prSet custT="1"/>
      <dgm:spPr/>
      <dgm:t>
        <a:bodyPr/>
        <a:lstStyle/>
        <a:p>
          <a:pPr>
            <a:defRPr cap="all"/>
          </a:pPr>
          <a:r>
            <a:rPr lang="es-ES" sz="1400" dirty="0"/>
            <a:t>Inseguridad de la capa de virtualización</a:t>
          </a:r>
          <a:endParaRPr lang="en-US" sz="1400" dirty="0"/>
        </a:p>
      </dgm:t>
    </dgm:pt>
    <dgm:pt modelId="{DA7EF7BC-CB85-4154-AB4A-CF6D4E5ACEC0}" type="parTrans" cxnId="{2D255C47-B602-4DD5-96E8-485524F55295}">
      <dgm:prSet/>
      <dgm:spPr/>
      <dgm:t>
        <a:bodyPr/>
        <a:lstStyle/>
        <a:p>
          <a:endParaRPr lang="en-US"/>
        </a:p>
      </dgm:t>
    </dgm:pt>
    <dgm:pt modelId="{0DB53C63-17E7-43F8-9FEC-E62797D640CC}" type="sibTrans" cxnId="{2D255C47-B602-4DD5-96E8-485524F55295}">
      <dgm:prSet/>
      <dgm:spPr/>
      <dgm:t>
        <a:bodyPr/>
        <a:lstStyle/>
        <a:p>
          <a:endParaRPr lang="en-US"/>
        </a:p>
      </dgm:t>
    </dgm:pt>
    <dgm:pt modelId="{F9D5929F-F1A7-45A1-A051-BE3D361EBF5B}">
      <dgm:prSet custT="1"/>
      <dgm:spPr/>
      <dgm:t>
        <a:bodyPr/>
        <a:lstStyle/>
        <a:p>
          <a:pPr>
            <a:defRPr cap="all"/>
          </a:pPr>
          <a:r>
            <a:rPr lang="es-ES" sz="1400" dirty="0"/>
            <a:t>Desconocimiento de la infraestructura por el cliente</a:t>
          </a:r>
          <a:endParaRPr lang="en-US" sz="1400" dirty="0"/>
        </a:p>
      </dgm:t>
    </dgm:pt>
    <dgm:pt modelId="{7A96261A-67D6-4E06-A0CD-64B35F8D711C}" type="parTrans" cxnId="{44D8109E-9629-4617-A72C-DEA81644E004}">
      <dgm:prSet/>
      <dgm:spPr/>
      <dgm:t>
        <a:bodyPr/>
        <a:lstStyle/>
        <a:p>
          <a:endParaRPr lang="en-US"/>
        </a:p>
      </dgm:t>
    </dgm:pt>
    <dgm:pt modelId="{3FC4216C-9C98-4073-BD5E-52ABFD016FEA}" type="sibTrans" cxnId="{44D8109E-9629-4617-A72C-DEA81644E004}">
      <dgm:prSet/>
      <dgm:spPr/>
      <dgm:t>
        <a:bodyPr/>
        <a:lstStyle/>
        <a:p>
          <a:endParaRPr lang="en-US"/>
        </a:p>
      </dgm:t>
    </dgm:pt>
    <dgm:pt modelId="{0E7CD01C-848D-4102-8574-7A23EB62C777}">
      <dgm:prSet/>
      <dgm:spPr/>
      <dgm:t>
        <a:bodyPr/>
        <a:lstStyle/>
        <a:p>
          <a:pPr>
            <a:defRPr cap="all"/>
          </a:pPr>
          <a:r>
            <a:rPr lang="es-ES" dirty="0"/>
            <a:t>Gestión automatizada</a:t>
          </a:r>
          <a:endParaRPr lang="en-US" dirty="0"/>
        </a:p>
      </dgm:t>
    </dgm:pt>
    <dgm:pt modelId="{DF9D7761-A656-48EA-9927-98ADF0F1CD0B}" type="parTrans" cxnId="{2A141DCF-2DFE-4FE3-A808-CFCA447AC122}">
      <dgm:prSet/>
      <dgm:spPr/>
      <dgm:t>
        <a:bodyPr/>
        <a:lstStyle/>
        <a:p>
          <a:endParaRPr lang="en-US"/>
        </a:p>
      </dgm:t>
    </dgm:pt>
    <dgm:pt modelId="{4845345B-9E08-4752-9F2D-3B5648852261}" type="sibTrans" cxnId="{2A141DCF-2DFE-4FE3-A808-CFCA447AC122}">
      <dgm:prSet/>
      <dgm:spPr/>
      <dgm:t>
        <a:bodyPr/>
        <a:lstStyle/>
        <a:p>
          <a:endParaRPr lang="en-US"/>
        </a:p>
      </dgm:t>
    </dgm:pt>
    <dgm:pt modelId="{E909D0DF-0856-45C1-92A2-483512E3A48E}">
      <dgm:prSet custT="1"/>
      <dgm:spPr/>
      <dgm:t>
        <a:bodyPr/>
        <a:lstStyle/>
        <a:p>
          <a:pPr>
            <a:defRPr cap="all"/>
          </a:pPr>
          <a:r>
            <a:rPr lang="es-ES" sz="1400" dirty="0"/>
            <a:t>Seguridad mayor en el </a:t>
          </a:r>
          <a:r>
            <a:rPr lang="es-ES" sz="1400" dirty="0" err="1"/>
            <a:t>cloud</a:t>
          </a:r>
          <a:r>
            <a:rPr lang="es-ES" sz="1400" dirty="0"/>
            <a:t> sin la virtualización</a:t>
          </a:r>
          <a:endParaRPr lang="en-US" sz="1400" dirty="0"/>
        </a:p>
      </dgm:t>
    </dgm:pt>
    <dgm:pt modelId="{09CE452D-AE93-4F54-812A-D89F5F34C440}" type="parTrans" cxnId="{D3599EA3-6AE8-446F-B6AF-C83F4D6604A5}">
      <dgm:prSet/>
      <dgm:spPr/>
      <dgm:t>
        <a:bodyPr/>
        <a:lstStyle/>
        <a:p>
          <a:endParaRPr lang="en-US"/>
        </a:p>
      </dgm:t>
    </dgm:pt>
    <dgm:pt modelId="{51A60A11-78AE-422E-8364-D415120432CC}" type="sibTrans" cxnId="{D3599EA3-6AE8-446F-B6AF-C83F4D6604A5}">
      <dgm:prSet/>
      <dgm:spPr/>
      <dgm:t>
        <a:bodyPr/>
        <a:lstStyle/>
        <a:p>
          <a:endParaRPr lang="en-US"/>
        </a:p>
      </dgm:t>
    </dgm:pt>
    <dgm:pt modelId="{608A0221-173E-4187-8524-4D10F764E6BC}" type="pres">
      <dgm:prSet presAssocID="{2B5F9EDF-8BFA-4D87-9FBF-C6AA31EBB426}" presName="root" presStyleCnt="0">
        <dgm:presLayoutVars>
          <dgm:dir/>
          <dgm:resizeHandles val="exact"/>
        </dgm:presLayoutVars>
      </dgm:prSet>
      <dgm:spPr/>
    </dgm:pt>
    <dgm:pt modelId="{2B530356-5367-47D7-A100-BA7BCBD9F977}" type="pres">
      <dgm:prSet presAssocID="{9ADC9191-CACB-4056-B0AC-256C0358AF9B}" presName="compNode" presStyleCnt="0"/>
      <dgm:spPr/>
    </dgm:pt>
    <dgm:pt modelId="{B6321EFD-CC2A-42F8-92DC-B3431876A99F}" type="pres">
      <dgm:prSet presAssocID="{9ADC9191-CACB-4056-B0AC-256C0358AF9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F9F3575-3815-46D3-BB9B-356ACD3E6B65}" type="pres">
      <dgm:prSet presAssocID="{9ADC9191-CACB-4056-B0AC-256C0358AF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98DEC186-B5A0-4FDD-ACE1-6A79E4C41F36}" type="pres">
      <dgm:prSet presAssocID="{9ADC9191-CACB-4056-B0AC-256C0358AF9B}" presName="spaceRect" presStyleCnt="0"/>
      <dgm:spPr/>
    </dgm:pt>
    <dgm:pt modelId="{DAE17F4D-2644-4C61-A06E-DD65DCE7C334}" type="pres">
      <dgm:prSet presAssocID="{9ADC9191-CACB-4056-B0AC-256C0358AF9B}" presName="textRect" presStyleLbl="revTx" presStyleIdx="0" presStyleCnt="5">
        <dgm:presLayoutVars>
          <dgm:chMax val="1"/>
          <dgm:chPref val="1"/>
        </dgm:presLayoutVars>
      </dgm:prSet>
      <dgm:spPr/>
    </dgm:pt>
    <dgm:pt modelId="{1EB3A0F2-BD4F-45D9-A753-297A31A44356}" type="pres">
      <dgm:prSet presAssocID="{0A664327-28D0-4BCD-BA56-F408125A894D}" presName="sibTrans" presStyleCnt="0"/>
      <dgm:spPr/>
    </dgm:pt>
    <dgm:pt modelId="{B9F90E32-2FD6-4AF7-B87D-E9924859CA97}" type="pres">
      <dgm:prSet presAssocID="{3C421189-DECA-4856-81A4-FD3B3C20959C}" presName="compNode" presStyleCnt="0"/>
      <dgm:spPr/>
    </dgm:pt>
    <dgm:pt modelId="{6BDC18F9-5CBA-4E12-8C22-25C7E2AC1726}" type="pres">
      <dgm:prSet presAssocID="{3C421189-DECA-4856-81A4-FD3B3C20959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3BC839A-3510-43E6-896D-8C7557B12C6C}" type="pres">
      <dgm:prSet presAssocID="{3C421189-DECA-4856-81A4-FD3B3C2095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F8F443EC-6B32-44D3-904F-26128AA85F9C}" type="pres">
      <dgm:prSet presAssocID="{3C421189-DECA-4856-81A4-FD3B3C20959C}" presName="spaceRect" presStyleCnt="0"/>
      <dgm:spPr/>
    </dgm:pt>
    <dgm:pt modelId="{E7FBB4CE-5021-433D-9EA8-DDC9B2169C27}" type="pres">
      <dgm:prSet presAssocID="{3C421189-DECA-4856-81A4-FD3B3C20959C}" presName="textRect" presStyleLbl="revTx" presStyleIdx="1" presStyleCnt="5">
        <dgm:presLayoutVars>
          <dgm:chMax val="1"/>
          <dgm:chPref val="1"/>
        </dgm:presLayoutVars>
      </dgm:prSet>
      <dgm:spPr/>
    </dgm:pt>
    <dgm:pt modelId="{BD5A2320-EE69-4321-AB79-6CC7A5B38E62}" type="pres">
      <dgm:prSet presAssocID="{0DB53C63-17E7-43F8-9FEC-E62797D640CC}" presName="sibTrans" presStyleCnt="0"/>
      <dgm:spPr/>
    </dgm:pt>
    <dgm:pt modelId="{7F8F664B-CF10-4A56-854F-2A013AB0C37C}" type="pres">
      <dgm:prSet presAssocID="{F9D5929F-F1A7-45A1-A051-BE3D361EBF5B}" presName="compNode" presStyleCnt="0"/>
      <dgm:spPr/>
    </dgm:pt>
    <dgm:pt modelId="{56DEAF6B-16DD-4542-A6A7-98011B3DA9A3}" type="pres">
      <dgm:prSet presAssocID="{F9D5929F-F1A7-45A1-A051-BE3D361EBF5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5EF6A12-EAF7-4362-A801-D17D3EBDB20F}" type="pres">
      <dgm:prSet presAssocID="{F9D5929F-F1A7-45A1-A051-BE3D361EBF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E0148A-1509-4D06-8EF3-855646CA3DF3}" type="pres">
      <dgm:prSet presAssocID="{F9D5929F-F1A7-45A1-A051-BE3D361EBF5B}" presName="spaceRect" presStyleCnt="0"/>
      <dgm:spPr/>
    </dgm:pt>
    <dgm:pt modelId="{0A0C9D3C-E1C2-4E5E-88E2-DE14289A8A78}" type="pres">
      <dgm:prSet presAssocID="{F9D5929F-F1A7-45A1-A051-BE3D361EBF5B}" presName="textRect" presStyleLbl="revTx" presStyleIdx="2" presStyleCnt="5">
        <dgm:presLayoutVars>
          <dgm:chMax val="1"/>
          <dgm:chPref val="1"/>
        </dgm:presLayoutVars>
      </dgm:prSet>
      <dgm:spPr/>
    </dgm:pt>
    <dgm:pt modelId="{D28DFA4C-628A-4AE0-8E32-796616FCB546}" type="pres">
      <dgm:prSet presAssocID="{3FC4216C-9C98-4073-BD5E-52ABFD016FEA}" presName="sibTrans" presStyleCnt="0"/>
      <dgm:spPr/>
    </dgm:pt>
    <dgm:pt modelId="{A3CFB255-75A5-47FD-9F67-8DAA1F069F45}" type="pres">
      <dgm:prSet presAssocID="{0E7CD01C-848D-4102-8574-7A23EB62C777}" presName="compNode" presStyleCnt="0"/>
      <dgm:spPr/>
    </dgm:pt>
    <dgm:pt modelId="{F13F9958-8D85-451F-AA2B-89E0A9A07309}" type="pres">
      <dgm:prSet presAssocID="{0E7CD01C-848D-4102-8574-7A23EB62C77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29E5A64-E9EB-4F51-8B4B-37A7AE585464}" type="pres">
      <dgm:prSet presAssocID="{0E7CD01C-848D-4102-8574-7A23EB62C7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4639B597-E042-4EF1-91FA-099CCA343FA5}" type="pres">
      <dgm:prSet presAssocID="{0E7CD01C-848D-4102-8574-7A23EB62C777}" presName="spaceRect" presStyleCnt="0"/>
      <dgm:spPr/>
    </dgm:pt>
    <dgm:pt modelId="{BC33543B-3335-4D3C-B831-E23AD12183AC}" type="pres">
      <dgm:prSet presAssocID="{0E7CD01C-848D-4102-8574-7A23EB62C777}" presName="textRect" presStyleLbl="revTx" presStyleIdx="3" presStyleCnt="5">
        <dgm:presLayoutVars>
          <dgm:chMax val="1"/>
          <dgm:chPref val="1"/>
        </dgm:presLayoutVars>
      </dgm:prSet>
      <dgm:spPr/>
    </dgm:pt>
    <dgm:pt modelId="{C1B75C86-42FD-4DD3-ABB3-AA2153FFE9CF}" type="pres">
      <dgm:prSet presAssocID="{4845345B-9E08-4752-9F2D-3B5648852261}" presName="sibTrans" presStyleCnt="0"/>
      <dgm:spPr/>
    </dgm:pt>
    <dgm:pt modelId="{EC4FD787-321B-4DCF-9E3B-C767188BF235}" type="pres">
      <dgm:prSet presAssocID="{E909D0DF-0856-45C1-92A2-483512E3A48E}" presName="compNode" presStyleCnt="0"/>
      <dgm:spPr/>
    </dgm:pt>
    <dgm:pt modelId="{27FD4998-8698-4C27-8F58-DC4AF4AC5523}" type="pres">
      <dgm:prSet presAssocID="{E909D0DF-0856-45C1-92A2-483512E3A48E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9A796D8-331C-43F5-BB77-430FF6F0ADA0}" type="pres">
      <dgm:prSet presAssocID="{E909D0DF-0856-45C1-92A2-483512E3A4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EF967A74-9846-4582-8D70-C2F2AF51AB86}" type="pres">
      <dgm:prSet presAssocID="{E909D0DF-0856-45C1-92A2-483512E3A48E}" presName="spaceRect" presStyleCnt="0"/>
      <dgm:spPr/>
    </dgm:pt>
    <dgm:pt modelId="{B5DA1608-4AA4-4511-BCD6-1CFFE97F5D61}" type="pres">
      <dgm:prSet presAssocID="{E909D0DF-0856-45C1-92A2-483512E3A48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DD9A066-C662-4774-B229-41496B856598}" type="presOf" srcId="{3C421189-DECA-4856-81A4-FD3B3C20959C}" destId="{E7FBB4CE-5021-433D-9EA8-DDC9B2169C27}" srcOrd="0" destOrd="0" presId="urn:microsoft.com/office/officeart/2018/5/layout/IconLeafLabelList"/>
    <dgm:cxn modelId="{2D255C47-B602-4DD5-96E8-485524F55295}" srcId="{2B5F9EDF-8BFA-4D87-9FBF-C6AA31EBB426}" destId="{3C421189-DECA-4856-81A4-FD3B3C20959C}" srcOrd="1" destOrd="0" parTransId="{DA7EF7BC-CB85-4154-AB4A-CF6D4E5ACEC0}" sibTransId="{0DB53C63-17E7-43F8-9FEC-E62797D640CC}"/>
    <dgm:cxn modelId="{8972506F-85E2-410F-9CB9-010EB73E769E}" type="presOf" srcId="{9ADC9191-CACB-4056-B0AC-256C0358AF9B}" destId="{DAE17F4D-2644-4C61-A06E-DD65DCE7C334}" srcOrd="0" destOrd="0" presId="urn:microsoft.com/office/officeart/2018/5/layout/IconLeafLabelList"/>
    <dgm:cxn modelId="{8926AB70-4965-47A3-9F3C-2AE805AB0D0C}" type="presOf" srcId="{F9D5929F-F1A7-45A1-A051-BE3D361EBF5B}" destId="{0A0C9D3C-E1C2-4E5E-88E2-DE14289A8A78}" srcOrd="0" destOrd="0" presId="urn:microsoft.com/office/officeart/2018/5/layout/IconLeafLabelList"/>
    <dgm:cxn modelId="{28F16179-9699-47E8-8D1F-3F27EC1E3C34}" type="presOf" srcId="{2B5F9EDF-8BFA-4D87-9FBF-C6AA31EBB426}" destId="{608A0221-173E-4187-8524-4D10F764E6BC}" srcOrd="0" destOrd="0" presId="urn:microsoft.com/office/officeart/2018/5/layout/IconLeafLabelList"/>
    <dgm:cxn modelId="{44D8109E-9629-4617-A72C-DEA81644E004}" srcId="{2B5F9EDF-8BFA-4D87-9FBF-C6AA31EBB426}" destId="{F9D5929F-F1A7-45A1-A051-BE3D361EBF5B}" srcOrd="2" destOrd="0" parTransId="{7A96261A-67D6-4E06-A0CD-64B35F8D711C}" sibTransId="{3FC4216C-9C98-4073-BD5E-52ABFD016FEA}"/>
    <dgm:cxn modelId="{D3599EA3-6AE8-446F-B6AF-C83F4D6604A5}" srcId="{2B5F9EDF-8BFA-4D87-9FBF-C6AA31EBB426}" destId="{E909D0DF-0856-45C1-92A2-483512E3A48E}" srcOrd="4" destOrd="0" parTransId="{09CE452D-AE93-4F54-812A-D89F5F34C440}" sibTransId="{51A60A11-78AE-422E-8364-D415120432CC}"/>
    <dgm:cxn modelId="{BDC87DB8-D850-45B7-988C-3233B3CEA9B5}" type="presOf" srcId="{E909D0DF-0856-45C1-92A2-483512E3A48E}" destId="{B5DA1608-4AA4-4511-BCD6-1CFFE97F5D61}" srcOrd="0" destOrd="0" presId="urn:microsoft.com/office/officeart/2018/5/layout/IconLeafLabelList"/>
    <dgm:cxn modelId="{2A141DCF-2DFE-4FE3-A808-CFCA447AC122}" srcId="{2B5F9EDF-8BFA-4D87-9FBF-C6AA31EBB426}" destId="{0E7CD01C-848D-4102-8574-7A23EB62C777}" srcOrd="3" destOrd="0" parTransId="{DF9D7761-A656-48EA-9927-98ADF0F1CD0B}" sibTransId="{4845345B-9E08-4752-9F2D-3B5648852261}"/>
    <dgm:cxn modelId="{73C0D5E6-0CD3-4170-8F6F-EA8BCFA3D8F3}" srcId="{2B5F9EDF-8BFA-4D87-9FBF-C6AA31EBB426}" destId="{9ADC9191-CACB-4056-B0AC-256C0358AF9B}" srcOrd="0" destOrd="0" parTransId="{5F12B5A7-8493-43DF-8EA7-EEEF3969E806}" sibTransId="{0A664327-28D0-4BCD-BA56-F408125A894D}"/>
    <dgm:cxn modelId="{8F1BCDF7-E393-43A0-8FA4-89F34A25387E}" type="presOf" srcId="{0E7CD01C-848D-4102-8574-7A23EB62C777}" destId="{BC33543B-3335-4D3C-B831-E23AD12183AC}" srcOrd="0" destOrd="0" presId="urn:microsoft.com/office/officeart/2018/5/layout/IconLeafLabelList"/>
    <dgm:cxn modelId="{4C7EF94D-63FC-4F31-BE76-E715D677B89C}" type="presParOf" srcId="{608A0221-173E-4187-8524-4D10F764E6BC}" destId="{2B530356-5367-47D7-A100-BA7BCBD9F977}" srcOrd="0" destOrd="0" presId="urn:microsoft.com/office/officeart/2018/5/layout/IconLeafLabelList"/>
    <dgm:cxn modelId="{F85F4505-C598-4A88-9F5A-975F59F8F01D}" type="presParOf" srcId="{2B530356-5367-47D7-A100-BA7BCBD9F977}" destId="{B6321EFD-CC2A-42F8-92DC-B3431876A99F}" srcOrd="0" destOrd="0" presId="urn:microsoft.com/office/officeart/2018/5/layout/IconLeafLabelList"/>
    <dgm:cxn modelId="{B774CF86-892C-427C-8CE8-579FB1FB4C5F}" type="presParOf" srcId="{2B530356-5367-47D7-A100-BA7BCBD9F977}" destId="{FF9F3575-3815-46D3-BB9B-356ACD3E6B65}" srcOrd="1" destOrd="0" presId="urn:microsoft.com/office/officeart/2018/5/layout/IconLeafLabelList"/>
    <dgm:cxn modelId="{B927CD75-8149-4F35-A84C-267E46842BAA}" type="presParOf" srcId="{2B530356-5367-47D7-A100-BA7BCBD9F977}" destId="{98DEC186-B5A0-4FDD-ACE1-6A79E4C41F36}" srcOrd="2" destOrd="0" presId="urn:microsoft.com/office/officeart/2018/5/layout/IconLeafLabelList"/>
    <dgm:cxn modelId="{F94C95D7-E3AB-4583-B576-EAF88ABD457E}" type="presParOf" srcId="{2B530356-5367-47D7-A100-BA7BCBD9F977}" destId="{DAE17F4D-2644-4C61-A06E-DD65DCE7C334}" srcOrd="3" destOrd="0" presId="urn:microsoft.com/office/officeart/2018/5/layout/IconLeafLabelList"/>
    <dgm:cxn modelId="{00B96708-DD2B-4A6F-B2E9-DC8C83E61A66}" type="presParOf" srcId="{608A0221-173E-4187-8524-4D10F764E6BC}" destId="{1EB3A0F2-BD4F-45D9-A753-297A31A44356}" srcOrd="1" destOrd="0" presId="urn:microsoft.com/office/officeart/2018/5/layout/IconLeafLabelList"/>
    <dgm:cxn modelId="{FFC6D1A2-44DC-451C-999B-F913D9F4AB11}" type="presParOf" srcId="{608A0221-173E-4187-8524-4D10F764E6BC}" destId="{B9F90E32-2FD6-4AF7-B87D-E9924859CA97}" srcOrd="2" destOrd="0" presId="urn:microsoft.com/office/officeart/2018/5/layout/IconLeafLabelList"/>
    <dgm:cxn modelId="{7E7ADD81-7B4B-4B1B-B822-FF202AB8AFC3}" type="presParOf" srcId="{B9F90E32-2FD6-4AF7-B87D-E9924859CA97}" destId="{6BDC18F9-5CBA-4E12-8C22-25C7E2AC1726}" srcOrd="0" destOrd="0" presId="urn:microsoft.com/office/officeart/2018/5/layout/IconLeafLabelList"/>
    <dgm:cxn modelId="{0D262D10-CB12-47BA-874C-1C6A1C12C7C8}" type="presParOf" srcId="{B9F90E32-2FD6-4AF7-B87D-E9924859CA97}" destId="{83BC839A-3510-43E6-896D-8C7557B12C6C}" srcOrd="1" destOrd="0" presId="urn:microsoft.com/office/officeart/2018/5/layout/IconLeafLabelList"/>
    <dgm:cxn modelId="{44449D47-BCB4-42CF-9B70-C346F7E361D3}" type="presParOf" srcId="{B9F90E32-2FD6-4AF7-B87D-E9924859CA97}" destId="{F8F443EC-6B32-44D3-904F-26128AA85F9C}" srcOrd="2" destOrd="0" presId="urn:microsoft.com/office/officeart/2018/5/layout/IconLeafLabelList"/>
    <dgm:cxn modelId="{434189B5-2036-4A65-B391-5305F26ACC5F}" type="presParOf" srcId="{B9F90E32-2FD6-4AF7-B87D-E9924859CA97}" destId="{E7FBB4CE-5021-433D-9EA8-DDC9B2169C27}" srcOrd="3" destOrd="0" presId="urn:microsoft.com/office/officeart/2018/5/layout/IconLeafLabelList"/>
    <dgm:cxn modelId="{7529B852-8714-4806-8AAD-20F25FF93E71}" type="presParOf" srcId="{608A0221-173E-4187-8524-4D10F764E6BC}" destId="{BD5A2320-EE69-4321-AB79-6CC7A5B38E62}" srcOrd="3" destOrd="0" presId="urn:microsoft.com/office/officeart/2018/5/layout/IconLeafLabelList"/>
    <dgm:cxn modelId="{1B8E74D8-7A1F-45E7-9647-80EE313454CB}" type="presParOf" srcId="{608A0221-173E-4187-8524-4D10F764E6BC}" destId="{7F8F664B-CF10-4A56-854F-2A013AB0C37C}" srcOrd="4" destOrd="0" presId="urn:microsoft.com/office/officeart/2018/5/layout/IconLeafLabelList"/>
    <dgm:cxn modelId="{6A01BB1E-F5E5-4447-A659-DBEF8BBA8517}" type="presParOf" srcId="{7F8F664B-CF10-4A56-854F-2A013AB0C37C}" destId="{56DEAF6B-16DD-4542-A6A7-98011B3DA9A3}" srcOrd="0" destOrd="0" presId="urn:microsoft.com/office/officeart/2018/5/layout/IconLeafLabelList"/>
    <dgm:cxn modelId="{B22D9A23-D940-4A4B-A0D7-D398C4F8C0BF}" type="presParOf" srcId="{7F8F664B-CF10-4A56-854F-2A013AB0C37C}" destId="{A5EF6A12-EAF7-4362-A801-D17D3EBDB20F}" srcOrd="1" destOrd="0" presId="urn:microsoft.com/office/officeart/2018/5/layout/IconLeafLabelList"/>
    <dgm:cxn modelId="{F0BF56FA-8D0C-4EAD-9F0D-8AAD99BDBA58}" type="presParOf" srcId="{7F8F664B-CF10-4A56-854F-2A013AB0C37C}" destId="{18E0148A-1509-4D06-8EF3-855646CA3DF3}" srcOrd="2" destOrd="0" presId="urn:microsoft.com/office/officeart/2018/5/layout/IconLeafLabelList"/>
    <dgm:cxn modelId="{90A65A87-D689-471A-8B1E-ECCF2FEAC342}" type="presParOf" srcId="{7F8F664B-CF10-4A56-854F-2A013AB0C37C}" destId="{0A0C9D3C-E1C2-4E5E-88E2-DE14289A8A78}" srcOrd="3" destOrd="0" presId="urn:microsoft.com/office/officeart/2018/5/layout/IconLeafLabelList"/>
    <dgm:cxn modelId="{792EAD4A-17A2-4FCF-955D-018786E94297}" type="presParOf" srcId="{608A0221-173E-4187-8524-4D10F764E6BC}" destId="{D28DFA4C-628A-4AE0-8E32-796616FCB546}" srcOrd="5" destOrd="0" presId="urn:microsoft.com/office/officeart/2018/5/layout/IconLeafLabelList"/>
    <dgm:cxn modelId="{345E4B71-E209-4B48-8F4E-9C3BA0C87582}" type="presParOf" srcId="{608A0221-173E-4187-8524-4D10F764E6BC}" destId="{A3CFB255-75A5-47FD-9F67-8DAA1F069F45}" srcOrd="6" destOrd="0" presId="urn:microsoft.com/office/officeart/2018/5/layout/IconLeafLabelList"/>
    <dgm:cxn modelId="{1A5EAF48-5F3E-4A4F-9E13-03DAC0872CAF}" type="presParOf" srcId="{A3CFB255-75A5-47FD-9F67-8DAA1F069F45}" destId="{F13F9958-8D85-451F-AA2B-89E0A9A07309}" srcOrd="0" destOrd="0" presId="urn:microsoft.com/office/officeart/2018/5/layout/IconLeafLabelList"/>
    <dgm:cxn modelId="{F47DEEEA-A4C6-469F-8541-E3408EF04290}" type="presParOf" srcId="{A3CFB255-75A5-47FD-9F67-8DAA1F069F45}" destId="{029E5A64-E9EB-4F51-8B4B-37A7AE585464}" srcOrd="1" destOrd="0" presId="urn:microsoft.com/office/officeart/2018/5/layout/IconLeafLabelList"/>
    <dgm:cxn modelId="{EC3E3058-F5D9-468D-835F-EB8F6DDCB8D6}" type="presParOf" srcId="{A3CFB255-75A5-47FD-9F67-8DAA1F069F45}" destId="{4639B597-E042-4EF1-91FA-099CCA343FA5}" srcOrd="2" destOrd="0" presId="urn:microsoft.com/office/officeart/2018/5/layout/IconLeafLabelList"/>
    <dgm:cxn modelId="{EAE76AF4-4DFF-4CE8-864C-A10DD754753C}" type="presParOf" srcId="{A3CFB255-75A5-47FD-9F67-8DAA1F069F45}" destId="{BC33543B-3335-4D3C-B831-E23AD12183AC}" srcOrd="3" destOrd="0" presId="urn:microsoft.com/office/officeart/2018/5/layout/IconLeafLabelList"/>
    <dgm:cxn modelId="{6B1C01E4-D610-4548-AB1C-66F4BD5703FB}" type="presParOf" srcId="{608A0221-173E-4187-8524-4D10F764E6BC}" destId="{C1B75C86-42FD-4DD3-ABB3-AA2153FFE9CF}" srcOrd="7" destOrd="0" presId="urn:microsoft.com/office/officeart/2018/5/layout/IconLeafLabelList"/>
    <dgm:cxn modelId="{F2460BD9-2CAE-4C59-B071-B634F7DEB36D}" type="presParOf" srcId="{608A0221-173E-4187-8524-4D10F764E6BC}" destId="{EC4FD787-321B-4DCF-9E3B-C767188BF235}" srcOrd="8" destOrd="0" presId="urn:microsoft.com/office/officeart/2018/5/layout/IconLeafLabelList"/>
    <dgm:cxn modelId="{0D3EED04-A155-48DD-8372-45B1BF8C8C8A}" type="presParOf" srcId="{EC4FD787-321B-4DCF-9E3B-C767188BF235}" destId="{27FD4998-8698-4C27-8F58-DC4AF4AC5523}" srcOrd="0" destOrd="0" presId="urn:microsoft.com/office/officeart/2018/5/layout/IconLeafLabelList"/>
    <dgm:cxn modelId="{C4F2ECD1-3630-45BA-9AF3-638F09191344}" type="presParOf" srcId="{EC4FD787-321B-4DCF-9E3B-C767188BF235}" destId="{B9A796D8-331C-43F5-BB77-430FF6F0ADA0}" srcOrd="1" destOrd="0" presId="urn:microsoft.com/office/officeart/2018/5/layout/IconLeafLabelList"/>
    <dgm:cxn modelId="{A0CB6AE1-1707-43A0-BE2C-1F4D57871E4E}" type="presParOf" srcId="{EC4FD787-321B-4DCF-9E3B-C767188BF235}" destId="{EF967A74-9846-4582-8D70-C2F2AF51AB86}" srcOrd="2" destOrd="0" presId="urn:microsoft.com/office/officeart/2018/5/layout/IconLeafLabelList"/>
    <dgm:cxn modelId="{1B407F18-C067-4F2C-A81A-EF4E7C60FDD7}" type="presParOf" srcId="{EC4FD787-321B-4DCF-9E3B-C767188BF235}" destId="{B5DA1608-4AA4-4511-BCD6-1CFFE97F5D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E8BF9-14B5-4C25-A658-ED90D27E21F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27B6E-3178-4474-B08D-8C9438A84C06}">
      <dgm:prSet/>
      <dgm:spPr/>
      <dgm:t>
        <a:bodyPr/>
        <a:lstStyle/>
        <a:p>
          <a:r>
            <a:rPr lang="es-ES" dirty="0"/>
            <a:t>Mejorar el hardware </a:t>
          </a:r>
          <a:endParaRPr lang="en-US" dirty="0"/>
        </a:p>
      </dgm:t>
    </dgm:pt>
    <dgm:pt modelId="{8A01E000-46C8-4F7A-970B-748AB210EAB6}" type="parTrans" cxnId="{59642891-9E59-4781-898D-82D2EDF6DF77}">
      <dgm:prSet/>
      <dgm:spPr/>
      <dgm:t>
        <a:bodyPr/>
        <a:lstStyle/>
        <a:p>
          <a:endParaRPr lang="en-US"/>
        </a:p>
      </dgm:t>
    </dgm:pt>
    <dgm:pt modelId="{41CD0FB3-C902-4FBB-8EDC-FC0714E3F234}" type="sibTrans" cxnId="{59642891-9E59-4781-898D-82D2EDF6DF77}">
      <dgm:prSet/>
      <dgm:spPr/>
      <dgm:t>
        <a:bodyPr/>
        <a:lstStyle/>
        <a:p>
          <a:endParaRPr lang="en-US"/>
        </a:p>
      </dgm:t>
    </dgm:pt>
    <dgm:pt modelId="{61950870-D047-4E01-9DA2-CBBB74A680C5}">
      <dgm:prSet/>
      <dgm:spPr/>
      <dgm:t>
        <a:bodyPr/>
        <a:lstStyle/>
        <a:p>
          <a:r>
            <a:rPr lang="es-ES" dirty="0"/>
            <a:t>Eliminar el hipervisor</a:t>
          </a:r>
          <a:endParaRPr lang="en-US" dirty="0"/>
        </a:p>
      </dgm:t>
    </dgm:pt>
    <dgm:pt modelId="{E7BDEDCB-688A-4084-90E0-730936A07D5F}" type="parTrans" cxnId="{2079B730-DD37-491A-A1D6-C7A9D7897D84}">
      <dgm:prSet/>
      <dgm:spPr/>
      <dgm:t>
        <a:bodyPr/>
        <a:lstStyle/>
        <a:p>
          <a:endParaRPr lang="en-US"/>
        </a:p>
      </dgm:t>
    </dgm:pt>
    <dgm:pt modelId="{8B1D9732-5258-47BD-82C8-DA0FC0284EAA}" type="sibTrans" cxnId="{2079B730-DD37-491A-A1D6-C7A9D7897D84}">
      <dgm:prSet/>
      <dgm:spPr/>
      <dgm:t>
        <a:bodyPr/>
        <a:lstStyle/>
        <a:p>
          <a:endParaRPr lang="en-US"/>
        </a:p>
      </dgm:t>
    </dgm:pt>
    <dgm:pt modelId="{5E27F0AD-A1C6-461C-B77E-90FEE2EF3DEF}" type="pres">
      <dgm:prSet presAssocID="{9C7E8BF9-14B5-4C25-A658-ED90D27E21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367241-D98A-4418-B59A-D861DE2A32AB}" type="pres">
      <dgm:prSet presAssocID="{09527B6E-3178-4474-B08D-8C9438A84C06}" presName="root" presStyleCnt="0"/>
      <dgm:spPr/>
    </dgm:pt>
    <dgm:pt modelId="{33029262-B9F6-4EC0-A2FD-1C18B9D0E21D}" type="pres">
      <dgm:prSet presAssocID="{09527B6E-3178-4474-B08D-8C9438A84C06}" presName="rootComposite" presStyleCnt="0"/>
      <dgm:spPr/>
    </dgm:pt>
    <dgm:pt modelId="{307A96BC-4BA3-42C6-852D-19DF75CA614E}" type="pres">
      <dgm:prSet presAssocID="{09527B6E-3178-4474-B08D-8C9438A84C06}" presName="rootText" presStyleLbl="node1" presStyleIdx="0" presStyleCnt="2" custScaleX="87914" custScaleY="74749"/>
      <dgm:spPr/>
    </dgm:pt>
    <dgm:pt modelId="{40FBC524-24EA-4429-94E9-2189D20386D7}" type="pres">
      <dgm:prSet presAssocID="{09527B6E-3178-4474-B08D-8C9438A84C06}" presName="rootConnector" presStyleLbl="node1" presStyleIdx="0" presStyleCnt="2"/>
      <dgm:spPr/>
    </dgm:pt>
    <dgm:pt modelId="{3CE9B4CB-1FD5-4AE7-B0D4-E65CB04AAEC0}" type="pres">
      <dgm:prSet presAssocID="{09527B6E-3178-4474-B08D-8C9438A84C06}" presName="childShape" presStyleCnt="0"/>
      <dgm:spPr/>
    </dgm:pt>
    <dgm:pt modelId="{F1B72FA3-99A4-4F9E-AC40-F7FF12DF7CF4}" type="pres">
      <dgm:prSet presAssocID="{61950870-D047-4E01-9DA2-CBBB74A680C5}" presName="root" presStyleCnt="0"/>
      <dgm:spPr/>
    </dgm:pt>
    <dgm:pt modelId="{BDC20D41-1C8C-45A3-AAD1-37C46840B73B}" type="pres">
      <dgm:prSet presAssocID="{61950870-D047-4E01-9DA2-CBBB74A680C5}" presName="rootComposite" presStyleCnt="0"/>
      <dgm:spPr/>
    </dgm:pt>
    <dgm:pt modelId="{F4755AC6-4C09-40D5-96F7-236A8CFEDC14}" type="pres">
      <dgm:prSet presAssocID="{61950870-D047-4E01-9DA2-CBBB74A680C5}" presName="rootText" presStyleLbl="node1" presStyleIdx="1" presStyleCnt="2" custScaleX="87517" custScaleY="76169"/>
      <dgm:spPr/>
    </dgm:pt>
    <dgm:pt modelId="{7913460D-D3E2-40AF-9279-86C9C8B61DBD}" type="pres">
      <dgm:prSet presAssocID="{61950870-D047-4E01-9DA2-CBBB74A680C5}" presName="rootConnector" presStyleLbl="node1" presStyleIdx="1" presStyleCnt="2"/>
      <dgm:spPr/>
    </dgm:pt>
    <dgm:pt modelId="{F892ECFC-28ED-4CBC-B3E3-B5B825AD8AE9}" type="pres">
      <dgm:prSet presAssocID="{61950870-D047-4E01-9DA2-CBBB74A680C5}" presName="childShape" presStyleCnt="0"/>
      <dgm:spPr/>
    </dgm:pt>
  </dgm:ptLst>
  <dgm:cxnLst>
    <dgm:cxn modelId="{2079B730-DD37-491A-A1D6-C7A9D7897D84}" srcId="{9C7E8BF9-14B5-4C25-A658-ED90D27E21FB}" destId="{61950870-D047-4E01-9DA2-CBBB74A680C5}" srcOrd="1" destOrd="0" parTransId="{E7BDEDCB-688A-4084-90E0-730936A07D5F}" sibTransId="{8B1D9732-5258-47BD-82C8-DA0FC0284EAA}"/>
    <dgm:cxn modelId="{8FDDE961-98F1-41A5-AA6E-13905A0B5DEC}" type="presOf" srcId="{61950870-D047-4E01-9DA2-CBBB74A680C5}" destId="{7913460D-D3E2-40AF-9279-86C9C8B61DBD}" srcOrd="1" destOrd="0" presId="urn:microsoft.com/office/officeart/2005/8/layout/hierarchy3"/>
    <dgm:cxn modelId="{51790C64-F2F1-44C5-853D-16CBD229C368}" type="presOf" srcId="{9C7E8BF9-14B5-4C25-A658-ED90D27E21FB}" destId="{5E27F0AD-A1C6-461C-B77E-90FEE2EF3DEF}" srcOrd="0" destOrd="0" presId="urn:microsoft.com/office/officeart/2005/8/layout/hierarchy3"/>
    <dgm:cxn modelId="{59642891-9E59-4781-898D-82D2EDF6DF77}" srcId="{9C7E8BF9-14B5-4C25-A658-ED90D27E21FB}" destId="{09527B6E-3178-4474-B08D-8C9438A84C06}" srcOrd="0" destOrd="0" parTransId="{8A01E000-46C8-4F7A-970B-748AB210EAB6}" sibTransId="{41CD0FB3-C902-4FBB-8EDC-FC0714E3F234}"/>
    <dgm:cxn modelId="{99E060AC-1F4D-40E7-A15A-CDED735E919E}" type="presOf" srcId="{61950870-D047-4E01-9DA2-CBBB74A680C5}" destId="{F4755AC6-4C09-40D5-96F7-236A8CFEDC14}" srcOrd="0" destOrd="0" presId="urn:microsoft.com/office/officeart/2005/8/layout/hierarchy3"/>
    <dgm:cxn modelId="{EDC05FC0-D3B6-435F-B798-FE36CC98B2D1}" type="presOf" srcId="{09527B6E-3178-4474-B08D-8C9438A84C06}" destId="{307A96BC-4BA3-42C6-852D-19DF75CA614E}" srcOrd="0" destOrd="0" presId="urn:microsoft.com/office/officeart/2005/8/layout/hierarchy3"/>
    <dgm:cxn modelId="{AA3C99F4-65A5-4C97-98C6-B4BC8243F7F2}" type="presOf" srcId="{09527B6E-3178-4474-B08D-8C9438A84C06}" destId="{40FBC524-24EA-4429-94E9-2189D20386D7}" srcOrd="1" destOrd="0" presId="urn:microsoft.com/office/officeart/2005/8/layout/hierarchy3"/>
    <dgm:cxn modelId="{C627FE87-BFBB-47A5-9CCD-6588416A06A9}" type="presParOf" srcId="{5E27F0AD-A1C6-461C-B77E-90FEE2EF3DEF}" destId="{E3367241-D98A-4418-B59A-D861DE2A32AB}" srcOrd="0" destOrd="0" presId="urn:microsoft.com/office/officeart/2005/8/layout/hierarchy3"/>
    <dgm:cxn modelId="{E5E157A2-5FF0-48ED-956A-1DEDF83628C3}" type="presParOf" srcId="{E3367241-D98A-4418-B59A-D861DE2A32AB}" destId="{33029262-B9F6-4EC0-A2FD-1C18B9D0E21D}" srcOrd="0" destOrd="0" presId="urn:microsoft.com/office/officeart/2005/8/layout/hierarchy3"/>
    <dgm:cxn modelId="{6D7AD3BC-CE03-4C74-B3BD-D08CDD3205DA}" type="presParOf" srcId="{33029262-B9F6-4EC0-A2FD-1C18B9D0E21D}" destId="{307A96BC-4BA3-42C6-852D-19DF75CA614E}" srcOrd="0" destOrd="0" presId="urn:microsoft.com/office/officeart/2005/8/layout/hierarchy3"/>
    <dgm:cxn modelId="{A290AC1F-1C9B-4398-90B9-63D9F51FE907}" type="presParOf" srcId="{33029262-B9F6-4EC0-A2FD-1C18B9D0E21D}" destId="{40FBC524-24EA-4429-94E9-2189D20386D7}" srcOrd="1" destOrd="0" presId="urn:microsoft.com/office/officeart/2005/8/layout/hierarchy3"/>
    <dgm:cxn modelId="{9165FD2D-52BA-44CA-A026-240820D94983}" type="presParOf" srcId="{E3367241-D98A-4418-B59A-D861DE2A32AB}" destId="{3CE9B4CB-1FD5-4AE7-B0D4-E65CB04AAEC0}" srcOrd="1" destOrd="0" presId="urn:microsoft.com/office/officeart/2005/8/layout/hierarchy3"/>
    <dgm:cxn modelId="{F77421EF-AF6F-4590-917C-AAF07F4E50A2}" type="presParOf" srcId="{5E27F0AD-A1C6-461C-B77E-90FEE2EF3DEF}" destId="{F1B72FA3-99A4-4F9E-AC40-F7FF12DF7CF4}" srcOrd="1" destOrd="0" presId="urn:microsoft.com/office/officeart/2005/8/layout/hierarchy3"/>
    <dgm:cxn modelId="{133D2444-DDDF-43DD-9AE3-B5E4B2F8DB1E}" type="presParOf" srcId="{F1B72FA3-99A4-4F9E-AC40-F7FF12DF7CF4}" destId="{BDC20D41-1C8C-45A3-AAD1-37C46840B73B}" srcOrd="0" destOrd="0" presId="urn:microsoft.com/office/officeart/2005/8/layout/hierarchy3"/>
    <dgm:cxn modelId="{9AA9F156-2165-49C7-BFE4-3D98809094CA}" type="presParOf" srcId="{BDC20D41-1C8C-45A3-AAD1-37C46840B73B}" destId="{F4755AC6-4C09-40D5-96F7-236A8CFEDC14}" srcOrd="0" destOrd="0" presId="urn:microsoft.com/office/officeart/2005/8/layout/hierarchy3"/>
    <dgm:cxn modelId="{704F9714-5B66-4462-87DD-EE354E038FFE}" type="presParOf" srcId="{BDC20D41-1C8C-45A3-AAD1-37C46840B73B}" destId="{7913460D-D3E2-40AF-9279-86C9C8B61DBD}" srcOrd="1" destOrd="0" presId="urn:microsoft.com/office/officeart/2005/8/layout/hierarchy3"/>
    <dgm:cxn modelId="{F5C1E332-67CE-4282-A8B7-31923B2B7375}" type="presParOf" srcId="{F1B72FA3-99A4-4F9E-AC40-F7FF12DF7CF4}" destId="{F892ECFC-28ED-4CBC-B3E3-B5B825AD8AE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41580-6AD7-45CD-B40B-B4825076C7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9E9DFE-4FB1-4771-BB4A-EEA56080C9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Programación de máquinas virtuales</a:t>
          </a:r>
          <a:endParaRPr lang="en-US" dirty="0"/>
        </a:p>
      </dgm:t>
    </dgm:pt>
    <dgm:pt modelId="{CBE20A8E-9CBE-4D85-9BCA-0A1155D865A0}" type="parTrans" cxnId="{37D40130-5A7A-47A1-AD1A-293D7DFB743D}">
      <dgm:prSet/>
      <dgm:spPr/>
      <dgm:t>
        <a:bodyPr/>
        <a:lstStyle/>
        <a:p>
          <a:endParaRPr lang="en-US"/>
        </a:p>
      </dgm:t>
    </dgm:pt>
    <dgm:pt modelId="{7D67FE70-0E3D-40DC-8439-FC95222A0E64}" type="sibTrans" cxnId="{37D40130-5A7A-47A1-AD1A-293D7DFB743D}">
      <dgm:prSet/>
      <dgm:spPr/>
      <dgm:t>
        <a:bodyPr/>
        <a:lstStyle/>
        <a:p>
          <a:endParaRPr lang="en-US"/>
        </a:p>
      </dgm:t>
    </dgm:pt>
    <dgm:pt modelId="{CEB08B56-C684-4BFD-B934-C76B58D44DC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de memoria</a:t>
          </a:r>
          <a:endParaRPr lang="en-US"/>
        </a:p>
      </dgm:t>
    </dgm:pt>
    <dgm:pt modelId="{361A95C0-2F4A-40CB-B392-B20A3B0EC103}" type="parTrans" cxnId="{C9ED46F0-7F09-454F-9CD5-E714194950F7}">
      <dgm:prSet/>
      <dgm:spPr/>
      <dgm:t>
        <a:bodyPr/>
        <a:lstStyle/>
        <a:p>
          <a:endParaRPr lang="en-US"/>
        </a:p>
      </dgm:t>
    </dgm:pt>
    <dgm:pt modelId="{2C4D0B5F-110B-4E6F-96E7-158B75ABD55D}" type="sibTrans" cxnId="{C9ED46F0-7F09-454F-9CD5-E714194950F7}">
      <dgm:prSet/>
      <dgm:spPr/>
      <dgm:t>
        <a:bodyPr/>
        <a:lstStyle/>
        <a:p>
          <a:endParaRPr lang="en-US"/>
        </a:p>
      </dgm:t>
    </dgm:pt>
    <dgm:pt modelId="{E451C0CC-17D3-4F00-AA2D-78351C15600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Emular dispositivos de E/S y arbitrar el acceso a ellos</a:t>
          </a:r>
          <a:endParaRPr lang="en-US"/>
        </a:p>
      </dgm:t>
    </dgm:pt>
    <dgm:pt modelId="{843A2B54-737D-4AF3-98D4-BB11A30F3A75}" type="parTrans" cxnId="{872DA13E-9A65-4237-BDA1-48D9A18527F5}">
      <dgm:prSet/>
      <dgm:spPr/>
      <dgm:t>
        <a:bodyPr/>
        <a:lstStyle/>
        <a:p>
          <a:endParaRPr lang="en-US"/>
        </a:p>
      </dgm:t>
    </dgm:pt>
    <dgm:pt modelId="{03FC00D2-6B68-439C-B45F-B5D0A71C3ABF}" type="sibTrans" cxnId="{872DA13E-9A65-4237-BDA1-48D9A18527F5}">
      <dgm:prSet/>
      <dgm:spPr/>
      <dgm:t>
        <a:bodyPr/>
        <a:lstStyle/>
        <a:p>
          <a:endParaRPr lang="en-US"/>
        </a:p>
      </dgm:t>
    </dgm:pt>
    <dgm:pt modelId="{F9DFFBEE-0A06-4864-BA72-31AA507524C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Procesamiento de paquetes de red (conmutación, NAT y control de acceso)</a:t>
          </a:r>
          <a:endParaRPr lang="en-US"/>
        </a:p>
      </dgm:t>
    </dgm:pt>
    <dgm:pt modelId="{588DFFE8-2A9A-4C4B-82C1-98A7D9E3CB98}" type="parTrans" cxnId="{B2B3E6F2-27D3-4E2F-BE31-ED62672FF732}">
      <dgm:prSet/>
      <dgm:spPr/>
      <dgm:t>
        <a:bodyPr/>
        <a:lstStyle/>
        <a:p>
          <a:endParaRPr lang="en-US"/>
        </a:p>
      </dgm:t>
    </dgm:pt>
    <dgm:pt modelId="{7105BD0D-1291-4C62-9F9A-073AB4D989AB}" type="sibTrans" cxnId="{B2B3E6F2-27D3-4E2F-BE31-ED62672FF732}">
      <dgm:prSet/>
      <dgm:spPr/>
      <dgm:t>
        <a:bodyPr/>
        <a:lstStyle/>
        <a:p>
          <a:endParaRPr lang="en-US"/>
        </a:p>
      </dgm:t>
    </dgm:pt>
    <dgm:pt modelId="{1DBEAF5B-4AA1-4359-9F5E-82A7A4AC45D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Iniciar/detener/migrar VM</a:t>
          </a:r>
          <a:endParaRPr lang="en-US"/>
        </a:p>
      </dgm:t>
    </dgm:pt>
    <dgm:pt modelId="{75291A3E-A191-46AC-A555-DE9136E00FAD}" type="parTrans" cxnId="{35B6B7EF-6A7C-48D2-A8D6-EB5B2E9F9C32}">
      <dgm:prSet/>
      <dgm:spPr/>
      <dgm:t>
        <a:bodyPr/>
        <a:lstStyle/>
        <a:p>
          <a:endParaRPr lang="en-US"/>
        </a:p>
      </dgm:t>
    </dgm:pt>
    <dgm:pt modelId="{C16D3363-BA96-4F0C-BBF1-5361557B4F7C}" type="sibTrans" cxnId="{35B6B7EF-6A7C-48D2-A8D6-EB5B2E9F9C32}">
      <dgm:prSet/>
      <dgm:spPr/>
      <dgm:t>
        <a:bodyPr/>
        <a:lstStyle/>
        <a:p>
          <a:endParaRPr lang="en-US"/>
        </a:p>
      </dgm:t>
    </dgm:pt>
    <dgm:pt modelId="{0BB39D29-CA54-4FDC-8E11-0B813639662E}" type="pres">
      <dgm:prSet presAssocID="{39F41580-6AD7-45CD-B40B-B4825076C71F}" presName="root" presStyleCnt="0">
        <dgm:presLayoutVars>
          <dgm:dir/>
          <dgm:resizeHandles val="exact"/>
        </dgm:presLayoutVars>
      </dgm:prSet>
      <dgm:spPr/>
    </dgm:pt>
    <dgm:pt modelId="{50EA66B2-FFCC-41ED-B0B7-5D23104E6DAE}" type="pres">
      <dgm:prSet presAssocID="{219E9DFE-4FB1-4771-BB4A-EEA56080C90E}" presName="compNode" presStyleCnt="0"/>
      <dgm:spPr/>
    </dgm:pt>
    <dgm:pt modelId="{6F614095-1E6F-405A-A009-A38A5CD971C8}" type="pres">
      <dgm:prSet presAssocID="{219E9DFE-4FB1-4771-BB4A-EEA56080C90E}" presName="bgRect" presStyleLbl="bgShp" presStyleIdx="0" presStyleCnt="5"/>
      <dgm:spPr/>
    </dgm:pt>
    <dgm:pt modelId="{BED87DCF-145C-4BAB-B5A4-3C3B580A8190}" type="pres">
      <dgm:prSet presAssocID="{219E9DFE-4FB1-4771-BB4A-EEA56080C90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C2169C56-8138-4676-B4A4-15E4C96E10AD}" type="pres">
      <dgm:prSet presAssocID="{219E9DFE-4FB1-4771-BB4A-EEA56080C90E}" presName="spaceRect" presStyleCnt="0"/>
      <dgm:spPr/>
    </dgm:pt>
    <dgm:pt modelId="{6B0105E4-2878-46C0-B074-8A29596B4045}" type="pres">
      <dgm:prSet presAssocID="{219E9DFE-4FB1-4771-BB4A-EEA56080C90E}" presName="parTx" presStyleLbl="revTx" presStyleIdx="0" presStyleCnt="5">
        <dgm:presLayoutVars>
          <dgm:chMax val="0"/>
          <dgm:chPref val="0"/>
        </dgm:presLayoutVars>
      </dgm:prSet>
      <dgm:spPr/>
    </dgm:pt>
    <dgm:pt modelId="{63247FB1-C347-47D1-A011-836C0AB2BA6D}" type="pres">
      <dgm:prSet presAssocID="{7D67FE70-0E3D-40DC-8439-FC95222A0E64}" presName="sibTrans" presStyleCnt="0"/>
      <dgm:spPr/>
    </dgm:pt>
    <dgm:pt modelId="{F3FEAF5F-D642-454A-B9EF-15811C6BFF69}" type="pres">
      <dgm:prSet presAssocID="{CEB08B56-C684-4BFD-B934-C76B58D44DC1}" presName="compNode" presStyleCnt="0"/>
      <dgm:spPr/>
    </dgm:pt>
    <dgm:pt modelId="{448638B3-E04A-4FF8-AD60-BB010B0D979C}" type="pres">
      <dgm:prSet presAssocID="{CEB08B56-C684-4BFD-B934-C76B58D44DC1}" presName="bgRect" presStyleLbl="bgShp" presStyleIdx="1" presStyleCnt="5"/>
      <dgm:spPr/>
    </dgm:pt>
    <dgm:pt modelId="{1901A7B0-9E56-4D51-9CAC-C9D89AF7EC7E}" type="pres">
      <dgm:prSet presAssocID="{CEB08B56-C684-4BFD-B934-C76B58D44D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686CB5-9281-48F0-80A6-8D9FD3EAEE54}" type="pres">
      <dgm:prSet presAssocID="{CEB08B56-C684-4BFD-B934-C76B58D44DC1}" presName="spaceRect" presStyleCnt="0"/>
      <dgm:spPr/>
    </dgm:pt>
    <dgm:pt modelId="{9084567E-B926-47A0-86B7-5F0FB8D80BA6}" type="pres">
      <dgm:prSet presAssocID="{CEB08B56-C684-4BFD-B934-C76B58D44DC1}" presName="parTx" presStyleLbl="revTx" presStyleIdx="1" presStyleCnt="5">
        <dgm:presLayoutVars>
          <dgm:chMax val="0"/>
          <dgm:chPref val="0"/>
        </dgm:presLayoutVars>
      </dgm:prSet>
      <dgm:spPr/>
    </dgm:pt>
    <dgm:pt modelId="{EB5A7DE1-8528-4F27-B4F1-CBD1C6D9595E}" type="pres">
      <dgm:prSet presAssocID="{2C4D0B5F-110B-4E6F-96E7-158B75ABD55D}" presName="sibTrans" presStyleCnt="0"/>
      <dgm:spPr/>
    </dgm:pt>
    <dgm:pt modelId="{31FECE1C-6883-4A11-BF04-E416806A24BA}" type="pres">
      <dgm:prSet presAssocID="{E451C0CC-17D3-4F00-AA2D-78351C156007}" presName="compNode" presStyleCnt="0"/>
      <dgm:spPr/>
    </dgm:pt>
    <dgm:pt modelId="{5A8162D5-14C7-4A71-A7F5-3F8D33A1684D}" type="pres">
      <dgm:prSet presAssocID="{E451C0CC-17D3-4F00-AA2D-78351C156007}" presName="bgRect" presStyleLbl="bgShp" presStyleIdx="2" presStyleCnt="5"/>
      <dgm:spPr/>
    </dgm:pt>
    <dgm:pt modelId="{068F048A-35ED-4610-A993-30A5FA0926F7}" type="pres">
      <dgm:prSet presAssocID="{E451C0CC-17D3-4F00-AA2D-78351C15600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72B109B-B3BF-48CE-9DF2-C401AB09F152}" type="pres">
      <dgm:prSet presAssocID="{E451C0CC-17D3-4F00-AA2D-78351C156007}" presName="spaceRect" presStyleCnt="0"/>
      <dgm:spPr/>
    </dgm:pt>
    <dgm:pt modelId="{A20D01BB-F12A-4975-91ED-9A9509F38BBA}" type="pres">
      <dgm:prSet presAssocID="{E451C0CC-17D3-4F00-AA2D-78351C156007}" presName="parTx" presStyleLbl="revTx" presStyleIdx="2" presStyleCnt="5">
        <dgm:presLayoutVars>
          <dgm:chMax val="0"/>
          <dgm:chPref val="0"/>
        </dgm:presLayoutVars>
      </dgm:prSet>
      <dgm:spPr/>
    </dgm:pt>
    <dgm:pt modelId="{6CA82103-C617-4AD8-8B3D-EB183042F05E}" type="pres">
      <dgm:prSet presAssocID="{03FC00D2-6B68-439C-B45F-B5D0A71C3ABF}" presName="sibTrans" presStyleCnt="0"/>
      <dgm:spPr/>
    </dgm:pt>
    <dgm:pt modelId="{C73FB31F-6B47-4686-80A6-5C73D3620079}" type="pres">
      <dgm:prSet presAssocID="{F9DFFBEE-0A06-4864-BA72-31AA507524CE}" presName="compNode" presStyleCnt="0"/>
      <dgm:spPr/>
    </dgm:pt>
    <dgm:pt modelId="{1C58B2AE-2796-4ADA-A71B-576D708FD7CD}" type="pres">
      <dgm:prSet presAssocID="{F9DFFBEE-0A06-4864-BA72-31AA507524CE}" presName="bgRect" presStyleLbl="bgShp" presStyleIdx="3" presStyleCnt="5"/>
      <dgm:spPr/>
    </dgm:pt>
    <dgm:pt modelId="{3ABA77CA-02EA-4CEF-8BB5-9BA0760F5C36}" type="pres">
      <dgm:prSet presAssocID="{F9DFFBEE-0A06-4864-BA72-31AA507524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0A097ACE-3E80-4CDE-AD93-5CEE3678459C}" type="pres">
      <dgm:prSet presAssocID="{F9DFFBEE-0A06-4864-BA72-31AA507524CE}" presName="spaceRect" presStyleCnt="0"/>
      <dgm:spPr/>
    </dgm:pt>
    <dgm:pt modelId="{FCFA63B7-4164-493E-8D5C-DA855EC170DA}" type="pres">
      <dgm:prSet presAssocID="{F9DFFBEE-0A06-4864-BA72-31AA507524CE}" presName="parTx" presStyleLbl="revTx" presStyleIdx="3" presStyleCnt="5">
        <dgm:presLayoutVars>
          <dgm:chMax val="0"/>
          <dgm:chPref val="0"/>
        </dgm:presLayoutVars>
      </dgm:prSet>
      <dgm:spPr/>
    </dgm:pt>
    <dgm:pt modelId="{A6745D0D-09B5-42C0-A26C-CDD2D470E69B}" type="pres">
      <dgm:prSet presAssocID="{7105BD0D-1291-4C62-9F9A-073AB4D989AB}" presName="sibTrans" presStyleCnt="0"/>
      <dgm:spPr/>
    </dgm:pt>
    <dgm:pt modelId="{6B4758D6-8BB9-4933-B3D6-1656C9FA1C14}" type="pres">
      <dgm:prSet presAssocID="{1DBEAF5B-4AA1-4359-9F5E-82A7A4AC45DA}" presName="compNode" presStyleCnt="0"/>
      <dgm:spPr/>
    </dgm:pt>
    <dgm:pt modelId="{B5B98DAD-8161-43E1-8E68-B79413809012}" type="pres">
      <dgm:prSet presAssocID="{1DBEAF5B-4AA1-4359-9F5E-82A7A4AC45DA}" presName="bgRect" presStyleLbl="bgShp" presStyleIdx="4" presStyleCnt="5"/>
      <dgm:spPr/>
    </dgm:pt>
    <dgm:pt modelId="{00B9E9AF-8028-4640-A841-CC973A68931A}" type="pres">
      <dgm:prSet presAssocID="{1DBEAF5B-4AA1-4359-9F5E-82A7A4AC45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encia"/>
        </a:ext>
      </dgm:extLst>
    </dgm:pt>
    <dgm:pt modelId="{1E320D7B-4233-4306-ABCA-61D299F06342}" type="pres">
      <dgm:prSet presAssocID="{1DBEAF5B-4AA1-4359-9F5E-82A7A4AC45DA}" presName="spaceRect" presStyleCnt="0"/>
      <dgm:spPr/>
    </dgm:pt>
    <dgm:pt modelId="{7ABCB77B-2FA9-41D8-86BF-45B9FA483BA6}" type="pres">
      <dgm:prSet presAssocID="{1DBEAF5B-4AA1-4359-9F5E-82A7A4AC45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A4812E-14C4-4318-8660-26106C894A4A}" type="presOf" srcId="{1DBEAF5B-4AA1-4359-9F5E-82A7A4AC45DA}" destId="{7ABCB77B-2FA9-41D8-86BF-45B9FA483BA6}" srcOrd="0" destOrd="0" presId="urn:microsoft.com/office/officeart/2018/2/layout/IconVerticalSolidList"/>
    <dgm:cxn modelId="{37D40130-5A7A-47A1-AD1A-293D7DFB743D}" srcId="{39F41580-6AD7-45CD-B40B-B4825076C71F}" destId="{219E9DFE-4FB1-4771-BB4A-EEA56080C90E}" srcOrd="0" destOrd="0" parTransId="{CBE20A8E-9CBE-4D85-9BCA-0A1155D865A0}" sibTransId="{7D67FE70-0E3D-40DC-8439-FC95222A0E64}"/>
    <dgm:cxn modelId="{872DA13E-9A65-4237-BDA1-48D9A18527F5}" srcId="{39F41580-6AD7-45CD-B40B-B4825076C71F}" destId="{E451C0CC-17D3-4F00-AA2D-78351C156007}" srcOrd="2" destOrd="0" parTransId="{843A2B54-737D-4AF3-98D4-BB11A30F3A75}" sibTransId="{03FC00D2-6B68-439C-B45F-B5D0A71C3ABF}"/>
    <dgm:cxn modelId="{A0C23E5D-62DD-44A6-9C42-A4C9DD162874}" type="presOf" srcId="{39F41580-6AD7-45CD-B40B-B4825076C71F}" destId="{0BB39D29-CA54-4FDC-8E11-0B813639662E}" srcOrd="0" destOrd="0" presId="urn:microsoft.com/office/officeart/2018/2/layout/IconVerticalSolidList"/>
    <dgm:cxn modelId="{64F6C77E-5841-4359-BDC6-07F04054CDFD}" type="presOf" srcId="{E451C0CC-17D3-4F00-AA2D-78351C156007}" destId="{A20D01BB-F12A-4975-91ED-9A9509F38BBA}" srcOrd="0" destOrd="0" presId="urn:microsoft.com/office/officeart/2018/2/layout/IconVerticalSolidList"/>
    <dgm:cxn modelId="{39F3DF7F-605B-4B8F-9E38-DD1710E92AD5}" type="presOf" srcId="{F9DFFBEE-0A06-4864-BA72-31AA507524CE}" destId="{FCFA63B7-4164-493E-8D5C-DA855EC170DA}" srcOrd="0" destOrd="0" presId="urn:microsoft.com/office/officeart/2018/2/layout/IconVerticalSolidList"/>
    <dgm:cxn modelId="{77C37491-CA67-4C7B-9D1F-6E9244350A10}" type="presOf" srcId="{CEB08B56-C684-4BFD-B934-C76B58D44DC1}" destId="{9084567E-B926-47A0-86B7-5F0FB8D80BA6}" srcOrd="0" destOrd="0" presId="urn:microsoft.com/office/officeart/2018/2/layout/IconVerticalSolidList"/>
    <dgm:cxn modelId="{35B6B7EF-6A7C-48D2-A8D6-EB5B2E9F9C32}" srcId="{39F41580-6AD7-45CD-B40B-B4825076C71F}" destId="{1DBEAF5B-4AA1-4359-9F5E-82A7A4AC45DA}" srcOrd="4" destOrd="0" parTransId="{75291A3E-A191-46AC-A555-DE9136E00FAD}" sibTransId="{C16D3363-BA96-4F0C-BBF1-5361557B4F7C}"/>
    <dgm:cxn modelId="{C9ED46F0-7F09-454F-9CD5-E714194950F7}" srcId="{39F41580-6AD7-45CD-B40B-B4825076C71F}" destId="{CEB08B56-C684-4BFD-B934-C76B58D44DC1}" srcOrd="1" destOrd="0" parTransId="{361A95C0-2F4A-40CB-B392-B20A3B0EC103}" sibTransId="{2C4D0B5F-110B-4E6F-96E7-158B75ABD55D}"/>
    <dgm:cxn modelId="{956E69F0-6992-4E28-9FA1-F249C8731DCA}" type="presOf" srcId="{219E9DFE-4FB1-4771-BB4A-EEA56080C90E}" destId="{6B0105E4-2878-46C0-B074-8A29596B4045}" srcOrd="0" destOrd="0" presId="urn:microsoft.com/office/officeart/2018/2/layout/IconVerticalSolidList"/>
    <dgm:cxn modelId="{B2B3E6F2-27D3-4E2F-BE31-ED62672FF732}" srcId="{39F41580-6AD7-45CD-B40B-B4825076C71F}" destId="{F9DFFBEE-0A06-4864-BA72-31AA507524CE}" srcOrd="3" destOrd="0" parTransId="{588DFFE8-2A9A-4C4B-82C1-98A7D9E3CB98}" sibTransId="{7105BD0D-1291-4C62-9F9A-073AB4D989AB}"/>
    <dgm:cxn modelId="{FBB42348-3E6D-4180-84C4-CACF85CC634A}" type="presParOf" srcId="{0BB39D29-CA54-4FDC-8E11-0B813639662E}" destId="{50EA66B2-FFCC-41ED-B0B7-5D23104E6DAE}" srcOrd="0" destOrd="0" presId="urn:microsoft.com/office/officeart/2018/2/layout/IconVerticalSolidList"/>
    <dgm:cxn modelId="{F0500490-4726-4176-9399-8066EAD1E1DF}" type="presParOf" srcId="{50EA66B2-FFCC-41ED-B0B7-5D23104E6DAE}" destId="{6F614095-1E6F-405A-A009-A38A5CD971C8}" srcOrd="0" destOrd="0" presId="urn:microsoft.com/office/officeart/2018/2/layout/IconVerticalSolidList"/>
    <dgm:cxn modelId="{26D9BBE1-9480-4BB0-A491-1FB2E17206EC}" type="presParOf" srcId="{50EA66B2-FFCC-41ED-B0B7-5D23104E6DAE}" destId="{BED87DCF-145C-4BAB-B5A4-3C3B580A8190}" srcOrd="1" destOrd="0" presId="urn:microsoft.com/office/officeart/2018/2/layout/IconVerticalSolidList"/>
    <dgm:cxn modelId="{417798AF-1117-4155-B47D-667A90B3FE9D}" type="presParOf" srcId="{50EA66B2-FFCC-41ED-B0B7-5D23104E6DAE}" destId="{C2169C56-8138-4676-B4A4-15E4C96E10AD}" srcOrd="2" destOrd="0" presId="urn:microsoft.com/office/officeart/2018/2/layout/IconVerticalSolidList"/>
    <dgm:cxn modelId="{96A2E487-45B9-4DEE-833D-73B9FDF282A6}" type="presParOf" srcId="{50EA66B2-FFCC-41ED-B0B7-5D23104E6DAE}" destId="{6B0105E4-2878-46C0-B074-8A29596B4045}" srcOrd="3" destOrd="0" presId="urn:microsoft.com/office/officeart/2018/2/layout/IconVerticalSolidList"/>
    <dgm:cxn modelId="{88F6C909-9D05-46A0-BC02-CB60F9EA31D5}" type="presParOf" srcId="{0BB39D29-CA54-4FDC-8E11-0B813639662E}" destId="{63247FB1-C347-47D1-A011-836C0AB2BA6D}" srcOrd="1" destOrd="0" presId="urn:microsoft.com/office/officeart/2018/2/layout/IconVerticalSolidList"/>
    <dgm:cxn modelId="{B01D29C3-F690-4AAA-B563-66FD6B0618AF}" type="presParOf" srcId="{0BB39D29-CA54-4FDC-8E11-0B813639662E}" destId="{F3FEAF5F-D642-454A-B9EF-15811C6BFF69}" srcOrd="2" destOrd="0" presId="urn:microsoft.com/office/officeart/2018/2/layout/IconVerticalSolidList"/>
    <dgm:cxn modelId="{DE452A80-1BE4-47A4-9C80-E51BB0C99DDE}" type="presParOf" srcId="{F3FEAF5F-D642-454A-B9EF-15811C6BFF69}" destId="{448638B3-E04A-4FF8-AD60-BB010B0D979C}" srcOrd="0" destOrd="0" presId="urn:microsoft.com/office/officeart/2018/2/layout/IconVerticalSolidList"/>
    <dgm:cxn modelId="{C7C6A76E-8AC0-4550-BA49-6F6CEF44E650}" type="presParOf" srcId="{F3FEAF5F-D642-454A-B9EF-15811C6BFF69}" destId="{1901A7B0-9E56-4D51-9CAC-C9D89AF7EC7E}" srcOrd="1" destOrd="0" presId="urn:microsoft.com/office/officeart/2018/2/layout/IconVerticalSolidList"/>
    <dgm:cxn modelId="{8E7EE1A2-6AA7-4F88-85BF-B3CA71420F15}" type="presParOf" srcId="{F3FEAF5F-D642-454A-B9EF-15811C6BFF69}" destId="{81686CB5-9281-48F0-80A6-8D9FD3EAEE54}" srcOrd="2" destOrd="0" presId="urn:microsoft.com/office/officeart/2018/2/layout/IconVerticalSolidList"/>
    <dgm:cxn modelId="{FEE9A1AD-A12F-48D7-8D01-0BEC7E22B02C}" type="presParOf" srcId="{F3FEAF5F-D642-454A-B9EF-15811C6BFF69}" destId="{9084567E-B926-47A0-86B7-5F0FB8D80BA6}" srcOrd="3" destOrd="0" presId="urn:microsoft.com/office/officeart/2018/2/layout/IconVerticalSolidList"/>
    <dgm:cxn modelId="{1BE71FB7-31A8-44E8-B2A4-F202BC8003C0}" type="presParOf" srcId="{0BB39D29-CA54-4FDC-8E11-0B813639662E}" destId="{EB5A7DE1-8528-4F27-B4F1-CBD1C6D9595E}" srcOrd="3" destOrd="0" presId="urn:microsoft.com/office/officeart/2018/2/layout/IconVerticalSolidList"/>
    <dgm:cxn modelId="{DD84DCCD-B7F0-45DC-8CA7-B87473BB2DAA}" type="presParOf" srcId="{0BB39D29-CA54-4FDC-8E11-0B813639662E}" destId="{31FECE1C-6883-4A11-BF04-E416806A24BA}" srcOrd="4" destOrd="0" presId="urn:microsoft.com/office/officeart/2018/2/layout/IconVerticalSolidList"/>
    <dgm:cxn modelId="{31DE95E7-731C-471F-954A-CD13CBEBFBC9}" type="presParOf" srcId="{31FECE1C-6883-4A11-BF04-E416806A24BA}" destId="{5A8162D5-14C7-4A71-A7F5-3F8D33A1684D}" srcOrd="0" destOrd="0" presId="urn:microsoft.com/office/officeart/2018/2/layout/IconVerticalSolidList"/>
    <dgm:cxn modelId="{535DCFE2-3C03-4D0C-A530-43B6C80B946A}" type="presParOf" srcId="{31FECE1C-6883-4A11-BF04-E416806A24BA}" destId="{068F048A-35ED-4610-A993-30A5FA0926F7}" srcOrd="1" destOrd="0" presId="urn:microsoft.com/office/officeart/2018/2/layout/IconVerticalSolidList"/>
    <dgm:cxn modelId="{753192C8-340A-4176-8C08-7BD6914E7348}" type="presParOf" srcId="{31FECE1C-6883-4A11-BF04-E416806A24BA}" destId="{972B109B-B3BF-48CE-9DF2-C401AB09F152}" srcOrd="2" destOrd="0" presId="urn:microsoft.com/office/officeart/2018/2/layout/IconVerticalSolidList"/>
    <dgm:cxn modelId="{85781412-8531-4EBB-B9A4-F37B891B12A3}" type="presParOf" srcId="{31FECE1C-6883-4A11-BF04-E416806A24BA}" destId="{A20D01BB-F12A-4975-91ED-9A9509F38BBA}" srcOrd="3" destOrd="0" presId="urn:microsoft.com/office/officeart/2018/2/layout/IconVerticalSolidList"/>
    <dgm:cxn modelId="{BD22C6AE-6E3E-444B-A447-F690187A1D64}" type="presParOf" srcId="{0BB39D29-CA54-4FDC-8E11-0B813639662E}" destId="{6CA82103-C617-4AD8-8B3D-EB183042F05E}" srcOrd="5" destOrd="0" presId="urn:microsoft.com/office/officeart/2018/2/layout/IconVerticalSolidList"/>
    <dgm:cxn modelId="{4EF02C93-50FA-4423-981E-820AA62A8A5A}" type="presParOf" srcId="{0BB39D29-CA54-4FDC-8E11-0B813639662E}" destId="{C73FB31F-6B47-4686-80A6-5C73D3620079}" srcOrd="6" destOrd="0" presId="urn:microsoft.com/office/officeart/2018/2/layout/IconVerticalSolidList"/>
    <dgm:cxn modelId="{6875E421-751C-4423-A95E-5B224EC1CA28}" type="presParOf" srcId="{C73FB31F-6B47-4686-80A6-5C73D3620079}" destId="{1C58B2AE-2796-4ADA-A71B-576D708FD7CD}" srcOrd="0" destOrd="0" presId="urn:microsoft.com/office/officeart/2018/2/layout/IconVerticalSolidList"/>
    <dgm:cxn modelId="{D7653AE4-F09B-4FE8-AFF7-7975D69B56B8}" type="presParOf" srcId="{C73FB31F-6B47-4686-80A6-5C73D3620079}" destId="{3ABA77CA-02EA-4CEF-8BB5-9BA0760F5C36}" srcOrd="1" destOrd="0" presId="urn:microsoft.com/office/officeart/2018/2/layout/IconVerticalSolidList"/>
    <dgm:cxn modelId="{403E2674-1FFE-436B-9EA1-6037FDDA48B5}" type="presParOf" srcId="{C73FB31F-6B47-4686-80A6-5C73D3620079}" destId="{0A097ACE-3E80-4CDE-AD93-5CEE3678459C}" srcOrd="2" destOrd="0" presId="urn:microsoft.com/office/officeart/2018/2/layout/IconVerticalSolidList"/>
    <dgm:cxn modelId="{3EE568CF-EAE4-42DE-8E6D-705FFF610787}" type="presParOf" srcId="{C73FB31F-6B47-4686-80A6-5C73D3620079}" destId="{FCFA63B7-4164-493E-8D5C-DA855EC170DA}" srcOrd="3" destOrd="0" presId="urn:microsoft.com/office/officeart/2018/2/layout/IconVerticalSolidList"/>
    <dgm:cxn modelId="{2788DBCD-E568-49FB-8E31-7627AA6A7A9B}" type="presParOf" srcId="{0BB39D29-CA54-4FDC-8E11-0B813639662E}" destId="{A6745D0D-09B5-42C0-A26C-CDD2D470E69B}" srcOrd="7" destOrd="0" presId="urn:microsoft.com/office/officeart/2018/2/layout/IconVerticalSolidList"/>
    <dgm:cxn modelId="{4ECB8266-1CE1-4D6E-B4BD-B9698CB50190}" type="presParOf" srcId="{0BB39D29-CA54-4FDC-8E11-0B813639662E}" destId="{6B4758D6-8BB9-4933-B3D6-1656C9FA1C14}" srcOrd="8" destOrd="0" presId="urn:microsoft.com/office/officeart/2018/2/layout/IconVerticalSolidList"/>
    <dgm:cxn modelId="{54C3BF68-FE79-4BC9-9143-5049C1A71EDE}" type="presParOf" srcId="{6B4758D6-8BB9-4933-B3D6-1656C9FA1C14}" destId="{B5B98DAD-8161-43E1-8E68-B79413809012}" srcOrd="0" destOrd="0" presId="urn:microsoft.com/office/officeart/2018/2/layout/IconVerticalSolidList"/>
    <dgm:cxn modelId="{3FDD8776-00C6-45D0-A4CB-2668463F3CFA}" type="presParOf" srcId="{6B4758D6-8BB9-4933-B3D6-1656C9FA1C14}" destId="{00B9E9AF-8028-4640-A841-CC973A68931A}" srcOrd="1" destOrd="0" presId="urn:microsoft.com/office/officeart/2018/2/layout/IconVerticalSolidList"/>
    <dgm:cxn modelId="{0F5FA8E7-76F0-4177-9FA2-900E97C69A15}" type="presParOf" srcId="{6B4758D6-8BB9-4933-B3D6-1656C9FA1C14}" destId="{1E320D7B-4233-4306-ABCA-61D299F06342}" srcOrd="2" destOrd="0" presId="urn:microsoft.com/office/officeart/2018/2/layout/IconVerticalSolidList"/>
    <dgm:cxn modelId="{1DCBE62D-CCA9-4E72-B1AA-10ED4F69CCBB}" type="presParOf" srcId="{6B4758D6-8BB9-4933-B3D6-1656C9FA1C14}" destId="{7ABCB77B-2FA9-41D8-86BF-45B9FA483B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8EC34D-6D25-421A-B36F-2230D867BD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96CDA9C-CD8E-49A0-BB6E-6086401A0428}">
      <dgm:prSet/>
      <dgm:spPr/>
      <dgm:t>
        <a:bodyPr/>
        <a:lstStyle/>
        <a:p>
          <a:r>
            <a:rPr lang="es-ES"/>
            <a:t>El hipervisor gestiona la memoria física (arbitrar y compartir)</a:t>
          </a:r>
          <a:endParaRPr lang="en-US"/>
        </a:p>
      </dgm:t>
    </dgm:pt>
    <dgm:pt modelId="{CFD004C7-58C9-4288-9631-2A50F37417A0}" type="parTrans" cxnId="{ACE36914-64CE-4673-97C5-C90218499CAC}">
      <dgm:prSet/>
      <dgm:spPr/>
      <dgm:t>
        <a:bodyPr/>
        <a:lstStyle/>
        <a:p>
          <a:endParaRPr lang="en-US"/>
        </a:p>
      </dgm:t>
    </dgm:pt>
    <dgm:pt modelId="{60C9C618-D441-4BF7-A577-5D83CB3069AC}" type="sibTrans" cxnId="{ACE36914-64CE-4673-97C5-C90218499CAC}">
      <dgm:prSet/>
      <dgm:spPr/>
      <dgm:t>
        <a:bodyPr/>
        <a:lstStyle/>
        <a:p>
          <a:endParaRPr lang="en-US"/>
        </a:p>
      </dgm:t>
    </dgm:pt>
    <dgm:pt modelId="{11963285-D6A2-4F8E-BE2E-284627A014F8}">
      <dgm:prSet/>
      <dgm:spPr/>
      <dgm:t>
        <a:bodyPr/>
        <a:lstStyle/>
        <a:p>
          <a:r>
            <a:rPr lang="es-ES"/>
            <a:t>Cada VM invitada tiene su propia memoria física invitada</a:t>
          </a:r>
          <a:endParaRPr lang="en-US"/>
        </a:p>
      </dgm:t>
    </dgm:pt>
    <dgm:pt modelId="{1C5CD174-95E2-4647-8EF3-5D2A81BF4682}" type="parTrans" cxnId="{DBF05F94-A8CA-42D1-B1C8-F3003BB5AD03}">
      <dgm:prSet/>
      <dgm:spPr/>
      <dgm:t>
        <a:bodyPr/>
        <a:lstStyle/>
        <a:p>
          <a:endParaRPr lang="en-US"/>
        </a:p>
      </dgm:t>
    </dgm:pt>
    <dgm:pt modelId="{2B73959C-F078-442E-86A3-456B6655455F}" type="sibTrans" cxnId="{DBF05F94-A8CA-42D1-B1C8-F3003BB5AD03}">
      <dgm:prSet/>
      <dgm:spPr/>
      <dgm:t>
        <a:bodyPr/>
        <a:lstStyle/>
        <a:p>
          <a:endParaRPr lang="en-US"/>
        </a:p>
      </dgm:t>
    </dgm:pt>
    <dgm:pt modelId="{202CC444-13B1-4483-9317-FA27C8344908}">
      <dgm:prSet/>
      <dgm:spPr/>
      <dgm:t>
        <a:bodyPr/>
        <a:lstStyle/>
        <a:p>
          <a:r>
            <a:rPr lang="es-ES"/>
            <a:t>El hipervisor asigna memoria física del guest a la memoria física del host consiguiendo aislamiento. </a:t>
          </a:r>
          <a:endParaRPr lang="en-US"/>
        </a:p>
      </dgm:t>
    </dgm:pt>
    <dgm:pt modelId="{0F31F23B-38A6-4173-ACBC-D4C41BBDF4B3}" type="parTrans" cxnId="{7E2D804B-65DC-40E1-B719-E12B9AEB5DA1}">
      <dgm:prSet/>
      <dgm:spPr/>
      <dgm:t>
        <a:bodyPr/>
        <a:lstStyle/>
        <a:p>
          <a:endParaRPr lang="en-US"/>
        </a:p>
      </dgm:t>
    </dgm:pt>
    <dgm:pt modelId="{08BE80C3-F21B-4537-AB2A-739448C34598}" type="sibTrans" cxnId="{7E2D804B-65DC-40E1-B719-E12B9AEB5DA1}">
      <dgm:prSet/>
      <dgm:spPr/>
      <dgm:t>
        <a:bodyPr/>
        <a:lstStyle/>
        <a:p>
          <a:endParaRPr lang="en-US"/>
        </a:p>
      </dgm:t>
    </dgm:pt>
    <dgm:pt modelId="{E3ECA549-7677-4481-A8EF-D6029D7274E9}" type="pres">
      <dgm:prSet presAssocID="{798EC34D-6D25-421A-B36F-2230D867BDB7}" presName="root" presStyleCnt="0">
        <dgm:presLayoutVars>
          <dgm:dir/>
          <dgm:resizeHandles val="exact"/>
        </dgm:presLayoutVars>
      </dgm:prSet>
      <dgm:spPr/>
    </dgm:pt>
    <dgm:pt modelId="{8E00A59D-F2A2-4808-8920-A840679A6238}" type="pres">
      <dgm:prSet presAssocID="{196CDA9C-CD8E-49A0-BB6E-6086401A0428}" presName="compNode" presStyleCnt="0"/>
      <dgm:spPr/>
    </dgm:pt>
    <dgm:pt modelId="{EDF2CDF2-CE68-4A78-BB1A-67F08E09D701}" type="pres">
      <dgm:prSet presAssocID="{196CDA9C-CD8E-49A0-BB6E-6086401A0428}" presName="bgRect" presStyleLbl="bgShp" presStyleIdx="0" presStyleCnt="3"/>
      <dgm:spPr/>
    </dgm:pt>
    <dgm:pt modelId="{75D85D92-A416-4747-A8D4-3953628CFE05}" type="pres">
      <dgm:prSet presAssocID="{196CDA9C-CD8E-49A0-BB6E-6086401A04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6499037E-EFE8-4058-89D6-4A573CAD43ED}" type="pres">
      <dgm:prSet presAssocID="{196CDA9C-CD8E-49A0-BB6E-6086401A0428}" presName="spaceRect" presStyleCnt="0"/>
      <dgm:spPr/>
    </dgm:pt>
    <dgm:pt modelId="{C42DD0E2-EF01-4830-9FC9-629FAA267336}" type="pres">
      <dgm:prSet presAssocID="{196CDA9C-CD8E-49A0-BB6E-6086401A0428}" presName="parTx" presStyleLbl="revTx" presStyleIdx="0" presStyleCnt="3">
        <dgm:presLayoutVars>
          <dgm:chMax val="0"/>
          <dgm:chPref val="0"/>
        </dgm:presLayoutVars>
      </dgm:prSet>
      <dgm:spPr/>
    </dgm:pt>
    <dgm:pt modelId="{49F35C69-9F35-4B20-A10C-51A3D136352E}" type="pres">
      <dgm:prSet presAssocID="{60C9C618-D441-4BF7-A577-5D83CB3069AC}" presName="sibTrans" presStyleCnt="0"/>
      <dgm:spPr/>
    </dgm:pt>
    <dgm:pt modelId="{5DE93414-2ED8-4B17-B148-BA4A952BF811}" type="pres">
      <dgm:prSet presAssocID="{11963285-D6A2-4F8E-BE2E-284627A014F8}" presName="compNode" presStyleCnt="0"/>
      <dgm:spPr/>
    </dgm:pt>
    <dgm:pt modelId="{083E2AAC-8B1A-4A47-9A78-868A468E9100}" type="pres">
      <dgm:prSet presAssocID="{11963285-D6A2-4F8E-BE2E-284627A014F8}" presName="bgRect" presStyleLbl="bgShp" presStyleIdx="1" presStyleCnt="3"/>
      <dgm:spPr/>
    </dgm:pt>
    <dgm:pt modelId="{DCBF40D5-1BBC-463C-8E45-072CD8BDAF6F}" type="pres">
      <dgm:prSet presAssocID="{11963285-D6A2-4F8E-BE2E-284627A014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ción"/>
        </a:ext>
      </dgm:extLst>
    </dgm:pt>
    <dgm:pt modelId="{EB2EE72F-47EF-41F8-BD0C-05D7E6F39717}" type="pres">
      <dgm:prSet presAssocID="{11963285-D6A2-4F8E-BE2E-284627A014F8}" presName="spaceRect" presStyleCnt="0"/>
      <dgm:spPr/>
    </dgm:pt>
    <dgm:pt modelId="{9B536421-A631-418A-800D-A5CA039A0BBF}" type="pres">
      <dgm:prSet presAssocID="{11963285-D6A2-4F8E-BE2E-284627A014F8}" presName="parTx" presStyleLbl="revTx" presStyleIdx="1" presStyleCnt="3">
        <dgm:presLayoutVars>
          <dgm:chMax val="0"/>
          <dgm:chPref val="0"/>
        </dgm:presLayoutVars>
      </dgm:prSet>
      <dgm:spPr/>
    </dgm:pt>
    <dgm:pt modelId="{FE6F57A6-BE92-4582-A54A-718E75022B90}" type="pres">
      <dgm:prSet presAssocID="{2B73959C-F078-442E-86A3-456B6655455F}" presName="sibTrans" presStyleCnt="0"/>
      <dgm:spPr/>
    </dgm:pt>
    <dgm:pt modelId="{050DC364-A7F0-462D-85DB-B32496CE241A}" type="pres">
      <dgm:prSet presAssocID="{202CC444-13B1-4483-9317-FA27C8344908}" presName="compNode" presStyleCnt="0"/>
      <dgm:spPr/>
    </dgm:pt>
    <dgm:pt modelId="{699541A5-A788-4A71-AD6F-C0993D74A4D7}" type="pres">
      <dgm:prSet presAssocID="{202CC444-13B1-4483-9317-FA27C8344908}" presName="bgRect" presStyleLbl="bgShp" presStyleIdx="2" presStyleCnt="3"/>
      <dgm:spPr/>
    </dgm:pt>
    <dgm:pt modelId="{3BC9CF57-E6C5-48B0-83BB-73F0872690F7}" type="pres">
      <dgm:prSet presAssocID="{202CC444-13B1-4483-9317-FA27C83449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50F7A570-FAE2-47C3-A5D0-27D358AF4710}" type="pres">
      <dgm:prSet presAssocID="{202CC444-13B1-4483-9317-FA27C8344908}" presName="spaceRect" presStyleCnt="0"/>
      <dgm:spPr/>
    </dgm:pt>
    <dgm:pt modelId="{E325F43E-89D4-44B3-A852-5E78A88239B4}" type="pres">
      <dgm:prSet presAssocID="{202CC444-13B1-4483-9317-FA27C83449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6C1111-0E4D-4544-A45C-6F391F265B57}" type="presOf" srcId="{196CDA9C-CD8E-49A0-BB6E-6086401A0428}" destId="{C42DD0E2-EF01-4830-9FC9-629FAA267336}" srcOrd="0" destOrd="0" presId="urn:microsoft.com/office/officeart/2018/2/layout/IconVerticalSolidList"/>
    <dgm:cxn modelId="{ACE36914-64CE-4673-97C5-C90218499CAC}" srcId="{798EC34D-6D25-421A-B36F-2230D867BDB7}" destId="{196CDA9C-CD8E-49A0-BB6E-6086401A0428}" srcOrd="0" destOrd="0" parTransId="{CFD004C7-58C9-4288-9631-2A50F37417A0}" sibTransId="{60C9C618-D441-4BF7-A577-5D83CB3069AC}"/>
    <dgm:cxn modelId="{1C990F1A-7D4E-4542-82EA-1B01079B8350}" type="presOf" srcId="{798EC34D-6D25-421A-B36F-2230D867BDB7}" destId="{E3ECA549-7677-4481-A8EF-D6029D7274E9}" srcOrd="0" destOrd="0" presId="urn:microsoft.com/office/officeart/2018/2/layout/IconVerticalSolidList"/>
    <dgm:cxn modelId="{282CA33B-6B87-4194-B9E5-352659198D97}" type="presOf" srcId="{202CC444-13B1-4483-9317-FA27C8344908}" destId="{E325F43E-89D4-44B3-A852-5E78A88239B4}" srcOrd="0" destOrd="0" presId="urn:microsoft.com/office/officeart/2018/2/layout/IconVerticalSolidList"/>
    <dgm:cxn modelId="{7E2D804B-65DC-40E1-B719-E12B9AEB5DA1}" srcId="{798EC34D-6D25-421A-B36F-2230D867BDB7}" destId="{202CC444-13B1-4483-9317-FA27C8344908}" srcOrd="2" destOrd="0" parTransId="{0F31F23B-38A6-4173-ACBC-D4C41BBDF4B3}" sibTransId="{08BE80C3-F21B-4537-AB2A-739448C34598}"/>
    <dgm:cxn modelId="{DBF05F94-A8CA-42D1-B1C8-F3003BB5AD03}" srcId="{798EC34D-6D25-421A-B36F-2230D867BDB7}" destId="{11963285-D6A2-4F8E-BE2E-284627A014F8}" srcOrd="1" destOrd="0" parTransId="{1C5CD174-95E2-4647-8EF3-5D2A81BF4682}" sibTransId="{2B73959C-F078-442E-86A3-456B6655455F}"/>
    <dgm:cxn modelId="{05D9B7E7-2437-461C-8916-0798F19A34F3}" type="presOf" srcId="{11963285-D6A2-4F8E-BE2E-284627A014F8}" destId="{9B536421-A631-418A-800D-A5CA039A0BBF}" srcOrd="0" destOrd="0" presId="urn:microsoft.com/office/officeart/2018/2/layout/IconVerticalSolidList"/>
    <dgm:cxn modelId="{B25A2E4F-E7DF-470E-9374-355C34C21A02}" type="presParOf" srcId="{E3ECA549-7677-4481-A8EF-D6029D7274E9}" destId="{8E00A59D-F2A2-4808-8920-A840679A6238}" srcOrd="0" destOrd="0" presId="urn:microsoft.com/office/officeart/2018/2/layout/IconVerticalSolidList"/>
    <dgm:cxn modelId="{EE05B64B-B9AC-4767-8C33-EAD987B58D90}" type="presParOf" srcId="{8E00A59D-F2A2-4808-8920-A840679A6238}" destId="{EDF2CDF2-CE68-4A78-BB1A-67F08E09D701}" srcOrd="0" destOrd="0" presId="urn:microsoft.com/office/officeart/2018/2/layout/IconVerticalSolidList"/>
    <dgm:cxn modelId="{49BF145C-BBA8-4831-888B-6CF1567329DF}" type="presParOf" srcId="{8E00A59D-F2A2-4808-8920-A840679A6238}" destId="{75D85D92-A416-4747-A8D4-3953628CFE05}" srcOrd="1" destOrd="0" presId="urn:microsoft.com/office/officeart/2018/2/layout/IconVerticalSolidList"/>
    <dgm:cxn modelId="{5F1250BB-7AB4-4D57-BB12-6AC1A80F8E51}" type="presParOf" srcId="{8E00A59D-F2A2-4808-8920-A840679A6238}" destId="{6499037E-EFE8-4058-89D6-4A573CAD43ED}" srcOrd="2" destOrd="0" presId="urn:microsoft.com/office/officeart/2018/2/layout/IconVerticalSolidList"/>
    <dgm:cxn modelId="{1F6F731C-1641-4A36-A70F-5FF7214A97C0}" type="presParOf" srcId="{8E00A59D-F2A2-4808-8920-A840679A6238}" destId="{C42DD0E2-EF01-4830-9FC9-629FAA267336}" srcOrd="3" destOrd="0" presId="urn:microsoft.com/office/officeart/2018/2/layout/IconVerticalSolidList"/>
    <dgm:cxn modelId="{6AC4B9AD-62F7-4C29-A6EB-0CD2E94D65D3}" type="presParOf" srcId="{E3ECA549-7677-4481-A8EF-D6029D7274E9}" destId="{49F35C69-9F35-4B20-A10C-51A3D136352E}" srcOrd="1" destOrd="0" presId="urn:microsoft.com/office/officeart/2018/2/layout/IconVerticalSolidList"/>
    <dgm:cxn modelId="{1AE1C46F-7DD9-4B22-92D2-6F74B57B95BB}" type="presParOf" srcId="{E3ECA549-7677-4481-A8EF-D6029D7274E9}" destId="{5DE93414-2ED8-4B17-B148-BA4A952BF811}" srcOrd="2" destOrd="0" presId="urn:microsoft.com/office/officeart/2018/2/layout/IconVerticalSolidList"/>
    <dgm:cxn modelId="{F8B707A1-EBF7-47DD-9C51-B8DE28C46D09}" type="presParOf" srcId="{5DE93414-2ED8-4B17-B148-BA4A952BF811}" destId="{083E2AAC-8B1A-4A47-9A78-868A468E9100}" srcOrd="0" destOrd="0" presId="urn:microsoft.com/office/officeart/2018/2/layout/IconVerticalSolidList"/>
    <dgm:cxn modelId="{ACB4F796-5734-496C-84F8-2214FC2394E7}" type="presParOf" srcId="{5DE93414-2ED8-4B17-B148-BA4A952BF811}" destId="{DCBF40D5-1BBC-463C-8E45-072CD8BDAF6F}" srcOrd="1" destOrd="0" presId="urn:microsoft.com/office/officeart/2018/2/layout/IconVerticalSolidList"/>
    <dgm:cxn modelId="{3BC141D0-205B-40CF-81A0-191BA23140BC}" type="presParOf" srcId="{5DE93414-2ED8-4B17-B148-BA4A952BF811}" destId="{EB2EE72F-47EF-41F8-BD0C-05D7E6F39717}" srcOrd="2" destOrd="0" presId="urn:microsoft.com/office/officeart/2018/2/layout/IconVerticalSolidList"/>
    <dgm:cxn modelId="{9A8543EC-2A8E-495C-AC9F-40C58A694BEF}" type="presParOf" srcId="{5DE93414-2ED8-4B17-B148-BA4A952BF811}" destId="{9B536421-A631-418A-800D-A5CA039A0BBF}" srcOrd="3" destOrd="0" presId="urn:microsoft.com/office/officeart/2018/2/layout/IconVerticalSolidList"/>
    <dgm:cxn modelId="{5529BEA2-C9EE-41C0-B94A-2FAB4385496A}" type="presParOf" srcId="{E3ECA549-7677-4481-A8EF-D6029D7274E9}" destId="{FE6F57A6-BE92-4582-A54A-718E75022B90}" srcOrd="3" destOrd="0" presId="urn:microsoft.com/office/officeart/2018/2/layout/IconVerticalSolidList"/>
    <dgm:cxn modelId="{3D0161E9-C37B-469B-9400-AC7380CC0296}" type="presParOf" srcId="{E3ECA549-7677-4481-A8EF-D6029D7274E9}" destId="{050DC364-A7F0-462D-85DB-B32496CE241A}" srcOrd="4" destOrd="0" presId="urn:microsoft.com/office/officeart/2018/2/layout/IconVerticalSolidList"/>
    <dgm:cxn modelId="{249C95EC-89EE-401E-828D-0D7E0849DE46}" type="presParOf" srcId="{050DC364-A7F0-462D-85DB-B32496CE241A}" destId="{699541A5-A788-4A71-AD6F-C0993D74A4D7}" srcOrd="0" destOrd="0" presId="urn:microsoft.com/office/officeart/2018/2/layout/IconVerticalSolidList"/>
    <dgm:cxn modelId="{B5C9724A-AF1F-4707-B4A2-2D0469256C37}" type="presParOf" srcId="{050DC364-A7F0-462D-85DB-B32496CE241A}" destId="{3BC9CF57-E6C5-48B0-83BB-73F0872690F7}" srcOrd="1" destOrd="0" presId="urn:microsoft.com/office/officeart/2018/2/layout/IconVerticalSolidList"/>
    <dgm:cxn modelId="{2502A553-0152-4F70-848A-EE2AEC70914C}" type="presParOf" srcId="{050DC364-A7F0-462D-85DB-B32496CE241A}" destId="{50F7A570-FAE2-47C3-A5D0-27D358AF4710}" srcOrd="2" destOrd="0" presId="urn:microsoft.com/office/officeart/2018/2/layout/IconVerticalSolidList"/>
    <dgm:cxn modelId="{C1DCB3ED-9D1A-430C-86C0-75DF726732E5}" type="presParOf" srcId="{050DC364-A7F0-462D-85DB-B32496CE241A}" destId="{E325F43E-89D4-44B3-A852-5E78A88239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21EFD-CC2A-42F8-92DC-B3431876A99F}">
      <dsp:nvSpPr>
        <dsp:cNvPr id="0" name=""/>
        <dsp:cNvSpPr/>
      </dsp:nvSpPr>
      <dsp:spPr>
        <a:xfrm>
          <a:off x="303351" y="883486"/>
          <a:ext cx="939304" cy="93930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F3575-3815-46D3-BB9B-356ACD3E6B65}">
      <dsp:nvSpPr>
        <dsp:cNvPr id="0" name=""/>
        <dsp:cNvSpPr/>
      </dsp:nvSpPr>
      <dsp:spPr>
        <a:xfrm>
          <a:off x="503531" y="1083666"/>
          <a:ext cx="538945" cy="538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17F4D-2644-4C61-A06E-DD65DCE7C334}">
      <dsp:nvSpPr>
        <dsp:cNvPr id="0" name=""/>
        <dsp:cNvSpPr/>
      </dsp:nvSpPr>
      <dsp:spPr>
        <a:xfrm>
          <a:off x="3081" y="2115361"/>
          <a:ext cx="1539843" cy="673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 dirty="0"/>
            <a:t>Migración al </a:t>
          </a:r>
          <a:r>
            <a:rPr lang="es-ES" sz="1400" kern="1200" dirty="0" err="1"/>
            <a:t>cloud</a:t>
          </a:r>
          <a:r>
            <a:rPr lang="es-ES" sz="1400" kern="1200" dirty="0"/>
            <a:t> por las empresas </a:t>
          </a:r>
          <a:endParaRPr lang="en-US" sz="1400" kern="1200" dirty="0"/>
        </a:p>
      </dsp:txBody>
      <dsp:txXfrm>
        <a:off x="3081" y="2115361"/>
        <a:ext cx="1539843" cy="673681"/>
      </dsp:txXfrm>
    </dsp:sp>
    <dsp:sp modelId="{6BDC18F9-5CBA-4E12-8C22-25C7E2AC1726}">
      <dsp:nvSpPr>
        <dsp:cNvPr id="0" name=""/>
        <dsp:cNvSpPr/>
      </dsp:nvSpPr>
      <dsp:spPr>
        <a:xfrm>
          <a:off x="2112667" y="883486"/>
          <a:ext cx="939304" cy="93930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C839A-3510-43E6-896D-8C7557B12C6C}">
      <dsp:nvSpPr>
        <dsp:cNvPr id="0" name=""/>
        <dsp:cNvSpPr/>
      </dsp:nvSpPr>
      <dsp:spPr>
        <a:xfrm>
          <a:off x="2312847" y="1083666"/>
          <a:ext cx="538945" cy="538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BB4CE-5021-433D-9EA8-DDC9B2169C27}">
      <dsp:nvSpPr>
        <dsp:cNvPr id="0" name=""/>
        <dsp:cNvSpPr/>
      </dsp:nvSpPr>
      <dsp:spPr>
        <a:xfrm>
          <a:off x="1812398" y="2115361"/>
          <a:ext cx="1539843" cy="673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 dirty="0"/>
            <a:t>Inseguridad de la capa de virtualización</a:t>
          </a:r>
          <a:endParaRPr lang="en-US" sz="1400" kern="1200" dirty="0"/>
        </a:p>
      </dsp:txBody>
      <dsp:txXfrm>
        <a:off x="1812398" y="2115361"/>
        <a:ext cx="1539843" cy="673681"/>
      </dsp:txXfrm>
    </dsp:sp>
    <dsp:sp modelId="{56DEAF6B-16DD-4542-A6A7-98011B3DA9A3}">
      <dsp:nvSpPr>
        <dsp:cNvPr id="0" name=""/>
        <dsp:cNvSpPr/>
      </dsp:nvSpPr>
      <dsp:spPr>
        <a:xfrm>
          <a:off x="3921984" y="883486"/>
          <a:ext cx="939304" cy="93930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F6A12-EAF7-4362-A801-D17D3EBDB20F}">
      <dsp:nvSpPr>
        <dsp:cNvPr id="0" name=""/>
        <dsp:cNvSpPr/>
      </dsp:nvSpPr>
      <dsp:spPr>
        <a:xfrm>
          <a:off x="4122163" y="1083666"/>
          <a:ext cx="538945" cy="538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C9D3C-E1C2-4E5E-88E2-DE14289A8A78}">
      <dsp:nvSpPr>
        <dsp:cNvPr id="0" name=""/>
        <dsp:cNvSpPr/>
      </dsp:nvSpPr>
      <dsp:spPr>
        <a:xfrm>
          <a:off x="3621714" y="2115361"/>
          <a:ext cx="1539843" cy="673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 dirty="0"/>
            <a:t>Desconocimiento de la infraestructura por el cliente</a:t>
          </a:r>
          <a:endParaRPr lang="en-US" sz="1400" kern="1200" dirty="0"/>
        </a:p>
      </dsp:txBody>
      <dsp:txXfrm>
        <a:off x="3621714" y="2115361"/>
        <a:ext cx="1539843" cy="673681"/>
      </dsp:txXfrm>
    </dsp:sp>
    <dsp:sp modelId="{F13F9958-8D85-451F-AA2B-89E0A9A07309}">
      <dsp:nvSpPr>
        <dsp:cNvPr id="0" name=""/>
        <dsp:cNvSpPr/>
      </dsp:nvSpPr>
      <dsp:spPr>
        <a:xfrm>
          <a:off x="5731300" y="883486"/>
          <a:ext cx="939304" cy="93930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5A64-E9EB-4F51-8B4B-37A7AE585464}">
      <dsp:nvSpPr>
        <dsp:cNvPr id="0" name=""/>
        <dsp:cNvSpPr/>
      </dsp:nvSpPr>
      <dsp:spPr>
        <a:xfrm>
          <a:off x="5931480" y="1083666"/>
          <a:ext cx="538945" cy="538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3543B-3335-4D3C-B831-E23AD12183AC}">
      <dsp:nvSpPr>
        <dsp:cNvPr id="0" name=""/>
        <dsp:cNvSpPr/>
      </dsp:nvSpPr>
      <dsp:spPr>
        <a:xfrm>
          <a:off x="5431031" y="2115361"/>
          <a:ext cx="1539843" cy="673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500" kern="1200" dirty="0"/>
            <a:t>Gestión automatizada</a:t>
          </a:r>
          <a:endParaRPr lang="en-US" sz="1500" kern="1200" dirty="0"/>
        </a:p>
      </dsp:txBody>
      <dsp:txXfrm>
        <a:off x="5431031" y="2115361"/>
        <a:ext cx="1539843" cy="673681"/>
      </dsp:txXfrm>
    </dsp:sp>
    <dsp:sp modelId="{27FD4998-8698-4C27-8F58-DC4AF4AC5523}">
      <dsp:nvSpPr>
        <dsp:cNvPr id="0" name=""/>
        <dsp:cNvSpPr/>
      </dsp:nvSpPr>
      <dsp:spPr>
        <a:xfrm>
          <a:off x="7540616" y="883486"/>
          <a:ext cx="939304" cy="93930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796D8-331C-43F5-BB77-430FF6F0ADA0}">
      <dsp:nvSpPr>
        <dsp:cNvPr id="0" name=""/>
        <dsp:cNvSpPr/>
      </dsp:nvSpPr>
      <dsp:spPr>
        <a:xfrm>
          <a:off x="7740796" y="1083666"/>
          <a:ext cx="538945" cy="538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1608-4AA4-4511-BCD6-1CFFE97F5D61}">
      <dsp:nvSpPr>
        <dsp:cNvPr id="0" name=""/>
        <dsp:cNvSpPr/>
      </dsp:nvSpPr>
      <dsp:spPr>
        <a:xfrm>
          <a:off x="7240347" y="2115361"/>
          <a:ext cx="1539843" cy="673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 dirty="0"/>
            <a:t>Seguridad mayor en el </a:t>
          </a:r>
          <a:r>
            <a:rPr lang="es-ES" sz="1400" kern="1200" dirty="0" err="1"/>
            <a:t>cloud</a:t>
          </a:r>
          <a:r>
            <a:rPr lang="es-ES" sz="1400" kern="1200" dirty="0"/>
            <a:t> sin la virtualización</a:t>
          </a:r>
          <a:endParaRPr lang="en-US" sz="1400" kern="1200" dirty="0"/>
        </a:p>
      </dsp:txBody>
      <dsp:txXfrm>
        <a:off x="7240347" y="2115361"/>
        <a:ext cx="1539843" cy="673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A96BC-4BA3-42C6-852D-19DF75CA614E}">
      <dsp:nvSpPr>
        <dsp:cNvPr id="0" name=""/>
        <dsp:cNvSpPr/>
      </dsp:nvSpPr>
      <dsp:spPr>
        <a:xfrm>
          <a:off x="2919" y="916296"/>
          <a:ext cx="3276531" cy="1392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/>
            <a:t>Mejorar el hardware </a:t>
          </a:r>
          <a:endParaRPr lang="en-US" sz="4200" kern="1200" dirty="0"/>
        </a:p>
      </dsp:txBody>
      <dsp:txXfrm>
        <a:off x="43717" y="957094"/>
        <a:ext cx="3194935" cy="1311341"/>
      </dsp:txXfrm>
    </dsp:sp>
    <dsp:sp modelId="{F4755AC6-4C09-40D5-96F7-236A8CFEDC14}">
      <dsp:nvSpPr>
        <dsp:cNvPr id="0" name=""/>
        <dsp:cNvSpPr/>
      </dsp:nvSpPr>
      <dsp:spPr>
        <a:xfrm>
          <a:off x="4211193" y="916296"/>
          <a:ext cx="3261735" cy="1419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/>
            <a:t>Eliminar el hipervisor</a:t>
          </a:r>
          <a:endParaRPr lang="en-US" sz="4200" kern="1200" dirty="0"/>
        </a:p>
      </dsp:txBody>
      <dsp:txXfrm>
        <a:off x="4252766" y="957869"/>
        <a:ext cx="3178589" cy="1336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14095-1E6F-405A-A009-A38A5CD971C8}">
      <dsp:nvSpPr>
        <dsp:cNvPr id="0" name=""/>
        <dsp:cNvSpPr/>
      </dsp:nvSpPr>
      <dsp:spPr>
        <a:xfrm>
          <a:off x="0" y="2481"/>
          <a:ext cx="7955280" cy="528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87DCF-145C-4BAB-B5A4-3C3B580A8190}">
      <dsp:nvSpPr>
        <dsp:cNvPr id="0" name=""/>
        <dsp:cNvSpPr/>
      </dsp:nvSpPr>
      <dsp:spPr>
        <a:xfrm>
          <a:off x="159897" y="121413"/>
          <a:ext cx="290723" cy="290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105E4-2878-46C0-B074-8A29596B4045}">
      <dsp:nvSpPr>
        <dsp:cNvPr id="0" name=""/>
        <dsp:cNvSpPr/>
      </dsp:nvSpPr>
      <dsp:spPr>
        <a:xfrm>
          <a:off x="610519" y="2481"/>
          <a:ext cx="7344760" cy="52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42" tIns="55942" rIns="55942" bIns="5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Programación de máquinas virtuales</a:t>
          </a:r>
          <a:endParaRPr lang="en-US" sz="1500" kern="1200" dirty="0"/>
        </a:p>
      </dsp:txBody>
      <dsp:txXfrm>
        <a:off x="610519" y="2481"/>
        <a:ext cx="7344760" cy="528587"/>
      </dsp:txXfrm>
    </dsp:sp>
    <dsp:sp modelId="{448638B3-E04A-4FF8-AD60-BB010B0D979C}">
      <dsp:nvSpPr>
        <dsp:cNvPr id="0" name=""/>
        <dsp:cNvSpPr/>
      </dsp:nvSpPr>
      <dsp:spPr>
        <a:xfrm>
          <a:off x="0" y="663216"/>
          <a:ext cx="7955280" cy="528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1A7B0-9E56-4D51-9CAC-C9D89AF7EC7E}">
      <dsp:nvSpPr>
        <dsp:cNvPr id="0" name=""/>
        <dsp:cNvSpPr/>
      </dsp:nvSpPr>
      <dsp:spPr>
        <a:xfrm>
          <a:off x="159897" y="782148"/>
          <a:ext cx="290723" cy="290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4567E-B926-47A0-86B7-5F0FB8D80BA6}">
      <dsp:nvSpPr>
        <dsp:cNvPr id="0" name=""/>
        <dsp:cNvSpPr/>
      </dsp:nvSpPr>
      <dsp:spPr>
        <a:xfrm>
          <a:off x="610519" y="663216"/>
          <a:ext cx="7344760" cy="52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42" tIns="55942" rIns="55942" bIns="5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Gestión de memoria</a:t>
          </a:r>
          <a:endParaRPr lang="en-US" sz="1500" kern="1200"/>
        </a:p>
      </dsp:txBody>
      <dsp:txXfrm>
        <a:off x="610519" y="663216"/>
        <a:ext cx="7344760" cy="528587"/>
      </dsp:txXfrm>
    </dsp:sp>
    <dsp:sp modelId="{5A8162D5-14C7-4A71-A7F5-3F8D33A1684D}">
      <dsp:nvSpPr>
        <dsp:cNvPr id="0" name=""/>
        <dsp:cNvSpPr/>
      </dsp:nvSpPr>
      <dsp:spPr>
        <a:xfrm>
          <a:off x="0" y="1323951"/>
          <a:ext cx="7955280" cy="528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F048A-35ED-4610-A993-30A5FA0926F7}">
      <dsp:nvSpPr>
        <dsp:cNvPr id="0" name=""/>
        <dsp:cNvSpPr/>
      </dsp:nvSpPr>
      <dsp:spPr>
        <a:xfrm>
          <a:off x="159897" y="1442883"/>
          <a:ext cx="290723" cy="290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D01BB-F12A-4975-91ED-9A9509F38BBA}">
      <dsp:nvSpPr>
        <dsp:cNvPr id="0" name=""/>
        <dsp:cNvSpPr/>
      </dsp:nvSpPr>
      <dsp:spPr>
        <a:xfrm>
          <a:off x="610519" y="1323951"/>
          <a:ext cx="7344760" cy="52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42" tIns="55942" rIns="55942" bIns="5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Emular dispositivos de E/S y arbitrar el acceso a ellos</a:t>
          </a:r>
          <a:endParaRPr lang="en-US" sz="1500" kern="1200"/>
        </a:p>
      </dsp:txBody>
      <dsp:txXfrm>
        <a:off x="610519" y="1323951"/>
        <a:ext cx="7344760" cy="528587"/>
      </dsp:txXfrm>
    </dsp:sp>
    <dsp:sp modelId="{1C58B2AE-2796-4ADA-A71B-576D708FD7CD}">
      <dsp:nvSpPr>
        <dsp:cNvPr id="0" name=""/>
        <dsp:cNvSpPr/>
      </dsp:nvSpPr>
      <dsp:spPr>
        <a:xfrm>
          <a:off x="0" y="1984686"/>
          <a:ext cx="7955280" cy="528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A77CA-02EA-4CEF-8BB5-9BA0760F5C36}">
      <dsp:nvSpPr>
        <dsp:cNvPr id="0" name=""/>
        <dsp:cNvSpPr/>
      </dsp:nvSpPr>
      <dsp:spPr>
        <a:xfrm>
          <a:off x="159897" y="2103618"/>
          <a:ext cx="290723" cy="2907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A63B7-4164-493E-8D5C-DA855EC170DA}">
      <dsp:nvSpPr>
        <dsp:cNvPr id="0" name=""/>
        <dsp:cNvSpPr/>
      </dsp:nvSpPr>
      <dsp:spPr>
        <a:xfrm>
          <a:off x="610519" y="1984686"/>
          <a:ext cx="7344760" cy="52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42" tIns="55942" rIns="55942" bIns="5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Procesamiento de paquetes de red (conmutación, NAT y control de acceso)</a:t>
          </a:r>
          <a:endParaRPr lang="en-US" sz="1500" kern="1200"/>
        </a:p>
      </dsp:txBody>
      <dsp:txXfrm>
        <a:off x="610519" y="1984686"/>
        <a:ext cx="7344760" cy="528587"/>
      </dsp:txXfrm>
    </dsp:sp>
    <dsp:sp modelId="{B5B98DAD-8161-43E1-8E68-B79413809012}">
      <dsp:nvSpPr>
        <dsp:cNvPr id="0" name=""/>
        <dsp:cNvSpPr/>
      </dsp:nvSpPr>
      <dsp:spPr>
        <a:xfrm>
          <a:off x="0" y="2645421"/>
          <a:ext cx="7955280" cy="528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9E9AF-8028-4640-A841-CC973A68931A}">
      <dsp:nvSpPr>
        <dsp:cNvPr id="0" name=""/>
        <dsp:cNvSpPr/>
      </dsp:nvSpPr>
      <dsp:spPr>
        <a:xfrm>
          <a:off x="159897" y="2764353"/>
          <a:ext cx="290723" cy="2907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CB77B-2FA9-41D8-86BF-45B9FA483BA6}">
      <dsp:nvSpPr>
        <dsp:cNvPr id="0" name=""/>
        <dsp:cNvSpPr/>
      </dsp:nvSpPr>
      <dsp:spPr>
        <a:xfrm>
          <a:off x="610519" y="2645421"/>
          <a:ext cx="7344760" cy="528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42" tIns="55942" rIns="55942" bIns="5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Iniciar/detener/migrar VM</a:t>
          </a:r>
          <a:endParaRPr lang="en-US" sz="1500" kern="1200"/>
        </a:p>
      </dsp:txBody>
      <dsp:txXfrm>
        <a:off x="610519" y="2645421"/>
        <a:ext cx="7344760" cy="528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2CDF2-CE68-4A78-BB1A-67F08E09D701}">
      <dsp:nvSpPr>
        <dsp:cNvPr id="0" name=""/>
        <dsp:cNvSpPr/>
      </dsp:nvSpPr>
      <dsp:spPr>
        <a:xfrm>
          <a:off x="0" y="621"/>
          <a:ext cx="4802995" cy="14531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85D92-A416-4747-A8D4-3953628CFE05}">
      <dsp:nvSpPr>
        <dsp:cNvPr id="0" name=""/>
        <dsp:cNvSpPr/>
      </dsp:nvSpPr>
      <dsp:spPr>
        <a:xfrm>
          <a:off x="439590" y="327588"/>
          <a:ext cx="799254" cy="799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D0E2-EF01-4830-9FC9-629FAA267336}">
      <dsp:nvSpPr>
        <dsp:cNvPr id="0" name=""/>
        <dsp:cNvSpPr/>
      </dsp:nvSpPr>
      <dsp:spPr>
        <a:xfrm>
          <a:off x="1678435" y="621"/>
          <a:ext cx="3124559" cy="145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6" tIns="153796" rIns="153796" bIns="15379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El hipervisor gestiona la memoria física (arbitrar y compartir)</a:t>
          </a:r>
          <a:endParaRPr lang="en-US" sz="1700" kern="1200"/>
        </a:p>
      </dsp:txBody>
      <dsp:txXfrm>
        <a:off x="1678435" y="621"/>
        <a:ext cx="3124559" cy="1453190"/>
      </dsp:txXfrm>
    </dsp:sp>
    <dsp:sp modelId="{083E2AAC-8B1A-4A47-9A78-868A468E9100}">
      <dsp:nvSpPr>
        <dsp:cNvPr id="0" name=""/>
        <dsp:cNvSpPr/>
      </dsp:nvSpPr>
      <dsp:spPr>
        <a:xfrm>
          <a:off x="0" y="1817109"/>
          <a:ext cx="4802995" cy="14531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F40D5-1BBC-463C-8E45-072CD8BDAF6F}">
      <dsp:nvSpPr>
        <dsp:cNvPr id="0" name=""/>
        <dsp:cNvSpPr/>
      </dsp:nvSpPr>
      <dsp:spPr>
        <a:xfrm>
          <a:off x="439590" y="2144077"/>
          <a:ext cx="799254" cy="799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36421-A631-418A-800D-A5CA039A0BBF}">
      <dsp:nvSpPr>
        <dsp:cNvPr id="0" name=""/>
        <dsp:cNvSpPr/>
      </dsp:nvSpPr>
      <dsp:spPr>
        <a:xfrm>
          <a:off x="1678435" y="1817109"/>
          <a:ext cx="3124559" cy="145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6" tIns="153796" rIns="153796" bIns="15379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Cada VM invitada tiene su propia memoria física invitada</a:t>
          </a:r>
          <a:endParaRPr lang="en-US" sz="1700" kern="1200"/>
        </a:p>
      </dsp:txBody>
      <dsp:txXfrm>
        <a:off x="1678435" y="1817109"/>
        <a:ext cx="3124559" cy="1453190"/>
      </dsp:txXfrm>
    </dsp:sp>
    <dsp:sp modelId="{699541A5-A788-4A71-AD6F-C0993D74A4D7}">
      <dsp:nvSpPr>
        <dsp:cNvPr id="0" name=""/>
        <dsp:cNvSpPr/>
      </dsp:nvSpPr>
      <dsp:spPr>
        <a:xfrm>
          <a:off x="0" y="3633597"/>
          <a:ext cx="4802995" cy="14531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CF57-E6C5-48B0-83BB-73F0872690F7}">
      <dsp:nvSpPr>
        <dsp:cNvPr id="0" name=""/>
        <dsp:cNvSpPr/>
      </dsp:nvSpPr>
      <dsp:spPr>
        <a:xfrm>
          <a:off x="439590" y="3960565"/>
          <a:ext cx="799254" cy="799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5F43E-89D4-44B3-A852-5E78A88239B4}">
      <dsp:nvSpPr>
        <dsp:cNvPr id="0" name=""/>
        <dsp:cNvSpPr/>
      </dsp:nvSpPr>
      <dsp:spPr>
        <a:xfrm>
          <a:off x="1678435" y="3633597"/>
          <a:ext cx="3124559" cy="145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6" tIns="153796" rIns="153796" bIns="15379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El hipervisor asigna memoria física del guest a la memoria física del host consiguiendo aislamiento. </a:t>
          </a:r>
          <a:endParaRPr lang="en-US" sz="1700" kern="1200"/>
        </a:p>
      </dsp:txBody>
      <dsp:txXfrm>
        <a:off x="1678435" y="3633597"/>
        <a:ext cx="3124559" cy="1453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4C36-E2D3-4419-B70E-0E57315C0C71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9E07E-3301-42DC-BBB6-2B082590C6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51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  <a:prstGeom prst="rect">
            <a:avLst/>
          </a:prstGeom>
        </p:spPr>
        <p:txBody>
          <a:bodyPr/>
          <a:lstStyle/>
          <a:p>
            <a:fld id="{CE16F889-C1A8-45D4-A73C-11E10934278E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63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638E9270-BA22-40E7-BE5C-A9F01DB2EA66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81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EC84AF9-8ABF-4F97-AE19-DB4D4F2C2151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5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64FA112-DEC8-4E5D-A9BD-C178FDE0ED5A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80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5824D7E-D6E3-4FA5-9839-F71B2996ADCE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02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6A339C1B-7126-4548-BE83-7D9EC072E156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77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4583F71E-4B68-4515-80B7-1118742B4ED5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0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462402C1-AF49-4C90-9D55-5C93A94FE4D4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34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6C39CD3-4D6A-4E50-B3AB-CBA16063BC00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92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93E068E7-D569-4E80-94BA-B95ECEE45213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7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62EC8B2-B130-4799-B67B-E39DDBCD4F60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6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CD502BAF-3C19-477F-80C1-01C32F12189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12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EE6643C9-6CD6-4C13-AB42-A718FD4D49B5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62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6456E0EC-A3C7-4534-99A9-ADF72F19FD24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38042B52-B367-48CC-95C7-4432EAF5C87A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56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E8515A9B-78B4-45AB-B3F3-6122BF70797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6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8AF31987-3A0C-4AD5-AC51-39C4ED7C370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0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608" y="6472859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6179" y="6472857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fld id="{300F955E-E8EB-480E-A569-38179FE5E373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06BF8A-C67E-D1F0-FEA3-5D7710BD4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6179" y="6539676"/>
            <a:ext cx="1418359" cy="365125"/>
          </a:xfrm>
          <a:prstGeom prst="rect">
            <a:avLst/>
          </a:prstGeom>
        </p:spPr>
        <p:txBody>
          <a:bodyPr/>
          <a:lstStyle>
            <a:lvl1pPr>
              <a:defRPr sz="1050" b="1"/>
            </a:lvl1pPr>
          </a:lstStyle>
          <a:p>
            <a:fld id="{5145DD58-2143-43BE-9464-A4F67B91702D}" type="datetime6">
              <a:rPr lang="es-ES" smtClean="0"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1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3.svg"/><Relationship Id="rId7" Type="http://schemas.openxmlformats.org/officeDocument/2006/relationships/image" Target="../media/image3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10" Type="http://schemas.openxmlformats.org/officeDocument/2006/relationships/image" Target="../media/image3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176C-1A26-0736-6746-9D8EBB324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93" y="1610686"/>
            <a:ext cx="8523214" cy="28270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cap="none" dirty="0"/>
              <a:t>NoHype</a:t>
            </a:r>
            <a:br>
              <a:rPr lang="en-US" sz="7300" b="1" dirty="0"/>
            </a:br>
            <a:r>
              <a:rPr lang="en-US" sz="4900" dirty="0"/>
              <a:t>Virtualized Cloud Infrastructure without the Virtualization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65202E-6552-69D3-DF38-8AD673065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187" y="6105088"/>
            <a:ext cx="7315200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s-ES" b="1" dirty="0"/>
              <a:t>ISCA - 2010</a:t>
            </a:r>
          </a:p>
          <a:p>
            <a:pPr algn="r"/>
            <a:r>
              <a:rPr lang="es-ES" b="1" dirty="0"/>
              <a:t>Iván Sánchez Calderón</a:t>
            </a:r>
          </a:p>
        </p:txBody>
      </p:sp>
    </p:spTree>
    <p:extLst>
      <p:ext uri="{BB962C8B-B14F-4D97-AF65-F5344CB8AC3E}">
        <p14:creationId xmlns:p14="http://schemas.microsoft.com/office/powerpoint/2010/main" val="397297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6538AB-4B84-4D7A-BE7C-273BC7B5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E03986-69AA-486A-86D9-6B02E48B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216F9F-0641-9AC3-1EBC-9D2025EC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memoria</a:t>
            </a:r>
            <a:endParaRPr lang="es-ES" sz="3600" dirty="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AA54C3F-124B-39F2-1D12-10AF86492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70375"/>
              </p:ext>
            </p:extLst>
          </p:nvPr>
        </p:nvGraphicFramePr>
        <p:xfrm>
          <a:off x="3508758" y="1127125"/>
          <a:ext cx="4802995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Marcador de pie de página 15">
            <a:extLst>
              <a:ext uri="{FF2B5EF4-FFF2-40B4-BE49-F238E27FC236}">
                <a16:creationId xmlns:a16="http://schemas.microsoft.com/office/drawing/2014/main" id="{0C7487BB-B328-9672-92E3-92DD83DB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6" name="Marcador de número de diapositiva 16">
            <a:extLst>
              <a:ext uri="{FF2B5EF4-FFF2-40B4-BE49-F238E27FC236}">
                <a16:creationId xmlns:a16="http://schemas.microsoft.com/office/drawing/2014/main" id="{D6A19D71-49A2-9E80-4ED3-92D11A67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10</a:t>
            </a:fld>
            <a:endParaRPr lang="es-ES"/>
          </a:p>
        </p:txBody>
      </p:sp>
      <p:sp>
        <p:nvSpPr>
          <p:cNvPr id="27" name="Marcador de fecha 17">
            <a:extLst>
              <a:ext uri="{FF2B5EF4-FFF2-40B4-BE49-F238E27FC236}">
                <a16:creationId xmlns:a16="http://schemas.microsoft.com/office/drawing/2014/main" id="{94FD0038-EB88-914F-0E0D-7E776BE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37C99DB-735B-7B8D-2514-91533470036D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9" name="Picture 2" descr="Universidad de Cantabria Inicio">
            <a:extLst>
              <a:ext uri="{FF2B5EF4-FFF2-40B4-BE49-F238E27FC236}">
                <a16:creationId xmlns:a16="http://schemas.microsoft.com/office/drawing/2014/main" id="{A76281E6-FBAB-7D6E-FF33-1395BEAC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Marcador de pie de página 18">
            <a:extLst>
              <a:ext uri="{FF2B5EF4-FFF2-40B4-BE49-F238E27FC236}">
                <a16:creationId xmlns:a16="http://schemas.microsoft.com/office/drawing/2014/main" id="{D9EC8136-0536-0CB6-6E57-67C3A964B551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1" name="Marcador de número de diapositiva 19">
            <a:extLst>
              <a:ext uri="{FF2B5EF4-FFF2-40B4-BE49-F238E27FC236}">
                <a16:creationId xmlns:a16="http://schemas.microsoft.com/office/drawing/2014/main" id="{C0A3C092-5570-6D25-3D77-B0C2856BA83D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10</a:t>
            </a:fld>
            <a:r>
              <a:rPr lang="es-ES" dirty="0"/>
              <a:t>/29</a:t>
            </a:r>
          </a:p>
        </p:txBody>
      </p:sp>
      <p:sp>
        <p:nvSpPr>
          <p:cNvPr id="32" name="Marcador de fecha 20">
            <a:extLst>
              <a:ext uri="{FF2B5EF4-FFF2-40B4-BE49-F238E27FC236}">
                <a16:creationId xmlns:a16="http://schemas.microsoft.com/office/drawing/2014/main" id="{B1688368-012D-03C8-2C59-C9BACFEF5276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545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E504C-49C3-308C-1EEE-8A4D9F6C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Emular dispositivos de E/S y arbitrar el acceso a ellos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FEF64-DC61-5277-EB1A-005176EC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563675"/>
            <a:ext cx="7955280" cy="4069080"/>
          </a:xfrm>
        </p:spPr>
        <p:txBody>
          <a:bodyPr/>
          <a:lstStyle/>
          <a:p>
            <a:pPr algn="just"/>
            <a:r>
              <a:rPr lang="es-E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E/S es la forma que tiene el sistema de interactuar con el mundo real (enviando paquetes o almacenando en memoria)</a:t>
            </a:r>
          </a:p>
          <a:p>
            <a:pPr algn="just"/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hipervisor puede generar una vista genérica del dispositivo. </a:t>
            </a:r>
          </a:p>
          <a:p>
            <a:pPr algn="just"/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ejecuta los drivers del dispositivo real y emula el dispositivo genérico al que acceden las distintas VM.</a:t>
            </a:r>
            <a:endParaRPr lang="es-ES" dirty="0"/>
          </a:p>
        </p:txBody>
      </p:sp>
      <p:sp>
        <p:nvSpPr>
          <p:cNvPr id="30" name="Marcador de pie de página 15">
            <a:extLst>
              <a:ext uri="{FF2B5EF4-FFF2-40B4-BE49-F238E27FC236}">
                <a16:creationId xmlns:a16="http://schemas.microsoft.com/office/drawing/2014/main" id="{69198546-6817-7D06-6FC2-DBF1F1D2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1" name="Marcador de número de diapositiva 16">
            <a:extLst>
              <a:ext uri="{FF2B5EF4-FFF2-40B4-BE49-F238E27FC236}">
                <a16:creationId xmlns:a16="http://schemas.microsoft.com/office/drawing/2014/main" id="{CD027DCF-1BB2-78C3-D3FB-F6BE7445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11</a:t>
            </a:fld>
            <a:endParaRPr lang="es-ES"/>
          </a:p>
        </p:txBody>
      </p:sp>
      <p:sp>
        <p:nvSpPr>
          <p:cNvPr id="32" name="Marcador de fecha 17">
            <a:extLst>
              <a:ext uri="{FF2B5EF4-FFF2-40B4-BE49-F238E27FC236}">
                <a16:creationId xmlns:a16="http://schemas.microsoft.com/office/drawing/2014/main" id="{31A768C1-6539-CF89-2DF3-F1793A19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08D4282-FF2A-311B-DC96-7D85DA4F689D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4" name="Picture 2" descr="Universidad de Cantabria Inicio">
            <a:extLst>
              <a:ext uri="{FF2B5EF4-FFF2-40B4-BE49-F238E27FC236}">
                <a16:creationId xmlns:a16="http://schemas.microsoft.com/office/drawing/2014/main" id="{8F4BEB37-3A7E-09E7-12B2-3FC11310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Marcador de pie de página 18">
            <a:extLst>
              <a:ext uri="{FF2B5EF4-FFF2-40B4-BE49-F238E27FC236}">
                <a16:creationId xmlns:a16="http://schemas.microsoft.com/office/drawing/2014/main" id="{0F05772D-EFE4-DD78-2CC8-354E6453686E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6" name="Marcador de número de diapositiva 19">
            <a:extLst>
              <a:ext uri="{FF2B5EF4-FFF2-40B4-BE49-F238E27FC236}">
                <a16:creationId xmlns:a16="http://schemas.microsoft.com/office/drawing/2014/main" id="{715AB5AC-2A34-D910-0E8C-694780379C03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11</a:t>
            </a:fld>
            <a:r>
              <a:rPr lang="es-ES" dirty="0"/>
              <a:t>/29</a:t>
            </a:r>
          </a:p>
        </p:txBody>
      </p:sp>
      <p:sp>
        <p:nvSpPr>
          <p:cNvPr id="37" name="Marcador de fecha 20">
            <a:extLst>
              <a:ext uri="{FF2B5EF4-FFF2-40B4-BE49-F238E27FC236}">
                <a16:creationId xmlns:a16="http://schemas.microsoft.com/office/drawing/2014/main" id="{FAE18AC3-EA9C-3706-2F77-44A8D36F7845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59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4E60-AE0E-F33C-3E55-C4769403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Procesamiento de paquetes de red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B935-3360-E066-EEE8-72EC1F0C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05" y="2471396"/>
            <a:ext cx="4128642" cy="4069080"/>
          </a:xfrm>
        </p:spPr>
        <p:txBody>
          <a:bodyPr/>
          <a:lstStyle/>
          <a:p>
            <a:r>
              <a:rPr lang="es-E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Comunicación entre máquinas virtuales es necesaria</a:t>
            </a:r>
          </a:p>
          <a:p>
            <a:endParaRPr lang="es-E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Comunicación entre VM del mismo servidor -&gt; C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onmutador Ethernet de software en el </a:t>
            </a:r>
            <a:r>
              <a:rPr lang="es-E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s-ES" dirty="0"/>
          </a:p>
        </p:txBody>
      </p:sp>
      <p:pic>
        <p:nvPicPr>
          <p:cNvPr id="5" name="Picture 5" descr="Cables de red de colores">
            <a:extLst>
              <a:ext uri="{FF2B5EF4-FFF2-40B4-BE49-F238E27FC236}">
                <a16:creationId xmlns:a16="http://schemas.microsoft.com/office/drawing/2014/main" id="{FCA8E355-FC97-070F-8D21-892096735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85" t="1" r="32233" b="8258"/>
          <a:stretch/>
        </p:blipFill>
        <p:spPr>
          <a:xfrm>
            <a:off x="5201174" y="2075648"/>
            <a:ext cx="3414319" cy="4158313"/>
          </a:xfrm>
          <a:prstGeom prst="rect">
            <a:avLst/>
          </a:prstGeom>
        </p:spPr>
      </p:pic>
      <p:sp>
        <p:nvSpPr>
          <p:cNvPr id="23" name="Marcador de pie de página 15">
            <a:extLst>
              <a:ext uri="{FF2B5EF4-FFF2-40B4-BE49-F238E27FC236}">
                <a16:creationId xmlns:a16="http://schemas.microsoft.com/office/drawing/2014/main" id="{EABB2293-B19D-64E1-8438-A72CD848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4" name="Marcador de número de diapositiva 16">
            <a:extLst>
              <a:ext uri="{FF2B5EF4-FFF2-40B4-BE49-F238E27FC236}">
                <a16:creationId xmlns:a16="http://schemas.microsoft.com/office/drawing/2014/main" id="{B6B64643-BA78-F841-33C3-AD0A53BE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12</a:t>
            </a:fld>
            <a:endParaRPr lang="es-ES"/>
          </a:p>
        </p:txBody>
      </p:sp>
      <p:sp>
        <p:nvSpPr>
          <p:cNvPr id="25" name="Marcador de fecha 17">
            <a:extLst>
              <a:ext uri="{FF2B5EF4-FFF2-40B4-BE49-F238E27FC236}">
                <a16:creationId xmlns:a16="http://schemas.microsoft.com/office/drawing/2014/main" id="{66AB3B09-89EB-5F31-A3EA-D3C9AE5A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0BC3AE-0376-9F9F-679C-1F8B7D00154E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Picture 2" descr="Universidad de Cantabria Inicio">
            <a:extLst>
              <a:ext uri="{FF2B5EF4-FFF2-40B4-BE49-F238E27FC236}">
                <a16:creationId xmlns:a16="http://schemas.microsoft.com/office/drawing/2014/main" id="{5A4FE759-BC1D-694F-ED71-6E7F2C86A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Marcador de pie de página 18">
            <a:extLst>
              <a:ext uri="{FF2B5EF4-FFF2-40B4-BE49-F238E27FC236}">
                <a16:creationId xmlns:a16="http://schemas.microsoft.com/office/drawing/2014/main" id="{DB4A2B36-ACFE-20A8-A3E1-AC19C6209948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9" name="Marcador de número de diapositiva 19">
            <a:extLst>
              <a:ext uri="{FF2B5EF4-FFF2-40B4-BE49-F238E27FC236}">
                <a16:creationId xmlns:a16="http://schemas.microsoft.com/office/drawing/2014/main" id="{C0DABBDE-D619-77DF-8BB9-0C74F1CE0C02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12</a:t>
            </a:fld>
            <a:r>
              <a:rPr lang="es-ES" dirty="0"/>
              <a:t>/29</a:t>
            </a:r>
          </a:p>
        </p:txBody>
      </p:sp>
      <p:sp>
        <p:nvSpPr>
          <p:cNvPr id="30" name="Marcador de fecha 20">
            <a:extLst>
              <a:ext uri="{FF2B5EF4-FFF2-40B4-BE49-F238E27FC236}">
                <a16:creationId xmlns:a16="http://schemas.microsoft.com/office/drawing/2014/main" id="{2E2C2F2B-40D1-75E4-2144-8CB6B7A5729C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9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608D2-D122-A571-B59F-4C3515B4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56" y="764373"/>
            <a:ext cx="6687284" cy="1293028"/>
          </a:xfrm>
        </p:spPr>
        <p:txBody>
          <a:bodyPr>
            <a:normAutofit/>
          </a:bodyPr>
          <a:lstStyle/>
          <a:p>
            <a:r>
              <a:rPr lang="es-E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Iniciar/detener/migrar VM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0AB81-E8ED-DC80-EAFF-9C52E5B3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766060"/>
            <a:ext cx="7955280" cy="4069080"/>
          </a:xfrm>
        </p:spPr>
        <p:txBody>
          <a:bodyPr/>
          <a:lstStyle/>
          <a:p>
            <a:pPr algn="just"/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hipervisor emula el hardware, cada maquina piensa que está ejecutando en su propia máquina. </a:t>
            </a:r>
          </a:p>
          <a:p>
            <a:pPr marL="0" indent="0" algn="just">
              <a:buNone/>
            </a:pPr>
            <a:endParaRPr lang="es-E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SW de administración en el </a:t>
            </a:r>
            <a:r>
              <a:rPr lang="es-E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interactúa con el hipervisor para crear VM nuevas y controlar las creadas (encender, apagar </a:t>
            </a:r>
            <a:r>
              <a:rPr lang="es-E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omigrar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s-ES" dirty="0"/>
          </a:p>
        </p:txBody>
      </p:sp>
      <p:sp>
        <p:nvSpPr>
          <p:cNvPr id="15" name="Marcador de pie de página 15">
            <a:extLst>
              <a:ext uri="{FF2B5EF4-FFF2-40B4-BE49-F238E27FC236}">
                <a16:creationId xmlns:a16="http://schemas.microsoft.com/office/drawing/2014/main" id="{581FEDAC-ECEA-E6DA-468F-8A443C7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6" name="Marcador de número de diapositiva 16">
            <a:extLst>
              <a:ext uri="{FF2B5EF4-FFF2-40B4-BE49-F238E27FC236}">
                <a16:creationId xmlns:a16="http://schemas.microsoft.com/office/drawing/2014/main" id="{3AD53200-E64B-1105-3521-79236994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13</a:t>
            </a:fld>
            <a:endParaRPr lang="es-ES"/>
          </a:p>
        </p:txBody>
      </p:sp>
      <p:sp>
        <p:nvSpPr>
          <p:cNvPr id="17" name="Marcador de fecha 17">
            <a:extLst>
              <a:ext uri="{FF2B5EF4-FFF2-40B4-BE49-F238E27FC236}">
                <a16:creationId xmlns:a16="http://schemas.microsoft.com/office/drawing/2014/main" id="{3A4DED10-2F81-7228-A929-A26AAD7E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36F4F45-9F66-6194-014A-AFE2D94B4D95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9" name="Picture 2" descr="Universidad de Cantabria Inicio">
            <a:extLst>
              <a:ext uri="{FF2B5EF4-FFF2-40B4-BE49-F238E27FC236}">
                <a16:creationId xmlns:a16="http://schemas.microsoft.com/office/drawing/2014/main" id="{BFD43578-F60F-13E1-9142-354E859F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Marcador de pie de página 18">
            <a:extLst>
              <a:ext uri="{FF2B5EF4-FFF2-40B4-BE49-F238E27FC236}">
                <a16:creationId xmlns:a16="http://schemas.microsoft.com/office/drawing/2014/main" id="{82E6A1E3-2A2E-34FD-AEBE-A998779088DB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1" name="Marcador de número de diapositiva 19">
            <a:extLst>
              <a:ext uri="{FF2B5EF4-FFF2-40B4-BE49-F238E27FC236}">
                <a16:creationId xmlns:a16="http://schemas.microsoft.com/office/drawing/2014/main" id="{03022187-DC5C-EDA5-FEB1-E0BE58B6D3B5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13</a:t>
            </a:fld>
            <a:r>
              <a:rPr lang="es-ES" dirty="0"/>
              <a:t>/29</a:t>
            </a:r>
          </a:p>
        </p:txBody>
      </p:sp>
      <p:sp>
        <p:nvSpPr>
          <p:cNvPr id="22" name="Marcador de fecha 20">
            <a:extLst>
              <a:ext uri="{FF2B5EF4-FFF2-40B4-BE49-F238E27FC236}">
                <a16:creationId xmlns:a16="http://schemas.microsoft.com/office/drawing/2014/main" id="{3A898D9C-C98E-F484-A42C-3C146068BF43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637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95B90-1CC5-CD83-DE38-47CFEC5F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56" y="764373"/>
            <a:ext cx="6687284" cy="1293028"/>
          </a:xfrm>
        </p:spPr>
        <p:txBody>
          <a:bodyPr>
            <a:normAutofit/>
          </a:bodyPr>
          <a:lstStyle/>
          <a:p>
            <a:r>
              <a:rPr lang="es-ES" dirty="0"/>
              <a:t>4. </a:t>
            </a:r>
            <a:r>
              <a:rPr lang="es-ES" sz="4000" dirty="0"/>
              <a:t>Arquitectura NoHype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7597F-465F-D4BD-677E-DA1CD995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01" y="2158283"/>
            <a:ext cx="8323137" cy="657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ELIMINAR EL HIPERVISOR MANTENIENDO LAS FUNCIONALIDADES DE LA CAPA DE VIRTUALIZACIÓN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32A9A8-7F79-DE99-AB10-A6427872DB15}"/>
              </a:ext>
            </a:extLst>
          </p:cNvPr>
          <p:cNvSpPr txBox="1"/>
          <p:nvPr/>
        </p:nvSpPr>
        <p:spPr>
          <a:xfrm>
            <a:off x="327171" y="3112316"/>
            <a:ext cx="8313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mantiene un software de gestión para iniciar, terminar y migrar las maquinas.</a:t>
            </a:r>
          </a:p>
          <a:p>
            <a:r>
              <a:rPr lang="es-ES" dirty="0"/>
              <a:t>Las VM se ejecutan de manera ininterrumpida y con acceso directo a los dispositivos de E/S.</a:t>
            </a:r>
          </a:p>
          <a:p>
            <a:endParaRPr lang="es-ES" dirty="0"/>
          </a:p>
          <a:p>
            <a:r>
              <a:rPr lang="es-ES" dirty="0"/>
              <a:t>Funciones para solventar la eliminación del hipervisor: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Única máquina virtual por núcleo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Soporte hardware para particionar la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Dispositivos de E/S virtualizados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Networking</a:t>
            </a:r>
            <a:r>
              <a:rPr lang="es-ES" dirty="0"/>
              <a:t> en la red, no en el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Desacoplar la gestión de VM de la operación de VM</a:t>
            </a:r>
          </a:p>
          <a:p>
            <a:r>
              <a:rPr lang="es-ES" dirty="0"/>
              <a:t> </a:t>
            </a:r>
          </a:p>
        </p:txBody>
      </p:sp>
      <p:sp>
        <p:nvSpPr>
          <p:cNvPr id="32" name="Marcador de pie de página 15">
            <a:extLst>
              <a:ext uri="{FF2B5EF4-FFF2-40B4-BE49-F238E27FC236}">
                <a16:creationId xmlns:a16="http://schemas.microsoft.com/office/drawing/2014/main" id="{16743194-28CF-F79F-2A14-548A180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3" name="Marcador de número de diapositiva 16">
            <a:extLst>
              <a:ext uri="{FF2B5EF4-FFF2-40B4-BE49-F238E27FC236}">
                <a16:creationId xmlns:a16="http://schemas.microsoft.com/office/drawing/2014/main" id="{550B64E3-79D8-EBBD-FB58-06D1BC98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14</a:t>
            </a:fld>
            <a:endParaRPr lang="es-ES"/>
          </a:p>
        </p:txBody>
      </p:sp>
      <p:sp>
        <p:nvSpPr>
          <p:cNvPr id="34" name="Marcador de fecha 17">
            <a:extLst>
              <a:ext uri="{FF2B5EF4-FFF2-40B4-BE49-F238E27FC236}">
                <a16:creationId xmlns:a16="http://schemas.microsoft.com/office/drawing/2014/main" id="{1D26ABEA-9B14-2805-188E-8984C6C8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8505543-7F76-C8C8-865F-D599496AE7D5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6" name="Picture 2" descr="Universidad de Cantabria Inicio">
            <a:extLst>
              <a:ext uri="{FF2B5EF4-FFF2-40B4-BE49-F238E27FC236}">
                <a16:creationId xmlns:a16="http://schemas.microsoft.com/office/drawing/2014/main" id="{A4388F2F-25D5-E94A-5CD4-4E0601199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Marcador de pie de página 18">
            <a:extLst>
              <a:ext uri="{FF2B5EF4-FFF2-40B4-BE49-F238E27FC236}">
                <a16:creationId xmlns:a16="http://schemas.microsoft.com/office/drawing/2014/main" id="{B9607323-3210-645A-B18D-34E0C4D319DA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8" name="Marcador de número de diapositiva 19">
            <a:extLst>
              <a:ext uri="{FF2B5EF4-FFF2-40B4-BE49-F238E27FC236}">
                <a16:creationId xmlns:a16="http://schemas.microsoft.com/office/drawing/2014/main" id="{3559483D-5C14-D649-F7A3-98B986121CD1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14</a:t>
            </a:fld>
            <a:r>
              <a:rPr lang="es-ES" dirty="0"/>
              <a:t>/29</a:t>
            </a:r>
          </a:p>
        </p:txBody>
      </p:sp>
      <p:sp>
        <p:nvSpPr>
          <p:cNvPr id="39" name="Marcador de fecha 20">
            <a:extLst>
              <a:ext uri="{FF2B5EF4-FFF2-40B4-BE49-F238E27FC236}">
                <a16:creationId xmlns:a16="http://schemas.microsoft.com/office/drawing/2014/main" id="{21EDCE8D-007C-3DD7-A3E9-A366295E57C3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770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D4C51-DED1-CCBA-D559-F1569471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Única máquina virtual por núcleo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D3F9F5-E77D-31F1-239C-5F142BBB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núcleos no se comparten entre máquinas</a:t>
            </a:r>
          </a:p>
          <a:p>
            <a:pPr lvl="1"/>
            <a:r>
              <a:rPr lang="es-ES" dirty="0"/>
              <a:t>Elimina ataques laterales de cache</a:t>
            </a:r>
          </a:p>
          <a:p>
            <a:pPr lvl="1"/>
            <a:r>
              <a:rPr lang="es-ES" dirty="0"/>
              <a:t>Elimina la programación activa por el hipervisor</a:t>
            </a:r>
          </a:p>
          <a:p>
            <a:r>
              <a:rPr lang="es-ES" dirty="0"/>
              <a:t>La estrategia virtualizada va en contra del </a:t>
            </a:r>
            <a:r>
              <a:rPr lang="es-ES" dirty="0" err="1"/>
              <a:t>multithreading</a:t>
            </a:r>
            <a:endParaRPr lang="es-ES" dirty="0"/>
          </a:p>
          <a:p>
            <a:r>
              <a:rPr lang="es-ES" dirty="0"/>
              <a:t>Reemplazar las maquinas inactivas va en contra de filosofía del </a:t>
            </a:r>
            <a:r>
              <a:rPr lang="es-ES" dirty="0" err="1"/>
              <a:t>cloud</a:t>
            </a:r>
            <a:endParaRPr lang="es-ES" dirty="0"/>
          </a:p>
          <a:p>
            <a:r>
              <a:rPr lang="es-ES" dirty="0"/>
              <a:t>El cliente decide cuando apagar las maquinas</a:t>
            </a:r>
          </a:p>
          <a:p>
            <a:r>
              <a:rPr lang="es-ES" dirty="0"/>
              <a:t>Tarifas de baja fiabilidad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3" name="Marcador de pie de página 15">
            <a:extLst>
              <a:ext uri="{FF2B5EF4-FFF2-40B4-BE49-F238E27FC236}">
                <a16:creationId xmlns:a16="http://schemas.microsoft.com/office/drawing/2014/main" id="{5A41D0BC-EF0F-7E0A-14C8-0B4041B5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4" name="Marcador de número de diapositiva 16">
            <a:extLst>
              <a:ext uri="{FF2B5EF4-FFF2-40B4-BE49-F238E27FC236}">
                <a16:creationId xmlns:a16="http://schemas.microsoft.com/office/drawing/2014/main" id="{575FADCD-433A-BCCB-AF24-9CFAC8DD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15</a:t>
            </a:fld>
            <a:endParaRPr lang="es-ES"/>
          </a:p>
        </p:txBody>
      </p:sp>
      <p:sp>
        <p:nvSpPr>
          <p:cNvPr id="25" name="Marcador de fecha 17">
            <a:extLst>
              <a:ext uri="{FF2B5EF4-FFF2-40B4-BE49-F238E27FC236}">
                <a16:creationId xmlns:a16="http://schemas.microsoft.com/office/drawing/2014/main" id="{C439D34A-14D3-1D7A-C3FF-9B25F326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6A2BEB7-8EF3-9901-6C0E-8D0908601D08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7" name="Picture 2" descr="Universidad de Cantabria Inicio">
            <a:extLst>
              <a:ext uri="{FF2B5EF4-FFF2-40B4-BE49-F238E27FC236}">
                <a16:creationId xmlns:a16="http://schemas.microsoft.com/office/drawing/2014/main" id="{D885F2BB-0A04-4EFF-58C0-A46C886E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Marcador de pie de página 18">
            <a:extLst>
              <a:ext uri="{FF2B5EF4-FFF2-40B4-BE49-F238E27FC236}">
                <a16:creationId xmlns:a16="http://schemas.microsoft.com/office/drawing/2014/main" id="{73A54D5F-BA0A-3CA8-BEE9-56D55D2E2B32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9" name="Marcador de número de diapositiva 19">
            <a:extLst>
              <a:ext uri="{FF2B5EF4-FFF2-40B4-BE49-F238E27FC236}">
                <a16:creationId xmlns:a16="http://schemas.microsoft.com/office/drawing/2014/main" id="{E77A9822-E4E1-7788-C3DF-E66433082B6A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15</a:t>
            </a:fld>
            <a:r>
              <a:rPr lang="es-ES" dirty="0"/>
              <a:t>/29</a:t>
            </a:r>
          </a:p>
        </p:txBody>
      </p:sp>
      <p:sp>
        <p:nvSpPr>
          <p:cNvPr id="30" name="Marcador de fecha 20">
            <a:extLst>
              <a:ext uri="{FF2B5EF4-FFF2-40B4-BE49-F238E27FC236}">
                <a16:creationId xmlns:a16="http://schemas.microsoft.com/office/drawing/2014/main" id="{C192B158-87AA-CADB-F797-9E74911086C8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28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BA38-A011-25A8-BDB6-2AF49E6B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Soporte hardware para particionar la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4026C-4F27-531B-015B-94D221FF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memoria no avanza hacia la partición</a:t>
            </a:r>
          </a:p>
          <a:p>
            <a:r>
              <a:rPr lang="es-ES" dirty="0"/>
              <a:t>Asignar a cada </a:t>
            </a:r>
            <a:r>
              <a:rPr lang="es-ES" dirty="0" err="1"/>
              <a:t>guestOS</a:t>
            </a:r>
            <a:r>
              <a:rPr lang="es-ES" dirty="0"/>
              <a:t> una fracción de la memoria física dedicada dependiendo del cliente</a:t>
            </a:r>
          </a:p>
          <a:p>
            <a:r>
              <a:rPr lang="es-ES" dirty="0"/>
              <a:t>El SO gestionará su memoria mapeando entre direcciones físicas y virtuales intercambiando páginas.</a:t>
            </a:r>
          </a:p>
          <a:p>
            <a:r>
              <a:rPr lang="es-ES" dirty="0"/>
              <a:t>El hardware (MMC) se encargará de asignar la memoria física del </a:t>
            </a:r>
            <a:r>
              <a:rPr lang="es-ES" dirty="0" err="1"/>
              <a:t>guest</a:t>
            </a:r>
            <a:r>
              <a:rPr lang="es-ES" dirty="0"/>
              <a:t> con la real.</a:t>
            </a:r>
          </a:p>
          <a:p>
            <a:r>
              <a:rPr lang="es-ES" dirty="0"/>
              <a:t>La MMC debe brindar equidad entre las máquinas virtuales con un tamaño fijo.</a:t>
            </a:r>
          </a:p>
          <a:p>
            <a:endParaRPr lang="es-ES" dirty="0"/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E717A612-2E71-CF84-8E7A-B69945B9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D8C6F91C-23C9-300C-09BF-FDBC6582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16</a:t>
            </a:fld>
            <a:endParaRPr lang="es-ES"/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65CCD11D-5813-5F60-D611-1C5AA4A5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0D8BA2F-0EE8-319A-A492-4454F50F8A65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" name="Picture 2" descr="Universidad de Cantabria Inicio">
            <a:extLst>
              <a:ext uri="{FF2B5EF4-FFF2-40B4-BE49-F238E27FC236}">
                <a16:creationId xmlns:a16="http://schemas.microsoft.com/office/drawing/2014/main" id="{60CBA904-EC49-FF00-26C8-83364DC45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arcador de pie de página 18">
            <a:extLst>
              <a:ext uri="{FF2B5EF4-FFF2-40B4-BE49-F238E27FC236}">
                <a16:creationId xmlns:a16="http://schemas.microsoft.com/office/drawing/2014/main" id="{A8C432B9-F6DF-2288-54B9-7A24069D0496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2" name="Marcador de número de diapositiva 19">
            <a:extLst>
              <a:ext uri="{FF2B5EF4-FFF2-40B4-BE49-F238E27FC236}">
                <a16:creationId xmlns:a16="http://schemas.microsoft.com/office/drawing/2014/main" id="{3E5C8AC0-6A32-01F9-DFB1-9684E9E05333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16</a:t>
            </a:fld>
            <a:r>
              <a:rPr lang="es-ES" dirty="0"/>
              <a:t>/29</a:t>
            </a:r>
          </a:p>
        </p:txBody>
      </p:sp>
      <p:sp>
        <p:nvSpPr>
          <p:cNvPr id="23" name="Marcador de fecha 20">
            <a:extLst>
              <a:ext uri="{FF2B5EF4-FFF2-40B4-BE49-F238E27FC236}">
                <a16:creationId xmlns:a16="http://schemas.microsoft.com/office/drawing/2014/main" id="{B915E35A-B306-B928-4FBE-A08323DAF5B1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351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E29AC-5F3F-400E-7BB1-DA98D773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Dispositivos de E/S virtualizados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4FCEA3-E73D-6AB6-030D-18AE5495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el hipervisor, cuando una maquina quiere acceder al dispositivo (que esta emulado) se produce una </a:t>
            </a:r>
            <a:r>
              <a:rPr lang="es-ES" dirty="0" err="1"/>
              <a:t>hiperllamada</a:t>
            </a:r>
            <a:endParaRPr lang="es-ES" dirty="0"/>
          </a:p>
          <a:p>
            <a:r>
              <a:rPr lang="es-ES" dirty="0"/>
              <a:t>NoHype asigna un dispositivo a cada VM</a:t>
            </a:r>
          </a:p>
          <a:p>
            <a:r>
              <a:rPr lang="es-ES" dirty="0"/>
              <a:t>Se virtualiza el dispositivo (NIC y disco) diciendo que en realidad son N dispositivos</a:t>
            </a:r>
          </a:p>
          <a:p>
            <a:r>
              <a:rPr lang="es-ES" dirty="0"/>
              <a:t>Se asigna un rango de memoria a cada dispositivo y se comunica con DMA con la VM</a:t>
            </a:r>
          </a:p>
          <a:p>
            <a:r>
              <a:rPr lang="es-ES" dirty="0"/>
              <a:t>El </a:t>
            </a:r>
            <a:r>
              <a:rPr lang="es-ES" dirty="0" err="1"/>
              <a:t>guest</a:t>
            </a:r>
            <a:r>
              <a:rPr lang="es-ES" dirty="0"/>
              <a:t> se encarga de manejar las interrupciones con el dispositivo de E/S</a:t>
            </a:r>
          </a:p>
          <a:p>
            <a:r>
              <a:rPr lang="es-ES" dirty="0"/>
              <a:t>Se hace control de flujo en el bus de E/S</a:t>
            </a:r>
          </a:p>
          <a:p>
            <a:endParaRPr lang="es-ES" dirty="0"/>
          </a:p>
        </p:txBody>
      </p:sp>
      <p:sp>
        <p:nvSpPr>
          <p:cNvPr id="15" name="Marcador de pie de página 15">
            <a:extLst>
              <a:ext uri="{FF2B5EF4-FFF2-40B4-BE49-F238E27FC236}">
                <a16:creationId xmlns:a16="http://schemas.microsoft.com/office/drawing/2014/main" id="{EC6411A4-7EF9-A962-92FC-9D50FE7E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6" name="Marcador de número de diapositiva 16">
            <a:extLst>
              <a:ext uri="{FF2B5EF4-FFF2-40B4-BE49-F238E27FC236}">
                <a16:creationId xmlns:a16="http://schemas.microsoft.com/office/drawing/2014/main" id="{83797C9A-8415-222A-1E8A-846C1A36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17</a:t>
            </a:fld>
            <a:endParaRPr lang="es-ES"/>
          </a:p>
        </p:txBody>
      </p:sp>
      <p:sp>
        <p:nvSpPr>
          <p:cNvPr id="17" name="Marcador de fecha 17">
            <a:extLst>
              <a:ext uri="{FF2B5EF4-FFF2-40B4-BE49-F238E27FC236}">
                <a16:creationId xmlns:a16="http://schemas.microsoft.com/office/drawing/2014/main" id="{62554152-C6EB-7239-DF13-029F9D4B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5CDD79C-319E-9AD0-171C-54F8A44F2C9C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9" name="Picture 2" descr="Universidad de Cantabria Inicio">
            <a:extLst>
              <a:ext uri="{FF2B5EF4-FFF2-40B4-BE49-F238E27FC236}">
                <a16:creationId xmlns:a16="http://schemas.microsoft.com/office/drawing/2014/main" id="{5F45FEF9-BC42-AEBD-EB38-0B0F4206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Marcador de pie de página 18">
            <a:extLst>
              <a:ext uri="{FF2B5EF4-FFF2-40B4-BE49-F238E27FC236}">
                <a16:creationId xmlns:a16="http://schemas.microsoft.com/office/drawing/2014/main" id="{61FDB973-AEB1-B7E0-EE34-F2B9535C6B5A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1" name="Marcador de número de diapositiva 19">
            <a:extLst>
              <a:ext uri="{FF2B5EF4-FFF2-40B4-BE49-F238E27FC236}">
                <a16:creationId xmlns:a16="http://schemas.microsoft.com/office/drawing/2014/main" id="{A69D28AE-899E-404D-7D9E-A09B368A1111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17</a:t>
            </a:fld>
            <a:r>
              <a:rPr lang="es-ES" dirty="0"/>
              <a:t>/29</a:t>
            </a:r>
          </a:p>
        </p:txBody>
      </p:sp>
      <p:sp>
        <p:nvSpPr>
          <p:cNvPr id="22" name="Marcador de fecha 20">
            <a:extLst>
              <a:ext uri="{FF2B5EF4-FFF2-40B4-BE49-F238E27FC236}">
                <a16:creationId xmlns:a16="http://schemas.microsoft.com/office/drawing/2014/main" id="{7BBAD528-8C58-49D0-E529-4CFAB10911EA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764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7A09CC1-22CE-E7B7-8569-CEFB4B52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4" y="985736"/>
            <a:ext cx="7620692" cy="5254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Marcador de pie de página 15">
            <a:extLst>
              <a:ext uri="{FF2B5EF4-FFF2-40B4-BE49-F238E27FC236}">
                <a16:creationId xmlns:a16="http://schemas.microsoft.com/office/drawing/2014/main" id="{2193678A-37C5-BEE4-32F2-9959E624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0" name="Marcador de número de diapositiva 16">
            <a:extLst>
              <a:ext uri="{FF2B5EF4-FFF2-40B4-BE49-F238E27FC236}">
                <a16:creationId xmlns:a16="http://schemas.microsoft.com/office/drawing/2014/main" id="{17ECFBE8-E930-18F8-FDCD-3EEE8896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18</a:t>
            </a:fld>
            <a:endParaRPr lang="es-ES"/>
          </a:p>
        </p:txBody>
      </p:sp>
      <p:sp>
        <p:nvSpPr>
          <p:cNvPr id="11" name="Marcador de fecha 17">
            <a:extLst>
              <a:ext uri="{FF2B5EF4-FFF2-40B4-BE49-F238E27FC236}">
                <a16:creationId xmlns:a16="http://schemas.microsoft.com/office/drawing/2014/main" id="{0669F867-695E-C47B-EB6D-F2A0C12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E4FD817-144F-1E1B-03AC-58E7BE5D717E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" name="Picture 2" descr="Universidad de Cantabria Inicio">
            <a:extLst>
              <a:ext uri="{FF2B5EF4-FFF2-40B4-BE49-F238E27FC236}">
                <a16:creationId xmlns:a16="http://schemas.microsoft.com/office/drawing/2014/main" id="{8C855880-4893-7684-364D-7516A2CC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arcador de pie de página 18">
            <a:extLst>
              <a:ext uri="{FF2B5EF4-FFF2-40B4-BE49-F238E27FC236}">
                <a16:creationId xmlns:a16="http://schemas.microsoft.com/office/drawing/2014/main" id="{FB5B5F7A-C0C7-185A-9B92-B1787A5C8A4C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7" name="Marcador de número de diapositiva 19">
            <a:extLst>
              <a:ext uri="{FF2B5EF4-FFF2-40B4-BE49-F238E27FC236}">
                <a16:creationId xmlns:a16="http://schemas.microsoft.com/office/drawing/2014/main" id="{836A934D-FA04-31F9-612A-5E7F3A56C665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18</a:t>
            </a:fld>
            <a:r>
              <a:rPr lang="es-ES" dirty="0"/>
              <a:t>/29</a:t>
            </a:r>
          </a:p>
        </p:txBody>
      </p:sp>
      <p:sp>
        <p:nvSpPr>
          <p:cNvPr id="18" name="Marcador de fecha 20">
            <a:extLst>
              <a:ext uri="{FF2B5EF4-FFF2-40B4-BE49-F238E27FC236}">
                <a16:creationId xmlns:a16="http://schemas.microsoft.com/office/drawing/2014/main" id="{BE09ECF9-EBB5-8446-22B9-A6FB22D52957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94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E96C9-09FD-1A79-6A07-7F4D0D05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Networking</a:t>
            </a:r>
            <a:r>
              <a:rPr lang="es-ES" dirty="0"/>
              <a:t> en la red, no en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DF3CA-A7DA-BD1D-9AEF-B5CE406C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Eliminar los conmutadores de software y pasar sus funciones a los conmutadores del CPD</a:t>
            </a:r>
          </a:p>
          <a:p>
            <a:pPr lvl="1"/>
            <a:r>
              <a:rPr lang="es-ES" dirty="0"/>
              <a:t>Simplifica la administración eliminando una capa de la jerarquía</a:t>
            </a:r>
          </a:p>
          <a:p>
            <a:pPr lvl="1"/>
            <a:r>
              <a:rPr lang="es-ES" dirty="0"/>
              <a:t>Liberar al procesador</a:t>
            </a:r>
          </a:p>
          <a:p>
            <a:pPr lvl="1"/>
            <a:r>
              <a:rPr lang="es-ES" dirty="0"/>
              <a:t>Permite usar todas las funciones del conmutador Ethernet</a:t>
            </a:r>
          </a:p>
          <a:p>
            <a:r>
              <a:rPr lang="es-ES" dirty="0"/>
              <a:t>Los switches no reenvían por el puerto que recibieron</a:t>
            </a:r>
          </a:p>
          <a:p>
            <a:r>
              <a:rPr lang="es-ES" dirty="0"/>
              <a:t>Perdida de rendimiento cuando las VM están en el mismo servidor</a:t>
            </a:r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5446D832-B963-184A-B4B6-E2C8E2B1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42CC07C5-12E5-FC70-839A-FE3D1790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19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46EE4564-8969-71F6-D2F6-BE50795D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5D30C7-364E-513F-3594-FBAF52387709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Picture 2" descr="Universidad de Cantabria Inicio">
            <a:extLst>
              <a:ext uri="{FF2B5EF4-FFF2-40B4-BE49-F238E27FC236}">
                <a16:creationId xmlns:a16="http://schemas.microsoft.com/office/drawing/2014/main" id="{A5460C3F-E136-A1F1-5E0B-E81B8E97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ie de página 18">
            <a:extLst>
              <a:ext uri="{FF2B5EF4-FFF2-40B4-BE49-F238E27FC236}">
                <a16:creationId xmlns:a16="http://schemas.microsoft.com/office/drawing/2014/main" id="{4B971F06-01E0-F995-0BA3-0C652E4DBB34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4" name="Marcador de número de diapositiva 19">
            <a:extLst>
              <a:ext uri="{FF2B5EF4-FFF2-40B4-BE49-F238E27FC236}">
                <a16:creationId xmlns:a16="http://schemas.microsoft.com/office/drawing/2014/main" id="{AEF5247F-DB5F-E193-1494-B9264A228068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19</a:t>
            </a:fld>
            <a:r>
              <a:rPr lang="es-ES" dirty="0"/>
              <a:t>/29</a:t>
            </a:r>
          </a:p>
        </p:txBody>
      </p:sp>
      <p:sp>
        <p:nvSpPr>
          <p:cNvPr id="15" name="Marcador de fecha 20">
            <a:extLst>
              <a:ext uri="{FF2B5EF4-FFF2-40B4-BE49-F238E27FC236}">
                <a16:creationId xmlns:a16="http://schemas.microsoft.com/office/drawing/2014/main" id="{306BFFDC-65AD-A653-37EF-1A0E6AD76445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33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400EB-EE29-A2BA-C3D0-E23B1F1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501D4-63F2-5F87-5EE4-E4AB1D4C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dirty="0"/>
              <a:t>Introducción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Amenazas de seguridad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Capa de virtualización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Arquitectura NoHype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Seguridad NoHype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Conclusiones</a:t>
            </a:r>
          </a:p>
        </p:txBody>
      </p:sp>
      <p:sp>
        <p:nvSpPr>
          <p:cNvPr id="29" name="Marcador de pie de página 15">
            <a:extLst>
              <a:ext uri="{FF2B5EF4-FFF2-40B4-BE49-F238E27FC236}">
                <a16:creationId xmlns:a16="http://schemas.microsoft.com/office/drawing/2014/main" id="{8E0BA089-BA6D-7B4E-A448-C7A7F102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0" name="Marcador de número de diapositiva 16">
            <a:extLst>
              <a:ext uri="{FF2B5EF4-FFF2-40B4-BE49-F238E27FC236}">
                <a16:creationId xmlns:a16="http://schemas.microsoft.com/office/drawing/2014/main" id="{DB0C4352-6C98-28E5-97EC-9FC6A0C8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2</a:t>
            </a:fld>
            <a:endParaRPr lang="es-ES"/>
          </a:p>
        </p:txBody>
      </p:sp>
      <p:sp>
        <p:nvSpPr>
          <p:cNvPr id="31" name="Marcador de fecha 17">
            <a:extLst>
              <a:ext uri="{FF2B5EF4-FFF2-40B4-BE49-F238E27FC236}">
                <a16:creationId xmlns:a16="http://schemas.microsoft.com/office/drawing/2014/main" id="{3D97959E-8070-0F03-8B11-56015D95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0B39B0A-5058-551A-37A3-044E15043CAC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3" name="Picture 2" descr="Universidad de Cantabria Inicio">
            <a:extLst>
              <a:ext uri="{FF2B5EF4-FFF2-40B4-BE49-F238E27FC236}">
                <a16:creationId xmlns:a16="http://schemas.microsoft.com/office/drawing/2014/main" id="{EC68A1F3-3DC9-20DD-1B2C-4365EA03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Marcador de pie de página 18">
            <a:extLst>
              <a:ext uri="{FF2B5EF4-FFF2-40B4-BE49-F238E27FC236}">
                <a16:creationId xmlns:a16="http://schemas.microsoft.com/office/drawing/2014/main" id="{C64A29F4-652E-9E36-3747-94C0E4DB843F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5" name="Marcador de número de diapositiva 19">
            <a:extLst>
              <a:ext uri="{FF2B5EF4-FFF2-40B4-BE49-F238E27FC236}">
                <a16:creationId xmlns:a16="http://schemas.microsoft.com/office/drawing/2014/main" id="{FE97FFAC-0871-B832-F972-B419A4593EBF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</a:t>
            </a:fld>
            <a:r>
              <a:rPr lang="es-ES" dirty="0"/>
              <a:t>/29</a:t>
            </a:r>
          </a:p>
        </p:txBody>
      </p:sp>
      <p:sp>
        <p:nvSpPr>
          <p:cNvPr id="36" name="Marcador de fecha 20">
            <a:extLst>
              <a:ext uri="{FF2B5EF4-FFF2-40B4-BE49-F238E27FC236}">
                <a16:creationId xmlns:a16="http://schemas.microsoft.com/office/drawing/2014/main" id="{EE2FF349-921F-9962-EF68-C86C64729E9C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110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0078B-5738-02A8-029F-1C1768E6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177" y="764373"/>
            <a:ext cx="7042638" cy="12930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s-ES" dirty="0"/>
              <a:t>Desacoplar la gestión de VM de la operación de VM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C8DA7-E76B-94AB-3A03-756595D1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03445"/>
            <a:ext cx="7955280" cy="2861017"/>
          </a:xfrm>
        </p:spPr>
        <p:txBody>
          <a:bodyPr/>
          <a:lstStyle/>
          <a:p>
            <a:r>
              <a:rPr lang="es-ES" dirty="0"/>
              <a:t>Sin hipervisor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ES" dirty="0"/>
              <a:t>Cómo arrancamos las VM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s-ES" dirty="0"/>
              <a:t>Al inicio del servidor se elige aleatoriamente un núcleo como procesador de arranque que ejecuta el código del </a:t>
            </a:r>
            <a:r>
              <a:rPr lang="es-ES" dirty="0" err="1"/>
              <a:t>trusted</a:t>
            </a:r>
            <a:r>
              <a:rPr lang="es-ES" dirty="0"/>
              <a:t> NoHype </a:t>
            </a:r>
            <a:r>
              <a:rPr lang="es-ES" dirty="0" err="1"/>
              <a:t>system</a:t>
            </a:r>
            <a:r>
              <a:rPr lang="es-ES" dirty="0"/>
              <a:t> manager y arranca el servidor en modo </a:t>
            </a:r>
            <a:r>
              <a:rPr lang="es-ES" dirty="0" err="1"/>
              <a:t>hiperprivilegiado</a:t>
            </a:r>
            <a:r>
              <a:rPr lang="es-ES" dirty="0"/>
              <a:t> a la espera de comandos del </a:t>
            </a:r>
            <a:r>
              <a:rPr lang="es-ES" dirty="0" err="1"/>
              <a:t>cloud</a:t>
            </a:r>
            <a:r>
              <a:rPr lang="es-ES" dirty="0"/>
              <a:t> manager.</a:t>
            </a:r>
          </a:p>
          <a:p>
            <a:r>
              <a:rPr lang="es-ES" dirty="0"/>
              <a:t>Cuando llega un comando IPI se encarga de enviarlo al núcleo seleccionado.</a:t>
            </a:r>
          </a:p>
          <a:p>
            <a:endParaRPr lang="es-ES" dirty="0"/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4D923705-B0F0-EAEB-7FD4-FC1A8095B645}"/>
              </a:ext>
            </a:extLst>
          </p:cNvPr>
          <p:cNvSpPr/>
          <p:nvPr/>
        </p:nvSpPr>
        <p:spPr>
          <a:xfrm>
            <a:off x="1385525" y="4843360"/>
            <a:ext cx="939304" cy="93930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FBC7EA73-406F-93F8-6DF6-8380558BCFDC}"/>
              </a:ext>
            </a:extLst>
          </p:cNvPr>
          <p:cNvSpPr/>
          <p:nvPr/>
        </p:nvSpPr>
        <p:spPr>
          <a:xfrm>
            <a:off x="3194841" y="4843360"/>
            <a:ext cx="939304" cy="93930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05DF7AFF-1977-C482-FD6E-B9EA53ACFE5D}"/>
              </a:ext>
            </a:extLst>
          </p:cNvPr>
          <p:cNvSpPr/>
          <p:nvPr/>
        </p:nvSpPr>
        <p:spPr>
          <a:xfrm>
            <a:off x="5004158" y="4843360"/>
            <a:ext cx="939304" cy="93930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4" name="Rectángulo: esquinas diagonales redondeadas 13">
            <a:extLst>
              <a:ext uri="{FF2B5EF4-FFF2-40B4-BE49-F238E27FC236}">
                <a16:creationId xmlns:a16="http://schemas.microsoft.com/office/drawing/2014/main" id="{8A45F632-290A-FD6A-1DDF-FFDCA0CED714}"/>
              </a:ext>
            </a:extLst>
          </p:cNvPr>
          <p:cNvSpPr/>
          <p:nvPr/>
        </p:nvSpPr>
        <p:spPr>
          <a:xfrm>
            <a:off x="6813475" y="4843360"/>
            <a:ext cx="939304" cy="93930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5" name="Rectángulo 14" descr="Nube">
            <a:extLst>
              <a:ext uri="{FF2B5EF4-FFF2-40B4-BE49-F238E27FC236}">
                <a16:creationId xmlns:a16="http://schemas.microsoft.com/office/drawing/2014/main" id="{FA12D475-9C0F-FF33-D5B1-ABF12C742826}"/>
              </a:ext>
            </a:extLst>
          </p:cNvPr>
          <p:cNvSpPr/>
          <p:nvPr/>
        </p:nvSpPr>
        <p:spPr>
          <a:xfrm>
            <a:off x="7013654" y="5013981"/>
            <a:ext cx="538945" cy="5389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pic>
        <p:nvPicPr>
          <p:cNvPr id="17" name="Gráfico 16" descr="Reproducir con relleno sólido">
            <a:extLst>
              <a:ext uri="{FF2B5EF4-FFF2-40B4-BE49-F238E27FC236}">
                <a16:creationId xmlns:a16="http://schemas.microsoft.com/office/drawing/2014/main" id="{2EDC5306-0D16-5458-E86D-A08BDC66A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3686" y="4985145"/>
            <a:ext cx="673318" cy="673318"/>
          </a:xfrm>
          <a:prstGeom prst="rect">
            <a:avLst/>
          </a:prstGeom>
        </p:spPr>
      </p:pic>
      <p:pic>
        <p:nvPicPr>
          <p:cNvPr id="19" name="Gráfico 18" descr="Pausa con relleno sólido">
            <a:extLst>
              <a:ext uri="{FF2B5EF4-FFF2-40B4-BE49-F238E27FC236}">
                <a16:creationId xmlns:a16="http://schemas.microsoft.com/office/drawing/2014/main" id="{79373941-CD69-A748-511A-1EC0716FC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6626" y="4976353"/>
            <a:ext cx="673318" cy="673318"/>
          </a:xfrm>
          <a:prstGeom prst="rect">
            <a:avLst/>
          </a:prstGeom>
        </p:spPr>
      </p:pic>
      <p:pic>
        <p:nvPicPr>
          <p:cNvPr id="21" name="Gráfico 20" descr="Salir con relleno sólido">
            <a:extLst>
              <a:ext uri="{FF2B5EF4-FFF2-40B4-BE49-F238E27FC236}">
                <a16:creationId xmlns:a16="http://schemas.microsoft.com/office/drawing/2014/main" id="{125E6688-E7BC-BA97-6DBE-C2DE4988C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6115" y="4981995"/>
            <a:ext cx="671367" cy="671367"/>
          </a:xfrm>
          <a:prstGeom prst="rect">
            <a:avLst/>
          </a:prstGeom>
        </p:spPr>
      </p:pic>
      <p:sp>
        <p:nvSpPr>
          <p:cNvPr id="24" name="Marcador de pie de página 15">
            <a:extLst>
              <a:ext uri="{FF2B5EF4-FFF2-40B4-BE49-F238E27FC236}">
                <a16:creationId xmlns:a16="http://schemas.microsoft.com/office/drawing/2014/main" id="{6227EBB8-2676-573D-D3EA-26DD1697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5" name="Marcador de número de diapositiva 16">
            <a:extLst>
              <a:ext uri="{FF2B5EF4-FFF2-40B4-BE49-F238E27FC236}">
                <a16:creationId xmlns:a16="http://schemas.microsoft.com/office/drawing/2014/main" id="{2DC675B0-D561-6E35-0C47-523ACE4F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20</a:t>
            </a:fld>
            <a:endParaRPr lang="es-ES"/>
          </a:p>
        </p:txBody>
      </p:sp>
      <p:sp>
        <p:nvSpPr>
          <p:cNvPr id="26" name="Marcador de fecha 17">
            <a:extLst>
              <a:ext uri="{FF2B5EF4-FFF2-40B4-BE49-F238E27FC236}">
                <a16:creationId xmlns:a16="http://schemas.microsoft.com/office/drawing/2014/main" id="{FA0951BD-5656-5102-8084-07DEF64B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AD348BF-AA09-5E07-EEF7-CE4DC5037370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8" name="Picture 2" descr="Universidad de Cantabria Inicio">
            <a:extLst>
              <a:ext uri="{FF2B5EF4-FFF2-40B4-BE49-F238E27FC236}">
                <a16:creationId xmlns:a16="http://schemas.microsoft.com/office/drawing/2014/main" id="{A4169D1B-21E8-FD43-25E6-F17C2C8B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Marcador de pie de página 18">
            <a:extLst>
              <a:ext uri="{FF2B5EF4-FFF2-40B4-BE49-F238E27FC236}">
                <a16:creationId xmlns:a16="http://schemas.microsoft.com/office/drawing/2014/main" id="{E122E542-2813-899F-71C2-16D4149C23E1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0" name="Marcador de número de diapositiva 19">
            <a:extLst>
              <a:ext uri="{FF2B5EF4-FFF2-40B4-BE49-F238E27FC236}">
                <a16:creationId xmlns:a16="http://schemas.microsoft.com/office/drawing/2014/main" id="{CD2A2E25-3A60-F2D5-1E56-3E7A6A28E74F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20</a:t>
            </a:fld>
            <a:r>
              <a:rPr lang="es-ES" dirty="0"/>
              <a:t>/29</a:t>
            </a:r>
          </a:p>
        </p:txBody>
      </p:sp>
      <p:sp>
        <p:nvSpPr>
          <p:cNvPr id="31" name="Marcador de fecha 20">
            <a:extLst>
              <a:ext uri="{FF2B5EF4-FFF2-40B4-BE49-F238E27FC236}">
                <a16:creationId xmlns:a16="http://schemas.microsoft.com/office/drawing/2014/main" id="{ED8ED5F6-FEC0-099A-60CB-D8586D0C81B0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550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80B5A-052D-84FE-5DAD-6D518D0C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Iniciar una VM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CD363-4322-92EC-6AF5-9512633F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cliente especifica al proveedor de la nube las VM que quiere y sus características. </a:t>
            </a:r>
          </a:p>
          <a:p>
            <a:r>
              <a:rPr lang="es-ES" dirty="0"/>
              <a:t>Se le comunica al administrador del sistema y tras asignar la memoria y el disco, descarga la imagen en el disco local e inicializa a cero. De esta manera la imagen del SO se introduce en la máquina. </a:t>
            </a:r>
          </a:p>
          <a:p>
            <a:r>
              <a:rPr lang="es-ES" dirty="0"/>
              <a:t>La memoria y el disco se designan del administrador del sistema para que ya no tenga acceso a ellos. </a:t>
            </a:r>
          </a:p>
          <a:p>
            <a:r>
              <a:rPr lang="es-ES" dirty="0"/>
              <a:t>Se emite un IPI de </a:t>
            </a:r>
            <a:r>
              <a:rPr lang="es-ES" dirty="0" err="1"/>
              <a:t>start</a:t>
            </a:r>
            <a:r>
              <a:rPr lang="es-ES" dirty="0"/>
              <a:t> al núcleo que configura la asignación de memoria y asigna la NIC virtual y los dispositivos de disco</a:t>
            </a:r>
          </a:p>
          <a:p>
            <a:r>
              <a:rPr lang="es-ES" dirty="0"/>
              <a:t>Para iniciar el </a:t>
            </a:r>
            <a:r>
              <a:rPr lang="es-ES" dirty="0" err="1"/>
              <a:t>guestOS</a:t>
            </a:r>
            <a:r>
              <a:rPr lang="es-ES" dirty="0"/>
              <a:t>, el administrador central realiza una salida que saca el núcleo del modo </a:t>
            </a:r>
            <a:r>
              <a:rPr lang="es-ES" dirty="0" err="1"/>
              <a:t>hiperprivilegiado</a:t>
            </a:r>
            <a:r>
              <a:rPr lang="es-ES" dirty="0"/>
              <a:t> e inicia la ejecución del sistema operativo invitado</a:t>
            </a:r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31E1EBA0-3801-CAB2-8903-C78BE804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0E03E86A-BFAB-6025-1D06-4CBE27A7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21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ED58CE37-B0F3-F797-6182-C79A591D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FC78C44-3DBB-DBA6-4FF4-A276124BB6D6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Universidad de Cantabria Inicio">
            <a:extLst>
              <a:ext uri="{FF2B5EF4-FFF2-40B4-BE49-F238E27FC236}">
                <a16:creationId xmlns:a16="http://schemas.microsoft.com/office/drawing/2014/main" id="{A82BCFA0-AFEA-7B9F-0EB5-5B9E2AAE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8">
            <a:extLst>
              <a:ext uri="{FF2B5EF4-FFF2-40B4-BE49-F238E27FC236}">
                <a16:creationId xmlns:a16="http://schemas.microsoft.com/office/drawing/2014/main" id="{87253EA7-67A2-47B5-7C08-37677A964114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3" name="Marcador de número de diapositiva 19">
            <a:extLst>
              <a:ext uri="{FF2B5EF4-FFF2-40B4-BE49-F238E27FC236}">
                <a16:creationId xmlns:a16="http://schemas.microsoft.com/office/drawing/2014/main" id="{3ACE0EE9-F4A7-9AB1-4D2E-811FC2E41658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21</a:t>
            </a:fld>
            <a:r>
              <a:rPr lang="es-ES" dirty="0"/>
              <a:t>/29</a:t>
            </a:r>
          </a:p>
        </p:txBody>
      </p:sp>
      <p:sp>
        <p:nvSpPr>
          <p:cNvPr id="14" name="Marcador de fecha 20">
            <a:extLst>
              <a:ext uri="{FF2B5EF4-FFF2-40B4-BE49-F238E27FC236}">
                <a16:creationId xmlns:a16="http://schemas.microsoft.com/office/drawing/2014/main" id="{1B62F1D8-25CC-4D72-620B-5D4F6CC8C79F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6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556AA-1980-5B21-AAB0-8BE26FBD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Detener una VM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1F916-813C-2ADC-485E-F37E2F57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administrador del sistema manda un IPI de detención. </a:t>
            </a:r>
          </a:p>
          <a:p>
            <a:r>
              <a:rPr lang="es-ES" dirty="0"/>
              <a:t>Esta interrupción hace que el núcleo cambie al modo </a:t>
            </a:r>
            <a:r>
              <a:rPr lang="es-ES" dirty="0" err="1"/>
              <a:t>hiperprivilegiado</a:t>
            </a:r>
            <a:r>
              <a:rPr lang="es-ES" dirty="0"/>
              <a:t> y salte a una ubicación de código predefinida en el código del administrador del </a:t>
            </a:r>
            <a:r>
              <a:rPr lang="es-ES" dirty="0" err="1"/>
              <a:t>core</a:t>
            </a:r>
            <a:r>
              <a:rPr lang="es-ES" dirty="0"/>
              <a:t>. </a:t>
            </a:r>
          </a:p>
          <a:p>
            <a:r>
              <a:rPr lang="es-ES" dirty="0"/>
              <a:t>El administrador del </a:t>
            </a:r>
            <a:r>
              <a:rPr lang="es-ES" dirty="0" err="1"/>
              <a:t>core</a:t>
            </a:r>
            <a:r>
              <a:rPr lang="es-ES" dirty="0"/>
              <a:t> </a:t>
            </a:r>
            <a:r>
              <a:rPr lang="es-ES" dirty="0" err="1"/>
              <a:t>optinalmente</a:t>
            </a:r>
            <a:r>
              <a:rPr lang="es-ES" dirty="0"/>
              <a:t> (dependiendo del SLA) guarda el estado y luego pone a 0 la memoria asignada</a:t>
            </a:r>
          </a:p>
          <a:p>
            <a:r>
              <a:rPr lang="es-ES" dirty="0"/>
              <a:t>El administrador del </a:t>
            </a:r>
            <a:r>
              <a:rPr lang="es-ES" dirty="0" err="1"/>
              <a:t>core</a:t>
            </a:r>
            <a:r>
              <a:rPr lang="es-ES" dirty="0"/>
              <a:t> pone el núcleo en espera hasta la siguiente IPI de </a:t>
            </a:r>
            <a:r>
              <a:rPr lang="es-ES" dirty="0" err="1"/>
              <a:t>start</a:t>
            </a:r>
            <a:r>
              <a:rPr lang="es-ES" dirty="0"/>
              <a:t> para arrancar otra maquina y el administrador del sistema informa al administrador de la nube que ya ha finalizado.</a:t>
            </a:r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00F981DA-1D49-E930-4B3A-5D82A4A9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77674476-60E6-0653-94DA-C434A0A0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22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612F2624-D44B-80BC-7D3C-03D81226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3CA0A11-329A-4498-9E92-9B07BA470121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Universidad de Cantabria Inicio">
            <a:extLst>
              <a:ext uri="{FF2B5EF4-FFF2-40B4-BE49-F238E27FC236}">
                <a16:creationId xmlns:a16="http://schemas.microsoft.com/office/drawing/2014/main" id="{D2C6CDF7-3113-9F1A-88B6-373ABBF0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8">
            <a:extLst>
              <a:ext uri="{FF2B5EF4-FFF2-40B4-BE49-F238E27FC236}">
                <a16:creationId xmlns:a16="http://schemas.microsoft.com/office/drawing/2014/main" id="{39E3BEC8-E11B-E132-7C54-27902186EACC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3" name="Marcador de número de diapositiva 19">
            <a:extLst>
              <a:ext uri="{FF2B5EF4-FFF2-40B4-BE49-F238E27FC236}">
                <a16:creationId xmlns:a16="http://schemas.microsoft.com/office/drawing/2014/main" id="{CB619137-C306-0B02-F85D-FAEE5EED4690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22</a:t>
            </a:fld>
            <a:r>
              <a:rPr lang="es-ES" dirty="0"/>
              <a:t>/29</a:t>
            </a:r>
          </a:p>
        </p:txBody>
      </p:sp>
      <p:sp>
        <p:nvSpPr>
          <p:cNvPr id="14" name="Marcador de fecha 20">
            <a:extLst>
              <a:ext uri="{FF2B5EF4-FFF2-40B4-BE49-F238E27FC236}">
                <a16:creationId xmlns:a16="http://schemas.microsoft.com/office/drawing/2014/main" id="{91CD2E71-E13F-1937-C992-46DE7386C43F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8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4F94-69BF-C9D5-A07A-BB0A9D12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Abortar una VM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6BC9C-4386-047D-8959-7AF2E620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 el </a:t>
            </a:r>
            <a:r>
              <a:rPr lang="es-ES" dirty="0" err="1"/>
              <a:t>guestOS</a:t>
            </a:r>
            <a:r>
              <a:rPr lang="es-ES" dirty="0"/>
              <a:t> realiza una operación ilegal, la máquina puede abortarse (por ejemplo, intentar acceder a un rango de memoria que no tiene asignado). </a:t>
            </a:r>
          </a:p>
          <a:p>
            <a:r>
              <a:rPr lang="es-ES" dirty="0"/>
              <a:t>Una operación ilegal provocará una </a:t>
            </a:r>
            <a:r>
              <a:rPr lang="es-ES" dirty="0" err="1"/>
              <a:t>trap</a:t>
            </a:r>
            <a:r>
              <a:rPr lang="es-ES" dirty="0"/>
              <a:t> que provocará una entrada en el modo </a:t>
            </a:r>
            <a:r>
              <a:rPr lang="es-ES" dirty="0" err="1"/>
              <a:t>hiperprivilegiado</a:t>
            </a:r>
            <a:r>
              <a:rPr lang="es-ES" dirty="0"/>
              <a:t>.</a:t>
            </a:r>
          </a:p>
          <a:p>
            <a:r>
              <a:rPr lang="es-ES" dirty="0"/>
              <a:t>El administrador del </a:t>
            </a:r>
            <a:r>
              <a:rPr lang="es-ES" dirty="0" err="1"/>
              <a:t>core</a:t>
            </a:r>
            <a:r>
              <a:rPr lang="es-ES" dirty="0"/>
              <a:t> enviará un IPI de fin al administrador del sistema para informarle que la VM salió de manera anormal. </a:t>
            </a:r>
          </a:p>
          <a:p>
            <a:r>
              <a:rPr lang="es-ES" dirty="0"/>
              <a:t>Opcionalmente se pone a 0 la memoria y el disco para evitar fugas de datos y se </a:t>
            </a:r>
            <a:r>
              <a:rPr lang="es-ES" dirty="0" err="1"/>
              <a:t>desmapean</a:t>
            </a:r>
            <a:r>
              <a:rPr lang="es-ES" dirty="0"/>
              <a:t> la memoria y las E/S.</a:t>
            </a:r>
          </a:p>
          <a:p>
            <a:r>
              <a:rPr lang="es-ES" dirty="0"/>
              <a:t>El </a:t>
            </a:r>
            <a:r>
              <a:rPr lang="es-ES" dirty="0" err="1"/>
              <a:t>core</a:t>
            </a:r>
            <a:r>
              <a:rPr lang="es-ES" dirty="0"/>
              <a:t> se pone en espera hasta la IPI de </a:t>
            </a:r>
            <a:r>
              <a:rPr lang="es-ES" dirty="0" err="1"/>
              <a:t>start</a:t>
            </a:r>
            <a:endParaRPr lang="es-ES" dirty="0"/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AAF8E0BA-48E1-6616-33B9-75EAEB3F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BF99A8AB-D2AE-49E7-A9B7-35BF88EA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23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2B22AA72-39FB-2013-312F-3362597B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6976A0A-D24A-3115-46DD-2ED900A79286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Universidad de Cantabria Inicio">
            <a:extLst>
              <a:ext uri="{FF2B5EF4-FFF2-40B4-BE49-F238E27FC236}">
                <a16:creationId xmlns:a16="http://schemas.microsoft.com/office/drawing/2014/main" id="{23C5970C-486D-9842-C0F5-AFC98161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8">
            <a:extLst>
              <a:ext uri="{FF2B5EF4-FFF2-40B4-BE49-F238E27FC236}">
                <a16:creationId xmlns:a16="http://schemas.microsoft.com/office/drawing/2014/main" id="{CA15C4B3-8710-7568-CD1D-0B58F4AE0E8B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3" name="Marcador de número de diapositiva 19">
            <a:extLst>
              <a:ext uri="{FF2B5EF4-FFF2-40B4-BE49-F238E27FC236}">
                <a16:creationId xmlns:a16="http://schemas.microsoft.com/office/drawing/2014/main" id="{7C621BDA-B749-5D5F-5320-D8A0531B5189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23</a:t>
            </a:fld>
            <a:r>
              <a:rPr lang="es-ES" dirty="0"/>
              <a:t>/29</a:t>
            </a:r>
          </a:p>
        </p:txBody>
      </p:sp>
      <p:sp>
        <p:nvSpPr>
          <p:cNvPr id="14" name="Marcador de fecha 20">
            <a:extLst>
              <a:ext uri="{FF2B5EF4-FFF2-40B4-BE49-F238E27FC236}">
                <a16:creationId xmlns:a16="http://schemas.microsoft.com/office/drawing/2014/main" id="{F90DEA88-AEBB-E808-ECA9-24C4DD0ABA17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1981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4DE20-3F21-1C83-B9DF-9FE33D53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298381"/>
            <a:ext cx="6641869" cy="1293028"/>
          </a:xfrm>
        </p:spPr>
        <p:txBody>
          <a:bodyPr/>
          <a:lstStyle/>
          <a:p>
            <a:r>
              <a:rPr lang="es-ES" dirty="0"/>
              <a:t>Migración en vivo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F1F8D-E24B-CA72-1ABF-95797C7D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07" y="1397977"/>
            <a:ext cx="8318961" cy="4958374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El administrador del sistema envía un IPI de migrado </a:t>
            </a:r>
          </a:p>
          <a:p>
            <a:r>
              <a:rPr lang="es-ES" sz="1800" dirty="0"/>
              <a:t>El administrador central detendría la ejecución de la VM, capturaría su estado y lo enviaría al servidor de destino donde enviarían un IPI al administrador central que verificaría el hash y descifraría el estado, reiniciaría la nueva VM y continuaría la ejecución.</a:t>
            </a:r>
          </a:p>
          <a:p>
            <a:r>
              <a:rPr lang="es-ES" sz="1800" dirty="0"/>
              <a:t>Este proceso puede llevar tiempo de inactividad y se han  desarrollado optimizadores para minimizarlo utilizando enfoques iterativos:</a:t>
            </a:r>
          </a:p>
          <a:p>
            <a:pPr lvl="1"/>
            <a:r>
              <a:rPr lang="es-ES" sz="1600" dirty="0"/>
              <a:t>Se toma una instantánea actual pero la VM no se detiene. </a:t>
            </a:r>
          </a:p>
          <a:p>
            <a:pPr lvl="1"/>
            <a:r>
              <a:rPr lang="es-ES" sz="1600" dirty="0"/>
              <a:t>Cuando el estado termina de transferirse se envía la diferencia entre la instantánea actual y la anterior. </a:t>
            </a:r>
          </a:p>
          <a:p>
            <a:pPr lvl="1"/>
            <a:r>
              <a:rPr lang="es-ES" sz="1600" dirty="0"/>
              <a:t>Este proceso se puede repetir hasta que la diferencia sea lo suficientemente pequeña para minimizar el tiempo de inactividad real. </a:t>
            </a:r>
          </a:p>
          <a:p>
            <a:pPr lvl="1"/>
            <a:r>
              <a:rPr lang="es-ES" sz="1600" dirty="0"/>
              <a:t>En NoHype, la MMC sigue las páginas que se han modificado, permitiendo enviar solo las diferencias.</a:t>
            </a:r>
          </a:p>
          <a:p>
            <a:pPr lvl="1"/>
            <a:r>
              <a:rPr lang="es-ES" sz="1600" dirty="0"/>
              <a:t>En el último IPI de migrado se apaga la VM y tras replicar toda la información se manda el IPI de </a:t>
            </a:r>
            <a:r>
              <a:rPr lang="es-ES" sz="1600" dirty="0" err="1"/>
              <a:t>start</a:t>
            </a:r>
            <a:r>
              <a:rPr lang="es-ES" sz="1600" dirty="0"/>
              <a:t>.</a:t>
            </a:r>
          </a:p>
          <a:p>
            <a:r>
              <a:rPr lang="es-ES" sz="1800" dirty="0"/>
              <a:t>Siempre hay un tiempo inactivo variable.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BD829-8AFB-48F4-F427-01D303AB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68E7-D569-4E80-94BA-B95ECEE45213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FB8F7-8C47-8206-9674-EF2B9D4D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E6870-55B9-D157-0A01-3AD2F0A9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24</a:t>
            </a:fld>
            <a:endParaRPr lang="es-ES"/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5AAED5C4-E668-21F5-331E-EA0ECBD472EB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F4D5A0A5-FC69-4998-1241-37E4D72418A8}"/>
              </a:ext>
            </a:extLst>
          </p:cNvPr>
          <p:cNvSpPr txBox="1">
            <a:spLocks/>
          </p:cNvSpPr>
          <p:nvPr/>
        </p:nvSpPr>
        <p:spPr>
          <a:xfrm>
            <a:off x="6836179" y="6472857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D8A8F2EA-11B2-9185-66DF-5BDE937C7FDB}"/>
              </a:ext>
            </a:extLst>
          </p:cNvPr>
          <p:cNvSpPr txBox="1">
            <a:spLocks/>
          </p:cNvSpPr>
          <p:nvPr/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5844DA-D9E2-456D-876D-B0D75BD18E8C}" type="datetime6">
              <a:rPr lang="es-ES" smtClean="0"/>
              <a:pPr/>
              <a:t>noviembre de 2023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32A6A67-3EF5-F157-88D8-D8F9505F165D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Universidad de Cantabria Inicio">
            <a:extLst>
              <a:ext uri="{FF2B5EF4-FFF2-40B4-BE49-F238E27FC236}">
                <a16:creationId xmlns:a16="http://schemas.microsoft.com/office/drawing/2014/main" id="{0DB2B642-A651-0900-D2AB-1109BB72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8">
            <a:extLst>
              <a:ext uri="{FF2B5EF4-FFF2-40B4-BE49-F238E27FC236}">
                <a16:creationId xmlns:a16="http://schemas.microsoft.com/office/drawing/2014/main" id="{38613AA6-6B57-51E1-87B9-AB3C64A775D4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3" name="Marcador de número de diapositiva 19">
            <a:extLst>
              <a:ext uri="{FF2B5EF4-FFF2-40B4-BE49-F238E27FC236}">
                <a16:creationId xmlns:a16="http://schemas.microsoft.com/office/drawing/2014/main" id="{E789A021-18A9-5FA3-2A1C-33C712DBC121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24</a:t>
            </a:fld>
            <a:r>
              <a:rPr lang="es-ES" dirty="0"/>
              <a:t>/29</a:t>
            </a:r>
          </a:p>
        </p:txBody>
      </p:sp>
      <p:sp>
        <p:nvSpPr>
          <p:cNvPr id="14" name="Marcador de fecha 20">
            <a:extLst>
              <a:ext uri="{FF2B5EF4-FFF2-40B4-BE49-F238E27FC236}">
                <a16:creationId xmlns:a16="http://schemas.microsoft.com/office/drawing/2014/main" id="{F357F930-21E5-DE9A-17BF-18001CFC3932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23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4231B-BEF5-73C2-D890-7FBB8C84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5. Seguridad NoHype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14092-96D1-9B16-880E-2A241B63F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29" y="2057401"/>
            <a:ext cx="8022102" cy="40690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Más seguridad que en un entorno local y en una nube virtualizada</a:t>
            </a:r>
          </a:p>
          <a:p>
            <a:pPr marL="0" indent="0">
              <a:buNone/>
            </a:pPr>
            <a:r>
              <a:rPr lang="es-ES" dirty="0"/>
              <a:t>Ninguna máquina virtual podrá:</a:t>
            </a:r>
          </a:p>
          <a:p>
            <a:pPr lvl="1"/>
            <a:r>
              <a:rPr lang="es-ES" dirty="0"/>
              <a:t>Afectar la </a:t>
            </a:r>
            <a:r>
              <a:rPr lang="es-ES" b="1" dirty="0"/>
              <a:t>disponibilidad</a:t>
            </a:r>
            <a:r>
              <a:rPr lang="es-ES" dirty="0"/>
              <a:t> de otra VM</a:t>
            </a:r>
          </a:p>
          <a:p>
            <a:pPr lvl="1"/>
            <a:r>
              <a:rPr lang="es-ES" dirty="0"/>
              <a:t>Acceder a datos/software de otra VM (</a:t>
            </a:r>
            <a:r>
              <a:rPr lang="es-ES" b="1" dirty="0"/>
              <a:t>confidencialidad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Conocer información confidencial con </a:t>
            </a:r>
            <a:r>
              <a:rPr lang="es-ES" b="1" dirty="0"/>
              <a:t>canales laterales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 no significa que el cliente en la nube este completamente protegido. </a:t>
            </a:r>
          </a:p>
          <a:p>
            <a:pPr marL="0" indent="0" algn="just">
              <a:buNone/>
            </a:pPr>
            <a:r>
              <a:rPr lang="es-ES" dirty="0"/>
              <a:t>Sigue habiendo vulnerabilidades en aplicaciones y SO del </a:t>
            </a:r>
            <a:r>
              <a:rPr lang="es-ES" dirty="0" err="1"/>
              <a:t>cloud</a:t>
            </a:r>
            <a:endParaRPr lang="es-ES" dirty="0"/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2E757472-0E2E-CBD8-436E-9486374E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83638069-D296-7230-C983-3D5AB126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25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F1E8C04B-C1A4-D415-764B-D8A9612F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AEDBF9B-F3B7-D0B5-0C1C-DC604BFB98E4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Universidad de Cantabria Inicio">
            <a:extLst>
              <a:ext uri="{FF2B5EF4-FFF2-40B4-BE49-F238E27FC236}">
                <a16:creationId xmlns:a16="http://schemas.microsoft.com/office/drawing/2014/main" id="{F9762056-633B-0B00-DD97-0AE40593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8">
            <a:extLst>
              <a:ext uri="{FF2B5EF4-FFF2-40B4-BE49-F238E27FC236}">
                <a16:creationId xmlns:a16="http://schemas.microsoft.com/office/drawing/2014/main" id="{94599C5B-2C61-1959-7278-2E4B334E1DA2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3" name="Marcador de número de diapositiva 19">
            <a:extLst>
              <a:ext uri="{FF2B5EF4-FFF2-40B4-BE49-F238E27FC236}">
                <a16:creationId xmlns:a16="http://schemas.microsoft.com/office/drawing/2014/main" id="{7AF338F3-944C-11CE-7FA1-7197F1449CEE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25</a:t>
            </a:fld>
            <a:r>
              <a:rPr lang="es-ES" dirty="0"/>
              <a:t>/29</a:t>
            </a:r>
          </a:p>
        </p:txBody>
      </p:sp>
      <p:sp>
        <p:nvSpPr>
          <p:cNvPr id="14" name="Marcador de fecha 20">
            <a:extLst>
              <a:ext uri="{FF2B5EF4-FFF2-40B4-BE49-F238E27FC236}">
                <a16:creationId xmlns:a16="http://schemas.microsoft.com/office/drawing/2014/main" id="{C94D06EF-46B5-302D-7A99-3E3CB71DAEF2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939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C518-D661-57BA-B2FF-893B7819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230651"/>
            <a:ext cx="6377940" cy="1293028"/>
          </a:xfrm>
        </p:spPr>
        <p:txBody>
          <a:bodyPr/>
          <a:lstStyle/>
          <a:p>
            <a:r>
              <a:rPr lang="es-ES" dirty="0"/>
              <a:t>disponibilidad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5202D-4E0A-FB6A-1158-334C8E02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424354"/>
            <a:ext cx="7955280" cy="483928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Con hipervisores, la disponibilidad se puede atacar de tres maneras: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 kern="100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Alterando la programación de las VM por parte del hipervisor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800" kern="100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Interrumpiendo un núcleo que ejecuta una VM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800" kern="100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Realizando cantidades extraordinarias de memoria o lecturas/escrituras de E/S.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kern="100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Asignado un núcleo a cada VM se elimina el primer ataque.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kern="100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Enmascarando el hardware para interrupciones entre procesadores se elimina el segundo ataque.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kern="100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Brindar equidad (MMC) limitando el acceso a E/S eliminamos el tercero.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C6B1A-98F8-2053-CFCC-524E9589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68E7-D569-4E80-94BA-B95ECEE45213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2D8E0-B9D1-842D-6958-ACFA7C40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1E0BD5-97A6-4F56-9576-CB57B06C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26</a:t>
            </a:fld>
            <a:endParaRPr lang="es-ES"/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26962D5E-42C0-266E-C18E-7F85A255DF13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8EDDA796-5801-A44C-1E31-607339AEF765}"/>
              </a:ext>
            </a:extLst>
          </p:cNvPr>
          <p:cNvSpPr txBox="1">
            <a:spLocks/>
          </p:cNvSpPr>
          <p:nvPr/>
        </p:nvSpPr>
        <p:spPr>
          <a:xfrm>
            <a:off x="6836179" y="6472857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C2A503E8-2319-695D-8196-A33B8B307615}"/>
              </a:ext>
            </a:extLst>
          </p:cNvPr>
          <p:cNvSpPr txBox="1">
            <a:spLocks/>
          </p:cNvSpPr>
          <p:nvPr/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5844DA-D9E2-456D-876D-B0D75BD18E8C}" type="datetime6">
              <a:rPr lang="es-ES" smtClean="0"/>
              <a:pPr/>
              <a:t>noviembre de 2023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1D3E3F-3681-CDE5-B7BB-316D26014255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Universidad de Cantabria Inicio">
            <a:extLst>
              <a:ext uri="{FF2B5EF4-FFF2-40B4-BE49-F238E27FC236}">
                <a16:creationId xmlns:a16="http://schemas.microsoft.com/office/drawing/2014/main" id="{BB480727-75E5-1F66-04DC-DD901EE9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8">
            <a:extLst>
              <a:ext uri="{FF2B5EF4-FFF2-40B4-BE49-F238E27FC236}">
                <a16:creationId xmlns:a16="http://schemas.microsoft.com/office/drawing/2014/main" id="{28C5CAF3-A3C8-F152-7AB8-B4A48AF5AE0F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3" name="Marcador de número de diapositiva 19">
            <a:extLst>
              <a:ext uri="{FF2B5EF4-FFF2-40B4-BE49-F238E27FC236}">
                <a16:creationId xmlns:a16="http://schemas.microsoft.com/office/drawing/2014/main" id="{3640D7E9-E8C3-8CA1-7D4A-E1619C96BD41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26</a:t>
            </a:fld>
            <a:r>
              <a:rPr lang="es-ES" dirty="0"/>
              <a:t>/29</a:t>
            </a:r>
          </a:p>
        </p:txBody>
      </p:sp>
      <p:sp>
        <p:nvSpPr>
          <p:cNvPr id="14" name="Marcador de fecha 20">
            <a:extLst>
              <a:ext uri="{FF2B5EF4-FFF2-40B4-BE49-F238E27FC236}">
                <a16:creationId xmlns:a16="http://schemas.microsoft.com/office/drawing/2014/main" id="{31284D33-94BC-9BBF-E0C2-40628F6F51A8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08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CADF1-BE1B-A665-0665-AB30889E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22" y="658866"/>
            <a:ext cx="7955280" cy="1293028"/>
          </a:xfrm>
        </p:spPr>
        <p:txBody>
          <a:bodyPr>
            <a:normAutofit fontScale="90000"/>
          </a:bodyPr>
          <a:lstStyle/>
          <a:p>
            <a:r>
              <a:rPr lang="es-ES" dirty="0"/>
              <a:t>Confidencialidad e </a:t>
            </a:r>
            <a:br>
              <a:rPr lang="es-ES" dirty="0"/>
            </a:br>
            <a:r>
              <a:rPr lang="es-ES" dirty="0"/>
              <a:t>integridad de los datos y el SW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107CB2-CA48-9F6C-482F-D3C8E25E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403777"/>
            <a:ext cx="7955280" cy="4069080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Para inspeccionar o modificar los datos de otra VM habría que poder acceder a sus registros</a:t>
            </a:r>
          </a:p>
          <a:p>
            <a:r>
              <a:rPr lang="es-ES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También se eliminan las violaciones de acceso a la memoria. </a:t>
            </a:r>
          </a:p>
          <a:p>
            <a:pPr lvl="1"/>
            <a:r>
              <a:rPr lang="es-ES" sz="2200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Una VM podría acceder a la memoria física fuera del rango alterando las tablas de asignación de direcciones físicas de invitados a direcciones físicas del host. </a:t>
            </a:r>
            <a:r>
              <a:rPr lang="es-ES" sz="2200" b="1" dirty="0">
                <a:effectLst/>
                <a:latin typeface="Century Gothic (Cuerpo)"/>
                <a:ea typeface="Calibri" panose="020F0502020204030204" pitchFamily="34" charset="0"/>
                <a:cs typeface="Times New Roman" panose="02020603050405020304" pitchFamily="18" charset="0"/>
              </a:rPr>
              <a:t>Comprometiendo al administrador de la nube</a:t>
            </a:r>
            <a:endParaRPr lang="es-ES" sz="2200" dirty="0">
              <a:effectLst/>
              <a:latin typeface="Century Gothic (Cuerpo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C404A1F0-28D2-D36E-F8E8-58D6C11D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52029398-3263-CC7C-934B-61904DE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27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9B24C2AE-E9B1-1C53-65A5-1A6BC935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CC4E82F-D553-2B40-460D-14D85AEF2AD6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Universidad de Cantabria Inicio">
            <a:extLst>
              <a:ext uri="{FF2B5EF4-FFF2-40B4-BE49-F238E27FC236}">
                <a16:creationId xmlns:a16="http://schemas.microsoft.com/office/drawing/2014/main" id="{2B5319CE-FA23-5145-CDA5-BEA2346A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8">
            <a:extLst>
              <a:ext uri="{FF2B5EF4-FFF2-40B4-BE49-F238E27FC236}">
                <a16:creationId xmlns:a16="http://schemas.microsoft.com/office/drawing/2014/main" id="{34FCD683-B181-2EC4-17D4-C932FD02BF77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3" name="Marcador de número de diapositiva 19">
            <a:extLst>
              <a:ext uri="{FF2B5EF4-FFF2-40B4-BE49-F238E27FC236}">
                <a16:creationId xmlns:a16="http://schemas.microsoft.com/office/drawing/2014/main" id="{80AE2601-B9FF-1A78-AA66-29DEB8A4CCDF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27</a:t>
            </a:fld>
            <a:r>
              <a:rPr lang="es-ES" dirty="0"/>
              <a:t>/29</a:t>
            </a:r>
          </a:p>
        </p:txBody>
      </p:sp>
      <p:sp>
        <p:nvSpPr>
          <p:cNvPr id="14" name="Marcador de fecha 20">
            <a:extLst>
              <a:ext uri="{FF2B5EF4-FFF2-40B4-BE49-F238E27FC236}">
                <a16:creationId xmlns:a16="http://schemas.microsoft.com/office/drawing/2014/main" id="{DA1E38C0-F252-2FFD-AB8D-762E1A6D7B57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416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3A650-C5D5-B741-B72E-C1E9ABCB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Canales laterales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3F564-2E14-73B5-5C1B-C3733C23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Estos canales existen cuando se comparten recursos entre varias piezas software. </a:t>
            </a:r>
          </a:p>
          <a:p>
            <a:r>
              <a:rPr lang="es-ES" dirty="0"/>
              <a:t>En este modelo se ignoran los canales laterales de análisis físico. </a:t>
            </a:r>
          </a:p>
          <a:p>
            <a:r>
              <a:rPr lang="es-ES" dirty="0"/>
              <a:t>En NoHype las caches L1 no se comparten por loque se eliminan algunos de los ataques de canal lateral más dañinos. </a:t>
            </a:r>
          </a:p>
          <a:p>
            <a:r>
              <a:rPr lang="es-ES" dirty="0"/>
              <a:t>Con los accesos justos a memoria y la velocidad limitada a E/S, es probable que un canal lateral basado en ancho de banda también se elimine.</a:t>
            </a:r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D7645D1F-6C32-0A14-8C77-8694C963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0BF0F7FE-DF49-F845-B973-2D6700DD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28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1EBE643A-6069-D468-1C40-43D2D550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694C557-79B8-53F1-6EF4-38E7E558EEF3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Universidad de Cantabria Inicio">
            <a:extLst>
              <a:ext uri="{FF2B5EF4-FFF2-40B4-BE49-F238E27FC236}">
                <a16:creationId xmlns:a16="http://schemas.microsoft.com/office/drawing/2014/main" id="{00E04257-423F-9C51-A4AA-634F50E9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8">
            <a:extLst>
              <a:ext uri="{FF2B5EF4-FFF2-40B4-BE49-F238E27FC236}">
                <a16:creationId xmlns:a16="http://schemas.microsoft.com/office/drawing/2014/main" id="{BA490FFA-30A0-7505-EFF8-B2BCDD4882C2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3" name="Marcador de número de diapositiva 19">
            <a:extLst>
              <a:ext uri="{FF2B5EF4-FFF2-40B4-BE49-F238E27FC236}">
                <a16:creationId xmlns:a16="http://schemas.microsoft.com/office/drawing/2014/main" id="{B927B0DD-A346-2E6E-4D3C-47AC58665935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28</a:t>
            </a:fld>
            <a:r>
              <a:rPr lang="es-ES" dirty="0"/>
              <a:t>/29</a:t>
            </a:r>
          </a:p>
        </p:txBody>
      </p:sp>
      <p:sp>
        <p:nvSpPr>
          <p:cNvPr id="14" name="Marcador de fecha 20">
            <a:extLst>
              <a:ext uri="{FF2B5EF4-FFF2-40B4-BE49-F238E27FC236}">
                <a16:creationId xmlns:a16="http://schemas.microsoft.com/office/drawing/2014/main" id="{EA9C7C08-6220-C3E3-94CE-D00510CB6B32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942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6ACFE-EB2C-6C85-8631-1B8A75AD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9DE76-BEC2-5D3C-7B4E-BE6ED8B0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Paper</a:t>
            </a:r>
            <a:r>
              <a:rPr lang="es-ES" dirty="0"/>
              <a:t> muy bien estructurado</a:t>
            </a:r>
          </a:p>
          <a:p>
            <a:r>
              <a:rPr lang="es-ES" dirty="0"/>
              <a:t>Lenguaje y expresión simple</a:t>
            </a:r>
          </a:p>
          <a:p>
            <a:r>
              <a:rPr lang="es-ES" dirty="0"/>
              <a:t>Idea revolucionaria</a:t>
            </a:r>
          </a:p>
          <a:p>
            <a:r>
              <a:rPr lang="es-ES" dirty="0"/>
              <a:t>Idea muy sencilla de entender</a:t>
            </a:r>
          </a:p>
          <a:p>
            <a:pPr lvl="1"/>
            <a:r>
              <a:rPr lang="es-ES" dirty="0"/>
              <a:t>¿Por qué no se ha llevado a cabo esta solución?</a:t>
            </a:r>
          </a:p>
          <a:p>
            <a:pPr lvl="2"/>
            <a:r>
              <a:rPr lang="es-ES" dirty="0"/>
              <a:t>Tecnología muy implantada</a:t>
            </a:r>
          </a:p>
          <a:p>
            <a:pPr lvl="2"/>
            <a:r>
              <a:rPr lang="es-ES" dirty="0"/>
              <a:t>Altos costes para los CPD</a:t>
            </a:r>
          </a:p>
          <a:p>
            <a:pPr lvl="2"/>
            <a:r>
              <a:rPr lang="es-ES" dirty="0"/>
              <a:t>Desarrollo de nuevas herramientas de gestión</a:t>
            </a:r>
          </a:p>
          <a:p>
            <a:pPr lvl="2"/>
            <a:r>
              <a:rPr lang="es-ES" dirty="0"/>
              <a:t>Avanza más rápido la seguridad del hipervisor que esta investigación</a:t>
            </a:r>
          </a:p>
          <a:p>
            <a:pPr lvl="2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33F9-2431-A479-E0F9-62D1636A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68E7-D569-4E80-94BA-B95ECEE45213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85A97F-D664-2526-2D2E-C97AB176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D75596-83AD-F701-74E5-D8AD45B7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955E-E8EB-480E-A569-38179FE5E373}" type="slidenum">
              <a:rPr lang="es-ES" smtClean="0"/>
              <a:t>29</a:t>
            </a:fld>
            <a:endParaRPr lang="es-ES"/>
          </a:p>
        </p:txBody>
      </p:sp>
      <p:sp>
        <p:nvSpPr>
          <p:cNvPr id="7" name="Marcador de pie de página 15">
            <a:extLst>
              <a:ext uri="{FF2B5EF4-FFF2-40B4-BE49-F238E27FC236}">
                <a16:creationId xmlns:a16="http://schemas.microsoft.com/office/drawing/2014/main" id="{797425F5-9543-5F90-9FF8-B3744FDE3D9C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8" name="Marcador de número de diapositiva 16">
            <a:extLst>
              <a:ext uri="{FF2B5EF4-FFF2-40B4-BE49-F238E27FC236}">
                <a16:creationId xmlns:a16="http://schemas.microsoft.com/office/drawing/2014/main" id="{0A527A54-C7A2-6090-25BB-FDA9FA232965}"/>
              </a:ext>
            </a:extLst>
          </p:cNvPr>
          <p:cNvSpPr txBox="1">
            <a:spLocks/>
          </p:cNvSpPr>
          <p:nvPr/>
        </p:nvSpPr>
        <p:spPr>
          <a:xfrm>
            <a:off x="6836179" y="6472857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9" name="Marcador de fecha 17">
            <a:extLst>
              <a:ext uri="{FF2B5EF4-FFF2-40B4-BE49-F238E27FC236}">
                <a16:creationId xmlns:a16="http://schemas.microsoft.com/office/drawing/2014/main" id="{00CF7F56-3D93-377C-B12C-C89692BA699B}"/>
              </a:ext>
            </a:extLst>
          </p:cNvPr>
          <p:cNvSpPr txBox="1">
            <a:spLocks/>
          </p:cNvSpPr>
          <p:nvPr/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5844DA-D9E2-456D-876D-B0D75BD18E8C}" type="datetime6">
              <a:rPr lang="es-ES" smtClean="0"/>
              <a:pPr/>
              <a:t>noviembre de 2023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8FA3C52-CDDE-ED4B-4C60-7012F69BEC91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Universidad de Cantabria Inicio">
            <a:extLst>
              <a:ext uri="{FF2B5EF4-FFF2-40B4-BE49-F238E27FC236}">
                <a16:creationId xmlns:a16="http://schemas.microsoft.com/office/drawing/2014/main" id="{5D3A9BDD-DAC2-787A-8F4C-89E65A03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8">
            <a:extLst>
              <a:ext uri="{FF2B5EF4-FFF2-40B4-BE49-F238E27FC236}">
                <a16:creationId xmlns:a16="http://schemas.microsoft.com/office/drawing/2014/main" id="{1C7741A8-1D58-0556-22DE-A6F8A84D505B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3" name="Marcador de número de diapositiva 19">
            <a:extLst>
              <a:ext uri="{FF2B5EF4-FFF2-40B4-BE49-F238E27FC236}">
                <a16:creationId xmlns:a16="http://schemas.microsoft.com/office/drawing/2014/main" id="{7777B1DD-5E4D-2EE2-0312-0B269EBA0289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29</a:t>
            </a:fld>
            <a:r>
              <a:rPr lang="es-ES" dirty="0"/>
              <a:t>/29</a:t>
            </a:r>
          </a:p>
        </p:txBody>
      </p:sp>
      <p:sp>
        <p:nvSpPr>
          <p:cNvPr id="14" name="Marcador de fecha 20">
            <a:extLst>
              <a:ext uri="{FF2B5EF4-FFF2-40B4-BE49-F238E27FC236}">
                <a16:creationId xmlns:a16="http://schemas.microsoft.com/office/drawing/2014/main" id="{ECB0E86F-4071-FA3B-0196-380EE8DE29EC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98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70995-4DA9-A89F-1629-2C53F5FE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s-ES" dirty="0"/>
              <a:t>1. Introducción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B058EF16-CAB6-45EF-CD03-1A4F65E77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13608"/>
              </p:ext>
            </p:extLst>
          </p:nvPr>
        </p:nvGraphicFramePr>
        <p:xfrm>
          <a:off x="180363" y="2298583"/>
          <a:ext cx="8783273" cy="367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pie de página 15">
            <a:extLst>
              <a:ext uri="{FF2B5EF4-FFF2-40B4-BE49-F238E27FC236}">
                <a16:creationId xmlns:a16="http://schemas.microsoft.com/office/drawing/2014/main" id="{0D94F9C8-1F53-DB97-5030-5031E3D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0" name="Marcador de número de diapositiva 16">
            <a:extLst>
              <a:ext uri="{FF2B5EF4-FFF2-40B4-BE49-F238E27FC236}">
                <a16:creationId xmlns:a16="http://schemas.microsoft.com/office/drawing/2014/main" id="{DA15C157-3985-02F2-7FAC-C83229C3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3</a:t>
            </a:fld>
            <a:endParaRPr lang="es-ES"/>
          </a:p>
        </p:txBody>
      </p:sp>
      <p:sp>
        <p:nvSpPr>
          <p:cNvPr id="21" name="Marcador de fecha 17">
            <a:extLst>
              <a:ext uri="{FF2B5EF4-FFF2-40B4-BE49-F238E27FC236}">
                <a16:creationId xmlns:a16="http://schemas.microsoft.com/office/drawing/2014/main" id="{57E70C58-3356-2BE7-2E33-BCADA0B2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1D1E7B8-7810-DAD8-9B1C-8E686429D3CB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3" name="Picture 2" descr="Universidad de Cantabria Inicio">
            <a:extLst>
              <a:ext uri="{FF2B5EF4-FFF2-40B4-BE49-F238E27FC236}">
                <a16:creationId xmlns:a16="http://schemas.microsoft.com/office/drawing/2014/main" id="{4C7F6D31-04A2-061D-6D64-CC4E01F6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Marcador de pie de página 18">
            <a:extLst>
              <a:ext uri="{FF2B5EF4-FFF2-40B4-BE49-F238E27FC236}">
                <a16:creationId xmlns:a16="http://schemas.microsoft.com/office/drawing/2014/main" id="{D96227C4-29B6-D73C-5B94-B439E1410D4E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5" name="Marcador de número de diapositiva 19">
            <a:extLst>
              <a:ext uri="{FF2B5EF4-FFF2-40B4-BE49-F238E27FC236}">
                <a16:creationId xmlns:a16="http://schemas.microsoft.com/office/drawing/2014/main" id="{93BAA0F4-3F0A-2F76-E107-EDBBB360AB89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3</a:t>
            </a:fld>
            <a:r>
              <a:rPr lang="es-ES" dirty="0"/>
              <a:t>/29</a:t>
            </a:r>
          </a:p>
        </p:txBody>
      </p:sp>
      <p:sp>
        <p:nvSpPr>
          <p:cNvPr id="26" name="Marcador de fecha 20">
            <a:extLst>
              <a:ext uri="{FF2B5EF4-FFF2-40B4-BE49-F238E27FC236}">
                <a16:creationId xmlns:a16="http://schemas.microsoft.com/office/drawing/2014/main" id="{D9DBB8A7-BF63-8A83-94FF-E0A38149A623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92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9C7B-6DEA-306A-E796-6404E18B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54680"/>
            <a:ext cx="6377940" cy="1293028"/>
          </a:xfrm>
        </p:spPr>
        <p:txBody>
          <a:bodyPr/>
          <a:lstStyle/>
          <a:p>
            <a:r>
              <a:rPr lang="es-ES" dirty="0"/>
              <a:t>Puntos a destacar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123D8-67E1-3C4B-77D1-478E670E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76" y="3939470"/>
            <a:ext cx="7955280" cy="4069080"/>
          </a:xfrm>
        </p:spPr>
        <p:txBody>
          <a:bodyPr/>
          <a:lstStyle/>
          <a:p>
            <a:r>
              <a:rPr lang="es-ES" dirty="0"/>
              <a:t>Lograr los mismos objetivos</a:t>
            </a:r>
          </a:p>
          <a:p>
            <a:r>
              <a:rPr lang="es-ES" dirty="0"/>
              <a:t>Aislamiento de componentes</a:t>
            </a:r>
          </a:p>
          <a:p>
            <a:pPr lvl="1"/>
            <a:r>
              <a:rPr lang="es-ES" dirty="0"/>
              <a:t>Única maquina por núcleo</a:t>
            </a:r>
          </a:p>
          <a:p>
            <a:pPr lvl="1"/>
            <a:r>
              <a:rPr lang="es-ES" dirty="0"/>
              <a:t>Partición de la memoria</a:t>
            </a:r>
          </a:p>
          <a:p>
            <a:pPr lvl="1"/>
            <a:r>
              <a:rPr lang="es-ES" dirty="0"/>
              <a:t>Dispositivos de E/S dedicados</a:t>
            </a:r>
          </a:p>
          <a:p>
            <a:r>
              <a:rPr lang="es-ES" dirty="0"/>
              <a:t>Eliminación de la sobresuscripción 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A4987E64-F3EB-64CE-B38F-1CD87F205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279242"/>
              </p:ext>
            </p:extLst>
          </p:nvPr>
        </p:nvGraphicFramePr>
        <p:xfrm>
          <a:off x="834076" y="1058481"/>
          <a:ext cx="7475848" cy="325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EB158C-8BD2-E411-999F-25BA81ECB48E}"/>
              </a:ext>
            </a:extLst>
          </p:cNvPr>
          <p:cNvCxnSpPr/>
          <p:nvPr/>
        </p:nvCxnSpPr>
        <p:spPr>
          <a:xfrm>
            <a:off x="4219662" y="2684477"/>
            <a:ext cx="70467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pie de página 15">
            <a:extLst>
              <a:ext uri="{FF2B5EF4-FFF2-40B4-BE49-F238E27FC236}">
                <a16:creationId xmlns:a16="http://schemas.microsoft.com/office/drawing/2014/main" id="{3E293F7D-380B-4229-5F8D-5E18955A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1" name="Marcador de número de diapositiva 16">
            <a:extLst>
              <a:ext uri="{FF2B5EF4-FFF2-40B4-BE49-F238E27FC236}">
                <a16:creationId xmlns:a16="http://schemas.microsoft.com/office/drawing/2014/main" id="{49D8FEDC-D9E1-40F1-7D3C-1082B079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4</a:t>
            </a:fld>
            <a:endParaRPr lang="es-ES"/>
          </a:p>
        </p:txBody>
      </p:sp>
      <p:sp>
        <p:nvSpPr>
          <p:cNvPr id="22" name="Marcador de fecha 17">
            <a:extLst>
              <a:ext uri="{FF2B5EF4-FFF2-40B4-BE49-F238E27FC236}">
                <a16:creationId xmlns:a16="http://schemas.microsoft.com/office/drawing/2014/main" id="{3457A7E3-DBFC-041E-12E7-289EDD62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15A8751-AD68-EC4A-92EA-A8358C248EBB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4" name="Picture 2" descr="Universidad de Cantabria Inicio">
            <a:extLst>
              <a:ext uri="{FF2B5EF4-FFF2-40B4-BE49-F238E27FC236}">
                <a16:creationId xmlns:a16="http://schemas.microsoft.com/office/drawing/2014/main" id="{44A6ABFE-6951-9372-07BC-A246AC7B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Marcador de pie de página 18">
            <a:extLst>
              <a:ext uri="{FF2B5EF4-FFF2-40B4-BE49-F238E27FC236}">
                <a16:creationId xmlns:a16="http://schemas.microsoft.com/office/drawing/2014/main" id="{0D6CF0B7-E688-AC73-7924-E4DC74C64F6C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6" name="Marcador de número de diapositiva 19">
            <a:extLst>
              <a:ext uri="{FF2B5EF4-FFF2-40B4-BE49-F238E27FC236}">
                <a16:creationId xmlns:a16="http://schemas.microsoft.com/office/drawing/2014/main" id="{7F2C1407-2013-F208-A3B2-5E456BFE77D1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4</a:t>
            </a:fld>
            <a:r>
              <a:rPr lang="es-ES" dirty="0"/>
              <a:t>/29</a:t>
            </a:r>
          </a:p>
        </p:txBody>
      </p:sp>
      <p:sp>
        <p:nvSpPr>
          <p:cNvPr id="27" name="Marcador de fecha 20">
            <a:extLst>
              <a:ext uri="{FF2B5EF4-FFF2-40B4-BE49-F238E27FC236}">
                <a16:creationId xmlns:a16="http://schemas.microsoft.com/office/drawing/2014/main" id="{45941EB3-5F04-A7CD-668E-AB43F19F4BBA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4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91858-A9D2-A6C6-9951-9CC87F4C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745" y="764373"/>
            <a:ext cx="6678895" cy="129302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2. Amenazas de seguridad</a:t>
            </a:r>
            <a:br>
              <a:rPr lang="es-ES" sz="4000" dirty="0"/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4856F8-F0C4-950D-CFD4-E00083CA55D9}"/>
              </a:ext>
            </a:extLst>
          </p:cNvPr>
          <p:cNvSpPr txBox="1"/>
          <p:nvPr/>
        </p:nvSpPr>
        <p:spPr>
          <a:xfrm>
            <a:off x="578840" y="1675205"/>
            <a:ext cx="79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objetivo de seguridad de la nube es que ejecutar una máquina en el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sea tan seguro o incluso más que ejecutarlo en un servidor local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5F3934-F527-7E55-BE36-7F0CEF0F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55" y="2259765"/>
            <a:ext cx="6283970" cy="4395653"/>
          </a:xfrm>
          <a:prstGeom prst="rect">
            <a:avLst/>
          </a:prstGeom>
        </p:spPr>
      </p:pic>
      <p:sp>
        <p:nvSpPr>
          <p:cNvPr id="20" name="Marcador de pie de página 15">
            <a:extLst>
              <a:ext uri="{FF2B5EF4-FFF2-40B4-BE49-F238E27FC236}">
                <a16:creationId xmlns:a16="http://schemas.microsoft.com/office/drawing/2014/main" id="{22CB9374-C152-2D67-3468-A2ECE78F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1" name="Marcador de número de diapositiva 16">
            <a:extLst>
              <a:ext uri="{FF2B5EF4-FFF2-40B4-BE49-F238E27FC236}">
                <a16:creationId xmlns:a16="http://schemas.microsoft.com/office/drawing/2014/main" id="{59B839B9-0D54-0AE7-F956-323CD430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5</a:t>
            </a:fld>
            <a:endParaRPr lang="es-ES"/>
          </a:p>
        </p:txBody>
      </p:sp>
      <p:sp>
        <p:nvSpPr>
          <p:cNvPr id="22" name="Marcador de fecha 17">
            <a:extLst>
              <a:ext uri="{FF2B5EF4-FFF2-40B4-BE49-F238E27FC236}">
                <a16:creationId xmlns:a16="http://schemas.microsoft.com/office/drawing/2014/main" id="{2002236B-6078-AB0E-19CF-47990D36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A7468D8-6FB3-9E7F-6BB9-E06969DFF6E7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4" name="Picture 2" descr="Universidad de Cantabria Inicio">
            <a:extLst>
              <a:ext uri="{FF2B5EF4-FFF2-40B4-BE49-F238E27FC236}">
                <a16:creationId xmlns:a16="http://schemas.microsoft.com/office/drawing/2014/main" id="{16BE8FE7-2257-9C43-98DB-D77CD7B2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Marcador de pie de página 18">
            <a:extLst>
              <a:ext uri="{FF2B5EF4-FFF2-40B4-BE49-F238E27FC236}">
                <a16:creationId xmlns:a16="http://schemas.microsoft.com/office/drawing/2014/main" id="{17DA692B-68A3-8562-A9DA-711273F9CE9F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6" name="Marcador de número de diapositiva 19">
            <a:extLst>
              <a:ext uri="{FF2B5EF4-FFF2-40B4-BE49-F238E27FC236}">
                <a16:creationId xmlns:a16="http://schemas.microsoft.com/office/drawing/2014/main" id="{70CAA0D6-69CE-D828-03C2-B0F6E429C92A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5</a:t>
            </a:fld>
            <a:r>
              <a:rPr lang="es-ES" dirty="0"/>
              <a:t>/29</a:t>
            </a:r>
          </a:p>
        </p:txBody>
      </p:sp>
      <p:sp>
        <p:nvSpPr>
          <p:cNvPr id="27" name="Marcador de fecha 20">
            <a:extLst>
              <a:ext uri="{FF2B5EF4-FFF2-40B4-BE49-F238E27FC236}">
                <a16:creationId xmlns:a16="http://schemas.microsoft.com/office/drawing/2014/main" id="{D0C49EB5-6427-8D8A-F2D4-70D05FBEDA34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B8799C3-B8E6-F666-743D-2D9F75F4DF1C}"/>
              </a:ext>
            </a:extLst>
          </p:cNvPr>
          <p:cNvCxnSpPr/>
          <p:nvPr/>
        </p:nvCxnSpPr>
        <p:spPr>
          <a:xfrm flipH="1">
            <a:off x="2540977" y="3042138"/>
            <a:ext cx="1134208" cy="1310054"/>
          </a:xfrm>
          <a:prstGeom prst="straightConnector1">
            <a:avLst/>
          </a:prstGeom>
          <a:ln w="28575">
            <a:solidFill>
              <a:srgbClr val="697A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9DCED-571D-ECC3-0AA8-9123BA6A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228" y="691992"/>
            <a:ext cx="6766490" cy="1293028"/>
          </a:xfrm>
        </p:spPr>
        <p:txBody>
          <a:bodyPr>
            <a:normAutofit/>
          </a:bodyPr>
          <a:lstStyle/>
          <a:p>
            <a:r>
              <a:rPr lang="es-ES" dirty="0"/>
              <a:t>Servidor genérico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50278-9998-27A3-2912-0DC57E84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4" y="2296013"/>
            <a:ext cx="5124450" cy="477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Entre máquinas virtuales:</a:t>
            </a:r>
          </a:p>
          <a:p>
            <a:r>
              <a:rPr lang="es-ES" sz="2000" dirty="0"/>
              <a:t>Inspeccionar datos</a:t>
            </a:r>
          </a:p>
          <a:p>
            <a:r>
              <a:rPr lang="es-ES" sz="2000" dirty="0"/>
              <a:t>Modificar datos</a:t>
            </a:r>
          </a:p>
          <a:p>
            <a:r>
              <a:rPr lang="es-ES" sz="2000" dirty="0"/>
              <a:t>Afectar la disponibilidad</a:t>
            </a:r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/>
              <a:t>Capa de virtualización:</a:t>
            </a:r>
          </a:p>
          <a:p>
            <a:r>
              <a:rPr lang="es-ES" sz="2000" dirty="0"/>
              <a:t>Administrar sistema físico</a:t>
            </a:r>
          </a:p>
          <a:p>
            <a:r>
              <a:rPr lang="es-ES" sz="2000" dirty="0"/>
              <a:t>Mapear direcciones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0D6952-6EB8-141E-3A5F-9E316214D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6"/>
          <a:stretch/>
        </p:blipFill>
        <p:spPr>
          <a:xfrm>
            <a:off x="3682767" y="2074179"/>
            <a:ext cx="5570290" cy="3638724"/>
          </a:xfrm>
          <a:prstGeom prst="rect">
            <a:avLst/>
          </a:prstGeom>
        </p:spPr>
      </p:pic>
      <p:sp>
        <p:nvSpPr>
          <p:cNvPr id="22" name="Marcador de pie de página 15">
            <a:extLst>
              <a:ext uri="{FF2B5EF4-FFF2-40B4-BE49-F238E27FC236}">
                <a16:creationId xmlns:a16="http://schemas.microsoft.com/office/drawing/2014/main" id="{CEB99024-29F8-C8E2-0D3F-D1ED64C6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3" name="Marcador de número de diapositiva 16">
            <a:extLst>
              <a:ext uri="{FF2B5EF4-FFF2-40B4-BE49-F238E27FC236}">
                <a16:creationId xmlns:a16="http://schemas.microsoft.com/office/drawing/2014/main" id="{26933FFF-8D42-D6EC-37ED-689543D4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6</a:t>
            </a:fld>
            <a:endParaRPr lang="es-ES"/>
          </a:p>
        </p:txBody>
      </p:sp>
      <p:sp>
        <p:nvSpPr>
          <p:cNvPr id="24" name="Marcador de fecha 17">
            <a:extLst>
              <a:ext uri="{FF2B5EF4-FFF2-40B4-BE49-F238E27FC236}">
                <a16:creationId xmlns:a16="http://schemas.microsoft.com/office/drawing/2014/main" id="{D1C0E712-544C-9757-E459-6829967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800196F-0FF7-0424-CD70-5F9C2131B75B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6" name="Picture 2" descr="Universidad de Cantabria Inicio">
            <a:extLst>
              <a:ext uri="{FF2B5EF4-FFF2-40B4-BE49-F238E27FC236}">
                <a16:creationId xmlns:a16="http://schemas.microsoft.com/office/drawing/2014/main" id="{A53D4A1C-EDBF-22EF-AA34-77E59970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pie de página 18">
            <a:extLst>
              <a:ext uri="{FF2B5EF4-FFF2-40B4-BE49-F238E27FC236}">
                <a16:creationId xmlns:a16="http://schemas.microsoft.com/office/drawing/2014/main" id="{FF130304-5608-B98C-B40C-4DC8C68732B1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8" name="Marcador de número de diapositiva 19">
            <a:extLst>
              <a:ext uri="{FF2B5EF4-FFF2-40B4-BE49-F238E27FC236}">
                <a16:creationId xmlns:a16="http://schemas.microsoft.com/office/drawing/2014/main" id="{ABF6A3A4-5EB1-26DF-68DD-6AE56466F104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6</a:t>
            </a:fld>
            <a:r>
              <a:rPr lang="es-ES" dirty="0"/>
              <a:t>/29</a:t>
            </a:r>
          </a:p>
        </p:txBody>
      </p:sp>
      <p:sp>
        <p:nvSpPr>
          <p:cNvPr id="29" name="Marcador de fecha 20">
            <a:extLst>
              <a:ext uri="{FF2B5EF4-FFF2-40B4-BE49-F238E27FC236}">
                <a16:creationId xmlns:a16="http://schemas.microsoft.com/office/drawing/2014/main" id="{EB692777-C3F9-1F92-7FE6-39363173E9A6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777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73850-E027-F125-52E7-BB1250ED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977" y="528814"/>
            <a:ext cx="6377940" cy="1293028"/>
          </a:xfrm>
        </p:spPr>
        <p:txBody>
          <a:bodyPr/>
          <a:lstStyle/>
          <a:p>
            <a:r>
              <a:rPr lang="es-ES" dirty="0"/>
              <a:t>Servidor </a:t>
            </a:r>
            <a:r>
              <a:rPr lang="es-ES" dirty="0" err="1"/>
              <a:t>nohype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88F41-6D53-9345-4C92-65F7E4B0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83" y="1657664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asume que el proveedor de la nube no es malicioso, pero no se puede decir lo mismo de los SO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3364B1-FA91-35EE-A59C-27B76918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2" y="2486839"/>
            <a:ext cx="7627391" cy="3900456"/>
          </a:xfrm>
          <a:prstGeom prst="rect">
            <a:avLst/>
          </a:prstGeom>
        </p:spPr>
      </p:pic>
      <p:sp>
        <p:nvSpPr>
          <p:cNvPr id="17" name="Marcador de pie de página 15">
            <a:extLst>
              <a:ext uri="{FF2B5EF4-FFF2-40B4-BE49-F238E27FC236}">
                <a16:creationId xmlns:a16="http://schemas.microsoft.com/office/drawing/2014/main" id="{3CD30828-3672-7ED9-6114-AC9DE610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18" name="Marcador de número de diapositiva 16">
            <a:extLst>
              <a:ext uri="{FF2B5EF4-FFF2-40B4-BE49-F238E27FC236}">
                <a16:creationId xmlns:a16="http://schemas.microsoft.com/office/drawing/2014/main" id="{BD7AD03C-188A-BB09-B2CE-9E52E4D9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7</a:t>
            </a:fld>
            <a:endParaRPr lang="es-ES"/>
          </a:p>
        </p:txBody>
      </p:sp>
      <p:sp>
        <p:nvSpPr>
          <p:cNvPr id="19" name="Marcador de fecha 17">
            <a:extLst>
              <a:ext uri="{FF2B5EF4-FFF2-40B4-BE49-F238E27FC236}">
                <a16:creationId xmlns:a16="http://schemas.microsoft.com/office/drawing/2014/main" id="{02331C57-5069-EDB1-2659-09CAEFBC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95FB689-6F1E-2382-6403-9728261B16D1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1" name="Picture 2" descr="Universidad de Cantabria Inicio">
            <a:extLst>
              <a:ext uri="{FF2B5EF4-FFF2-40B4-BE49-F238E27FC236}">
                <a16:creationId xmlns:a16="http://schemas.microsoft.com/office/drawing/2014/main" id="{289E0394-083E-FB29-C308-7B6184F1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ie de página 18">
            <a:extLst>
              <a:ext uri="{FF2B5EF4-FFF2-40B4-BE49-F238E27FC236}">
                <a16:creationId xmlns:a16="http://schemas.microsoft.com/office/drawing/2014/main" id="{53B3C290-6EDE-8F2B-3C6C-76CFF46FB4D1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3" name="Marcador de número de diapositiva 19">
            <a:extLst>
              <a:ext uri="{FF2B5EF4-FFF2-40B4-BE49-F238E27FC236}">
                <a16:creationId xmlns:a16="http://schemas.microsoft.com/office/drawing/2014/main" id="{D4DFA07D-BD52-CF99-0284-1FFC0354FC41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7</a:t>
            </a:fld>
            <a:r>
              <a:rPr lang="es-ES" dirty="0"/>
              <a:t>/29</a:t>
            </a:r>
          </a:p>
        </p:txBody>
      </p:sp>
      <p:sp>
        <p:nvSpPr>
          <p:cNvPr id="24" name="Marcador de fecha 20">
            <a:extLst>
              <a:ext uri="{FF2B5EF4-FFF2-40B4-BE49-F238E27FC236}">
                <a16:creationId xmlns:a16="http://schemas.microsoft.com/office/drawing/2014/main" id="{5D5AA0AA-9136-5D9A-F0C8-078C216CD94B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43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42321-4B3C-AB27-A9F0-BB7E41CD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525" y="764373"/>
            <a:ext cx="6511115" cy="1293028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3. Capa de virtualización</a:t>
            </a:r>
            <a:br>
              <a:rPr lang="es-ES" sz="4000" dirty="0"/>
            </a:b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892A040B-F1EB-CAD3-9980-18D2863CE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057944"/>
              </p:ext>
            </p:extLst>
          </p:nvPr>
        </p:nvGraphicFramePr>
        <p:xfrm>
          <a:off x="594360" y="2806582"/>
          <a:ext cx="7955280" cy="317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39882C8-6963-B1F1-8028-58A4FF96BDAD}"/>
              </a:ext>
            </a:extLst>
          </p:cNvPr>
          <p:cNvSpPr txBox="1"/>
          <p:nvPr/>
        </p:nvSpPr>
        <p:spPr>
          <a:xfrm>
            <a:off x="595618" y="1937857"/>
            <a:ext cx="795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Funciones de la capa de virtualización:</a:t>
            </a:r>
          </a:p>
        </p:txBody>
      </p:sp>
      <p:sp>
        <p:nvSpPr>
          <p:cNvPr id="24" name="Marcador de pie de página 15">
            <a:extLst>
              <a:ext uri="{FF2B5EF4-FFF2-40B4-BE49-F238E27FC236}">
                <a16:creationId xmlns:a16="http://schemas.microsoft.com/office/drawing/2014/main" id="{93DC97E9-839D-D35A-8859-AEE21D6B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5" name="Marcador de número de diapositiva 16">
            <a:extLst>
              <a:ext uri="{FF2B5EF4-FFF2-40B4-BE49-F238E27FC236}">
                <a16:creationId xmlns:a16="http://schemas.microsoft.com/office/drawing/2014/main" id="{378E9F7F-ED82-799D-DAC8-3956DD05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8</a:t>
            </a:fld>
            <a:endParaRPr lang="es-ES"/>
          </a:p>
        </p:txBody>
      </p:sp>
      <p:sp>
        <p:nvSpPr>
          <p:cNvPr id="26" name="Marcador de fecha 17">
            <a:extLst>
              <a:ext uri="{FF2B5EF4-FFF2-40B4-BE49-F238E27FC236}">
                <a16:creationId xmlns:a16="http://schemas.microsoft.com/office/drawing/2014/main" id="{B8BA0A5E-C2ED-A69F-6448-988C8D7D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71BFAB4-9958-AF43-BE77-82394B17FCC4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8" name="Picture 2" descr="Universidad de Cantabria Inicio">
            <a:extLst>
              <a:ext uri="{FF2B5EF4-FFF2-40B4-BE49-F238E27FC236}">
                <a16:creationId xmlns:a16="http://schemas.microsoft.com/office/drawing/2014/main" id="{D7DDE832-FF03-6337-39F5-C66B506C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Marcador de pie de página 18">
            <a:extLst>
              <a:ext uri="{FF2B5EF4-FFF2-40B4-BE49-F238E27FC236}">
                <a16:creationId xmlns:a16="http://schemas.microsoft.com/office/drawing/2014/main" id="{1CA3CDCC-0647-C615-2EA0-77B92E33FC6B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0" name="Marcador de número de diapositiva 19">
            <a:extLst>
              <a:ext uri="{FF2B5EF4-FFF2-40B4-BE49-F238E27FC236}">
                <a16:creationId xmlns:a16="http://schemas.microsoft.com/office/drawing/2014/main" id="{49F61D75-32D9-B916-542D-79F5BA1A41B0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8</a:t>
            </a:fld>
            <a:r>
              <a:rPr lang="es-ES" dirty="0"/>
              <a:t>/29</a:t>
            </a:r>
          </a:p>
        </p:txBody>
      </p:sp>
      <p:sp>
        <p:nvSpPr>
          <p:cNvPr id="31" name="Marcador de fecha 20">
            <a:extLst>
              <a:ext uri="{FF2B5EF4-FFF2-40B4-BE49-F238E27FC236}">
                <a16:creationId xmlns:a16="http://schemas.microsoft.com/office/drawing/2014/main" id="{9D8F6374-AD6A-63FC-A769-0C6E971B3212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20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FF649-A305-7EDA-5BFB-CDE767E8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Programación de máquinas virtuales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C2EFC-3DFB-28B3-19AC-5D0ECEC1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328783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Actualmente un mismo procesador puede ejecutar varias VM por lo que el hipervisor debe arbitrar el acceso a los ciclos del procesador. </a:t>
            </a:r>
          </a:p>
          <a:p>
            <a:pPr marL="0" indent="0">
              <a:buNone/>
            </a:pP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al SO y la CPU</a:t>
            </a:r>
          </a:p>
          <a:p>
            <a:pPr marL="0" indent="0">
              <a:buNone/>
            </a:pPr>
            <a:r>
              <a:rPr lang="es-E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produce una rutina del hipervisor cuando:</a:t>
            </a:r>
          </a:p>
          <a:p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termina un temporizador</a:t>
            </a:r>
          </a:p>
          <a:p>
            <a:r>
              <a:rPr lang="es-E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realiza una E/S </a:t>
            </a:r>
          </a:p>
          <a:p>
            <a:r>
              <a:rPr lang="es-E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produce un VM </a:t>
            </a:r>
            <a:r>
              <a:rPr lang="es-E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endParaRPr lang="es-ES" dirty="0"/>
          </a:p>
        </p:txBody>
      </p:sp>
      <p:sp>
        <p:nvSpPr>
          <p:cNvPr id="25" name="Marcador de pie de página 15">
            <a:extLst>
              <a:ext uri="{FF2B5EF4-FFF2-40B4-BE49-F238E27FC236}">
                <a16:creationId xmlns:a16="http://schemas.microsoft.com/office/drawing/2014/main" id="{895C908E-ADAB-FB1C-8BBA-C49F9A84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4608" y="6424123"/>
            <a:ext cx="6679276" cy="365125"/>
          </a:xfrm>
        </p:spPr>
        <p:txBody>
          <a:bodyPr/>
          <a:lstStyle/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26" name="Marcador de número de diapositiva 16">
            <a:extLst>
              <a:ext uri="{FF2B5EF4-FFF2-40B4-BE49-F238E27FC236}">
                <a16:creationId xmlns:a16="http://schemas.microsoft.com/office/drawing/2014/main" id="{53BA16CA-397E-1A65-9E87-21648A37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179" y="6472857"/>
            <a:ext cx="1977390" cy="365125"/>
          </a:xfrm>
        </p:spPr>
        <p:txBody>
          <a:bodyPr/>
          <a:lstStyle/>
          <a:p>
            <a:fld id="{300F955E-E8EB-480E-A569-38179FE5E373}" type="slidenum">
              <a:rPr lang="es-ES" smtClean="0"/>
              <a:t>9</a:t>
            </a:fld>
            <a:endParaRPr lang="es-ES"/>
          </a:p>
        </p:txBody>
      </p:sp>
      <p:sp>
        <p:nvSpPr>
          <p:cNvPr id="27" name="Marcador de fecha 17">
            <a:extLst>
              <a:ext uri="{FF2B5EF4-FFF2-40B4-BE49-F238E27FC236}">
                <a16:creationId xmlns:a16="http://schemas.microsoft.com/office/drawing/2014/main" id="{AC561A81-8AC7-F7A5-8E2B-52007B9F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</p:spPr>
        <p:txBody>
          <a:bodyPr/>
          <a:lstStyle/>
          <a:p>
            <a:fld id="{CB5844DA-D9E2-456D-876D-B0D75BD18E8C}" type="datetime6">
              <a:rPr lang="es-ES" smtClean="0"/>
              <a:t>noviembre de 2023</a:t>
            </a:fld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0832FE-2815-D036-FDAF-E6CBE9989CBD}"/>
              </a:ext>
            </a:extLst>
          </p:cNvPr>
          <p:cNvSpPr/>
          <p:nvPr/>
        </p:nvSpPr>
        <p:spPr>
          <a:xfrm>
            <a:off x="1" y="6350466"/>
            <a:ext cx="9144000" cy="507534"/>
          </a:xfrm>
          <a:prstGeom prst="rect">
            <a:avLst/>
          </a:prstGeom>
          <a:solidFill>
            <a:srgbClr val="E97F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9" name="Picture 2" descr="Universidad de Cantabria Inicio">
            <a:extLst>
              <a:ext uri="{FF2B5EF4-FFF2-40B4-BE49-F238E27FC236}">
                <a16:creationId xmlns:a16="http://schemas.microsoft.com/office/drawing/2014/main" id="{D031B638-92A8-FB3D-35D4-0A94D98C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50466"/>
            <a:ext cx="507534" cy="5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Marcador de pie de página 18">
            <a:extLst>
              <a:ext uri="{FF2B5EF4-FFF2-40B4-BE49-F238E27FC236}">
                <a16:creationId xmlns:a16="http://schemas.microsoft.com/office/drawing/2014/main" id="{B6137584-239F-B486-B3FB-A015F8D475C3}"/>
              </a:ext>
            </a:extLst>
          </p:cNvPr>
          <p:cNvSpPr txBox="1">
            <a:spLocks/>
          </p:cNvSpPr>
          <p:nvPr/>
        </p:nvSpPr>
        <p:spPr>
          <a:xfrm>
            <a:off x="494608" y="6424123"/>
            <a:ext cx="6679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Iván Sánchez Calderón         NoHype: Virtualized Cloud Infrastructure without the Virtualization</a:t>
            </a:r>
            <a:endParaRPr lang="es-ES" dirty="0"/>
          </a:p>
        </p:txBody>
      </p:sp>
      <p:sp>
        <p:nvSpPr>
          <p:cNvPr id="31" name="Marcador de número de diapositiva 19">
            <a:extLst>
              <a:ext uri="{FF2B5EF4-FFF2-40B4-BE49-F238E27FC236}">
                <a16:creationId xmlns:a16="http://schemas.microsoft.com/office/drawing/2014/main" id="{B1E7F138-7635-CE19-7F69-BFBD79FBBF42}"/>
              </a:ext>
            </a:extLst>
          </p:cNvPr>
          <p:cNvSpPr txBox="1">
            <a:spLocks/>
          </p:cNvSpPr>
          <p:nvPr/>
        </p:nvSpPr>
        <p:spPr>
          <a:xfrm>
            <a:off x="8387301" y="6421670"/>
            <a:ext cx="668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0F955E-E8EB-480E-A569-38179FE5E373}" type="slidenum">
              <a:rPr lang="es-ES" smtClean="0"/>
              <a:pPr/>
              <a:t>9</a:t>
            </a:fld>
            <a:r>
              <a:rPr lang="es-ES" dirty="0"/>
              <a:t>/29</a:t>
            </a:r>
          </a:p>
        </p:txBody>
      </p:sp>
      <p:sp>
        <p:nvSpPr>
          <p:cNvPr id="32" name="Marcador de fecha 20">
            <a:extLst>
              <a:ext uri="{FF2B5EF4-FFF2-40B4-BE49-F238E27FC236}">
                <a16:creationId xmlns:a16="http://schemas.microsoft.com/office/drawing/2014/main" id="{80F00D73-954C-4B8A-5CD3-BBA4476E053E}"/>
              </a:ext>
            </a:extLst>
          </p:cNvPr>
          <p:cNvSpPr txBox="1">
            <a:spLocks/>
          </p:cNvSpPr>
          <p:nvPr/>
        </p:nvSpPr>
        <p:spPr>
          <a:xfrm>
            <a:off x="6836179" y="6472856"/>
            <a:ext cx="21374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D87BA2-CD12-493F-A2D6-BC84C3F06AB1}" type="datetime6">
              <a:rPr lang="es-ES" smtClean="0"/>
              <a:pPr/>
              <a:t>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652311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936</TotalTime>
  <Words>2534</Words>
  <Application>Microsoft Office PowerPoint</Application>
  <PresentationFormat>Presentación en pantalla (4:3)</PresentationFormat>
  <Paragraphs>352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Century Gothic (Cuerpo)</vt:lpstr>
      <vt:lpstr>Estela de condensación</vt:lpstr>
      <vt:lpstr>NoHype Virtualized Cloud Infrastructure without the Virtualization</vt:lpstr>
      <vt:lpstr>índice</vt:lpstr>
      <vt:lpstr>1. Introducción</vt:lpstr>
      <vt:lpstr>Puntos a destacar</vt:lpstr>
      <vt:lpstr>2. Amenazas de seguridad </vt:lpstr>
      <vt:lpstr>Servidor genérico</vt:lpstr>
      <vt:lpstr>Servidor nohype</vt:lpstr>
      <vt:lpstr>3. Capa de virtualización </vt:lpstr>
      <vt:lpstr>Programación de máquinas virtuales</vt:lpstr>
      <vt:lpstr>Gestión de memoria</vt:lpstr>
      <vt:lpstr>Emular dispositivos de E/S y arbitrar el acceso a ellos</vt:lpstr>
      <vt:lpstr>Procesamiento de paquetes de red</vt:lpstr>
      <vt:lpstr>Iniciar/detener/migrar VM</vt:lpstr>
      <vt:lpstr>4. Arquitectura NoHype</vt:lpstr>
      <vt:lpstr>Única máquina virtual por núcleo </vt:lpstr>
      <vt:lpstr>Soporte hardware para particionar la memoria</vt:lpstr>
      <vt:lpstr>Dispositivos de E/S virtualizados</vt:lpstr>
      <vt:lpstr>Presentación de PowerPoint</vt:lpstr>
      <vt:lpstr>Networking en la red, no en el servidor</vt:lpstr>
      <vt:lpstr>Desacoplar la gestión de VM de la operación de VM  </vt:lpstr>
      <vt:lpstr>Iniciar una VM</vt:lpstr>
      <vt:lpstr>Detener una VM</vt:lpstr>
      <vt:lpstr>Abortar una VM</vt:lpstr>
      <vt:lpstr>Migración en vivo</vt:lpstr>
      <vt:lpstr>5. Seguridad NoHype</vt:lpstr>
      <vt:lpstr>disponibilidad</vt:lpstr>
      <vt:lpstr>Confidencialidad e  integridad de los datos y el SW</vt:lpstr>
      <vt:lpstr>Canales laterales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NoHype Virtualized Cloud Infrastructure without the Virtualization</dc:title>
  <dc:creator>Ivan Sanchez</dc:creator>
  <cp:lastModifiedBy>Ivan Sanchez</cp:lastModifiedBy>
  <cp:revision>2</cp:revision>
  <dcterms:created xsi:type="dcterms:W3CDTF">2023-11-20T21:28:48Z</dcterms:created>
  <dcterms:modified xsi:type="dcterms:W3CDTF">2023-11-21T13:33:21Z</dcterms:modified>
</cp:coreProperties>
</file>