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1c53fb7c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1c53fb7c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1c53fb7c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1c53fb7c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1c53fb7c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1c53fb7c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1c53fb7c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1c53fb7c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1c53fb7c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1c53fb7c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1c53fb7c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1c53fb7c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c53fb7c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1c53fb7c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1c53fb7c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1c53fb7c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1c53fb7c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1c53fb7c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1c53fb7c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1c53fb7c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c53fb7c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1c53fb7c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1c53fb7c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1c53fb7c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1c53fb7c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1c53fb7c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1c53fb7c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1c53fb7c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c53fb7c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c53fb7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1c53fb7c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1c53fb7c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1c53fb7c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1c53fb7c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1c53fb7c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1c53fb7c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1c53fb7c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1c53fb7c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1c53fb7c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1c53fb7c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1c53fb7c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1c53fb7c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Critique Report on Sprint 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Attendance Tracking System team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Artifact 4. Product backlog. Good things</a:t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000"/>
              <a:t>Product backlog initially lacked number of user stories. Good thing, they were added after refining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Artifact 4. Product backlog. “Can be better” things</a:t>
            </a:r>
            <a:endParaRPr/>
          </a:p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000"/>
              <a:t>Team did not provide INVEST criteria for new user stories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297125" y="1444363"/>
            <a:ext cx="5367000" cy="22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000"/>
              <a:t>Include INVEST estimation for new user stories in the backlog</a:t>
            </a:r>
            <a:endParaRPr sz="3000"/>
          </a:p>
        </p:txBody>
      </p:sp>
      <p:pic>
        <p:nvPicPr>
          <p:cNvPr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726" y="1302813"/>
            <a:ext cx="2991974" cy="25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38" y="447675"/>
            <a:ext cx="8162925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Artifact 5. Acceptance criteria. Good things</a:t>
            </a:r>
            <a:endParaRPr/>
          </a:p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000"/>
              <a:t>All criterias are well detailed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Artifact 5. </a:t>
            </a:r>
            <a:r>
              <a:rPr lang="ru"/>
              <a:t>Acceptance criteria</a:t>
            </a:r>
            <a:r>
              <a:rPr lang="ru"/>
              <a:t>. “Can be better” things</a:t>
            </a:r>
            <a:endParaRPr/>
          </a:p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000"/>
              <a:t>All acceptance criterias do not comply to the given-when-then format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idx="1" type="body"/>
          </p:nvPr>
        </p:nvSpPr>
        <p:spPr>
          <a:xfrm>
            <a:off x="297125" y="1444363"/>
            <a:ext cx="5367000" cy="22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000"/>
              <a:t>Change the format of acceptance criterias</a:t>
            </a:r>
            <a:endParaRPr sz="3000"/>
          </a:p>
        </p:txBody>
      </p:sp>
      <p:pic>
        <p:nvPicPr>
          <p:cNvPr id="142" name="Google Shape;1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726" y="1302813"/>
            <a:ext cx="2991974" cy="25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27075"/>
            <a:ext cx="8839199" cy="4289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Artifact 5. </a:t>
            </a:r>
            <a:r>
              <a:rPr lang="ru"/>
              <a:t>Definition of done</a:t>
            </a:r>
            <a:r>
              <a:rPr lang="ru"/>
              <a:t>. Good things</a:t>
            </a:r>
            <a:endParaRPr/>
          </a:p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Product owner’s approval was considered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DoD enhances team communication</a:t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Artifact 5. Definition of done. “Can be better” things</a:t>
            </a:r>
            <a:endParaRPr/>
          </a:p>
        </p:txBody>
      </p:sp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In unit testing “where needed” part is </a:t>
            </a:r>
            <a:r>
              <a:rPr lang="ru" sz="3000"/>
              <a:t>ambiguous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The same is for “configuration of changes”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“Implemented” criteria is redundant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250" y="-3325"/>
            <a:ext cx="6147500" cy="509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idx="1" type="body"/>
          </p:nvPr>
        </p:nvSpPr>
        <p:spPr>
          <a:xfrm>
            <a:off x="297125" y="662571"/>
            <a:ext cx="5367000" cy="3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Remove “where needed” and “Implemented” </a:t>
            </a:r>
            <a:r>
              <a:rPr lang="ru" sz="3000"/>
              <a:t>criterias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Instead of notifying all team members about changes in code, better to add “Code reviewed by other team members”</a:t>
            </a:r>
            <a:endParaRPr sz="3000"/>
          </a:p>
        </p:txBody>
      </p:sp>
      <p:pic>
        <p:nvPicPr>
          <p:cNvPr id="165" name="Google Shape;1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726" y="1302813"/>
            <a:ext cx="2991974" cy="25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Sprint I</a:t>
            </a:r>
            <a:endParaRPr/>
          </a:p>
        </p:txBody>
      </p:sp>
      <p:sp>
        <p:nvSpPr>
          <p:cNvPr id="171" name="Google Shape;171;p33"/>
          <p:cNvSpPr txBox="1"/>
          <p:nvPr>
            <p:ph idx="1" type="body"/>
          </p:nvPr>
        </p:nvSpPr>
        <p:spPr>
          <a:xfrm>
            <a:off x="232975" y="1304875"/>
            <a:ext cx="608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Sprint backlog was refined, and all items were implemented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PM board is consistent and visual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Reflection material was provided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Goal was reached</a:t>
            </a:r>
            <a:endParaRPr sz="2400"/>
          </a:p>
        </p:txBody>
      </p:sp>
      <p:pic>
        <p:nvPicPr>
          <p:cNvPr id="172" name="Google Shape;1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301" y="0"/>
            <a:ext cx="24667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450" y="257175"/>
            <a:ext cx="4229100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Artifact 3. Impact map. Good things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While refining redundancy from impact map was removed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All </a:t>
            </a:r>
            <a:r>
              <a:rPr lang="ru" sz="3000"/>
              <a:t>necessary</a:t>
            </a:r>
            <a:r>
              <a:rPr lang="ru" sz="3000"/>
              <a:t> actors are presented on a map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All features affect the main goals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Artifact 3. Impact map. “Can be better” things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Not clear why map is split in two different parts with different goals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Not clear how goals correspond to SMART criteria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Negative impacts are not </a:t>
            </a:r>
            <a:r>
              <a:rPr lang="ru" sz="3000"/>
              <a:t>considered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297125" y="1444363"/>
            <a:ext cx="5367000" cy="22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Write explicitly how goals conform to SMART criteria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Try to consider negative impacts as well</a:t>
            </a:r>
            <a:endParaRPr sz="3000"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726" y="1302813"/>
            <a:ext cx="2991974" cy="25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5688"/>
            <a:ext cx="8839202" cy="3192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Artifact 4. </a:t>
            </a:r>
            <a:r>
              <a:rPr lang="ru"/>
              <a:t>INVEST table</a:t>
            </a:r>
            <a:r>
              <a:rPr lang="ru"/>
              <a:t>. Good things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The scales are consistent in terms of numbers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Basically everything is clear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Artifact 4. INVEST table. “Can be better” things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000"/>
              <a:t>We liked it. You did well. No bad things, no advices :)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500" y="65850"/>
            <a:ext cx="2390487" cy="501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5987" y="65850"/>
            <a:ext cx="2329088" cy="50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