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2" r:id="rId2"/>
    <p:sldId id="258" r:id="rId3"/>
    <p:sldId id="259" r:id="rId4"/>
    <p:sldId id="279" r:id="rId5"/>
    <p:sldId id="273" r:id="rId6"/>
    <p:sldId id="277" r:id="rId7"/>
    <p:sldId id="281" r:id="rId8"/>
    <p:sldId id="276" r:id="rId9"/>
    <p:sldId id="282" r:id="rId10"/>
    <p:sldId id="283" r:id="rId11"/>
    <p:sldId id="284" r:id="rId12"/>
    <p:sldId id="285" r:id="rId13"/>
    <p:sldId id="278" r:id="rId14"/>
    <p:sldId id="286" r:id="rId15"/>
    <p:sldId id="287" r:id="rId16"/>
    <p:sldId id="280" r:id="rId17"/>
    <p:sldId id="288" r:id="rId18"/>
    <p:sldId id="262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981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496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192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192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1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324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129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2861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071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24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76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413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84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622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764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365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707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36984C-D7B1-41FD-9CA9-BF33992103EB}" type="datetimeFigureOut">
              <a:rPr lang="en-ZA" smtClean="0"/>
              <a:t>2022/11/17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FB4FA3-D8A6-4395-97CA-D10C1F79C8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2295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BB0E-F710-4EFE-964A-84992333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576"/>
            <a:ext cx="9144000" cy="2957462"/>
          </a:xfrm>
        </p:spPr>
        <p:txBody>
          <a:bodyPr>
            <a:normAutofit fontScale="90000"/>
          </a:bodyPr>
          <a:lstStyle/>
          <a:p>
            <a:pPr algn="ctr"/>
            <a:r>
              <a:rPr lang="en-ZA" sz="4000" dirty="0"/>
              <a:t> </a:t>
            </a: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r>
              <a:rPr lang="en-ZA" sz="4000" dirty="0"/>
              <a:t>          </a:t>
            </a: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br>
              <a:rPr lang="en-ZA" sz="4000" dirty="0"/>
            </a:br>
            <a:r>
              <a:rPr lang="en-Z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 Design 2</a:t>
            </a:r>
            <a:br>
              <a:rPr lang="en-Z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Z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E68E4-2A5A-4990-867A-CF6920642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835" y="3429000"/>
            <a:ext cx="8229600" cy="3044947"/>
          </a:xfrm>
        </p:spPr>
        <p:txBody>
          <a:bodyPr>
            <a:normAutofit fontScale="92500" lnSpcReduction="10000"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Kwazulu-Natal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Africa</a:t>
            </a: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5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:Electrical Cooker Controller</a:t>
            </a:r>
            <a:endParaRPr lang="en-ZA" dirty="0"/>
          </a:p>
          <a:p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Qaphelani Shezi </a:t>
            </a:r>
          </a:p>
          <a:p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number: 219015150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6C3A2201-F176-404D-AEC2-E9458A501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36" y="654271"/>
            <a:ext cx="4377128" cy="14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83"/>
    </mc:Choice>
    <mc:Fallback xmlns="">
      <p:transition spd="slow" advTm="196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4356" y="1580051"/>
            <a:ext cx="891955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the Button is pressed the Green LED turns OFF and the Red LED turns ON. And if the first option is selected the following happens: 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31273" y="2751513"/>
            <a:ext cx="5370022" cy="313389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5" t="15669" r="20127" b="34460"/>
          <a:stretch>
            <a:fillRect/>
          </a:stretch>
        </p:blipFill>
        <p:spPr bwMode="auto">
          <a:xfrm>
            <a:off x="6425739" y="2751512"/>
            <a:ext cx="5112325" cy="3133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42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4356" y="1580051"/>
            <a:ext cx="891955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the Button is pressed the Green LED turns OFF and the Red LED turns ON. And if the second option is selected the following happens: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8269" y="2635136"/>
            <a:ext cx="5552902" cy="3119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17" y="2635136"/>
            <a:ext cx="5435309" cy="31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1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4356" y="1580051"/>
            <a:ext cx="891955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the Button is pressed the Green LED turns OFF and the Red LED turns ON. And if the third option is selected the following happens: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3130" y="2644776"/>
            <a:ext cx="5652856" cy="301619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5" t="18017" r="14256" b="33098"/>
          <a:stretch>
            <a:fillRect/>
          </a:stretch>
        </p:blipFill>
        <p:spPr bwMode="auto">
          <a:xfrm>
            <a:off x="6675120" y="2644776"/>
            <a:ext cx="5079076" cy="3016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185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A9E-2AC8-419B-80B9-16B31E12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195" y="752278"/>
            <a:ext cx="8610600" cy="7624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Circuit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710F-A67A-4F7A-9D36-BB5ECFE0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1" y="1451295"/>
            <a:ext cx="10435905" cy="4135772"/>
          </a:xfrm>
        </p:spPr>
        <p:txBody>
          <a:bodyPr/>
          <a:lstStyle/>
          <a:p>
            <a:r>
              <a:rPr lang="en-US" dirty="0"/>
              <a:t>The Project was successfully  implemented in the breadboard and the picture in this slide  shows the implementation of the circuit. 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900" y="2599055"/>
            <a:ext cx="6867938" cy="27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4"/>
    </mc:Choice>
    <mc:Fallback xmlns="">
      <p:transition spd="slow" advTm="8604"/>
    </mc:Fallback>
  </mc:AlternateContent>
  <p:extLst>
    <p:ext uri="{3A86A75C-4F4B-4683-9AE1-C65F6400EC91}">
      <p14:laserTraceLst xmlns:p14="http://schemas.microsoft.com/office/powerpoint/2010/main">
        <p14:tracePtLst>
          <p14:tracePt t="288" x="4832350" y="2852738"/>
          <p14:tracePt t="297" x="4856163" y="2878138"/>
          <p14:tracePt t="305" x="4894263" y="2890838"/>
          <p14:tracePt t="312" x="4919663" y="2928938"/>
          <p14:tracePt t="319" x="4956175" y="2952750"/>
          <p14:tracePt t="328" x="4994275" y="2978150"/>
          <p14:tracePt t="335" x="5006975" y="3003550"/>
          <p14:tracePt t="344" x="5019675" y="3016250"/>
          <p14:tracePt t="353" x="5045075" y="3041650"/>
          <p14:tracePt t="359" x="5057775" y="3054350"/>
          <p14:tracePt t="365" x="5068888" y="3065463"/>
          <p14:tracePt t="380" x="5081588" y="3078163"/>
          <p14:tracePt t="442" x="5032375" y="3078163"/>
          <p14:tracePt t="449" x="4981575" y="3078163"/>
          <p14:tracePt t="458" x="4881563" y="3065463"/>
          <p14:tracePt t="466" x="4768850" y="3016250"/>
          <p14:tracePt t="474" x="4643438" y="2978150"/>
          <p14:tracePt t="480" x="4494213" y="2928938"/>
          <p14:tracePt t="488" x="4368800" y="2865438"/>
          <p14:tracePt t="495" x="4217988" y="2816225"/>
          <p14:tracePt t="504" x="4092575" y="2778125"/>
          <p14:tracePt t="510" x="3917950" y="2703513"/>
          <p14:tracePt t="518" x="3767138" y="2640013"/>
          <p14:tracePt t="528" x="3592513" y="2590800"/>
          <p14:tracePt t="534" x="3454400" y="2527300"/>
          <p14:tracePt t="544" x="3317875" y="2490788"/>
          <p14:tracePt t="548" x="3205163" y="2439988"/>
          <p14:tracePt t="555" x="3116263" y="2414588"/>
          <p14:tracePt t="564" x="3041650" y="2378075"/>
          <p14:tracePt t="571" x="2979738" y="2352675"/>
          <p14:tracePt t="578" x="2916238" y="2314575"/>
          <p14:tracePt t="588" x="2890838" y="2303463"/>
          <p14:tracePt t="594" x="2854325" y="2290763"/>
          <p14:tracePt t="602" x="2828925" y="2265363"/>
          <p14:tracePt t="846" x="2803525" y="2252663"/>
          <p14:tracePt t="853" x="2767013" y="2227263"/>
          <p14:tracePt t="860" x="2690813" y="2201863"/>
          <p14:tracePt t="870" x="2603500" y="2178050"/>
          <p14:tracePt t="876" x="2478088" y="2127250"/>
          <p14:tracePt t="883" x="2378075" y="2089150"/>
          <p14:tracePt t="892" x="2265363" y="2052638"/>
          <p14:tracePt t="899" x="2165350" y="1989138"/>
          <p14:tracePt t="911" x="2090738" y="1952625"/>
          <p14:tracePt t="914" x="2003425" y="1901825"/>
          <p14:tracePt t="922" x="1939925" y="1852613"/>
          <p14:tracePt t="929" x="1878013" y="1827213"/>
          <p14:tracePt t="937" x="1839913" y="1776413"/>
          <p14:tracePt t="945" x="1801813" y="1752600"/>
          <p14:tracePt t="954" x="1778000" y="1714500"/>
          <p14:tracePt t="959" x="1752600" y="1701800"/>
          <p14:tracePt t="967" x="1727200" y="1676400"/>
          <p14:tracePt t="976" x="1714500" y="1652588"/>
          <p14:tracePt t="985" x="1701800" y="1652588"/>
          <p14:tracePt t="991" x="1689100" y="1639888"/>
          <p14:tracePt t="997" x="1677988" y="1627188"/>
          <p14:tracePt t="1013" x="1677988" y="1614488"/>
          <p14:tracePt t="1281" x="1689100" y="1614488"/>
          <p14:tracePt t="1289" x="1714500" y="1614488"/>
          <p14:tracePt t="1296" x="1752600" y="1614488"/>
          <p14:tracePt t="1304" x="1790700" y="1614488"/>
          <p14:tracePt t="1312" x="1839913" y="1614488"/>
          <p14:tracePt t="1320" x="1903413" y="1614488"/>
          <p14:tracePt t="1326" x="2003425" y="1601788"/>
          <p14:tracePt t="1334" x="2116138" y="1601788"/>
          <p14:tracePt t="1342" x="2228850" y="1589088"/>
          <p14:tracePt t="1349" x="2339975" y="1576388"/>
          <p14:tracePt t="1358" x="2490788" y="1576388"/>
          <p14:tracePt t="1364" x="2628900" y="1576388"/>
          <p14:tracePt t="1373" x="2754313" y="1576388"/>
          <p14:tracePt t="1381" x="2916238" y="1576388"/>
          <p14:tracePt t="1387" x="3054350" y="1576388"/>
          <p14:tracePt t="1394" x="3205163" y="1589088"/>
          <p14:tracePt t="1403" x="3341688" y="1614488"/>
          <p14:tracePt t="1410" x="3479800" y="1627188"/>
          <p14:tracePt t="1418" x="3643313" y="1663700"/>
          <p14:tracePt t="1425" x="3792538" y="1663700"/>
          <p14:tracePt t="1432" x="3968750" y="1689100"/>
          <p14:tracePt t="1442" x="4081463" y="1701800"/>
          <p14:tracePt t="1450" x="4181475" y="1714500"/>
          <p14:tracePt t="1463" x="4205288" y="1714500"/>
          <p14:tracePt t="1470" x="4230688" y="1714500"/>
          <p14:tracePt t="1478" x="4256088" y="1714500"/>
          <p14:tracePt t="1708" x="4230688" y="1714500"/>
          <p14:tracePt t="1716" x="4217988" y="1714500"/>
          <p14:tracePt t="1725" x="4205288" y="1714500"/>
          <p14:tracePt t="1731" x="4192588" y="1714500"/>
          <p14:tracePt t="1739" x="4168775" y="1714500"/>
          <p14:tracePt t="1748" x="4143375" y="1714500"/>
          <p14:tracePt t="1755" x="4130675" y="1714500"/>
          <p14:tracePt t="1762" x="4105275" y="1714500"/>
          <p14:tracePt t="1771" x="4092575" y="1701800"/>
          <p14:tracePt t="1777" x="4068763" y="1689100"/>
          <p14:tracePt t="1785" x="4056063" y="1689100"/>
          <p14:tracePt t="1792" x="4043363" y="1689100"/>
          <p14:tracePt t="1800" x="4030663" y="1676400"/>
          <p14:tracePt t="1815" x="4017963" y="1663700"/>
          <p14:tracePt t="1830" x="4005263" y="1663700"/>
          <p14:tracePt t="1861" x="4005263" y="1652588"/>
          <p14:tracePt t="1883" x="4017963" y="1639888"/>
          <p14:tracePt t="1892" x="4068763" y="1627188"/>
          <p14:tracePt t="1899" x="4143375" y="1601788"/>
          <p14:tracePt t="1908" x="4281488" y="1589088"/>
          <p14:tracePt t="1914" x="4430713" y="1576388"/>
          <p14:tracePt t="1925" x="4719638" y="1539875"/>
          <p14:tracePt t="1939" x="5232400" y="1539875"/>
          <p14:tracePt t="1944" x="5570538" y="1539875"/>
          <p14:tracePt t="1954" x="5821363" y="1552575"/>
          <p14:tracePt t="1960" x="6045200" y="1601788"/>
          <p14:tracePt t="1968" x="6246813" y="1639888"/>
          <p14:tracePt t="1976" x="6421438" y="1676400"/>
          <p14:tracePt t="1983" x="6559550" y="1727200"/>
          <p14:tracePt t="1994" x="6672263" y="1765300"/>
          <p14:tracePt t="2001" x="6772275" y="1801813"/>
          <p14:tracePt t="2008" x="6872288" y="1839913"/>
          <p14:tracePt t="2014" x="6959600" y="1889125"/>
          <p14:tracePt t="2021" x="7046913" y="1927225"/>
          <p14:tracePt t="2029" x="7110413" y="1939925"/>
          <p14:tracePt t="2038" x="7159625" y="1965325"/>
          <p14:tracePt t="2051" x="7185025" y="1965325"/>
          <p14:tracePt t="2060" x="7197725" y="1965325"/>
          <p14:tracePt t="2066" x="7210425" y="1965325"/>
          <p14:tracePt t="2266" x="7223125" y="1978025"/>
          <p14:tracePt t="2281" x="7246938" y="2001838"/>
          <p14:tracePt t="2288" x="7246938" y="2014538"/>
          <p14:tracePt t="2296" x="7272338" y="2039938"/>
          <p14:tracePt t="2304" x="7297738" y="2078038"/>
          <p14:tracePt t="2312" x="7323138" y="2101850"/>
          <p14:tracePt t="2320" x="7359650" y="2165350"/>
          <p14:tracePt t="2327" x="7397750" y="2201863"/>
          <p14:tracePt t="2335" x="7435850" y="2278063"/>
          <p14:tracePt t="2342" x="7485063" y="2339975"/>
          <p14:tracePt t="2350" x="7535863" y="2427288"/>
          <p14:tracePt t="2359" x="7572375" y="2503488"/>
          <p14:tracePt t="2365" x="7623175" y="2603500"/>
          <p14:tracePt t="2373" x="7661275" y="2703513"/>
          <p14:tracePt t="2383" x="7697788" y="2765425"/>
          <p14:tracePt t="2388" x="7735888" y="2865438"/>
          <p14:tracePt t="2395" x="7773988" y="2916238"/>
          <p14:tracePt t="2404" x="7797800" y="2965450"/>
          <p14:tracePt t="2410" x="7810500" y="3016250"/>
          <p14:tracePt t="2419" x="7835900" y="3041650"/>
          <p14:tracePt t="2426" x="7848600" y="3078163"/>
          <p14:tracePt t="2435" x="7874000" y="3116263"/>
          <p14:tracePt t="2441" x="7886700" y="3128963"/>
          <p14:tracePt t="2448" x="7923213" y="3154363"/>
          <p14:tracePt t="2463" x="7935913" y="3154363"/>
          <p14:tracePt t="2471" x="7961313" y="3154363"/>
          <p14:tracePt t="2479" x="7974013" y="3154363"/>
          <p14:tracePt t="2670" x="7961313" y="3154363"/>
          <p14:tracePt t="2679" x="7935913" y="3154363"/>
          <p14:tracePt t="2687" x="7910513" y="3154363"/>
          <p14:tracePt t="2694" x="7886700" y="3154363"/>
          <p14:tracePt t="2702" x="7861300" y="3154363"/>
          <p14:tracePt t="2710" x="7848600" y="3154363"/>
          <p14:tracePt t="2716" x="7835900" y="3154363"/>
          <p14:tracePt t="2725" x="7810500" y="3154363"/>
          <p14:tracePt t="2740" x="7797800" y="3154363"/>
          <p14:tracePt t="2762" x="7785100" y="3154363"/>
          <p14:tracePt t="2785" x="7773988" y="3154363"/>
          <p14:tracePt t="2800" x="7761288" y="3154363"/>
          <p14:tracePt t="2815" x="7748588" y="3154363"/>
          <p14:tracePt t="2825" x="7735888" y="3154363"/>
          <p14:tracePt t="2840" x="7723188" y="3154363"/>
          <p14:tracePt t="2846" x="7710488" y="3154363"/>
          <p14:tracePt t="2854" x="7697788" y="3154363"/>
          <p14:tracePt t="2870" x="7685088" y="3154363"/>
          <p14:tracePt t="2892" x="7673975" y="3154363"/>
          <p14:tracePt t="2920" x="7661275" y="3154363"/>
          <p14:tracePt t="2937" x="7648575" y="3154363"/>
          <p14:tracePt t="2946" x="7635875" y="3154363"/>
          <p14:tracePt t="2953" x="7623175" y="3154363"/>
          <p14:tracePt t="2968" x="7610475" y="3154363"/>
          <p14:tracePt t="2999" x="7597775" y="3154363"/>
          <p14:tracePt t="3037" x="7585075" y="3154363"/>
          <p14:tracePt t="3068" x="7572375" y="3141663"/>
          <p14:tracePt t="3113" x="7572375" y="3128963"/>
          <p14:tracePt t="3143" x="7572375" y="3116263"/>
          <p14:tracePt t="3189" x="7572375" y="3103563"/>
          <p14:tracePt t="3213" x="7585075" y="3090863"/>
          <p14:tracePt t="3228" x="7597775" y="3090863"/>
          <p14:tracePt t="3236" x="7610475" y="3090863"/>
          <p14:tracePt t="3252" x="7635875" y="3078163"/>
          <p14:tracePt t="3259" x="7648575" y="3078163"/>
          <p14:tracePt t="3266" x="7661275" y="3078163"/>
          <p14:tracePt t="3276" x="7673975" y="3078163"/>
          <p14:tracePt t="3281" x="7685088" y="3078163"/>
          <p14:tracePt t="3290" x="7697788" y="3078163"/>
          <p14:tracePt t="3296" x="7710488" y="3078163"/>
          <p14:tracePt t="3304" x="7723188" y="3078163"/>
          <p14:tracePt t="3313" x="7748588" y="3078163"/>
          <p14:tracePt t="3322" x="7761288" y="3078163"/>
          <p14:tracePt t="3328" x="7773988" y="3078163"/>
          <p14:tracePt t="3335" x="7785100" y="3078163"/>
          <p14:tracePt t="3342" x="7810500" y="3078163"/>
          <p14:tracePt t="3350" x="7823200" y="3078163"/>
          <p14:tracePt t="3359" x="7835900" y="3078163"/>
          <p14:tracePt t="3366" x="7848600" y="3078163"/>
          <p14:tracePt t="3384" x="7874000" y="3078163"/>
          <p14:tracePt t="3396" x="7886700" y="3078163"/>
          <p14:tracePt t="3405" x="7897813" y="3078163"/>
          <p14:tracePt t="3421" x="7910513" y="3090863"/>
          <p14:tracePt t="3428" x="7923213" y="3090863"/>
          <p14:tracePt t="3475" x="7935913" y="3090863"/>
          <p14:tracePt t="3558" x="7948613" y="3090863"/>
          <p14:tracePt t="3573" x="7961313" y="3090863"/>
          <p14:tracePt t="3579" x="7974013" y="3090863"/>
          <p14:tracePt t="3587" x="7999413" y="3090863"/>
          <p14:tracePt t="3595" x="8010525" y="3090863"/>
          <p14:tracePt t="3603" x="8035925" y="3090863"/>
          <p14:tracePt t="3610" x="8048625" y="3103563"/>
          <p14:tracePt t="3617" x="8074025" y="3103563"/>
          <p14:tracePt t="3628" x="8086725" y="3103563"/>
          <p14:tracePt t="3633" x="8110538" y="3103563"/>
          <p14:tracePt t="3642" x="8123238" y="3103563"/>
          <p14:tracePt t="3648" x="8123238" y="3116263"/>
          <p14:tracePt t="3657" x="8135938" y="3116263"/>
          <p14:tracePt t="3670" x="8148638" y="3116263"/>
          <p14:tracePt t="3680" x="8161338" y="3116263"/>
          <p14:tracePt t="3687" x="8174038" y="3116263"/>
          <p14:tracePt t="3694" x="8199438" y="3116263"/>
          <p14:tracePt t="3709" x="8212138" y="3116263"/>
          <p14:tracePt t="3716" x="8223250" y="3128963"/>
          <p14:tracePt t="3732" x="8235950" y="3128963"/>
          <p14:tracePt t="3755" x="8248650" y="3128963"/>
          <p14:tracePt t="3908" x="8235950" y="3116263"/>
          <p14:tracePt t="3916" x="8212138" y="3116263"/>
          <p14:tracePt t="3925" x="8174038" y="3103563"/>
          <p14:tracePt t="3933" x="8148638" y="3090863"/>
          <p14:tracePt t="3938" x="8099425" y="3078163"/>
          <p14:tracePt t="3947" x="8010525" y="3041650"/>
          <p14:tracePt t="3955" x="7935913" y="3028950"/>
          <p14:tracePt t="3962" x="7835900" y="3003550"/>
          <p14:tracePt t="3971" x="7723188" y="2978150"/>
          <p14:tracePt t="3977" x="7610475" y="2928938"/>
          <p14:tracePt t="3985" x="7510463" y="2916238"/>
          <p14:tracePt t="3993" x="7397750" y="2890838"/>
          <p14:tracePt t="4002" x="7310438" y="2865438"/>
          <p14:tracePt t="4009" x="7210425" y="2840038"/>
          <p14:tracePt t="4015" x="7123113" y="2828925"/>
          <p14:tracePt t="4024" x="7034213" y="2803525"/>
          <p14:tracePt t="4031" x="6959600" y="2790825"/>
          <p14:tracePt t="4038" x="6884988" y="2778125"/>
          <p14:tracePt t="4046" x="6808788" y="2752725"/>
          <p14:tracePt t="4055" x="6734175" y="2752725"/>
          <p14:tracePt t="4061" x="6684963" y="2740025"/>
          <p14:tracePt t="4072" x="6646863" y="2728913"/>
          <p14:tracePt t="4077" x="6608763" y="2716213"/>
          <p14:tracePt t="4085" x="6584950" y="2703513"/>
          <p14:tracePt t="4094" x="6546850" y="2703513"/>
          <p14:tracePt t="4100" x="6534150" y="2690813"/>
          <p14:tracePt t="4110" x="6521450" y="2690813"/>
          <p14:tracePt t="4115" x="6508750" y="2678113"/>
          <p14:tracePt t="4130" x="6496050" y="2678113"/>
          <p14:tracePt t="4137" x="6483350" y="2678113"/>
          <p14:tracePt t="4146" x="6483350" y="2665413"/>
          <p14:tracePt t="4199" x="6496050" y="2652713"/>
          <p14:tracePt t="4206" x="6521450" y="2652713"/>
          <p14:tracePt t="4214" x="6559550" y="2640013"/>
          <p14:tracePt t="4221" x="6608763" y="2627313"/>
          <p14:tracePt t="4231" x="6659563" y="2627313"/>
          <p14:tracePt t="4237" x="6734175" y="2627313"/>
          <p14:tracePt t="4245" x="6808788" y="2627313"/>
          <p14:tracePt t="4255" x="6884988" y="2627313"/>
          <p14:tracePt t="4263" x="6946900" y="2627313"/>
          <p14:tracePt t="4267" x="7034213" y="2627313"/>
          <p14:tracePt t="4277" x="7085013" y="2627313"/>
          <p14:tracePt t="4283" x="7159625" y="2627313"/>
          <p14:tracePt t="4292" x="7210425" y="2627313"/>
          <p14:tracePt t="4297" x="7259638" y="2627313"/>
          <p14:tracePt t="4306" x="7335838" y="2640013"/>
          <p14:tracePt t="4315" x="7372350" y="2652713"/>
          <p14:tracePt t="4325" x="7423150" y="2665413"/>
          <p14:tracePt t="4330" x="7459663" y="2678113"/>
          <p14:tracePt t="4338" x="7485063" y="2678113"/>
          <p14:tracePt t="4344" x="7523163" y="2690813"/>
          <p14:tracePt t="4352" x="7561263" y="2703513"/>
          <p14:tracePt t="4362" x="7585075" y="2703513"/>
          <p14:tracePt t="4367" x="7610475" y="2716213"/>
          <p14:tracePt t="4381" x="7661275" y="2740025"/>
          <p14:tracePt t="4390" x="7685088" y="2740025"/>
          <p14:tracePt t="4397" x="7697788" y="2740025"/>
          <p14:tracePt t="4404" x="7723188" y="2765425"/>
          <p14:tracePt t="4412" x="7748588" y="2765425"/>
          <p14:tracePt t="4427" x="7761288" y="2765425"/>
          <p14:tracePt t="4436" x="7785100" y="2778125"/>
          <p14:tracePt t="4450" x="7785100" y="2790825"/>
          <p14:tracePt t="4458" x="7797800" y="2790825"/>
          <p14:tracePt t="4755" x="7810500" y="2790825"/>
          <p14:tracePt t="4763" x="7823200" y="2790825"/>
          <p14:tracePt t="4770" x="7835900" y="2790825"/>
          <p14:tracePt t="4787" x="7861300" y="2790825"/>
          <p14:tracePt t="4794" x="7886700" y="2790825"/>
          <p14:tracePt t="4802" x="7910513" y="2790825"/>
          <p14:tracePt t="4809" x="7935913" y="2790825"/>
          <p14:tracePt t="4816" x="7961313" y="2803525"/>
          <p14:tracePt t="4825" x="7999413" y="2816225"/>
          <p14:tracePt t="4832" x="8023225" y="2816225"/>
          <p14:tracePt t="4842" x="8061325" y="2828925"/>
          <p14:tracePt t="4848" x="8086725" y="2828925"/>
          <p14:tracePt t="4854" x="8110538" y="2840038"/>
          <p14:tracePt t="4862" x="8123238" y="2852738"/>
          <p14:tracePt t="4871" x="8161338" y="2852738"/>
          <p14:tracePt t="4880" x="8174038" y="2852738"/>
          <p14:tracePt t="4886" x="8186738" y="2865438"/>
          <p14:tracePt t="4893" x="8212138" y="2878138"/>
          <p14:tracePt t="4904" x="8223250" y="2890838"/>
          <p14:tracePt t="4909" x="8235950" y="2890838"/>
          <p14:tracePt t="4916" x="8248650" y="2903538"/>
          <p14:tracePt t="4925" x="8261350" y="2903538"/>
          <p14:tracePt t="4931" x="8274050" y="2916238"/>
          <p14:tracePt t="4938" x="8299450" y="2941638"/>
          <p14:tracePt t="4946" x="8312150" y="2941638"/>
          <p14:tracePt t="4954" x="8335963" y="2952750"/>
          <p14:tracePt t="4961" x="8348663" y="2965450"/>
          <p14:tracePt t="4972" x="8361363" y="2978150"/>
          <p14:tracePt t="4977" x="8374063" y="2978150"/>
          <p14:tracePt t="4985" x="8374063" y="2990850"/>
          <p14:tracePt t="4992" x="8386763" y="3003550"/>
          <p14:tracePt t="4999" x="8399463" y="3003550"/>
          <p14:tracePt t="5290" x="8399463" y="3016250"/>
          <p14:tracePt t="5312" x="8399463" y="3028950"/>
          <p14:tracePt t="5328" x="8399463" y="3041650"/>
          <p14:tracePt t="5336" x="8399463" y="3054350"/>
          <p14:tracePt t="5343" x="8399463" y="3065463"/>
          <p14:tracePt t="5351" x="8386763" y="3078163"/>
          <p14:tracePt t="5359" x="8386763" y="3090863"/>
          <p14:tracePt t="5366" x="8374063" y="3128963"/>
          <p14:tracePt t="5375" x="8361363" y="3141663"/>
          <p14:tracePt t="5381" x="8361363" y="3165475"/>
          <p14:tracePt t="5390" x="8348663" y="3203575"/>
          <p14:tracePt t="5396" x="8348663" y="3241675"/>
          <p14:tracePt t="5404" x="8324850" y="3278188"/>
          <p14:tracePt t="5412" x="8312150" y="3316288"/>
          <p14:tracePt t="5420" x="8312150" y="3341688"/>
          <p14:tracePt t="5428" x="8286750" y="3378200"/>
          <p14:tracePt t="5435" x="8274050" y="3416300"/>
          <p14:tracePt t="5442" x="8261350" y="3441700"/>
          <p14:tracePt t="5450" x="8261350" y="3479800"/>
          <p14:tracePt t="5458" x="8261350" y="3503613"/>
          <p14:tracePt t="5465" x="8261350" y="3541713"/>
          <p14:tracePt t="5474" x="8248650" y="3554413"/>
          <p14:tracePt t="5480" x="8248650" y="3567113"/>
          <p14:tracePt t="5489" x="8235950" y="3590925"/>
          <p14:tracePt t="5496" x="8235950" y="3603625"/>
          <p14:tracePt t="5504" x="8235950" y="3616325"/>
          <p14:tracePt t="5511" x="8235950" y="3629025"/>
          <p14:tracePt t="5520" x="8235950" y="3641725"/>
          <p14:tracePt t="5771" x="8235950" y="3654425"/>
          <p14:tracePt t="5786" x="8235950" y="3667125"/>
          <p14:tracePt t="5794" x="8235950" y="3692525"/>
          <p14:tracePt t="5801" x="8235950" y="3716338"/>
          <p14:tracePt t="5811" x="8235950" y="3767138"/>
          <p14:tracePt t="5816" x="8261350" y="3841750"/>
          <p14:tracePt t="5825" x="8274050" y="3929063"/>
          <p14:tracePt t="5832" x="8312150" y="4041775"/>
          <p14:tracePt t="5842" x="8348663" y="4154488"/>
          <p14:tracePt t="5847" x="8399463" y="4254500"/>
          <p14:tracePt t="5855" x="8435975" y="4379913"/>
          <p14:tracePt t="5863" x="8486775" y="4479925"/>
          <p14:tracePt t="5872" x="8537575" y="4579938"/>
          <p14:tracePt t="5878" x="8574088" y="4643438"/>
          <p14:tracePt t="5887" x="8599488" y="4705350"/>
          <p14:tracePt t="5893" x="8624888" y="4743450"/>
          <p14:tracePt t="5901" x="8650288" y="4792663"/>
          <p14:tracePt t="5908" x="8661400" y="4818063"/>
          <p14:tracePt t="5921" x="8674100" y="4843463"/>
          <p14:tracePt t="5926" x="8686800" y="4868863"/>
          <p14:tracePt t="5931" x="8686800" y="4879975"/>
          <p14:tracePt t="5940" x="8699500" y="4905375"/>
          <p14:tracePt t="5955" x="8712200" y="4930775"/>
          <p14:tracePt t="5970" x="8712200" y="4956175"/>
          <p14:tracePt t="6046" x="8699500" y="4968875"/>
          <p14:tracePt t="6054" x="8661400" y="4981575"/>
          <p14:tracePt t="6066" x="8624888" y="5005388"/>
          <p14:tracePt t="6071" x="8586788" y="5018088"/>
          <p14:tracePt t="6076" x="8537575" y="5030788"/>
          <p14:tracePt t="6086" x="8499475" y="5043488"/>
          <p14:tracePt t="6094" x="8424863" y="5056188"/>
          <p14:tracePt t="6101" x="8374063" y="5068888"/>
          <p14:tracePt t="6111" x="8299450" y="5081588"/>
          <p14:tracePt t="6116" x="8235950" y="5081588"/>
          <p14:tracePt t="6127" x="8161338" y="5081588"/>
          <p14:tracePt t="6133" x="8099425" y="5081588"/>
          <p14:tracePt t="6137" x="8023225" y="5081588"/>
          <p14:tracePt t="6148" x="7961313" y="5081588"/>
          <p14:tracePt t="6154" x="7874000" y="5081588"/>
          <p14:tracePt t="6161" x="7823200" y="5081588"/>
          <p14:tracePt t="6169" x="7735888" y="5081588"/>
          <p14:tracePt t="6176" x="7673975" y="5081588"/>
          <p14:tracePt t="6185" x="7597775" y="5056188"/>
          <p14:tracePt t="6193" x="7497763" y="5030788"/>
          <p14:tracePt t="6199" x="7423150" y="4992688"/>
          <p14:tracePt t="6209" x="7310438" y="4956175"/>
          <p14:tracePt t="6214" x="7210425" y="4879975"/>
          <p14:tracePt t="6222" x="7097713" y="4830763"/>
          <p14:tracePt t="6229" x="7010400" y="4779963"/>
          <p14:tracePt t="6238" x="6921500" y="4718050"/>
          <p14:tracePt t="6245" x="6859588" y="4667250"/>
          <p14:tracePt t="6253" x="6797675" y="4618038"/>
          <p14:tracePt t="6261" x="6734175" y="4554538"/>
          <p14:tracePt t="6268" x="6696075" y="4518025"/>
          <p14:tracePt t="6277" x="6634163" y="4479925"/>
          <p14:tracePt t="6283" x="6584950" y="4430713"/>
          <p14:tracePt t="6293" x="6534150" y="4367213"/>
          <p14:tracePt t="6298" x="6483350" y="4330700"/>
          <p14:tracePt t="6307" x="6421438" y="4267200"/>
          <p14:tracePt t="6314" x="6359525" y="4205288"/>
          <p14:tracePt t="6320" x="6296025" y="4129088"/>
          <p14:tracePt t="6328" x="6246813" y="4067175"/>
          <p14:tracePt t="6337" x="6196013" y="4017963"/>
          <p14:tracePt t="6343" x="6170613" y="3979863"/>
          <p14:tracePt t="6351" x="6146800" y="3929063"/>
          <p14:tracePt t="6359" x="6121400" y="3892550"/>
          <p14:tracePt t="6368" x="6108700" y="3867150"/>
          <p14:tracePt t="6375" x="6096000" y="3841750"/>
          <p14:tracePt t="6382" x="6083300" y="3803650"/>
          <p14:tracePt t="6393" x="6070600" y="3792538"/>
          <p14:tracePt t="6397" x="6057900" y="3767138"/>
          <p14:tracePt t="6405" x="6045200" y="3741738"/>
          <p14:tracePt t="6412" x="6045200" y="3716338"/>
          <p14:tracePt t="6420" x="6034088" y="3692525"/>
          <p14:tracePt t="6427" x="6021388" y="3679825"/>
          <p14:tracePt t="6437" x="6021388" y="3654425"/>
          <p14:tracePt t="6444" x="6008688" y="3641725"/>
          <p14:tracePt t="6450" x="5995988" y="3629025"/>
          <p14:tracePt t="6459" x="5995988" y="3616325"/>
          <p14:tracePt t="6465" x="5983288" y="3603625"/>
          <p14:tracePt t="6475" x="5970588" y="3590925"/>
          <p14:tracePt t="6481" x="5957888" y="3579813"/>
          <p14:tracePt t="6489" x="5945188" y="3579813"/>
          <p14:tracePt t="6496" x="5908675" y="3567113"/>
          <p14:tracePt t="6503" x="5857875" y="3554413"/>
          <p14:tracePt t="6511" x="5808663" y="3554413"/>
          <p14:tracePt t="6520" x="5745163" y="3554413"/>
          <p14:tracePt t="6527" x="5645150" y="3554413"/>
          <p14:tracePt t="6535" x="5545138" y="3554413"/>
          <p14:tracePt t="6543" x="5445125" y="3567113"/>
          <p14:tracePt t="6550" x="5319713" y="3603625"/>
          <p14:tracePt t="6558" x="5232400" y="3629025"/>
          <p14:tracePt t="6565" x="5145088" y="3654425"/>
          <p14:tracePt t="6573" x="5057775" y="3679825"/>
          <p14:tracePt t="6580" x="4994275" y="3703638"/>
          <p14:tracePt t="6588" x="4956175" y="3729038"/>
          <p14:tracePt t="6596" x="4894263" y="3754438"/>
          <p14:tracePt t="6603" x="4868863" y="3767138"/>
          <p14:tracePt t="6610" x="4832350" y="3792538"/>
          <p14:tracePt t="6620" x="4806950" y="3792538"/>
          <p14:tracePt t="6627" x="4768850" y="3816350"/>
          <p14:tracePt t="6633" x="4732338" y="3829050"/>
          <p14:tracePt t="6641" x="4719638" y="3841750"/>
          <p14:tracePt t="6649" x="4706938" y="3841750"/>
          <p14:tracePt t="6878" x="4681538" y="3841750"/>
          <p14:tracePt t="6895" x="4668838" y="3841750"/>
          <p14:tracePt t="6901" x="4643438" y="3841750"/>
          <p14:tracePt t="6909" x="4630738" y="3841750"/>
          <p14:tracePt t="6917" x="4594225" y="3829050"/>
          <p14:tracePt t="6926" x="4556125" y="3816350"/>
          <p14:tracePt t="6931" x="4468813" y="3779838"/>
          <p14:tracePt t="6940" x="4330700" y="3741738"/>
          <p14:tracePt t="6947" x="4168775" y="3679825"/>
          <p14:tracePt t="6954" x="3956050" y="3616325"/>
          <p14:tracePt t="6964" x="3717925" y="3567113"/>
          <p14:tracePt t="6971" x="3379788" y="3467100"/>
          <p14:tracePt t="6978" x="3141663" y="3416300"/>
          <p14:tracePt t="6985" x="2841625" y="3328988"/>
          <p14:tracePt t="6993" x="2667000" y="3267075"/>
          <p14:tracePt t="7000" x="2478088" y="3190875"/>
          <p14:tracePt t="7009" x="2339975" y="3128963"/>
          <p14:tracePt t="7015" x="2203450" y="3065463"/>
          <p14:tracePt t="7024" x="2090738" y="3016250"/>
          <p14:tracePt t="7030" x="1990725" y="2941638"/>
          <p14:tracePt t="7039" x="1914525" y="2890838"/>
          <p14:tracePt t="7046" x="1839913" y="2840038"/>
          <p14:tracePt t="7054" x="1752600" y="2765425"/>
          <p14:tracePt t="7061" x="1677988" y="2716213"/>
          <p14:tracePt t="7072" x="1627188" y="2678113"/>
          <p14:tracePt t="7077" x="1552575" y="2627313"/>
          <p14:tracePt t="7085" x="1489075" y="2590800"/>
          <p14:tracePt t="7092" x="1427163" y="2565400"/>
          <p14:tracePt t="7123" x="1414463" y="2552700"/>
          <p14:tracePt t="7336" x="1389063" y="2527300"/>
          <p14:tracePt t="7344" x="1352550" y="2452688"/>
          <p14:tracePt t="7353" x="1289050" y="2378075"/>
          <p14:tracePt t="7360" x="1189038" y="2239963"/>
          <p14:tracePt t="7367" x="1001713" y="1989138"/>
          <p14:tracePt t="7375" x="763588" y="1739900"/>
          <p14:tracePt t="7382" x="525463" y="1476375"/>
          <p14:tracePt t="7391" x="225425" y="1150938"/>
          <p14:tracePt t="7397" x="0" y="95091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Testing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Initially when the button is not pressed, The system light up the Green light and continuously displays the menu in the SSD.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1" t="20953" r="26179" b="6939"/>
          <a:stretch>
            <a:fillRect/>
          </a:stretch>
        </p:blipFill>
        <p:spPr bwMode="auto">
          <a:xfrm rot="16200000">
            <a:off x="1651351" y="2441484"/>
            <a:ext cx="1825222" cy="33003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3" t="24656" r="28552" b="9341"/>
          <a:stretch>
            <a:fillRect/>
          </a:stretch>
        </p:blipFill>
        <p:spPr bwMode="auto">
          <a:xfrm rot="16200000">
            <a:off x="5215472" y="2409002"/>
            <a:ext cx="1750407" cy="34401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22878" r="28009" b="6741"/>
          <a:stretch>
            <a:fillRect/>
          </a:stretch>
        </p:blipFill>
        <p:spPr bwMode="auto">
          <a:xfrm rot="16200000">
            <a:off x="8864338" y="2444553"/>
            <a:ext cx="1750407" cy="3369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078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4356" y="1580051"/>
            <a:ext cx="891955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the Button is pressed the Green LED turns OFF and the Red LED turns ON. And if the first , second and third option is selected the following happens: 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8" t="23641" r="32689" b="27891"/>
          <a:stretch>
            <a:fillRect/>
          </a:stretch>
        </p:blipFill>
        <p:spPr bwMode="auto">
          <a:xfrm rot="16200000">
            <a:off x="1998791" y="2156733"/>
            <a:ext cx="1562130" cy="34512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1" t="44060" r="19700" b="26068"/>
          <a:stretch>
            <a:fillRect/>
          </a:stretch>
        </p:blipFill>
        <p:spPr bwMode="auto">
          <a:xfrm>
            <a:off x="4937760" y="3101309"/>
            <a:ext cx="3399906" cy="1562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7" t="14802" r="38775" b="18699"/>
          <a:stretch>
            <a:fillRect/>
          </a:stretch>
        </p:blipFill>
        <p:spPr bwMode="auto">
          <a:xfrm rot="16200000">
            <a:off x="9489194" y="2224101"/>
            <a:ext cx="1562130" cy="33165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52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6F08-55C7-4269-9061-808E60FA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Performance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47B4-4FE6-409F-930C-8CFC3BA1EE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program builds successfully and fast.</a:t>
            </a:r>
          </a:p>
          <a:p>
            <a:r>
              <a:rPr lang="en-US" dirty="0"/>
              <a:t>The code designed for the Electrical cooker controller was efficient.</a:t>
            </a:r>
          </a:p>
          <a:p>
            <a:r>
              <a:rPr lang="en-US" dirty="0"/>
              <a:t>The total lines of code is 388 lines</a:t>
            </a:r>
            <a:endParaRPr lang="en-ZA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0676" y="1732449"/>
            <a:ext cx="5731510" cy="66484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82109" y="2642408"/>
            <a:ext cx="4350115" cy="17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9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Z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and Lesson Learnt 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effectLst/>
              </a:rPr>
              <a:t>The time to complete this project was approximately 5 to 8 hours, spread over two weeks</a:t>
            </a:r>
          </a:p>
          <a:p>
            <a:r>
              <a:rPr lang="en-ZA" dirty="0">
                <a:effectLst/>
              </a:rPr>
              <a:t>Debugging code and troubleshooting the breadboard connection consumed most of the time taken.</a:t>
            </a:r>
          </a:p>
          <a:p>
            <a:r>
              <a:rPr lang="en-US" dirty="0"/>
              <a:t>The project provide </a:t>
            </a:r>
            <a:r>
              <a:rPr lang="en-ZA" dirty="0">
                <a:effectLst/>
              </a:rPr>
              <a:t>insight and knowledge into how hardware-related tasks might be approached and the necessity of locating the appropriate components for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5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28A2-23B7-490A-8460-56EDEB0C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1861" y="982057"/>
            <a:ext cx="9384092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C926E3-51F6-49E7-9928-30FC3357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60" y="1860331"/>
            <a:ext cx="9846440" cy="2610069"/>
          </a:xfrm>
        </p:spPr>
        <p:txBody>
          <a:bodyPr/>
          <a:lstStyle/>
          <a:p>
            <a:r>
              <a:rPr lang="en-ZA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</a:t>
            </a:r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 of this project was designing the Electrical cooker controller using  PIC16F690 microcontroller.</a:t>
            </a:r>
          </a:p>
          <a:p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was successfully met and all the specifications of the project were met.</a:t>
            </a:r>
          </a:p>
          <a:p>
            <a:r>
              <a:rPr lang="en-ZA" dirty="0"/>
              <a:t>In future, the project can be extended  by implementing the Cooker and changing the SSD to an LCD to allow the visualisation of the cooking Temperature and cooking option name.</a:t>
            </a:r>
          </a:p>
        </p:txBody>
      </p:sp>
    </p:spTree>
    <p:extLst>
      <p:ext uri="{BB962C8B-B14F-4D97-AF65-F5344CB8AC3E}">
        <p14:creationId xmlns:p14="http://schemas.microsoft.com/office/powerpoint/2010/main" val="16527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90"/>
    </mc:Choice>
    <mc:Fallback xmlns="">
      <p:transition spd="slow" advTm="45590"/>
    </mc:Fallback>
  </mc:AlternateContent>
  <p:extLst>
    <p:ext uri="{3A86A75C-4F4B-4683-9AE1-C65F6400EC91}">
      <p14:laserTraceLst xmlns:p14="http://schemas.microsoft.com/office/powerpoint/2010/main">
        <p14:tracePtLst>
          <p14:tracePt t="1789" x="3317875" y="3779838"/>
          <p14:tracePt t="1799" x="3305175" y="3767138"/>
          <p14:tracePt t="1804" x="3279775" y="3741738"/>
          <p14:tracePt t="1812" x="3267075" y="3716338"/>
          <p14:tracePt t="1819" x="3216275" y="3679825"/>
          <p14:tracePt t="1829" x="3179763" y="3629025"/>
          <p14:tracePt t="1834" x="3128963" y="3567113"/>
          <p14:tracePt t="1842" x="3054350" y="3467100"/>
          <p14:tracePt t="1850" x="2979738" y="3367088"/>
          <p14:tracePt t="1857" x="2916238" y="3267075"/>
          <p14:tracePt t="1865" x="2816225" y="3141663"/>
          <p14:tracePt t="1874" x="2754313" y="3028950"/>
          <p14:tracePt t="1880" x="2678113" y="2928938"/>
          <p14:tracePt t="1888" x="2616200" y="2816225"/>
          <p14:tracePt t="1896" x="2565400" y="2740025"/>
          <p14:tracePt t="1903" x="2503488" y="2627313"/>
          <p14:tracePt t="1912" x="2465388" y="2540000"/>
          <p14:tracePt t="1918" x="2416175" y="2465388"/>
          <p14:tracePt t="1926" x="2365375" y="2339975"/>
          <p14:tracePt t="1934" x="2316163" y="2239963"/>
          <p14:tracePt t="1941" x="2278063" y="2152650"/>
          <p14:tracePt t="1949" x="2228850" y="2014538"/>
          <p14:tracePt t="1956" x="2165350" y="1901825"/>
          <p14:tracePt t="1964" x="2116138" y="1789113"/>
          <p14:tracePt t="1972" x="2065338" y="1689100"/>
          <p14:tracePt t="1979" x="2014538" y="1614488"/>
          <p14:tracePt t="1987" x="1978025" y="1539875"/>
          <p14:tracePt t="1995" x="1939925" y="1489075"/>
          <p14:tracePt t="2002" x="1914525" y="1450975"/>
          <p14:tracePt t="2010" x="1890713" y="1427163"/>
          <p14:tracePt t="2017" x="1878013" y="1401763"/>
          <p14:tracePt t="2026" x="1865313" y="1389063"/>
          <p14:tracePt t="2032" x="1852613" y="1376363"/>
          <p14:tracePt t="2041" x="1839913" y="1350963"/>
          <p14:tracePt t="2048" x="1827213" y="1350963"/>
          <p14:tracePt t="2057" x="1814513" y="1339850"/>
          <p14:tracePt t="2063" x="1801813" y="1339850"/>
          <p14:tracePt t="2071" x="1778000" y="1314450"/>
          <p14:tracePt t="2079" x="1765300" y="1301750"/>
          <p14:tracePt t="2086" x="1739900" y="1289050"/>
          <p14:tracePt t="2095" x="1714500" y="1263650"/>
          <p14:tracePt t="2101" x="1677988" y="1263650"/>
          <p14:tracePt t="2109" x="1665288" y="1238250"/>
          <p14:tracePt t="2117" x="1652588" y="1238250"/>
          <p14:tracePt t="2125" x="1627188" y="1238250"/>
          <p14:tracePt t="2132" x="1627188" y="1227138"/>
          <p14:tracePt t="2141" x="1614488" y="1227138"/>
          <p14:tracePt t="2155" x="1589088" y="1214438"/>
          <p14:tracePt t="2170" x="1577975" y="1201738"/>
          <p14:tracePt t="2179" x="1552575" y="1201738"/>
          <p14:tracePt t="2185" x="1527175" y="1201738"/>
          <p14:tracePt t="2194" x="1501775" y="1201738"/>
          <p14:tracePt t="2201" x="1476375" y="1201738"/>
          <p14:tracePt t="2209" x="1465263" y="1201738"/>
          <p14:tracePt t="2216" x="1439863" y="1201738"/>
          <p14:tracePt t="2224" x="1427163" y="1189038"/>
          <p14:tracePt t="2231" x="1414463" y="1189038"/>
          <p14:tracePt t="2254" x="1401763" y="1189038"/>
          <p14:tracePt t="2285" x="1389063" y="1189038"/>
          <p14:tracePt t="2308" x="1376363" y="1189038"/>
          <p14:tracePt t="2315" x="1376363" y="1201738"/>
          <p14:tracePt t="2324" x="1363663" y="1227138"/>
          <p14:tracePt t="2330" x="1352550" y="1238250"/>
          <p14:tracePt t="2338" x="1352550" y="1263650"/>
          <p14:tracePt t="2346" x="1352550" y="1276350"/>
          <p14:tracePt t="2353" x="1339850" y="1301750"/>
          <p14:tracePt t="2362" x="1339850" y="1314450"/>
          <p14:tracePt t="2368" x="1339850" y="1327150"/>
          <p14:tracePt t="2377" x="1339850" y="1339850"/>
          <p14:tracePt t="2384" x="1339850" y="1350963"/>
          <p14:tracePt t="2399" x="1339850" y="1363663"/>
          <p14:tracePt t="2407" x="1339850" y="1376363"/>
          <p14:tracePt t="2414" x="1339850" y="1389063"/>
          <p14:tracePt t="2430" x="1352550" y="1401763"/>
          <p14:tracePt t="2437" x="1363663" y="1401763"/>
          <p14:tracePt t="2445" x="1389063" y="1414463"/>
          <p14:tracePt t="2452" x="1401763" y="1427163"/>
          <p14:tracePt t="2462" x="1414463" y="1427163"/>
          <p14:tracePt t="2468" x="1439863" y="1427163"/>
          <p14:tracePt t="2476" x="1476375" y="1439863"/>
          <p14:tracePt t="2483" x="1501775" y="1439863"/>
          <p14:tracePt t="2490" x="1527175" y="1439863"/>
          <p14:tracePt t="2500" x="1565275" y="1439863"/>
          <p14:tracePt t="2508" x="1614488" y="1450975"/>
          <p14:tracePt t="2514" x="1665288" y="1450975"/>
          <p14:tracePt t="2522" x="1765300" y="1450975"/>
          <p14:tracePt t="2529" x="1839913" y="1463675"/>
          <p14:tracePt t="2537" x="1927225" y="1463675"/>
          <p14:tracePt t="2545" x="1990725" y="1463675"/>
          <p14:tracePt t="2552" x="2039938" y="1476375"/>
          <p14:tracePt t="2561" x="2078038" y="1476375"/>
          <p14:tracePt t="2568" x="2116138" y="1489075"/>
          <p14:tracePt t="2576" x="2139950" y="1489075"/>
          <p14:tracePt t="2583" x="2178050" y="1489075"/>
          <p14:tracePt t="2591" x="2203450" y="1489075"/>
          <p14:tracePt t="2598" x="2228850" y="1489075"/>
          <p14:tracePt t="2606" x="2265363" y="1489075"/>
          <p14:tracePt t="2614" x="2303463" y="1489075"/>
          <p14:tracePt t="2621" x="2352675" y="1489075"/>
          <p14:tracePt t="2629" x="2390775" y="1489075"/>
          <p14:tracePt t="2636" x="2428875" y="1489075"/>
          <p14:tracePt t="2645" x="2478088" y="1489075"/>
          <p14:tracePt t="2651" x="2516188" y="1489075"/>
          <p14:tracePt t="2659" x="2541588" y="1489075"/>
          <p14:tracePt t="2666" x="2565400" y="1489075"/>
          <p14:tracePt t="2674" x="2590800" y="1489075"/>
          <p14:tracePt t="2682" x="2616200" y="1489075"/>
          <p14:tracePt t="2691" x="2641600" y="1489075"/>
          <p14:tracePt t="2697" x="2667000" y="1489075"/>
          <p14:tracePt t="2705" x="2690813" y="1489075"/>
          <p14:tracePt t="2713" x="2716213" y="1489075"/>
          <p14:tracePt t="2720" x="2741613" y="1489075"/>
          <p14:tracePt t="2729" x="2790825" y="1501775"/>
          <p14:tracePt t="2735" x="2816225" y="1501775"/>
          <p14:tracePt t="2745" x="2854325" y="1501775"/>
          <p14:tracePt t="2751" x="2890838" y="1501775"/>
          <p14:tracePt t="2759" x="2928938" y="1514475"/>
          <p14:tracePt t="2766" x="2941638" y="1527175"/>
          <p14:tracePt t="2774" x="2967038" y="1527175"/>
          <p14:tracePt t="2781" x="2979738" y="1527175"/>
          <p14:tracePt t="2791" x="3003550" y="1527175"/>
          <p14:tracePt t="2797" x="3016250" y="1539875"/>
          <p14:tracePt t="2804" x="3041650" y="1539875"/>
          <p14:tracePt t="2813" x="3067050" y="1539875"/>
          <p14:tracePt t="2819" x="3092450" y="1552575"/>
          <p14:tracePt t="2829" x="3103563" y="1552575"/>
          <p14:tracePt t="2835" x="3128963" y="1552575"/>
          <p14:tracePt t="2843" x="3154363" y="1552575"/>
          <p14:tracePt t="2850" x="3167063" y="1552575"/>
          <p14:tracePt t="2858" x="3179763" y="1552575"/>
          <p14:tracePt t="2867" x="3192463" y="1552575"/>
          <p14:tracePt t="2875" x="3205163" y="1552575"/>
          <p14:tracePt t="2881" x="3216275" y="1552575"/>
          <p14:tracePt t="2889" x="3228975" y="1552575"/>
          <p14:tracePt t="2896" x="3241675" y="1552575"/>
          <p14:tracePt t="2903" x="3254375" y="1552575"/>
          <p14:tracePt t="2912" x="3279775" y="1552575"/>
          <p14:tracePt t="2919" x="3305175" y="1552575"/>
          <p14:tracePt t="2927" x="3317875" y="1563688"/>
          <p14:tracePt t="2934" x="3328988" y="1563688"/>
          <p14:tracePt t="2943" x="3354388" y="1563688"/>
          <p14:tracePt t="2949" x="3367088" y="1576388"/>
          <p14:tracePt t="2957" x="3379788" y="1576388"/>
          <p14:tracePt t="2965" x="3405188" y="1576388"/>
          <p14:tracePt t="2974" x="3417888" y="1589088"/>
          <p14:tracePt t="2980" x="3429000" y="1589088"/>
          <p14:tracePt t="2988" x="3454400" y="1589088"/>
          <p14:tracePt t="2996" x="3492500" y="1601788"/>
          <p14:tracePt t="3003" x="3505200" y="1601788"/>
          <p14:tracePt t="3013" x="3517900" y="1614488"/>
          <p14:tracePt t="3019" x="3541713" y="1614488"/>
          <p14:tracePt t="3029" x="3567113" y="1614488"/>
          <p14:tracePt t="3034" x="3579813" y="1614488"/>
          <p14:tracePt t="3041" x="3592513" y="1627188"/>
          <p14:tracePt t="3049" x="3605213" y="1627188"/>
          <p14:tracePt t="3066" x="3630613" y="1627188"/>
          <p14:tracePt t="3073" x="3643313" y="1639888"/>
          <p14:tracePt t="3080" x="3654425" y="1652588"/>
          <p14:tracePt t="3088" x="3679825" y="1652588"/>
          <p14:tracePt t="3097" x="3692525" y="1663700"/>
          <p14:tracePt t="3109" x="3705225" y="1663700"/>
          <p14:tracePt t="3112" x="3730625" y="1663700"/>
          <p14:tracePt t="3125" x="3743325" y="1676400"/>
          <p14:tracePt t="3133" x="3756025" y="1676400"/>
          <p14:tracePt t="3141" x="3767138" y="1676400"/>
          <p14:tracePt t="3149" x="3767138" y="1689100"/>
          <p14:tracePt t="3393" x="3767138" y="1701800"/>
          <p14:tracePt t="3401" x="3756025" y="1701800"/>
          <p14:tracePt t="3408" x="3756025" y="1714500"/>
          <p14:tracePt t="3416" x="3743325" y="1727200"/>
          <p14:tracePt t="3424" x="3730625" y="1739900"/>
          <p14:tracePt t="3431" x="3705225" y="1765300"/>
          <p14:tracePt t="3439" x="3692525" y="1776413"/>
          <p14:tracePt t="3446" x="3667125" y="1801813"/>
          <p14:tracePt t="3454" x="3643313" y="1839913"/>
          <p14:tracePt t="3462" x="3617913" y="1865313"/>
          <p14:tracePt t="3469" x="3592513" y="1889125"/>
          <p14:tracePt t="3480" x="3567113" y="1914525"/>
          <p14:tracePt t="3484" x="3530600" y="1952625"/>
          <p14:tracePt t="3493" x="3505200" y="1989138"/>
          <p14:tracePt t="3499" x="3467100" y="2014538"/>
          <p14:tracePt t="3507" x="3454400" y="2039938"/>
          <p14:tracePt t="3515" x="3429000" y="2065338"/>
          <p14:tracePt t="3524" x="3405188" y="2089150"/>
          <p14:tracePt t="3530" x="3392488" y="2101850"/>
          <p14:tracePt t="3537" x="3367088" y="2127250"/>
          <p14:tracePt t="3546" x="3354388" y="2139950"/>
          <p14:tracePt t="3553" x="3341688" y="2152650"/>
          <p14:tracePt t="3562" x="3317875" y="2165350"/>
          <p14:tracePt t="3568" x="3305175" y="2178050"/>
          <p14:tracePt t="3577" x="3279775" y="2214563"/>
          <p14:tracePt t="3583" x="3254375" y="2214563"/>
          <p14:tracePt t="3591" x="3241675" y="2239963"/>
          <p14:tracePt t="3599" x="3216275" y="2265363"/>
          <p14:tracePt t="3608" x="3205163" y="2290763"/>
          <p14:tracePt t="3614" x="3179763" y="2290763"/>
          <p14:tracePt t="3623" x="3167063" y="2314575"/>
          <p14:tracePt t="3629" x="3154363" y="2314575"/>
          <p14:tracePt t="3637" x="3141663" y="2327275"/>
          <p14:tracePt t="3645" x="3128963" y="2339975"/>
          <p14:tracePt t="3652" x="3103563" y="2352675"/>
          <p14:tracePt t="3661" x="3103563" y="2365375"/>
          <p14:tracePt t="3667" x="3079750" y="2378075"/>
          <p14:tracePt t="3676" x="3067050" y="2390775"/>
          <p14:tracePt t="3684" x="3041650" y="2403475"/>
          <p14:tracePt t="3691" x="3003550" y="2414588"/>
          <p14:tracePt t="3698" x="2979738" y="2427288"/>
          <p14:tracePt t="3707" x="2954338" y="2439988"/>
          <p14:tracePt t="3714" x="2928938" y="2452688"/>
          <p14:tracePt t="3721" x="2903538" y="2452688"/>
          <p14:tracePt t="3730" x="2867025" y="2465388"/>
          <p14:tracePt t="3736" x="2854325" y="2478088"/>
          <p14:tracePt t="3745" x="2828925" y="2478088"/>
          <p14:tracePt t="3752" x="2803525" y="2490788"/>
          <p14:tracePt t="3760" x="2778125" y="2490788"/>
          <p14:tracePt t="3767" x="2741613" y="2490788"/>
          <p14:tracePt t="3775" x="2716213" y="2503488"/>
          <p14:tracePt t="3782" x="2678113" y="2516188"/>
          <p14:tracePt t="3791" x="2654300" y="2516188"/>
          <p14:tracePt t="3797" x="2616200" y="2516188"/>
          <p14:tracePt t="3807" x="2590800" y="2516188"/>
          <p14:tracePt t="3813" x="2554288" y="2516188"/>
          <p14:tracePt t="3820" x="2528888" y="2516188"/>
          <p14:tracePt t="3828" x="2503488" y="2516188"/>
          <p14:tracePt t="3835" x="2478088" y="2516188"/>
          <p14:tracePt t="3844" x="2452688" y="2516188"/>
          <p14:tracePt t="3850" x="2441575" y="2516188"/>
          <p14:tracePt t="3860" x="2428875" y="2516188"/>
          <p14:tracePt t="3866" x="2403475" y="2516188"/>
          <p14:tracePt t="3874" x="2365375" y="2516188"/>
          <p14:tracePt t="3881" x="2339975" y="2516188"/>
          <p14:tracePt t="3890" x="2316163" y="2516188"/>
          <p14:tracePt t="3897" x="2265363" y="2516188"/>
          <p14:tracePt t="3904" x="2239963" y="2516188"/>
          <p14:tracePt t="3912" x="2228850" y="2516188"/>
          <p14:tracePt t="3919" x="2190750" y="2516188"/>
          <p14:tracePt t="3928" x="2165350" y="2516188"/>
          <p14:tracePt t="3936" x="2139950" y="2516188"/>
          <p14:tracePt t="3943" x="2127250" y="2503488"/>
          <p14:tracePt t="3950" x="2116138" y="2503488"/>
          <p14:tracePt t="3958" x="2090738" y="2503488"/>
          <p14:tracePt t="3965" x="2078038" y="2503488"/>
          <p14:tracePt t="3974" x="2052638" y="2503488"/>
          <p14:tracePt t="3981" x="2039938" y="2503488"/>
          <p14:tracePt t="3990" x="2014538" y="2503488"/>
          <p14:tracePt t="3997" x="1990725" y="2503488"/>
          <p14:tracePt t="4003" x="1965325" y="2503488"/>
          <p14:tracePt t="4012" x="1952625" y="2503488"/>
          <p14:tracePt t="4019" x="1927225" y="2503488"/>
          <p14:tracePt t="4028" x="1903413" y="2503488"/>
          <p14:tracePt t="4034" x="1890713" y="2503488"/>
          <p14:tracePt t="4044" x="1865313" y="2503488"/>
          <p14:tracePt t="4050" x="1852613" y="2503488"/>
          <p14:tracePt t="4058" x="1839913" y="2503488"/>
          <p14:tracePt t="4065" x="1827213" y="2503488"/>
          <p14:tracePt t="4074" x="1814513" y="2503488"/>
          <p14:tracePt t="4088" x="1801813" y="2503488"/>
          <p14:tracePt t="4112" x="1790700" y="2503488"/>
          <p14:tracePt t="4149" x="1778000" y="2503488"/>
          <p14:tracePt t="4325" x="1790700" y="2503488"/>
          <p14:tracePt t="4333" x="1801813" y="2503488"/>
          <p14:tracePt t="4348" x="1814513" y="2503488"/>
          <p14:tracePt t="4363" x="1827213" y="2503488"/>
          <p14:tracePt t="4379" x="1839913" y="2503488"/>
          <p14:tracePt t="4386" x="1852613" y="2503488"/>
          <p14:tracePt t="4395" x="1865313" y="2503488"/>
          <p14:tracePt t="4410" x="1878013" y="2503488"/>
          <p14:tracePt t="4425" x="1890713" y="2503488"/>
          <p14:tracePt t="4433" x="1903413" y="2516188"/>
          <p14:tracePt t="4448" x="1914525" y="2527300"/>
          <p14:tracePt t="4463" x="1927225" y="2527300"/>
          <p14:tracePt t="4479" x="1952625" y="2540000"/>
          <p14:tracePt t="4486" x="1965325" y="2540000"/>
          <p14:tracePt t="4495" x="1978025" y="2540000"/>
          <p14:tracePt t="4504" x="2003425" y="2540000"/>
          <p14:tracePt t="4509" x="2014538" y="2552700"/>
          <p14:tracePt t="4516" x="2027238" y="2565400"/>
          <p14:tracePt t="4525" x="2052638" y="2565400"/>
          <p14:tracePt t="4540" x="2065338" y="2565400"/>
          <p14:tracePt t="4555" x="2078038" y="2565400"/>
          <p14:tracePt t="4578" x="2090738" y="2565400"/>
          <p14:tracePt t="4585" x="2103438" y="2565400"/>
          <p14:tracePt t="4600" x="2116138" y="2565400"/>
          <p14:tracePt t="4609" x="2139950" y="2565400"/>
          <p14:tracePt t="4615" x="2152650" y="2565400"/>
          <p14:tracePt t="4627" x="2178050" y="2565400"/>
          <p14:tracePt t="4633" x="2190750" y="2565400"/>
          <p14:tracePt t="4639" x="2228850" y="2565400"/>
          <p14:tracePt t="4647" x="2252663" y="2565400"/>
          <p14:tracePt t="4654" x="2290763" y="2565400"/>
          <p14:tracePt t="4662" x="2328863" y="2565400"/>
          <p14:tracePt t="4669" x="2365375" y="2565400"/>
          <p14:tracePt t="4678" x="2403475" y="2565400"/>
          <p14:tracePt t="4687" x="2441575" y="2565400"/>
          <p14:tracePt t="4691" x="2478088" y="2565400"/>
          <p14:tracePt t="4699" x="2516188" y="2565400"/>
          <p14:tracePt t="4708" x="2554288" y="2565400"/>
          <p14:tracePt t="4714" x="2578100" y="2565400"/>
          <p14:tracePt t="4723" x="2616200" y="2565400"/>
          <p14:tracePt t="4730" x="2641600" y="2565400"/>
          <p14:tracePt t="4741" x="2667000" y="2565400"/>
          <p14:tracePt t="4747" x="2690813" y="2565400"/>
          <p14:tracePt t="4753" x="2703513" y="2565400"/>
          <p14:tracePt t="4762" x="2728913" y="2565400"/>
          <p14:tracePt t="4768" x="2754313" y="2565400"/>
          <p14:tracePt t="4776" x="2767013" y="2565400"/>
          <p14:tracePt t="4784" x="2778125" y="2565400"/>
          <p14:tracePt t="4799" x="2790825" y="2565400"/>
          <p14:tracePt t="4816" x="2803525" y="2565400"/>
          <p14:tracePt t="5119" x="2828925" y="2565400"/>
          <p14:tracePt t="5127" x="2854325" y="2565400"/>
          <p14:tracePt t="5135" x="2867025" y="2565400"/>
          <p14:tracePt t="5143" x="2903538" y="2565400"/>
          <p14:tracePt t="5151" x="2928938" y="2565400"/>
          <p14:tracePt t="5158" x="2954338" y="2565400"/>
          <p14:tracePt t="5165" x="3003550" y="2565400"/>
          <p14:tracePt t="5174" x="3028950" y="2565400"/>
          <p14:tracePt t="5180" x="3054350" y="2565400"/>
          <p14:tracePt t="5188" x="3092450" y="2565400"/>
          <p14:tracePt t="5195" x="3116263" y="2565400"/>
          <p14:tracePt t="5203" x="3154363" y="2565400"/>
          <p14:tracePt t="5212" x="3179763" y="2565400"/>
          <p14:tracePt t="5218" x="3192463" y="2565400"/>
          <p14:tracePt t="5227" x="3216275" y="2565400"/>
          <p14:tracePt t="5233" x="3241675" y="2565400"/>
          <p14:tracePt t="5241" x="3254375" y="2565400"/>
          <p14:tracePt t="5258" x="3279775" y="2565400"/>
          <p14:tracePt t="5287" x="3292475" y="2565400"/>
          <p14:tracePt t="5332" x="3305175" y="2565400"/>
          <p14:tracePt t="5555" x="3317875" y="2565400"/>
          <p14:tracePt t="5570" x="3328988" y="2565400"/>
          <p14:tracePt t="5588" x="3341688" y="2578100"/>
          <p14:tracePt t="5601" x="3354388" y="2578100"/>
          <p14:tracePt t="5631" x="3367088" y="2578100"/>
          <p14:tracePt t="5662" x="3379788" y="2578100"/>
          <p14:tracePt t="6143" x="3392488" y="2578100"/>
          <p14:tracePt t="6167" x="3392488" y="2590800"/>
          <p14:tracePt t="6181" x="3405188" y="2590800"/>
          <p14:tracePt t="6191" x="3417888" y="2590800"/>
          <p14:tracePt t="6198" x="3429000" y="2590800"/>
          <p14:tracePt t="6205" x="3441700" y="2590800"/>
          <p14:tracePt t="6221" x="3467100" y="2590800"/>
          <p14:tracePt t="6229" x="3492500" y="2590800"/>
          <p14:tracePt t="6244" x="3517900" y="2590800"/>
          <p14:tracePt t="6250" x="3541713" y="2590800"/>
          <p14:tracePt t="6258" x="3554413" y="2590800"/>
          <p14:tracePt t="6267" x="3579813" y="2590800"/>
          <p14:tracePt t="6276" x="3592513" y="2590800"/>
          <p14:tracePt t="6280" x="3617913" y="2603500"/>
          <p14:tracePt t="6290" x="3643313" y="2603500"/>
          <p14:tracePt t="6298" x="3667125" y="2603500"/>
          <p14:tracePt t="6308" x="3679825" y="2603500"/>
          <p14:tracePt t="6313" x="3705225" y="2603500"/>
          <p14:tracePt t="6320" x="3717925" y="2603500"/>
          <p14:tracePt t="6335" x="3743325" y="2603500"/>
          <p14:tracePt t="6352" x="3756025" y="2603500"/>
          <p14:tracePt t="6376" x="3767138" y="2603500"/>
          <p14:tracePt t="6655" x="3779838" y="2603500"/>
          <p14:tracePt t="6662" x="3792538" y="2603500"/>
          <p14:tracePt t="6679" x="3805238" y="2603500"/>
          <p14:tracePt t="6695" x="3817938" y="2603500"/>
          <p14:tracePt t="6701" x="3830638" y="2603500"/>
          <p14:tracePt t="6709" x="3843338" y="2603500"/>
          <p14:tracePt t="6716" x="3856038" y="2603500"/>
          <p14:tracePt t="6731" x="3879850" y="2603500"/>
          <p14:tracePt t="6747" x="3892550" y="2603500"/>
          <p14:tracePt t="6762" x="3905250" y="2603500"/>
          <p14:tracePt t="6793" x="3917950" y="2603500"/>
          <p14:tracePt t="6815" x="3930650" y="2603500"/>
          <p14:tracePt t="7084" x="3943350" y="2603500"/>
          <p14:tracePt t="7129" x="3956050" y="2603500"/>
          <p14:tracePt t="7144" x="3968750" y="2603500"/>
          <p14:tracePt t="7152" x="3979863" y="2603500"/>
          <p14:tracePt t="7175" x="3992563" y="2603500"/>
          <p14:tracePt t="7182" x="4005263" y="2603500"/>
          <p14:tracePt t="7197" x="4017963" y="2603500"/>
          <p14:tracePt t="7205" x="4030663" y="2603500"/>
          <p14:tracePt t="7220" x="4043363" y="2603500"/>
          <p14:tracePt t="7229" x="4056063" y="2603500"/>
          <p14:tracePt t="7235" x="4068763" y="2603500"/>
          <p14:tracePt t="7244" x="4081463" y="2603500"/>
          <p14:tracePt t="7258" x="4105275" y="2603500"/>
          <p14:tracePt t="7266" x="4117975" y="2616200"/>
          <p14:tracePt t="7281" x="4143375" y="2616200"/>
          <p14:tracePt t="7288" x="4156075" y="2616200"/>
          <p14:tracePt t="7296" x="4168775" y="2616200"/>
          <p14:tracePt t="7306" x="4181475" y="2616200"/>
          <p14:tracePt t="7313" x="4205288" y="2616200"/>
          <p14:tracePt t="7319" x="4217988" y="2616200"/>
          <p14:tracePt t="7328" x="4230688" y="2616200"/>
          <p14:tracePt t="7334" x="4243388" y="2616200"/>
          <p14:tracePt t="7343" x="4256088" y="2616200"/>
          <p14:tracePt t="7350" x="4268788" y="2616200"/>
          <p14:tracePt t="7357" x="4294188" y="2616200"/>
          <p14:tracePt t="7366" x="4318000" y="2616200"/>
          <p14:tracePt t="7374" x="4330700" y="2616200"/>
          <p14:tracePt t="7380" x="4343400" y="2616200"/>
          <p14:tracePt t="7388" x="4368800" y="2616200"/>
          <p14:tracePt t="7403" x="4381500" y="2616200"/>
          <p14:tracePt t="7412" x="4394200" y="2616200"/>
          <p14:tracePt t="7679" x="4394200" y="2627313"/>
          <p14:tracePt t="7702" x="4406900" y="2627313"/>
          <p14:tracePt t="7716" x="4418013" y="2627313"/>
          <p14:tracePt t="7732" x="4430713" y="2627313"/>
          <p14:tracePt t="7740" x="4443413" y="2627313"/>
          <p14:tracePt t="7747" x="4468813" y="2627313"/>
          <p14:tracePt t="7757" x="4481513" y="2627313"/>
          <p14:tracePt t="7764" x="4506913" y="2627313"/>
          <p14:tracePt t="7770" x="4530725" y="2627313"/>
          <p14:tracePt t="7780" x="4543425" y="2627313"/>
          <p14:tracePt t="7786" x="4568825" y="2627313"/>
          <p14:tracePt t="7795" x="4581525" y="2627313"/>
          <p14:tracePt t="7801" x="4606925" y="2627313"/>
          <p14:tracePt t="7809" x="4619625" y="2627313"/>
          <p14:tracePt t="7817" x="4630738" y="2627313"/>
          <p14:tracePt t="7824" x="4656138" y="2627313"/>
          <p14:tracePt t="7831" x="4681538" y="2627313"/>
          <p14:tracePt t="7839" x="4719638" y="2627313"/>
          <p14:tracePt t="7846" x="4743450" y="2627313"/>
          <p14:tracePt t="7854" x="4781550" y="2627313"/>
          <p14:tracePt t="7863" x="4794250" y="2627313"/>
          <p14:tracePt t="7869" x="4819650" y="2627313"/>
          <p14:tracePt t="7879" x="4843463" y="2627313"/>
          <p14:tracePt t="7886" x="4868863" y="2627313"/>
          <p14:tracePt t="7892" x="4881563" y="2627313"/>
          <p14:tracePt t="7900" x="4894263" y="2627313"/>
          <p14:tracePt t="7907" x="4906963" y="2627313"/>
          <p14:tracePt t="7915" x="4919663" y="2627313"/>
          <p14:tracePt t="7924" x="4932363" y="2627313"/>
          <p14:tracePt t="7930" x="4945063" y="2627313"/>
          <p14:tracePt t="7938" x="4956175" y="2627313"/>
          <p14:tracePt t="7946" x="4968875" y="2627313"/>
          <p14:tracePt t="7953" x="4981575" y="2627313"/>
          <p14:tracePt t="7968" x="4994275" y="2627313"/>
          <p14:tracePt t="7983" x="5006975" y="2627313"/>
          <p14:tracePt t="7999" x="5019675" y="2627313"/>
          <p14:tracePt t="8259" x="5032375" y="2627313"/>
          <p14:tracePt t="8274" x="5057775" y="2627313"/>
          <p14:tracePt t="8281" x="5068888" y="2627313"/>
          <p14:tracePt t="8290" x="5081588" y="2627313"/>
          <p14:tracePt t="8297" x="5106988" y="2627313"/>
          <p14:tracePt t="8305" x="5119688" y="2627313"/>
          <p14:tracePt t="8312" x="5132388" y="2627313"/>
          <p14:tracePt t="8320" x="5145088" y="2627313"/>
          <p14:tracePt t="8329" x="5170488" y="2627313"/>
          <p14:tracePt t="8344" x="5181600" y="2627313"/>
          <p14:tracePt t="8358" x="5207000" y="2627313"/>
          <p14:tracePt t="8381" x="5219700" y="2627313"/>
          <p14:tracePt t="8419" x="5232400" y="2627313"/>
          <p14:tracePt t="8434" x="5245100" y="2627313"/>
          <p14:tracePt t="8452" x="5257800" y="2627313"/>
          <p14:tracePt t="8457" x="5270500" y="2627313"/>
          <p14:tracePt t="8473" x="5281613" y="2627313"/>
          <p14:tracePt t="8481" x="5294313" y="2627313"/>
          <p14:tracePt t="8488" x="5307013" y="2627313"/>
          <p14:tracePt t="8496" x="5319713" y="2627313"/>
          <p14:tracePt t="8503" x="5345113" y="2627313"/>
          <p14:tracePt t="8512" x="5357813" y="2627313"/>
          <p14:tracePt t="8520" x="5383213" y="2627313"/>
          <p14:tracePt t="8527" x="5407025" y="2627313"/>
          <p14:tracePt t="8533" x="5432425" y="2627313"/>
          <p14:tracePt t="8542" x="5457825" y="2640013"/>
          <p14:tracePt t="8549" x="5483225" y="2640013"/>
          <p14:tracePt t="8557" x="5507038" y="2640013"/>
          <p14:tracePt t="8564" x="5519738" y="2640013"/>
          <p14:tracePt t="8573" x="5557838" y="2640013"/>
          <p14:tracePt t="8579" x="5595938" y="2640013"/>
          <p14:tracePt t="8587" x="5632450" y="2640013"/>
          <p14:tracePt t="8595" x="5657850" y="2640013"/>
          <p14:tracePt t="8602" x="5695950" y="2640013"/>
          <p14:tracePt t="8611" x="5732463" y="2640013"/>
          <p14:tracePt t="8618" x="5757863" y="2640013"/>
          <p14:tracePt t="8626" x="5783263" y="2640013"/>
          <p14:tracePt t="8634" x="5795963" y="2640013"/>
          <p14:tracePt t="8640" x="5808663" y="2640013"/>
          <p14:tracePt t="8648" x="5832475" y="2640013"/>
          <p14:tracePt t="8657" x="5845175" y="2640013"/>
          <p14:tracePt t="8663" x="5857875" y="2640013"/>
          <p14:tracePt t="8679" x="5870575" y="2640013"/>
          <p14:tracePt t="8969" x="5883275" y="2640013"/>
          <p14:tracePt t="9000" x="5895975" y="2640013"/>
          <p14:tracePt t="9007" x="5908675" y="2640013"/>
          <p14:tracePt t="9017" x="5908675" y="2652713"/>
          <p14:tracePt t="9024" x="5921375" y="2652713"/>
          <p14:tracePt t="9031" x="5932488" y="2652713"/>
          <p14:tracePt t="9039" x="5945188" y="2652713"/>
          <p14:tracePt t="9046" x="5970588" y="2652713"/>
          <p14:tracePt t="9053" x="5995988" y="2652713"/>
          <p14:tracePt t="9063" x="6021388" y="2652713"/>
          <p14:tracePt t="9072" x="6045200" y="2652713"/>
          <p14:tracePt t="9079" x="6070600" y="2652713"/>
          <p14:tracePt t="9084" x="6096000" y="2652713"/>
          <p14:tracePt t="9092" x="6121400" y="2652713"/>
          <p14:tracePt t="9109" x="6183313" y="2652713"/>
          <p14:tracePt t="9115" x="6208713" y="2652713"/>
          <p14:tracePt t="9122" x="6234113" y="2652713"/>
          <p14:tracePt t="9131" x="6246813" y="2652713"/>
          <p14:tracePt t="9137" x="6270625" y="2652713"/>
          <p14:tracePt t="9145" x="6296025" y="2652713"/>
          <p14:tracePt t="9152" x="6308725" y="2652713"/>
          <p14:tracePt t="9161" x="6321425" y="2652713"/>
          <p14:tracePt t="9167" x="6334125" y="2652713"/>
          <p14:tracePt t="9176" x="6359525" y="2652713"/>
          <p14:tracePt t="9183" x="6370638" y="2652713"/>
          <p14:tracePt t="9190" x="6383338" y="2652713"/>
          <p14:tracePt t="9198" x="6408738" y="2652713"/>
          <p14:tracePt t="9207" x="6421438" y="2652713"/>
          <p14:tracePt t="9221" x="6446838" y="2652713"/>
          <p14:tracePt t="9236" x="6459538" y="2652713"/>
          <p14:tracePt t="9244" x="6472238" y="2652713"/>
          <p14:tracePt t="9252" x="6483350" y="2652713"/>
          <p14:tracePt t="9261" x="6496050" y="2652713"/>
          <p14:tracePt t="9267" x="6521450" y="2652713"/>
          <p14:tracePt t="9275" x="6534150" y="2652713"/>
          <p14:tracePt t="9282" x="6546850" y="2652713"/>
          <p14:tracePt t="9292" x="6572250" y="2652713"/>
          <p14:tracePt t="9297" x="6584950" y="2652713"/>
          <p14:tracePt t="9306" x="6608763" y="2652713"/>
          <p14:tracePt t="9313" x="6621463" y="2652713"/>
          <p14:tracePt t="9322" x="6634163" y="2652713"/>
          <p14:tracePt t="9329" x="6646863" y="2652713"/>
          <p14:tracePt t="9336" x="6659563" y="2652713"/>
          <p14:tracePt t="9344" x="6672263" y="2652713"/>
          <p14:tracePt t="9351" x="6684963" y="2652713"/>
          <p14:tracePt t="9360" x="6696075" y="2652713"/>
          <p14:tracePt t="9375" x="6721475" y="2652713"/>
          <p14:tracePt t="9382" x="6734175" y="2652713"/>
          <p14:tracePt t="9391" x="6746875" y="2652713"/>
          <p14:tracePt t="9397" x="6759575" y="2652713"/>
          <p14:tracePt t="9405" x="6784975" y="2652713"/>
          <p14:tracePt t="9412" x="6797675" y="2652713"/>
          <p14:tracePt t="9420" x="6808788" y="2652713"/>
          <p14:tracePt t="9435" x="6821488" y="2652713"/>
          <p14:tracePt t="9704" x="6834188" y="2652713"/>
          <p14:tracePt t="9727" x="6846888" y="2652713"/>
          <p14:tracePt t="9734" x="6859588" y="2652713"/>
          <p14:tracePt t="9741" x="6884988" y="2665413"/>
          <p14:tracePt t="9748" x="6897688" y="2665413"/>
          <p14:tracePt t="9759" x="6921500" y="2665413"/>
          <p14:tracePt t="9765" x="6946900" y="2665413"/>
          <p14:tracePt t="9772" x="6972300" y="2665413"/>
          <p14:tracePt t="9780" x="7021513" y="2665413"/>
          <p14:tracePt t="9787" x="7059613" y="2665413"/>
          <p14:tracePt t="9795" x="7085013" y="2665413"/>
          <p14:tracePt t="9802" x="7123113" y="2665413"/>
          <p14:tracePt t="9811" x="7159625" y="2665413"/>
          <p14:tracePt t="9817" x="7197725" y="2665413"/>
          <p14:tracePt t="9825" x="7223125" y="2665413"/>
          <p14:tracePt t="9832" x="7259638" y="2665413"/>
          <p14:tracePt t="9840" x="7285038" y="2665413"/>
          <p14:tracePt t="9847" x="7323138" y="2665413"/>
          <p14:tracePt t="9856" x="7348538" y="2678113"/>
          <p14:tracePt t="9863" x="7372350" y="2678113"/>
          <p14:tracePt t="9870" x="7397750" y="2678113"/>
          <p14:tracePt t="9878" x="7423150" y="2678113"/>
          <p14:tracePt t="9887" x="7448550" y="2678113"/>
          <p14:tracePt t="9895" x="7472363" y="2678113"/>
          <p14:tracePt t="9901" x="7497763" y="2678113"/>
          <p14:tracePt t="9909" x="7510463" y="2678113"/>
          <p14:tracePt t="9916" x="7523163" y="2678113"/>
          <p14:tracePt t="9924" x="7561263" y="2678113"/>
          <p14:tracePt t="9931" x="7585075" y="2678113"/>
          <p14:tracePt t="9940" x="7610475" y="2690813"/>
          <p14:tracePt t="9947" x="7635875" y="2690813"/>
          <p14:tracePt t="9955" x="7661275" y="2703513"/>
          <p14:tracePt t="9963" x="7685088" y="2703513"/>
          <p14:tracePt t="9969" x="7723188" y="2703513"/>
          <p14:tracePt t="9978" x="7748588" y="2703513"/>
          <p14:tracePt t="9985" x="7773988" y="2703513"/>
          <p14:tracePt t="9994" x="7797800" y="2716213"/>
          <p14:tracePt t="10000" x="7810500" y="2716213"/>
          <p14:tracePt t="10008" x="7835900" y="2728913"/>
          <p14:tracePt t="10015" x="7848600" y="2728913"/>
          <p14:tracePt t="10024" x="7861300" y="2740025"/>
          <p14:tracePt t="10030" x="7886700" y="2740025"/>
          <p14:tracePt t="10039" x="7897813" y="2740025"/>
          <p14:tracePt t="10046" x="7910513" y="2740025"/>
          <p14:tracePt t="10054" x="7935913" y="2740025"/>
          <p14:tracePt t="10063" x="7948613" y="2740025"/>
          <p14:tracePt t="10078" x="7961313" y="2740025"/>
          <p14:tracePt t="10084" x="7974013" y="2740025"/>
          <p14:tracePt t="10307" x="7986713" y="2740025"/>
          <p14:tracePt t="10323" x="7999413" y="2740025"/>
          <p14:tracePt t="10336" x="8023225" y="2740025"/>
          <p14:tracePt t="10345" x="8048625" y="2740025"/>
          <p14:tracePt t="10351" x="8086725" y="2740025"/>
          <p14:tracePt t="10362" x="8123238" y="2740025"/>
          <p14:tracePt t="10367" x="8161338" y="2740025"/>
          <p14:tracePt t="10374" x="8199438" y="2740025"/>
          <p14:tracePt t="10383" x="8235950" y="2728913"/>
          <p14:tracePt t="10393" x="8274050" y="2728913"/>
          <p14:tracePt t="10398" x="8299450" y="2716213"/>
          <p14:tracePt t="10406" x="8335963" y="2716213"/>
          <p14:tracePt t="10413" x="8361363" y="2716213"/>
          <p14:tracePt t="10421" x="8374063" y="2716213"/>
          <p14:tracePt t="10431" x="8399463" y="2716213"/>
          <p14:tracePt t="10436" x="8424863" y="2716213"/>
          <p14:tracePt t="10446" x="8435975" y="2716213"/>
          <p14:tracePt t="10451" x="8448675" y="2703513"/>
          <p14:tracePt t="10461" x="8486775" y="2703513"/>
          <p14:tracePt t="10466" x="8499475" y="2703513"/>
          <p14:tracePt t="10474" x="8537575" y="2690813"/>
          <p14:tracePt t="10482" x="8548688" y="2690813"/>
          <p14:tracePt t="10490" x="8574088" y="2690813"/>
          <p14:tracePt t="10497" x="8599488" y="2690813"/>
          <p14:tracePt t="10507" x="8612188" y="2690813"/>
          <p14:tracePt t="10513" x="8624888" y="2690813"/>
          <p14:tracePt t="10520" x="8650288" y="2690813"/>
          <p14:tracePt t="10535" x="8661400" y="2690813"/>
          <p14:tracePt t="10550" x="8674100" y="2690813"/>
          <p14:tracePt t="10581" x="8686800" y="2690813"/>
          <p14:tracePt t="10604" x="8699500" y="2690813"/>
          <p14:tracePt t="10612" x="8712200" y="2690813"/>
          <p14:tracePt t="10619" x="8724900" y="2690813"/>
          <p14:tracePt t="10628" x="8737600" y="2690813"/>
          <p14:tracePt t="10634" x="8750300" y="2690813"/>
          <p14:tracePt t="10644" x="8763000" y="2690813"/>
          <p14:tracePt t="10649" x="8786813" y="2690813"/>
          <p14:tracePt t="10657" x="8799513" y="2690813"/>
          <p14:tracePt t="10665" x="8812213" y="2690813"/>
          <p14:tracePt t="10680" x="8837613" y="2678113"/>
          <p14:tracePt t="10695" x="8850313" y="2678113"/>
          <p14:tracePt t="10711" x="8874125" y="2678113"/>
          <p14:tracePt t="10718" x="8886825" y="2678113"/>
          <p14:tracePt t="10734" x="8912225" y="2678113"/>
          <p14:tracePt t="10749" x="8924925" y="2678113"/>
          <p14:tracePt t="10759" x="8937625" y="2678113"/>
          <p14:tracePt t="10766" x="8950325" y="2678113"/>
          <p14:tracePt t="10780" x="8963025" y="2678113"/>
          <p14:tracePt t="10811" x="8975725" y="2678113"/>
          <p14:tracePt t="10856" x="8986838" y="2678113"/>
          <p14:tracePt t="11109" x="8999538" y="2678113"/>
          <p14:tracePt t="11116" x="9012238" y="2678113"/>
          <p14:tracePt t="11124" x="9024938" y="2678113"/>
          <p14:tracePt t="11132" x="9037638" y="2678113"/>
          <p14:tracePt t="11141" x="9075738" y="2678113"/>
          <p14:tracePt t="11147" x="9099550" y="2678113"/>
          <p14:tracePt t="11155" x="9137650" y="2678113"/>
          <p14:tracePt t="11162" x="9175750" y="2678113"/>
          <p14:tracePt t="11169" x="9199563" y="2678113"/>
          <p14:tracePt t="11178" x="9250363" y="2678113"/>
          <p14:tracePt t="11184" x="9275763" y="2678113"/>
          <p14:tracePt t="11194" x="9312275" y="2678113"/>
          <p14:tracePt t="11199" x="9350375" y="2678113"/>
          <p14:tracePt t="11208" x="9375775" y="2678113"/>
          <p14:tracePt t="11215" x="9388475" y="2678113"/>
          <p14:tracePt t="11223" x="9413875" y="2678113"/>
          <p14:tracePt t="11231" x="9437688" y="2678113"/>
          <p14:tracePt t="11238" x="9450388" y="2678113"/>
          <p14:tracePt t="11245" x="9463088" y="2678113"/>
          <p14:tracePt t="11262" x="9488488" y="2678113"/>
          <p14:tracePt t="11284" x="9501188" y="2678113"/>
          <p14:tracePt t="11314" x="9513888" y="2678113"/>
          <p14:tracePt t="11345" x="9525000" y="2678113"/>
          <p14:tracePt t="11391" x="9537700" y="2678113"/>
          <p14:tracePt t="11408" x="9550400" y="2678113"/>
          <p14:tracePt t="11636" x="9563100" y="2678113"/>
          <p14:tracePt t="11674" x="9588500" y="2678113"/>
          <p14:tracePt t="11689" x="9601200" y="2678113"/>
          <p14:tracePt t="11704" x="9613900" y="2678113"/>
          <p14:tracePt t="11714" x="9626600" y="2678113"/>
          <p14:tracePt t="11720" x="9637713" y="2678113"/>
          <p14:tracePt t="11729" x="9650413" y="2678113"/>
          <p14:tracePt t="11744" x="9663113" y="2678113"/>
          <p14:tracePt t="11750" x="9675813" y="2678113"/>
          <p14:tracePt t="11789" x="9688513" y="2678113"/>
          <p14:tracePt t="12002" x="9688513" y="2690813"/>
          <p14:tracePt t="12026" x="9675813" y="2703513"/>
          <p14:tracePt t="12033" x="9663113" y="2703513"/>
          <p14:tracePt t="12040" x="9650413" y="2703513"/>
          <p14:tracePt t="12048" x="9601200" y="2703513"/>
          <p14:tracePt t="12057" x="9525000" y="2716213"/>
          <p14:tracePt t="12063" x="9363075" y="2740025"/>
          <p14:tracePt t="12072" x="9163050" y="2740025"/>
          <p14:tracePt t="12079" x="8812213" y="2752725"/>
          <p14:tracePt t="12086" x="8299450" y="2752725"/>
          <p14:tracePt t="12095" x="7785100" y="2752725"/>
          <p14:tracePt t="12101" x="7246938" y="2752725"/>
          <p14:tracePt t="12111" x="6572250" y="2752725"/>
          <p14:tracePt t="12117" x="6034088" y="2752725"/>
          <p14:tracePt t="12125" x="5483225" y="2752725"/>
          <p14:tracePt t="12132" x="4906963" y="2752725"/>
          <p14:tracePt t="12142" x="4468813" y="2752725"/>
          <p14:tracePt t="12147" x="4092575" y="2752725"/>
          <p14:tracePt t="12155" x="3679825" y="2740025"/>
          <p14:tracePt t="12164" x="3405188" y="2740025"/>
          <p14:tracePt t="12170" x="3154363" y="2728913"/>
          <p14:tracePt t="12179" x="2992438" y="2728913"/>
          <p14:tracePt t="12185" x="2841625" y="2716213"/>
          <p14:tracePt t="12195" x="2716213" y="2703513"/>
          <p14:tracePt t="12201" x="2641600" y="2703513"/>
          <p14:tracePt t="12208" x="2565400" y="2703513"/>
          <p14:tracePt t="12217" x="2528888" y="2690813"/>
          <p14:tracePt t="12224" x="2490788" y="2678113"/>
          <p14:tracePt t="12231" x="2478088" y="2678113"/>
          <p14:tracePt t="12438" x="2452688" y="2678113"/>
          <p14:tracePt t="12445" x="2428875" y="2690813"/>
          <p14:tracePt t="12452" x="2403475" y="2703513"/>
          <p14:tracePt t="12462" x="2352675" y="2728913"/>
          <p14:tracePt t="12469" x="2252663" y="2765425"/>
          <p14:tracePt t="12477" x="2165350" y="2803525"/>
          <p14:tracePt t="12483" x="2065338" y="2840038"/>
          <p14:tracePt t="12491" x="1978025" y="2865438"/>
          <p14:tracePt t="12499" x="1890713" y="2890838"/>
          <p14:tracePt t="12507" x="1814513" y="2916238"/>
          <p14:tracePt t="12513" x="1727200" y="2928938"/>
          <p14:tracePt t="12522" x="1665288" y="2941638"/>
          <p14:tracePt t="12531" x="1601788" y="2952750"/>
          <p14:tracePt t="12537" x="1552575" y="2965450"/>
          <p14:tracePt t="12545" x="1527175" y="2965450"/>
          <p14:tracePt t="12552" x="1501775" y="2965450"/>
          <p14:tracePt t="12561" x="1476375" y="2965450"/>
          <p14:tracePt t="12567" x="1465263" y="2978150"/>
          <p14:tracePt t="12575" x="1452563" y="2978150"/>
          <p14:tracePt t="12590" x="1439863" y="2978150"/>
          <p14:tracePt t="12628" x="1427163" y="2978150"/>
          <p14:tracePt t="12674" x="1414463" y="2978150"/>
          <p14:tracePt t="12873" x="1427163" y="2978150"/>
          <p14:tracePt t="12888" x="1452563" y="2978150"/>
          <p14:tracePt t="12904" x="1465263" y="2978150"/>
          <p14:tracePt t="12912" x="1489075" y="2978150"/>
          <p14:tracePt t="12919" x="1514475" y="2978150"/>
          <p14:tracePt t="12929" x="1527175" y="2978150"/>
          <p14:tracePt t="12934" x="1552575" y="2978150"/>
          <p14:tracePt t="12941" x="1577975" y="2978150"/>
          <p14:tracePt t="12949" x="1614488" y="2978150"/>
          <p14:tracePt t="12957" x="1665288" y="2978150"/>
          <p14:tracePt t="12964" x="1701800" y="2978150"/>
          <p14:tracePt t="12974" x="1739900" y="2978150"/>
          <p14:tracePt t="12981" x="1778000" y="2978150"/>
          <p14:tracePt t="12988" x="1801813" y="2978150"/>
          <p14:tracePt t="12995" x="1839913" y="2978150"/>
          <p14:tracePt t="13003" x="1865313" y="2978150"/>
          <p14:tracePt t="13013" x="1890713" y="2978150"/>
          <p14:tracePt t="13018" x="1903413" y="2978150"/>
          <p14:tracePt t="13027" x="1914525" y="2978150"/>
          <p14:tracePt t="13033" x="1952625" y="2978150"/>
          <p14:tracePt t="13041" x="1978025" y="2978150"/>
          <p14:tracePt t="13049" x="1990725" y="2978150"/>
          <p14:tracePt t="13058" x="2027238" y="2990850"/>
          <p14:tracePt t="13064" x="2039938" y="2990850"/>
          <p14:tracePt t="13071" x="2078038" y="2990850"/>
          <p14:tracePt t="13079" x="2090738" y="2990850"/>
          <p14:tracePt t="13087" x="2116138" y="2990850"/>
          <p14:tracePt t="13095" x="2139950" y="2990850"/>
          <p14:tracePt t="13105" x="2165350" y="3003550"/>
          <p14:tracePt t="13125" x="2252663" y="3016250"/>
          <p14:tracePt t="13133" x="2278063" y="3016250"/>
          <p14:tracePt t="13140" x="2303463" y="3016250"/>
          <p14:tracePt t="13147" x="2316163" y="3016250"/>
          <p14:tracePt t="13156" x="2339975" y="3016250"/>
          <p14:tracePt t="13163" x="2365375" y="3028950"/>
          <p14:tracePt t="13179" x="2390775" y="3028950"/>
          <p14:tracePt t="13195" x="2403475" y="3028950"/>
          <p14:tracePt t="13209" x="2416175" y="3028950"/>
          <p14:tracePt t="13224" x="2441575" y="3028950"/>
          <p14:tracePt t="13234" x="2452688" y="3041650"/>
          <p14:tracePt t="13241" x="2465388" y="3041650"/>
          <p14:tracePt t="13247" x="2490788" y="3041650"/>
          <p14:tracePt t="13255" x="2503488" y="3041650"/>
          <p14:tracePt t="13491" x="2516188" y="3041650"/>
          <p14:tracePt t="13499" x="2528888" y="3041650"/>
          <p14:tracePt t="13507" x="2541588" y="3041650"/>
          <p14:tracePt t="13515" x="2554288" y="3041650"/>
          <p14:tracePt t="13524" x="2578100" y="3041650"/>
          <p14:tracePt t="13530" x="2616200" y="3041650"/>
          <p14:tracePt t="13538" x="2641600" y="3028950"/>
          <p14:tracePt t="13548" x="2716213" y="3028950"/>
          <p14:tracePt t="13557" x="2778125" y="3016250"/>
          <p14:tracePt t="13562" x="2841625" y="3003550"/>
          <p14:tracePt t="13569" x="2916238" y="3003550"/>
          <p14:tracePt t="13578" x="2992438" y="2990850"/>
          <p14:tracePt t="13584" x="3028950" y="2990850"/>
          <p14:tracePt t="13591" x="3067050" y="2990850"/>
          <p14:tracePt t="13601" x="3092450" y="2978150"/>
          <p14:tracePt t="13608" x="3116263" y="2978150"/>
          <p14:tracePt t="13615" x="3141663" y="2978150"/>
          <p14:tracePt t="13622" x="3167063" y="2978150"/>
          <p14:tracePt t="13631" x="3192463" y="2978150"/>
          <p14:tracePt t="13637" x="3216275" y="2978150"/>
          <p14:tracePt t="13646" x="3241675" y="2978150"/>
          <p14:tracePt t="13652" x="3267075" y="2978150"/>
          <p14:tracePt t="13662" x="3279775" y="2978150"/>
          <p14:tracePt t="13669" x="3305175" y="2978150"/>
          <p14:tracePt t="13675" x="3328988" y="2978150"/>
          <p14:tracePt t="13683" x="3341688" y="2978150"/>
          <p14:tracePt t="13690" x="3354388" y="2965450"/>
          <p14:tracePt t="13698" x="3367088" y="2965450"/>
          <p14:tracePt t="13708" x="3379788" y="2965450"/>
          <p14:tracePt t="13745" x="3392488" y="2965450"/>
          <p14:tracePt t="14027" x="3405188" y="2965450"/>
          <p14:tracePt t="14035" x="3429000" y="2965450"/>
          <p14:tracePt t="14042" x="3441700" y="2965450"/>
          <p14:tracePt t="14050" x="3454400" y="2965450"/>
          <p14:tracePt t="14057" x="3479800" y="2965450"/>
          <p14:tracePt t="14064" x="3517900" y="2965450"/>
          <p14:tracePt t="14074" x="3541713" y="2965450"/>
          <p14:tracePt t="14080" x="3579813" y="2978150"/>
          <p14:tracePt t="14088" x="3605213" y="2978150"/>
          <p14:tracePt t="14095" x="3630613" y="2978150"/>
          <p14:tracePt t="14103" x="3654425" y="2978150"/>
          <p14:tracePt t="14123" x="3705225" y="2978150"/>
          <p14:tracePt t="14129" x="3730625" y="2978150"/>
          <p14:tracePt t="14134" x="3743325" y="2978150"/>
          <p14:tracePt t="14141" x="3767138" y="2978150"/>
          <p14:tracePt t="14148" x="3779838" y="2978150"/>
          <p14:tracePt t="14158" x="3817938" y="2978150"/>
          <p14:tracePt t="14164" x="3843338" y="2978150"/>
          <p14:tracePt t="14172" x="3856038" y="2978150"/>
          <p14:tracePt t="14179" x="3879850" y="2978150"/>
          <p14:tracePt t="14186" x="3892550" y="2978150"/>
          <p14:tracePt t="14195" x="3917950" y="2978150"/>
          <p14:tracePt t="14202" x="3930650" y="2978150"/>
          <p14:tracePt t="14211" x="3943350" y="2978150"/>
          <p14:tracePt t="14217" x="3956050" y="2978150"/>
          <p14:tracePt t="14226" x="3979863" y="2978150"/>
          <p14:tracePt t="14234" x="3992563" y="2978150"/>
          <p14:tracePt t="14240" x="4017963" y="2978150"/>
          <p14:tracePt t="14247" x="4030663" y="2978150"/>
          <p14:tracePt t="14257" x="4068763" y="2978150"/>
          <p14:tracePt t="14263" x="4092575" y="2978150"/>
          <p14:tracePt t="14271" x="4130675" y="2978150"/>
          <p14:tracePt t="14278" x="4143375" y="2978150"/>
          <p14:tracePt t="14286" x="4156075" y="2978150"/>
          <p14:tracePt t="14296" x="4181475" y="2978150"/>
          <p14:tracePt t="14301" x="4192588" y="2978150"/>
          <p14:tracePt t="14310" x="4205288" y="2978150"/>
          <p14:tracePt t="14316" x="4217988" y="2978150"/>
          <p14:tracePt t="14324" x="4243388" y="2978150"/>
          <p14:tracePt t="14331" x="4256088" y="2978150"/>
          <p14:tracePt t="14341" x="4268788" y="2978150"/>
          <p14:tracePt t="14347" x="4294188" y="2978150"/>
          <p14:tracePt t="14355" x="4305300" y="2978150"/>
          <p14:tracePt t="14370" x="4330700" y="2978150"/>
          <p14:tracePt t="14385" x="4343400" y="2978150"/>
          <p14:tracePt t="14660" x="4356100" y="2978150"/>
          <p14:tracePt t="14683" x="4368800" y="2978150"/>
          <p14:tracePt t="14692" x="4381500" y="2978150"/>
          <p14:tracePt t="14698" x="4394200" y="2978150"/>
          <p14:tracePt t="14714" x="4418013" y="2978150"/>
          <p14:tracePt t="14722" x="4430713" y="2978150"/>
          <p14:tracePt t="14737" x="4456113" y="2978150"/>
          <p14:tracePt t="14746" x="4468813" y="2978150"/>
          <p14:tracePt t="14752" x="4481513" y="2965450"/>
          <p14:tracePt t="14767" x="4494213" y="2965450"/>
          <p14:tracePt t="14775" x="4506913" y="2965450"/>
          <p14:tracePt t="14782" x="4518025" y="2965450"/>
          <p14:tracePt t="14791" x="4530725" y="2965450"/>
          <p14:tracePt t="14798" x="4530725" y="2952750"/>
          <p14:tracePt t="14806" x="4543425" y="2952750"/>
          <p14:tracePt t="14828" x="4556125" y="2952750"/>
          <p14:tracePt t="14845" x="4568825" y="2952750"/>
          <p14:tracePt t="14889" x="4581525" y="2952750"/>
          <p14:tracePt t="15097" x="4594225" y="2952750"/>
          <p14:tracePt t="15120" x="4606925" y="2941638"/>
          <p14:tracePt t="15129" x="4619625" y="2941638"/>
          <p14:tracePt t="15137" x="4643438" y="2941638"/>
          <p14:tracePt t="15142" x="4656138" y="2941638"/>
          <p14:tracePt t="15151" x="4668838" y="2941638"/>
          <p14:tracePt t="15157" x="4694238" y="2928938"/>
          <p14:tracePt t="15169" x="4706938" y="2928938"/>
          <p14:tracePt t="15176" x="4719638" y="2928938"/>
          <p14:tracePt t="15183" x="4732338" y="2928938"/>
          <p14:tracePt t="15188" x="4756150" y="2928938"/>
          <p14:tracePt t="15198" x="4768850" y="2916238"/>
          <p14:tracePt t="15205" x="4781550" y="2916238"/>
          <p14:tracePt t="15212" x="4806950" y="2916238"/>
          <p14:tracePt t="15219" x="4832350" y="2916238"/>
          <p14:tracePt t="15230" x="4868863" y="2916238"/>
          <p14:tracePt t="15238" x="4906963" y="2903538"/>
          <p14:tracePt t="15241" x="4956175" y="2903538"/>
          <p14:tracePt t="15248" x="4994275" y="2903538"/>
          <p14:tracePt t="15257" x="5032375" y="2903538"/>
          <p14:tracePt t="15264" x="5068888" y="2903538"/>
          <p14:tracePt t="15272" x="5094288" y="2903538"/>
          <p14:tracePt t="15279" x="5106988" y="2903538"/>
          <p14:tracePt t="15287" x="5145088" y="2903538"/>
          <p14:tracePt t="15298" x="5170488" y="2903538"/>
          <p14:tracePt t="15302" x="5181600" y="2903538"/>
          <p14:tracePt t="15311" x="5194300" y="2903538"/>
          <p14:tracePt t="15317" x="5207000" y="2903538"/>
          <p14:tracePt t="15325" x="5232400" y="2903538"/>
          <p14:tracePt t="15570" x="5257800" y="2903538"/>
          <p14:tracePt t="15577" x="5270500" y="2903538"/>
          <p14:tracePt t="15584" x="5294313" y="2903538"/>
          <p14:tracePt t="15594" x="5319713" y="2903538"/>
          <p14:tracePt t="15601" x="5357813" y="2903538"/>
          <p14:tracePt t="15609" x="5394325" y="2903538"/>
          <p14:tracePt t="15616" x="5445125" y="2903538"/>
          <p14:tracePt t="15624" x="5495925" y="2903538"/>
          <p14:tracePt t="15631" x="5545138" y="2903538"/>
          <p14:tracePt t="15639" x="5619750" y="2903538"/>
          <p14:tracePt t="15646" x="5695950" y="2903538"/>
          <p14:tracePt t="15654" x="5770563" y="2916238"/>
          <p14:tracePt t="15662" x="5821363" y="2916238"/>
          <p14:tracePt t="15671" x="5895975" y="2916238"/>
          <p14:tracePt t="15679" x="5921375" y="2928938"/>
          <p14:tracePt t="15684" x="5945188" y="2928938"/>
          <p14:tracePt t="15694" x="5983288" y="2941638"/>
          <p14:tracePt t="15699" x="5995988" y="2941638"/>
          <p14:tracePt t="15707" x="6021388" y="2941638"/>
          <p14:tracePt t="15714" x="6034088" y="2941638"/>
          <p14:tracePt t="15724" x="6045200" y="2941638"/>
          <p14:tracePt t="15730" x="6070600" y="2941638"/>
          <p14:tracePt t="15738" x="6096000" y="2941638"/>
          <p14:tracePt t="15746" x="6108700" y="2952750"/>
          <p14:tracePt t="15753" x="6134100" y="2952750"/>
          <p14:tracePt t="15762" x="6146800" y="2952750"/>
          <p14:tracePt t="15768" x="6170613" y="2965450"/>
          <p14:tracePt t="15777" x="6183313" y="2965450"/>
          <p14:tracePt t="15783" x="6196013" y="2965450"/>
          <p14:tracePt t="15791" x="6208713" y="2978150"/>
          <p14:tracePt t="15799" x="6221413" y="2978150"/>
          <p14:tracePt t="15813" x="6234113" y="2978150"/>
          <p14:tracePt t="15829" x="6246813" y="2978150"/>
          <p14:tracePt t="15836" x="6259513" y="2978150"/>
          <p14:tracePt t="15860" x="6270625" y="2978150"/>
          <p14:tracePt t="15867" x="6283325" y="2978150"/>
          <p14:tracePt t="15877" x="6296025" y="2978150"/>
          <p14:tracePt t="15882" x="6308725" y="2978150"/>
          <p14:tracePt t="15890" x="6321425" y="2978150"/>
          <p14:tracePt t="15898" x="6334125" y="2978150"/>
          <p14:tracePt t="15906" x="6346825" y="2978150"/>
          <p14:tracePt t="15913" x="6359525" y="2978150"/>
          <p14:tracePt t="15921" x="6370638" y="2978150"/>
          <p14:tracePt t="15928" x="6383338" y="2978150"/>
          <p14:tracePt t="15935" x="6396038" y="2978150"/>
          <p14:tracePt t="15944" x="6408738" y="2978150"/>
          <p14:tracePt t="15951" x="6421438" y="2978150"/>
          <p14:tracePt t="15960" x="6434138" y="2978150"/>
          <p14:tracePt t="15966" x="6446838" y="2978150"/>
          <p14:tracePt t="15982" x="6459538" y="2978150"/>
          <p14:tracePt t="15990" x="6472238" y="2978150"/>
          <p14:tracePt t="15997" x="6483350" y="2978150"/>
          <p14:tracePt t="16012" x="6496050" y="2978150"/>
          <p14:tracePt t="16028" x="6508750" y="2978150"/>
          <p14:tracePt t="16045" x="6521450" y="2978150"/>
          <p14:tracePt t="16052" x="6534150" y="2978150"/>
          <p14:tracePt t="16066" x="6546850" y="2978150"/>
          <p14:tracePt t="16074" x="6559550" y="2978150"/>
          <p14:tracePt t="16081" x="6572250" y="2978150"/>
          <p14:tracePt t="16090" x="6584950" y="2978150"/>
          <p14:tracePt t="16105" x="6608763" y="2978150"/>
          <p14:tracePt t="16124" x="6621463" y="2978150"/>
          <p14:tracePt t="16135" x="6634163" y="2978150"/>
          <p14:tracePt t="16150" x="6646863" y="2978150"/>
          <p14:tracePt t="16157" x="6659563" y="2978150"/>
          <p14:tracePt t="16174" x="6672263" y="2978150"/>
          <p14:tracePt t="16180" x="6684963" y="2978150"/>
          <p14:tracePt t="16188" x="6684963" y="2990850"/>
          <p14:tracePt t="16195" x="6696075" y="2990850"/>
          <p14:tracePt t="16211" x="6708775" y="2990850"/>
          <p14:tracePt t="16227" x="6721475" y="2990850"/>
          <p14:tracePt t="16257" x="6734175" y="2990850"/>
          <p14:tracePt t="16273" x="6746875" y="2990850"/>
          <p14:tracePt t="16311" x="6746875" y="3003550"/>
          <p14:tracePt t="16350" x="6759575" y="3003550"/>
          <p14:tracePt t="16624" x="6759575" y="3016250"/>
          <p14:tracePt t="16654" x="6746875" y="3016250"/>
          <p14:tracePt t="16662" x="6734175" y="3016250"/>
          <p14:tracePt t="16670" x="6721475" y="3028950"/>
          <p14:tracePt t="16679" x="6708775" y="3028950"/>
          <p14:tracePt t="16685" x="6672263" y="3041650"/>
          <p14:tracePt t="16695" x="6608763" y="3054350"/>
          <p14:tracePt t="16701" x="6521450" y="3065463"/>
          <p14:tracePt t="16708" x="6370638" y="3078163"/>
          <p14:tracePt t="16715" x="6208713" y="3103563"/>
          <p14:tracePt t="16724" x="5970588" y="3154363"/>
          <p14:tracePt t="16731" x="5683250" y="3190875"/>
          <p14:tracePt t="16741" x="5383213" y="3241675"/>
          <p14:tracePt t="16746" x="5019675" y="3303588"/>
          <p14:tracePt t="16754" x="4732338" y="3341688"/>
          <p14:tracePt t="16763" x="4443413" y="3378200"/>
          <p14:tracePt t="16769" x="4156075" y="3390900"/>
          <p14:tracePt t="16779" x="3905250" y="3429000"/>
          <p14:tracePt t="16784" x="3617913" y="3441700"/>
          <p14:tracePt t="16792" x="3441700" y="3441700"/>
          <p14:tracePt t="16802" x="3279775" y="3454400"/>
          <p14:tracePt t="16808" x="3103563" y="3454400"/>
          <p14:tracePt t="16815" x="2954338" y="3454400"/>
          <p14:tracePt t="16824" x="2841625" y="3454400"/>
          <p14:tracePt t="16830" x="2703513" y="3454400"/>
          <p14:tracePt t="16838" x="2603500" y="3454400"/>
          <p14:tracePt t="16846" x="2516188" y="3454400"/>
          <p14:tracePt t="16854" x="2452688" y="3454400"/>
          <p14:tracePt t="16862" x="2390775" y="3454400"/>
          <p14:tracePt t="16869" x="2328863" y="3441700"/>
          <p14:tracePt t="16879" x="2265363" y="3441700"/>
          <p14:tracePt t="16884" x="2228850" y="3441700"/>
          <p14:tracePt t="16891" x="2178050" y="3429000"/>
          <p14:tracePt t="16907" x="2152650" y="3429000"/>
          <p14:tracePt t="16922" x="2139950" y="3429000"/>
          <p14:tracePt t="17113" x="2127250" y="3429000"/>
          <p14:tracePt t="17120" x="2116138" y="3429000"/>
          <p14:tracePt t="17130" x="2103438" y="3429000"/>
          <p14:tracePt t="17136" x="2078038" y="3429000"/>
          <p14:tracePt t="17145" x="2052638" y="3429000"/>
          <p14:tracePt t="17160" x="2027238" y="3429000"/>
          <p14:tracePt t="17166" x="2014538" y="3429000"/>
          <p14:tracePt t="17182" x="1990725" y="3429000"/>
          <p14:tracePt t="17191" x="1978025" y="3429000"/>
          <p14:tracePt t="17197" x="1965325" y="3429000"/>
          <p14:tracePt t="17204" x="1939925" y="3416300"/>
          <p14:tracePt t="17212" x="1914525" y="3403600"/>
          <p14:tracePt t="17220" x="1890713" y="3403600"/>
          <p14:tracePt t="17229" x="1878013" y="3403600"/>
          <p14:tracePt t="17236" x="1852613" y="3390900"/>
          <p14:tracePt t="17244" x="1839913" y="3378200"/>
          <p14:tracePt t="17250" x="1827213" y="3378200"/>
          <p14:tracePt t="17257" x="1814513" y="3378200"/>
          <p14:tracePt t="17273" x="1801813" y="3378200"/>
          <p14:tracePt t="17280" x="1790700" y="3367088"/>
          <p14:tracePt t="17311" x="1778000" y="3354388"/>
          <p14:tracePt t="17343" x="1765300" y="3354388"/>
          <p14:tracePt t="17364" x="1752600" y="3341688"/>
          <p14:tracePt t="17387" x="1739900" y="3341688"/>
          <p14:tracePt t="17402" x="1739900" y="3328988"/>
          <p14:tracePt t="17448" x="1739900" y="3316288"/>
          <p14:tracePt t="17473" x="1739900" y="3303588"/>
          <p14:tracePt t="17487" x="1752600" y="3303588"/>
          <p14:tracePt t="17502" x="1765300" y="3303588"/>
          <p14:tracePt t="17511" x="1778000" y="3303588"/>
          <p14:tracePt t="17517" x="1790700" y="3303588"/>
          <p14:tracePt t="17526" x="1801813" y="3303588"/>
          <p14:tracePt t="17533" x="1839913" y="3290888"/>
          <p14:tracePt t="17540" x="1865313" y="3290888"/>
          <p14:tracePt t="17548" x="1914525" y="3290888"/>
          <p14:tracePt t="17556" x="1965325" y="3290888"/>
          <p14:tracePt t="17563" x="2027238" y="3290888"/>
          <p14:tracePt t="17572" x="2116138" y="3290888"/>
          <p14:tracePt t="17578" x="2178050" y="3290888"/>
          <p14:tracePt t="17586" x="2252663" y="3290888"/>
          <p14:tracePt t="17595" x="2328863" y="3290888"/>
          <p14:tracePt t="17601" x="2365375" y="3290888"/>
          <p14:tracePt t="17609" x="2403475" y="3290888"/>
          <p14:tracePt t="17616" x="2452688" y="3303588"/>
          <p14:tracePt t="17624" x="2490788" y="3303588"/>
          <p14:tracePt t="17632" x="2528888" y="3303588"/>
          <p14:tracePt t="17640" x="2554288" y="3316288"/>
          <p14:tracePt t="17647" x="2578100" y="3316288"/>
          <p14:tracePt t="17655" x="2603500" y="3316288"/>
          <p14:tracePt t="17663" x="2616200" y="3328988"/>
          <p14:tracePt t="17900" x="2628900" y="3341688"/>
          <p14:tracePt t="17915" x="2641600" y="3341688"/>
          <p14:tracePt t="17930" x="2654300" y="3341688"/>
          <p14:tracePt t="17945" x="2678113" y="3341688"/>
          <p14:tracePt t="17953" x="2690813" y="3341688"/>
          <p14:tracePt t="17961" x="2703513" y="3341688"/>
          <p14:tracePt t="17968" x="2728913" y="3341688"/>
          <p14:tracePt t="17977" x="2754313" y="3341688"/>
          <p14:tracePt t="17983" x="2778125" y="3341688"/>
          <p14:tracePt t="17991" x="2816225" y="3341688"/>
          <p14:tracePt t="17998" x="2854325" y="3341688"/>
          <p14:tracePt t="18007" x="2890838" y="3341688"/>
          <p14:tracePt t="18014" x="2916238" y="3341688"/>
          <p14:tracePt t="18022" x="2941638" y="3341688"/>
          <p14:tracePt t="18029" x="2967038" y="3341688"/>
          <p14:tracePt t="18036" x="2979738" y="3341688"/>
          <p14:tracePt t="18045" x="3016250" y="3341688"/>
          <p14:tracePt t="18052" x="3028950" y="3341688"/>
          <p14:tracePt t="18061" x="3054350" y="3341688"/>
          <p14:tracePt t="18067" x="3067050" y="3341688"/>
          <p14:tracePt t="18076" x="3092450" y="3341688"/>
          <p14:tracePt t="18082" x="3116263" y="3341688"/>
          <p14:tracePt t="18090" x="3128963" y="3341688"/>
          <p14:tracePt t="18098" x="3154363" y="3354388"/>
          <p14:tracePt t="18107" x="3167063" y="3354388"/>
          <p14:tracePt t="18124" x="3192463" y="3354388"/>
          <p14:tracePt t="18129" x="3205163" y="3354388"/>
          <p14:tracePt t="18136" x="3216275" y="3354388"/>
          <p14:tracePt t="18144" x="3228975" y="3354388"/>
          <p14:tracePt t="18182" x="3241675" y="3354388"/>
          <p14:tracePt t="18413" x="3228975" y="3354388"/>
          <p14:tracePt t="18421" x="3216275" y="3354388"/>
          <p14:tracePt t="18436" x="3205163" y="3354388"/>
          <p14:tracePt t="18459" x="3192463" y="3354388"/>
          <p14:tracePt t="18475" x="3179763" y="3354388"/>
          <p14:tracePt t="18490" x="3167063" y="3354388"/>
          <p14:tracePt t="18520" x="3154363" y="3354388"/>
          <p14:tracePt t="18543" x="3141663" y="3354388"/>
          <p14:tracePt t="18573" x="3128963" y="3354388"/>
          <p14:tracePt t="18604" x="3116263" y="3354388"/>
          <p14:tracePt t="18802" x="3103563" y="3354388"/>
          <p14:tracePt t="18886" x="3092450" y="3354388"/>
          <p14:tracePt t="18902" x="3079750" y="3354388"/>
          <p14:tracePt t="18910" x="3067050" y="3354388"/>
          <p14:tracePt t="18932" x="3054350" y="3354388"/>
          <p14:tracePt t="18962" x="3041650" y="3354388"/>
          <p14:tracePt t="18993" x="3028950" y="3354388"/>
          <p14:tracePt t="19001" x="3016250" y="3354388"/>
          <p14:tracePt t="19016" x="3003550" y="3354388"/>
          <p14:tracePt t="19024" x="2992438" y="3354388"/>
          <p14:tracePt t="19042" x="2979738" y="3354388"/>
          <p14:tracePt t="19047" x="2967038" y="3354388"/>
          <p14:tracePt t="19062" x="2954338" y="3354388"/>
          <p14:tracePt t="19080" x="2941638" y="3354388"/>
          <p14:tracePt t="19085" x="2928938" y="3354388"/>
          <p14:tracePt t="19091" x="2916238" y="3354388"/>
          <p14:tracePt t="19101" x="2890838" y="3354388"/>
          <p14:tracePt t="19110" x="2879725" y="3354388"/>
          <p14:tracePt t="19115" x="2867025" y="3354388"/>
          <p14:tracePt t="19128" x="2854325" y="3354388"/>
          <p14:tracePt t="19131" x="2841625" y="3354388"/>
          <p14:tracePt t="19137" x="2828925" y="3354388"/>
          <p14:tracePt t="19146" x="2816225" y="3354388"/>
          <p14:tracePt t="19152" x="2803525" y="3354388"/>
          <p14:tracePt t="19162" x="2790825" y="3354388"/>
          <p14:tracePt t="19176" x="2778125" y="3354388"/>
          <p14:tracePt t="19183" x="2767013" y="3354388"/>
          <p14:tracePt t="19190" x="2754313" y="3354388"/>
          <p14:tracePt t="19198" x="2741613" y="3354388"/>
          <p14:tracePt t="19208" x="2728913" y="3354388"/>
          <p14:tracePt t="19224" x="2716213" y="3354388"/>
          <p14:tracePt t="19230" x="2703513" y="3354388"/>
          <p14:tracePt t="19245" x="2690813" y="3354388"/>
          <p14:tracePt t="19354" x="2690813" y="3341688"/>
          <p14:tracePt t="19374" x="2703513" y="3341688"/>
          <p14:tracePt t="19383" x="2716213" y="3341688"/>
          <p14:tracePt t="19390" x="2728913" y="3341688"/>
          <p14:tracePt t="19398" x="2754313" y="3341688"/>
          <p14:tracePt t="19406" x="2778125" y="3328988"/>
          <p14:tracePt t="19413" x="2790825" y="3328988"/>
          <p14:tracePt t="19422" x="2828925" y="3328988"/>
          <p14:tracePt t="19436" x="2890838" y="3328988"/>
          <p14:tracePt t="19446" x="2916238" y="3328988"/>
          <p14:tracePt t="19452" x="2928938" y="3328988"/>
          <p14:tracePt t="19457" x="2941638" y="3328988"/>
          <p14:tracePt t="19467" x="2979738" y="3328988"/>
          <p14:tracePt t="19475" x="2992438" y="3328988"/>
          <p14:tracePt t="19483" x="3003550" y="3328988"/>
          <p14:tracePt t="19498" x="3054350" y="3328988"/>
          <p14:tracePt t="19505" x="3067050" y="3328988"/>
          <p14:tracePt t="19512" x="3079750" y="3328988"/>
          <p14:tracePt t="19520" x="3092450" y="3328988"/>
          <p14:tracePt t="19528" x="3116263" y="3328988"/>
          <p14:tracePt t="19536" x="3128963" y="3328988"/>
          <p14:tracePt t="19546" x="3141663" y="3328988"/>
          <p14:tracePt t="19558" x="3154363" y="3328988"/>
          <p14:tracePt t="19565" x="3167063" y="3328988"/>
          <p14:tracePt t="19581" x="3179763" y="3328988"/>
          <p14:tracePt t="19589" x="3192463" y="3328988"/>
          <p14:tracePt t="19604" x="3205163" y="3328988"/>
          <p14:tracePt t="19619" x="3216275" y="3328988"/>
          <p14:tracePt t="19649" x="3228975" y="3328988"/>
          <p14:tracePt t="19673" x="3241675" y="3328988"/>
          <p14:tracePt t="19756" x="3254375" y="3328988"/>
          <p14:tracePt t="19794" x="3267075" y="3328988"/>
          <p14:tracePt t="19812" x="3279775" y="3328988"/>
          <p14:tracePt t="19818" x="3292475" y="3328988"/>
          <p14:tracePt t="19832" x="3305175" y="3328988"/>
          <p14:tracePt t="19840" x="3317875" y="3328988"/>
          <p14:tracePt t="19848" x="3328988" y="3328988"/>
          <p14:tracePt t="19858" x="3341688" y="3328988"/>
          <p14:tracePt t="19864" x="3354388" y="3328988"/>
          <p14:tracePt t="19870" x="3367088" y="3328988"/>
          <p14:tracePt t="19878" x="3379788" y="3328988"/>
          <p14:tracePt t="19885" x="3392488" y="3328988"/>
          <p14:tracePt t="19901" x="3417888" y="3328988"/>
          <p14:tracePt t="19926" x="3429000" y="3328988"/>
          <p14:tracePt t="19940" x="3441700" y="3328988"/>
          <p14:tracePt t="19947" x="3454400" y="3328988"/>
          <p14:tracePt t="20199" x="3467100" y="3328988"/>
          <p14:tracePt t="20214" x="3479800" y="3328988"/>
          <p14:tracePt t="20230" x="3505200" y="3328988"/>
          <p14:tracePt t="20237" x="3530600" y="3328988"/>
          <p14:tracePt t="20248" x="3554413" y="3328988"/>
          <p14:tracePt t="20252" x="3579813" y="3328988"/>
          <p14:tracePt t="20261" x="3605213" y="3328988"/>
          <p14:tracePt t="20268" x="3643313" y="3328988"/>
          <p14:tracePt t="20277" x="3679825" y="3328988"/>
          <p14:tracePt t="20283" x="3717925" y="3328988"/>
          <p14:tracePt t="20291" x="3743325" y="3328988"/>
          <p14:tracePt t="20298" x="3779838" y="3328988"/>
          <p14:tracePt t="20307" x="3805238" y="3328988"/>
          <p14:tracePt t="20313" x="3843338" y="3328988"/>
          <p14:tracePt t="20322" x="3867150" y="3328988"/>
          <p14:tracePt t="20329" x="3905250" y="3328988"/>
          <p14:tracePt t="20336" x="3917950" y="3328988"/>
          <p14:tracePt t="20345" x="3956050" y="3328988"/>
          <p14:tracePt t="20351" x="3979863" y="3328988"/>
          <p14:tracePt t="20361" x="3992563" y="3328988"/>
          <p14:tracePt t="20367" x="4030663" y="3328988"/>
          <p14:tracePt t="20376" x="4068763" y="3328988"/>
          <p14:tracePt t="20382" x="4092575" y="3328988"/>
          <p14:tracePt t="20390" x="4117975" y="3328988"/>
          <p14:tracePt t="20398" x="4156075" y="3341688"/>
          <p14:tracePt t="20406" x="4181475" y="3341688"/>
          <p14:tracePt t="20413" x="4205288" y="3341688"/>
          <p14:tracePt t="20420" x="4230688" y="3354388"/>
          <p14:tracePt t="20429" x="4281488" y="3354388"/>
          <p14:tracePt t="20435" x="4318000" y="3367088"/>
          <p14:tracePt t="20444" x="4343400" y="3367088"/>
          <p14:tracePt t="20451" x="4381500" y="3367088"/>
          <p14:tracePt t="20459" x="4406900" y="3367088"/>
          <p14:tracePt t="20466" x="4418013" y="3378200"/>
          <p14:tracePt t="20473" x="4443413" y="3378200"/>
          <p14:tracePt t="20481" x="4468813" y="3378200"/>
          <p14:tracePt t="20491" x="4481513" y="3378200"/>
          <p14:tracePt t="20497" x="4494213" y="3378200"/>
          <p14:tracePt t="20764" x="4506913" y="3378200"/>
          <p14:tracePt t="20787" x="4530725" y="3378200"/>
          <p14:tracePt t="20804" x="4543425" y="3378200"/>
          <p14:tracePt t="20817" x="4556125" y="3378200"/>
          <p14:tracePt t="20827" x="4581525" y="3378200"/>
          <p14:tracePt t="20834" x="4594225" y="3378200"/>
          <p14:tracePt t="20840" x="4606925" y="3378200"/>
          <p14:tracePt t="20848" x="4630738" y="3378200"/>
          <p14:tracePt t="20856" x="4656138" y="3378200"/>
          <p14:tracePt t="20863" x="4681538" y="3378200"/>
          <p14:tracePt t="20871" x="4694238" y="3378200"/>
          <p14:tracePt t="20879" x="4719638" y="3378200"/>
          <p14:tracePt t="20886" x="4743450" y="3378200"/>
          <p14:tracePt t="20895" x="4781550" y="3378200"/>
          <p14:tracePt t="20901" x="4806950" y="3378200"/>
          <p14:tracePt t="20910" x="4832350" y="3378200"/>
          <p14:tracePt t="20916" x="4868863" y="3378200"/>
          <p14:tracePt t="20925" x="4894263" y="3378200"/>
          <p14:tracePt t="20933" x="4919663" y="3378200"/>
          <p14:tracePt t="20940" x="4956175" y="3378200"/>
          <p14:tracePt t="20947" x="4981575" y="3378200"/>
          <p14:tracePt t="20956" x="5006975" y="3378200"/>
          <p14:tracePt t="20962" x="5032375" y="3378200"/>
          <p14:tracePt t="20970" x="5068888" y="3378200"/>
          <p14:tracePt t="20978" x="5094288" y="3378200"/>
          <p14:tracePt t="20985" x="5119688" y="3378200"/>
          <p14:tracePt t="20994" x="5145088" y="3378200"/>
          <p14:tracePt t="21001" x="5181600" y="3378200"/>
          <p14:tracePt t="21009" x="5219700" y="3378200"/>
          <p14:tracePt t="21016" x="5245100" y="3378200"/>
          <p14:tracePt t="21024" x="5281613" y="3378200"/>
          <p14:tracePt t="21031" x="5307013" y="3378200"/>
          <p14:tracePt t="21040" x="5332413" y="3378200"/>
          <p14:tracePt t="21046" x="5357813" y="3378200"/>
          <p14:tracePt t="21054" x="5370513" y="3378200"/>
          <p14:tracePt t="21063" x="5394325" y="3378200"/>
          <p14:tracePt t="21077" x="5407025" y="3378200"/>
          <p14:tracePt t="21329" x="5419725" y="3378200"/>
          <p14:tracePt t="21337" x="5445125" y="3378200"/>
          <p14:tracePt t="21345" x="5457825" y="3378200"/>
          <p14:tracePt t="21352" x="5483225" y="3378200"/>
          <p14:tracePt t="21361" x="5519738" y="3378200"/>
          <p14:tracePt t="21368" x="5545138" y="3378200"/>
          <p14:tracePt t="21375" x="5583238" y="3378200"/>
          <p14:tracePt t="21384" x="5607050" y="3378200"/>
          <p14:tracePt t="21391" x="5645150" y="3378200"/>
          <p14:tracePt t="21399" x="5683250" y="3378200"/>
          <p14:tracePt t="21408" x="5708650" y="3378200"/>
          <p14:tracePt t="21414" x="5719763" y="3378200"/>
          <p14:tracePt t="21421" x="5732463" y="3378200"/>
          <p14:tracePt t="21430" x="5757863" y="3378200"/>
          <p14:tracePt t="21438" x="5770563" y="3378200"/>
          <p14:tracePt t="21452" x="5783263" y="3378200"/>
          <p14:tracePt t="21461" x="5795963" y="3378200"/>
          <p14:tracePt t="21475" x="5808663" y="3378200"/>
          <p14:tracePt t="21514" x="5821363" y="3378200"/>
          <p14:tracePt t="21636" x="5832475" y="3378200"/>
          <p14:tracePt t="21661" x="5845175" y="3378200"/>
          <p14:tracePt t="21682" x="5857875" y="3378200"/>
          <p14:tracePt t="21706" x="5870575" y="3378200"/>
          <p14:tracePt t="21729" x="5883275" y="3378200"/>
          <p14:tracePt t="21759" x="5895975" y="3378200"/>
          <p14:tracePt t="21797" x="5908675" y="3378200"/>
          <p14:tracePt t="22124" x="5921375" y="3378200"/>
          <p14:tracePt t="22140" x="5932488" y="3378200"/>
          <p14:tracePt t="22147" x="5945188" y="3378200"/>
          <p14:tracePt t="22155" x="5957888" y="3378200"/>
          <p14:tracePt t="22163" x="5970588" y="3378200"/>
          <p14:tracePt t="22170" x="5983288" y="3378200"/>
          <p14:tracePt t="22179" x="5995988" y="3378200"/>
          <p14:tracePt t="22186" x="6034088" y="3378200"/>
          <p14:tracePt t="22196" x="6045200" y="3378200"/>
          <p14:tracePt t="22200" x="6057900" y="3378200"/>
          <p14:tracePt t="22208" x="6070600" y="3378200"/>
          <p14:tracePt t="22215" x="6096000" y="3378200"/>
          <p14:tracePt t="22223" x="6108700" y="3378200"/>
          <p14:tracePt t="22231" x="6121400" y="3378200"/>
          <p14:tracePt t="22240" x="6134100" y="3378200"/>
          <p14:tracePt t="22262" x="6146800" y="3378200"/>
          <p14:tracePt t="22293" x="6157913" y="3378200"/>
          <p14:tracePt t="22307" x="6170613" y="3378200"/>
          <p14:tracePt t="22346" x="6183313" y="3378200"/>
          <p14:tracePt t="22361" x="6196013" y="3378200"/>
          <p14:tracePt t="22377" x="6208713" y="3378200"/>
          <p14:tracePt t="22385" x="6221413" y="3378200"/>
          <p14:tracePt t="22392" x="6234113" y="3378200"/>
          <p14:tracePt t="22399" x="6246813" y="3378200"/>
          <p14:tracePt t="22407" x="6259513" y="3378200"/>
          <p14:tracePt t="22423" x="6270625" y="3378200"/>
          <p14:tracePt t="22429" x="6283325" y="3378200"/>
          <p14:tracePt t="22437" x="6296025" y="3378200"/>
          <p14:tracePt t="22445" x="6308725" y="3378200"/>
          <p14:tracePt t="22452" x="6334125" y="3378200"/>
          <p14:tracePt t="22461" x="6346825" y="3378200"/>
          <p14:tracePt t="22467" x="6370638" y="3378200"/>
          <p14:tracePt t="22476" x="6396038" y="3390900"/>
          <p14:tracePt t="22483" x="6434138" y="3390900"/>
          <p14:tracePt t="22490" x="6472238" y="3390900"/>
          <p14:tracePt t="22498" x="6508750" y="3403600"/>
          <p14:tracePt t="22506" x="6559550" y="3403600"/>
          <p14:tracePt t="22513" x="6596063" y="3403600"/>
          <p14:tracePt t="22521" x="6634163" y="3416300"/>
          <p14:tracePt t="22529" x="6646863" y="3416300"/>
          <p14:tracePt t="22536" x="6672263" y="3429000"/>
          <p14:tracePt t="22545" x="6684963" y="3429000"/>
          <p14:tracePt t="22566" x="6696075" y="3429000"/>
          <p14:tracePt t="22804" x="6708775" y="3429000"/>
          <p14:tracePt t="22843" x="6721475" y="3429000"/>
          <p14:tracePt t="22888" x="6734175" y="3429000"/>
          <p14:tracePt t="22895" x="6734175" y="3416300"/>
          <p14:tracePt t="22918" x="6746875" y="3416300"/>
          <p14:tracePt t="22943" x="6746875" y="3403600"/>
          <p14:tracePt t="22951" x="6759575" y="3403600"/>
          <p14:tracePt t="22972" x="6772275" y="3390900"/>
          <p14:tracePt t="23018" x="6784975" y="3390900"/>
          <p14:tracePt t="23048" x="6797675" y="3390900"/>
          <p14:tracePt t="23087" x="6808788" y="3390900"/>
          <p14:tracePt t="23172" x="6821488" y="3390900"/>
          <p14:tracePt t="23485" x="6834188" y="3390900"/>
          <p14:tracePt t="23501" x="6846888" y="3390900"/>
          <p14:tracePt t="23507" x="6872288" y="3390900"/>
          <p14:tracePt t="23515" x="6884988" y="3390900"/>
          <p14:tracePt t="23525" x="6910388" y="3390900"/>
          <p14:tracePt t="23531" x="6934200" y="3390900"/>
          <p14:tracePt t="23539" x="6959600" y="3390900"/>
          <p14:tracePt t="23546" x="6997700" y="3390900"/>
          <p14:tracePt t="23554" x="7021513" y="3390900"/>
          <p14:tracePt t="23563" x="7059613" y="3390900"/>
          <p14:tracePt t="23569" x="7097713" y="3390900"/>
          <p14:tracePt t="23576" x="7134225" y="3390900"/>
          <p14:tracePt t="23587" x="7172325" y="3390900"/>
          <p14:tracePt t="23594" x="7210425" y="3390900"/>
          <p14:tracePt t="23600" x="7246938" y="3390900"/>
          <p14:tracePt t="23607" x="7272338" y="3390900"/>
          <p14:tracePt t="23615" x="7297738" y="3390900"/>
          <p14:tracePt t="23624" x="7310438" y="3390900"/>
          <p14:tracePt t="23630" x="7335838" y="3390900"/>
          <p14:tracePt t="23866" x="7348538" y="3390900"/>
          <p14:tracePt t="23881" x="7359650" y="3390900"/>
          <p14:tracePt t="23889" x="7397750" y="3390900"/>
          <p14:tracePt t="23897" x="7423150" y="3390900"/>
          <p14:tracePt t="23904" x="7459663" y="3378200"/>
          <p14:tracePt t="23911" x="7510463" y="3367088"/>
          <p14:tracePt t="23919" x="7561263" y="3354388"/>
          <p14:tracePt t="23928" x="7635875" y="3341688"/>
          <p14:tracePt t="23934" x="7697788" y="3341688"/>
          <p14:tracePt t="23943" x="7785100" y="3316288"/>
          <p14:tracePt t="23949" x="7874000" y="3316288"/>
          <p14:tracePt t="23957" x="7948613" y="3303588"/>
          <p14:tracePt t="23965" x="8035925" y="3303588"/>
          <p14:tracePt t="23973" x="8099425" y="3303588"/>
          <p14:tracePt t="23981" x="8148638" y="3303588"/>
          <p14:tracePt t="23988" x="8199438" y="3303588"/>
          <p14:tracePt t="23995" x="8223250" y="3303588"/>
          <p14:tracePt t="24002" x="8261350" y="3303588"/>
          <p14:tracePt t="24011" x="8299450" y="3303588"/>
          <p14:tracePt t="24018" x="8312150" y="3303588"/>
          <p14:tracePt t="24027" x="8335963" y="3303588"/>
          <p14:tracePt t="24034" x="8361363" y="3303588"/>
          <p14:tracePt t="24042" x="8386763" y="3290888"/>
          <p14:tracePt t="24048" x="8424863" y="3290888"/>
          <p14:tracePt t="24056" x="8448675" y="3290888"/>
          <p14:tracePt t="24064" x="8486775" y="3290888"/>
          <p14:tracePt t="24074" x="8524875" y="3290888"/>
          <p14:tracePt t="24079" x="8548688" y="3290888"/>
          <p14:tracePt t="24087" x="8561388" y="3290888"/>
          <p14:tracePt t="24094" x="8574088" y="3290888"/>
          <p14:tracePt t="24104" x="8586788" y="3290888"/>
          <p14:tracePt t="24325" x="8599488" y="3290888"/>
          <p14:tracePt t="24332" x="8612188" y="3290888"/>
          <p14:tracePt t="24340" x="8624888" y="3290888"/>
          <p14:tracePt t="24347" x="8637588" y="3290888"/>
          <p14:tracePt t="24355" x="8661400" y="3290888"/>
          <p14:tracePt t="24362" x="8686800" y="3290888"/>
          <p14:tracePt t="24371" x="8712200" y="3290888"/>
          <p14:tracePt t="24379" x="8750300" y="3290888"/>
          <p14:tracePt t="24387" x="8763000" y="3290888"/>
          <p14:tracePt t="24392" x="8799513" y="3290888"/>
          <p14:tracePt t="24401" x="8812213" y="3290888"/>
          <p14:tracePt t="24410" x="8850313" y="3290888"/>
          <p14:tracePt t="24416" x="8874125" y="3290888"/>
          <p14:tracePt t="24423" x="8899525" y="3290888"/>
          <p14:tracePt t="24431" x="8924925" y="3290888"/>
          <p14:tracePt t="24440" x="8937625" y="3290888"/>
          <p14:tracePt t="24446" x="8950325" y="3290888"/>
          <p14:tracePt t="24456" x="8975725" y="3290888"/>
          <p14:tracePt t="24462" x="8986838" y="3290888"/>
          <p14:tracePt t="24478" x="9012238" y="3290888"/>
          <p14:tracePt t="24493" x="9024938" y="3290888"/>
          <p14:tracePt t="24499" x="9037638" y="3290888"/>
          <p14:tracePt t="24515" x="9063038" y="3290888"/>
          <p14:tracePt t="24530" x="9075738" y="3290888"/>
          <p14:tracePt t="24538" x="9088438" y="3290888"/>
          <p14:tracePt t="24545" x="9099550" y="3290888"/>
          <p14:tracePt t="24553" x="9112250" y="3290888"/>
          <p14:tracePt t="24568" x="9124950" y="3290888"/>
          <p14:tracePt t="24578" x="9137650" y="3290888"/>
          <p14:tracePt t="24583" x="9163050" y="3290888"/>
          <p14:tracePt t="24591" x="9175750" y="3290888"/>
          <p14:tracePt t="24599" x="9199563" y="3290888"/>
          <p14:tracePt t="24606" x="9212263" y="3290888"/>
          <p14:tracePt t="24614" x="9237663" y="3290888"/>
          <p14:tracePt t="24623" x="9263063" y="3303588"/>
          <p14:tracePt t="24629" x="9275763" y="3303588"/>
          <p14:tracePt t="24637" x="9301163" y="3303588"/>
          <p14:tracePt t="24645" x="9324975" y="3303588"/>
          <p14:tracePt t="24652" x="9350375" y="3303588"/>
          <p14:tracePt t="24661" x="9388475" y="3303588"/>
          <p14:tracePt t="24667" x="9424988" y="3303588"/>
          <p14:tracePt t="24676" x="9475788" y="3303588"/>
          <p14:tracePt t="24683" x="9525000" y="3303588"/>
          <p14:tracePt t="24690" x="9588500" y="3303588"/>
          <p14:tracePt t="24698" x="9650413" y="3303588"/>
          <p14:tracePt t="24708" x="9713913" y="3303588"/>
          <p14:tracePt t="24713" x="9763125" y="3303588"/>
          <p14:tracePt t="24721" x="9813925" y="3303588"/>
          <p14:tracePt t="24728" x="9839325" y="3303588"/>
          <p14:tracePt t="24736" x="9852025" y="3303588"/>
          <p14:tracePt t="24744" x="9875838" y="3303588"/>
          <p14:tracePt t="24751" x="9901238" y="3303588"/>
          <p14:tracePt t="24760" x="9913938" y="3303588"/>
          <p14:tracePt t="24767" x="9926638" y="3303588"/>
          <p14:tracePt t="24775" x="9939338" y="3303588"/>
          <p14:tracePt t="24797" x="9952038" y="3303588"/>
          <p14:tracePt t="24866" x="9939338" y="3316288"/>
          <p14:tracePt t="24874" x="9888538" y="3316288"/>
          <p14:tracePt t="24882" x="9839325" y="3316288"/>
          <p14:tracePt t="24889" x="9701213" y="3328988"/>
          <p14:tracePt t="24898" x="9463088" y="3367088"/>
          <p14:tracePt t="24906" x="9112250" y="3403600"/>
          <p14:tracePt t="24912" x="8661400" y="3429000"/>
          <p14:tracePt t="24920" x="8074025" y="3454400"/>
          <p14:tracePt t="24928" x="7561263" y="3479800"/>
          <p14:tracePt t="24935" x="6959600" y="3479800"/>
          <p14:tracePt t="24944" x="6434138" y="3490913"/>
          <p14:tracePt t="24953" x="5995988" y="3490913"/>
          <p14:tracePt t="24960" x="5619750" y="3490913"/>
          <p14:tracePt t="24966" x="5219700" y="3490913"/>
          <p14:tracePt t="24975" x="4968875" y="3490913"/>
          <p14:tracePt t="24981" x="4706938" y="3490913"/>
          <p14:tracePt t="24991" x="4518025" y="3490913"/>
          <p14:tracePt t="24996" x="4356100" y="3490913"/>
          <p14:tracePt t="25008" x="4205288" y="3490913"/>
          <p14:tracePt t="25013" x="4092575" y="3490913"/>
          <p14:tracePt t="25019" x="3979863" y="3490913"/>
          <p14:tracePt t="25028" x="3879850" y="3479800"/>
          <p14:tracePt t="25034" x="3805238" y="3479800"/>
          <p14:tracePt t="25043" x="3730625" y="3479800"/>
          <p14:tracePt t="25050" x="3654425" y="3467100"/>
          <p14:tracePt t="25058" x="3617913" y="3467100"/>
          <p14:tracePt t="25074" x="3605213" y="3467100"/>
          <p14:tracePt t="25088" x="3592513" y="3467100"/>
          <p14:tracePt t="25271" x="3579813" y="3467100"/>
          <p14:tracePt t="25279" x="3567113" y="3467100"/>
          <p14:tracePt t="25287" x="3554413" y="3467100"/>
          <p14:tracePt t="25296" x="3530600" y="3467100"/>
          <p14:tracePt t="25302" x="3505200" y="3467100"/>
          <p14:tracePt t="25311" x="3467100" y="3467100"/>
          <p14:tracePt t="25318" x="3441700" y="3467100"/>
          <p14:tracePt t="25329" x="3405188" y="3467100"/>
          <p14:tracePt t="25332" x="3367088" y="3467100"/>
          <p14:tracePt t="25340" x="3305175" y="3467100"/>
          <p14:tracePt t="25347" x="3254375" y="3467100"/>
          <p14:tracePt t="25356" x="3216275" y="3479800"/>
          <p14:tracePt t="25363" x="3167063" y="3490913"/>
          <p14:tracePt t="25371" x="3103563" y="3503613"/>
          <p14:tracePt t="25378" x="3067050" y="3503613"/>
          <p14:tracePt t="25385" x="3041650" y="3503613"/>
          <p14:tracePt t="25398" x="3016250" y="3503613"/>
          <p14:tracePt t="25401" x="2979738" y="3516313"/>
          <p14:tracePt t="25411" x="2967038" y="3516313"/>
          <p14:tracePt t="25417" x="2941638" y="3516313"/>
          <p14:tracePt t="25424" x="2916238" y="3529013"/>
          <p14:tracePt t="25431" x="2890838" y="3529013"/>
          <p14:tracePt t="25440" x="2867025" y="3541713"/>
          <p14:tracePt t="25447" x="2841625" y="3541713"/>
          <p14:tracePt t="25456" x="2828925" y="3541713"/>
          <p14:tracePt t="25462" x="2803525" y="3554413"/>
          <p14:tracePt t="25469" x="2790825" y="3554413"/>
          <p14:tracePt t="25478" x="2767013" y="3567113"/>
          <p14:tracePt t="25485" x="2741613" y="3579813"/>
          <p14:tracePt t="25494" x="2728913" y="3579813"/>
          <p14:tracePt t="25500" x="2703513" y="3579813"/>
          <p14:tracePt t="25509" x="2690813" y="3579813"/>
          <p14:tracePt t="25515" x="2678113" y="3579813"/>
          <p14:tracePt t="25524" x="2667000" y="3579813"/>
          <p14:tracePt t="25531" x="2641600" y="3579813"/>
          <p14:tracePt t="25546" x="2628900" y="3579813"/>
          <p14:tracePt t="25561" x="2616200" y="3579813"/>
          <p14:tracePt t="25569" x="2603500" y="3579813"/>
          <p14:tracePt t="25599" x="2590800" y="3579813"/>
          <p14:tracePt t="25638" x="2578100" y="3579813"/>
          <p14:tracePt t="25668" x="2578100" y="3590925"/>
          <p14:tracePt t="25683" x="2565400" y="3590925"/>
          <p14:tracePt t="25693" x="2554288" y="3590925"/>
          <p14:tracePt t="25707" x="2541588" y="3590925"/>
          <p14:tracePt t="25723" x="2528888" y="3590925"/>
          <p14:tracePt t="25738" x="2516188" y="3590925"/>
          <p14:tracePt t="25746" x="2503488" y="3590925"/>
          <p14:tracePt t="25762" x="2490788" y="3590925"/>
          <p14:tracePt t="25806" x="2478088" y="3590925"/>
          <p14:tracePt t="26096" x="2490788" y="3590925"/>
          <p14:tracePt t="26142" x="2503488" y="3590925"/>
          <p14:tracePt t="26172" x="2516188" y="3590925"/>
          <p14:tracePt t="26356" x="2528888" y="3590925"/>
          <p14:tracePt t="26364" x="2541588" y="3590925"/>
          <p14:tracePt t="26373" x="2554288" y="3590925"/>
          <p14:tracePt t="26388" x="2565400" y="3590925"/>
          <p14:tracePt t="26396" x="2578100" y="3590925"/>
          <p14:tracePt t="26412" x="2590800" y="3590925"/>
          <p14:tracePt t="26419" x="2603500" y="3590925"/>
          <p14:tracePt t="26435" x="2616200" y="3590925"/>
          <p14:tracePt t="26457" x="2641600" y="3590925"/>
          <p14:tracePt t="26472" x="2654300" y="3590925"/>
          <p14:tracePt t="26480" x="2678113" y="3590925"/>
          <p14:tracePt t="26495" x="2690813" y="3590925"/>
          <p14:tracePt t="26502" x="2716213" y="3590925"/>
          <p14:tracePt t="26511" x="2728913" y="3590925"/>
          <p14:tracePt t="26519" x="2741613" y="3590925"/>
          <p14:tracePt t="26525" x="2767013" y="3590925"/>
          <p14:tracePt t="26533" x="2790825" y="3590925"/>
          <p14:tracePt t="26541" x="2816225" y="3590925"/>
          <p14:tracePt t="26548" x="2841625" y="3590925"/>
          <p14:tracePt t="26558" x="2867025" y="3590925"/>
          <p14:tracePt t="26563" x="2879725" y="3590925"/>
          <p14:tracePt t="26572" x="2903538" y="3590925"/>
          <p14:tracePt t="26580" x="2928938" y="3590925"/>
          <p14:tracePt t="26588" x="2941638" y="3590925"/>
          <p14:tracePt t="26595" x="2954338" y="3590925"/>
          <p14:tracePt t="26602" x="2967038" y="3590925"/>
          <p14:tracePt t="26610" x="2979738" y="3590925"/>
          <p14:tracePt t="26617" x="2992438" y="3590925"/>
          <p14:tracePt t="26624" x="3016250" y="3590925"/>
          <p14:tracePt t="26632" x="3028950" y="3590925"/>
          <p14:tracePt t="26642" x="3041650" y="3590925"/>
          <p14:tracePt t="26650" x="3054350" y="3590925"/>
          <p14:tracePt t="26655" x="3067050" y="3590925"/>
          <p14:tracePt t="26663" x="3079750" y="3590925"/>
          <p14:tracePt t="26671" x="3103563" y="3590925"/>
          <p14:tracePt t="26679" x="3128963" y="3590925"/>
          <p14:tracePt t="26685" x="3141663" y="3590925"/>
          <p14:tracePt t="26693" x="3154363" y="3590925"/>
          <p14:tracePt t="26701" x="3179763" y="3590925"/>
          <p14:tracePt t="26707" x="3205163" y="3590925"/>
          <p14:tracePt t="26716" x="3216275" y="3590925"/>
          <p14:tracePt t="26725" x="3241675" y="3590925"/>
          <p14:tracePt t="26731" x="3254375" y="3590925"/>
          <p14:tracePt t="26741" x="3279775" y="3590925"/>
          <p14:tracePt t="26747" x="3305175" y="3590925"/>
          <p14:tracePt t="26755" x="3328988" y="3590925"/>
          <p14:tracePt t="26767" x="3341688" y="3590925"/>
          <p14:tracePt t="26772" x="3367088" y="3590925"/>
          <p14:tracePt t="26778" x="3429000" y="3603625"/>
          <p14:tracePt t="26785" x="3454400" y="3603625"/>
          <p14:tracePt t="26793" x="3505200" y="3603625"/>
          <p14:tracePt t="26801" x="3530600" y="3603625"/>
          <p14:tracePt t="26808" x="3567113" y="3603625"/>
          <p14:tracePt t="26815" x="3605213" y="3603625"/>
          <p14:tracePt t="26824" x="3643313" y="3603625"/>
          <p14:tracePt t="26833" x="3667125" y="3603625"/>
          <p14:tracePt t="26839" x="3692525" y="3616325"/>
          <p14:tracePt t="26845" x="3717925" y="3616325"/>
          <p14:tracePt t="26853" x="3743325" y="3616325"/>
          <p14:tracePt t="26862" x="3767138" y="3616325"/>
          <p14:tracePt t="26869" x="3792538" y="3616325"/>
          <p14:tracePt t="26877" x="3805238" y="3616325"/>
          <p14:tracePt t="26887" x="3817938" y="3616325"/>
          <p14:tracePt t="26890" x="3856038" y="3616325"/>
          <p14:tracePt t="26907" x="3879850" y="3616325"/>
          <p14:tracePt t="26915" x="3892550" y="3616325"/>
          <p14:tracePt t="26923" x="3917950" y="3629025"/>
          <p14:tracePt t="26930" x="3943350" y="3629025"/>
          <p14:tracePt t="26938" x="3956050" y="3629025"/>
          <p14:tracePt t="26950" x="3968750" y="3629025"/>
          <p14:tracePt t="26953" x="3992563" y="3629025"/>
          <p14:tracePt t="26962" x="4005263" y="3629025"/>
          <p14:tracePt t="26968" x="4017963" y="3629025"/>
          <p14:tracePt t="26975" x="4030663" y="3629025"/>
          <p14:tracePt t="26992" x="4043363" y="3629025"/>
          <p14:tracePt t="27006" x="4068763" y="3629025"/>
          <p14:tracePt t="27016" x="4081463" y="3629025"/>
          <p14:tracePt t="27024" x="4092575" y="3629025"/>
          <p14:tracePt t="27030" x="4105275" y="3629025"/>
          <p14:tracePt t="27037" x="4130675" y="3629025"/>
          <p14:tracePt t="27045" x="4143375" y="3629025"/>
          <p14:tracePt t="27052" x="4156075" y="3629025"/>
          <p14:tracePt t="27061" x="4168775" y="3629025"/>
          <p14:tracePt t="27075" x="4181475" y="3629025"/>
          <p14:tracePt t="27084" x="4192588" y="3629025"/>
          <p14:tracePt t="27129" x="4205288" y="3629025"/>
          <p14:tracePt t="27189" x="4205288" y="3641725"/>
          <p14:tracePt t="27262" x="4205288" y="3654425"/>
          <p14:tracePt t="27336" x="4192588" y="3654425"/>
          <p14:tracePt t="27351" x="4181475" y="3654425"/>
          <p14:tracePt t="27373" x="4168775" y="3654425"/>
          <p14:tracePt t="27381" x="4168775" y="3667125"/>
          <p14:tracePt t="27388" x="4156075" y="3667125"/>
          <p14:tracePt t="27404" x="4143375" y="3667125"/>
          <p14:tracePt t="27412" x="4130675" y="3667125"/>
          <p14:tracePt t="27428" x="4105275" y="3667125"/>
          <p14:tracePt t="27435" x="4092575" y="3667125"/>
          <p14:tracePt t="27441" x="4068763" y="3667125"/>
          <p14:tracePt t="27451" x="4043363" y="3667125"/>
          <p14:tracePt t="27458" x="4017963" y="3667125"/>
          <p14:tracePt t="27465" x="3992563" y="3667125"/>
          <p14:tracePt t="27474" x="3968750" y="3667125"/>
          <p14:tracePt t="27480" x="3930650" y="3667125"/>
          <p14:tracePt t="27489" x="3879850" y="3679825"/>
          <p14:tracePt t="27496" x="3843338" y="3679825"/>
          <p14:tracePt t="27503" x="3792538" y="3679825"/>
          <p14:tracePt t="27512" x="3717925" y="3679825"/>
          <p14:tracePt t="27522" x="3654425" y="3679825"/>
          <p14:tracePt t="27531" x="3554413" y="3692525"/>
          <p14:tracePt t="27533" x="3479800" y="3703638"/>
          <p14:tracePt t="27541" x="3392488" y="3703638"/>
          <p14:tracePt t="27549" x="3328988" y="3729038"/>
          <p14:tracePt t="27557" x="3241675" y="3729038"/>
          <p14:tracePt t="27565" x="3141663" y="3741738"/>
          <p14:tracePt t="27576" x="3067050" y="3741738"/>
          <p14:tracePt t="27582" x="2979738" y="3754438"/>
          <p14:tracePt t="27588" x="2916238" y="3767138"/>
          <p14:tracePt t="27596" x="2816225" y="3767138"/>
          <p14:tracePt t="27603" x="2728913" y="3767138"/>
          <p14:tracePt t="27611" x="2628900" y="3779838"/>
          <p14:tracePt t="27617" x="2541588" y="3779838"/>
          <p14:tracePt t="27624" x="2428875" y="3779838"/>
          <p14:tracePt t="27634" x="2328863" y="3779838"/>
          <p14:tracePt t="27641" x="2239963" y="3779838"/>
          <p14:tracePt t="27648" x="2152650" y="3779838"/>
          <p14:tracePt t="27656" x="2090738" y="3779838"/>
          <p14:tracePt t="27663" x="2052638" y="3779838"/>
          <p14:tracePt t="27672" x="2014538" y="3779838"/>
          <p14:tracePt t="27679" x="1978025" y="3779838"/>
          <p14:tracePt t="27686" x="1952625" y="3779838"/>
          <p14:tracePt t="27696" x="1927225" y="3779838"/>
          <p14:tracePt t="27704" x="1903413" y="3779838"/>
          <p14:tracePt t="27709" x="1878013" y="3779838"/>
          <p14:tracePt t="27717" x="1865313" y="3779838"/>
          <p14:tracePt t="27727" x="1852613" y="3779838"/>
          <p14:tracePt t="27732" x="1827213" y="3779838"/>
          <p14:tracePt t="27741" x="1801813" y="3779838"/>
          <p14:tracePt t="27747" x="1778000" y="3779838"/>
          <p14:tracePt t="27754" x="1765300" y="3779838"/>
          <p14:tracePt t="27765" x="1752600" y="3779838"/>
          <p14:tracePt t="27794" x="1739900" y="3779838"/>
          <p14:tracePt t="27991" x="1727200" y="3779838"/>
          <p14:tracePt t="28006" x="1714500" y="3792538"/>
          <p14:tracePt t="28014" x="1689100" y="3792538"/>
          <p14:tracePt t="28023" x="1677988" y="3792538"/>
          <p14:tracePt t="28029" x="1665288" y="3792538"/>
          <p14:tracePt t="28037" x="1639888" y="3792538"/>
          <p14:tracePt t="28045" x="1627188" y="3792538"/>
          <p14:tracePt t="28052" x="1614488" y="3792538"/>
          <p14:tracePt t="28061" x="1589088" y="3792538"/>
          <p14:tracePt t="28067" x="1565275" y="3792538"/>
          <p14:tracePt t="28075" x="1539875" y="3792538"/>
          <p14:tracePt t="28083" x="1501775" y="3792538"/>
          <p14:tracePt t="28090" x="1465263" y="3792538"/>
          <p14:tracePt t="28098" x="1427163" y="3792538"/>
          <p14:tracePt t="28106" x="1389063" y="3792538"/>
          <p14:tracePt t="28122" x="1314450" y="3792538"/>
          <p14:tracePt t="28129" x="1301750" y="3792538"/>
          <p14:tracePt t="28135" x="1289050" y="3792538"/>
          <p14:tracePt t="28144" x="1263650" y="3792538"/>
          <p14:tracePt t="28160" x="1252538" y="3792538"/>
          <p14:tracePt t="28174" x="1239838" y="3792538"/>
          <p14:tracePt t="28212" x="1227138" y="3792538"/>
          <p14:tracePt t="28319" x="1227138" y="3803650"/>
          <p14:tracePt t="28344" x="1227138" y="3829050"/>
          <p14:tracePt t="28358" x="1227138" y="3841750"/>
          <p14:tracePt t="28372" x="1227138" y="3854450"/>
          <p14:tracePt t="28382" x="1227138" y="3867150"/>
          <p14:tracePt t="28395" x="1227138" y="3879850"/>
          <p14:tracePt t="28412" x="1227138" y="3892550"/>
          <p14:tracePt t="28434" x="1239838" y="3905250"/>
          <p14:tracePt t="28442" x="1239838" y="3916363"/>
          <p14:tracePt t="28456" x="1252538" y="3929063"/>
          <p14:tracePt t="28472" x="1263650" y="3929063"/>
          <p14:tracePt t="28480" x="1263650" y="3941763"/>
          <p14:tracePt t="28487" x="1276350" y="3941763"/>
          <p14:tracePt t="28495" x="1276350" y="3954463"/>
          <p14:tracePt t="28502" x="1289050" y="3954463"/>
          <p14:tracePt t="28512" x="1301750" y="3967163"/>
          <p14:tracePt t="28527" x="1314450" y="3979863"/>
          <p14:tracePt t="28533" x="1327150" y="3979863"/>
          <p14:tracePt t="28540" x="1339850" y="3992563"/>
          <p14:tracePt t="28548" x="1339850" y="4005263"/>
          <p14:tracePt t="28563" x="1352550" y="4005263"/>
          <p14:tracePt t="28586" x="1363663" y="4005263"/>
          <p14:tracePt t="28594" x="1363663" y="4017963"/>
          <p14:tracePt t="28670" x="1376363" y="4017963"/>
          <p14:tracePt t="28716" x="1389063" y="4017963"/>
          <p14:tracePt t="28739" x="1401763" y="4017963"/>
          <p14:tracePt t="28747" x="1414463" y="4017963"/>
          <p14:tracePt t="28755" x="1427163" y="4017963"/>
          <p14:tracePt t="28763" x="1439863" y="4017963"/>
          <p14:tracePt t="28770" x="1452563" y="4017963"/>
          <p14:tracePt t="28778" x="1465263" y="4017963"/>
          <p14:tracePt t="28785" x="1476375" y="4017963"/>
          <p14:tracePt t="28795" x="1489075" y="4017963"/>
          <p14:tracePt t="28800" x="1514475" y="4017963"/>
          <p14:tracePt t="28809" x="1527175" y="4017963"/>
          <p14:tracePt t="28818" x="1552575" y="4017963"/>
          <p14:tracePt t="28823" x="1565275" y="4017963"/>
          <p14:tracePt t="28830" x="1601788" y="4017963"/>
          <p14:tracePt t="28840" x="1627188" y="4005263"/>
          <p14:tracePt t="28846" x="1652588" y="4005263"/>
          <p14:tracePt t="28854" x="1677988" y="4005263"/>
          <p14:tracePt t="28861" x="1701800" y="4005263"/>
          <p14:tracePt t="28869" x="1727200" y="4005263"/>
          <p14:tracePt t="28878" x="1765300" y="4005263"/>
          <p14:tracePt t="28887" x="1790700" y="4005263"/>
          <p14:tracePt t="28894" x="1827213" y="4005263"/>
          <p14:tracePt t="28900" x="1865313" y="4005263"/>
          <p14:tracePt t="28908" x="1903413" y="4005263"/>
          <p14:tracePt t="28915" x="1939925" y="4005263"/>
          <p14:tracePt t="28924" x="1978025" y="4005263"/>
          <p14:tracePt t="28930" x="2003425" y="4005263"/>
          <p14:tracePt t="28938" x="2027238" y="4005263"/>
          <p14:tracePt t="28945" x="2052638" y="4005263"/>
          <p14:tracePt t="28953" x="2078038" y="4005263"/>
          <p14:tracePt t="28961" x="2090738" y="4005263"/>
          <p14:tracePt t="28968" x="2116138" y="4005263"/>
          <p14:tracePt t="28977" x="2127250" y="4005263"/>
          <p14:tracePt t="28983" x="2139950" y="4005263"/>
          <p14:tracePt t="28998" x="2165350" y="4005263"/>
          <p14:tracePt t="29006" x="2178050" y="4005263"/>
          <p14:tracePt t="29024" x="2190750" y="3992563"/>
          <p14:tracePt t="29029" x="2216150" y="3992563"/>
          <p14:tracePt t="29282" x="2228850" y="3992563"/>
          <p14:tracePt t="29289" x="2239963" y="3992563"/>
          <p14:tracePt t="29297" x="2252663" y="3979863"/>
          <p14:tracePt t="29305" x="2290763" y="3967163"/>
          <p14:tracePt t="29312" x="2352675" y="3967163"/>
          <p14:tracePt t="29319" x="2403475" y="3954463"/>
          <p14:tracePt t="29328" x="2490788" y="3929063"/>
          <p14:tracePt t="29335" x="2616200" y="3905250"/>
          <p14:tracePt t="29344" x="2716213" y="3892550"/>
          <p14:tracePt t="29350" x="2816225" y="3867150"/>
          <p14:tracePt t="29358" x="2941638" y="3841750"/>
          <p14:tracePt t="29365" x="3041650" y="3829050"/>
          <p14:tracePt t="29374" x="3141663" y="3816350"/>
          <p14:tracePt t="29380" x="3205163" y="3816350"/>
          <p14:tracePt t="29390" x="3279775" y="3816350"/>
          <p14:tracePt t="29396" x="3341688" y="3816350"/>
          <p14:tracePt t="29405" x="3379788" y="3816350"/>
          <p14:tracePt t="29412" x="3417888" y="3816350"/>
          <p14:tracePt t="29419" x="3454400" y="3816350"/>
          <p14:tracePt t="29427" x="3492500" y="3816350"/>
          <p14:tracePt t="29434" x="3505200" y="3816350"/>
          <p14:tracePt t="29443" x="3541713" y="3816350"/>
          <p14:tracePt t="29449" x="3554413" y="3816350"/>
          <p14:tracePt t="29457" x="3567113" y="3816350"/>
          <p14:tracePt t="29466" x="3579813" y="3816350"/>
          <p14:tracePt t="29740" x="3579813" y="3829050"/>
          <p14:tracePt t="29763" x="3579813" y="3841750"/>
          <p14:tracePt t="29778" x="3579813" y="3854450"/>
          <p14:tracePt t="29794" x="3579813" y="3867150"/>
          <p14:tracePt t="29801" x="3579813" y="3879850"/>
          <p14:tracePt t="29810" x="3579813" y="3892550"/>
          <p14:tracePt t="29816" x="3579813" y="3905250"/>
          <p14:tracePt t="29824" x="3605213" y="3916363"/>
          <p14:tracePt t="29831" x="3605213" y="3929063"/>
          <p14:tracePt t="29839" x="3617913" y="3941763"/>
          <p14:tracePt t="29846" x="3617913" y="3954463"/>
          <p14:tracePt t="29855" x="3630613" y="3967163"/>
          <p14:tracePt t="29862" x="3654425" y="3979863"/>
          <p14:tracePt t="29869" x="3654425" y="3992563"/>
          <p14:tracePt t="29878" x="3667125" y="4005263"/>
          <p14:tracePt t="29885" x="3679825" y="4017963"/>
          <p14:tracePt t="29894" x="3692525" y="4029075"/>
          <p14:tracePt t="29900" x="3705225" y="4029075"/>
          <p14:tracePt t="29908" x="3717925" y="4041775"/>
          <p14:tracePt t="29923" x="3730625" y="4041775"/>
          <p14:tracePt t="29931" x="3730625" y="4054475"/>
          <p14:tracePt t="29940" x="3743325" y="4054475"/>
          <p14:tracePt t="29946" x="3756025" y="4054475"/>
          <p14:tracePt t="29961" x="3767138" y="4054475"/>
          <p14:tracePt t="29977" x="3779838" y="4054475"/>
          <p14:tracePt t="29993" x="3792538" y="4054475"/>
          <p14:tracePt t="29999" x="3805238" y="4054475"/>
          <p14:tracePt t="30007" x="3817938" y="4054475"/>
          <p14:tracePt t="30023" x="3843338" y="4054475"/>
          <p14:tracePt t="30038" x="3856038" y="4054475"/>
          <p14:tracePt t="30053" x="3867150" y="4054475"/>
          <p14:tracePt t="30061" x="3892550" y="4054475"/>
          <p14:tracePt t="30077" x="3905250" y="4054475"/>
          <p14:tracePt t="30083" x="3930650" y="4041775"/>
          <p14:tracePt t="30092" x="3956050" y="4041775"/>
          <p14:tracePt t="30100" x="3968750" y="4041775"/>
          <p14:tracePt t="30107" x="3992563" y="4041775"/>
          <p14:tracePt t="30125" x="4005263" y="4017963"/>
          <p14:tracePt t="30129" x="4030663" y="4017963"/>
          <p14:tracePt t="30137" x="4043363" y="4017963"/>
          <p14:tracePt t="30146" x="4056063" y="4017963"/>
          <p14:tracePt t="30152" x="4081463" y="4017963"/>
          <p14:tracePt t="30161" x="4117975" y="4017963"/>
          <p14:tracePt t="30169" x="4143375" y="4017963"/>
          <p14:tracePt t="30176" x="4181475" y="4017963"/>
          <p14:tracePt t="30183" x="4217988" y="4017963"/>
          <p14:tracePt t="30191" x="4256088" y="4017963"/>
          <p14:tracePt t="30198" x="4281488" y="4017963"/>
          <p14:tracePt t="30206" x="4305300" y="4017963"/>
          <p14:tracePt t="30213" x="4330700" y="4017963"/>
          <p14:tracePt t="30222" x="4356100" y="4029075"/>
          <p14:tracePt t="30229" x="4381500" y="4029075"/>
          <p14:tracePt t="30244" x="4394200" y="4029075"/>
          <p14:tracePt t="30251" x="4406900" y="4041775"/>
          <p14:tracePt t="30260" x="4418013" y="4041775"/>
          <p14:tracePt t="30527" x="4430713" y="4041775"/>
          <p14:tracePt t="30544" x="4443413" y="4041775"/>
          <p14:tracePt t="30552" x="4456113" y="4041775"/>
          <p14:tracePt t="30557" x="4468813" y="4041775"/>
          <p14:tracePt t="30565" x="4506913" y="4041775"/>
          <p14:tracePt t="30573" x="4543425" y="4041775"/>
          <p14:tracePt t="30580" x="4581525" y="4041775"/>
          <p14:tracePt t="30588" x="4619625" y="4041775"/>
          <p14:tracePt t="30595" x="4643438" y="4041775"/>
          <p14:tracePt t="30604" x="4694238" y="4041775"/>
          <p14:tracePt t="30611" x="4732338" y="4041775"/>
          <p14:tracePt t="30618" x="4768850" y="4041775"/>
          <p14:tracePt t="30627" x="4806950" y="4041775"/>
          <p14:tracePt t="30634" x="4843463" y="4041775"/>
          <p14:tracePt t="30643" x="4856163" y="4041775"/>
          <p14:tracePt t="30649" x="4881563" y="4041775"/>
          <p14:tracePt t="30657" x="4906963" y="4041775"/>
          <p14:tracePt t="30665" x="4919663" y="4041775"/>
          <p14:tracePt t="30673" x="4932363" y="4041775"/>
          <p14:tracePt t="30679" x="4945063" y="4041775"/>
          <p14:tracePt t="30687" x="4956175" y="4041775"/>
          <p14:tracePt t="30695" x="4968875" y="4041775"/>
          <p14:tracePt t="30702" x="4981575" y="4041775"/>
          <p14:tracePt t="30717" x="4994275" y="4041775"/>
          <p14:tracePt t="30986" x="5006975" y="4041775"/>
          <p14:tracePt t="30993" x="5019675" y="4041775"/>
          <p14:tracePt t="31000" x="5032375" y="4041775"/>
          <p14:tracePt t="31008" x="5068888" y="4041775"/>
          <p14:tracePt t="31015" x="5094288" y="4041775"/>
          <p14:tracePt t="31023" x="5132388" y="4041775"/>
          <p14:tracePt t="31031" x="5181600" y="4041775"/>
          <p14:tracePt t="31039" x="5232400" y="4041775"/>
          <p14:tracePt t="31047" x="5281613" y="4041775"/>
          <p14:tracePt t="31054" x="5332413" y="4041775"/>
          <p14:tracePt t="31062" x="5383213" y="4041775"/>
          <p14:tracePt t="31069" x="5457825" y="4041775"/>
          <p14:tracePt t="31077" x="5495925" y="4041775"/>
          <p14:tracePt t="31084" x="5545138" y="4041775"/>
          <p14:tracePt t="31094" x="5595938" y="4041775"/>
          <p14:tracePt t="31100" x="5645150" y="4041775"/>
          <p14:tracePt t="31107" x="5683250" y="4041775"/>
          <p14:tracePt t="31116" x="5719763" y="4041775"/>
          <p14:tracePt t="31126" x="5745163" y="4041775"/>
          <p14:tracePt t="31130" x="5770563" y="4041775"/>
          <p14:tracePt t="31138" x="5795963" y="4041775"/>
          <p14:tracePt t="31147" x="5808663" y="4041775"/>
          <p14:tracePt t="31153" x="5821363" y="4041775"/>
          <p14:tracePt t="31162" x="5832475" y="4041775"/>
          <p14:tracePt t="31168" x="5845175" y="4041775"/>
          <p14:tracePt t="31466" x="5832475" y="4041775"/>
          <p14:tracePt t="31475" x="5821363" y="4041775"/>
          <p14:tracePt t="31481" x="5808663" y="4041775"/>
          <p14:tracePt t="31491" x="5795963" y="4041775"/>
          <p14:tracePt t="31497" x="5783263" y="4041775"/>
          <p14:tracePt t="31506" x="5757863" y="4041775"/>
          <p14:tracePt t="31512" x="5745163" y="4041775"/>
          <p14:tracePt t="31528" x="5732463" y="4041775"/>
          <p14:tracePt t="31535" x="5719763" y="4041775"/>
          <p14:tracePt t="31544" x="5708650" y="4041775"/>
          <p14:tracePt t="31562" x="5695950" y="4041775"/>
          <p14:tracePt t="31573" x="5683250" y="4041775"/>
          <p14:tracePt t="31581" x="5670550" y="4041775"/>
          <p14:tracePt t="31605" x="5657850" y="4041775"/>
          <p14:tracePt t="31635" x="5645150" y="4041775"/>
          <p14:tracePt t="31666" x="5632450" y="4041775"/>
          <p14:tracePt t="31683" x="5619750" y="4041775"/>
          <p14:tracePt t="31697" x="5607050" y="4041775"/>
          <p14:tracePt t="31704" x="5607050" y="4029075"/>
          <p14:tracePt t="31712" x="5583238" y="4029075"/>
          <p14:tracePt t="31728" x="5570538" y="4017963"/>
          <p14:tracePt t="31742" x="5545138" y="4017963"/>
          <p14:tracePt t="31753" x="5532438" y="4005263"/>
          <p14:tracePt t="31758" x="5519738" y="4005263"/>
          <p14:tracePt t="31766" x="5507038" y="4005263"/>
          <p14:tracePt t="31774" x="5495925" y="4005263"/>
          <p14:tracePt t="31780" x="5483225" y="3992563"/>
          <p14:tracePt t="31789" x="5457825" y="3992563"/>
          <p14:tracePt t="31795" x="5445125" y="3979863"/>
          <p14:tracePt t="31804" x="5432425" y="3979863"/>
          <p14:tracePt t="31813" x="5419725" y="3979863"/>
          <p14:tracePt t="31821" x="5407025" y="3979863"/>
          <p14:tracePt t="31828" x="5394325" y="3979863"/>
          <p14:tracePt t="31842" x="5383213" y="3979863"/>
          <p14:tracePt t="31850" x="5370513" y="3967163"/>
          <p14:tracePt t="31865" x="5357813" y="3967163"/>
          <p14:tracePt t="31887" x="5345113" y="3967163"/>
          <p14:tracePt t="31911" x="5332413" y="3967163"/>
          <p14:tracePt t="31926" x="5319713" y="3967163"/>
          <p14:tracePt t="31939" x="5307013" y="3967163"/>
          <p14:tracePt t="31978" x="5294313" y="3967163"/>
          <p14:tracePt t="32253" x="5281613" y="3967163"/>
          <p14:tracePt t="32269" x="5270500" y="3967163"/>
          <p14:tracePt t="32277" x="5257800" y="3967163"/>
          <p14:tracePt t="32284" x="5245100" y="3967163"/>
          <p14:tracePt t="32291" x="5232400" y="3967163"/>
          <p14:tracePt t="32300" x="5207000" y="3967163"/>
          <p14:tracePt t="32308" x="5181600" y="3967163"/>
          <p14:tracePt t="32315" x="5170488" y="3967163"/>
          <p14:tracePt t="32324" x="5145088" y="3967163"/>
          <p14:tracePt t="32331" x="5132388" y="3967163"/>
          <p14:tracePt t="32338" x="5119688" y="3967163"/>
          <p14:tracePt t="32353" x="5094288" y="3967163"/>
          <p14:tracePt t="32376" x="5081588" y="3967163"/>
          <p14:tracePt t="32414" x="5068888" y="3967163"/>
          <p14:tracePt t="32697" x="5057775" y="3967163"/>
          <p14:tracePt t="32704" x="5045075" y="3967163"/>
          <p14:tracePt t="32712" x="5006975" y="3967163"/>
          <p14:tracePt t="32719" x="4956175" y="3979863"/>
          <p14:tracePt t="32728" x="4919663" y="3992563"/>
          <p14:tracePt t="32734" x="4868863" y="3992563"/>
          <p14:tracePt t="32744" x="4819650" y="3992563"/>
          <p14:tracePt t="32750" x="4781550" y="3992563"/>
          <p14:tracePt t="32757" x="4706938" y="4005263"/>
          <p14:tracePt t="32766" x="4668838" y="4005263"/>
          <p14:tracePt t="32773" x="4619625" y="4017963"/>
          <p14:tracePt t="32780" x="4581525" y="4017963"/>
          <p14:tracePt t="32788" x="4530725" y="4017963"/>
          <p14:tracePt t="32796" x="4494213" y="4017963"/>
          <p14:tracePt t="32804" x="4456113" y="4017963"/>
          <p14:tracePt t="32812" x="4430713" y="4017963"/>
          <p14:tracePt t="32818" x="4394200" y="4017963"/>
          <p14:tracePt t="32826" x="4381500" y="4017963"/>
          <p14:tracePt t="32834" x="4368800" y="4017963"/>
          <p14:tracePt t="32842" x="4356100" y="4017963"/>
          <p14:tracePt t="32848" x="4330700" y="4017963"/>
          <p14:tracePt t="32864" x="4318000" y="4017963"/>
          <p14:tracePt t="32879" x="4305300" y="4017963"/>
          <p14:tracePt t="32887" x="4294188" y="4017963"/>
          <p14:tracePt t="32894" x="4281488" y="4017963"/>
          <p14:tracePt t="32902" x="4256088" y="4017963"/>
          <p14:tracePt t="32910" x="4230688" y="4017963"/>
          <p14:tracePt t="32917" x="4205288" y="4017963"/>
          <p14:tracePt t="32926" x="4168775" y="4017963"/>
          <p14:tracePt t="32932" x="4130675" y="4017963"/>
          <p14:tracePt t="32941" x="4092575" y="4017963"/>
          <p14:tracePt t="32948" x="4030663" y="4005263"/>
          <p14:tracePt t="32956" x="3979863" y="4005263"/>
          <p14:tracePt t="32963" x="3879850" y="4005263"/>
          <p14:tracePt t="32971" x="3756025" y="4005263"/>
          <p14:tracePt t="32978" x="3643313" y="4005263"/>
          <p14:tracePt t="32986" x="3505200" y="4005263"/>
          <p14:tracePt t="32994" x="3341688" y="4017963"/>
          <p14:tracePt t="33001" x="3192463" y="4054475"/>
          <p14:tracePt t="33011" x="3054350" y="4079875"/>
          <p14:tracePt t="33018" x="2928938" y="4117975"/>
          <p14:tracePt t="33026" x="2828925" y="4141788"/>
          <p14:tracePt t="33032" x="2741613" y="4167188"/>
          <p14:tracePt t="33039" x="2678113" y="4192588"/>
          <p14:tracePt t="33047" x="2641600" y="4205288"/>
          <p14:tracePt t="33056" x="2616200" y="4205288"/>
          <p14:tracePt t="33063" x="2603500" y="4217988"/>
          <p14:tracePt t="33071" x="2590800" y="4217988"/>
          <p14:tracePt t="33316" x="2578100" y="4217988"/>
          <p14:tracePt t="33338" x="2565400" y="4217988"/>
          <p14:tracePt t="33368" x="2554288" y="4217988"/>
          <p14:tracePt t="33376" x="2554288" y="4205288"/>
          <p14:tracePt t="33384" x="2541588" y="4205288"/>
          <p14:tracePt t="33398" x="2541588" y="4192588"/>
          <p14:tracePt t="33406" x="2528888" y="4179888"/>
          <p14:tracePt t="33414" x="2516188" y="4167188"/>
          <p14:tracePt t="33429" x="2516188" y="4154488"/>
          <p14:tracePt t="33437" x="2503488" y="4141788"/>
          <p14:tracePt t="33445" x="2503488" y="4129088"/>
          <p14:tracePt t="33454" x="2503488" y="4117975"/>
          <p14:tracePt t="33477" x="2503488" y="4105275"/>
          <p14:tracePt t="33490" x="2503488" y="4092575"/>
          <p14:tracePt t="33522" x="2503488" y="4079875"/>
          <p14:tracePt t="33552" x="2541588" y="4079875"/>
          <p14:tracePt t="33561" x="2590800" y="4067175"/>
          <p14:tracePt t="33567" x="2654300" y="4067175"/>
          <p14:tracePt t="33577" x="2716213" y="4054475"/>
          <p14:tracePt t="33582" x="2841625" y="4054475"/>
          <p14:tracePt t="33589" x="2916238" y="4054475"/>
          <p14:tracePt t="33597" x="3003550" y="4054475"/>
          <p14:tracePt t="33606" x="3067050" y="4054475"/>
          <p14:tracePt t="33613" x="3141663" y="4054475"/>
          <p14:tracePt t="33620" x="3228975" y="4054475"/>
          <p14:tracePt t="33627" x="3279775" y="4054475"/>
          <p14:tracePt t="33638" x="3341688" y="4054475"/>
          <p14:tracePt t="33645" x="3417888" y="4054475"/>
          <p14:tracePt t="33651" x="3467100" y="4067175"/>
          <p14:tracePt t="33660" x="3505200" y="4067175"/>
          <p14:tracePt t="33666" x="3554413" y="4079875"/>
          <p14:tracePt t="33674" x="3579813" y="4079875"/>
          <p14:tracePt t="33681" x="3617913" y="4079875"/>
          <p14:tracePt t="33689" x="3654425" y="4092575"/>
          <p14:tracePt t="33704" x="3679825" y="4092575"/>
          <p14:tracePt t="33719" x="3692525" y="4092575"/>
          <p14:tracePt t="33934" x="3705225" y="4092575"/>
          <p14:tracePt t="33941" x="3730625" y="4092575"/>
          <p14:tracePt t="33949" x="3743325" y="4092575"/>
          <p14:tracePt t="33957" x="3779838" y="4092575"/>
          <p14:tracePt t="33964" x="3830638" y="4092575"/>
          <p14:tracePt t="33973" x="3905250" y="4092575"/>
          <p14:tracePt t="33979" x="3979863" y="4092575"/>
          <p14:tracePt t="33987" x="4081463" y="4092575"/>
          <p14:tracePt t="33995" x="4181475" y="4092575"/>
          <p14:tracePt t="34002" x="4305300" y="4092575"/>
          <p14:tracePt t="34010" x="4406900" y="4092575"/>
          <p14:tracePt t="34018" x="4494213" y="4092575"/>
          <p14:tracePt t="34027" x="4568825" y="4092575"/>
          <p14:tracePt t="34033" x="4619625" y="4092575"/>
          <p14:tracePt t="34040" x="4656138" y="4092575"/>
          <p14:tracePt t="34048" x="4694238" y="4092575"/>
          <p14:tracePt t="34056" x="4732338" y="4092575"/>
          <p14:tracePt t="34063" x="4743450" y="4092575"/>
          <p14:tracePt t="34074" x="4756150" y="4092575"/>
          <p14:tracePt t="34078" x="4768850" y="4092575"/>
          <p14:tracePt t="34087" x="4781550" y="4092575"/>
          <p14:tracePt t="34110" x="4794250" y="4092575"/>
          <p14:tracePt t="34125" x="4806950" y="4092575"/>
          <p14:tracePt t="34155" x="4819650" y="4092575"/>
          <p14:tracePt t="34185" x="4832350" y="4092575"/>
          <p14:tracePt t="34552" x="4843463" y="4092575"/>
          <p14:tracePt t="34560" x="4856163" y="4092575"/>
          <p14:tracePt t="34568" x="4868863" y="4092575"/>
          <p14:tracePt t="34576" x="4881563" y="4092575"/>
          <p14:tracePt t="34586" x="4894263" y="4079875"/>
          <p14:tracePt t="34590" x="4932363" y="4079875"/>
          <p14:tracePt t="34598" x="4968875" y="4079875"/>
          <p14:tracePt t="34606" x="5006975" y="4067175"/>
          <p14:tracePt t="34613" x="5057775" y="4067175"/>
          <p14:tracePt t="34622" x="5094288" y="4054475"/>
          <p14:tracePt t="34629" x="5132388" y="4054475"/>
          <p14:tracePt t="34636" x="5181600" y="4041775"/>
          <p14:tracePt t="34645" x="5219700" y="4041775"/>
          <p14:tracePt t="34652" x="5257800" y="4041775"/>
          <p14:tracePt t="34661" x="5307013" y="4041775"/>
          <p14:tracePt t="34667" x="5370513" y="4041775"/>
          <p14:tracePt t="34675" x="5432425" y="4041775"/>
          <p14:tracePt t="34682" x="5495925" y="4041775"/>
          <p14:tracePt t="34690" x="5557838" y="4041775"/>
          <p14:tracePt t="34700" x="5619750" y="4041775"/>
          <p14:tracePt t="34706" x="5670550" y="4041775"/>
          <p14:tracePt t="34713" x="5719763" y="4041775"/>
          <p14:tracePt t="34720" x="5757863" y="4041775"/>
          <p14:tracePt t="34728" x="5795963" y="4041775"/>
          <p14:tracePt t="34735" x="5808663" y="4041775"/>
          <p14:tracePt t="34744" x="5821363" y="4041775"/>
          <p14:tracePt t="34751" x="5845175" y="4041775"/>
          <p14:tracePt t="34760" x="5870575" y="4041775"/>
          <p14:tracePt t="34766" x="5883275" y="4041775"/>
          <p14:tracePt t="34774" x="5895975" y="4041775"/>
          <p14:tracePt t="34781" x="5921375" y="4041775"/>
          <p14:tracePt t="34789" x="5945188" y="4041775"/>
          <p14:tracePt t="34796" x="5957888" y="4041775"/>
          <p14:tracePt t="34819" x="5970588" y="4041775"/>
          <p14:tracePt t="35048" x="5983288" y="4041775"/>
          <p14:tracePt t="35072" x="6008688" y="4041775"/>
          <p14:tracePt t="35079" x="6034088" y="4041775"/>
          <p14:tracePt t="35088" x="6057900" y="4041775"/>
          <p14:tracePt t="35095" x="6083300" y="4041775"/>
          <p14:tracePt t="35102" x="6134100" y="4029075"/>
          <p14:tracePt t="35122" x="6234113" y="4029075"/>
          <p14:tracePt t="35128" x="6296025" y="4017963"/>
          <p14:tracePt t="35133" x="6346825" y="4017963"/>
          <p14:tracePt t="35140" x="6396038" y="4005263"/>
          <p14:tracePt t="35148" x="6434138" y="4005263"/>
          <p14:tracePt t="35156" x="6472238" y="4005263"/>
          <p14:tracePt t="35164" x="6508750" y="4005263"/>
          <p14:tracePt t="35173" x="6534150" y="4005263"/>
          <p14:tracePt t="35179" x="6559550" y="4005263"/>
          <p14:tracePt t="35187" x="6584950" y="3992563"/>
          <p14:tracePt t="35196" x="6596063" y="3992563"/>
          <p14:tracePt t="35202" x="6621463" y="3992563"/>
          <p14:tracePt t="35210" x="6646863" y="3992563"/>
          <p14:tracePt t="35217" x="6684963" y="3992563"/>
          <p14:tracePt t="35225" x="6708775" y="3979863"/>
          <p14:tracePt t="35232" x="6734175" y="3979863"/>
          <p14:tracePt t="35239" x="6746875" y="3979863"/>
          <p14:tracePt t="35247" x="6759575" y="3979863"/>
          <p14:tracePt t="35256" x="6772275" y="3979863"/>
          <p14:tracePt t="35265" x="6784975" y="3979863"/>
          <p14:tracePt t="35499" x="6797675" y="3979863"/>
          <p14:tracePt t="35515" x="6821488" y="3979863"/>
          <p14:tracePt t="35522" x="6834188" y="3979863"/>
          <p14:tracePt t="35530" x="6859588" y="3979863"/>
          <p14:tracePt t="35538" x="6872288" y="3979863"/>
          <p14:tracePt t="35545" x="6897688" y="3979863"/>
          <p14:tracePt t="35553" x="6921500" y="3979863"/>
          <p14:tracePt t="35561" x="6934200" y="3979863"/>
          <p14:tracePt t="35569" x="6959600" y="3979863"/>
          <p14:tracePt t="35578" x="6985000" y="3979863"/>
          <p14:tracePt t="35585" x="7010400" y="3979863"/>
          <p14:tracePt t="35593" x="7046913" y="3979863"/>
          <p14:tracePt t="35599" x="7085013" y="3979863"/>
          <p14:tracePt t="35606" x="7110413" y="3979863"/>
          <p14:tracePt t="35614" x="7146925" y="3979863"/>
          <p14:tracePt t="35622" x="7185025" y="3979863"/>
          <p14:tracePt t="35629" x="7210425" y="3979863"/>
          <p14:tracePt t="35637" x="7223125" y="3979863"/>
          <p14:tracePt t="35644" x="7235825" y="3979863"/>
          <p14:tracePt t="35652" x="7259638" y="3979863"/>
          <p14:tracePt t="35660" x="7285038" y="3979863"/>
          <p14:tracePt t="35667" x="7310438" y="3979863"/>
          <p14:tracePt t="35676" x="7335838" y="3979863"/>
          <p14:tracePt t="35682" x="7348538" y="3979863"/>
          <p14:tracePt t="35691" x="7385050" y="3979863"/>
          <p14:tracePt t="35698" x="7397750" y="3979863"/>
          <p14:tracePt t="35706" x="7410450" y="3979863"/>
          <p14:tracePt t="35713" x="7423150" y="3979863"/>
          <p14:tracePt t="35721" x="7435850" y="3979863"/>
          <p14:tracePt t="35728" x="7448550" y="3967163"/>
          <p14:tracePt t="35744" x="7459663" y="3967163"/>
          <p14:tracePt t="36020" x="7472363" y="3967163"/>
          <p14:tracePt t="36044" x="7485063" y="3967163"/>
          <p14:tracePt t="36050" x="7497763" y="3967163"/>
          <p14:tracePt t="36064" x="7510463" y="3967163"/>
          <p14:tracePt t="36072" x="7523163" y="3967163"/>
          <p14:tracePt t="36081" x="7535863" y="3967163"/>
          <p14:tracePt t="36090" x="7548563" y="3967163"/>
          <p14:tracePt t="36097" x="7572375" y="3967163"/>
          <p14:tracePt t="36122" x="7610475" y="3967163"/>
          <p14:tracePt t="36135" x="7623175" y="3967163"/>
          <p14:tracePt t="36149" x="7635875" y="3967163"/>
          <p14:tracePt t="36156" x="7648575" y="3967163"/>
          <p14:tracePt t="36173" x="7661275" y="3967163"/>
          <p14:tracePt t="36195" x="7673975" y="3967163"/>
          <p14:tracePt t="36226" x="7685088" y="3967163"/>
          <p14:tracePt t="36286" x="7697788" y="3967163"/>
          <p14:tracePt t="36317" x="7710488" y="3967163"/>
          <p14:tracePt t="36347" x="7723188" y="3967163"/>
          <p14:tracePt t="36362" x="7735888" y="3967163"/>
          <p14:tracePt t="36370" x="7748588" y="3967163"/>
          <p14:tracePt t="36393" x="7761288" y="3967163"/>
          <p14:tracePt t="36400" x="7773988" y="3967163"/>
          <p14:tracePt t="36416" x="7785100" y="3967163"/>
          <p14:tracePt t="36424" x="7797800" y="3967163"/>
          <p14:tracePt t="36431" x="7810500" y="3967163"/>
          <p14:tracePt t="36446" x="7823200" y="3967163"/>
          <p14:tracePt t="36455" x="7835900" y="3967163"/>
          <p14:tracePt t="36469" x="7848600" y="3967163"/>
          <p14:tracePt t="36508" x="7861300" y="3967163"/>
          <p14:tracePt t="36561" x="7874000" y="3967163"/>
          <p14:tracePt t="36867" x="7874000" y="3979863"/>
          <p14:tracePt t="36890" x="7861300" y="3979863"/>
          <p14:tracePt t="36913" x="7861300" y="3992563"/>
          <p14:tracePt t="36922" x="7848600" y="3992563"/>
          <p14:tracePt t="36944" x="7835900" y="4005263"/>
          <p14:tracePt t="36955" x="7823200" y="4005263"/>
          <p14:tracePt t="36975" x="7810500" y="4005263"/>
          <p14:tracePt t="37014" x="7797800" y="4005263"/>
          <p14:tracePt t="37052" x="7785100" y="4005263"/>
          <p14:tracePt t="37059" x="7773988" y="4005263"/>
          <p14:tracePt t="37085" x="7761288" y="4005263"/>
          <p14:tracePt t="37105" x="7748588" y="4005263"/>
          <p14:tracePt t="37114" x="7735888" y="4005263"/>
          <p14:tracePt t="37121" x="7723188" y="4005263"/>
          <p14:tracePt t="37135" x="7710488" y="4005263"/>
          <p14:tracePt t="37159" x="7697788" y="4005263"/>
          <p14:tracePt t="37296" x="7710488" y="4005263"/>
          <p14:tracePt t="37319" x="7735888" y="4005263"/>
          <p14:tracePt t="37337" x="7748588" y="4005263"/>
          <p14:tracePt t="37342" x="7761288" y="4005263"/>
          <p14:tracePt t="37349" x="7773988" y="4005263"/>
          <p14:tracePt t="37357" x="7785100" y="4005263"/>
          <p14:tracePt t="37364" x="7810500" y="4005263"/>
          <p14:tracePt t="37374" x="7835900" y="4005263"/>
          <p14:tracePt t="37379" x="7848600" y="4005263"/>
          <p14:tracePt t="37387" x="7874000" y="4005263"/>
          <p14:tracePt t="37396" x="7897813" y="4005263"/>
          <p14:tracePt t="37404" x="7910513" y="4005263"/>
          <p14:tracePt t="37411" x="7923213" y="4005263"/>
          <p14:tracePt t="37418" x="7935913" y="4005263"/>
          <p14:tracePt t="37426" x="7961313" y="4005263"/>
          <p14:tracePt t="37432" x="7986713" y="4005263"/>
          <p14:tracePt t="37442" x="8010525" y="4005263"/>
          <p14:tracePt t="37449" x="8048625" y="4005263"/>
          <p14:tracePt t="37457" x="8099425" y="4005263"/>
          <p14:tracePt t="37464" x="8161338" y="4005263"/>
          <p14:tracePt t="37474" x="8235950" y="4005263"/>
          <p14:tracePt t="37480" x="8324850" y="4005263"/>
          <p14:tracePt t="37487" x="8374063" y="4005263"/>
          <p14:tracePt t="37495" x="8412163" y="4005263"/>
          <p14:tracePt t="37502" x="8448675" y="4005263"/>
          <p14:tracePt t="37510" x="8486775" y="4017963"/>
          <p14:tracePt t="37518" x="8524875" y="4017963"/>
          <p14:tracePt t="37526" x="8537575" y="4017963"/>
          <p14:tracePt t="37532" x="8574088" y="4029075"/>
          <p14:tracePt t="37539" x="8599488" y="4029075"/>
          <p14:tracePt t="37548" x="8624888" y="4029075"/>
          <p14:tracePt t="37563" x="8637588" y="4029075"/>
          <p14:tracePt t="37571" x="8650288" y="4029075"/>
          <p14:tracePt t="37768" x="8661400" y="4029075"/>
          <p14:tracePt t="37785" x="8686800" y="4029075"/>
          <p14:tracePt t="37792" x="8699500" y="4029075"/>
          <p14:tracePt t="37799" x="8724900" y="4029075"/>
          <p14:tracePt t="37806" x="8763000" y="4029075"/>
          <p14:tracePt t="37814" x="8799513" y="4017963"/>
          <p14:tracePt t="37823" x="8863013" y="4005263"/>
          <p14:tracePt t="37829" x="8912225" y="3992563"/>
          <p14:tracePt t="37838" x="9012238" y="3967163"/>
          <p14:tracePt t="37846" x="9099550" y="3954463"/>
          <p14:tracePt t="37852" x="9224963" y="3929063"/>
          <p14:tracePt t="37861" x="9312275" y="3916363"/>
          <p14:tracePt t="37867" x="9388475" y="3905250"/>
          <p14:tracePt t="37875" x="9501188" y="3905250"/>
          <p14:tracePt t="37882" x="9563100" y="3892550"/>
          <p14:tracePt t="37891" x="9637713" y="3892550"/>
          <p14:tracePt t="37899" x="9701213" y="3892550"/>
          <p14:tracePt t="37906" x="9750425" y="3892550"/>
          <p14:tracePt t="37913" x="9826625" y="3892550"/>
          <p14:tracePt t="37921" x="9875838" y="3892550"/>
          <p14:tracePt t="37928" x="9926638" y="3892550"/>
          <p14:tracePt t="37935" x="9975850" y="3892550"/>
          <p14:tracePt t="37943" x="10026650" y="3892550"/>
          <p14:tracePt t="37951" x="10064750" y="3892550"/>
          <p14:tracePt t="37960" x="10101263" y="3892550"/>
          <p14:tracePt t="37967" x="10126663" y="3892550"/>
          <p14:tracePt t="37975" x="10152063" y="3892550"/>
          <p14:tracePt t="37981" x="10188575" y="3892550"/>
          <p14:tracePt t="37997" x="10201275" y="3905250"/>
          <p14:tracePt t="38006" x="10226675" y="3905250"/>
          <p14:tracePt t="38021" x="10239375" y="3905250"/>
          <p14:tracePt t="38059" x="10252075" y="3905250"/>
          <p14:tracePt t="38096" x="10264775" y="3905250"/>
          <p14:tracePt t="38112" x="10264775" y="3916363"/>
          <p14:tracePt t="38196" x="10252075" y="3929063"/>
          <p14:tracePt t="38203" x="10239375" y="3929063"/>
          <p14:tracePt t="38213" x="10226675" y="3929063"/>
          <p14:tracePt t="38219" x="10188575" y="3929063"/>
          <p14:tracePt t="38227" x="10139363" y="3929063"/>
          <p14:tracePt t="38234" x="10013950" y="3941763"/>
          <p14:tracePt t="38243" x="9863138" y="3954463"/>
          <p14:tracePt t="38249" x="9663113" y="3954463"/>
          <p14:tracePt t="38257" x="9312275" y="3967163"/>
          <p14:tracePt t="38265" x="8937625" y="3967163"/>
          <p14:tracePt t="38273" x="8537575" y="3967163"/>
          <p14:tracePt t="38280" x="8048625" y="3992563"/>
          <p14:tracePt t="38289" x="7648575" y="3992563"/>
          <p14:tracePt t="38295" x="7272338" y="3992563"/>
          <p14:tracePt t="38303" x="6821488" y="3992563"/>
          <p14:tracePt t="38311" x="6521450" y="3992563"/>
          <p14:tracePt t="38318" x="6208713" y="3992563"/>
          <p14:tracePt t="38327" x="5970588" y="3992563"/>
          <p14:tracePt t="38334" x="5795963" y="3992563"/>
          <p14:tracePt t="38342" x="5607050" y="3992563"/>
          <p14:tracePt t="38348" x="5470525" y="3992563"/>
          <p14:tracePt t="38356" x="5357813" y="3992563"/>
          <p14:tracePt t="38364" x="5245100" y="3992563"/>
          <p14:tracePt t="38373" x="5145088" y="3992563"/>
          <p14:tracePt t="38379" x="5068888" y="3992563"/>
          <p14:tracePt t="38387" x="5019675" y="3992563"/>
          <p14:tracePt t="38395" x="4968875" y="3992563"/>
          <p14:tracePt t="38416" x="4956175" y="3992563"/>
          <p14:tracePt t="38608" x="4945063" y="4005263"/>
          <p14:tracePt t="38616" x="4906963" y="4005263"/>
          <p14:tracePt t="38624" x="4832350" y="4017963"/>
          <p14:tracePt t="38631" x="4743450" y="4029075"/>
          <p14:tracePt t="38639" x="4581525" y="4054475"/>
          <p14:tracePt t="38647" x="4418013" y="4092575"/>
          <p14:tracePt t="38657" x="4205288" y="4129088"/>
          <p14:tracePt t="38662" x="3968750" y="4179888"/>
          <p14:tracePt t="38670" x="3779838" y="4205288"/>
          <p14:tracePt t="38678" x="3605213" y="4230688"/>
          <p14:tracePt t="38684" x="3454400" y="4254500"/>
          <p14:tracePt t="38694" x="3341688" y="4279900"/>
          <p14:tracePt t="38700" x="3216275" y="4330700"/>
          <p14:tracePt t="38708" x="3116263" y="4341813"/>
          <p14:tracePt t="38716" x="3041650" y="4367213"/>
          <p14:tracePt t="38723" x="2954338" y="4367213"/>
          <p14:tracePt t="38731" x="2903538" y="4367213"/>
          <p14:tracePt t="38739" x="2841625" y="4367213"/>
          <p14:tracePt t="38746" x="2778125" y="4379913"/>
          <p14:tracePt t="38753" x="2741613" y="4379913"/>
          <p14:tracePt t="38761" x="2690813" y="4379913"/>
          <p14:tracePt t="38770" x="2667000" y="4379913"/>
          <p14:tracePt t="38777" x="2628900" y="4379913"/>
          <p14:tracePt t="38784" x="2590800" y="4379913"/>
          <p14:tracePt t="38794" x="2565400" y="4379913"/>
          <p14:tracePt t="38799" x="2554288" y="4379913"/>
          <p14:tracePt t="38808" x="2528888" y="4379913"/>
          <p14:tracePt t="38815" x="2516188" y="4379913"/>
          <p14:tracePt t="38822" x="2490788" y="4379913"/>
          <p14:tracePt t="38830" x="2478088" y="4379913"/>
          <p14:tracePt t="38842" x="2452688" y="4379913"/>
          <p14:tracePt t="38846" x="2428875" y="4379913"/>
          <p14:tracePt t="38853" x="2403475" y="4379913"/>
          <p14:tracePt t="38861" x="2378075" y="4379913"/>
          <p14:tracePt t="38868" x="2352675" y="4379913"/>
          <p14:tracePt t="38877" x="2339975" y="4379913"/>
          <p14:tracePt t="38883" x="2316163" y="4379913"/>
          <p14:tracePt t="38892" x="2290763" y="4379913"/>
          <p14:tracePt t="38900" x="2278063" y="4379913"/>
          <p14:tracePt t="38907" x="2265363" y="4379913"/>
          <p14:tracePt t="38914" x="2252663" y="4379913"/>
          <p14:tracePt t="38922" x="2239963" y="4379913"/>
          <p14:tracePt t="38929" x="2228850" y="4379913"/>
          <p14:tracePt t="38960" x="2216150" y="4379913"/>
          <p14:tracePt t="39076" x="2239963" y="4367213"/>
          <p14:tracePt t="39082" x="2265363" y="4367213"/>
          <p14:tracePt t="39092" x="2290763" y="4367213"/>
          <p14:tracePt t="39098" x="2316163" y="4354513"/>
          <p14:tracePt t="39106" x="2365375" y="4354513"/>
          <p14:tracePt t="39114" x="2428875" y="4341813"/>
          <p14:tracePt t="39123" x="2465388" y="4341813"/>
          <p14:tracePt t="39129" x="2503488" y="4341813"/>
          <p14:tracePt t="39136" x="2541588" y="4341813"/>
          <p14:tracePt t="39146" x="2578100" y="4330700"/>
          <p14:tracePt t="39152" x="2590800" y="4330700"/>
          <p14:tracePt t="39160" x="2616200" y="4330700"/>
          <p14:tracePt t="39168" x="2628900" y="4318000"/>
          <p14:tracePt t="39173" x="2654300" y="4318000"/>
          <p14:tracePt t="39182" x="2678113" y="4305300"/>
          <p14:tracePt t="39197" x="2690813" y="4305300"/>
          <p14:tracePt t="39206" x="2703513" y="4305300"/>
          <p14:tracePt t="39211" x="2716213" y="4305300"/>
          <p14:tracePt t="39540" x="2703513" y="4305300"/>
          <p14:tracePt t="39547" x="2690813" y="4305300"/>
          <p14:tracePt t="39555" x="2678113" y="4305300"/>
          <p14:tracePt t="39563" x="2667000" y="4305300"/>
          <p14:tracePt t="39572" x="2654300" y="4305300"/>
          <p14:tracePt t="39579" x="2641600" y="4305300"/>
          <p14:tracePt t="39587" x="2616200" y="4305300"/>
          <p14:tracePt t="39597" x="2603500" y="4305300"/>
          <p14:tracePt t="39601" x="2590800" y="4305300"/>
          <p14:tracePt t="39611" x="2578100" y="4305300"/>
          <p14:tracePt t="39618" x="2554288" y="4305300"/>
          <p14:tracePt t="39633" x="2541588" y="4292600"/>
          <p14:tracePt t="39647" x="2528888" y="4292600"/>
          <p14:tracePt t="39663" x="2516188" y="4292600"/>
          <p14:tracePt t="39755" x="2528888" y="4292600"/>
          <p14:tracePt t="39762" x="2541588" y="4292600"/>
          <p14:tracePt t="39777" x="2565400" y="4292600"/>
          <p14:tracePt t="39794" x="2578100" y="4292600"/>
          <p14:tracePt t="39799" x="2603500" y="4292600"/>
          <p14:tracePt t="39808" x="2616200" y="4292600"/>
          <p14:tracePt t="39815" x="2628900" y="4292600"/>
          <p14:tracePt t="39822" x="2654300" y="4292600"/>
          <p14:tracePt t="39830" x="2678113" y="4292600"/>
          <p14:tracePt t="39838" x="2728913" y="4292600"/>
          <p14:tracePt t="39846" x="2767013" y="4292600"/>
          <p14:tracePt t="39854" x="2803525" y="4292600"/>
          <p14:tracePt t="39864" x="2841625" y="4292600"/>
          <p14:tracePt t="39869" x="2879725" y="4292600"/>
          <p14:tracePt t="39877" x="2916238" y="4292600"/>
          <p14:tracePt t="39884" x="2941638" y="4292600"/>
          <p14:tracePt t="39893" x="2954338" y="4292600"/>
          <p14:tracePt t="39899" x="2967038" y="4305300"/>
          <p14:tracePt t="39907" x="2992438" y="4305300"/>
          <p14:tracePt t="39923" x="3003550" y="4305300"/>
          <p14:tracePt t="40182" x="3016250" y="4305300"/>
          <p14:tracePt t="40189" x="3028950" y="4305300"/>
          <p14:tracePt t="40197" x="3041650" y="4305300"/>
          <p14:tracePt t="40205" x="3079750" y="4305300"/>
          <p14:tracePt t="40213" x="3103563" y="4305300"/>
          <p14:tracePt t="40220" x="3154363" y="4305300"/>
          <p14:tracePt t="40228" x="3192463" y="4305300"/>
          <p14:tracePt t="40235" x="3254375" y="4305300"/>
          <p14:tracePt t="40244" x="3305175" y="4305300"/>
          <p14:tracePt t="40250" x="3379788" y="4292600"/>
          <p14:tracePt t="40260" x="3441700" y="4279900"/>
          <p14:tracePt t="40266" x="3517900" y="4267200"/>
          <p14:tracePt t="40275" x="3567113" y="4267200"/>
          <p14:tracePt t="40281" x="3605213" y="4267200"/>
          <p14:tracePt t="40291" x="3630613" y="4254500"/>
          <p14:tracePt t="40297" x="3654425" y="4254500"/>
          <p14:tracePt t="40305" x="3692525" y="4254500"/>
          <p14:tracePt t="40312" x="3717925" y="4254500"/>
          <p14:tracePt t="40320" x="3743325" y="4254500"/>
          <p14:tracePt t="40327" x="3767138" y="4254500"/>
          <p14:tracePt t="40334" x="3792538" y="4254500"/>
          <p14:tracePt t="40343" x="3805238" y="4254500"/>
          <p14:tracePt t="40349" x="3830638" y="4254500"/>
          <p14:tracePt t="40359" x="3843338" y="4254500"/>
          <p14:tracePt t="40365" x="3867150" y="4254500"/>
          <p14:tracePt t="40373" x="3879850" y="4254500"/>
          <p14:tracePt t="40380" x="3892550" y="4254500"/>
          <p14:tracePt t="40389" x="3917950" y="4254500"/>
          <p14:tracePt t="40395" x="3930650" y="4254500"/>
          <p14:tracePt t="40404" x="3956050" y="4254500"/>
          <p14:tracePt t="40411" x="3979863" y="4254500"/>
          <p14:tracePt t="40418" x="4005263" y="4254500"/>
          <p14:tracePt t="40427" x="4030663" y="4254500"/>
          <p14:tracePt t="40434" x="4056063" y="4254500"/>
          <p14:tracePt t="40443" x="4068763" y="4254500"/>
          <p14:tracePt t="40449" x="4092575" y="4254500"/>
          <p14:tracePt t="40458" x="4105275" y="4254500"/>
          <p14:tracePt t="40464" x="4117975" y="4254500"/>
          <p14:tracePt t="40475" x="4143375" y="4254500"/>
          <p14:tracePt t="40480" x="4156075" y="4254500"/>
          <p14:tracePt t="40489" x="4168775" y="4254500"/>
          <p14:tracePt t="40495" x="4192588" y="4254500"/>
          <p14:tracePt t="40503" x="4217988" y="4254500"/>
          <p14:tracePt t="40533" x="4230688" y="4254500"/>
          <p14:tracePt t="40748" x="4243388" y="4254500"/>
          <p14:tracePt t="40770" x="4268788" y="4254500"/>
          <p14:tracePt t="40778" x="4281488" y="4254500"/>
          <p14:tracePt t="40785" x="4294188" y="4254500"/>
          <p14:tracePt t="40794" x="4318000" y="4267200"/>
          <p14:tracePt t="40802" x="4343400" y="4267200"/>
          <p14:tracePt t="40809" x="4368800" y="4267200"/>
          <p14:tracePt t="40816" x="4406900" y="4267200"/>
          <p14:tracePt t="40824" x="4430713" y="4279900"/>
          <p14:tracePt t="40831" x="4456113" y="4279900"/>
          <p14:tracePt t="40839" x="4494213" y="4279900"/>
          <p14:tracePt t="40846" x="4530725" y="4279900"/>
          <p14:tracePt t="40854" x="4556125" y="4279900"/>
          <p14:tracePt t="40863" x="4581525" y="4279900"/>
          <p14:tracePt t="40870" x="4619625" y="4279900"/>
          <p14:tracePt t="40878" x="4630738" y="4279900"/>
          <p14:tracePt t="40885" x="4656138" y="4279900"/>
          <p14:tracePt t="40893" x="4668838" y="4292600"/>
          <p14:tracePt t="40899" x="4694238" y="4305300"/>
          <p14:tracePt t="40909" x="4706938" y="4305300"/>
          <p14:tracePt t="40916" x="4719638" y="4305300"/>
          <p14:tracePt t="40923" x="4732338" y="4305300"/>
          <p14:tracePt t="40930" x="4743450" y="4305300"/>
          <p14:tracePt t="40939" x="4756150" y="4305300"/>
          <p14:tracePt t="40945" x="4781550" y="4318000"/>
          <p14:tracePt t="40953" x="4794250" y="4318000"/>
          <p14:tracePt t="40961" x="4806950" y="4318000"/>
          <p14:tracePt t="40968" x="4832350" y="4330700"/>
          <p14:tracePt t="40977" x="4843463" y="4330700"/>
          <p14:tracePt t="40983" x="4868863" y="4330700"/>
          <p14:tracePt t="40992" x="4881563" y="4330700"/>
          <p14:tracePt t="40999" x="4906963" y="4330700"/>
          <p14:tracePt t="41006" x="4919663" y="4330700"/>
          <p14:tracePt t="41014" x="4932363" y="4330700"/>
          <p14:tracePt t="41022" x="4945063" y="4341813"/>
          <p14:tracePt t="41039" x="4956175" y="4341813"/>
          <p14:tracePt t="41061" x="4968875" y="4341813"/>
          <p14:tracePt t="41083" x="4981575" y="4341813"/>
          <p14:tracePt t="41123" x="4994275" y="4341813"/>
          <p14:tracePt t="41136" x="5006975" y="4341813"/>
          <p14:tracePt t="41146" x="5019675" y="4341813"/>
          <p14:tracePt t="41152" x="5032375" y="4354513"/>
          <p14:tracePt t="41161" x="5057775" y="4354513"/>
          <p14:tracePt t="41168" x="5081588" y="4354513"/>
          <p14:tracePt t="41175" x="5106988" y="4354513"/>
          <p14:tracePt t="41183" x="5132388" y="4354513"/>
          <p14:tracePt t="41190" x="5170488" y="4354513"/>
          <p14:tracePt t="41197" x="5207000" y="4354513"/>
          <p14:tracePt t="41205" x="5232400" y="4354513"/>
          <p14:tracePt t="41213" x="5257800" y="4354513"/>
          <p14:tracePt t="41222" x="5281613" y="4354513"/>
          <p14:tracePt t="41230" x="5307013" y="4354513"/>
          <p14:tracePt t="41236" x="5319713" y="4354513"/>
          <p14:tracePt t="41244" x="5345113" y="4354513"/>
          <p14:tracePt t="41251" x="5383213" y="4354513"/>
          <p14:tracePt t="41259" x="5394325" y="4354513"/>
          <p14:tracePt t="41266" x="5407025" y="4354513"/>
          <p14:tracePt t="41276" x="5419725" y="4354513"/>
          <p14:tracePt t="41281" x="5432425" y="4354513"/>
          <p14:tracePt t="41289" x="5445125" y="4354513"/>
          <p14:tracePt t="41297" x="5457825" y="4354513"/>
          <p14:tracePt t="41603" x="5470525" y="4354513"/>
          <p14:tracePt t="41610" x="5483225" y="4354513"/>
          <p14:tracePt t="41618" x="5495925" y="4354513"/>
          <p14:tracePt t="41627" x="5507038" y="4354513"/>
          <p14:tracePt t="41633" x="5519738" y="4354513"/>
          <p14:tracePt t="41641" x="5532438" y="4354513"/>
          <p14:tracePt t="41649" x="5557838" y="4354513"/>
          <p14:tracePt t="41656" x="5570538" y="4354513"/>
          <p14:tracePt t="41666" x="5583238" y="4354513"/>
          <p14:tracePt t="41672" x="5607050" y="4354513"/>
          <p14:tracePt t="41679" x="5632450" y="4341813"/>
          <p14:tracePt t="41686" x="5657850" y="4330700"/>
          <p14:tracePt t="41694" x="5683250" y="4330700"/>
          <p14:tracePt t="41702" x="5719763" y="4330700"/>
          <p14:tracePt t="41711" x="5745163" y="4330700"/>
          <p14:tracePt t="41717" x="5783263" y="4318000"/>
          <p14:tracePt t="41727" x="5821363" y="4318000"/>
          <p14:tracePt t="41734" x="5845175" y="4305300"/>
          <p14:tracePt t="41740" x="5870575" y="4305300"/>
          <p14:tracePt t="41748" x="5895975" y="4292600"/>
          <p14:tracePt t="41756" x="5908675" y="4292600"/>
          <p14:tracePt t="41763" x="5932488" y="4292600"/>
          <p14:tracePt t="41771" x="5945188" y="4292600"/>
          <p14:tracePt t="41778" x="5957888" y="4292600"/>
          <p14:tracePt t="41794" x="5970588" y="4292600"/>
          <p14:tracePt t="41810" x="5983288" y="4292600"/>
          <p14:tracePt t="41839" x="5995988" y="4292600"/>
          <p14:tracePt t="41847" x="6008688" y="4292600"/>
          <p14:tracePt t="42161" x="6021388" y="4292600"/>
          <p14:tracePt t="42183" x="6034088" y="4292600"/>
          <p14:tracePt t="42191" x="6045200" y="4292600"/>
          <p14:tracePt t="42199" x="6057900" y="4292600"/>
          <p14:tracePt t="42206" x="6083300" y="4292600"/>
          <p14:tracePt t="42214" x="6108700" y="4292600"/>
          <p14:tracePt t="42222" x="6121400" y="4292600"/>
          <p14:tracePt t="42230" x="6146800" y="4292600"/>
          <p14:tracePt t="42238" x="6170613" y="4292600"/>
          <p14:tracePt t="42245" x="6196013" y="4292600"/>
          <p14:tracePt t="42252" x="6234113" y="4292600"/>
          <p14:tracePt t="42261" x="6246813" y="4292600"/>
          <p14:tracePt t="42268" x="6270625" y="4292600"/>
          <p14:tracePt t="42277" x="6296025" y="4292600"/>
          <p14:tracePt t="42283" x="6308725" y="4292600"/>
          <p14:tracePt t="42291" x="6334125" y="4292600"/>
          <p14:tracePt t="42299" x="6359525" y="4292600"/>
          <p14:tracePt t="42306" x="6370638" y="4292600"/>
          <p14:tracePt t="42313" x="6396038" y="4292600"/>
          <p14:tracePt t="42322" x="6421438" y="4292600"/>
          <p14:tracePt t="42329" x="6434138" y="4292600"/>
          <p14:tracePt t="42337" x="6446838" y="4292600"/>
          <p14:tracePt t="42344" x="6472238" y="4305300"/>
          <p14:tracePt t="42351" x="6496050" y="4305300"/>
          <p14:tracePt t="42361" x="6521450" y="4305300"/>
          <p14:tracePt t="42367" x="6534150" y="4318000"/>
          <p14:tracePt t="42377" x="6559550" y="4318000"/>
          <p14:tracePt t="42382" x="6572250" y="4318000"/>
          <p14:tracePt t="42389" x="6584950" y="4330700"/>
          <p14:tracePt t="42397" x="6596063" y="4330700"/>
          <p14:tracePt t="42406" x="6621463" y="4341813"/>
          <p14:tracePt t="42412" x="6634163" y="4341813"/>
          <p14:tracePt t="42420" x="6646863" y="4341813"/>
          <p14:tracePt t="42427" x="6672263" y="4341813"/>
          <p14:tracePt t="42687" x="6684963" y="4341813"/>
          <p14:tracePt t="42703" x="6708775" y="4341813"/>
          <p14:tracePt t="42718" x="6721475" y="4341813"/>
          <p14:tracePt t="42728" x="6746875" y="4341813"/>
          <p14:tracePt t="42742" x="6772275" y="4341813"/>
          <p14:tracePt t="42755" x="6784975" y="4341813"/>
          <p14:tracePt t="42764" x="6797675" y="4341813"/>
          <p14:tracePt t="42779" x="6808788" y="4341813"/>
          <p14:tracePt t="42788" x="6821488" y="4341813"/>
          <p14:tracePt t="42811" x="6834188" y="4341813"/>
          <p14:tracePt t="42849" x="6846888" y="4341813"/>
          <p14:tracePt t="42986" x="6846888" y="4330700"/>
          <p14:tracePt t="42993" x="6859588" y="4330700"/>
          <p14:tracePt t="43000" x="6872288" y="4318000"/>
          <p14:tracePt t="43010" x="6897688" y="4318000"/>
          <p14:tracePt t="43016" x="6959600" y="4305300"/>
          <p14:tracePt t="43023" x="7021513" y="4279900"/>
          <p14:tracePt t="43031" x="7110413" y="4254500"/>
          <p14:tracePt t="43040" x="7246938" y="4241800"/>
          <p14:tracePt t="43046" x="7372350" y="4217988"/>
          <p14:tracePt t="43056" x="7523163" y="4205288"/>
          <p14:tracePt t="43061" x="7648575" y="4192588"/>
          <p14:tracePt t="43069" x="7823200" y="4192588"/>
          <p14:tracePt t="43077" x="7974013" y="4167188"/>
          <p14:tracePt t="43084" x="8099425" y="4167188"/>
          <p14:tracePt t="43094" x="8223250" y="4167188"/>
          <p14:tracePt t="43101" x="8348663" y="4167188"/>
          <p14:tracePt t="43108" x="8448675" y="4167188"/>
          <p14:tracePt t="43125" x="8650288" y="4167188"/>
          <p14:tracePt t="43130" x="8724900" y="4167188"/>
          <p14:tracePt t="43139" x="8786813" y="4167188"/>
          <p14:tracePt t="43146" x="8837613" y="4167188"/>
          <p14:tracePt t="43153" x="8874125" y="4179888"/>
          <p14:tracePt t="43161" x="8886825" y="4179888"/>
          <p14:tracePt t="43423" x="8899525" y="4192588"/>
          <p14:tracePt t="43429" x="8912225" y="4192588"/>
          <p14:tracePt t="43436" x="8924925" y="4205288"/>
          <p14:tracePt t="43444" x="8950325" y="4205288"/>
          <p14:tracePt t="43451" x="8975725" y="4217988"/>
          <p14:tracePt t="43460" x="9012238" y="4217988"/>
          <p14:tracePt t="43466" x="9037638" y="4230688"/>
          <p14:tracePt t="43474" x="9075738" y="4254500"/>
          <p14:tracePt t="43483" x="9124950" y="4267200"/>
          <p14:tracePt t="43490" x="9163050" y="4267200"/>
          <p14:tracePt t="43497" x="9212263" y="4292600"/>
          <p14:tracePt t="43505" x="9250363" y="4318000"/>
          <p14:tracePt t="43512" x="9275763" y="4318000"/>
          <p14:tracePt t="43520" x="9312275" y="4330700"/>
          <p14:tracePt t="43528" x="9337675" y="4341813"/>
          <p14:tracePt t="43536" x="9363075" y="4354513"/>
          <p14:tracePt t="43544" x="9375775" y="4354513"/>
          <p14:tracePt t="43550" x="9388475" y="4367213"/>
          <p14:tracePt t="43559" x="9413875" y="4379913"/>
          <p14:tracePt t="43573" x="9424988" y="4379913"/>
          <p14:tracePt t="43581" x="9437688" y="4392613"/>
          <p14:tracePt t="43589" x="9450388" y="4392613"/>
          <p14:tracePt t="43606" x="9463088" y="4392613"/>
          <p14:tracePt t="43612" x="9475788" y="4405313"/>
          <p14:tracePt t="43627" x="9488488" y="4405313"/>
          <p14:tracePt t="43634" x="9488488" y="4418013"/>
          <p14:tracePt t="43642" x="9501188" y="4430713"/>
          <p14:tracePt t="43658" x="9525000" y="4443413"/>
          <p14:tracePt t="43673" x="9550400" y="4454525"/>
          <p14:tracePt t="43680" x="9550400" y="4467225"/>
          <p14:tracePt t="43689" x="9563100" y="4467225"/>
          <p14:tracePt t="43695" x="9563100" y="4479925"/>
          <p14:tracePt t="43703" x="9588500" y="4479925"/>
          <p14:tracePt t="43718" x="9588500" y="4492625"/>
          <p14:tracePt t="43733" x="9588500" y="4505325"/>
          <p14:tracePt t="43742" x="9601200" y="4505325"/>
          <p14:tracePt t="43779" x="9613900" y="4505325"/>
          <p14:tracePt t="43788" x="9613900" y="4518025"/>
          <p14:tracePt t="43840" x="9626600" y="4530725"/>
          <p14:tracePt t="43948" x="9626600" y="4543425"/>
          <p14:tracePt t="44009" x="9626600" y="4554538"/>
          <p14:tracePt t="44039" x="9613900" y="4554538"/>
          <p14:tracePt t="44055" x="9601200" y="4554538"/>
          <p14:tracePt t="44062" x="9575800" y="4554538"/>
          <p14:tracePt t="44070" x="9537700" y="4554538"/>
          <p14:tracePt t="44078" x="9501188" y="4554538"/>
          <p14:tracePt t="44085" x="9424988" y="4554538"/>
          <p14:tracePt t="44093" x="9324975" y="4554538"/>
          <p14:tracePt t="44101" x="9188450" y="4554538"/>
          <p14:tracePt t="44109" x="9050338" y="4554538"/>
          <p14:tracePt t="44118" x="8874125" y="4543425"/>
          <p14:tracePt t="44123" x="8750300" y="4543425"/>
          <p14:tracePt t="44131" x="8561388" y="4518025"/>
          <p14:tracePt t="44139" x="8424863" y="4505325"/>
          <p14:tracePt t="44147" x="8286750" y="4479925"/>
          <p14:tracePt t="44155" x="8148638" y="4467225"/>
          <p14:tracePt t="44162" x="8048625" y="4454525"/>
          <p14:tracePt t="44170" x="7935913" y="4443413"/>
          <p14:tracePt t="44179" x="7797800" y="4418013"/>
          <p14:tracePt t="44185" x="7673975" y="4405313"/>
          <p14:tracePt t="44194" x="7548563" y="4379913"/>
          <p14:tracePt t="44200" x="7410450" y="4367213"/>
          <p14:tracePt t="44208" x="7310438" y="4341813"/>
          <p14:tracePt t="44215" x="7172325" y="4318000"/>
          <p14:tracePt t="44223" x="7046913" y="4279900"/>
          <p14:tracePt t="44230" x="6946900" y="4267200"/>
          <p14:tracePt t="44239" x="6821488" y="4241800"/>
          <p14:tracePt t="44246" x="6759575" y="4217988"/>
          <p14:tracePt t="44254" x="6684963" y="4205288"/>
          <p14:tracePt t="44261" x="6634163" y="4205288"/>
          <p14:tracePt t="44268" x="6608763" y="4192588"/>
          <p14:tracePt t="44292" x="6596063" y="4192588"/>
          <p14:tracePt t="44298" x="6584950" y="4192588"/>
          <p14:tracePt t="44505" x="6559550" y="4192588"/>
          <p14:tracePt t="44514" x="6483350" y="4167188"/>
          <p14:tracePt t="44522" x="6346825" y="4117975"/>
          <p14:tracePt t="44529" x="6096000" y="4017963"/>
          <p14:tracePt t="44537" x="5595938" y="3729038"/>
          <p14:tracePt t="44546" x="5032375" y="3429000"/>
          <p14:tracePt t="44551" x="4456113" y="3054350"/>
          <p14:tracePt t="44563" x="3743325" y="2552700"/>
          <p14:tracePt t="44570" x="3167063" y="2127250"/>
          <p14:tracePt t="44574" x="2578100" y="1639888"/>
          <p14:tracePt t="44582" x="2103438" y="1289050"/>
          <p14:tracePt t="44589" x="1739900" y="976313"/>
          <p14:tracePt t="44598" x="1427163" y="750888"/>
          <p14:tracePt t="44607" x="1150938" y="525463"/>
          <p14:tracePt t="44613" x="1001713" y="400050"/>
          <p14:tracePt t="44623" x="876300" y="312738"/>
          <p14:tracePt t="44631" x="750888" y="238125"/>
          <p14:tracePt t="44637" x="701675" y="187325"/>
          <p14:tracePt t="44646" x="638175" y="161925"/>
          <p14:tracePt t="44652" x="612775" y="138113"/>
          <p14:tracePt t="44682" x="600075" y="138113"/>
          <p14:tracePt t="44880" x="588963" y="138113"/>
          <p14:tracePt t="44888" x="563563" y="112713"/>
          <p14:tracePt t="44895" x="500063" y="74613"/>
          <p14:tracePt t="44903" x="412750" y="254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B0C0-DECD-4AEC-93E5-6BFE14DE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EBEBEB"/>
                </a:solidFill>
              </a:rPr>
              <a:t>         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730BE-B401-456D-978F-CB4D8AAD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>
                <a:solidFill>
                  <a:srgbClr val="FFFFFF"/>
                </a:solidFill>
              </a:rPr>
              <a:t>                                                        </a:t>
            </a:r>
            <a:r>
              <a:rPr lang="en-Z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1696FA10-C96C-4AC7-BB97-70C7024A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7277" y="973668"/>
            <a:ext cx="5250498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3"/>
    </mc:Choice>
    <mc:Fallback xmlns="">
      <p:transition spd="slow" advTm="7823"/>
    </mc:Fallback>
  </mc:AlternateContent>
  <p:extLst>
    <p:ext uri="{3A86A75C-4F4B-4683-9AE1-C65F6400EC91}">
      <p14:laserTraceLst xmlns:p14="http://schemas.microsoft.com/office/powerpoint/2010/main">
        <p14:tracePtLst>
          <p14:tracePt t="548" x="212725" y="625475"/>
          <p14:tracePt t="564" x="212725" y="638175"/>
          <p14:tracePt t="572" x="212725" y="676275"/>
          <p14:tracePt t="580" x="212725" y="688975"/>
          <p14:tracePt t="585" x="212725" y="712788"/>
          <p14:tracePt t="595" x="212725" y="750888"/>
          <p14:tracePt t="602" x="212725" y="776288"/>
          <p14:tracePt t="609" x="225425" y="801688"/>
          <p14:tracePt t="616" x="225425" y="838200"/>
          <p14:tracePt t="624" x="238125" y="889000"/>
          <p14:tracePt t="631" x="250825" y="950913"/>
          <p14:tracePt t="639" x="250825" y="989013"/>
          <p14:tracePt t="646" x="263525" y="1038225"/>
          <p14:tracePt t="654" x="300038" y="1101725"/>
          <p14:tracePt t="662" x="312738" y="1150938"/>
          <p14:tracePt t="669" x="338138" y="1214438"/>
          <p14:tracePt t="680" x="376238" y="1263650"/>
          <p14:tracePt t="685" x="387350" y="1327150"/>
          <p14:tracePt t="693" x="412750" y="1363663"/>
          <p14:tracePt t="700" x="450850" y="1414463"/>
          <p14:tracePt t="708" x="463550" y="1450975"/>
          <p14:tracePt t="715" x="500063" y="1501775"/>
          <p14:tracePt t="724" x="538163" y="1563688"/>
          <p14:tracePt t="730" x="588963" y="1614488"/>
          <p14:tracePt t="741" x="638175" y="1689100"/>
          <p14:tracePt t="747" x="663575" y="1752600"/>
          <p14:tracePt t="753" x="712788" y="1827213"/>
          <p14:tracePt t="763" x="776288" y="1889125"/>
          <p14:tracePt t="768" x="825500" y="1939925"/>
          <p14:tracePt t="777" x="876300" y="2014538"/>
          <p14:tracePt t="784" x="938213" y="2065338"/>
          <p14:tracePt t="792" x="989013" y="2127250"/>
          <p14:tracePt t="808" x="1001713" y="2152650"/>
          <p14:tracePt t="814" x="1027113" y="2178050"/>
          <p14:tracePt t="822" x="1050925" y="2190750"/>
          <p14:tracePt t="1091" x="1076325" y="2201863"/>
          <p14:tracePt t="1098" x="1089025" y="2214563"/>
          <p14:tracePt t="1107" x="1114425" y="2227263"/>
          <p14:tracePt t="1114" x="1163638" y="2252663"/>
          <p14:tracePt t="1122" x="1214438" y="2278063"/>
          <p14:tracePt t="1130" x="1289050" y="2327275"/>
          <p14:tracePt t="1136" x="1376363" y="2390775"/>
          <p14:tracePt t="1146" x="1476375" y="2452688"/>
          <p14:tracePt t="1152" x="1601788" y="2503488"/>
          <p14:tracePt t="1159" x="1701800" y="2590800"/>
          <p14:tracePt t="1167" x="1801813" y="2652713"/>
          <p14:tracePt t="1174" x="1903413" y="2716213"/>
          <p14:tracePt t="1185" x="1978025" y="2765425"/>
          <p14:tracePt t="1192" x="2078038" y="2852738"/>
          <p14:tracePt t="1197" x="2152650" y="2903538"/>
          <p14:tracePt t="1205" x="2203450" y="2941638"/>
          <p14:tracePt t="1213" x="2278063" y="2990850"/>
          <p14:tracePt t="1220" x="2339975" y="3016250"/>
          <p14:tracePt t="1234" x="2365375" y="3041650"/>
          <p14:tracePt t="1242" x="2403475" y="3054350"/>
          <p14:tracePt t="1250" x="2428875" y="3078163"/>
          <p14:tracePt t="1518" x="2452688" y="3090863"/>
          <p14:tracePt t="1526" x="2478088" y="3103563"/>
          <p14:tracePt t="1533" x="2503488" y="3116263"/>
          <p14:tracePt t="1541" x="2554288" y="3128963"/>
          <p14:tracePt t="1549" x="2628900" y="3154363"/>
          <p14:tracePt t="1560" x="2754313" y="3203575"/>
          <p14:tracePt t="1565" x="2867025" y="3228975"/>
          <p14:tracePt t="1572" x="3003550" y="3278188"/>
          <p14:tracePt t="1579" x="3141663" y="3303588"/>
          <p14:tracePt t="1587" x="3241675" y="3341688"/>
          <p14:tracePt t="1595" x="3367088" y="3367088"/>
          <p14:tracePt t="1602" x="3454400" y="3403600"/>
          <p14:tracePt t="1611" x="3530600" y="3429000"/>
          <p14:tracePt t="1617" x="3617913" y="3454400"/>
          <p14:tracePt t="1625" x="3692525" y="3479800"/>
          <p14:tracePt t="1633" x="3743325" y="3503613"/>
          <p14:tracePt t="1641" x="3817938" y="3529013"/>
          <p14:tracePt t="1647" x="3892550" y="3554413"/>
          <p14:tracePt t="1663" x="3917950" y="3554413"/>
          <p14:tracePt t="1670" x="3956050" y="3554413"/>
          <p14:tracePt t="1915" x="3943350" y="3567113"/>
          <p14:tracePt t="1923" x="3930650" y="3567113"/>
          <p14:tracePt t="1930" x="3905250" y="3579813"/>
          <p14:tracePt t="1939" x="3892550" y="3579813"/>
          <p14:tracePt t="1948" x="3867150" y="3579813"/>
          <p14:tracePt t="1953" x="3856038" y="3579813"/>
          <p14:tracePt t="1962" x="3817938" y="3579813"/>
          <p14:tracePt t="1968" x="3805238" y="3590925"/>
          <p14:tracePt t="1978" x="3779838" y="3590925"/>
          <p14:tracePt t="1984" x="3756025" y="3603625"/>
          <p14:tracePt t="1992" x="3730625" y="3603625"/>
          <p14:tracePt t="2000" x="3679825" y="3603625"/>
          <p14:tracePt t="2009" x="3643313" y="3603625"/>
          <p14:tracePt t="2014" x="3592513" y="3603625"/>
          <p14:tracePt t="2023" x="3505200" y="3603625"/>
          <p14:tracePt t="2029" x="3441700" y="3603625"/>
          <p14:tracePt t="2037" x="3354388" y="3603625"/>
          <p14:tracePt t="2045" x="3305175" y="3603625"/>
          <p14:tracePt t="2052" x="3254375" y="3603625"/>
          <p14:tracePt t="2063" x="3192463" y="3603625"/>
          <p14:tracePt t="2068" x="3141663" y="3603625"/>
          <p14:tracePt t="2077" x="3103563" y="3603625"/>
          <p14:tracePt t="2083" x="3041650" y="3590925"/>
          <p14:tracePt t="2091" x="2967038" y="3567113"/>
          <p14:tracePt t="2098" x="2879725" y="3554413"/>
          <p14:tracePt t="2107" x="2778125" y="3516313"/>
          <p14:tracePt t="2114" x="2678113" y="3503613"/>
          <p14:tracePt t="2122" x="2554288" y="3467100"/>
          <p14:tracePt t="2130" x="2452688" y="3441700"/>
          <p14:tracePt t="2136" x="2339975" y="3390900"/>
          <p14:tracePt t="2145" x="2228850" y="3367088"/>
          <p14:tracePt t="2151" x="2152650" y="3328988"/>
          <p14:tracePt t="2160" x="2065338" y="3303588"/>
          <p14:tracePt t="2167" x="1978025" y="3267075"/>
          <p14:tracePt t="2175" x="1914525" y="3216275"/>
          <p14:tracePt t="2184" x="1878013" y="3203575"/>
          <p14:tracePt t="2191" x="1814513" y="3154363"/>
          <p14:tracePt t="2197" x="1790700" y="3128963"/>
          <p14:tracePt t="2206" x="1752600" y="3103563"/>
          <p14:tracePt t="2213" x="1727200" y="3065463"/>
          <p14:tracePt t="2220" x="1701800" y="3041650"/>
          <p14:tracePt t="2229" x="1689100" y="3028950"/>
          <p14:tracePt t="2236" x="1665288" y="3003550"/>
          <p14:tracePt t="2244" x="1665288" y="2978150"/>
          <p14:tracePt t="2251" x="1652588" y="2965450"/>
          <p14:tracePt t="2260" x="1639888" y="2952750"/>
          <p14:tracePt t="2266" x="1639888" y="2928938"/>
          <p14:tracePt t="2274" x="1639888" y="2903538"/>
          <p14:tracePt t="2281" x="1627188" y="2890838"/>
          <p14:tracePt t="2290" x="1627188" y="2878138"/>
          <p14:tracePt t="2305" x="1627188" y="2852738"/>
          <p14:tracePt t="2313" x="1627188" y="2840038"/>
          <p14:tracePt t="2320" x="1627188" y="2828925"/>
          <p14:tracePt t="2328" x="1627188" y="2816225"/>
          <p14:tracePt t="2335" x="1627188" y="2778125"/>
          <p14:tracePt t="2343" x="1639888" y="2728913"/>
          <p14:tracePt t="2350" x="1665288" y="2690813"/>
          <p14:tracePt t="2358" x="1689100" y="2652713"/>
          <p14:tracePt t="2365" x="1727200" y="2590800"/>
          <p14:tracePt t="2374" x="1739900" y="2552700"/>
          <p14:tracePt t="2382" x="1778000" y="2503488"/>
          <p14:tracePt t="2390" x="1790700" y="2465388"/>
          <p14:tracePt t="2396" x="1827213" y="2439988"/>
          <p14:tracePt t="2404" x="1839913" y="2403475"/>
          <p14:tracePt t="2412" x="1865313" y="2390775"/>
          <p14:tracePt t="2419" x="1865313" y="2365375"/>
          <p14:tracePt t="2428" x="1903413" y="2327275"/>
          <p14:tracePt t="2434" x="1914525" y="2327275"/>
          <p14:tracePt t="2442" x="1927225" y="2303463"/>
          <p14:tracePt t="2450" x="1952625" y="2278063"/>
          <p14:tracePt t="2458" x="1965325" y="2265363"/>
          <p14:tracePt t="2465" x="2003425" y="2227263"/>
          <p14:tracePt t="2474" x="2027238" y="2201863"/>
          <p14:tracePt t="2480" x="2078038" y="2152650"/>
          <p14:tracePt t="2488" x="2116138" y="2114550"/>
          <p14:tracePt t="2496" x="2165350" y="2078038"/>
          <p14:tracePt t="2503" x="2228850" y="2027238"/>
          <p14:tracePt t="2512" x="2278063" y="2001838"/>
          <p14:tracePt t="2518" x="2339975" y="1952625"/>
          <p14:tracePt t="2527" x="2416175" y="1901825"/>
          <p14:tracePt t="2534" x="2528888" y="1827213"/>
          <p14:tracePt t="2549" x="2578100" y="1801813"/>
          <p14:tracePt t="2557" x="2654300" y="1752600"/>
          <p14:tracePt t="2565" x="2716213" y="1727200"/>
          <p14:tracePt t="2832" x="2741613" y="1727200"/>
          <p14:tracePt t="2840" x="2767013" y="1714500"/>
          <p14:tracePt t="2848" x="2790825" y="1701800"/>
          <p14:tracePt t="2855" x="2841625" y="1701800"/>
          <p14:tracePt t="2863" x="2903538" y="1676400"/>
          <p14:tracePt t="2870" x="2967038" y="1676400"/>
          <p14:tracePt t="2880" x="3067050" y="1652588"/>
          <p14:tracePt t="2886" x="3167063" y="1639888"/>
          <p14:tracePt t="2894" x="3292475" y="1627188"/>
          <p14:tracePt t="2909" x="3579813" y="1614488"/>
          <p14:tracePt t="2916" x="3779838" y="1614488"/>
          <p14:tracePt t="2924" x="3956050" y="1614488"/>
          <p14:tracePt t="2932" x="4143375" y="1614488"/>
          <p14:tracePt t="2940" x="4356100" y="1639888"/>
          <p14:tracePt t="2947" x="4518025" y="1652588"/>
          <p14:tracePt t="2954" x="4681538" y="1663700"/>
          <p14:tracePt t="2962" x="4832350" y="1676400"/>
          <p14:tracePt t="2969" x="4968875" y="1689100"/>
          <p14:tracePt t="2979" x="5119688" y="1714500"/>
          <p14:tracePt t="2984" x="5257800" y="1727200"/>
          <p14:tracePt t="2999" x="5307013" y="1727200"/>
          <p14:tracePt t="3010" x="5345113" y="1739900"/>
          <p14:tracePt t="3014" x="5357813" y="1739900"/>
          <p14:tracePt t="3237" x="5370513" y="1739900"/>
          <p14:tracePt t="3245" x="5383213" y="1739900"/>
          <p14:tracePt t="3253" x="5394325" y="1739900"/>
          <p14:tracePt t="3263" x="5419725" y="1739900"/>
          <p14:tracePt t="3268" x="5457825" y="1739900"/>
          <p14:tracePt t="3276" x="5495925" y="1739900"/>
          <p14:tracePt t="3283" x="5557838" y="1739900"/>
          <p14:tracePt t="3291" x="5619750" y="1739900"/>
          <p14:tracePt t="3299" x="5732463" y="1739900"/>
          <p14:tracePt t="3307" x="5795963" y="1727200"/>
          <p14:tracePt t="3314" x="5883275" y="1727200"/>
          <p14:tracePt t="3324" x="5970588" y="1714500"/>
          <p14:tracePt t="3329" x="6034088" y="1714500"/>
          <p14:tracePt t="3336" x="6108700" y="1714500"/>
          <p14:tracePt t="3345" x="6157913" y="1714500"/>
          <p14:tracePt t="3351" x="6208713" y="1714500"/>
          <p14:tracePt t="3360" x="6270625" y="1714500"/>
          <p14:tracePt t="3367" x="6346825" y="1714500"/>
          <p14:tracePt t="3375" x="6408738" y="1714500"/>
          <p14:tracePt t="3382" x="6483350" y="1714500"/>
          <p14:tracePt t="3390" x="6584950" y="1714500"/>
          <p14:tracePt t="3398" x="6646863" y="1714500"/>
          <p14:tracePt t="3406" x="6734175" y="1714500"/>
          <p14:tracePt t="3413" x="6797675" y="1714500"/>
          <p14:tracePt t="3420" x="6846888" y="1714500"/>
          <p14:tracePt t="3429" x="6921500" y="1714500"/>
          <p14:tracePt t="3436" x="6959600" y="1714500"/>
          <p14:tracePt t="3445" x="6997700" y="1714500"/>
          <p14:tracePt t="3453" x="7046913" y="1714500"/>
          <p14:tracePt t="3459" x="7085013" y="1714500"/>
          <p14:tracePt t="3466" x="7134225" y="1727200"/>
          <p14:tracePt t="3474" x="7185025" y="1727200"/>
          <p14:tracePt t="3489" x="7210425" y="1727200"/>
          <p14:tracePt t="3496" x="7235825" y="1727200"/>
          <p14:tracePt t="3504" x="7272338" y="1727200"/>
          <p14:tracePt t="3726" x="7297738" y="1727200"/>
          <p14:tracePt t="3734" x="7310438" y="1727200"/>
          <p14:tracePt t="3741" x="7348538" y="1727200"/>
          <p14:tracePt t="3749" x="7397750" y="1727200"/>
          <p14:tracePt t="3758" x="7485063" y="1727200"/>
          <p14:tracePt t="3766" x="7585075" y="1727200"/>
          <p14:tracePt t="3773" x="7735888" y="1727200"/>
          <p14:tracePt t="3780" x="7886700" y="1727200"/>
          <p14:tracePt t="3789" x="8010525" y="1727200"/>
          <p14:tracePt t="3796" x="8174038" y="1727200"/>
          <p14:tracePt t="3803" x="8312150" y="1739900"/>
          <p14:tracePt t="3812" x="8499475" y="1752600"/>
          <p14:tracePt t="3819" x="8637588" y="1765300"/>
          <p14:tracePt t="3830" x="8763000" y="1789113"/>
          <p14:tracePt t="3834" x="8899525" y="1801813"/>
          <p14:tracePt t="3842" x="8999538" y="1814513"/>
          <p14:tracePt t="3849" x="9088438" y="1839913"/>
          <p14:tracePt t="3859" x="9199563" y="1889125"/>
          <p14:tracePt t="3864" x="9288463" y="1914525"/>
          <p14:tracePt t="3872" x="9375775" y="1952625"/>
          <p14:tracePt t="3880" x="9463088" y="1978025"/>
          <p14:tracePt t="3897" x="9626600" y="2039938"/>
          <p14:tracePt t="3903" x="9675813" y="2065338"/>
          <p14:tracePt t="3910" x="9726613" y="2089150"/>
          <p14:tracePt t="3917" x="9775825" y="2114550"/>
          <p14:tracePt t="3924" x="9813925" y="2139950"/>
          <p14:tracePt t="3933" x="9839325" y="2165350"/>
          <p14:tracePt t="3941" x="9875838" y="2190750"/>
          <p14:tracePt t="3948" x="9901238" y="2214563"/>
          <p14:tracePt t="3959" x="9939338" y="2252663"/>
          <p14:tracePt t="3965" x="9975850" y="2290763"/>
          <p14:tracePt t="3972" x="10039350" y="2314575"/>
          <p14:tracePt t="3980" x="10088563" y="2365375"/>
          <p14:tracePt t="3986" x="10126663" y="2403475"/>
          <p14:tracePt t="3996" x="10177463" y="2439988"/>
          <p14:tracePt t="4002" x="10213975" y="2478088"/>
          <p14:tracePt t="4011" x="10239375" y="2503488"/>
          <p14:tracePt t="4020" x="10264775" y="2527300"/>
          <p14:tracePt t="4026" x="10288588" y="2552700"/>
          <p14:tracePt t="4033" x="10326688" y="2590800"/>
          <p14:tracePt t="4042" x="10352088" y="2616200"/>
          <p14:tracePt t="4048" x="10377488" y="2652713"/>
          <p14:tracePt t="4056" x="10414000" y="2690813"/>
          <p14:tracePt t="4063" x="10439400" y="2728913"/>
          <p14:tracePt t="4070" x="10464800" y="2778125"/>
          <p14:tracePt t="4083" x="10502900" y="2816225"/>
          <p14:tracePt t="4088" x="10514013" y="2852738"/>
          <p14:tracePt t="4095" x="10539413" y="2878138"/>
          <p14:tracePt t="4101" x="10552113" y="2903538"/>
          <p14:tracePt t="4109" x="10564813" y="2928938"/>
          <p14:tracePt t="4116" x="10577513" y="2952750"/>
          <p14:tracePt t="4132" x="10577513" y="2978150"/>
          <p14:tracePt t="4150" x="10590213" y="2990850"/>
          <p14:tracePt t="4163" x="10590213" y="3003550"/>
          <p14:tracePt t="4193" x="10590213" y="3016250"/>
          <p14:tracePt t="4211" x="10590213" y="3028950"/>
          <p14:tracePt t="4255" x="10590213" y="3041650"/>
          <p14:tracePt t="4301" x="10590213" y="3054350"/>
          <p14:tracePt t="4355" x="10590213" y="3065463"/>
          <p14:tracePt t="4369" x="10590213" y="3078163"/>
          <p14:tracePt t="4396" x="10577513" y="3090863"/>
          <p14:tracePt t="4415" x="10564813" y="3103563"/>
          <p14:tracePt t="4423" x="10552113" y="3103563"/>
          <p14:tracePt t="4431" x="10539413" y="3116263"/>
          <p14:tracePt t="4438" x="10526713" y="3128963"/>
          <p14:tracePt t="4447" x="10514013" y="3128963"/>
          <p14:tracePt t="4455" x="10502900" y="3141663"/>
          <p14:tracePt t="4468" x="10477500" y="3178175"/>
          <p14:tracePt t="4476" x="10464800" y="3190875"/>
          <p14:tracePt t="4483" x="10439400" y="3203575"/>
          <p14:tracePt t="4492" x="10426700" y="3216275"/>
          <p14:tracePt t="4498" x="10401300" y="3228975"/>
          <p14:tracePt t="4508" x="10390188" y="3241675"/>
          <p14:tracePt t="4517" x="10377488" y="3267075"/>
          <p14:tracePt t="4523" x="10339388" y="3278188"/>
          <p14:tracePt t="4530" x="10326688" y="3303588"/>
          <p14:tracePt t="4537" x="10301288" y="3316288"/>
          <p14:tracePt t="4547" x="10277475" y="3328988"/>
          <p14:tracePt t="4552" x="10252075" y="3341688"/>
          <p14:tracePt t="4560" x="10213975" y="3367088"/>
          <p14:tracePt t="4567" x="10177463" y="3378200"/>
          <p14:tracePt t="4575" x="10126663" y="3403600"/>
          <p14:tracePt t="4583" x="10064750" y="3429000"/>
          <p14:tracePt t="4591" x="10013950" y="3454400"/>
          <p14:tracePt t="4598" x="9926638" y="3479800"/>
          <p14:tracePt t="4606" x="9863138" y="3490913"/>
          <p14:tracePt t="4613" x="9775825" y="3516313"/>
          <p14:tracePt t="4620" x="9688513" y="3529013"/>
          <p14:tracePt t="4630" x="9588500" y="3541713"/>
          <p14:tracePt t="4636" x="9450388" y="3554413"/>
          <p14:tracePt t="4643" x="9312275" y="3567113"/>
          <p14:tracePt t="4651" x="9163050" y="3567113"/>
          <p14:tracePt t="4658" x="8986838" y="3567113"/>
          <p14:tracePt t="4666" x="8799513" y="3567113"/>
          <p14:tracePt t="4675" x="8599488" y="3567113"/>
          <p14:tracePt t="4682" x="8286750" y="3567113"/>
          <p14:tracePt t="4692" x="8035925" y="3541713"/>
          <p14:tracePt t="4698" x="7785100" y="3529013"/>
          <p14:tracePt t="4705" x="7459663" y="3490913"/>
          <p14:tracePt t="4715" x="7146925" y="3454400"/>
          <p14:tracePt t="4720" x="6846888" y="3416300"/>
          <p14:tracePt t="4730" x="6521450" y="3328988"/>
          <p14:tracePt t="4735" x="6296025" y="3303588"/>
          <p14:tracePt t="4745" x="6096000" y="3254375"/>
          <p14:tracePt t="4751" x="5870575" y="3228975"/>
          <p14:tracePt t="4760" x="5732463" y="3178175"/>
          <p14:tracePt t="4766" x="5607050" y="3154363"/>
          <p14:tracePt t="4775" x="5495925" y="3128963"/>
          <p14:tracePt t="4781" x="5407025" y="3116263"/>
          <p14:tracePt t="4788" x="5332413" y="3090863"/>
          <p14:tracePt t="4798" x="5281613" y="3090863"/>
          <p14:tracePt t="4804" x="5257800" y="3078163"/>
          <p14:tracePt t="5063" x="5245100" y="3078163"/>
          <p14:tracePt t="5071" x="5207000" y="3078163"/>
          <p14:tracePt t="5080" x="5170488" y="3078163"/>
          <p14:tracePt t="5088" x="5132388" y="3078163"/>
          <p14:tracePt t="5096" x="5081588" y="3078163"/>
          <p14:tracePt t="5101" x="5032375" y="3078163"/>
          <p14:tracePt t="5109" x="4968875" y="3078163"/>
          <p14:tracePt t="5117" x="4868863" y="3078163"/>
          <p14:tracePt t="5125" x="4781550" y="3078163"/>
          <p14:tracePt t="5132" x="4681538" y="3065463"/>
          <p14:tracePt t="5140" x="4568825" y="3054350"/>
          <p14:tracePt t="5148" x="4443413" y="3041650"/>
          <p14:tracePt t="5155" x="4294188" y="3028950"/>
          <p14:tracePt t="5162" x="4156075" y="3016250"/>
          <p14:tracePt t="5170" x="3992563" y="3003550"/>
          <p14:tracePt t="5179" x="3856038" y="2990850"/>
          <p14:tracePt t="5185" x="3717925" y="2965450"/>
          <p14:tracePt t="5194" x="3605213" y="2952750"/>
          <p14:tracePt t="5202" x="3505200" y="2928938"/>
          <p14:tracePt t="5209" x="3405188" y="2916238"/>
          <p14:tracePt t="5216" x="3317875" y="2903538"/>
          <p14:tracePt t="5224" x="3241675" y="2890838"/>
          <p14:tracePt t="5231" x="3167063" y="2878138"/>
          <p14:tracePt t="5241" x="3103563" y="2865438"/>
          <p14:tracePt t="5246" x="3067050" y="2865438"/>
          <p14:tracePt t="5255" x="3016250" y="2852738"/>
          <p14:tracePt t="5263" x="2992438" y="2852738"/>
          <p14:tracePt t="5269" x="2954338" y="2840038"/>
          <p14:tracePt t="5498" x="2941638" y="2840038"/>
          <p14:tracePt t="5506" x="2903538" y="2840038"/>
          <p14:tracePt t="5516" x="2854325" y="2840038"/>
          <p14:tracePt t="5523" x="2790825" y="2816225"/>
          <p14:tracePt t="5530" x="2703513" y="2790825"/>
          <p14:tracePt t="5537" x="2565400" y="2728913"/>
          <p14:tracePt t="5547" x="2452688" y="2690813"/>
          <p14:tracePt t="5553" x="2328863" y="2640013"/>
          <p14:tracePt t="5561" x="2216150" y="2590800"/>
          <p14:tracePt t="5567" x="2103438" y="2552700"/>
          <p14:tracePt t="5575" x="2003425" y="2503488"/>
          <p14:tracePt t="5585" x="1903413" y="2478088"/>
          <p14:tracePt t="5592" x="1801813" y="2439988"/>
          <p14:tracePt t="5598" x="1701800" y="2403475"/>
          <p14:tracePt t="5607" x="1614488" y="2378075"/>
          <p14:tracePt t="5613" x="1527175" y="2352675"/>
          <p14:tracePt t="5621" x="1452563" y="2327275"/>
          <p14:tracePt t="5629" x="1401763" y="2327275"/>
          <p14:tracePt t="5636" x="1352550" y="2314575"/>
          <p14:tracePt t="5645" x="1276350" y="2303463"/>
          <p14:tracePt t="5652" x="1239838" y="2303463"/>
          <p14:tracePt t="5660" x="1201738" y="2303463"/>
          <p14:tracePt t="5666" x="1150938" y="2303463"/>
          <p14:tracePt t="5674" x="1101725" y="2303463"/>
          <p14:tracePt t="5682" x="1063625" y="2303463"/>
          <p14:tracePt t="5691" x="1027113" y="2303463"/>
          <p14:tracePt t="5697" x="1001713" y="2303463"/>
          <p14:tracePt t="5706" x="963613" y="2314575"/>
          <p14:tracePt t="5712" x="925513" y="2327275"/>
          <p14:tracePt t="5720" x="901700" y="2352675"/>
          <p14:tracePt t="5728" x="876300" y="2352675"/>
          <p14:tracePt t="5735" x="850900" y="2378075"/>
          <p14:tracePt t="5744" x="825500" y="2390775"/>
          <p14:tracePt t="5750" x="814388" y="2403475"/>
          <p14:tracePt t="5759" x="801688" y="2414588"/>
          <p14:tracePt t="5766" x="788988" y="2439988"/>
          <p14:tracePt t="5775" x="776288" y="2452688"/>
          <p14:tracePt t="5781" x="763588" y="2478088"/>
          <p14:tracePt t="5791" x="750888" y="2516188"/>
          <p14:tracePt t="5796" x="750888" y="2565400"/>
          <p14:tracePt t="5804" x="738188" y="2603500"/>
          <p14:tracePt t="5812" x="738188" y="2640013"/>
          <p14:tracePt t="5819" x="738188" y="2690813"/>
          <p14:tracePt t="5828" x="738188" y="2752725"/>
          <p14:tracePt t="5834" x="763588" y="2816225"/>
          <p14:tracePt t="5843" x="788988" y="2865438"/>
          <p14:tracePt t="5850" x="825500" y="2916238"/>
          <p14:tracePt t="5858" x="876300" y="2978150"/>
          <p14:tracePt t="5865" x="938213" y="3016250"/>
          <p14:tracePt t="5874" x="1050925" y="3103563"/>
          <p14:tracePt t="5881" x="1150938" y="3154363"/>
          <p14:tracePt t="5889" x="1289050" y="3228975"/>
          <p14:tracePt t="5896" x="1465263" y="3278188"/>
          <p14:tracePt t="5903" x="1614488" y="3341688"/>
          <p14:tracePt t="5912" x="1790700" y="3378200"/>
          <p14:tracePt t="5919" x="1978025" y="3429000"/>
          <p14:tracePt t="5927" x="2116138" y="3454400"/>
          <p14:tracePt t="5934" x="2265363" y="3479800"/>
          <p14:tracePt t="5942" x="2416175" y="3490913"/>
          <p14:tracePt t="5950" x="2541588" y="3503613"/>
          <p14:tracePt t="5957" x="2641600" y="3529013"/>
          <p14:tracePt t="5964" x="2741613" y="3529013"/>
          <p14:tracePt t="5974" x="2790825" y="3541713"/>
          <p14:tracePt t="5980" x="2903538" y="3554413"/>
          <p14:tracePt t="5988" x="2954338" y="3554413"/>
          <p14:tracePt t="5995" x="3016250" y="3567113"/>
          <p14:tracePt t="6003" x="3092450" y="3567113"/>
          <p14:tracePt t="6012" x="3154363" y="3567113"/>
          <p14:tracePt t="6019" x="3216275" y="3579813"/>
          <p14:tracePt t="6027" x="3279775" y="3590925"/>
          <p14:tracePt t="6033" x="3305175" y="3603625"/>
          <p14:tracePt t="6041" x="3341688" y="3603625"/>
          <p14:tracePt t="6049" x="3367088" y="3603625"/>
          <p14:tracePt t="6057" x="3392488" y="3603625"/>
          <p14:tracePt t="6064" x="3405188" y="3603625"/>
          <p14:tracePt t="6072" x="3417888" y="3603625"/>
          <p14:tracePt t="6079" x="3441700" y="3603625"/>
          <p14:tracePt t="6087" x="3479800" y="3590925"/>
          <p14:tracePt t="6096" x="3517900" y="3579813"/>
          <p14:tracePt t="6102" x="3554413" y="3554413"/>
          <p14:tracePt t="6111" x="3605213" y="3529013"/>
          <p14:tracePt t="6117" x="3654425" y="3490913"/>
          <p14:tracePt t="6126" x="3692525" y="3479800"/>
          <p14:tracePt t="6133" x="3756025" y="3441700"/>
          <p14:tracePt t="6141" x="3779838" y="3416300"/>
          <p14:tracePt t="6150" x="3817938" y="3416300"/>
          <p14:tracePt t="6158" x="3830638" y="3403600"/>
          <p14:tracePt t="6163" x="3843338" y="3390900"/>
          <p14:tracePt t="6171" x="3856038" y="3390900"/>
          <p14:tracePt t="6180" x="3867150" y="3367088"/>
          <p14:tracePt t="6186" x="3879850" y="3367088"/>
          <p14:tracePt t="6197" x="3892550" y="3354388"/>
          <p14:tracePt t="6204" x="3892550" y="3341688"/>
          <p14:tracePt t="6211" x="3905250" y="3316288"/>
          <p14:tracePt t="6217" x="3917950" y="3278188"/>
          <p14:tracePt t="6224" x="3917950" y="3241675"/>
          <p14:tracePt t="6232" x="3930650" y="3203575"/>
          <p14:tracePt t="6240" x="3930650" y="3116263"/>
          <p14:tracePt t="6247" x="3930650" y="3016250"/>
          <p14:tracePt t="6255" x="3917950" y="2903538"/>
          <p14:tracePt t="6265" x="3879850" y="2728913"/>
          <p14:tracePt t="6271" x="3805238" y="2590800"/>
          <p14:tracePt t="6280" x="3705225" y="2403475"/>
          <p14:tracePt t="6286" x="3592513" y="2239963"/>
          <p14:tracePt t="6294" x="3467100" y="2065338"/>
          <p14:tracePt t="6301" x="3279775" y="1839913"/>
          <p14:tracePt t="6309" x="3116263" y="1689100"/>
          <p14:tracePt t="6317" x="2928938" y="1489075"/>
          <p14:tracePt t="6324" x="2641600" y="1214438"/>
          <p14:tracePt t="6334" x="2390775" y="1001713"/>
          <p14:tracePt t="6341" x="2165350" y="801688"/>
          <p14:tracePt t="6347" x="1852613" y="600075"/>
          <p14:tracePt t="6355" x="1652588" y="463550"/>
          <p14:tracePt t="6362" x="1489075" y="350838"/>
          <p14:tracePt t="6370" x="1339850" y="287338"/>
          <p14:tracePt t="6379" x="1227138" y="212725"/>
          <p14:tracePt t="6386" x="1114425" y="161925"/>
          <p14:tracePt t="6393" x="1027113" y="125413"/>
          <p14:tracePt t="6400" x="950913" y="100013"/>
          <p14:tracePt t="6409" x="901700" y="87313"/>
          <p14:tracePt t="6415" x="876300" y="74613"/>
          <p14:tracePt t="6424" x="838200" y="74613"/>
          <p14:tracePt t="6652" x="825500" y="74613"/>
          <p14:tracePt t="6668" x="814388" y="74613"/>
          <p14:tracePt t="6676" x="788988" y="74613"/>
          <p14:tracePt t="6683" x="750888" y="74613"/>
          <p14:tracePt t="6691" x="712788" y="74613"/>
          <p14:tracePt t="6698" x="663575" y="74613"/>
          <p14:tracePt t="6707" x="600075" y="61913"/>
          <p14:tracePt t="6714" x="538163" y="50800"/>
          <p14:tracePt t="6721" x="476250" y="25400"/>
          <p14:tracePt t="6729" x="38735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B049-CC1F-4633-959F-3B7E571D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9526-9FBB-4F36-80E3-8984FBF9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6416"/>
          </a:xfrm>
        </p:spPr>
        <p:txBody>
          <a:bodyPr>
            <a:normAutofit fontScale="77500" lnSpcReduction="20000"/>
          </a:bodyPr>
          <a:lstStyle/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The system must initially light up a green lamp, and cooking options must be displayed on the SSD.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The system should have a codebook with three cooking options, which are 1: Rice, 2: Meat and 3: Chicken.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The cook option must be displayed continuously while rotating the option number in slow motion. 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They should delay for 3 seconds between each option to allow the User to select the option using a Push button.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The Green Lamp must be turned off, and the Red lamp must be turned on after the User selects the cook option.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The cooking time of each option must be 50 seconds for Rice, 75 seconds for Chicken and 90 seconds for Meat.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The cooking time for each option must be displayed in 2 SSDs.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 The buzzer must be set after 5 seconds when the required temperature for cooking is met.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The cooking temperature for each cooking option is 27°C  for Rice, 30°C  for Meat and 27°C for Chicken.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The system must display the option of using and descending the timer.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r>
              <a:rPr lang="en-US" dirty="0"/>
              <a:t>	When it finishes cooker finish cooking (timer = 0), the green lamp light is set on, and the red light is set off and buzzes is set off.</a:t>
            </a:r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endParaRPr lang="en-ZA" dirty="0"/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endParaRPr lang="en-ZA" dirty="0"/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endParaRPr lang="en-ZA" dirty="0"/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endParaRPr lang="en-ZA" dirty="0"/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endParaRPr lang="en-ZA" dirty="0"/>
          </a:p>
          <a:p>
            <a:pPr marR="148590" algn="just">
              <a:lnSpc>
                <a:spcPct val="102000"/>
              </a:lnSpc>
              <a:spcBef>
                <a:spcPts val="0"/>
              </a:spcBef>
              <a:spcAft>
                <a:spcPts val="835"/>
              </a:spcAft>
              <a:buFont typeface="Wingdings" panose="05000000000000000000" pitchFamily="2" charset="2"/>
              <a:buChar char="Ø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4679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2"/>
    </mc:Choice>
    <mc:Fallback xmlns="">
      <p:transition spd="slow" advTm="36022"/>
    </mc:Fallback>
  </mc:AlternateContent>
  <p:extLst>
    <p:ext uri="{3A86A75C-4F4B-4683-9AE1-C65F6400EC91}">
      <p14:laserTraceLst xmlns:p14="http://schemas.microsoft.com/office/powerpoint/2010/main">
        <p14:tracePtLst>
          <p14:tracePt t="180" x="5632450" y="2690813"/>
          <p14:tracePt t="188" x="5619750" y="2690813"/>
          <p14:tracePt t="197" x="5583238" y="2690813"/>
          <p14:tracePt t="204" x="5532438" y="2690813"/>
          <p14:tracePt t="211" x="5457825" y="2678113"/>
          <p14:tracePt t="219" x="5307013" y="2665413"/>
          <p14:tracePt t="229" x="5181600" y="2640013"/>
          <p14:tracePt t="234" x="5032375" y="2616200"/>
          <p14:tracePt t="242" x="4843463" y="2590800"/>
          <p14:tracePt t="251" x="4694238" y="2565400"/>
          <p14:tracePt t="258" x="4530725" y="2527300"/>
          <p14:tracePt t="265" x="4381500" y="2503488"/>
          <p14:tracePt t="274" x="4256088" y="2478088"/>
          <p14:tracePt t="280" x="4130675" y="2452688"/>
          <p14:tracePt t="290" x="4030663" y="2427288"/>
          <p14:tracePt t="297" x="3968750" y="2414588"/>
          <p14:tracePt t="303" x="3879850" y="2390775"/>
          <p14:tracePt t="310" x="3817938" y="2378075"/>
          <p14:tracePt t="318" x="3779838" y="2365375"/>
          <p14:tracePt t="327" x="3730625" y="2339975"/>
          <p14:tracePt t="334" x="3705225" y="2339975"/>
          <p14:tracePt t="578" x="3679825" y="2339975"/>
          <p14:tracePt t="586" x="3654425" y="2339975"/>
          <p14:tracePt t="593" x="3592513" y="2327275"/>
          <p14:tracePt t="601" x="3505200" y="2290763"/>
          <p14:tracePt t="608" x="3417888" y="2227263"/>
          <p14:tracePt t="618" x="3292475" y="2178050"/>
          <p14:tracePt t="623" x="3192463" y="2114550"/>
          <p14:tracePt t="631" x="3092450" y="2065338"/>
          <p14:tracePt t="639" x="3003550" y="1989138"/>
          <p14:tracePt t="646" x="2916238" y="1927225"/>
          <p14:tracePt t="655" x="2854325" y="1865313"/>
          <p14:tracePt t="662" x="2790825" y="1827213"/>
          <p14:tracePt t="669" x="2754313" y="1801813"/>
          <p14:tracePt t="677" x="2728913" y="1765300"/>
          <p14:tracePt t="685" x="2690813" y="1739900"/>
          <p14:tracePt t="692" x="2667000" y="1714500"/>
          <p14:tracePt t="701" x="2654300" y="1676400"/>
          <p14:tracePt t="707" x="2641600" y="1663700"/>
          <p14:tracePt t="716" x="2628900" y="1652588"/>
          <p14:tracePt t="723" x="2603500" y="1627188"/>
          <p14:tracePt t="731" x="2603500" y="1614488"/>
          <p14:tracePt t="739" x="2590800" y="1589088"/>
          <p14:tracePt t="746" x="2578100" y="1589088"/>
          <p14:tracePt t="755" x="2578100" y="1576388"/>
          <p14:tracePt t="770" x="2565400" y="1563688"/>
          <p14:tracePt t="791" x="2565400" y="1552575"/>
          <p14:tracePt t="830" x="2565400" y="1539875"/>
          <p14:tracePt t="838" x="2590800" y="1539875"/>
          <p14:tracePt t="845" x="2628900" y="1539875"/>
          <p14:tracePt t="854" x="2716213" y="1539875"/>
          <p14:tracePt t="860" x="2803525" y="1527175"/>
          <p14:tracePt t="868" x="2916238" y="1527175"/>
          <p14:tracePt t="876" x="3067050" y="1527175"/>
          <p14:tracePt t="884" x="3192463" y="1527175"/>
          <p14:tracePt t="891" x="3341688" y="1527175"/>
          <p14:tracePt t="899" x="3467100" y="1527175"/>
          <p14:tracePt t="906" x="3541713" y="1527175"/>
          <p14:tracePt t="914" x="3630613" y="1527175"/>
          <p14:tracePt t="922" x="3705225" y="1527175"/>
          <p14:tracePt t="929" x="3756025" y="1527175"/>
          <p14:tracePt t="938" x="3805238" y="1527175"/>
          <p14:tracePt t="944" x="3843338" y="1527175"/>
          <p14:tracePt t="953" x="3892550" y="1527175"/>
          <p14:tracePt t="967" x="3905250" y="1527175"/>
          <p14:tracePt t="974" x="3930650" y="1527175"/>
          <p14:tracePt t="986" x="3943350" y="1527175"/>
          <p14:tracePt t="1181" x="3956050" y="1527175"/>
          <p14:tracePt t="1197" x="3968750" y="1527175"/>
          <p14:tracePt t="1205" x="4005263" y="1527175"/>
          <p14:tracePt t="1212" x="4030663" y="1527175"/>
          <p14:tracePt t="1220" x="4068763" y="1527175"/>
          <p14:tracePt t="1227" x="4117975" y="1527175"/>
          <p14:tracePt t="1235" x="4168775" y="1527175"/>
          <p14:tracePt t="1242" x="4217988" y="1527175"/>
          <p14:tracePt t="1251" x="4268788" y="1527175"/>
          <p14:tracePt t="1258" x="4343400" y="1514475"/>
          <p14:tracePt t="1266" x="4406900" y="1501775"/>
          <p14:tracePt t="1273" x="4481513" y="1501775"/>
          <p14:tracePt t="1280" x="4543425" y="1501775"/>
          <p14:tracePt t="1289" x="4606925" y="1489075"/>
          <p14:tracePt t="1296" x="4668838" y="1489075"/>
          <p14:tracePt t="1304" x="4719638" y="1489075"/>
          <p14:tracePt t="1311" x="4768850" y="1489075"/>
          <p14:tracePt t="1319" x="4819650" y="1489075"/>
          <p14:tracePt t="1326" x="4881563" y="1489075"/>
          <p14:tracePt t="1334" x="4956175" y="1489075"/>
          <p14:tracePt t="1341" x="5045075" y="1489075"/>
          <p14:tracePt t="1351" x="5145088" y="1489075"/>
          <p14:tracePt t="1357" x="5257800" y="1489075"/>
          <p14:tracePt t="1365" x="5370513" y="1501775"/>
          <p14:tracePt t="1372" x="5470525" y="1514475"/>
          <p14:tracePt t="1380" x="5557838" y="1514475"/>
          <p14:tracePt t="1388" x="5607050" y="1527175"/>
          <p14:tracePt t="1402" x="5619750" y="1527175"/>
          <p14:tracePt t="1410" x="5632450" y="1527175"/>
          <p14:tracePt t="1417" x="5645150" y="1527175"/>
          <p14:tracePt t="1639" x="5670550" y="1527175"/>
          <p14:tracePt t="1647" x="5708650" y="1527175"/>
          <p14:tracePt t="1656" x="5757863" y="1539875"/>
          <p14:tracePt t="1663" x="5821363" y="1539875"/>
          <p14:tracePt t="1673" x="5908675" y="1539875"/>
          <p14:tracePt t="1678" x="6057900" y="1552575"/>
          <p14:tracePt t="1687" x="6196013" y="1552575"/>
          <p14:tracePt t="1694" x="6321425" y="1563688"/>
          <p14:tracePt t="1701" x="6496050" y="1563688"/>
          <p14:tracePt t="1709" x="6621463" y="1563688"/>
          <p14:tracePt t="1717" x="6772275" y="1576388"/>
          <p14:tracePt t="1723" x="6897688" y="1601788"/>
          <p14:tracePt t="1731" x="6997700" y="1601788"/>
          <p14:tracePt t="1739" x="7123113" y="1614488"/>
          <p14:tracePt t="1746" x="7235825" y="1627188"/>
          <p14:tracePt t="1756" x="7335838" y="1639888"/>
          <p14:tracePt t="1762" x="7448550" y="1663700"/>
          <p14:tracePt t="1771" x="7535863" y="1676400"/>
          <p14:tracePt t="1784" x="7561263" y="1676400"/>
          <p14:tracePt t="1791" x="7597775" y="1676400"/>
          <p14:tracePt t="2014" x="7610475" y="1676400"/>
          <p14:tracePt t="2029" x="7623175" y="1676400"/>
          <p14:tracePt t="2044" x="7648575" y="1676400"/>
          <p14:tracePt t="2053" x="7673975" y="1676400"/>
          <p14:tracePt t="2060" x="7685088" y="1689100"/>
          <p14:tracePt t="2067" x="7710488" y="1689100"/>
          <p14:tracePt t="2076" x="7735888" y="1689100"/>
          <p14:tracePt t="2084" x="7773988" y="1701800"/>
          <p14:tracePt t="2090" x="7810500" y="1701800"/>
          <p14:tracePt t="2098" x="7835900" y="1701800"/>
          <p14:tracePt t="2106" x="7861300" y="1701800"/>
          <p14:tracePt t="2122" x="7886700" y="1701800"/>
          <p14:tracePt t="2137" x="7897813" y="1701800"/>
          <p14:tracePt t="2182" x="7897813" y="1714500"/>
          <p14:tracePt t="2197" x="7874000" y="1727200"/>
          <p14:tracePt t="2205" x="7823200" y="1727200"/>
          <p14:tracePt t="2212" x="7735888" y="1752600"/>
          <p14:tracePt t="2221" x="7585075" y="1789113"/>
          <p14:tracePt t="2227" x="7410450" y="1827213"/>
          <p14:tracePt t="2236" x="7223125" y="1876425"/>
          <p14:tracePt t="2243" x="7021513" y="1901825"/>
          <p14:tracePt t="2251" x="6821488" y="1965325"/>
          <p14:tracePt t="2259" x="6646863" y="2001838"/>
          <p14:tracePt t="2267" x="6459538" y="2065338"/>
          <p14:tracePt t="2273" x="6321425" y="2114550"/>
          <p14:tracePt t="2281" x="6183313" y="2165350"/>
          <p14:tracePt t="2289" x="6021388" y="2214563"/>
          <p14:tracePt t="2296" x="5870575" y="2290763"/>
          <p14:tracePt t="2305" x="5719763" y="2327275"/>
          <p14:tracePt t="2311" x="5557838" y="2390775"/>
          <p14:tracePt t="2320" x="5432425" y="2427288"/>
          <p14:tracePt t="2328" x="5270500" y="2465388"/>
          <p14:tracePt t="2334" x="5119688" y="2503488"/>
          <p14:tracePt t="2342" x="5006975" y="2527300"/>
          <p14:tracePt t="2350" x="4856163" y="2552700"/>
          <p14:tracePt t="2357" x="4743450" y="2565400"/>
          <p14:tracePt t="2366" x="4630738" y="2578100"/>
          <p14:tracePt t="2373" x="4543425" y="2590800"/>
          <p14:tracePt t="2382" x="4481513" y="2590800"/>
          <p14:tracePt t="2395" x="4456113" y="2590800"/>
          <p14:tracePt t="2404" x="4443413" y="2590800"/>
          <p14:tracePt t="2410" x="4430713" y="2590800"/>
          <p14:tracePt t="2610" x="4394200" y="2603500"/>
          <p14:tracePt t="2617" x="4318000" y="2627313"/>
          <p14:tracePt t="2625" x="4192588" y="2652713"/>
          <p14:tracePt t="2633" x="4081463" y="2665413"/>
          <p14:tracePt t="2640" x="3979863" y="2690813"/>
          <p14:tracePt t="2648" x="3843338" y="2716213"/>
          <p14:tracePt t="2656" x="3717925" y="2740025"/>
          <p14:tracePt t="2663" x="3617913" y="2765425"/>
          <p14:tracePt t="2672" x="3517900" y="2778125"/>
          <p14:tracePt t="2678" x="3417888" y="2790825"/>
          <p14:tracePt t="2687" x="3305175" y="2803525"/>
          <p14:tracePt t="2694" x="3228975" y="2816225"/>
          <p14:tracePt t="2701" x="3154363" y="2816225"/>
          <p14:tracePt t="2709" x="3103563" y="2828925"/>
          <p14:tracePt t="2717" x="3028950" y="2828925"/>
          <p14:tracePt t="2724" x="2967038" y="2840038"/>
          <p14:tracePt t="2732" x="2879725" y="2852738"/>
          <p14:tracePt t="2739" x="2803525" y="2852738"/>
          <p14:tracePt t="2747" x="2741613" y="2852738"/>
          <p14:tracePt t="2755" x="2654300" y="2852738"/>
          <p14:tracePt t="2762" x="2590800" y="2852738"/>
          <p14:tracePt t="2771" x="2541588" y="2852738"/>
          <p14:tracePt t="2778" x="2503488" y="2852738"/>
          <p14:tracePt t="2786" x="2465388" y="2852738"/>
          <p14:tracePt t="2793" x="2441575" y="2852738"/>
          <p14:tracePt t="2801" x="2416175" y="2852738"/>
          <p14:tracePt t="2808" x="2403475" y="2852738"/>
          <p14:tracePt t="2818" x="2390775" y="2852738"/>
          <p14:tracePt t="2824" x="2378075" y="2852738"/>
          <p14:tracePt t="2839" x="2365375" y="2852738"/>
          <p14:tracePt t="2846" x="2352675" y="2852738"/>
          <p14:tracePt t="2870" x="2339975" y="2852738"/>
          <p14:tracePt t="2885" x="2328863" y="2852738"/>
          <p14:tracePt t="2908" x="2316163" y="2852738"/>
          <p14:tracePt t="2924" x="2303463" y="2852738"/>
          <p14:tracePt t="3167" x="2290763" y="2852738"/>
          <p14:tracePt t="3251" x="2278063" y="2852738"/>
          <p14:tracePt t="3618" x="2278063" y="2865438"/>
          <p14:tracePt t="3657" x="2278063" y="2878138"/>
          <p14:tracePt t="3672" x="2278063" y="2890838"/>
          <p14:tracePt t="3688" x="2290763" y="2903538"/>
          <p14:tracePt t="3694" x="2303463" y="2903538"/>
          <p14:tracePt t="3703" x="2316163" y="2916238"/>
          <p14:tracePt t="3717" x="2339975" y="2916238"/>
          <p14:tracePt t="3726" x="2365375" y="2928938"/>
          <p14:tracePt t="3733" x="2390775" y="2928938"/>
          <p14:tracePt t="3740" x="2416175" y="2941638"/>
          <p14:tracePt t="3748" x="2452688" y="2941638"/>
          <p14:tracePt t="3755" x="2490788" y="2952750"/>
          <p14:tracePt t="3763" x="2528888" y="2952750"/>
          <p14:tracePt t="3771" x="2565400" y="2952750"/>
          <p14:tracePt t="3778" x="2603500" y="2952750"/>
          <p14:tracePt t="3787" x="2628900" y="2952750"/>
          <p14:tracePt t="3795" x="2667000" y="2952750"/>
          <p14:tracePt t="3801" x="2678113" y="2952750"/>
          <p14:tracePt t="3809" x="2716213" y="2952750"/>
          <p14:tracePt t="3824" x="2728913" y="2952750"/>
          <p14:tracePt t="3839" x="2741613" y="2952750"/>
          <p14:tracePt t="3871" x="2754313" y="2952750"/>
          <p14:tracePt t="3984" x="2767013" y="2952750"/>
          <p14:tracePt t="4007" x="2778125" y="2952750"/>
          <p14:tracePt t="4030" x="2790825" y="2952750"/>
          <p14:tracePt t="4054" x="2803525" y="2952750"/>
          <p14:tracePt t="4069" x="2816225" y="2952750"/>
          <p14:tracePt t="4076" x="2828925" y="2952750"/>
          <p14:tracePt t="4091" x="2841625" y="2952750"/>
          <p14:tracePt t="4107" x="2854325" y="2952750"/>
          <p14:tracePt t="4122" x="2867025" y="2952750"/>
          <p14:tracePt t="4129" x="2879725" y="2952750"/>
          <p14:tracePt t="4145" x="2890838" y="2952750"/>
          <p14:tracePt t="4160" x="2903538" y="2952750"/>
          <p14:tracePt t="4191" x="2916238" y="2952750"/>
          <p14:tracePt t="4213" x="2928938" y="2952750"/>
          <p14:tracePt t="4229" x="2941638" y="2952750"/>
          <p14:tracePt t="4252" x="2954338" y="2952750"/>
          <p14:tracePt t="4765" x="2979738" y="2952750"/>
          <p14:tracePt t="4772" x="2992438" y="2941638"/>
          <p14:tracePt t="4780" x="3003550" y="2941638"/>
          <p14:tracePt t="4789" x="3041650" y="2928938"/>
          <p14:tracePt t="4795" x="3092450" y="2916238"/>
          <p14:tracePt t="4802" x="3141663" y="2903538"/>
          <p14:tracePt t="4810" x="3192463" y="2890838"/>
          <p14:tracePt t="4817" x="3254375" y="2878138"/>
          <p14:tracePt t="4827" x="3305175" y="2878138"/>
          <p14:tracePt t="4834" x="3341688" y="2878138"/>
          <p14:tracePt t="4840" x="3379788" y="2878138"/>
          <p14:tracePt t="4848" x="3405188" y="2878138"/>
          <p14:tracePt t="4856" x="3429000" y="2878138"/>
          <p14:tracePt t="4863" x="3441700" y="2878138"/>
          <p14:tracePt t="4872" x="3479800" y="2878138"/>
          <p14:tracePt t="4878" x="3492500" y="2878138"/>
          <p14:tracePt t="4888" x="3517900" y="2878138"/>
          <p14:tracePt t="4894" x="3530600" y="2878138"/>
          <p14:tracePt t="4918" x="3605213" y="2878138"/>
          <p14:tracePt t="4924" x="3617913" y="2878138"/>
          <p14:tracePt t="4932" x="3643313" y="2878138"/>
          <p14:tracePt t="4941" x="3667125" y="2878138"/>
          <p14:tracePt t="4948" x="3679825" y="2878138"/>
          <p14:tracePt t="4957" x="3692525" y="2878138"/>
          <p14:tracePt t="5168" x="3705225" y="2878138"/>
          <p14:tracePt t="5184" x="3717925" y="2878138"/>
          <p14:tracePt t="5192" x="3730625" y="2878138"/>
          <p14:tracePt t="5200" x="3743325" y="2878138"/>
          <p14:tracePt t="5207" x="3767138" y="2878138"/>
          <p14:tracePt t="5215" x="3779838" y="2878138"/>
          <p14:tracePt t="5222" x="3817938" y="2878138"/>
          <p14:tracePt t="5230" x="3843338" y="2878138"/>
          <p14:tracePt t="5238" x="3892550" y="2878138"/>
          <p14:tracePt t="5245" x="3943350" y="2878138"/>
          <p14:tracePt t="5254" x="3979863" y="2878138"/>
          <p14:tracePt t="5262" x="4017963" y="2878138"/>
          <p14:tracePt t="5268" x="4056063" y="2878138"/>
          <p14:tracePt t="5275" x="4092575" y="2878138"/>
          <p14:tracePt t="5284" x="4105275" y="2878138"/>
          <p14:tracePt t="5291" x="4143375" y="2878138"/>
          <p14:tracePt t="5299" x="4156075" y="2878138"/>
          <p14:tracePt t="5306" x="4168775" y="2878138"/>
          <p14:tracePt t="5313" x="4192588" y="2878138"/>
          <p14:tracePt t="5322" x="4205288" y="2878138"/>
          <p14:tracePt t="5329" x="4230688" y="2878138"/>
          <p14:tracePt t="5338" x="4256088" y="2878138"/>
          <p14:tracePt t="5344" x="4294188" y="2878138"/>
          <p14:tracePt t="5353" x="4318000" y="2878138"/>
          <p14:tracePt t="5359" x="4343400" y="2878138"/>
          <p14:tracePt t="5368" x="4381500" y="2878138"/>
          <p14:tracePt t="5375" x="4406900" y="2878138"/>
          <p14:tracePt t="5384" x="4430713" y="2878138"/>
          <p14:tracePt t="5390" x="4443413" y="2878138"/>
          <p14:tracePt t="5398" x="4456113" y="2878138"/>
          <p14:tracePt t="5405" x="4481513" y="2878138"/>
          <p14:tracePt t="5422" x="4494213" y="2878138"/>
          <p14:tracePt t="5428" x="4506913" y="2878138"/>
          <p14:tracePt t="5437" x="4518025" y="2878138"/>
          <p14:tracePt t="5444" x="4543425" y="2878138"/>
          <p14:tracePt t="5451" x="4556125" y="2878138"/>
          <p14:tracePt t="5459" x="4568825" y="2878138"/>
          <p14:tracePt t="5467" x="4581525" y="2878138"/>
          <p14:tracePt t="5474" x="4606925" y="2878138"/>
          <p14:tracePt t="5482" x="4619625" y="2878138"/>
          <p14:tracePt t="5489" x="4630738" y="2878138"/>
          <p14:tracePt t="5497" x="4643438" y="2878138"/>
          <p14:tracePt t="5512" x="4656138" y="2878138"/>
          <p14:tracePt t="5527" x="4668838" y="2878138"/>
          <p14:tracePt t="5543" x="4681538" y="2878138"/>
          <p14:tracePt t="5604" x="4694238" y="2878138"/>
          <p14:tracePt t="5673" x="4706938" y="2878138"/>
          <p14:tracePt t="5711" x="4719638" y="2878138"/>
          <p14:tracePt t="5726" x="4732338" y="2878138"/>
          <p14:tracePt t="5749" x="4743450" y="2878138"/>
          <p14:tracePt t="5772" x="4756150" y="2878138"/>
          <p14:tracePt t="5795" x="4768850" y="2878138"/>
          <p14:tracePt t="5887" x="4743450" y="2878138"/>
          <p14:tracePt t="5895" x="4694238" y="2878138"/>
          <p14:tracePt t="5904" x="4594225" y="2878138"/>
          <p14:tracePt t="5910" x="4418013" y="2878138"/>
          <p14:tracePt t="5917" x="4256088" y="2878138"/>
          <p14:tracePt t="5926" x="4030663" y="2878138"/>
          <p14:tracePt t="5933" x="3717925" y="2878138"/>
          <p14:tracePt t="5940" x="3479800" y="2890838"/>
          <p14:tracePt t="5948" x="3154363" y="2928938"/>
          <p14:tracePt t="5956" x="2967038" y="2965450"/>
          <p14:tracePt t="5963" x="2778125" y="2978150"/>
          <p14:tracePt t="5972" x="2590800" y="3016250"/>
          <p14:tracePt t="5978" x="2441575" y="3041650"/>
          <p14:tracePt t="5989" x="2316163" y="3054350"/>
          <p14:tracePt t="5994" x="2178050" y="3078163"/>
          <p14:tracePt t="6002" x="2078038" y="3090863"/>
          <p14:tracePt t="6009" x="1990725" y="3090863"/>
          <p14:tracePt t="6018" x="1927225" y="3090863"/>
          <p14:tracePt t="6024" x="1878013" y="3090863"/>
          <p14:tracePt t="6032" x="1801813" y="3090863"/>
          <p14:tracePt t="6039" x="1752600" y="3090863"/>
          <p14:tracePt t="6055" x="1727200" y="3090863"/>
          <p14:tracePt t="6062" x="1701800" y="3090863"/>
          <p14:tracePt t="6071" x="1689100" y="3090863"/>
          <p14:tracePt t="6276" x="1689100" y="3103563"/>
          <p14:tracePt t="6284" x="1689100" y="3116263"/>
          <p14:tracePt t="6300" x="1689100" y="3128963"/>
          <p14:tracePt t="6310" x="1689100" y="3154363"/>
          <p14:tracePt t="6316" x="1701800" y="3165475"/>
          <p14:tracePt t="6324" x="1714500" y="3178175"/>
          <p14:tracePt t="6332" x="1727200" y="3203575"/>
          <p14:tracePt t="6338" x="1727200" y="3216275"/>
          <p14:tracePt t="6346" x="1739900" y="3241675"/>
          <p14:tracePt t="6356" x="1739900" y="3254375"/>
          <p14:tracePt t="6361" x="1752600" y="3267075"/>
          <p14:tracePt t="6368" x="1752600" y="3278188"/>
          <p14:tracePt t="6376" x="1752600" y="3290888"/>
          <p14:tracePt t="6384" x="1752600" y="3303588"/>
          <p14:tracePt t="6391" x="1765300" y="3316288"/>
          <p14:tracePt t="6406" x="1778000" y="3328988"/>
          <p14:tracePt t="6414" x="1778000" y="3341688"/>
          <p14:tracePt t="6423" x="1778000" y="3354388"/>
          <p14:tracePt t="6438" x="1778000" y="3367088"/>
          <p14:tracePt t="6446" x="1778000" y="3378200"/>
          <p14:tracePt t="6467" x="1778000" y="3390900"/>
          <p14:tracePt t="6483" x="1790700" y="3390900"/>
          <p14:tracePt t="6513" x="1790700" y="3403600"/>
          <p14:tracePt t="6898" x="1801813" y="3403600"/>
          <p14:tracePt t="7019" x="1814513" y="3403600"/>
          <p14:tracePt t="7050" x="1827213" y="3403600"/>
          <p14:tracePt t="7066" x="1839913" y="3403600"/>
          <p14:tracePt t="7080" x="1865313" y="3403600"/>
          <p14:tracePt t="7096" x="1878013" y="3403600"/>
          <p14:tracePt t="7104" x="1914525" y="3403600"/>
          <p14:tracePt t="7110" x="1927225" y="3403600"/>
          <p14:tracePt t="7118" x="1952625" y="3403600"/>
          <p14:tracePt t="7127" x="1978025" y="3403600"/>
          <p14:tracePt t="7137" x="1990725" y="3403600"/>
          <p14:tracePt t="7142" x="2027238" y="3390900"/>
          <p14:tracePt t="7149" x="2039938" y="3390900"/>
          <p14:tracePt t="7157" x="2052638" y="3378200"/>
          <p14:tracePt t="7165" x="2078038" y="3378200"/>
          <p14:tracePt t="7173" x="2090738" y="3378200"/>
          <p14:tracePt t="7179" x="2103438" y="3378200"/>
          <p14:tracePt t="7188" x="2116138" y="3378200"/>
          <p14:tracePt t="7195" x="2127250" y="3378200"/>
          <p14:tracePt t="7203" x="2139950" y="3378200"/>
          <p14:tracePt t="7209" x="2152650" y="3378200"/>
          <p14:tracePt t="7446" x="2165350" y="3378200"/>
          <p14:tracePt t="7461" x="2178050" y="3378200"/>
          <p14:tracePt t="7475" x="2190750" y="3378200"/>
          <p14:tracePt t="7492" x="2203450" y="3378200"/>
          <p14:tracePt t="7514" x="2216150" y="3378200"/>
          <p14:tracePt t="7522" x="2228850" y="3378200"/>
          <p14:tracePt t="7568" x="2239963" y="3378200"/>
          <p14:tracePt t="7926" x="2228850" y="3378200"/>
          <p14:tracePt t="7942" x="2216150" y="3378200"/>
          <p14:tracePt t="7964" x="2203450" y="3378200"/>
          <p14:tracePt t="7988" x="2190750" y="3378200"/>
          <p14:tracePt t="8026" x="2178050" y="3378200"/>
          <p14:tracePt t="8064" x="2165350" y="3378200"/>
          <p14:tracePt t="8125" x="2152650" y="3378200"/>
          <p14:tracePt t="8164" x="2139950" y="3378200"/>
          <p14:tracePt t="8188" x="2127250" y="3378200"/>
          <p14:tracePt t="8210" x="2116138" y="3378200"/>
          <p14:tracePt t="8217" x="2103438" y="3378200"/>
          <p14:tracePt t="8233" x="2090738" y="3378200"/>
          <p14:tracePt t="8255" x="2078038" y="3378200"/>
          <p14:tracePt t="8278" x="2065338" y="3378200"/>
          <p14:tracePt t="8286" x="2052638" y="3367088"/>
          <p14:tracePt t="8308" x="2039938" y="3367088"/>
          <p14:tracePt t="8331" x="2027238" y="3367088"/>
          <p14:tracePt t="8370" x="2014538" y="3367088"/>
          <p14:tracePt t="8392" x="2003425" y="3367088"/>
          <p14:tracePt t="8417" x="1990725" y="3367088"/>
          <p14:tracePt t="8431" x="1978025" y="3367088"/>
          <p14:tracePt t="8469" x="1965325" y="3367088"/>
          <p14:tracePt t="8492" x="1952625" y="3367088"/>
          <p14:tracePt t="8813" x="1939925" y="3367088"/>
          <p14:tracePt t="8837" x="1927225" y="3367088"/>
          <p14:tracePt t="8850" x="1914525" y="3367088"/>
          <p14:tracePt t="8866" x="1903413" y="3367088"/>
          <p14:tracePt t="8920" x="1890713" y="3367088"/>
          <p14:tracePt t="9050" x="1878013" y="3367088"/>
          <p14:tracePt t="9080" x="1865313" y="3367088"/>
          <p14:tracePt t="9118" x="1852613" y="3367088"/>
          <p14:tracePt t="11221" x="1852613" y="3354388"/>
          <p14:tracePt t="11258" x="1865313" y="3354388"/>
          <p14:tracePt t="11275" x="1878013" y="3354388"/>
          <p14:tracePt t="11298" x="1903413" y="3354388"/>
          <p14:tracePt t="11304" x="1903413" y="3341688"/>
          <p14:tracePt t="11311" x="1914525" y="3341688"/>
          <p14:tracePt t="11328" x="1927225" y="3341688"/>
          <p14:tracePt t="11336" x="1939925" y="3328988"/>
          <p14:tracePt t="11343" x="1952625" y="3328988"/>
          <p14:tracePt t="11358" x="1965325" y="3328988"/>
          <p14:tracePt t="11367" x="1978025" y="3328988"/>
          <p14:tracePt t="11373" x="1990725" y="3328988"/>
          <p14:tracePt t="11381" x="2003425" y="3328988"/>
          <p14:tracePt t="11390" x="2014538" y="3328988"/>
          <p14:tracePt t="11395" x="2027238" y="3328988"/>
          <p14:tracePt t="11405" x="2052638" y="3328988"/>
          <p14:tracePt t="11418" x="2065338" y="3328988"/>
          <p14:tracePt t="11427" x="2078038" y="3328988"/>
          <p14:tracePt t="11442" x="2090738" y="3328988"/>
          <p14:tracePt t="11465" x="2103438" y="3328988"/>
          <p14:tracePt t="11700" x="2090738" y="3328988"/>
          <p14:tracePt t="11792" x="2103438" y="3328988"/>
          <p14:tracePt t="11801" x="2127250" y="3328988"/>
          <p14:tracePt t="11807" x="2165350" y="3328988"/>
          <p14:tracePt t="11816" x="2190750" y="3328988"/>
          <p14:tracePt t="11823" x="2228850" y="3328988"/>
          <p14:tracePt t="11830" x="2265363" y="3328988"/>
          <p14:tracePt t="11838" x="2303463" y="3328988"/>
          <p14:tracePt t="11845" x="2339975" y="3328988"/>
          <p14:tracePt t="11856" x="2365375" y="3328988"/>
          <p14:tracePt t="11860" x="2390775" y="3328988"/>
          <p14:tracePt t="11868" x="2403475" y="3328988"/>
          <p14:tracePt t="11876" x="2428875" y="3328988"/>
          <p14:tracePt t="11884" x="2441575" y="3328988"/>
          <p14:tracePt t="11900" x="2452688" y="3328988"/>
          <p14:tracePt t="11907" x="2465388" y="3328988"/>
          <p14:tracePt t="11923" x="2478088" y="3328988"/>
          <p14:tracePt t="11929" x="2490788" y="3328988"/>
          <p14:tracePt t="12174" x="2503488" y="3328988"/>
          <p14:tracePt t="12182" x="2528888" y="3328988"/>
          <p14:tracePt t="12197" x="2554288" y="3328988"/>
          <p14:tracePt t="12205" x="2565400" y="3328988"/>
          <p14:tracePt t="12212" x="2590800" y="3328988"/>
          <p14:tracePt t="12221" x="2616200" y="3328988"/>
          <p14:tracePt t="12228" x="2628900" y="3328988"/>
          <p14:tracePt t="12235" x="2641600" y="3328988"/>
          <p14:tracePt t="12242" x="2667000" y="3328988"/>
          <p14:tracePt t="12258" x="2678113" y="3328988"/>
          <p14:tracePt t="12267" x="2690813" y="3328988"/>
          <p14:tracePt t="12281" x="2703513" y="3328988"/>
          <p14:tracePt t="12289" x="2716213" y="3328988"/>
          <p14:tracePt t="12320" x="2728913" y="3328988"/>
          <p14:tracePt t="12342" x="2741613" y="3328988"/>
          <p14:tracePt t="12365" x="2754313" y="3328988"/>
          <p14:tracePt t="12380" x="2767013" y="3328988"/>
          <p14:tracePt t="12426" x="2778125" y="3328988"/>
          <p14:tracePt t="12779" x="2790825" y="3328988"/>
          <p14:tracePt t="12795" x="2803525" y="3328988"/>
          <p14:tracePt t="12804" x="2816225" y="3328988"/>
          <p14:tracePt t="12817" x="2828925" y="3328988"/>
          <p14:tracePt t="12824" x="2841625" y="3328988"/>
          <p14:tracePt t="12834" x="2854325" y="3328988"/>
          <p14:tracePt t="12848" x="2867025" y="3328988"/>
          <p14:tracePt t="12878" x="2879725" y="3328988"/>
          <p14:tracePt t="12970" x="2890838" y="3328988"/>
          <p14:tracePt t="13199" x="2903538" y="3328988"/>
          <p14:tracePt t="13238" x="2916238" y="3328988"/>
          <p14:tracePt t="13252" x="2928938" y="3328988"/>
          <p14:tracePt t="13260" x="2941638" y="3328988"/>
          <p14:tracePt t="13267" x="2954338" y="3328988"/>
          <p14:tracePt t="13275" x="2967038" y="3328988"/>
          <p14:tracePt t="13291" x="2992438" y="3328988"/>
          <p14:tracePt t="13308" x="3003550" y="3328988"/>
          <p14:tracePt t="13312" x="3028950" y="3328988"/>
          <p14:tracePt t="13329" x="3054350" y="3328988"/>
          <p14:tracePt t="13337" x="3067050" y="3328988"/>
          <p14:tracePt t="13350" x="3092450" y="3328988"/>
          <p14:tracePt t="13367" x="3103563" y="3328988"/>
          <p14:tracePt t="13377" x="3116263" y="3328988"/>
          <p14:tracePt t="13390" x="3128963" y="3328988"/>
          <p14:tracePt t="13655" x="3141663" y="3328988"/>
          <p14:tracePt t="13679" x="3167063" y="3328988"/>
          <p14:tracePt t="13695" x="3179763" y="3328988"/>
          <p14:tracePt t="13704" x="3205163" y="3328988"/>
          <p14:tracePt t="13712" x="3216275" y="3328988"/>
          <p14:tracePt t="13717" x="3241675" y="3328988"/>
          <p14:tracePt t="13724" x="3254375" y="3328988"/>
          <p14:tracePt t="13733" x="3279775" y="3328988"/>
          <p14:tracePt t="13740" x="3305175" y="3328988"/>
          <p14:tracePt t="13748" x="3317875" y="3328988"/>
          <p14:tracePt t="13756" x="3328988" y="3328988"/>
          <p14:tracePt t="13764" x="3341688" y="3328988"/>
          <p14:tracePt t="13778" x="3367088" y="3328988"/>
          <p14:tracePt t="13793" x="3379788" y="3328988"/>
          <p14:tracePt t="13817" x="3392488" y="3328988"/>
          <p14:tracePt t="13833" x="3405188" y="3328988"/>
          <p14:tracePt t="13847" x="3417888" y="3328988"/>
          <p14:tracePt t="14107" x="3429000" y="3328988"/>
          <p14:tracePt t="14122" x="3441700" y="3328988"/>
          <p14:tracePt t="14138" x="3467100" y="3328988"/>
          <p14:tracePt t="14155" x="3479800" y="3328988"/>
          <p14:tracePt t="14160" x="3517900" y="3328988"/>
          <p14:tracePt t="14176" x="3541713" y="3328988"/>
          <p14:tracePt t="14183" x="3554413" y="3328988"/>
          <p14:tracePt t="14191" x="3579813" y="3328988"/>
          <p14:tracePt t="14209" x="3592513" y="3328988"/>
          <p14:tracePt t="14215" x="3605213" y="3328988"/>
          <p14:tracePt t="14222" x="3617913" y="3328988"/>
          <p14:tracePt t="14238" x="3630613" y="3328988"/>
          <p14:tracePt t="14267" x="3643313" y="3328988"/>
          <p14:tracePt t="14323" x="3654425" y="3328988"/>
          <p14:tracePt t="14458" x="3667125" y="3328988"/>
          <p14:tracePt t="14481" x="3679825" y="3328988"/>
          <p14:tracePt t="14757" x="3667125" y="3328988"/>
          <p14:tracePt t="14780" x="3654425" y="3328988"/>
          <p14:tracePt t="14804" x="3643313" y="3328988"/>
          <p14:tracePt t="14849" x="3630613" y="3328988"/>
          <p14:tracePt t="15033" x="3643313" y="3328988"/>
          <p14:tracePt t="15048" x="3654425" y="3328988"/>
          <p14:tracePt t="15056" x="3667125" y="3328988"/>
          <p14:tracePt t="15072" x="3679825" y="3328988"/>
          <p14:tracePt t="15109" x="3692525" y="3328988"/>
          <p14:tracePt t="15255" x="3705225" y="3328988"/>
          <p14:tracePt t="15277" x="3717925" y="3328988"/>
          <p14:tracePt t="15384" x="3730625" y="3328988"/>
          <p14:tracePt t="15407" x="3743325" y="3328988"/>
          <p14:tracePt t="15414" x="3756025" y="3328988"/>
          <p14:tracePt t="15423" x="3767138" y="3328988"/>
          <p14:tracePt t="15429" x="3779838" y="3341688"/>
          <p14:tracePt t="15445" x="3792538" y="3341688"/>
          <p14:tracePt t="15451" x="3805238" y="3341688"/>
          <p14:tracePt t="15461" x="3817938" y="3341688"/>
          <p14:tracePt t="15484" x="3830638" y="3341688"/>
          <p14:tracePt t="15515" x="3843338" y="3341688"/>
          <p14:tracePt t="15529" x="3856038" y="3341688"/>
          <p14:tracePt t="15795" x="3867150" y="3341688"/>
          <p14:tracePt t="15819" x="3879850" y="3341688"/>
          <p14:tracePt t="15834" x="3905250" y="3341688"/>
          <p14:tracePt t="15841" x="3930650" y="3341688"/>
          <p14:tracePt t="15849" x="3943350" y="3341688"/>
          <p14:tracePt t="15857" x="3968750" y="3341688"/>
          <p14:tracePt t="15864" x="4005263" y="3341688"/>
          <p14:tracePt t="15872" x="4043363" y="3341688"/>
          <p14:tracePt t="15879" x="4092575" y="3341688"/>
          <p14:tracePt t="15888" x="4117975" y="3341688"/>
          <p14:tracePt t="15897" x="4156075" y="3341688"/>
          <p14:tracePt t="15917" x="4230688" y="3341688"/>
          <p14:tracePt t="15925" x="4256088" y="3341688"/>
          <p14:tracePt t="15933" x="4268788" y="3341688"/>
          <p14:tracePt t="15940" x="4294188" y="3341688"/>
          <p14:tracePt t="15948" x="4305300" y="3341688"/>
          <p14:tracePt t="15956" x="4318000" y="3341688"/>
          <p14:tracePt t="15966" x="4343400" y="3341688"/>
          <p14:tracePt t="15972" x="4368800" y="3341688"/>
          <p14:tracePt t="15978" x="4381500" y="3341688"/>
          <p14:tracePt t="15987" x="4406900" y="3341688"/>
          <p14:tracePt t="15993" x="4418013" y="3341688"/>
          <p14:tracePt t="16002" x="4430713" y="3341688"/>
          <p14:tracePt t="16008" x="4456113" y="3341688"/>
          <p14:tracePt t="16017" x="4468813" y="3341688"/>
          <p14:tracePt t="16024" x="4481513" y="3341688"/>
          <p14:tracePt t="16033" x="4506913" y="3341688"/>
          <p14:tracePt t="16039" x="4530725" y="3341688"/>
          <p14:tracePt t="16047" x="4543425" y="3341688"/>
          <p14:tracePt t="16055" x="4556125" y="3341688"/>
          <p14:tracePt t="16062" x="4581525" y="3341688"/>
          <p14:tracePt t="16071" x="4606925" y="3341688"/>
          <p14:tracePt t="16086" x="4630738" y="3341688"/>
          <p14:tracePt t="16100" x="4643438" y="3341688"/>
          <p14:tracePt t="16108" x="4668838" y="3341688"/>
          <p14:tracePt t="16117" x="4694238" y="3341688"/>
          <p14:tracePt t="16123" x="4719638" y="3341688"/>
          <p14:tracePt t="16131" x="4743450" y="3341688"/>
          <p14:tracePt t="16138" x="4781550" y="3341688"/>
          <p14:tracePt t="16149" x="4819650" y="3341688"/>
          <p14:tracePt t="16155" x="4856163" y="3354388"/>
          <p14:tracePt t="16161" x="4881563" y="3354388"/>
          <p14:tracePt t="16170" x="4906963" y="3354388"/>
          <p14:tracePt t="16177" x="4919663" y="3354388"/>
          <p14:tracePt t="16422" x="4932363" y="3354388"/>
          <p14:tracePt t="16429" x="4945063" y="3354388"/>
          <p14:tracePt t="16438" x="4956175" y="3354388"/>
          <p14:tracePt t="16444" x="4981575" y="3354388"/>
          <p14:tracePt t="16453" x="5019675" y="3354388"/>
          <p14:tracePt t="16462" x="5068888" y="3354388"/>
          <p14:tracePt t="16467" x="5119688" y="3354388"/>
          <p14:tracePt t="16475" x="5181600" y="3354388"/>
          <p14:tracePt t="16483" x="5245100" y="3354388"/>
          <p14:tracePt t="16490" x="5307013" y="3354388"/>
          <p14:tracePt t="16498" x="5383213" y="3354388"/>
          <p14:tracePt t="16505" x="5419725" y="3354388"/>
          <p14:tracePt t="16513" x="5470525" y="3354388"/>
          <p14:tracePt t="16522" x="5495925" y="3354388"/>
          <p14:tracePt t="16528" x="5519738" y="3341688"/>
          <p14:tracePt t="16537" x="5545138" y="3341688"/>
          <p14:tracePt t="16543" x="5570538" y="3341688"/>
          <p14:tracePt t="16552" x="5595938" y="3341688"/>
          <p14:tracePt t="16559" x="5619750" y="3341688"/>
          <p14:tracePt t="16567" x="5632450" y="3341688"/>
          <p14:tracePt t="16574" x="5645150" y="3341688"/>
          <p14:tracePt t="16583" x="5683250" y="3341688"/>
          <p14:tracePt t="16591" x="5695950" y="3341688"/>
          <p14:tracePt t="16597" x="5708650" y="3341688"/>
          <p14:tracePt t="16605" x="5719763" y="3341688"/>
          <p14:tracePt t="16612" x="5732463" y="3341688"/>
          <p14:tracePt t="16627" x="5745163" y="3341688"/>
          <p14:tracePt t="16643" x="5757863" y="3341688"/>
          <p14:tracePt t="16658" x="5770563" y="3341688"/>
          <p14:tracePt t="16935" x="5757863" y="3341688"/>
          <p14:tracePt t="16943" x="5745163" y="3341688"/>
          <p14:tracePt t="16968" x="5732463" y="3341688"/>
          <p14:tracePt t="17065" x="5732463" y="3328988"/>
          <p14:tracePt t="17072" x="5745163" y="3328988"/>
          <p14:tracePt t="17080" x="5757863" y="3328988"/>
          <p14:tracePt t="17087" x="5795963" y="3328988"/>
          <p14:tracePt t="17093" x="5808663" y="3328988"/>
          <p14:tracePt t="17101" x="5832475" y="3328988"/>
          <p14:tracePt t="17110" x="5857875" y="3328988"/>
          <p14:tracePt t="17118" x="5883275" y="3328988"/>
          <p14:tracePt t="17125" x="5908675" y="3328988"/>
          <p14:tracePt t="17135" x="5921375" y="3328988"/>
          <p14:tracePt t="17149" x="5932488" y="3328988"/>
          <p14:tracePt t="17164" x="5957888" y="3328988"/>
          <p14:tracePt t="17187" x="5970588" y="3328988"/>
          <p14:tracePt t="17194" x="5983288" y="3328988"/>
          <p14:tracePt t="17210" x="5995988" y="3328988"/>
          <p14:tracePt t="17225" x="6008688" y="3328988"/>
          <p14:tracePt t="17453" x="6034088" y="3328988"/>
          <p14:tracePt t="17463" x="6045200" y="3328988"/>
          <p14:tracePt t="17469" x="6070600" y="3328988"/>
          <p14:tracePt t="17477" x="6096000" y="3328988"/>
          <p14:tracePt t="17483" x="6134100" y="3328988"/>
          <p14:tracePt t="17491" x="6157913" y="3328988"/>
          <p14:tracePt t="17500" x="6183313" y="3328988"/>
          <p14:tracePt t="17506" x="6221413" y="3328988"/>
          <p14:tracePt t="17514" x="6259513" y="3328988"/>
          <p14:tracePt t="17522" x="6270625" y="3328988"/>
          <p14:tracePt t="17529" x="6296025" y="3328988"/>
          <p14:tracePt t="17538" x="6308725" y="3328988"/>
          <p14:tracePt t="17544" x="6334125" y="3328988"/>
          <p14:tracePt t="17553" x="6346825" y="3328988"/>
          <p14:tracePt t="17560" x="6359525" y="3328988"/>
          <p14:tracePt t="17567" x="6370638" y="3328988"/>
          <p14:tracePt t="17575" x="6383338" y="3328988"/>
          <p14:tracePt t="17583" x="6396038" y="3328988"/>
          <p14:tracePt t="17591" x="6421438" y="3328988"/>
          <p14:tracePt t="17598" x="6446838" y="3328988"/>
          <p14:tracePt t="17605" x="6472238" y="3328988"/>
          <p14:tracePt t="17612" x="6483350" y="3328988"/>
          <p14:tracePt t="17621" x="6508750" y="3328988"/>
          <p14:tracePt t="17628" x="6521450" y="3328988"/>
          <p14:tracePt t="17637" x="6546850" y="3328988"/>
          <p14:tracePt t="17643" x="6559550" y="3328988"/>
          <p14:tracePt t="17651" x="6572250" y="3328988"/>
          <p14:tracePt t="17661" x="6584950" y="3341688"/>
          <p14:tracePt t="17674" x="6596063" y="3341688"/>
          <p14:tracePt t="17683" x="6608763" y="3341688"/>
          <p14:tracePt t="17689" x="6608763" y="3354388"/>
          <p14:tracePt t="17697" x="6621463" y="3354388"/>
          <p14:tracePt t="17727" x="6634163" y="3354388"/>
          <p14:tracePt t="17766" x="6634163" y="3367088"/>
          <p14:tracePt t="17796" x="6634163" y="3378200"/>
          <p14:tracePt t="17827" x="6634163" y="3390900"/>
          <p14:tracePt t="17850" x="6608763" y="3416300"/>
          <p14:tracePt t="17857" x="6584950" y="3429000"/>
          <p14:tracePt t="17866" x="6534150" y="3454400"/>
          <p14:tracePt t="17873" x="6446838" y="3490913"/>
          <p14:tracePt t="17880" x="6321425" y="3529013"/>
          <p14:tracePt t="17888" x="6183313" y="3567113"/>
          <p14:tracePt t="17900" x="6034088" y="3616325"/>
          <p14:tracePt t="17904" x="5883275" y="3629025"/>
          <p14:tracePt t="17911" x="5645150" y="3679825"/>
          <p14:tracePt t="17918" x="5495925" y="3692525"/>
          <p14:tracePt t="17926" x="5307013" y="3703638"/>
          <p14:tracePt t="17933" x="5145088" y="3703638"/>
          <p14:tracePt t="17941" x="4981575" y="3703638"/>
          <p14:tracePt t="17950" x="4806950" y="3703638"/>
          <p14:tracePt t="17956" x="4656138" y="3703638"/>
          <p14:tracePt t="17965" x="4543425" y="3703638"/>
          <p14:tracePt t="17972" x="4394200" y="3703638"/>
          <p14:tracePt t="17979" x="4281488" y="3703638"/>
          <p14:tracePt t="17988" x="4181475" y="3703638"/>
          <p14:tracePt t="17995" x="4068763" y="3703638"/>
          <p14:tracePt t="18003" x="3979863" y="3703638"/>
          <p14:tracePt t="18010" x="3905250" y="3703638"/>
          <p14:tracePt t="18019" x="3830638" y="3703638"/>
          <p14:tracePt t="18026" x="3767138" y="3703638"/>
          <p14:tracePt t="18034" x="3705225" y="3692525"/>
          <p14:tracePt t="18041" x="3654425" y="3692525"/>
          <p14:tracePt t="18049" x="3592513" y="3679825"/>
          <p14:tracePt t="18056" x="3541713" y="3654425"/>
          <p14:tracePt t="18064" x="3505200" y="3654425"/>
          <p14:tracePt t="18087" x="3492500" y="3654425"/>
          <p14:tracePt t="18278" x="3467100" y="3654425"/>
          <p14:tracePt t="18286" x="3441700" y="3654425"/>
          <p14:tracePt t="18292" x="3405188" y="3654425"/>
          <p14:tracePt t="18300" x="3354388" y="3667125"/>
          <p14:tracePt t="18308" x="3292475" y="3667125"/>
          <p14:tracePt t="18316" x="3241675" y="3667125"/>
          <p14:tracePt t="18323" x="3154363" y="3679825"/>
          <p14:tracePt t="18331" x="3067050" y="3679825"/>
          <p14:tracePt t="18339" x="2992438" y="3692525"/>
          <p14:tracePt t="18347" x="2941638" y="3692525"/>
          <p14:tracePt t="18355" x="2879725" y="3703638"/>
          <p14:tracePt t="18361" x="2803525" y="3716338"/>
          <p14:tracePt t="18370" x="2716213" y="3716338"/>
          <p14:tracePt t="18377" x="2654300" y="3716338"/>
          <p14:tracePt t="18385" x="2603500" y="3716338"/>
          <p14:tracePt t="18392" x="2565400" y="3716338"/>
          <p14:tracePt t="18400" x="2516188" y="3716338"/>
          <p14:tracePt t="18408" x="2490788" y="3716338"/>
          <p14:tracePt t="18416" x="2452688" y="3716338"/>
          <p14:tracePt t="18422" x="2441575" y="3716338"/>
          <p14:tracePt t="18438" x="2416175" y="3716338"/>
          <p14:tracePt t="18454" x="2403475" y="3716338"/>
          <p14:tracePt t="18698" x="2390775" y="3716338"/>
          <p14:tracePt t="18705" x="2378075" y="3716338"/>
          <p14:tracePt t="18713" x="2365375" y="3716338"/>
          <p14:tracePt t="18721" x="2352675" y="3716338"/>
          <p14:tracePt t="18728" x="2339975" y="3716338"/>
          <p14:tracePt t="18737" x="2328863" y="3716338"/>
          <p14:tracePt t="18761" x="2316163" y="3716338"/>
          <p14:tracePt t="18766" x="2303463" y="3716338"/>
          <p14:tracePt t="18775" x="2290763" y="3716338"/>
          <p14:tracePt t="18797" x="2278063" y="3716338"/>
          <p14:tracePt t="18804" x="2265363" y="3716338"/>
          <p14:tracePt t="18821" x="2252663" y="3716338"/>
          <p14:tracePt t="18836" x="2239963" y="3716338"/>
          <p14:tracePt t="18873" x="2228850" y="3716338"/>
          <p14:tracePt t="18995" x="2252663" y="3716338"/>
          <p14:tracePt t="19003" x="2265363" y="3716338"/>
          <p14:tracePt t="19011" x="2278063" y="3716338"/>
          <p14:tracePt t="19019" x="2303463" y="3716338"/>
          <p14:tracePt t="19027" x="2328863" y="3716338"/>
          <p14:tracePt t="19034" x="2365375" y="3716338"/>
          <p14:tracePt t="19041" x="2403475" y="3716338"/>
          <p14:tracePt t="19050" x="2428875" y="3716338"/>
          <p14:tracePt t="19057" x="2478088" y="3716338"/>
          <p14:tracePt t="19065" x="2516188" y="3716338"/>
          <p14:tracePt t="19072" x="2565400" y="3716338"/>
          <p14:tracePt t="19082" x="2603500" y="3716338"/>
          <p14:tracePt t="19088" x="2628900" y="3729038"/>
          <p14:tracePt t="19094" x="2654300" y="3729038"/>
          <p14:tracePt t="19104" x="2667000" y="3729038"/>
          <p14:tracePt t="19110" x="2690813" y="3729038"/>
          <p14:tracePt t="19118" x="2716213" y="3729038"/>
          <p14:tracePt t="19974" x="2728913" y="3729038"/>
          <p14:tracePt t="19989" x="2754313" y="3741738"/>
          <p14:tracePt t="19996" x="2778125" y="3741738"/>
          <p14:tracePt t="20006" x="2803525" y="3741738"/>
          <p14:tracePt t="20012" x="2828925" y="3741738"/>
          <p14:tracePt t="20021" x="2879725" y="3741738"/>
          <p14:tracePt t="20027" x="2928938" y="3741738"/>
          <p14:tracePt t="20035" x="3003550" y="3741738"/>
          <p14:tracePt t="20042" x="3116263" y="3754438"/>
          <p14:tracePt t="20050" x="3205163" y="3767138"/>
          <p14:tracePt t="20057" x="3292475" y="3767138"/>
          <p14:tracePt t="20066" x="3354388" y="3779838"/>
          <p14:tracePt t="20072" x="3429000" y="3792538"/>
          <p14:tracePt t="20080" x="3479800" y="3803650"/>
          <p14:tracePt t="20088" x="3530600" y="3816350"/>
          <p14:tracePt t="20095" x="3579813" y="3816350"/>
          <p14:tracePt t="20105" x="3630613" y="3829050"/>
          <p14:tracePt t="20112" x="3679825" y="3841750"/>
          <p14:tracePt t="20119" x="3717925" y="3854450"/>
          <p14:tracePt t="20126" x="3779838" y="3867150"/>
          <p14:tracePt t="20134" x="3843338" y="3892550"/>
          <p14:tracePt t="20141" x="3892550" y="3892550"/>
          <p14:tracePt t="20150" x="3943350" y="3916363"/>
          <p14:tracePt t="20156" x="3968750" y="3929063"/>
          <p14:tracePt t="20164" x="3992563" y="3941763"/>
          <p14:tracePt t="20173" x="4043363" y="3954463"/>
          <p14:tracePt t="20179" x="4068763" y="3967163"/>
          <p14:tracePt t="20188" x="4081463" y="3979863"/>
          <p14:tracePt t="20194" x="4105275" y="3979863"/>
          <p14:tracePt t="20204" x="4130675" y="3992563"/>
          <p14:tracePt t="20210" x="4156075" y="4017963"/>
          <p14:tracePt t="20218" x="4168775" y="4017963"/>
          <p14:tracePt t="20226" x="4192588" y="4041775"/>
          <p14:tracePt t="20234" x="4205288" y="4041775"/>
          <p14:tracePt t="20240" x="4230688" y="4054475"/>
          <p14:tracePt t="20250" x="4256088" y="4067175"/>
          <p14:tracePt t="20256" x="4281488" y="4079875"/>
          <p14:tracePt t="20263" x="4294188" y="4105275"/>
          <p14:tracePt t="20272" x="4318000" y="4105275"/>
          <p14:tracePt t="20278" x="4330700" y="4129088"/>
          <p14:tracePt t="20287" x="4356100" y="4141788"/>
          <p14:tracePt t="20294" x="4381500" y="4154488"/>
          <p14:tracePt t="20302" x="4394200" y="4167188"/>
          <p14:tracePt t="20309" x="4406900" y="4179888"/>
          <p14:tracePt t="20317" x="4418013" y="4192588"/>
          <p14:tracePt t="20324" x="4430713" y="4192588"/>
          <p14:tracePt t="20334" x="4430713" y="4205288"/>
          <p14:tracePt t="20340" x="4456113" y="4217988"/>
          <p14:tracePt t="20347" x="4456113" y="4230688"/>
          <p14:tracePt t="20362" x="4468813" y="4241800"/>
          <p14:tracePt t="20370" x="4468813" y="4254500"/>
          <p14:tracePt t="20378" x="4481513" y="4267200"/>
          <p14:tracePt t="20387" x="4481513" y="4279900"/>
          <p14:tracePt t="20401" x="4494213" y="4305300"/>
          <p14:tracePt t="20417" x="4494213" y="4318000"/>
          <p14:tracePt t="20424" x="4494213" y="4341813"/>
          <p14:tracePt t="20433" x="4494213" y="4354513"/>
          <p14:tracePt t="20439" x="4494213" y="4367213"/>
          <p14:tracePt t="20447" x="4494213" y="4392613"/>
          <p14:tracePt t="20454" x="4468813" y="4418013"/>
          <p14:tracePt t="20462" x="4443413" y="4443413"/>
          <p14:tracePt t="20470" x="4406900" y="4479925"/>
          <p14:tracePt t="20479" x="4343400" y="4505325"/>
          <p14:tracePt t="20486" x="4217988" y="4567238"/>
          <p14:tracePt t="20493" x="4117975" y="4605338"/>
          <p14:tracePt t="20500" x="3992563" y="4643438"/>
          <p14:tracePt t="20508" x="3805238" y="4692650"/>
          <p14:tracePt t="20516" x="3654425" y="4692650"/>
          <p14:tracePt t="20523" x="3492500" y="4705350"/>
          <p14:tracePt t="20531" x="3341688" y="4705350"/>
          <p14:tracePt t="20539" x="3179763" y="4705350"/>
          <p14:tracePt t="20546" x="3054350" y="4705350"/>
          <p14:tracePt t="20554" x="2941638" y="4705350"/>
          <p14:tracePt t="20561" x="2854325" y="4705350"/>
          <p14:tracePt t="20570" x="2790825" y="4705350"/>
          <p14:tracePt t="20576" x="2728913" y="4705350"/>
          <p14:tracePt t="20585" x="2678113" y="4705350"/>
          <p14:tracePt t="20591" x="2641600" y="4692650"/>
          <p14:tracePt t="20600" x="2603500" y="4679950"/>
          <p14:tracePt t="20607" x="2565400" y="4679950"/>
          <p14:tracePt t="20617" x="2528888" y="4667250"/>
          <p14:tracePt t="20622" x="2490788" y="4656138"/>
          <p14:tracePt t="20630" x="2452688" y="4630738"/>
          <p14:tracePt t="20638" x="2390775" y="4605338"/>
          <p14:tracePt t="20645" x="2352675" y="4592638"/>
          <p14:tracePt t="20654" x="2290763" y="4567238"/>
          <p14:tracePt t="20661" x="2265363" y="4554538"/>
          <p14:tracePt t="20669" x="2228850" y="4543425"/>
          <p14:tracePt t="20676" x="2203450" y="4518025"/>
          <p14:tracePt t="20684" x="2190750" y="4518025"/>
          <p14:tracePt t="20691" x="2178050" y="4505325"/>
          <p14:tracePt t="20699" x="2165350" y="4492625"/>
          <p14:tracePt t="20706" x="2152650" y="4492625"/>
          <p14:tracePt t="20714" x="2139950" y="4479925"/>
          <p14:tracePt t="20722" x="2127250" y="4479925"/>
          <p14:tracePt t="20729" x="2127250" y="4467225"/>
          <p14:tracePt t="20738" x="2103438" y="4454525"/>
          <p14:tracePt t="20744" x="2090738" y="4430713"/>
          <p14:tracePt t="20753" x="2065338" y="4418013"/>
          <p14:tracePt t="20760" x="2052638" y="4405313"/>
          <p14:tracePt t="20768" x="2039938" y="4392613"/>
          <p14:tracePt t="20775" x="2027238" y="4379913"/>
          <p14:tracePt t="20783" x="2014538" y="4367213"/>
          <p14:tracePt t="20791" x="2014538" y="4354513"/>
          <p14:tracePt t="20799" x="2003425" y="4354513"/>
          <p14:tracePt t="20806" x="2003425" y="4341813"/>
          <p14:tracePt t="20821" x="2003425" y="4330700"/>
          <p14:tracePt t="20828" x="1990725" y="4330700"/>
          <p14:tracePt t="20837" x="1990725" y="4305300"/>
          <p14:tracePt t="20844" x="1990725" y="4292600"/>
          <p14:tracePt t="20853" x="1990725" y="4279900"/>
          <p14:tracePt t="20859" x="1990725" y="4254500"/>
          <p14:tracePt t="20867" x="1990725" y="4230688"/>
          <p14:tracePt t="20883" x="1990725" y="4205288"/>
          <p14:tracePt t="20889" x="1990725" y="4192588"/>
          <p14:tracePt t="20897" x="1990725" y="4167188"/>
          <p14:tracePt t="20905" x="1990725" y="4154488"/>
          <p14:tracePt t="20912" x="1990725" y="4141788"/>
          <p14:tracePt t="20921" x="1990725" y="4129088"/>
          <p14:tracePt t="20928" x="2003425" y="4117975"/>
          <p14:tracePt t="20937" x="2003425" y="4105275"/>
          <p14:tracePt t="20951" x="2014538" y="4092575"/>
          <p14:tracePt t="20990" x="2027238" y="4079875"/>
          <p14:tracePt t="21176" x="2039938" y="4067175"/>
          <p14:tracePt t="21182" x="2052638" y="4067175"/>
          <p14:tracePt t="21189" x="2078038" y="4067175"/>
          <p14:tracePt t="21197" x="2103438" y="4067175"/>
          <p14:tracePt t="21205" x="2139950" y="4054475"/>
          <p14:tracePt t="21212" x="2216150" y="4054475"/>
          <p14:tracePt t="21218" x="2278063" y="4054475"/>
          <p14:tracePt t="21226" x="2403475" y="4054475"/>
          <p14:tracePt t="21235" x="2503488" y="4054475"/>
          <p14:tracePt t="21243" x="2578100" y="4054475"/>
          <p14:tracePt t="21250" x="2667000" y="4054475"/>
          <p14:tracePt t="21257" x="2741613" y="4054475"/>
          <p14:tracePt t="21265" x="2790825" y="4067175"/>
          <p14:tracePt t="21272" x="2867025" y="4079875"/>
          <p14:tracePt t="21280" x="2903538" y="4079875"/>
          <p14:tracePt t="21289" x="2941638" y="4105275"/>
          <p14:tracePt t="21296" x="2979738" y="4117975"/>
          <p14:tracePt t="21305" x="3003550" y="4129088"/>
          <p14:tracePt t="21311" x="3054350" y="4129088"/>
          <p14:tracePt t="21318" x="3092450" y="4154488"/>
          <p14:tracePt t="21326" x="3116263" y="4154488"/>
          <p14:tracePt t="21334" x="3141663" y="4167188"/>
          <p14:tracePt t="21341" x="3167063" y="4167188"/>
          <p14:tracePt t="21363" x="3179763" y="4167188"/>
          <p14:tracePt t="21562" x="3192463" y="4167188"/>
          <p14:tracePt t="21578" x="3205163" y="4167188"/>
          <p14:tracePt t="21586" x="3216275" y="4179888"/>
          <p14:tracePt t="21593" x="3241675" y="4179888"/>
          <p14:tracePt t="21601" x="3267075" y="4179888"/>
          <p14:tracePt t="21608" x="3292475" y="4179888"/>
          <p14:tracePt t="21617" x="3317875" y="4179888"/>
          <p14:tracePt t="21623" x="3341688" y="4179888"/>
          <p14:tracePt t="21630" x="3379788" y="4179888"/>
          <p14:tracePt t="21638" x="3417888" y="4179888"/>
          <p14:tracePt t="21646" x="3467100" y="4179888"/>
          <p14:tracePt t="21655" x="3492500" y="4167188"/>
          <p14:tracePt t="21661" x="3530600" y="4167188"/>
          <p14:tracePt t="21670" x="3567113" y="4167188"/>
          <p14:tracePt t="21677" x="3579813" y="4167188"/>
          <p14:tracePt t="21685" x="3592513" y="4167188"/>
          <p14:tracePt t="21692" x="3605213" y="4154488"/>
          <p14:tracePt t="21700" x="3617913" y="4154488"/>
          <p14:tracePt t="21707" x="3630613" y="4154488"/>
          <p14:tracePt t="21723" x="3643313" y="4154488"/>
          <p14:tracePt t="21730" x="3667125" y="4154488"/>
          <p14:tracePt t="21738" x="3679825" y="4154488"/>
          <p14:tracePt t="21745" x="3692525" y="4154488"/>
          <p14:tracePt t="21754" x="3717925" y="4154488"/>
          <p14:tracePt t="21760" x="3743325" y="4154488"/>
          <p14:tracePt t="21769" x="3756025" y="4154488"/>
          <p14:tracePt t="21776" x="3779838" y="4154488"/>
          <p14:tracePt t="21784" x="3792538" y="4154488"/>
          <p14:tracePt t="21791" x="3817938" y="4154488"/>
          <p14:tracePt t="21800" x="3856038" y="4167188"/>
          <p14:tracePt t="21806" x="3879850" y="4179888"/>
          <p14:tracePt t="21814" x="3917950" y="4192588"/>
          <p14:tracePt t="21822" x="3956050" y="4192588"/>
          <p14:tracePt t="21829" x="3992563" y="4205288"/>
          <p14:tracePt t="21838" x="4030663" y="4217988"/>
          <p14:tracePt t="21844" x="4081463" y="4241800"/>
          <p14:tracePt t="21854" x="4117975" y="4241800"/>
          <p14:tracePt t="21860" x="4156075" y="4254500"/>
          <p14:tracePt t="21868" x="4181475" y="4267200"/>
          <p14:tracePt t="21875" x="4205288" y="4279900"/>
          <p14:tracePt t="21883" x="4230688" y="4279900"/>
          <p14:tracePt t="21900" x="4256088" y="4279900"/>
          <p14:tracePt t="22127" x="4268788" y="4279900"/>
          <p14:tracePt t="22135" x="4281488" y="4279900"/>
          <p14:tracePt t="22151" x="4305300" y="4279900"/>
          <p14:tracePt t="22158" x="4343400" y="4279900"/>
          <p14:tracePt t="22166" x="4368800" y="4279900"/>
          <p14:tracePt t="22173" x="4406900" y="4279900"/>
          <p14:tracePt t="22181" x="4443413" y="4279900"/>
          <p14:tracePt t="22188" x="4481513" y="4279900"/>
          <p14:tracePt t="22196" x="4530725" y="4279900"/>
          <p14:tracePt t="22204" x="4556125" y="4279900"/>
          <p14:tracePt t="22211" x="4581525" y="4279900"/>
          <p14:tracePt t="22220" x="4619625" y="4279900"/>
          <p14:tracePt t="22228" x="4630738" y="4279900"/>
          <p14:tracePt t="22234" x="4656138" y="4279900"/>
          <p14:tracePt t="22242" x="4694238" y="4279900"/>
          <p14:tracePt t="22249" x="4719638" y="4279900"/>
          <p14:tracePt t="22257" x="4756150" y="4279900"/>
          <p14:tracePt t="22266" x="4794250" y="4267200"/>
          <p14:tracePt t="22272" x="4832350" y="4267200"/>
          <p14:tracePt t="22280" x="4868863" y="4267200"/>
          <p14:tracePt t="22288" x="4906963" y="4267200"/>
          <p14:tracePt t="22296" x="4932363" y="4267200"/>
          <p14:tracePt t="22304" x="4956175" y="4267200"/>
          <p14:tracePt t="22310" x="4981575" y="4267200"/>
          <p14:tracePt t="22319" x="5006975" y="4267200"/>
          <p14:tracePt t="22326" x="5032375" y="4267200"/>
          <p14:tracePt t="22334" x="5057775" y="4267200"/>
          <p14:tracePt t="22341" x="5081588" y="4267200"/>
          <p14:tracePt t="22350" x="5106988" y="4267200"/>
          <p14:tracePt t="22356" x="5119688" y="4267200"/>
          <p14:tracePt t="22365" x="5145088" y="4267200"/>
          <p14:tracePt t="22372" x="5170488" y="4267200"/>
          <p14:tracePt t="22379" x="5181600" y="4267200"/>
          <p14:tracePt t="22387" x="5194300" y="4267200"/>
          <p14:tracePt t="22394" x="5219700" y="4267200"/>
          <p14:tracePt t="22616" x="5232400" y="4267200"/>
          <p14:tracePt t="22632" x="5245100" y="4267200"/>
          <p14:tracePt t="22640" x="5270500" y="4267200"/>
          <p14:tracePt t="22648" x="5294313" y="4267200"/>
          <p14:tracePt t="22655" x="5307013" y="4267200"/>
          <p14:tracePt t="22662" x="5332413" y="4267200"/>
          <p14:tracePt t="22672" x="5357813" y="4254500"/>
          <p14:tracePt t="22678" x="5394325" y="4254500"/>
          <p14:tracePt t="22687" x="5419725" y="4254500"/>
          <p14:tracePt t="22693" x="5445125" y="4254500"/>
          <p14:tracePt t="22701" x="5470525" y="4254500"/>
          <p14:tracePt t="22709" x="5507038" y="4254500"/>
          <p14:tracePt t="22718" x="5519738" y="4241800"/>
          <p14:tracePt t="22725" x="5557838" y="4241800"/>
          <p14:tracePt t="22734" x="5570538" y="4241800"/>
          <p14:tracePt t="22740" x="5583238" y="4241800"/>
          <p14:tracePt t="22747" x="5595938" y="4241800"/>
          <p14:tracePt t="22755" x="5619750" y="4241800"/>
          <p14:tracePt t="22770" x="5632450" y="4241800"/>
          <p14:tracePt t="22786" x="5645150" y="4241800"/>
          <p14:tracePt t="22794" x="5657850" y="4241800"/>
          <p14:tracePt t="22816" x="5670550" y="4241800"/>
          <p14:tracePt t="22907" x="5683250" y="4241800"/>
          <p14:tracePt t="22968" x="5695950" y="4241800"/>
          <p14:tracePt t="23000" x="5708650" y="4241800"/>
          <p14:tracePt t="23199" x="5708650" y="4230688"/>
          <p14:tracePt t="23252" x="5708650" y="4217988"/>
          <p14:tracePt t="23267" x="5719763" y="4217988"/>
          <p14:tracePt t="23283" x="5732463" y="4217988"/>
          <p14:tracePt t="23291" x="5745163" y="4205288"/>
          <p14:tracePt t="23298" x="5757863" y="4205288"/>
          <p14:tracePt t="23305" x="5783263" y="4192588"/>
          <p14:tracePt t="23322" x="5795963" y="4192588"/>
          <p14:tracePt t="23327" x="5821363" y="4179888"/>
          <p14:tracePt t="23336" x="5832475" y="4179888"/>
          <p14:tracePt t="23342" x="5845175" y="4179888"/>
          <p14:tracePt t="23349" x="5857875" y="4179888"/>
          <p14:tracePt t="23358" x="5870575" y="4179888"/>
          <p14:tracePt t="23367" x="5883275" y="4179888"/>
          <p14:tracePt t="23373" x="5908675" y="4179888"/>
          <p14:tracePt t="23380" x="5921375" y="4179888"/>
          <p14:tracePt t="23389" x="5932488" y="4179888"/>
          <p14:tracePt t="23396" x="5945188" y="4179888"/>
          <p14:tracePt t="23405" x="5957888" y="4179888"/>
          <p14:tracePt t="23414" x="5970588" y="4179888"/>
          <p14:tracePt t="23419" x="5983288" y="4179888"/>
          <p14:tracePt t="23640" x="5995988" y="4179888"/>
          <p14:tracePt t="23655" x="6008688" y="4179888"/>
          <p14:tracePt t="23663" x="6021388" y="4179888"/>
          <p14:tracePt t="23671" x="6034088" y="4179888"/>
          <p14:tracePt t="23680" x="6057900" y="4179888"/>
          <p14:tracePt t="23688" x="6083300" y="4179888"/>
          <p14:tracePt t="23693" x="6121400" y="4179888"/>
          <p14:tracePt t="23701" x="6170613" y="4167188"/>
          <p14:tracePt t="23709" x="6234113" y="4154488"/>
          <p14:tracePt t="23717" x="6270625" y="4154488"/>
          <p14:tracePt t="23724" x="6321425" y="4141788"/>
          <p14:tracePt t="23733" x="6359525" y="4141788"/>
          <p14:tracePt t="23740" x="6383338" y="4129088"/>
          <p14:tracePt t="23747" x="6408738" y="4129088"/>
          <p14:tracePt t="23754" x="6421438" y="4129088"/>
          <p14:tracePt t="23762" x="6446838" y="4129088"/>
          <p14:tracePt t="23770" x="6459538" y="4129088"/>
          <p14:tracePt t="23777" x="6472238" y="4129088"/>
          <p14:tracePt t="23786" x="6496050" y="4129088"/>
          <p14:tracePt t="23792" x="6508750" y="4129088"/>
          <p14:tracePt t="23800" x="6521450" y="4129088"/>
          <p14:tracePt t="23808" x="6534150" y="4129088"/>
          <p14:tracePt t="23817" x="6546850" y="4129088"/>
          <p14:tracePt t="23823" x="6559550" y="4129088"/>
          <p14:tracePt t="23831" x="6572250" y="4129088"/>
          <p14:tracePt t="23846" x="6584950" y="4129088"/>
          <p14:tracePt t="23870" x="6596063" y="4129088"/>
          <p14:tracePt t="23877" x="6608763" y="4129088"/>
          <p14:tracePt t="23899" x="6621463" y="4129088"/>
          <p14:tracePt t="23907" x="6634163" y="4129088"/>
          <p14:tracePt t="23916" x="6646863" y="4129088"/>
          <p14:tracePt t="23931" x="6659563" y="4129088"/>
          <p14:tracePt t="23938" x="6672263" y="4129088"/>
          <p14:tracePt t="23945" x="6684963" y="4129088"/>
          <p14:tracePt t="23954" x="6696075" y="4141788"/>
          <p14:tracePt t="23960" x="6708775" y="4141788"/>
          <p14:tracePt t="23969" x="6721475" y="4141788"/>
          <p14:tracePt t="23976" x="6746875" y="4141788"/>
          <p14:tracePt t="23984" x="6759575" y="4141788"/>
          <p14:tracePt t="23992" x="6772275" y="4141788"/>
          <p14:tracePt t="23999" x="6797675" y="4154488"/>
          <p14:tracePt t="24006" x="6808788" y="4154488"/>
          <p14:tracePt t="24015" x="6821488" y="4154488"/>
          <p14:tracePt t="24021" x="6846888" y="4167188"/>
          <p14:tracePt t="24236" x="6859588" y="4167188"/>
          <p14:tracePt t="24259" x="6872288" y="4167188"/>
          <p14:tracePt t="24275" x="6884988" y="4167188"/>
          <p14:tracePt t="24282" x="6910388" y="4167188"/>
          <p14:tracePt t="24290" x="6921500" y="4167188"/>
          <p14:tracePt t="24298" x="6946900" y="4167188"/>
          <p14:tracePt t="24305" x="6972300" y="4167188"/>
          <p14:tracePt t="24315" x="6997700" y="4167188"/>
          <p14:tracePt t="24321" x="7010400" y="4167188"/>
          <p14:tracePt t="24328" x="7034213" y="4167188"/>
          <p14:tracePt t="24337" x="7046913" y="4167188"/>
          <p14:tracePt t="24343" x="7072313" y="4167188"/>
          <p14:tracePt t="24351" x="7085013" y="4167188"/>
          <p14:tracePt t="24358" x="7097713" y="4167188"/>
          <p14:tracePt t="24367" x="7123113" y="4167188"/>
          <p14:tracePt t="24374" x="7134225" y="4167188"/>
          <p14:tracePt t="24382" x="7159625" y="4167188"/>
          <p14:tracePt t="24388" x="7172325" y="4167188"/>
          <p14:tracePt t="24396" x="7197725" y="4167188"/>
          <p14:tracePt t="24405" x="7235825" y="4167188"/>
          <p14:tracePt t="24411" x="7259638" y="4167188"/>
          <p14:tracePt t="24420" x="7285038" y="4167188"/>
          <p14:tracePt t="24427" x="7323138" y="4167188"/>
          <p14:tracePt t="24435" x="7359650" y="4167188"/>
          <p14:tracePt t="24442" x="7397750" y="4167188"/>
          <p14:tracePt t="24450" x="7435850" y="4167188"/>
          <p14:tracePt t="24457" x="7459663" y="4167188"/>
          <p14:tracePt t="24467" x="7497763" y="4167188"/>
          <p14:tracePt t="24472" x="7523163" y="4167188"/>
          <p14:tracePt t="24480" x="7548563" y="4167188"/>
          <p14:tracePt t="24488" x="7572375" y="4167188"/>
          <p14:tracePt t="24495" x="7585075" y="4167188"/>
          <p14:tracePt t="24504" x="7597775" y="4179888"/>
          <p14:tracePt t="24510" x="7623175" y="4179888"/>
          <p14:tracePt t="24519" x="7635875" y="4179888"/>
          <p14:tracePt t="24733" x="7661275" y="4179888"/>
          <p14:tracePt t="24749" x="7685088" y="4179888"/>
          <p14:tracePt t="24755" x="7723188" y="4179888"/>
          <p14:tracePt t="24763" x="7761288" y="4179888"/>
          <p14:tracePt t="24771" x="7810500" y="4179888"/>
          <p14:tracePt t="24779" x="7886700" y="4167188"/>
          <p14:tracePt t="24787" x="7986713" y="4154488"/>
          <p14:tracePt t="24793" x="8061325" y="4141788"/>
          <p14:tracePt t="24802" x="8123238" y="4141788"/>
          <p14:tracePt t="24809" x="8199438" y="4129088"/>
          <p14:tracePt t="24818" x="8235950" y="4129088"/>
          <p14:tracePt t="24824" x="8274050" y="4117975"/>
          <p14:tracePt t="24833" x="8312150" y="4117975"/>
          <p14:tracePt t="24840" x="8335963" y="4117975"/>
          <p14:tracePt t="24848" x="8361363" y="4117975"/>
          <p14:tracePt t="24855" x="8386763" y="4117975"/>
          <p14:tracePt t="24863" x="8412163" y="4117975"/>
          <p14:tracePt t="24872" x="8435975" y="4117975"/>
          <p14:tracePt t="24880" x="8448675" y="4117975"/>
          <p14:tracePt t="24889" x="8474075" y="4117975"/>
          <p14:tracePt t="24894" x="8486775" y="4117975"/>
          <p14:tracePt t="24901" x="8524875" y="4117975"/>
          <p14:tracePt t="24923" x="8586788" y="4117975"/>
          <p14:tracePt t="24939" x="8624888" y="4117975"/>
          <p14:tracePt t="24948" x="8637588" y="4117975"/>
          <p14:tracePt t="24957" x="8650288" y="4117975"/>
          <p14:tracePt t="24964" x="8661400" y="4117975"/>
          <p14:tracePt t="24971" x="8686800" y="4117975"/>
          <p14:tracePt t="24978" x="8699500" y="4117975"/>
          <p14:tracePt t="24986" x="8712200" y="4117975"/>
          <p14:tracePt t="24994" x="8737600" y="4117975"/>
          <p14:tracePt t="25006" x="8750300" y="4117975"/>
          <p14:tracePt t="25019" x="8763000" y="4117975"/>
          <p14:tracePt t="25024" x="8774113" y="4117975"/>
          <p14:tracePt t="25048" x="8786813" y="4117975"/>
          <p14:tracePt t="25146" x="8799513" y="4117975"/>
          <p14:tracePt t="25222" x="8824913" y="4117975"/>
          <p14:tracePt t="25229" x="8837613" y="4117975"/>
          <p14:tracePt t="25238" x="8850313" y="4117975"/>
          <p14:tracePt t="25247" x="8874125" y="4117975"/>
          <p14:tracePt t="25253" x="8912225" y="4117975"/>
          <p14:tracePt t="25260" x="8950325" y="4117975"/>
          <p14:tracePt t="25267" x="8986838" y="4117975"/>
          <p14:tracePt t="25275" x="9012238" y="4117975"/>
          <p14:tracePt t="25284" x="9024938" y="4117975"/>
          <p14:tracePt t="25290" x="9050338" y="4117975"/>
          <p14:tracePt t="25298" x="9063038" y="4117975"/>
          <p14:tracePt t="25305" x="9075738" y="4117975"/>
          <p14:tracePt t="25313" x="9088438" y="4117975"/>
          <p14:tracePt t="25328" x="9099550" y="4117975"/>
          <p14:tracePt t="25344" x="9112250" y="4117975"/>
          <p14:tracePt t="25353" x="9124950" y="4129088"/>
          <p14:tracePt t="25359" x="9137650" y="4129088"/>
          <p14:tracePt t="25368" x="9150350" y="4129088"/>
          <p14:tracePt t="25375" x="9163050" y="4129088"/>
          <p14:tracePt t="25384" x="9175750" y="4129088"/>
          <p14:tracePt t="25642" x="9188450" y="4129088"/>
          <p14:tracePt t="25649" x="9199563" y="4129088"/>
          <p14:tracePt t="25657" x="9212263" y="4129088"/>
          <p14:tracePt t="25665" x="9250363" y="4129088"/>
          <p14:tracePt t="25672" x="9288463" y="4129088"/>
          <p14:tracePt t="25681" x="9324975" y="4129088"/>
          <p14:tracePt t="25688" x="9363075" y="4129088"/>
          <p14:tracePt t="25695" x="9413875" y="4117975"/>
          <p14:tracePt t="25704" x="9424988" y="4117975"/>
          <p14:tracePt t="25710" x="9463088" y="4117975"/>
          <p14:tracePt t="25721" x="9488488" y="4117975"/>
          <p14:tracePt t="25726" x="9513888" y="4117975"/>
          <p14:tracePt t="25733" x="9550400" y="4117975"/>
          <p14:tracePt t="25741" x="9575800" y="4105275"/>
          <p14:tracePt t="25750" x="9613900" y="4105275"/>
          <p14:tracePt t="25755" x="9637713" y="4105275"/>
          <p14:tracePt t="25764" x="9663113" y="4105275"/>
          <p14:tracePt t="25771" x="9675813" y="4105275"/>
          <p14:tracePt t="25779" x="9701213" y="4105275"/>
          <p14:tracePt t="25787" x="9713913" y="4092575"/>
          <p14:tracePt t="25804" x="9739313" y="4092575"/>
          <p14:tracePt t="25825" x="9750425" y="4092575"/>
          <p14:tracePt t="25863" x="9763125" y="4092575"/>
          <p14:tracePt t="26207" x="9750425" y="4092575"/>
          <p14:tracePt t="26215" x="9726613" y="4092575"/>
          <p14:tracePt t="26222" x="9675813" y="4092575"/>
          <p14:tracePt t="26230" x="9601200" y="4092575"/>
          <p14:tracePt t="26249" x="9350375" y="4117975"/>
          <p14:tracePt t="26254" x="9188450" y="4154488"/>
          <p14:tracePt t="26260" x="8975725" y="4179888"/>
          <p14:tracePt t="26267" x="8774113" y="4230688"/>
          <p14:tracePt t="26275" x="8548688" y="4254500"/>
          <p14:tracePt t="26283" x="8286750" y="4305300"/>
          <p14:tracePt t="26292" x="8023225" y="4367213"/>
          <p14:tracePt t="26300" x="7735888" y="4405313"/>
          <p14:tracePt t="26306" x="7348538" y="4418013"/>
          <p14:tracePt t="26317" x="6997700" y="4454525"/>
          <p14:tracePt t="26321" x="6621463" y="4454525"/>
          <p14:tracePt t="26329" x="6170613" y="4479925"/>
          <p14:tracePt t="26338" x="5795963" y="4479925"/>
          <p14:tracePt t="26345" x="5383213" y="4479925"/>
          <p14:tracePt t="26352" x="5068888" y="4454525"/>
          <p14:tracePt t="26359" x="4819650" y="4443413"/>
          <p14:tracePt t="26367" x="4530725" y="4405313"/>
          <p14:tracePt t="26375" x="4356100" y="4392613"/>
          <p14:tracePt t="26383" x="4230688" y="4367213"/>
          <p14:tracePt t="26389" x="4092575" y="4330700"/>
          <p14:tracePt t="26398" x="4005263" y="4318000"/>
          <p14:tracePt t="26405" x="3930650" y="4292600"/>
          <p14:tracePt t="26413" x="3879850" y="4292600"/>
          <p14:tracePt t="26420" x="3843338" y="4279900"/>
          <p14:tracePt t="26442" x="3830638" y="4279900"/>
          <p14:tracePt t="26634" x="3805238" y="4279900"/>
          <p14:tracePt t="26642" x="3767138" y="4279900"/>
          <p14:tracePt t="26649" x="3717925" y="4279900"/>
          <p14:tracePt t="26657" x="3654425" y="4279900"/>
          <p14:tracePt t="26666" x="3530600" y="4292600"/>
          <p14:tracePt t="26672" x="3441700" y="4305300"/>
          <p14:tracePt t="26681" x="3367088" y="4305300"/>
          <p14:tracePt t="26689" x="3292475" y="4318000"/>
          <p14:tracePt t="26696" x="3216275" y="4318000"/>
          <p14:tracePt t="26704" x="3167063" y="4318000"/>
          <p14:tracePt t="26710" x="3128963" y="4330700"/>
          <p14:tracePt t="26719" x="3092450" y="4330700"/>
          <p14:tracePt t="26726" x="3054350" y="4341813"/>
          <p14:tracePt t="26734" x="3016250" y="4354513"/>
          <p14:tracePt t="26742" x="2967038" y="4367213"/>
          <p14:tracePt t="26749" x="2903538" y="4367213"/>
          <p14:tracePt t="26756" x="2854325" y="4379913"/>
          <p14:tracePt t="26765" x="2803525" y="4392613"/>
          <p14:tracePt t="26772" x="2741613" y="4405313"/>
          <p14:tracePt t="26779" x="2703513" y="4405313"/>
          <p14:tracePt t="26787" x="2667000" y="4418013"/>
          <p14:tracePt t="26795" x="2641600" y="4430713"/>
          <p14:tracePt t="26807" x="2603500" y="4430713"/>
          <p14:tracePt t="26810" x="2590800" y="4430713"/>
          <p14:tracePt t="26820" x="2565400" y="4430713"/>
          <p14:tracePt t="26826" x="2541588" y="4430713"/>
          <p14:tracePt t="26833" x="2528888" y="4430713"/>
          <p14:tracePt t="26841" x="2516188" y="4430713"/>
          <p14:tracePt t="26850" x="2490788" y="4430713"/>
          <p14:tracePt t="26865" x="2478088" y="4430713"/>
          <p14:tracePt t="26988" x="2516188" y="4430713"/>
          <p14:tracePt t="26996" x="2554288" y="4430713"/>
          <p14:tracePt t="27005" x="2603500" y="4418013"/>
          <p14:tracePt t="27010" x="2690813" y="4392613"/>
          <p14:tracePt t="27020" x="2778125" y="4379913"/>
          <p14:tracePt t="27025" x="2867025" y="4367213"/>
          <p14:tracePt t="27035" x="2979738" y="4354513"/>
          <p14:tracePt t="27041" x="3067050" y="4354513"/>
          <p14:tracePt t="27049" x="3167063" y="4341813"/>
          <p14:tracePt t="27056" x="3254375" y="4341813"/>
          <p14:tracePt t="27064" x="3317875" y="4341813"/>
          <p14:tracePt t="27075" x="3392488" y="4341813"/>
          <p14:tracePt t="27080" x="3429000" y="4341813"/>
          <p14:tracePt t="27090" x="3467100" y="4341813"/>
          <p14:tracePt t="27094" x="3517900" y="4341813"/>
          <p14:tracePt t="27102" x="3541713" y="4341813"/>
          <p14:tracePt t="27110" x="3567113" y="4341813"/>
          <p14:tracePt t="27117" x="3605213" y="4341813"/>
          <p14:tracePt t="27125" x="3643313" y="4354513"/>
          <p14:tracePt t="27133" x="3654425" y="4354513"/>
          <p14:tracePt t="27141" x="3692525" y="4367213"/>
          <p14:tracePt t="27150" x="3705225" y="4367213"/>
          <p14:tracePt t="27156" x="3717925" y="4379913"/>
          <p14:tracePt t="27164" x="3743325" y="4379913"/>
          <p14:tracePt t="27187" x="3756025" y="4379913"/>
          <p14:tracePt t="27217" x="3767138" y="4379913"/>
          <p14:tracePt t="27300" x="3779838" y="4379913"/>
          <p14:tracePt t="27308" x="3792538" y="4392613"/>
          <p14:tracePt t="27316" x="3805238" y="4392613"/>
          <p14:tracePt t="27327" x="3817938" y="4392613"/>
          <p14:tracePt t="27334" x="3830638" y="4392613"/>
          <p14:tracePt t="27339" x="3843338" y="4392613"/>
          <p14:tracePt t="27346" x="3856038" y="4405313"/>
          <p14:tracePt t="27362" x="3867150" y="4405313"/>
          <p14:tracePt t="27377" x="3879850" y="4405313"/>
          <p14:tracePt t="27431" x="3892550" y="4405313"/>
          <p14:tracePt t="27842" x="3856038" y="4418013"/>
          <p14:tracePt t="27850" x="3792538" y="4418013"/>
          <p14:tracePt t="27857" x="3705225" y="4430713"/>
          <p14:tracePt t="27866" x="3605213" y="4443413"/>
          <p14:tracePt t="27872" x="3467100" y="4467225"/>
          <p14:tracePt t="27880" x="3367088" y="4479925"/>
          <p14:tracePt t="27889" x="3254375" y="4492625"/>
          <p14:tracePt t="27895" x="3128963" y="4518025"/>
          <p14:tracePt t="27904" x="3016250" y="4543425"/>
          <p14:tracePt t="27911" x="2890838" y="4567238"/>
          <p14:tracePt t="27918" x="2778125" y="4592638"/>
          <p14:tracePt t="27925" x="2654300" y="4630738"/>
          <p14:tracePt t="27933" x="2503488" y="4656138"/>
          <p14:tracePt t="27941" x="2378075" y="4692650"/>
          <p14:tracePt t="27949" x="2265363" y="4718050"/>
          <p14:tracePt t="27957" x="2127250" y="4730750"/>
          <p14:tracePt t="27964" x="2027238" y="4743450"/>
          <p14:tracePt t="27971" x="1939925" y="4768850"/>
          <p14:tracePt t="27979" x="1852613" y="4779963"/>
          <p14:tracePt t="27987" x="1778000" y="4779963"/>
          <p14:tracePt t="27994" x="1714500" y="4779963"/>
          <p14:tracePt t="28002" x="1689100" y="4779963"/>
          <p14:tracePt t="28016" x="1677988" y="4779963"/>
          <p14:tracePt t="28026" x="1665288" y="4779963"/>
          <p14:tracePt t="28231" x="1665288" y="4792663"/>
          <p14:tracePt t="28400" x="1677988" y="4792663"/>
          <p14:tracePt t="28415" x="1701800" y="4792663"/>
          <p14:tracePt t="28430" x="1714500" y="4792663"/>
          <p14:tracePt t="28438" x="1727200" y="4792663"/>
          <p14:tracePt t="28454" x="1739900" y="4792663"/>
          <p14:tracePt t="28460" x="1752600" y="4792663"/>
          <p14:tracePt t="28476" x="1765300" y="4792663"/>
          <p14:tracePt t="28506" x="1778000" y="4792663"/>
          <p14:tracePt t="28530" x="1790700" y="4792663"/>
          <p14:tracePt t="28538" x="1801813" y="4792663"/>
          <p14:tracePt t="28544" x="1814513" y="4792663"/>
          <p14:tracePt t="28559" x="1827213" y="4792663"/>
          <p14:tracePt t="28569" x="1839913" y="4792663"/>
          <p14:tracePt t="28583" x="1852613" y="4792663"/>
          <p14:tracePt t="28628" x="1865313" y="4792663"/>
          <p14:tracePt t="28889" x="1865313" y="4779963"/>
          <p14:tracePt t="28919" x="1878013" y="4779963"/>
          <p14:tracePt t="28942" x="1890713" y="4779963"/>
          <p14:tracePt t="28950" x="1903413" y="4779963"/>
          <p14:tracePt t="28966" x="1914525" y="4768850"/>
          <p14:tracePt t="28981" x="1927225" y="4768850"/>
          <p14:tracePt t="28997" x="1952625" y="4756150"/>
          <p14:tracePt t="29011" x="1965325" y="4756150"/>
          <p14:tracePt t="29035" x="1978025" y="4756150"/>
          <p14:tracePt t="29066" x="1990725" y="4756150"/>
          <p14:tracePt t="29119" x="2003425" y="4756150"/>
          <p14:tracePt t="29326" x="2014538" y="4756150"/>
          <p14:tracePt t="29340" x="2027238" y="4756150"/>
          <p14:tracePt t="29348" x="2039938" y="4756150"/>
          <p14:tracePt t="29355" x="2065338" y="4756150"/>
          <p14:tracePt t="29371" x="2078038" y="4756150"/>
          <p14:tracePt t="29378" x="2090738" y="4756150"/>
          <p14:tracePt t="29387" x="2103438" y="4756150"/>
          <p14:tracePt t="29394" x="2103438" y="4743450"/>
          <p14:tracePt t="29404" x="2116138" y="4743450"/>
          <p14:tracePt t="29432" x="2127250" y="4743450"/>
          <p14:tracePt t="29508" x="2139950" y="4743450"/>
          <p14:tracePt t="29525" x="2152650" y="4743450"/>
          <p14:tracePt t="29540" x="2165350" y="4743450"/>
          <p14:tracePt t="29555" x="2178050" y="4743450"/>
          <p14:tracePt t="29578" x="2190750" y="4743450"/>
          <p14:tracePt t="29608" x="2203450" y="4743450"/>
          <p14:tracePt t="29624" x="2216150" y="4743450"/>
          <p14:tracePt t="29638" x="2228850" y="4743450"/>
          <p14:tracePt t="29647" x="2239963" y="4743450"/>
          <p14:tracePt t="29658" x="2252663" y="4743450"/>
          <p14:tracePt t="29670" x="2265363" y="4743450"/>
          <p14:tracePt t="29913" x="2278063" y="4743450"/>
          <p14:tracePt t="29922" x="2316163" y="4743450"/>
          <p14:tracePt t="29927" x="2339975" y="4743450"/>
          <p14:tracePt t="29936" x="2378075" y="4743450"/>
          <p14:tracePt t="29942" x="2428875" y="4743450"/>
          <p14:tracePt t="29950" x="2490788" y="4743450"/>
          <p14:tracePt t="29958" x="2565400" y="4730750"/>
          <p14:tracePt t="29966" x="2628900" y="4718050"/>
          <p14:tracePt t="29973" x="2703513" y="4705350"/>
          <p14:tracePt t="29981" x="2778125" y="4692650"/>
          <p14:tracePt t="29989" x="2841625" y="4692650"/>
          <p14:tracePt t="29995" x="2890838" y="4692650"/>
          <p14:tracePt t="30004" x="2941638" y="4692650"/>
          <p14:tracePt t="30011" x="2992438" y="4679950"/>
          <p14:tracePt t="30019" x="3028950" y="4667250"/>
          <p14:tracePt t="30026" x="3067050" y="4667250"/>
          <p14:tracePt t="30034" x="3103563" y="4667250"/>
          <p14:tracePt t="30041" x="3116263" y="4667250"/>
          <p14:tracePt t="30050" x="3141663" y="4667250"/>
          <p14:tracePt t="30057" x="3154363" y="4667250"/>
          <p14:tracePt t="30066" x="3179763" y="4667250"/>
          <p14:tracePt t="30072" x="3205163" y="4667250"/>
          <p14:tracePt t="30079" x="3228975" y="4667250"/>
          <p14:tracePt t="30087" x="3241675" y="4667250"/>
          <p14:tracePt t="30094" x="3267075" y="4667250"/>
          <p14:tracePt t="30103" x="3279775" y="4667250"/>
          <p14:tracePt t="30110" x="3292475" y="4667250"/>
          <p14:tracePt t="30118" x="3305175" y="4667250"/>
          <p14:tracePt t="30125" x="3328988" y="4667250"/>
          <p14:tracePt t="30140" x="3341688" y="4667250"/>
          <p14:tracePt t="30149" x="3354388" y="4667250"/>
          <p14:tracePt t="30156" x="3367088" y="4667250"/>
          <p14:tracePt t="30166" x="3379788" y="4667250"/>
          <p14:tracePt t="30179" x="3392488" y="4667250"/>
          <p14:tracePt t="30203" x="3417888" y="4667250"/>
          <p14:tracePt t="30218" x="3429000" y="4667250"/>
          <p14:tracePt t="30226" x="3467100" y="4667250"/>
          <p14:tracePt t="30233" x="3492500" y="4667250"/>
          <p14:tracePt t="30240" x="3517900" y="4667250"/>
          <p14:tracePt t="30249" x="3554413" y="4667250"/>
          <p14:tracePt t="30255" x="3567113" y="4667250"/>
          <p14:tracePt t="30263" x="3592513" y="4667250"/>
          <p14:tracePt t="30271" x="3617913" y="4667250"/>
          <p14:tracePt t="30278" x="3643313" y="4667250"/>
          <p14:tracePt t="30287" x="3654425" y="4667250"/>
          <p14:tracePt t="30295" x="3667125" y="4667250"/>
          <p14:tracePt t="30302" x="3692525" y="4667250"/>
          <p14:tracePt t="30308" x="3730625" y="4667250"/>
          <p14:tracePt t="30316" x="3767138" y="4667250"/>
          <p14:tracePt t="30324" x="3792538" y="4679950"/>
          <p14:tracePt t="30333" x="3843338" y="4692650"/>
          <p14:tracePt t="30339" x="3867150" y="4705350"/>
          <p14:tracePt t="30347" x="3905250" y="4705350"/>
          <p14:tracePt t="30355" x="3930650" y="4705350"/>
          <p14:tracePt t="30362" x="3943350" y="4705350"/>
          <p14:tracePt t="30377" x="3968750" y="4705350"/>
          <p14:tracePt t="30622" x="3979863" y="4705350"/>
          <p14:tracePt t="30630" x="3992563" y="4705350"/>
          <p14:tracePt t="30637" x="4005263" y="4705350"/>
          <p14:tracePt t="30645" x="4030663" y="4705350"/>
          <p14:tracePt t="30654" x="4056063" y="4705350"/>
          <p14:tracePt t="30660" x="4092575" y="4705350"/>
          <p14:tracePt t="30669" x="4130675" y="4705350"/>
          <p14:tracePt t="30675" x="4156075" y="4705350"/>
          <p14:tracePt t="30683" x="4192588" y="4705350"/>
          <p14:tracePt t="30691" x="4230688" y="4705350"/>
          <p14:tracePt t="30700" x="4256088" y="4705350"/>
          <p14:tracePt t="30706" x="4281488" y="4705350"/>
          <p14:tracePt t="30714" x="4294188" y="4705350"/>
          <p14:tracePt t="30721" x="4318000" y="4692650"/>
          <p14:tracePt t="30737" x="4343400" y="4692650"/>
          <p14:tracePt t="30768" x="4356100" y="4692650"/>
          <p14:tracePt t="30981" x="4368800" y="4692650"/>
          <p14:tracePt t="31019" x="4381500" y="4692650"/>
          <p14:tracePt t="31027" x="4394200" y="4692650"/>
          <p14:tracePt t="31058" x="4406900" y="4692650"/>
          <p14:tracePt t="31083" x="4406900" y="4705350"/>
          <p14:tracePt t="31088" x="4418013" y="4705350"/>
          <p14:tracePt t="31096" x="4418013" y="4718050"/>
          <p14:tracePt t="31112" x="4430713" y="4718050"/>
          <p14:tracePt t="31120" x="4443413" y="4718050"/>
          <p14:tracePt t="31127" x="4443413" y="4730750"/>
          <p14:tracePt t="31135" x="4456113" y="4730750"/>
          <p14:tracePt t="31143" x="4456113" y="4743450"/>
          <p14:tracePt t="31152" x="4468813" y="4743450"/>
          <p14:tracePt t="31167" x="4481513" y="4743450"/>
          <p14:tracePt t="31173" x="4481513" y="4756150"/>
          <p14:tracePt t="31182" x="4494213" y="4756150"/>
          <p14:tracePt t="31197" x="4494213" y="4768850"/>
          <p14:tracePt t="31220" x="4506913" y="4768850"/>
          <p14:tracePt t="31707" x="4494213" y="4768850"/>
          <p14:tracePt t="31738" x="4481513" y="4768850"/>
          <p14:tracePt t="31984" x="4494213" y="4768850"/>
          <p14:tracePt t="32097" x="4506913" y="4768850"/>
          <p14:tracePt t="32112" x="4518025" y="4768850"/>
          <p14:tracePt t="32127" x="4530725" y="4768850"/>
          <p14:tracePt t="32136" x="4543425" y="4768850"/>
          <p14:tracePt t="32143" x="4556125" y="4768850"/>
          <p14:tracePt t="32150" x="4568825" y="4768850"/>
          <p14:tracePt t="32157" x="4581525" y="4768850"/>
          <p14:tracePt t="32167" x="4594225" y="4768850"/>
          <p14:tracePt t="32181" x="4619625" y="4768850"/>
          <p14:tracePt t="32188" x="4630738" y="4768850"/>
          <p14:tracePt t="32204" x="4643438" y="4768850"/>
          <p14:tracePt t="32211" x="4656138" y="4768850"/>
          <p14:tracePt t="32235" x="4668838" y="4768850"/>
          <p14:tracePt t="32310" x="4681538" y="4768850"/>
          <p14:tracePt t="32425" x="4694238" y="4768850"/>
          <p14:tracePt t="32448" x="4706938" y="4768850"/>
          <p14:tracePt t="32463" x="4719638" y="4768850"/>
          <p14:tracePt t="32478" x="4732338" y="4768850"/>
          <p14:tracePt t="32493" x="4743450" y="4768850"/>
          <p14:tracePt t="32502" x="4756150" y="4768850"/>
          <p14:tracePt t="32508" x="4768850" y="4768850"/>
          <p14:tracePt t="32532" x="4781550" y="4768850"/>
          <p14:tracePt t="32586" x="4794250" y="4768850"/>
          <p14:tracePt t="32725" x="4806950" y="4768850"/>
          <p14:tracePt t="32763" x="4819650" y="4768850"/>
          <p14:tracePt t="32771" x="4832350" y="4768850"/>
          <p14:tracePt t="32778" x="4843463" y="4768850"/>
          <p14:tracePt t="32786" x="4868863" y="4768850"/>
          <p14:tracePt t="32794" x="4894263" y="4756150"/>
          <p14:tracePt t="32808" x="4919663" y="4756150"/>
          <p14:tracePt t="32817" x="4932363" y="4756150"/>
          <p14:tracePt t="32823" x="4945063" y="4756150"/>
          <p14:tracePt t="32832" x="4956175" y="4756150"/>
          <p14:tracePt t="32847" x="4968875" y="4756150"/>
          <p14:tracePt t="32871" x="4981575" y="4756150"/>
          <p14:tracePt t="32883" x="4994275" y="4756150"/>
          <p14:tracePt t="32900" x="5006975" y="4756150"/>
          <p14:tracePt t="32916" x="5019675" y="4756150"/>
          <p14:tracePt t="32930" x="5032375" y="4756150"/>
          <p14:tracePt t="32939" x="5045075" y="4756150"/>
          <p14:tracePt t="33197" x="5057775" y="4756150"/>
          <p14:tracePt t="33204" x="5068888" y="4756150"/>
          <p14:tracePt t="33212" x="5081588" y="4756150"/>
          <p14:tracePt t="33221" x="5094288" y="4756150"/>
          <p14:tracePt t="33228" x="5132388" y="4756150"/>
          <p14:tracePt t="33236" x="5157788" y="4756150"/>
          <p14:tracePt t="33243" x="5181600" y="4756150"/>
          <p14:tracePt t="33249" x="5219700" y="4756150"/>
          <p14:tracePt t="33258" x="5245100" y="4756150"/>
          <p14:tracePt t="33265" x="5270500" y="4756150"/>
          <p14:tracePt t="33273" x="5281613" y="4756150"/>
          <p14:tracePt t="33281" x="5307013" y="4756150"/>
          <p14:tracePt t="33289" x="5332413" y="4756150"/>
          <p14:tracePt t="33297" x="5345113" y="4756150"/>
          <p14:tracePt t="33305" x="5357813" y="4756150"/>
          <p14:tracePt t="33311" x="5383213" y="4756150"/>
          <p14:tracePt t="33320" x="5394325" y="4756150"/>
          <p14:tracePt t="33326" x="5407025" y="4756150"/>
          <p14:tracePt t="33336" x="5419725" y="4756150"/>
          <p14:tracePt t="33341" x="5445125" y="4756150"/>
          <p14:tracePt t="33357" x="5457825" y="4756150"/>
          <p14:tracePt t="33366" x="5470525" y="4756150"/>
          <p14:tracePt t="33372" x="5483225" y="4756150"/>
          <p14:tracePt t="33387" x="5495925" y="4756150"/>
          <p14:tracePt t="33425" x="5507038" y="4756150"/>
          <p14:tracePt t="33471" x="5519738" y="4756150"/>
          <p14:tracePt t="33922" x="5507038" y="4756150"/>
          <p14:tracePt t="33931" x="5470525" y="4756150"/>
          <p14:tracePt t="33939" x="5419725" y="4756150"/>
          <p14:tracePt t="33945" x="5332413" y="4730750"/>
          <p14:tracePt t="33955" x="5132388" y="4656138"/>
          <p14:tracePt t="33960" x="4894263" y="4530725"/>
          <p14:tracePt t="33971" x="4568825" y="4367213"/>
          <p14:tracePt t="33977" x="4105275" y="4141788"/>
          <p14:tracePt t="33985" x="3717925" y="3916363"/>
          <p14:tracePt t="33991" x="3179763" y="3629025"/>
          <p14:tracePt t="34000" x="2716213" y="3367088"/>
          <p14:tracePt t="34006" x="2316163" y="3128963"/>
          <p14:tracePt t="34014" x="1852613" y="2865438"/>
          <p14:tracePt t="34022" x="1514475" y="2678113"/>
          <p14:tracePt t="34030" x="1150938" y="2490788"/>
          <p14:tracePt t="34038" x="925513" y="2390775"/>
          <p14:tracePt t="34046" x="763588" y="2303463"/>
          <p14:tracePt t="34053" x="625475" y="2227263"/>
          <p14:tracePt t="34060" x="538163" y="2178050"/>
          <p14:tracePt t="34067" x="463550" y="2139950"/>
          <p14:tracePt t="34075" x="412750" y="2114550"/>
          <p14:tracePt t="34097" x="400050" y="2114550"/>
          <p14:tracePt t="34105" x="387350" y="2114550"/>
          <p14:tracePt t="34350" x="376238" y="2089150"/>
          <p14:tracePt t="34360" x="363538" y="2052638"/>
          <p14:tracePt t="34365" x="312738" y="1978025"/>
          <p14:tracePt t="34373" x="225425" y="1814513"/>
          <p14:tracePt t="34381" x="138113" y="1652588"/>
          <p14:tracePt t="34389" x="25400" y="14890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9BE7-A0A4-4DAB-BC57-6117F339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5" y="794286"/>
            <a:ext cx="10940324" cy="5450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 and components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60F09-F8AF-4AEA-A6DF-9AD236E8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Push Button switches was used for selecting cooking option.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 Seven segment Displays to display Temperature were used.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220 ohms current limiting resistor were used to reduce the current into the SSD.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 ohms resistors were used as pull-down the  Buttons.</a:t>
            </a:r>
          </a:p>
          <a:p>
            <a:r>
              <a:rPr lang="en-ZA" dirty="0"/>
              <a:t>LM35 was used to get the ambient temperature to be displayed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IC16F690 was used for converting Temperature from the LM35 then display it in the SSD.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 to indicate that the Cooker has started cooking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and Red LED was used for indicating the cooking state.</a:t>
            </a: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28"/>
    </mc:Choice>
    <mc:Fallback xmlns="">
      <p:transition spd="slow" advTm="17228"/>
    </mc:Fallback>
  </mc:AlternateContent>
  <p:extLst>
    <p:ext uri="{3A86A75C-4F4B-4683-9AE1-C65F6400EC91}">
      <p14:laserTraceLst xmlns:p14="http://schemas.microsoft.com/office/powerpoint/2010/main">
        <p14:tracePtLst>
          <p14:tracePt t="338" x="2003425" y="2778125"/>
          <p14:tracePt t="346" x="2003425" y="2765425"/>
          <p14:tracePt t="353" x="2003425" y="2752725"/>
          <p14:tracePt t="363" x="2003425" y="2740025"/>
          <p14:tracePt t="368" x="2003425" y="2728913"/>
          <p14:tracePt t="376" x="2003425" y="2703513"/>
          <p14:tracePt t="383" x="2003425" y="2678113"/>
          <p14:tracePt t="390" x="2003425" y="2665413"/>
          <p14:tracePt t="398" x="2003425" y="2640013"/>
          <p14:tracePt t="407" x="2003425" y="2616200"/>
          <p14:tracePt t="414" x="2003425" y="2578100"/>
          <p14:tracePt t="422" x="2003425" y="2552700"/>
          <p14:tracePt t="431" x="2003425" y="2516188"/>
          <p14:tracePt t="437" x="2003425" y="2478088"/>
          <p14:tracePt t="446" x="2003425" y="2439988"/>
          <p14:tracePt t="452" x="2003425" y="2390775"/>
          <p14:tracePt t="460" x="2003425" y="2339975"/>
          <p14:tracePt t="467" x="2003425" y="2303463"/>
          <p14:tracePt t="475" x="2003425" y="2239963"/>
          <p14:tracePt t="482" x="2003425" y="2201863"/>
          <p14:tracePt t="490" x="2003425" y="2178050"/>
          <p14:tracePt t="497" x="2003425" y="2139950"/>
          <p14:tracePt t="507" x="2003425" y="2114550"/>
          <p14:tracePt t="513" x="2003425" y="2101850"/>
          <p14:tracePt t="520" x="2003425" y="2065338"/>
          <p14:tracePt t="528" x="2003425" y="2052638"/>
          <p14:tracePt t="536" x="2003425" y="2027238"/>
          <p14:tracePt t="544" x="2003425" y="2014538"/>
          <p14:tracePt t="551" x="2003425" y="1989138"/>
          <p14:tracePt t="559" x="2003425" y="1965325"/>
          <p14:tracePt t="567" x="2003425" y="1939925"/>
          <p14:tracePt t="575" x="2003425" y="1914525"/>
          <p14:tracePt t="581" x="2003425" y="1901825"/>
          <p14:tracePt t="590" x="2003425" y="1876425"/>
          <p14:tracePt t="597" x="2003425" y="1865313"/>
          <p14:tracePt t="605" x="2003425" y="1852613"/>
          <p14:tracePt t="612" x="2003425" y="1839913"/>
          <p14:tracePt t="619" x="2003425" y="1827213"/>
          <p14:tracePt t="628" x="2003425" y="1814513"/>
          <p14:tracePt t="635" x="2003425" y="1801813"/>
          <p14:tracePt t="643" x="2003425" y="1776413"/>
          <p14:tracePt t="650" x="2003425" y="1765300"/>
          <p14:tracePt t="659" x="2014538" y="1739900"/>
          <p14:tracePt t="666" x="2014538" y="1727200"/>
          <p14:tracePt t="674" x="2014538" y="1701800"/>
          <p14:tracePt t="681" x="2027238" y="1689100"/>
          <p14:tracePt t="690" x="2027238" y="1676400"/>
          <p14:tracePt t="696" x="2027238" y="1663700"/>
          <p14:tracePt t="704" x="2027238" y="1652588"/>
          <p14:tracePt t="719" x="2027238" y="1639888"/>
          <p14:tracePt t="734" x="2052638" y="1627188"/>
          <p14:tracePt t="749" x="2065338" y="1614488"/>
          <p14:tracePt t="757" x="2103438" y="1601788"/>
          <p14:tracePt t="765" x="2139950" y="1589088"/>
          <p14:tracePt t="773" x="2190750" y="1576388"/>
          <p14:tracePt t="780" x="2265363" y="1563688"/>
          <p14:tracePt t="788" x="2328863" y="1552575"/>
          <p14:tracePt t="795" x="2416175" y="1539875"/>
          <p14:tracePt t="803" x="2503488" y="1539875"/>
          <p14:tracePt t="812" x="2578100" y="1527175"/>
          <p14:tracePt t="820" x="2654300" y="1527175"/>
          <p14:tracePt t="828" x="2703513" y="1527175"/>
          <p14:tracePt t="834" x="2778125" y="1539875"/>
          <p14:tracePt t="842" x="2841625" y="1563688"/>
          <p14:tracePt t="849" x="2890838" y="1563688"/>
          <p14:tracePt t="857" x="2967038" y="1614488"/>
          <p14:tracePt t="864" x="3028950" y="1652588"/>
          <p14:tracePt t="873" x="3092450" y="1701800"/>
          <p14:tracePt t="879" x="3141663" y="1752600"/>
          <p14:tracePt t="888" x="3205163" y="1801813"/>
          <p14:tracePt t="902" x="3228975" y="1814513"/>
          <p14:tracePt t="911" x="3241675" y="1827213"/>
          <p14:tracePt t="1109" x="3254375" y="1839913"/>
          <p14:tracePt t="1117" x="3267075" y="1839913"/>
          <p14:tracePt t="1124" x="3292475" y="1852613"/>
          <p14:tracePt t="1133" x="3317875" y="1852613"/>
          <p14:tracePt t="1141" x="3367088" y="1852613"/>
          <p14:tracePt t="1147" x="3417888" y="1852613"/>
          <p14:tracePt t="1156" x="3517900" y="1865313"/>
          <p14:tracePt t="1163" x="3617913" y="1865313"/>
          <p14:tracePt t="1171" x="3717925" y="1876425"/>
          <p14:tracePt t="1179" x="3867150" y="1876425"/>
          <p14:tracePt t="1185" x="3956050" y="1876425"/>
          <p14:tracePt t="1195" x="4056063" y="1876425"/>
          <p14:tracePt t="1208" x="4256088" y="1889125"/>
          <p14:tracePt t="1217" x="4343400" y="1901825"/>
          <p14:tracePt t="1224" x="4418013" y="1914525"/>
          <p14:tracePt t="1231" x="4481513" y="1914525"/>
          <p14:tracePt t="1240" x="4556125" y="1927225"/>
          <p14:tracePt t="1247" x="4606925" y="1939925"/>
          <p14:tracePt t="1256" x="4656138" y="1939925"/>
          <p14:tracePt t="1263" x="4719638" y="1952625"/>
          <p14:tracePt t="1269" x="4756150" y="1965325"/>
          <p14:tracePt t="1279" x="4781550" y="1978025"/>
          <p14:tracePt t="1284" x="4806950" y="1989138"/>
          <p14:tracePt t="1293" x="4843463" y="1989138"/>
          <p14:tracePt t="1299" x="4868863" y="2001838"/>
          <p14:tracePt t="1307" x="4906963" y="2001838"/>
          <p14:tracePt t="1315" x="4945063" y="2027238"/>
          <p14:tracePt t="1324" x="4981575" y="2027238"/>
          <p14:tracePt t="1330" x="5006975" y="2039938"/>
          <p14:tracePt t="1338" x="5032375" y="2039938"/>
          <p14:tracePt t="1345" x="5068888" y="2052638"/>
          <p14:tracePt t="1353" x="5081588" y="2052638"/>
          <p14:tracePt t="1361" x="5119688" y="2065338"/>
          <p14:tracePt t="1368" x="5132388" y="2065338"/>
          <p14:tracePt t="1377" x="5145088" y="2078038"/>
          <p14:tracePt t="1384" x="5170488" y="2089150"/>
          <p14:tracePt t="1393" x="5181600" y="2089150"/>
          <p14:tracePt t="1407" x="5207000" y="2089150"/>
          <p14:tracePt t="1414" x="5207000" y="2101850"/>
          <p14:tracePt t="1423" x="5219700" y="2101850"/>
          <p14:tracePt t="1452" x="5232400" y="2114550"/>
          <p14:tracePt t="1506" x="5232400" y="2127250"/>
          <p14:tracePt t="1514" x="5232400" y="2139950"/>
          <p14:tracePt t="1522" x="5232400" y="2152650"/>
          <p14:tracePt t="1529" x="5232400" y="2165350"/>
          <p14:tracePt t="1537" x="5219700" y="2201863"/>
          <p14:tracePt t="1545" x="5207000" y="2227263"/>
          <p14:tracePt t="1552" x="5170488" y="2278063"/>
          <p14:tracePt t="1562" x="5132388" y="2339975"/>
          <p14:tracePt t="1567" x="5081588" y="2390775"/>
          <p14:tracePt t="1577" x="5006975" y="2452688"/>
          <p14:tracePt t="1583" x="4919663" y="2540000"/>
          <p14:tracePt t="1590" x="4781550" y="2616200"/>
          <p14:tracePt t="1598" x="4656138" y="2703513"/>
          <p14:tracePt t="1608" x="4481513" y="2816225"/>
          <p14:tracePt t="1613" x="4281488" y="2903538"/>
          <p14:tracePt t="1621" x="4030663" y="3016250"/>
          <p14:tracePt t="1629" x="3817938" y="3078163"/>
          <p14:tracePt t="1638" x="3643313" y="3141663"/>
          <p14:tracePt t="1645" x="3441700" y="3190875"/>
          <p14:tracePt t="1651" x="3292475" y="3228975"/>
          <p14:tracePt t="1660" x="3154363" y="3241675"/>
          <p14:tracePt t="1667" x="3016250" y="3254375"/>
          <p14:tracePt t="1674" x="2916238" y="3267075"/>
          <p14:tracePt t="1682" x="2841625" y="3267075"/>
          <p14:tracePt t="1691" x="2716213" y="3267075"/>
          <p14:tracePt t="1697" x="2654300" y="3267075"/>
          <p14:tracePt t="1707" x="2565400" y="3267075"/>
          <p14:tracePt t="1712" x="2478088" y="3267075"/>
          <p14:tracePt t="1720" x="2416175" y="3267075"/>
          <p14:tracePt t="1728" x="2339975" y="3267075"/>
          <p14:tracePt t="1735" x="2290763" y="3254375"/>
          <p14:tracePt t="1746" x="2252663" y="3241675"/>
          <p14:tracePt t="1750" x="2190750" y="3228975"/>
          <p14:tracePt t="1760" x="2152650" y="3216275"/>
          <p14:tracePt t="1767" x="2116138" y="3203575"/>
          <p14:tracePt t="1775" x="2065338" y="3178175"/>
          <p14:tracePt t="1781" x="2027238" y="3165475"/>
          <p14:tracePt t="1790" x="1990725" y="3165475"/>
          <p14:tracePt t="1797" x="1939925" y="3141663"/>
          <p14:tracePt t="1805" x="1903413" y="3128963"/>
          <p14:tracePt t="1813" x="1878013" y="3128963"/>
          <p14:tracePt t="1821" x="1839913" y="3116263"/>
          <p14:tracePt t="1829" x="1814513" y="3103563"/>
          <p14:tracePt t="1835" x="1790700" y="3090863"/>
          <p14:tracePt t="1847" x="1765300" y="3090863"/>
          <p14:tracePt t="1851" x="1752600" y="3090863"/>
          <p14:tracePt t="1857" x="1739900" y="3090863"/>
          <p14:tracePt t="1865" x="1714500" y="3090863"/>
          <p14:tracePt t="1874" x="1714500" y="3078163"/>
          <p14:tracePt t="1881" x="1701800" y="3078163"/>
          <p14:tracePt t="1897" x="1689100" y="3078163"/>
          <p14:tracePt t="1913" x="1677988" y="3078163"/>
          <p14:tracePt t="1957" x="1677988" y="3065463"/>
          <p14:tracePt t="1995" x="1677988" y="3054350"/>
          <p14:tracePt t="2026" x="1701800" y="3041650"/>
          <p14:tracePt t="2034" x="1727200" y="3028950"/>
          <p14:tracePt t="2042" x="1752600" y="3016250"/>
          <p14:tracePt t="2050" x="1814513" y="3003550"/>
          <p14:tracePt t="2058" x="1852613" y="2990850"/>
          <p14:tracePt t="2065" x="1903413" y="2978150"/>
          <p14:tracePt t="2077" x="1939925" y="2965450"/>
          <p14:tracePt t="2083" x="1990725" y="2965450"/>
          <p14:tracePt t="2087" x="2065338" y="2952750"/>
          <p14:tracePt t="2096" x="2127250" y="2952750"/>
          <p14:tracePt t="2102" x="2203450" y="2941638"/>
          <p14:tracePt t="2112" x="2290763" y="2941638"/>
          <p14:tracePt t="2118" x="2339975" y="2941638"/>
          <p14:tracePt t="2127" x="2378075" y="2928938"/>
          <p14:tracePt t="2134" x="2428875" y="2928938"/>
          <p14:tracePt t="2143" x="2465388" y="2928938"/>
          <p14:tracePt t="2148" x="2490788" y="2928938"/>
          <p14:tracePt t="2157" x="2516188" y="2928938"/>
          <p14:tracePt t="2163" x="2541588" y="2928938"/>
          <p14:tracePt t="2171" x="2554288" y="2928938"/>
          <p14:tracePt t="2178" x="2565400" y="2928938"/>
          <p14:tracePt t="2186" x="2578100" y="2928938"/>
          <p14:tracePt t="2195" x="2590800" y="2928938"/>
          <p14:tracePt t="2217" x="2603500" y="2928938"/>
          <p14:tracePt t="2438" x="2616200" y="2928938"/>
          <p14:tracePt t="2446" x="2641600" y="2928938"/>
          <p14:tracePt t="2454" x="2678113" y="2928938"/>
          <p14:tracePt t="2462" x="2716213" y="2928938"/>
          <p14:tracePt t="2468" x="2754313" y="2928938"/>
          <p14:tracePt t="2477" x="2828925" y="2928938"/>
          <p14:tracePt t="2484" x="2928938" y="2928938"/>
          <p14:tracePt t="2492" x="3041650" y="2928938"/>
          <p14:tracePt t="2499" x="3116263" y="2941638"/>
          <p14:tracePt t="2507" x="3205163" y="2941638"/>
          <p14:tracePt t="2515" x="3267075" y="2952750"/>
          <p14:tracePt t="2525" x="3328988" y="2965450"/>
          <p14:tracePt t="2532" x="3367088" y="2965450"/>
          <p14:tracePt t="2538" x="3405188" y="2978150"/>
          <p14:tracePt t="2545" x="3429000" y="2978150"/>
          <p14:tracePt t="2553" x="3454400" y="2978150"/>
          <p14:tracePt t="2562" x="3479800" y="2978150"/>
          <p14:tracePt t="2568" x="3492500" y="2978150"/>
          <p14:tracePt t="2577" x="3517900" y="2978150"/>
          <p14:tracePt t="2606" x="3530600" y="2978150"/>
          <p14:tracePt t="2797" x="3554413" y="2978150"/>
          <p14:tracePt t="2805" x="3579813" y="2978150"/>
          <p14:tracePt t="2813" x="3617913" y="2978150"/>
          <p14:tracePt t="2820" x="3654425" y="2978150"/>
          <p14:tracePt t="2829" x="3705225" y="2978150"/>
          <p14:tracePt t="2837" x="3792538" y="2978150"/>
          <p14:tracePt t="2844" x="3843338" y="2978150"/>
          <p14:tracePt t="2851" x="3943350" y="2978150"/>
          <p14:tracePt t="2859" x="4017963" y="2978150"/>
          <p14:tracePt t="2866" x="4092575" y="2978150"/>
          <p14:tracePt t="2874" x="4156075" y="2978150"/>
          <p14:tracePt t="2881" x="4205288" y="2978150"/>
          <p14:tracePt t="2890" x="4256088" y="2978150"/>
          <p14:tracePt t="2897" x="4294188" y="2978150"/>
          <p14:tracePt t="2905" x="4305300" y="2978150"/>
          <p14:tracePt t="2912" x="4330700" y="2978150"/>
          <p14:tracePt t="2919" x="4343400" y="2978150"/>
          <p14:tracePt t="2934" x="4356100" y="2978150"/>
          <p14:tracePt t="2945" x="4368800" y="2978150"/>
          <p14:tracePt t="2958" x="4381500" y="2978150"/>
          <p14:tracePt t="2980" x="4394200" y="2978150"/>
          <p14:tracePt t="3011" x="4406900" y="2978150"/>
          <p14:tracePt t="3248" x="4394200" y="2978150"/>
          <p14:tracePt t="3256" x="4381500" y="2978150"/>
          <p14:tracePt t="3264" x="4356100" y="2978150"/>
          <p14:tracePt t="3274" x="4318000" y="2978150"/>
          <p14:tracePt t="3280" x="4305300" y="2978150"/>
          <p14:tracePt t="3286" x="4281488" y="2978150"/>
          <p14:tracePt t="3295" x="4243388" y="2978150"/>
          <p14:tracePt t="3301" x="4217988" y="2978150"/>
          <p14:tracePt t="3310" x="4205288" y="2978150"/>
          <p14:tracePt t="3317" x="4181475" y="2978150"/>
          <p14:tracePt t="3325" x="4156075" y="2978150"/>
          <p14:tracePt t="3341" x="4130675" y="2978150"/>
          <p14:tracePt t="3370" x="4117975" y="2978150"/>
          <p14:tracePt t="3439" x="4130675" y="2978150"/>
          <p14:tracePt t="3446" x="4156075" y="2978150"/>
          <p14:tracePt t="3454" x="4181475" y="2978150"/>
          <p14:tracePt t="3463" x="4217988" y="2978150"/>
          <p14:tracePt t="3470" x="4268788" y="2965450"/>
          <p14:tracePt t="3478" x="4305300" y="2965450"/>
          <p14:tracePt t="3485" x="4343400" y="2965450"/>
          <p14:tracePt t="3494" x="4381500" y="2952750"/>
          <p14:tracePt t="3500" x="4406900" y="2952750"/>
          <p14:tracePt t="3507" x="4430713" y="2952750"/>
          <p14:tracePt t="3515" x="4456113" y="2952750"/>
          <p14:tracePt t="3524" x="4481513" y="2952750"/>
          <p14:tracePt t="3531" x="4506913" y="2952750"/>
          <p14:tracePt t="3539" x="4530725" y="2952750"/>
          <p14:tracePt t="3546" x="4543425" y="2952750"/>
          <p14:tracePt t="3554" x="4556125" y="2952750"/>
          <p14:tracePt t="3562" x="4568825" y="2952750"/>
          <p14:tracePt t="3569" x="4581525" y="2952750"/>
          <p14:tracePt t="3578" x="4594225" y="2952750"/>
          <p14:tracePt t="3608" x="4606925" y="2952750"/>
          <p14:tracePt t="3661" x="4619625" y="2952750"/>
          <p14:tracePt t="3891" x="4630738" y="2952750"/>
          <p14:tracePt t="3898" x="4643438" y="2952750"/>
          <p14:tracePt t="3905" x="4668838" y="2952750"/>
          <p14:tracePt t="3913" x="4719638" y="2952750"/>
          <p14:tracePt t="3920" x="4781550" y="2952750"/>
          <p14:tracePt t="3928" x="4881563" y="2952750"/>
          <p14:tracePt t="3936" x="4956175" y="2952750"/>
          <p14:tracePt t="3944" x="5045075" y="2952750"/>
          <p14:tracePt t="3951" x="5145088" y="2952750"/>
          <p14:tracePt t="3960" x="5219700" y="2952750"/>
          <p14:tracePt t="3966" x="5270500" y="2952750"/>
          <p14:tracePt t="3974" x="5319713" y="2952750"/>
          <p14:tracePt t="3981" x="5357813" y="2952750"/>
          <p14:tracePt t="3990" x="5394325" y="2965450"/>
          <p14:tracePt t="3996" x="5432425" y="2965450"/>
          <p14:tracePt t="4004" x="5470525" y="2965450"/>
          <p14:tracePt t="4012" x="5507038" y="2978150"/>
          <p14:tracePt t="4022" x="5545138" y="2978150"/>
          <p14:tracePt t="4029" x="5570538" y="2978150"/>
          <p14:tracePt t="4035" x="5595938" y="2990850"/>
          <p14:tracePt t="4044" x="5619750" y="2990850"/>
          <p14:tracePt t="4050" x="5657850" y="2990850"/>
          <p14:tracePt t="4057" x="5670550" y="2990850"/>
          <p14:tracePt t="4065" x="5670550" y="3003550"/>
          <p14:tracePt t="4073" x="5695950" y="3003550"/>
          <p14:tracePt t="4089" x="5708650" y="3003550"/>
          <p14:tracePt t="4103" x="5719763" y="3003550"/>
          <p14:tracePt t="4111" x="5732463" y="3003550"/>
          <p14:tracePt t="4118" x="5745163" y="3003550"/>
          <p14:tracePt t="4134" x="5757863" y="3003550"/>
          <p14:tracePt t="4142" x="5770563" y="3003550"/>
          <p14:tracePt t="4363" x="5783263" y="3003550"/>
          <p14:tracePt t="4371" x="5795963" y="3003550"/>
          <p14:tracePt t="4379" x="5808663" y="3003550"/>
          <p14:tracePt t="4386" x="5832475" y="3003550"/>
          <p14:tracePt t="4396" x="5857875" y="3003550"/>
          <p14:tracePt t="4402" x="5895975" y="3003550"/>
          <p14:tracePt t="4410" x="5932488" y="3003550"/>
          <p14:tracePt t="4419" x="5970588" y="3003550"/>
          <p14:tracePt t="4425" x="6008688" y="3003550"/>
          <p14:tracePt t="4432" x="6034088" y="3003550"/>
          <p14:tracePt t="4440" x="6057900" y="3003550"/>
          <p14:tracePt t="4448" x="6070600" y="3003550"/>
          <p14:tracePt t="4456" x="6083300" y="3003550"/>
          <p14:tracePt t="4462" x="6108700" y="3003550"/>
          <p14:tracePt t="4470" x="6121400" y="2990850"/>
          <p14:tracePt t="4478" x="6134100" y="2990850"/>
          <p14:tracePt t="4485" x="6146800" y="2990850"/>
          <p14:tracePt t="4500" x="6157913" y="2990850"/>
          <p14:tracePt t="4509" x="6170613" y="2990850"/>
          <p14:tracePt t="4531" x="6183313" y="2990850"/>
          <p14:tracePt t="4555" x="6196013" y="2990850"/>
          <p14:tracePt t="4569" x="6208713" y="2990850"/>
          <p14:tracePt t="4578" x="6221413" y="2990850"/>
          <p14:tracePt t="4584" x="6234113" y="2978150"/>
          <p14:tracePt t="4599" x="6246813" y="2978150"/>
          <p14:tracePt t="4607" x="6259513" y="2978150"/>
          <p14:tracePt t="4615" x="6270625" y="2978150"/>
          <p14:tracePt t="4630" x="6283325" y="2978150"/>
          <p14:tracePt t="4638" x="6296025" y="2978150"/>
          <p14:tracePt t="4645" x="6308725" y="2978150"/>
          <p14:tracePt t="4662" x="6321425" y="2978150"/>
          <p14:tracePt t="4668" x="6334125" y="2978150"/>
          <p14:tracePt t="4678" x="6346825" y="2978150"/>
          <p14:tracePt t="4693" x="6359525" y="2978150"/>
          <p14:tracePt t="4699" x="6370638" y="2978150"/>
          <p14:tracePt t="4715" x="6383338" y="2978150"/>
          <p14:tracePt t="4724" x="6396038" y="2978150"/>
          <p14:tracePt t="4738" x="6408738" y="2978150"/>
          <p14:tracePt t="4745" x="6421438" y="2978150"/>
          <p14:tracePt t="4761" x="6434138" y="2978150"/>
          <p14:tracePt t="4990" x="6446838" y="2978150"/>
          <p14:tracePt t="4997" x="6459538" y="2978150"/>
          <p14:tracePt t="5006" x="6483350" y="2978150"/>
          <p14:tracePt t="5013" x="6496050" y="2978150"/>
          <p14:tracePt t="5021" x="6534150" y="2978150"/>
          <p14:tracePt t="5030" x="6572250" y="2978150"/>
          <p14:tracePt t="5036" x="6634163" y="2965450"/>
          <p14:tracePt t="5046" x="6684963" y="2952750"/>
          <p14:tracePt t="5054" x="6759575" y="2941638"/>
          <p14:tracePt t="5059" x="6821488" y="2928938"/>
          <p14:tracePt t="5067" x="6884988" y="2916238"/>
          <p14:tracePt t="5076" x="6934200" y="2916238"/>
          <p14:tracePt t="5083" x="6985000" y="2903538"/>
          <p14:tracePt t="5090" x="7021513" y="2890838"/>
          <p14:tracePt t="5098" x="7059613" y="2890838"/>
          <p14:tracePt t="5107" x="7097713" y="2890838"/>
          <p14:tracePt t="5114" x="7134225" y="2890838"/>
          <p14:tracePt t="5121" x="7172325" y="2890838"/>
          <p14:tracePt t="5130" x="7197725" y="2890838"/>
          <p14:tracePt t="5135" x="7235825" y="2890838"/>
          <p14:tracePt t="5144" x="7285038" y="2890838"/>
          <p14:tracePt t="5152" x="7323138" y="2890838"/>
          <p14:tracePt t="5158" x="7372350" y="2890838"/>
          <p14:tracePt t="5170" x="7423150" y="2890838"/>
          <p14:tracePt t="5175" x="7459663" y="2890838"/>
          <p14:tracePt t="5182" x="7523163" y="2890838"/>
          <p14:tracePt t="5190" x="7561263" y="2890838"/>
          <p14:tracePt t="5197" x="7597775" y="2890838"/>
          <p14:tracePt t="5206" x="7635875" y="2890838"/>
          <p14:tracePt t="5225" x="7697788" y="2890838"/>
          <p14:tracePt t="5236" x="7735888" y="2890838"/>
          <p14:tracePt t="5243" x="7761288" y="2890838"/>
          <p14:tracePt t="5252" x="7773988" y="2890838"/>
          <p14:tracePt t="5448" x="7785100" y="2890838"/>
          <p14:tracePt t="5456" x="7797800" y="2890838"/>
          <p14:tracePt t="5464" x="7823200" y="2890838"/>
          <p14:tracePt t="5471" x="7848600" y="2890838"/>
          <p14:tracePt t="5479" x="7886700" y="2890838"/>
          <p14:tracePt t="5486" x="7948613" y="2890838"/>
          <p14:tracePt t="5495" x="8023225" y="2890838"/>
          <p14:tracePt t="5502" x="8123238" y="2890838"/>
          <p14:tracePt t="5511" x="8212138" y="2890838"/>
          <p14:tracePt t="5517" x="8312150" y="2890838"/>
          <p14:tracePt t="5526" x="8386763" y="2890838"/>
          <p14:tracePt t="5532" x="8486775" y="2890838"/>
          <p14:tracePt t="5540" x="8561388" y="2890838"/>
          <p14:tracePt t="5549" x="8624888" y="2903538"/>
          <p14:tracePt t="5555" x="8699500" y="2903538"/>
          <p14:tracePt t="5562" x="8750300" y="2903538"/>
          <p14:tracePt t="5570" x="8799513" y="2903538"/>
          <p14:tracePt t="5578" x="8874125" y="2916238"/>
          <p14:tracePt t="5585" x="8924925" y="2928938"/>
          <p14:tracePt t="5594" x="8999538" y="2928938"/>
          <p14:tracePt t="5600" x="9050338" y="2928938"/>
          <p14:tracePt t="5608" x="9088438" y="2941638"/>
          <p14:tracePt t="5617" x="9124950" y="2941638"/>
          <p14:tracePt t="5623" x="9163050" y="2941638"/>
          <p14:tracePt t="5631" x="9188450" y="2952750"/>
          <p14:tracePt t="5640" x="9199563" y="2952750"/>
          <p14:tracePt t="5646" x="9212263" y="2952750"/>
          <p14:tracePt t="5662" x="9212263" y="2965450"/>
          <p14:tracePt t="5693" x="9212263" y="2978150"/>
          <p14:tracePt t="5700" x="9175750" y="2978150"/>
          <p14:tracePt t="5707" x="9112250" y="2990850"/>
          <p14:tracePt t="5715" x="8986838" y="3003550"/>
          <p14:tracePt t="5723" x="8786813" y="3028950"/>
          <p14:tracePt t="5730" x="8499475" y="3054350"/>
          <p14:tracePt t="5739" x="8123238" y="3065463"/>
          <p14:tracePt t="5746" x="7648575" y="3065463"/>
          <p14:tracePt t="5754" x="7197725" y="3065463"/>
          <p14:tracePt t="5762" x="6746875" y="3090863"/>
          <p14:tracePt t="5768" x="6270625" y="3116263"/>
          <p14:tracePt t="5777" x="5895975" y="3116263"/>
          <p14:tracePt t="5784" x="5545138" y="3128963"/>
          <p14:tracePt t="5792" x="5194300" y="3154363"/>
          <p14:tracePt t="5799" x="4919663" y="3154363"/>
          <p14:tracePt t="5812" x="4656138" y="3154363"/>
          <p14:tracePt t="5814" x="4468813" y="3154363"/>
          <p14:tracePt t="5824" x="4305300" y="3154363"/>
          <p14:tracePt t="5830" x="4168775" y="3154363"/>
          <p14:tracePt t="5837" x="4017963" y="3154363"/>
          <p14:tracePt t="5845" x="3917950" y="3154363"/>
          <p14:tracePt t="5852" x="3817938" y="3141663"/>
          <p14:tracePt t="5861" x="3756025" y="3141663"/>
          <p14:tracePt t="5868" x="3692525" y="3128963"/>
          <p14:tracePt t="5883" x="3643313" y="3116263"/>
          <p14:tracePt t="6066" x="3617913" y="3116263"/>
          <p14:tracePt t="6074" x="3592513" y="3128963"/>
          <p14:tracePt t="6081" x="3541713" y="3154363"/>
          <p14:tracePt t="6090" x="3505200" y="3165475"/>
          <p14:tracePt t="6097" x="3454400" y="3178175"/>
          <p14:tracePt t="6106" x="3379788" y="3190875"/>
          <p14:tracePt t="6112" x="3328988" y="3190875"/>
          <p14:tracePt t="6120" x="3279775" y="3190875"/>
          <p14:tracePt t="6128" x="3241675" y="3190875"/>
          <p14:tracePt t="6135" x="3192463" y="3190875"/>
          <p14:tracePt t="6144" x="3154363" y="3190875"/>
          <p14:tracePt t="6150" x="3116263" y="3190875"/>
          <p14:tracePt t="6159" x="3092450" y="3190875"/>
          <p14:tracePt t="6166" x="3067050" y="3190875"/>
          <p14:tracePt t="6174" x="3041650" y="3190875"/>
          <p14:tracePt t="6181" x="3028950" y="3190875"/>
          <p14:tracePt t="6190" x="3003550" y="3190875"/>
          <p14:tracePt t="6207" x="2992438" y="3190875"/>
          <p14:tracePt t="6212" x="2979738" y="3190875"/>
          <p14:tracePt t="6235" x="2967038" y="3190875"/>
          <p14:tracePt t="6250" x="2954338" y="3190875"/>
          <p14:tracePt t="6265" x="2941638" y="3190875"/>
          <p14:tracePt t="6288" x="2928938" y="3190875"/>
          <p14:tracePt t="6303" x="2916238" y="3190875"/>
          <p14:tracePt t="6327" x="2903538" y="3190875"/>
          <p14:tracePt t="6463" x="2916238" y="3190875"/>
          <p14:tracePt t="6479" x="2928938" y="3190875"/>
          <p14:tracePt t="6486" x="2954338" y="3190875"/>
          <p14:tracePt t="6495" x="2967038" y="3190875"/>
          <p14:tracePt t="6502" x="2979738" y="3190875"/>
          <p14:tracePt t="6511" x="2992438" y="3190875"/>
          <p14:tracePt t="6517" x="3003550" y="3190875"/>
          <p14:tracePt t="6525" x="3016250" y="3190875"/>
          <p14:tracePt t="6532" x="3028950" y="3190875"/>
          <p14:tracePt t="6549" x="3041650" y="3190875"/>
          <p14:tracePt t="6557" x="3054350" y="3190875"/>
          <p14:tracePt t="6594" x="3067050" y="3190875"/>
          <p14:tracePt t="6616" x="3079750" y="3190875"/>
          <p14:tracePt t="6632" x="3092450" y="3190875"/>
          <p14:tracePt t="6640" x="3103563" y="3190875"/>
          <p14:tracePt t="6647" x="3116263" y="3190875"/>
          <p14:tracePt t="6663" x="3141663" y="3190875"/>
          <p14:tracePt t="6670" x="3154363" y="3190875"/>
          <p14:tracePt t="6679" x="3167063" y="3190875"/>
          <p14:tracePt t="6685" x="3179763" y="3203575"/>
          <p14:tracePt t="6700" x="3192463" y="3203575"/>
          <p14:tracePt t="6716" x="3216275" y="3203575"/>
          <p14:tracePt t="6732" x="3228975" y="3203575"/>
          <p14:tracePt t="6747" x="3241675" y="3203575"/>
          <p14:tracePt t="6755" x="3241675" y="3216275"/>
          <p14:tracePt t="6762" x="3254375" y="3216275"/>
          <p14:tracePt t="6769" x="3267075" y="3216275"/>
          <p14:tracePt t="6784" x="3292475" y="3216275"/>
          <p14:tracePt t="6808" x="3305175" y="3216275"/>
          <p14:tracePt t="6823" x="3317875" y="3216275"/>
          <p14:tracePt t="6838" x="3328988" y="3216275"/>
          <p14:tracePt t="6845" x="3341688" y="3216275"/>
          <p14:tracePt t="6853" x="3354388" y="3228975"/>
          <p14:tracePt t="6862" x="3367088" y="3228975"/>
          <p14:tracePt t="6868" x="3379788" y="3228975"/>
          <p14:tracePt t="6877" x="3405188" y="3228975"/>
          <p14:tracePt t="6884" x="3417888" y="3228975"/>
          <p14:tracePt t="6892" x="3429000" y="3228975"/>
          <p14:tracePt t="6899" x="3454400" y="3241675"/>
          <p14:tracePt t="6916" x="3467100" y="3241675"/>
          <p14:tracePt t="6930" x="3479800" y="3241675"/>
          <p14:tracePt t="6938" x="3492500" y="3241675"/>
          <p14:tracePt t="6945" x="3505200" y="3241675"/>
          <p14:tracePt t="6952" x="3530600" y="3254375"/>
          <p14:tracePt t="6961" x="3567113" y="3254375"/>
          <p14:tracePt t="6968" x="3592513" y="3254375"/>
          <p14:tracePt t="6978" x="3630613" y="3267075"/>
          <p14:tracePt t="6986" x="3667125" y="3267075"/>
          <p14:tracePt t="6992" x="3679825" y="3267075"/>
          <p14:tracePt t="6998" x="3705225" y="3267075"/>
          <p14:tracePt t="7007" x="3717925" y="3267075"/>
          <p14:tracePt t="7014" x="3730625" y="3267075"/>
          <p14:tracePt t="7022" x="3743325" y="3267075"/>
          <p14:tracePt t="7037" x="3756025" y="3267075"/>
          <p14:tracePt t="7242" x="3767138" y="3267075"/>
          <p14:tracePt t="7259" x="3792538" y="3267075"/>
          <p14:tracePt t="7266" x="3805238" y="3267075"/>
          <p14:tracePt t="7274" x="3843338" y="3267075"/>
          <p14:tracePt t="7281" x="3879850" y="3267075"/>
          <p14:tracePt t="7290" x="3943350" y="3267075"/>
          <p14:tracePt t="7297" x="4005263" y="3267075"/>
          <p14:tracePt t="7305" x="4092575" y="3254375"/>
          <p14:tracePt t="7312" x="4181475" y="3254375"/>
          <p14:tracePt t="7319" x="4268788" y="3228975"/>
          <p14:tracePt t="7328" x="4343400" y="3228975"/>
          <p14:tracePt t="7334" x="4394200" y="3216275"/>
          <p14:tracePt t="7343" x="4443413" y="3216275"/>
          <p14:tracePt t="7350" x="4481513" y="3216275"/>
          <p14:tracePt t="7358" x="4518025" y="3216275"/>
          <p14:tracePt t="7367" x="4543425" y="3216275"/>
          <p14:tracePt t="7374" x="4581525" y="3216275"/>
          <p14:tracePt t="7380" x="4619625" y="3216275"/>
          <p14:tracePt t="7388" x="4656138" y="3216275"/>
          <p14:tracePt t="7395" x="4694238" y="3216275"/>
          <p14:tracePt t="7403" x="4719638" y="3216275"/>
          <p14:tracePt t="7411" x="4768850" y="3216275"/>
          <p14:tracePt t="7418" x="4819650" y="3216275"/>
          <p14:tracePt t="7427" x="4843463" y="3216275"/>
          <p14:tracePt t="7433" x="4881563" y="3216275"/>
          <p14:tracePt t="7442" x="4919663" y="3216275"/>
          <p14:tracePt t="7449" x="4945063" y="3216275"/>
          <p14:tracePt t="7457" x="4956175" y="3216275"/>
          <p14:tracePt t="7464" x="4968875" y="3216275"/>
          <p14:tracePt t="7473" x="4994275" y="3216275"/>
          <p14:tracePt t="7480" x="5006975" y="3216275"/>
          <p14:tracePt t="7488" x="5019675" y="3216275"/>
          <p14:tracePt t="7495" x="5045075" y="3216275"/>
          <p14:tracePt t="7502" x="5068888" y="3216275"/>
          <p14:tracePt t="7511" x="5081588" y="3216275"/>
          <p14:tracePt t="7517" x="5106988" y="3216275"/>
          <p14:tracePt t="7526" x="5119688" y="3216275"/>
          <p14:tracePt t="7533" x="5145088" y="3216275"/>
          <p14:tracePt t="7541" x="5170488" y="3216275"/>
          <p14:tracePt t="7548" x="5181600" y="3216275"/>
          <p14:tracePt t="7557" x="5194300" y="3216275"/>
          <p14:tracePt t="7563" x="5207000" y="3216275"/>
          <p14:tracePt t="7571" x="5219700" y="3216275"/>
          <p14:tracePt t="7578" x="5232400" y="3216275"/>
          <p14:tracePt t="7586" x="5257800" y="3216275"/>
          <p14:tracePt t="7602" x="5270500" y="3216275"/>
          <p14:tracePt t="7610" x="5294313" y="3216275"/>
          <p14:tracePt t="7617" x="5319713" y="3216275"/>
          <p14:tracePt t="7627" x="5345113" y="3228975"/>
          <p14:tracePt t="7632" x="5357813" y="3228975"/>
          <p14:tracePt t="7640" x="5370513" y="3228975"/>
          <p14:tracePt t="7656" x="5383213" y="3228975"/>
          <p14:tracePt t="7849" x="5394325" y="3228975"/>
          <p14:tracePt t="7862" x="5407025" y="3228975"/>
          <p14:tracePt t="7870" x="5432425" y="3228975"/>
          <p14:tracePt t="7878" x="5457825" y="3228975"/>
          <p14:tracePt t="7885" x="5507038" y="3228975"/>
          <p14:tracePt t="7894" x="5557838" y="3228975"/>
          <p14:tracePt t="7900" x="5619750" y="3228975"/>
          <p14:tracePt t="7908" x="5745163" y="3228975"/>
          <p14:tracePt t="7915" x="5845175" y="3216275"/>
          <p14:tracePt t="7924" x="5945188" y="3203575"/>
          <p14:tracePt t="7930" x="6034088" y="3190875"/>
          <p14:tracePt t="7939" x="6096000" y="3190875"/>
          <p14:tracePt t="7945" x="6146800" y="3190875"/>
          <p14:tracePt t="7953" x="6183313" y="3190875"/>
          <p14:tracePt t="7961" x="6234113" y="3190875"/>
          <p14:tracePt t="7968" x="6270625" y="3190875"/>
          <p14:tracePt t="7978" x="6296025" y="3190875"/>
          <p14:tracePt t="7986" x="6308725" y="3190875"/>
          <p14:tracePt t="7993" x="6321425" y="3190875"/>
          <p14:tracePt t="7999" x="6334125" y="3190875"/>
          <p14:tracePt t="8007" x="6346825" y="3190875"/>
          <p14:tracePt t="8014" x="6359525" y="3190875"/>
          <p14:tracePt t="8037" x="6370638" y="3190875"/>
          <p14:tracePt t="8052" x="6396038" y="3190875"/>
          <p14:tracePt t="8068" x="6408738" y="3190875"/>
          <p14:tracePt t="8076" x="6421438" y="3190875"/>
          <p14:tracePt t="8083" x="6434138" y="3190875"/>
          <p14:tracePt t="8098" x="6446838" y="3190875"/>
          <p14:tracePt t="8114" x="6459538" y="3190875"/>
          <p14:tracePt t="8136" x="6472238" y="3190875"/>
          <p14:tracePt t="8145" x="6483350" y="3190875"/>
          <p14:tracePt t="8161" x="6496050" y="3190875"/>
          <p14:tracePt t="8167" x="6508750" y="3190875"/>
          <p14:tracePt t="8175" x="6521450" y="3190875"/>
          <p14:tracePt t="8182" x="6534150" y="3190875"/>
          <p14:tracePt t="8190" x="6559550" y="3190875"/>
          <p14:tracePt t="8206" x="6596063" y="3190875"/>
          <p14:tracePt t="8213" x="6621463" y="3190875"/>
          <p14:tracePt t="8220" x="6646863" y="3190875"/>
          <p14:tracePt t="8230" x="6672263" y="3190875"/>
          <p14:tracePt t="8238" x="6684963" y="3190875"/>
          <p14:tracePt t="8244" x="6708775" y="3190875"/>
          <p14:tracePt t="8251" x="6721475" y="3190875"/>
          <p14:tracePt t="8260" x="6746875" y="3190875"/>
          <p14:tracePt t="8266" x="6772275" y="3190875"/>
          <p14:tracePt t="8275" x="6784975" y="3190875"/>
          <p14:tracePt t="8282" x="6797675" y="3190875"/>
          <p14:tracePt t="8290" x="6808788" y="3190875"/>
          <p14:tracePt t="8297" x="6821488" y="3190875"/>
          <p14:tracePt t="8305" x="6834188" y="3190875"/>
          <p14:tracePt t="8312" x="6846888" y="3190875"/>
          <p14:tracePt t="8319" x="6859588" y="3190875"/>
          <p14:tracePt t="8335" x="6872288" y="3190875"/>
          <p14:tracePt t="8366" x="6884988" y="3190875"/>
          <p14:tracePt t="8435" x="6897688" y="3190875"/>
          <p14:tracePt t="8450" x="6910388" y="3190875"/>
          <p14:tracePt t="8481" x="6921500" y="3190875"/>
          <p14:tracePt t="8543" x="6934200" y="3190875"/>
          <p14:tracePt t="8605" x="6946900" y="3190875"/>
          <p14:tracePt t="8629" x="6946900" y="3203575"/>
          <p14:tracePt t="8643" x="6959600" y="3203575"/>
          <p14:tracePt t="8667" x="6972300" y="3216275"/>
          <p14:tracePt t="8673" x="6985000" y="3216275"/>
          <p14:tracePt t="8681" x="6997700" y="3216275"/>
          <p14:tracePt t="8689" x="7010400" y="3216275"/>
          <p14:tracePt t="8696" x="7021513" y="3216275"/>
          <p14:tracePt t="8704" x="7034213" y="3216275"/>
          <p14:tracePt t="8712" x="7046913" y="3216275"/>
          <p14:tracePt t="8728" x="7059613" y="3216275"/>
          <p14:tracePt t="8734" x="7072313" y="3216275"/>
          <p14:tracePt t="8744" x="7085013" y="3216275"/>
          <p14:tracePt t="8758" x="7097713" y="3216275"/>
          <p14:tracePt t="8765" x="7110413" y="3228975"/>
          <p14:tracePt t="8780" x="7123113" y="3228975"/>
          <p14:tracePt t="8803" x="7134225" y="3228975"/>
          <p14:tracePt t="8910" x="7134225" y="3241675"/>
          <p14:tracePt t="8933" x="7134225" y="3254375"/>
          <p14:tracePt t="8940" x="7134225" y="3267075"/>
          <p14:tracePt t="8948" x="7123113" y="3278188"/>
          <p14:tracePt t="8956" x="7085013" y="3290888"/>
          <p14:tracePt t="8962" x="7059613" y="3303588"/>
          <p14:tracePt t="8971" x="7010400" y="3328988"/>
          <p14:tracePt t="8981" x="6921500" y="3367088"/>
          <p14:tracePt t="8988" x="6797675" y="3416300"/>
          <p14:tracePt t="8996" x="6659563" y="3467100"/>
          <p14:tracePt t="9000" x="6483350" y="3516313"/>
          <p14:tracePt t="9008" x="6308725" y="3579813"/>
          <p14:tracePt t="9016" x="6083300" y="3616325"/>
          <p14:tracePt t="9025" x="5821363" y="3667125"/>
          <p14:tracePt t="9031" x="5595938" y="3692525"/>
          <p14:tracePt t="9040" x="5383213" y="3716338"/>
          <p14:tracePt t="9047" x="5145088" y="3716338"/>
          <p14:tracePt t="9054" x="4956175" y="3716338"/>
          <p14:tracePt t="9064" x="4794250" y="3716338"/>
          <p14:tracePt t="9069" x="4568825" y="3716338"/>
          <p14:tracePt t="9078" x="4356100" y="3716338"/>
          <p14:tracePt t="9084" x="4156075" y="3716338"/>
          <p14:tracePt t="9094" x="3879850" y="3716338"/>
          <p14:tracePt t="9100" x="3692525" y="3716338"/>
          <p14:tracePt t="9111" x="3492500" y="3703638"/>
          <p14:tracePt t="9115" x="3305175" y="3692525"/>
          <p14:tracePt t="9124" x="3154363" y="3692525"/>
          <p14:tracePt t="9130" x="3028950" y="3679825"/>
          <p14:tracePt t="9139" x="2941638" y="3667125"/>
          <p14:tracePt t="9145" x="2867025" y="3667125"/>
          <p14:tracePt t="9154" x="2816225" y="3667125"/>
          <p14:tracePt t="9161" x="2767013" y="3667125"/>
          <p14:tracePt t="9169" x="2728913" y="3667125"/>
          <p14:tracePt t="9175" x="2678113" y="3654425"/>
          <p14:tracePt t="9183" x="2641600" y="3654425"/>
          <p14:tracePt t="9192" x="2590800" y="3654425"/>
          <p14:tracePt t="9211" x="2516188" y="3654425"/>
          <p14:tracePt t="9214" x="2490788" y="3654425"/>
          <p14:tracePt t="9222" x="2452688" y="3654425"/>
          <p14:tracePt t="9443" x="2441575" y="3654425"/>
          <p14:tracePt t="9460" x="2428875" y="3654425"/>
          <p14:tracePt t="9466" x="2403475" y="3654425"/>
          <p14:tracePt t="9473" x="2390775" y="3654425"/>
          <p14:tracePt t="9481" x="2365375" y="3654425"/>
          <p14:tracePt t="9489" x="2339975" y="3654425"/>
          <p14:tracePt t="9496" x="2316163" y="3654425"/>
          <p14:tracePt t="9504" x="2303463" y="3667125"/>
          <p14:tracePt t="9511" x="2290763" y="3667125"/>
          <p14:tracePt t="9519" x="2278063" y="3667125"/>
          <p14:tracePt t="9534" x="2265363" y="3679825"/>
          <p14:tracePt t="9558" x="2252663" y="3679825"/>
          <p14:tracePt t="9588" x="2239963" y="3679825"/>
          <p14:tracePt t="9626" x="2228850" y="3679825"/>
          <p14:tracePt t="9648" x="2216150" y="3679825"/>
          <p14:tracePt t="9657" x="2203450" y="3679825"/>
          <p14:tracePt t="9695" x="2190750" y="3679825"/>
          <p14:tracePt t="9748" x="2178050" y="3679825"/>
          <p14:tracePt t="9817" x="2165350" y="3679825"/>
          <p14:tracePt t="9848" x="2152650" y="3679825"/>
          <p14:tracePt t="9902" x="2139950" y="3679825"/>
          <p14:tracePt t="9962" x="2127250" y="3679825"/>
          <p14:tracePt t="10008" x="2116138" y="3679825"/>
          <p14:tracePt t="10016" x="2103438" y="3679825"/>
          <p14:tracePt t="10039" x="2090738" y="3679825"/>
          <p14:tracePt t="10047" x="2078038" y="3679825"/>
          <p14:tracePt t="10062" x="2052638" y="3679825"/>
          <p14:tracePt t="10078" x="2039938" y="3679825"/>
          <p14:tracePt t="10093" x="2027238" y="3679825"/>
          <p14:tracePt t="10100" x="2014538" y="3679825"/>
          <p14:tracePt t="10117" x="2003425" y="3679825"/>
          <p14:tracePt t="10138" x="1990725" y="3679825"/>
          <p14:tracePt t="10153" x="1978025" y="3679825"/>
          <p14:tracePt t="10178" x="1965325" y="3679825"/>
          <p14:tracePt t="10192" x="1952625" y="3679825"/>
          <p14:tracePt t="10231" x="1952625" y="3667125"/>
          <p14:tracePt t="10484" x="1952625" y="3654425"/>
          <p14:tracePt t="10528" x="1952625" y="3641725"/>
          <p14:tracePt t="10583" x="1952625" y="3629025"/>
          <p14:tracePt t="10621" x="1952625" y="3616325"/>
          <p14:tracePt t="10636" x="1965325" y="3616325"/>
          <p14:tracePt t="10651" x="1978025" y="3616325"/>
          <p14:tracePt t="10658" x="2003425" y="3603625"/>
          <p14:tracePt t="10669" x="2014538" y="3603625"/>
          <p14:tracePt t="10674" x="2027238" y="3603625"/>
          <p14:tracePt t="10682" x="2052638" y="3603625"/>
          <p14:tracePt t="10691" x="2078038" y="3603625"/>
          <p14:tracePt t="10697" x="2116138" y="3603625"/>
          <p14:tracePt t="10705" x="2127250" y="3603625"/>
          <p14:tracePt t="10712" x="2152650" y="3603625"/>
          <p14:tracePt t="10719" x="2165350" y="3603625"/>
          <p14:tracePt t="10729" x="2190750" y="3603625"/>
          <p14:tracePt t="10737" x="2203450" y="3603625"/>
          <p14:tracePt t="10743" x="2216150" y="3603625"/>
          <p14:tracePt t="10750" x="2239963" y="3603625"/>
          <p14:tracePt t="10756" x="2265363" y="3603625"/>
          <p14:tracePt t="10765" x="2278063" y="3603625"/>
          <p14:tracePt t="10773" x="2303463" y="3603625"/>
          <p14:tracePt t="10780" x="2316163" y="3603625"/>
          <p14:tracePt t="10788" x="2339975" y="3603625"/>
          <p14:tracePt t="10795" x="2378075" y="3603625"/>
          <p14:tracePt t="10804" x="2403475" y="3603625"/>
          <p14:tracePt t="10812" x="2428875" y="3603625"/>
          <p14:tracePt t="10818" x="2452688" y="3603625"/>
          <p14:tracePt t="10826" x="2490788" y="3603625"/>
          <p14:tracePt t="10833" x="2503488" y="3603625"/>
          <p14:tracePt t="10841" x="2528888" y="3603625"/>
          <p14:tracePt t="10848" x="2554288" y="3603625"/>
          <p14:tracePt t="10857" x="2590800" y="3603625"/>
          <p14:tracePt t="10865" x="2628900" y="3603625"/>
          <p14:tracePt t="10872" x="2641600" y="3603625"/>
          <p14:tracePt t="10880" x="2667000" y="3603625"/>
          <p14:tracePt t="10886" x="2690813" y="3603625"/>
          <p14:tracePt t="10895" x="2703513" y="3603625"/>
          <p14:tracePt t="10902" x="2728913" y="3603625"/>
          <p14:tracePt t="10918" x="2741613" y="3603625"/>
          <p14:tracePt t="10932" x="2754313" y="3603625"/>
          <p14:tracePt t="10956" x="2767013" y="3603625"/>
          <p14:tracePt t="10964" x="2778125" y="3603625"/>
          <p14:tracePt t="10978" x="2790825" y="3603625"/>
          <p14:tracePt t="10987" x="2803525" y="3603625"/>
          <p14:tracePt t="10995" x="2816225" y="3603625"/>
          <p14:tracePt t="11001" x="2828925" y="3603625"/>
          <p14:tracePt t="11011" x="2854325" y="3603625"/>
          <p14:tracePt t="11017" x="2879725" y="3616325"/>
          <p14:tracePt t="11025" x="2890838" y="3616325"/>
          <p14:tracePt t="11032" x="2916238" y="3616325"/>
          <p14:tracePt t="11040" x="2941638" y="3616325"/>
          <p14:tracePt t="11048" x="2979738" y="3629025"/>
          <p14:tracePt t="11056" x="3003550" y="3629025"/>
          <p14:tracePt t="11062" x="3028950" y="3629025"/>
          <p14:tracePt t="11070" x="3054350" y="3629025"/>
          <p14:tracePt t="11078" x="3079750" y="3629025"/>
          <p14:tracePt t="11085" x="3103563" y="3629025"/>
          <p14:tracePt t="11094" x="3128963" y="3629025"/>
          <p14:tracePt t="11102" x="3154363" y="3641725"/>
          <p14:tracePt t="11110" x="3179763" y="3641725"/>
          <p14:tracePt t="11116" x="3192463" y="3641725"/>
          <p14:tracePt t="11123" x="3216275" y="3641725"/>
          <p14:tracePt t="11131" x="3228975" y="3641725"/>
          <p14:tracePt t="11140" x="3241675" y="3641725"/>
          <p14:tracePt t="11146" x="3254375" y="3641725"/>
          <p14:tracePt t="11361" x="3279775" y="3641725"/>
          <p14:tracePt t="11378" x="3305175" y="3641725"/>
          <p14:tracePt t="11384" x="3328988" y="3641725"/>
          <p14:tracePt t="11392" x="3354388" y="3641725"/>
          <p14:tracePt t="11398" x="3379788" y="3641725"/>
          <p14:tracePt t="11407" x="3417888" y="3641725"/>
          <p14:tracePt t="11414" x="3454400" y="3641725"/>
          <p14:tracePt t="11422" x="3492500" y="3641725"/>
          <p14:tracePt t="11429" x="3505200" y="3641725"/>
          <p14:tracePt t="11436" x="3554413" y="3641725"/>
          <p14:tracePt t="11445" x="3579813" y="3641725"/>
          <p14:tracePt t="11452" x="3605213" y="3641725"/>
          <p14:tracePt t="11462" x="3617913" y="3641725"/>
          <p14:tracePt t="11467" x="3643313" y="3641725"/>
          <p14:tracePt t="11475" x="3667125" y="3641725"/>
          <p14:tracePt t="11482" x="3679825" y="3641725"/>
          <p14:tracePt t="11490" x="3705225" y="3641725"/>
          <p14:tracePt t="11498" x="3730625" y="3641725"/>
          <p14:tracePt t="11507" x="3743325" y="3641725"/>
          <p14:tracePt t="11513" x="3767138" y="3641725"/>
          <p14:tracePt t="11521" x="3792538" y="3641725"/>
          <p14:tracePt t="11529" x="3805238" y="3641725"/>
          <p14:tracePt t="11536" x="3830638" y="3641725"/>
          <p14:tracePt t="11544" x="3843338" y="3641725"/>
          <p14:tracePt t="11552" x="3856038" y="3641725"/>
          <p14:tracePt t="11560" x="3867150" y="3641725"/>
          <p14:tracePt t="11574" x="3879850" y="3641725"/>
          <p14:tracePt t="11597" x="3892550" y="3641725"/>
          <p14:tracePt t="11619" x="3905250" y="3641725"/>
          <p14:tracePt t="12140" x="3917950" y="3641725"/>
          <p14:tracePt t="12165" x="3943350" y="3641725"/>
          <p14:tracePt t="12177" x="3956050" y="3641725"/>
          <p14:tracePt t="12185" x="3979863" y="3641725"/>
          <p14:tracePt t="12201" x="3992563" y="3641725"/>
          <p14:tracePt t="12208" x="4005263" y="3641725"/>
          <p14:tracePt t="12223" x="4017963" y="3641725"/>
          <p14:tracePt t="12247" x="4030663" y="3641725"/>
          <p14:tracePt t="12278" x="4043363" y="3641725"/>
          <p14:tracePt t="12293" x="4056063" y="3641725"/>
          <p14:tracePt t="12307" x="4068763" y="3641725"/>
          <p14:tracePt t="12354" x="4081463" y="3641725"/>
          <p14:tracePt t="12531" x="4068763" y="3641725"/>
          <p14:tracePt t="12539" x="4056063" y="3641725"/>
          <p14:tracePt t="12547" x="4043363" y="3641725"/>
          <p14:tracePt t="12553" x="4030663" y="3641725"/>
          <p14:tracePt t="12561" x="4017963" y="3641725"/>
          <p14:tracePt t="12577" x="4005263" y="3641725"/>
          <p14:tracePt t="12592" x="3992563" y="3641725"/>
          <p14:tracePt t="12690" x="3979863" y="3641725"/>
          <p14:tracePt t="12706" x="3968750" y="3641725"/>
          <p14:tracePt t="12713" x="3956050" y="3641725"/>
          <p14:tracePt t="12730" x="3930650" y="3641725"/>
          <p14:tracePt t="12738" x="3917950" y="3641725"/>
          <p14:tracePt t="12745" x="3892550" y="3641725"/>
          <p14:tracePt t="12751" x="3856038" y="3641725"/>
          <p14:tracePt t="12758" x="3830638" y="3641725"/>
          <p14:tracePt t="12766" x="3805238" y="3641725"/>
          <p14:tracePt t="12773" x="3756025" y="3641725"/>
          <p14:tracePt t="12781" x="3730625" y="3641725"/>
          <p14:tracePt t="12790" x="3692525" y="3641725"/>
          <p14:tracePt t="12797" x="3667125" y="3641725"/>
          <p14:tracePt t="12805" x="3643313" y="3629025"/>
          <p14:tracePt t="12812" x="3617913" y="3629025"/>
          <p14:tracePt t="12819" x="3579813" y="3629025"/>
          <p14:tracePt t="12828" x="3541713" y="3629025"/>
          <p14:tracePt t="12834" x="3479800" y="3629025"/>
          <p14:tracePt t="12843" x="3417888" y="3629025"/>
          <p14:tracePt t="12850" x="3341688" y="3629025"/>
          <p14:tracePt t="12858" x="3254375" y="3616325"/>
          <p14:tracePt t="12865" x="3205163" y="3616325"/>
          <p14:tracePt t="12873" x="3154363" y="3603625"/>
          <p14:tracePt t="12880" x="3116263" y="3603625"/>
          <p14:tracePt t="12889" x="3092450" y="3603625"/>
          <p14:tracePt t="12895" x="3067050" y="3603625"/>
          <p14:tracePt t="12912" x="3054350" y="3603625"/>
          <p14:tracePt t="12918" x="3041650" y="3603625"/>
          <p14:tracePt t="13034" x="3041650" y="3590925"/>
          <p14:tracePt t="13049" x="3067050" y="3590925"/>
          <p14:tracePt t="13056" x="3103563" y="3590925"/>
          <p14:tracePt t="13064" x="3141663" y="3590925"/>
          <p14:tracePt t="13073" x="3179763" y="3590925"/>
          <p14:tracePt t="13081" x="3228975" y="3590925"/>
          <p14:tracePt t="13089" x="3267075" y="3590925"/>
          <p14:tracePt t="13095" x="3305175" y="3579813"/>
          <p14:tracePt t="13104" x="3341688" y="3579813"/>
          <p14:tracePt t="13112" x="3379788" y="3579813"/>
          <p14:tracePt t="13119" x="3405188" y="3567113"/>
          <p14:tracePt t="13127" x="3441700" y="3567113"/>
          <p14:tracePt t="13134" x="3467100" y="3567113"/>
          <p14:tracePt t="13141" x="3505200" y="3567113"/>
          <p14:tracePt t="13148" x="3517900" y="3567113"/>
          <p14:tracePt t="13157" x="3554413" y="3567113"/>
          <p14:tracePt t="13164" x="3567113" y="3567113"/>
          <p14:tracePt t="13175" x="3605213" y="3567113"/>
          <p14:tracePt t="13182" x="3630613" y="3567113"/>
          <p14:tracePt t="13187" x="3643313" y="3567113"/>
          <p14:tracePt t="13196" x="3654425" y="3567113"/>
          <p14:tracePt t="13202" x="3667125" y="3567113"/>
          <p14:tracePt t="13211" x="3679825" y="3567113"/>
          <p14:tracePt t="13225" x="3692525" y="3567113"/>
          <p14:tracePt t="13234" x="3705225" y="3567113"/>
          <p14:tracePt t="13241" x="3717925" y="3567113"/>
          <p14:tracePt t="13248" x="3730625" y="3567113"/>
          <p14:tracePt t="13257" x="3743325" y="3567113"/>
          <p14:tracePt t="13263" x="3779838" y="3567113"/>
          <p14:tracePt t="13271" x="3792538" y="3567113"/>
          <p14:tracePt t="13286" x="3817938" y="3567113"/>
          <p14:tracePt t="13295" x="3830638" y="3567113"/>
          <p14:tracePt t="13304" x="3843338" y="3567113"/>
          <p14:tracePt t="13310" x="3856038" y="3567113"/>
          <p14:tracePt t="13323" x="3867150" y="3567113"/>
          <p14:tracePt t="13332" x="3879850" y="3567113"/>
          <p14:tracePt t="13340" x="3892550" y="3567113"/>
          <p14:tracePt t="13347" x="3917950" y="3567113"/>
          <p14:tracePt t="13356" x="3930650" y="3567113"/>
          <p14:tracePt t="13363" x="3943350" y="3567113"/>
          <p14:tracePt t="13370" x="3968750" y="3567113"/>
          <p14:tracePt t="13378" x="3992563" y="3567113"/>
          <p14:tracePt t="13394" x="4005263" y="3567113"/>
          <p14:tracePt t="13400" x="4017963" y="3567113"/>
          <p14:tracePt t="13637" x="4043363" y="3567113"/>
          <p14:tracePt t="13645" x="4056063" y="3567113"/>
          <p14:tracePt t="13652" x="4068763" y="3567113"/>
          <p14:tracePt t="13661" x="4105275" y="3567113"/>
          <p14:tracePt t="13667" x="4143375" y="3567113"/>
          <p14:tracePt t="13677" x="4192588" y="3567113"/>
          <p14:tracePt t="13684" x="4243388" y="3567113"/>
          <p14:tracePt t="13691" x="4305300" y="3567113"/>
          <p14:tracePt t="13698" x="4368800" y="3567113"/>
          <p14:tracePt t="13706" x="4418013" y="3567113"/>
          <p14:tracePt t="13713" x="4481513" y="3554413"/>
          <p14:tracePt t="13721" x="4530725" y="3554413"/>
          <p14:tracePt t="13729" x="4556125" y="3554413"/>
          <p14:tracePt t="13737" x="4594225" y="3554413"/>
          <p14:tracePt t="13745" x="4619625" y="3554413"/>
          <p14:tracePt t="13752" x="4643438" y="3554413"/>
          <p14:tracePt t="13761" x="4656138" y="3554413"/>
          <p14:tracePt t="13767" x="4681538" y="3554413"/>
          <p14:tracePt t="13774" x="4706938" y="3554413"/>
          <p14:tracePt t="13782" x="4732338" y="3554413"/>
          <p14:tracePt t="13790" x="4743450" y="3554413"/>
          <p14:tracePt t="13797" x="4756150" y="3554413"/>
          <p14:tracePt t="13807" x="4794250" y="3554413"/>
          <p14:tracePt t="13812" x="4806950" y="3554413"/>
          <p14:tracePt t="13821" x="4819650" y="3554413"/>
          <p14:tracePt t="13828" x="4832350" y="3554413"/>
          <p14:tracePt t="13835" x="4843463" y="3554413"/>
          <p14:tracePt t="13844" x="4856163" y="3554413"/>
          <p14:tracePt t="13859" x="4868863" y="3554413"/>
          <p14:tracePt t="13881" x="4881563" y="3554413"/>
          <p14:tracePt t="13904" x="4894263" y="3554413"/>
          <p14:tracePt t="13912" x="4906963" y="3554413"/>
          <p14:tracePt t="13927" x="4919663" y="3567113"/>
          <p14:tracePt t="13935" x="4945063" y="3567113"/>
          <p14:tracePt t="13950" x="4956175" y="3567113"/>
          <p14:tracePt t="13965" x="4968875" y="3567113"/>
          <p14:tracePt t="13973" x="4981575" y="3567113"/>
          <p14:tracePt t="13981" x="4981575" y="3579813"/>
          <p14:tracePt t="13989" x="4994275" y="3579813"/>
          <p14:tracePt t="13996" x="5019675" y="3579813"/>
          <p14:tracePt t="14004" x="5045075" y="3579813"/>
          <p14:tracePt t="14011" x="5081588" y="3579813"/>
          <p14:tracePt t="14018" x="5119688" y="3590925"/>
          <p14:tracePt t="14027" x="5170488" y="3603625"/>
          <p14:tracePt t="14033" x="5232400" y="3616325"/>
          <p14:tracePt t="14042" x="5270500" y="3616325"/>
          <p14:tracePt t="14049" x="5307013" y="3629025"/>
          <p14:tracePt t="14058" x="5319713" y="3629025"/>
          <p14:tracePt t="14064" x="5345113" y="3629025"/>
          <p14:tracePt t="14073" x="5357813" y="3629025"/>
          <p14:tracePt t="14079" x="5370513" y="3629025"/>
          <p14:tracePt t="14319" x="5383213" y="3629025"/>
          <p14:tracePt t="14332" x="5407025" y="3629025"/>
          <p14:tracePt t="14339" x="5445125" y="3629025"/>
          <p14:tracePt t="14347" x="5495925" y="3629025"/>
          <p14:tracePt t="14356" x="5583238" y="3616325"/>
          <p14:tracePt t="14363" x="5670550" y="3603625"/>
          <p14:tracePt t="14371" x="5783263" y="3590925"/>
          <p14:tracePt t="14378" x="5895975" y="3590925"/>
          <p14:tracePt t="14386" x="6008688" y="3579813"/>
          <p14:tracePt t="14394" x="6108700" y="3567113"/>
          <p14:tracePt t="14401" x="6183313" y="3567113"/>
          <p14:tracePt t="14410" x="6259513" y="3567113"/>
          <p14:tracePt t="14416" x="6321425" y="3567113"/>
          <p14:tracePt t="14423" x="6370638" y="3567113"/>
          <p14:tracePt t="14431" x="6421438" y="3567113"/>
          <p14:tracePt t="14439" x="6459538" y="3567113"/>
          <p14:tracePt t="14446" x="6496050" y="3567113"/>
          <p14:tracePt t="14454" x="6534150" y="3567113"/>
          <p14:tracePt t="14463" x="6572250" y="3567113"/>
          <p14:tracePt t="14469" x="6608763" y="3567113"/>
          <p14:tracePt t="14477" x="6621463" y="3567113"/>
          <p14:tracePt t="14484" x="6646863" y="3567113"/>
          <p14:tracePt t="14494" x="6672263" y="3567113"/>
          <p14:tracePt t="14500" x="6684963" y="3567113"/>
          <p14:tracePt t="14509" x="6721475" y="3567113"/>
          <p14:tracePt t="14516" x="6734175" y="3567113"/>
          <p14:tracePt t="14524" x="6746875" y="3567113"/>
          <p14:tracePt t="14530" x="6772275" y="3567113"/>
          <p14:tracePt t="14540" x="6797675" y="3567113"/>
          <p14:tracePt t="14546" x="6808788" y="3567113"/>
          <p14:tracePt t="14554" x="6821488" y="3567113"/>
          <p14:tracePt t="14561" x="6834188" y="3567113"/>
          <p14:tracePt t="14577" x="6846888" y="3567113"/>
          <p14:tracePt t="14614" x="6859588" y="3567113"/>
          <p14:tracePt t="14960" x="6859588" y="3579813"/>
          <p14:tracePt t="15006" x="6859588" y="3590925"/>
          <p14:tracePt t="15036" x="6846888" y="3590925"/>
          <p14:tracePt t="15044" x="6808788" y="3590925"/>
          <p14:tracePt t="15051" x="6746875" y="3590925"/>
          <p14:tracePt t="15059" x="6634163" y="3590925"/>
          <p14:tracePt t="15066" x="6446838" y="3579813"/>
          <p14:tracePt t="15075" x="6208713" y="3529013"/>
          <p14:tracePt t="15082" x="5808663" y="3390900"/>
          <p14:tracePt t="15092" x="5457825" y="3278188"/>
          <p14:tracePt t="15099" x="5106988" y="3154363"/>
          <p14:tracePt t="15104" x="4681538" y="2978150"/>
          <p14:tracePt t="15113" x="4330700" y="2803525"/>
          <p14:tracePt t="15120" x="4043363" y="2678113"/>
          <p14:tracePt t="15128" x="3692525" y="2527300"/>
          <p14:tracePt t="15136" x="3429000" y="2414588"/>
          <p14:tracePt t="15145" x="3116263" y="2303463"/>
          <p14:tracePt t="15151" x="2867025" y="2214563"/>
          <p14:tracePt t="15157" x="2716213" y="2152650"/>
          <p14:tracePt t="15168" x="2554288" y="2114550"/>
          <p14:tracePt t="15175" x="2416175" y="2089150"/>
          <p14:tracePt t="15181" x="2303463" y="2065338"/>
          <p14:tracePt t="15190" x="2190750" y="2052638"/>
          <p14:tracePt t="15196" x="2103438" y="2027238"/>
          <p14:tracePt t="15207" x="2052638" y="2014538"/>
          <p14:tracePt t="15216" x="1990725" y="1989138"/>
          <p14:tracePt t="15245" x="1978025" y="1989138"/>
          <p14:tracePt t="15448" x="1952625" y="1978025"/>
          <p14:tracePt t="15456" x="1890713" y="1952625"/>
          <p14:tracePt t="15464" x="1814513" y="1901825"/>
          <p14:tracePt t="15472" x="1689100" y="1814513"/>
          <p14:tracePt t="15479" x="1527175" y="1701800"/>
          <p14:tracePt t="15485" x="1339850" y="1563688"/>
          <p14:tracePt t="15495" x="1150938" y="1401763"/>
          <p14:tracePt t="15501" x="938213" y="1189038"/>
          <p14:tracePt t="15509" x="763588" y="1001713"/>
          <p14:tracePt t="15516" x="625475" y="850900"/>
          <p14:tracePt t="15526" x="450850" y="663575"/>
          <p14:tracePt t="15531" x="338138" y="538163"/>
          <p14:tracePt t="15540" x="212725" y="412750"/>
          <p14:tracePt t="15546" x="100013" y="300038"/>
          <p14:tracePt t="15554" x="12700" y="20002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686B-C705-4657-8462-DAED481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0" y="939568"/>
            <a:ext cx="10035960" cy="5749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22DE9-2779-440F-A204-F125C6E6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1627463"/>
            <a:ext cx="10737907" cy="47065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ZA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78677" y="1853738"/>
            <a:ext cx="8503919" cy="36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33"/>
    </mc:Choice>
    <mc:Fallback xmlns="">
      <p:transition spd="slow" advTm="54133"/>
    </mc:Fallback>
  </mc:AlternateContent>
  <p:extLst>
    <p:ext uri="{3A86A75C-4F4B-4683-9AE1-C65F6400EC91}">
      <p14:laserTraceLst xmlns:p14="http://schemas.microsoft.com/office/powerpoint/2010/main">
        <p14:tracePtLst>
          <p14:tracePt t="174" x="5719763" y="2678113"/>
          <p14:tracePt t="181" x="5670550" y="2665413"/>
          <p14:tracePt t="185" x="5570538" y="2616200"/>
          <p14:tracePt t="194" x="5419725" y="2578100"/>
          <p14:tracePt t="201" x="5270500" y="2552700"/>
          <p14:tracePt t="209" x="5119688" y="2516188"/>
          <p14:tracePt t="217" x="4932363" y="2478088"/>
          <p14:tracePt t="223" x="4768850" y="2452688"/>
          <p14:tracePt t="230" x="4594225" y="2427288"/>
          <p14:tracePt t="239" x="4430713" y="2403475"/>
          <p14:tracePt t="246" x="4294188" y="2352675"/>
          <p14:tracePt t="254" x="4117975" y="2314575"/>
          <p14:tracePt t="262" x="4005263" y="2290763"/>
          <p14:tracePt t="269" x="3867150" y="2252663"/>
          <p14:tracePt t="278" x="3730625" y="2201863"/>
          <p14:tracePt t="284" x="3617913" y="2165350"/>
          <p14:tracePt t="292" x="3517900" y="2127250"/>
          <p14:tracePt t="300" x="3429000" y="2089150"/>
          <p14:tracePt t="307" x="3354388" y="2065338"/>
          <p14:tracePt t="316" x="3267075" y="2039938"/>
          <p14:tracePt t="322" x="3228975" y="2027238"/>
          <p14:tracePt t="330" x="3192463" y="2014538"/>
          <p14:tracePt t="337" x="3167063" y="2001838"/>
          <p14:tracePt t="367" x="3154363" y="2001838"/>
          <p14:tracePt t="582" x="3154363" y="1989138"/>
          <p14:tracePt t="590" x="3154363" y="1965325"/>
          <p14:tracePt t="600" x="3154363" y="1939925"/>
          <p14:tracePt t="606" x="3154363" y="1914525"/>
          <p14:tracePt t="614" x="3154363" y="1889125"/>
          <p14:tracePt t="621" x="3154363" y="1852613"/>
          <p14:tracePt t="630" x="3154363" y="1827213"/>
          <p14:tracePt t="636" x="3154363" y="1801813"/>
          <p14:tracePt t="644" x="3154363" y="1776413"/>
          <p14:tracePt t="652" x="3154363" y="1752600"/>
          <p14:tracePt t="659" x="3141663" y="1739900"/>
          <p14:tracePt t="667" x="3141663" y="1727200"/>
          <p14:tracePt t="674" x="3128963" y="1689100"/>
          <p14:tracePt t="684" x="3116263" y="1676400"/>
          <p14:tracePt t="690" x="3103563" y="1652588"/>
          <p14:tracePt t="697" x="3092450" y="1627188"/>
          <p14:tracePt t="705" x="3079750" y="1614488"/>
          <p14:tracePt t="712" x="3054350" y="1589088"/>
          <p14:tracePt t="720" x="3041650" y="1563688"/>
          <p14:tracePt t="728" x="3003550" y="1552575"/>
          <p14:tracePt t="735" x="2979738" y="1527175"/>
          <p14:tracePt t="743" x="2941638" y="1501775"/>
          <p14:tracePt t="750" x="2903538" y="1476375"/>
          <p14:tracePt t="759" x="2867025" y="1463675"/>
          <p14:tracePt t="766" x="2803525" y="1439863"/>
          <p14:tracePt t="773" x="2778125" y="1427163"/>
          <p14:tracePt t="782" x="2741613" y="1414463"/>
          <p14:tracePt t="788" x="2703513" y="1414463"/>
          <p14:tracePt t="796" x="2678113" y="1414463"/>
          <p14:tracePt t="804" x="2654300" y="1401763"/>
          <p14:tracePt t="811" x="2654300" y="1389063"/>
          <p14:tracePt t="820" x="2628900" y="1389063"/>
          <p14:tracePt t="834" x="2616200" y="1389063"/>
          <p14:tracePt t="865" x="2616200" y="1376363"/>
          <p14:tracePt t="888" x="2641600" y="1350963"/>
          <p14:tracePt t="895" x="2703513" y="1327150"/>
          <p14:tracePt t="904" x="2790825" y="1289050"/>
          <p14:tracePt t="912" x="2916238" y="1238250"/>
          <p14:tracePt t="929" x="3279775" y="1138238"/>
          <p14:tracePt t="934" x="3517900" y="1089025"/>
          <p14:tracePt t="944" x="3643313" y="1063625"/>
          <p14:tracePt t="951" x="3856038" y="1025525"/>
          <p14:tracePt t="957" x="4030663" y="1001713"/>
          <p14:tracePt t="967" x="4168775" y="989013"/>
          <p14:tracePt t="972" x="4281488" y="989013"/>
          <p14:tracePt t="981" x="4394200" y="989013"/>
          <p14:tracePt t="988" x="4481513" y="989013"/>
          <p14:tracePt t="995" x="4568825" y="989013"/>
          <p14:tracePt t="1002" x="4630738" y="989013"/>
          <p14:tracePt t="1012" x="4681538" y="989013"/>
          <p14:tracePt t="1025" x="4694238" y="989013"/>
          <p14:tracePt t="1033" x="4719638" y="989013"/>
          <p14:tracePt t="1233" x="4732338" y="989013"/>
          <p14:tracePt t="1249" x="4743450" y="989013"/>
          <p14:tracePt t="1256" x="4768850" y="989013"/>
          <p14:tracePt t="1264" x="4806950" y="989013"/>
          <p14:tracePt t="1271" x="4856163" y="989013"/>
          <p14:tracePt t="1278" x="4956175" y="989013"/>
          <p14:tracePt t="1285" x="5057775" y="989013"/>
          <p14:tracePt t="1294" x="5157788" y="989013"/>
          <p14:tracePt t="1301" x="5294313" y="989013"/>
          <p14:tracePt t="1309" x="5432425" y="989013"/>
          <p14:tracePt t="1316" x="5557838" y="976313"/>
          <p14:tracePt t="1324" x="5683250" y="976313"/>
          <p14:tracePt t="1334" x="5783263" y="976313"/>
          <p14:tracePt t="1342" x="5883275" y="976313"/>
          <p14:tracePt t="1347" x="5957888" y="976313"/>
          <p14:tracePt t="1355" x="6021388" y="976313"/>
          <p14:tracePt t="1362" x="6083300" y="989013"/>
          <p14:tracePt t="1370" x="6108700" y="989013"/>
          <p14:tracePt t="1378" x="6146800" y="1001713"/>
          <p14:tracePt t="1385" x="6170613" y="1014413"/>
          <p14:tracePt t="1401" x="6196013" y="1025525"/>
          <p14:tracePt t="1432" x="6208713" y="1025525"/>
          <p14:tracePt t="1576" x="6183313" y="1025525"/>
          <p14:tracePt t="1584" x="6157913" y="1025525"/>
          <p14:tracePt t="1591" x="6096000" y="1025525"/>
          <p14:tracePt t="1599" x="6034088" y="1025525"/>
          <p14:tracePt t="1606" x="5945188" y="1025525"/>
          <p14:tracePt t="1615" x="5845175" y="1025525"/>
          <p14:tracePt t="1621" x="5719763" y="1025525"/>
          <p14:tracePt t="1630" x="5632450" y="1014413"/>
          <p14:tracePt t="1637" x="5557838" y="1001713"/>
          <p14:tracePt t="1645" x="5495925" y="1001713"/>
          <p14:tracePt t="1652" x="5470525" y="1001713"/>
          <p14:tracePt t="1661" x="5445125" y="1001713"/>
          <p14:tracePt t="1667" x="5432425" y="1001713"/>
          <p14:tracePt t="1676" x="5419725" y="1001713"/>
          <p14:tracePt t="1690" x="5407025" y="1001713"/>
          <p14:tracePt t="1744" x="5419725" y="1001713"/>
          <p14:tracePt t="1751" x="5457825" y="1001713"/>
          <p14:tracePt t="1759" x="5519738" y="1014413"/>
          <p14:tracePt t="1766" x="5583238" y="1014413"/>
          <p14:tracePt t="1774" x="5670550" y="1025525"/>
          <p14:tracePt t="1783" x="5783263" y="1038225"/>
          <p14:tracePt t="1790" x="5908675" y="1050925"/>
          <p14:tracePt t="1799" x="6021388" y="1063625"/>
          <p14:tracePt t="1805" x="6108700" y="1076325"/>
          <p14:tracePt t="1815" x="6196013" y="1089025"/>
          <p14:tracePt t="1820" x="6270625" y="1101725"/>
          <p14:tracePt t="1830" x="6334125" y="1114425"/>
          <p14:tracePt t="1837" x="6370638" y="1125538"/>
          <p14:tracePt t="1845" x="6396038" y="1125538"/>
          <p14:tracePt t="1851" x="6421438" y="1138238"/>
          <p14:tracePt t="1859" x="6446838" y="1138238"/>
          <p14:tracePt t="1867" x="6459538" y="1150938"/>
          <p14:tracePt t="1874" x="6472238" y="1150938"/>
          <p14:tracePt t="2081" x="6472238" y="1163638"/>
          <p14:tracePt t="2090" x="6483350" y="1163638"/>
          <p14:tracePt t="2096" x="6496050" y="1163638"/>
          <p14:tracePt t="2103" x="6521450" y="1163638"/>
          <p14:tracePt t="2111" x="6559550" y="1163638"/>
          <p14:tracePt t="2118" x="6608763" y="1163638"/>
          <p14:tracePt t="2127" x="6672263" y="1176338"/>
          <p14:tracePt t="2134" x="6734175" y="1176338"/>
          <p14:tracePt t="2143" x="6808788" y="1189038"/>
          <p14:tracePt t="2151" x="6872288" y="1189038"/>
          <p14:tracePt t="2156" x="6972300" y="1189038"/>
          <p14:tracePt t="2166" x="7046913" y="1189038"/>
          <p14:tracePt t="2171" x="7110413" y="1201738"/>
          <p14:tracePt t="2182" x="7159625" y="1201738"/>
          <p14:tracePt t="2187" x="7197725" y="1201738"/>
          <p14:tracePt t="2195" x="7246938" y="1214438"/>
          <p14:tracePt t="2202" x="7310438" y="1214438"/>
          <p14:tracePt t="2211" x="7359650" y="1227138"/>
          <p14:tracePt t="2217" x="7397750" y="1238250"/>
          <p14:tracePt t="2226" x="7435850" y="1238250"/>
          <p14:tracePt t="2233" x="7510463" y="1250950"/>
          <p14:tracePt t="2240" x="7548563" y="1263650"/>
          <p14:tracePt t="2249" x="7597775" y="1276350"/>
          <p14:tracePt t="2255" x="7635875" y="1289050"/>
          <p14:tracePt t="2266" x="7673975" y="1301750"/>
          <p14:tracePt t="2271" x="7710488" y="1301750"/>
          <p14:tracePt t="2279" x="7748588" y="1314450"/>
          <p14:tracePt t="2286" x="7773988" y="1327150"/>
          <p14:tracePt t="2294" x="7797800" y="1327150"/>
          <p14:tracePt t="2301" x="7810500" y="1339850"/>
          <p14:tracePt t="2309" x="7848600" y="1350963"/>
          <p14:tracePt t="2317" x="7874000" y="1363663"/>
          <p14:tracePt t="2324" x="7910513" y="1389063"/>
          <p14:tracePt t="2333" x="7948613" y="1401763"/>
          <p14:tracePt t="2339" x="7986713" y="1414463"/>
          <p14:tracePt t="2349" x="8048625" y="1450975"/>
          <p14:tracePt t="2355" x="8074025" y="1476375"/>
          <p14:tracePt t="2363" x="8135938" y="1489075"/>
          <p14:tracePt t="2370" x="8174038" y="1527175"/>
          <p14:tracePt t="2378" x="8199438" y="1539875"/>
          <p14:tracePt t="2386" x="8248650" y="1563688"/>
          <p14:tracePt t="2394" x="8261350" y="1576388"/>
          <p14:tracePt t="2401" x="8286750" y="1589088"/>
          <p14:tracePt t="2409" x="8299450" y="1601788"/>
          <p14:tracePt t="2416" x="8324850" y="1614488"/>
          <p14:tracePt t="2423" x="8335963" y="1627188"/>
          <p14:tracePt t="2432" x="8361363" y="1639888"/>
          <p14:tracePt t="2439" x="8374063" y="1652588"/>
          <p14:tracePt t="2448" x="8386763" y="1663700"/>
          <p14:tracePt t="2454" x="8412163" y="1676400"/>
          <p14:tracePt t="2462" x="8424863" y="1689100"/>
          <p14:tracePt t="2470" x="8448675" y="1701800"/>
          <p14:tracePt t="2684" x="8448675" y="1714500"/>
          <p14:tracePt t="2692" x="8448675" y="1727200"/>
          <p14:tracePt t="2699" x="8461375" y="1752600"/>
          <p14:tracePt t="2707" x="8474075" y="1789113"/>
          <p14:tracePt t="2716" x="8499475" y="1865313"/>
          <p14:tracePt t="2722" x="8561388" y="1952625"/>
          <p14:tracePt t="2731" x="8612188" y="2078038"/>
          <p14:tracePt t="2737" x="8674100" y="2190750"/>
          <p14:tracePt t="2744" x="8763000" y="2314575"/>
          <p14:tracePt t="2752" x="8824913" y="2439988"/>
          <p14:tracePt t="2761" x="8899525" y="2527300"/>
          <p14:tracePt t="2768" x="8975725" y="2640013"/>
          <p14:tracePt t="2777" x="9037638" y="2716213"/>
          <p14:tracePt t="2783" x="9088438" y="2778125"/>
          <p14:tracePt t="2790" x="9150350" y="2828925"/>
          <p14:tracePt t="2799" x="9175750" y="2865438"/>
          <p14:tracePt t="2806" x="9212263" y="2890838"/>
          <p14:tracePt t="2815" x="9224963" y="2916238"/>
          <p14:tracePt t="2821" x="9250363" y="2941638"/>
          <p14:tracePt t="2828" x="9263063" y="2941638"/>
          <p14:tracePt t="2836" x="9275763" y="2965450"/>
          <p14:tracePt t="3082" x="9288463" y="2965450"/>
          <p14:tracePt t="3098" x="9301163" y="2952750"/>
          <p14:tracePt t="3104" x="9312275" y="2941638"/>
          <p14:tracePt t="3111" x="9324975" y="2903538"/>
          <p14:tracePt t="3120" x="9337675" y="2890838"/>
          <p14:tracePt t="3129" x="9350375" y="2865438"/>
          <p14:tracePt t="3135" x="9363075" y="2840038"/>
          <p14:tracePt t="3142" x="9375775" y="2816225"/>
          <p14:tracePt t="3152" x="9375775" y="2790825"/>
          <p14:tracePt t="3158" x="9388475" y="2765425"/>
          <p14:tracePt t="3166" x="9401175" y="2740025"/>
          <p14:tracePt t="3173" x="9401175" y="2716213"/>
          <p14:tracePt t="3182" x="9401175" y="2703513"/>
          <p14:tracePt t="3188" x="9401175" y="2690813"/>
          <p14:tracePt t="3197" x="9401175" y="2665413"/>
          <p14:tracePt t="3203" x="9401175" y="2627313"/>
          <p14:tracePt t="3211" x="9388475" y="2616200"/>
          <p14:tracePt t="3218" x="9363075" y="2590800"/>
          <p14:tracePt t="3228" x="9337675" y="2565400"/>
          <p14:tracePt t="3233" x="9288463" y="2552700"/>
          <p14:tracePt t="3241" x="9250363" y="2527300"/>
          <p14:tracePt t="3249" x="9212263" y="2516188"/>
          <p14:tracePt t="3256" x="9163050" y="2490788"/>
          <p14:tracePt t="3265" x="9137650" y="2490788"/>
          <p14:tracePt t="3272" x="9099550" y="2490788"/>
          <p14:tracePt t="3281" x="9075738" y="2490788"/>
          <p14:tracePt t="3287" x="9037638" y="2490788"/>
          <p14:tracePt t="3294" x="9012238" y="2490788"/>
          <p14:tracePt t="3302" x="8986838" y="2490788"/>
          <p14:tracePt t="3311" x="8975725" y="2503488"/>
          <p14:tracePt t="3318" x="8950325" y="2516188"/>
          <p14:tracePt t="3326" x="8912225" y="2540000"/>
          <p14:tracePt t="3334" x="8886825" y="2552700"/>
          <p14:tracePt t="3341" x="8874125" y="2578100"/>
          <p14:tracePt t="3351" x="8837613" y="2590800"/>
          <p14:tracePt t="3356" x="8837613" y="2616200"/>
          <p14:tracePt t="3366" x="8799513" y="2652713"/>
          <p14:tracePt t="3372" x="8786813" y="2678113"/>
          <p14:tracePt t="3380" x="8786813" y="2716213"/>
          <p14:tracePt t="3387" x="8786813" y="2778125"/>
          <p14:tracePt t="3396" x="8786813" y="2828925"/>
          <p14:tracePt t="3402" x="8786813" y="2865438"/>
          <p14:tracePt t="3413" x="8799513" y="2928938"/>
          <p14:tracePt t="3418" x="8824913" y="2965450"/>
          <p14:tracePt t="3426" x="8850313" y="2990850"/>
          <p14:tracePt t="3433" x="8912225" y="3041650"/>
          <p14:tracePt t="3440" x="8950325" y="3065463"/>
          <p14:tracePt t="3450" x="9037638" y="3090863"/>
          <p14:tracePt t="3455" x="9099550" y="3103563"/>
          <p14:tracePt t="3464" x="9150350" y="3103563"/>
          <p14:tracePt t="3471" x="9224963" y="3116263"/>
          <p14:tracePt t="3479" x="9275763" y="3116263"/>
          <p14:tracePt t="3486" x="9324975" y="3116263"/>
          <p14:tracePt t="3495" x="9363075" y="3116263"/>
          <p14:tracePt t="3502" x="9388475" y="3116263"/>
          <p14:tracePt t="3510" x="9413875" y="3103563"/>
          <p14:tracePt t="3517" x="9437688" y="3090863"/>
          <p14:tracePt t="3526" x="9463088" y="3078163"/>
          <p14:tracePt t="3533" x="9475788" y="3078163"/>
          <p14:tracePt t="3540" x="9488488" y="3065463"/>
          <p14:tracePt t="3550" x="9488488" y="3054350"/>
          <p14:tracePt t="3555" x="9501188" y="3054350"/>
          <p14:tracePt t="3563" x="9501188" y="3028950"/>
          <p14:tracePt t="3571" x="9501188" y="3003550"/>
          <p14:tracePt t="3582" x="9501188" y="2978150"/>
          <p14:tracePt t="3587" x="9501188" y="2952750"/>
          <p14:tracePt t="3597" x="9501188" y="2916238"/>
          <p14:tracePt t="3601" x="9501188" y="2890838"/>
          <p14:tracePt t="3609" x="9501188" y="2852738"/>
          <p14:tracePt t="3617" x="9488488" y="2828925"/>
          <p14:tracePt t="3623" x="9475788" y="2790825"/>
          <p14:tracePt t="3632" x="9450388" y="2778125"/>
          <p14:tracePt t="3640" x="9401175" y="2752725"/>
          <p14:tracePt t="3650" x="9350375" y="2740025"/>
          <p14:tracePt t="3655" x="9312275" y="2716213"/>
          <p14:tracePt t="3662" x="9237663" y="2703513"/>
          <p14:tracePt t="3670" x="9188450" y="2703513"/>
          <p14:tracePt t="3678" x="9150350" y="2703513"/>
          <p14:tracePt t="3685" x="9112250" y="2703513"/>
          <p14:tracePt t="3695" x="9075738" y="2703513"/>
          <p14:tracePt t="3700" x="9050338" y="2703513"/>
          <p14:tracePt t="3710" x="9037638" y="2703513"/>
          <p14:tracePt t="3718" x="9012238" y="2703513"/>
          <p14:tracePt t="3731" x="8999538" y="2703513"/>
          <p14:tracePt t="3754" x="8986838" y="2703513"/>
          <p14:tracePt t="3785" x="8986838" y="2716213"/>
          <p14:tracePt t="3968" x="8975725" y="2728913"/>
          <p14:tracePt t="3976" x="8963025" y="2752725"/>
          <p14:tracePt t="3985" x="8950325" y="2778125"/>
          <p14:tracePt t="3991" x="8924925" y="2803525"/>
          <p14:tracePt t="4000" x="8924925" y="2840038"/>
          <p14:tracePt t="4006" x="8899525" y="2890838"/>
          <p14:tracePt t="4016" x="8899525" y="2916238"/>
          <p14:tracePt t="4021" x="8886825" y="2941638"/>
          <p14:tracePt t="4029" x="8886825" y="2965450"/>
          <p14:tracePt t="4039" x="8886825" y="2990850"/>
          <p14:tracePt t="4044" x="8886825" y="3003550"/>
          <p14:tracePt t="4052" x="8886825" y="3028950"/>
          <p14:tracePt t="4059" x="8886825" y="3041650"/>
          <p14:tracePt t="4067" x="8886825" y="3054350"/>
          <p14:tracePt t="4075" x="8886825" y="3065463"/>
          <p14:tracePt t="4083" x="8886825" y="3078163"/>
          <p14:tracePt t="4099" x="8886825" y="3090863"/>
          <p14:tracePt t="4114" x="8924925" y="3103563"/>
          <p14:tracePt t="4120" x="8963025" y="3116263"/>
          <p14:tracePt t="4128" x="8986838" y="3116263"/>
          <p14:tracePt t="4136" x="9024938" y="3128963"/>
          <p14:tracePt t="4144" x="9063038" y="3128963"/>
          <p14:tracePt t="4151" x="9099550" y="3128963"/>
          <p14:tracePt t="4159" x="9112250" y="3128963"/>
          <p14:tracePt t="4167" x="9137650" y="3128963"/>
          <p14:tracePt t="4173" x="9150350" y="3128963"/>
          <p14:tracePt t="4183" x="9163050" y="3128963"/>
          <p14:tracePt t="4189" x="9175750" y="3128963"/>
          <p14:tracePt t="4213" x="9188450" y="3128963"/>
          <p14:tracePt t="4235" x="9188450" y="3116263"/>
          <p14:tracePt t="4250" x="9188450" y="3103563"/>
          <p14:tracePt t="4257" x="9188450" y="3078163"/>
          <p14:tracePt t="4267" x="9175750" y="3065463"/>
          <p14:tracePt t="4273" x="9150350" y="3041650"/>
          <p14:tracePt t="4283" x="9112250" y="3028950"/>
          <p14:tracePt t="4288" x="9050338" y="3003550"/>
          <p14:tracePt t="4296" x="8999538" y="2978150"/>
          <p14:tracePt t="4304" x="8937625" y="2965450"/>
          <p14:tracePt t="4312" x="8899525" y="2965450"/>
          <p14:tracePt t="4319" x="8863013" y="2965450"/>
          <p14:tracePt t="4328" x="8837613" y="2965450"/>
          <p14:tracePt t="4334" x="8824913" y="2965450"/>
          <p14:tracePt t="4342" x="8812213" y="2965450"/>
          <p14:tracePt t="4350" x="8786813" y="2965450"/>
          <p14:tracePt t="4366" x="8774113" y="2965450"/>
          <p14:tracePt t="4433" x="8786813" y="2978150"/>
          <p14:tracePt t="4441" x="8812213" y="2990850"/>
          <p14:tracePt t="4451" x="8874125" y="3003550"/>
          <p14:tracePt t="4457" x="8937625" y="3003550"/>
          <p14:tracePt t="4466" x="9012238" y="3003550"/>
          <p14:tracePt t="4472" x="9112250" y="3016250"/>
          <p14:tracePt t="4480" x="9175750" y="3016250"/>
          <p14:tracePt t="4487" x="9263063" y="3016250"/>
          <p14:tracePt t="4496" x="9324975" y="3016250"/>
          <p14:tracePt t="4502" x="9375775" y="3016250"/>
          <p14:tracePt t="4510" x="9413875" y="3016250"/>
          <p14:tracePt t="4518" x="9450388" y="3016250"/>
          <p14:tracePt t="4526" x="9475788" y="3016250"/>
          <p14:tracePt t="4533" x="9488488" y="3016250"/>
          <p14:tracePt t="4540" x="9501188" y="3016250"/>
          <p14:tracePt t="4549" x="9513888" y="3016250"/>
          <p14:tracePt t="4571" x="9525000" y="3016250"/>
          <p14:tracePt t="4586" x="9537700" y="3016250"/>
          <p14:tracePt t="4594" x="9537700" y="3003550"/>
          <p14:tracePt t="4632" x="9537700" y="2990850"/>
          <p14:tracePt t="4639" x="9537700" y="2978150"/>
          <p14:tracePt t="4649" x="9537700" y="2965450"/>
          <p14:tracePt t="4663" x="9537700" y="2941638"/>
          <p14:tracePt t="4671" x="9525000" y="2941638"/>
          <p14:tracePt t="4678" x="9525000" y="2928938"/>
          <p14:tracePt t="4685" x="9513888" y="2916238"/>
          <p14:tracePt t="4695" x="9501188" y="2903538"/>
          <p14:tracePt t="4701" x="9488488" y="2903538"/>
          <p14:tracePt t="4709" x="9488488" y="2890838"/>
          <p14:tracePt t="4716" x="9475788" y="2890838"/>
          <p14:tracePt t="4732" x="9450388" y="2890838"/>
          <p14:tracePt t="4748" x="9437688" y="2890838"/>
          <p14:tracePt t="4754" x="9424988" y="2890838"/>
          <p14:tracePt t="4762" x="9413875" y="2890838"/>
          <p14:tracePt t="4778" x="9401175" y="2890838"/>
          <p14:tracePt t="4808" x="9388475" y="2890838"/>
          <p14:tracePt t="4831" x="9388475" y="2903538"/>
          <p14:tracePt t="4854" x="9388475" y="2916238"/>
          <p14:tracePt t="4900" x="9388475" y="2928938"/>
          <p14:tracePt t="4976" x="9388475" y="2941638"/>
          <p14:tracePt t="5022" x="9388475" y="2952750"/>
          <p14:tracePt t="5032" x="9388475" y="2965450"/>
          <p14:tracePt t="5046" x="9375775" y="2978150"/>
          <p14:tracePt t="5061" x="9363075" y="2990850"/>
          <p14:tracePt t="5076" x="9350375" y="3003550"/>
          <p14:tracePt t="5083" x="9350375" y="3016250"/>
          <p14:tracePt t="5090" x="9337675" y="3028950"/>
          <p14:tracePt t="5102" x="9324975" y="3028950"/>
          <p14:tracePt t="5106" x="9324975" y="3041650"/>
          <p14:tracePt t="5115" x="9312275" y="3054350"/>
          <p14:tracePt t="5121" x="9301163" y="3054350"/>
          <p14:tracePt t="5130" x="9301163" y="3065463"/>
          <p14:tracePt t="5136" x="9288463" y="3065463"/>
          <p14:tracePt t="5152" x="9275763" y="3065463"/>
          <p14:tracePt t="5182" x="9263063" y="3065463"/>
          <p14:tracePt t="5251" x="9288463" y="3065463"/>
          <p14:tracePt t="5266" x="9312275" y="3065463"/>
          <p14:tracePt t="5274" x="9324975" y="3065463"/>
          <p14:tracePt t="5284" x="9337675" y="3065463"/>
          <p14:tracePt t="5290" x="9363075" y="3054350"/>
          <p14:tracePt t="5299" x="9388475" y="3054350"/>
          <p14:tracePt t="5304" x="9401175" y="3054350"/>
          <p14:tracePt t="5312" x="9413875" y="3041650"/>
          <p14:tracePt t="5320" x="9450388" y="3041650"/>
          <p14:tracePt t="5328" x="9463088" y="3041650"/>
          <p14:tracePt t="5335" x="9475788" y="3028950"/>
          <p14:tracePt t="5345" x="9501188" y="3028950"/>
          <p14:tracePt t="5352" x="9513888" y="3028950"/>
          <p14:tracePt t="5366" x="9525000" y="3028950"/>
          <p14:tracePt t="5373" x="9537700" y="3028950"/>
          <p14:tracePt t="5383" x="9550400" y="3028950"/>
          <p14:tracePt t="5389" x="9563100" y="3028950"/>
          <p14:tracePt t="5397" x="9575800" y="3028950"/>
          <p14:tracePt t="5404" x="9588500" y="3028950"/>
          <p14:tracePt t="5412" x="9613900" y="3028950"/>
          <p14:tracePt t="5420" x="9626600" y="3028950"/>
          <p14:tracePt t="5428" x="9637713" y="3028950"/>
          <p14:tracePt t="5435" x="9663113" y="3028950"/>
          <p14:tracePt t="5450" x="9675813" y="3028950"/>
          <p14:tracePt t="5467" x="9688513" y="3028950"/>
          <p14:tracePt t="5503" x="9688513" y="3041650"/>
          <p14:tracePt t="5534" x="9688513" y="3054350"/>
          <p14:tracePt t="5542" x="9688513" y="3065463"/>
          <p14:tracePt t="5566" x="9688513" y="3078163"/>
          <p14:tracePt t="5588" x="9688513" y="3090863"/>
          <p14:tracePt t="5618" x="9675813" y="3103563"/>
          <p14:tracePt t="5626" x="9675813" y="3116263"/>
          <p14:tracePt t="5634" x="9663113" y="3116263"/>
          <p14:tracePt t="5642" x="9650413" y="3128963"/>
          <p14:tracePt t="5650" x="9637713" y="3128963"/>
          <p14:tracePt t="5657" x="9626600" y="3128963"/>
          <p14:tracePt t="5665" x="9613900" y="3128963"/>
          <p14:tracePt t="5673" x="9601200" y="3141663"/>
          <p14:tracePt t="5681" x="9575800" y="3154363"/>
          <p14:tracePt t="5687" x="9563100" y="3154363"/>
          <p14:tracePt t="5695" x="9525000" y="3154363"/>
          <p14:tracePt t="5703" x="9513888" y="3154363"/>
          <p14:tracePt t="5711" x="9475788" y="3165475"/>
          <p14:tracePt t="5718" x="9437688" y="3165475"/>
          <p14:tracePt t="5726" x="9401175" y="3165475"/>
          <p14:tracePt t="5736" x="9350375" y="3165475"/>
          <p14:tracePt t="5742" x="9301163" y="3165475"/>
          <p14:tracePt t="5750" x="9224963" y="3165475"/>
          <p14:tracePt t="5756" x="9163050" y="3165475"/>
          <p14:tracePt t="5765" x="9112250" y="3165475"/>
          <p14:tracePt t="5771" x="9037638" y="3165475"/>
          <p14:tracePt t="5778" x="8999538" y="3165475"/>
          <p14:tracePt t="5789" x="8950325" y="3165475"/>
          <p14:tracePt t="5794" x="8924925" y="3154363"/>
          <p14:tracePt t="5801" x="8899525" y="3141663"/>
          <p14:tracePt t="5810" x="8874125" y="3141663"/>
          <p14:tracePt t="5817" x="8863013" y="3141663"/>
          <p14:tracePt t="5825" x="8850313" y="3128963"/>
          <p14:tracePt t="5833" x="8837613" y="3128963"/>
          <p14:tracePt t="5856" x="8824913" y="3128963"/>
          <p14:tracePt t="5871" x="8812213" y="3128963"/>
          <p14:tracePt t="5878" x="8799513" y="3128963"/>
          <p14:tracePt t="5895" x="8786813" y="3128963"/>
          <p14:tracePt t="5909" x="8774113" y="3154363"/>
          <p14:tracePt t="5916" x="8763000" y="3165475"/>
          <p14:tracePt t="5924" x="8763000" y="3178175"/>
          <p14:tracePt t="5933" x="8763000" y="3203575"/>
          <p14:tracePt t="5939" x="8763000" y="3216275"/>
          <p14:tracePt t="5961" x="8763000" y="3267075"/>
          <p14:tracePt t="5970" x="8763000" y="3278188"/>
          <p14:tracePt t="5978" x="8786813" y="3290888"/>
          <p14:tracePt t="5985" x="8824913" y="3316288"/>
          <p14:tracePt t="5994" x="8863013" y="3316288"/>
          <p14:tracePt t="6000" x="8899525" y="3316288"/>
          <p14:tracePt t="6008" x="8963025" y="3316288"/>
          <p14:tracePt t="6017" x="8999538" y="3316288"/>
          <p14:tracePt t="6024" x="9037638" y="3316288"/>
          <p14:tracePt t="6033" x="9075738" y="3316288"/>
          <p14:tracePt t="6040" x="9112250" y="3316288"/>
          <p14:tracePt t="6047" x="9124950" y="3316288"/>
          <p14:tracePt t="6053" x="9150350" y="3303588"/>
          <p14:tracePt t="6061" x="9163050" y="3290888"/>
          <p14:tracePt t="6069" x="9175750" y="3290888"/>
          <p14:tracePt t="6084" x="9188450" y="3278188"/>
          <p14:tracePt t="6107" x="9188450" y="3267075"/>
          <p14:tracePt t="6116" x="9188450" y="3254375"/>
          <p14:tracePt t="6122" x="9188450" y="3241675"/>
          <p14:tracePt t="6131" x="9188450" y="3228975"/>
          <p14:tracePt t="6137" x="9188450" y="3203575"/>
          <p14:tracePt t="6146" x="9188450" y="3190875"/>
          <p14:tracePt t="6152" x="9175750" y="3165475"/>
          <p14:tracePt t="6161" x="9163050" y="3141663"/>
          <p14:tracePt t="6169" x="9137650" y="3128963"/>
          <p14:tracePt t="6178" x="9112250" y="3128963"/>
          <p14:tracePt t="6183" x="9099550" y="3116263"/>
          <p14:tracePt t="6191" x="9075738" y="3103563"/>
          <p14:tracePt t="6200" x="9063038" y="3103563"/>
          <p14:tracePt t="6215" x="9037638" y="3103563"/>
          <p14:tracePt t="6221" x="9024938" y="3103563"/>
          <p14:tracePt t="6230" x="9012238" y="3103563"/>
          <p14:tracePt t="6237" x="8999538" y="3103563"/>
          <p14:tracePt t="6245" x="8986838" y="3103563"/>
          <p14:tracePt t="6252" x="8975725" y="3103563"/>
          <p14:tracePt t="6261" x="8963025" y="3103563"/>
          <p14:tracePt t="6268" x="8963025" y="3116263"/>
          <p14:tracePt t="6275" x="8950325" y="3128963"/>
          <p14:tracePt t="6283" x="8937625" y="3141663"/>
          <p14:tracePt t="6299" x="8937625" y="3154363"/>
          <p14:tracePt t="6306" x="8937625" y="3165475"/>
          <p14:tracePt t="6321" x="8937625" y="3178175"/>
          <p14:tracePt t="6330" x="8937625" y="3190875"/>
          <p14:tracePt t="6336" x="8937625" y="3203575"/>
          <p14:tracePt t="6344" x="8963025" y="3216275"/>
          <p14:tracePt t="6352" x="8999538" y="3241675"/>
          <p14:tracePt t="6361" x="9075738" y="3254375"/>
          <p14:tracePt t="6367" x="9124950" y="3254375"/>
          <p14:tracePt t="6374" x="9199563" y="3267075"/>
          <p14:tracePt t="6382" x="9275763" y="3278188"/>
          <p14:tracePt t="6390" x="9337675" y="3290888"/>
          <p14:tracePt t="6399" x="9388475" y="3303588"/>
          <p14:tracePt t="6405" x="9450388" y="3303588"/>
          <p14:tracePt t="6413" x="9488488" y="3303588"/>
          <p14:tracePt t="6421" x="9501188" y="3303588"/>
          <p14:tracePt t="6428" x="9525000" y="3303588"/>
          <p14:tracePt t="6458" x="9537700" y="3303588"/>
          <p14:tracePt t="6665" x="9550400" y="3290888"/>
          <p14:tracePt t="6672" x="9550400" y="3278188"/>
          <p14:tracePt t="6682" x="9550400" y="3267075"/>
          <p14:tracePt t="6687" x="9563100" y="3241675"/>
          <p14:tracePt t="6695" x="9575800" y="3216275"/>
          <p14:tracePt t="6703" x="9575800" y="3203575"/>
          <p14:tracePt t="6711" x="9588500" y="3178175"/>
          <p14:tracePt t="6718" x="9588500" y="3154363"/>
          <p14:tracePt t="6728" x="9588500" y="3128963"/>
          <p14:tracePt t="6733" x="9588500" y="3116263"/>
          <p14:tracePt t="6741" x="9588500" y="3103563"/>
          <p14:tracePt t="6749" x="9588500" y="3078163"/>
          <p14:tracePt t="6756" x="9588500" y="3065463"/>
          <p14:tracePt t="6765" x="9588500" y="3054350"/>
          <p14:tracePt t="6772" x="9588500" y="3041650"/>
          <p14:tracePt t="6780" x="9588500" y="3016250"/>
          <p14:tracePt t="6795" x="9588500" y="2990850"/>
          <p14:tracePt t="6802" x="9588500" y="2978150"/>
          <p14:tracePt t="6811" x="9575800" y="2978150"/>
          <p14:tracePt t="6817" x="9575800" y="2952750"/>
          <p14:tracePt t="6825" x="9563100" y="2952750"/>
          <p14:tracePt t="6833" x="9563100" y="2941638"/>
          <p14:tracePt t="6840" x="9537700" y="2941638"/>
          <p14:tracePt t="6849" x="9513888" y="2928938"/>
          <p14:tracePt t="6856" x="9488488" y="2916238"/>
          <p14:tracePt t="6865" x="9463088" y="2903538"/>
          <p14:tracePt t="6871" x="9437688" y="2903538"/>
          <p14:tracePt t="6879" x="9413875" y="2903538"/>
          <p14:tracePt t="6886" x="9375775" y="2890838"/>
          <p14:tracePt t="6894" x="9363075" y="2890838"/>
          <p14:tracePt t="6902" x="9337675" y="2890838"/>
          <p14:tracePt t="6910" x="9324975" y="2890838"/>
          <p14:tracePt t="6930" x="9288463" y="2890838"/>
          <p14:tracePt t="6933" x="9275763" y="2890838"/>
          <p14:tracePt t="6940" x="9250363" y="2890838"/>
          <p14:tracePt t="6948" x="9224963" y="2890838"/>
          <p14:tracePt t="6955" x="9212263" y="2890838"/>
          <p14:tracePt t="6964" x="9199563" y="2890838"/>
          <p14:tracePt t="6971" x="9188450" y="2890838"/>
          <p14:tracePt t="6978" x="9175750" y="2890838"/>
          <p14:tracePt t="6985" x="9163050" y="2890838"/>
          <p14:tracePt t="7001" x="9150350" y="2890838"/>
          <p14:tracePt t="7016" x="9150350" y="2903538"/>
          <p14:tracePt t="7024" x="9137650" y="2916238"/>
          <p14:tracePt t="7032" x="9137650" y="2941638"/>
          <p14:tracePt t="7039" x="9124950" y="2965450"/>
          <p14:tracePt t="7048" x="9124950" y="3003550"/>
          <p14:tracePt t="7054" x="9124950" y="3028950"/>
          <p14:tracePt t="7062" x="9124950" y="3041650"/>
          <p14:tracePt t="7070" x="9124950" y="3065463"/>
          <p14:tracePt t="7078" x="9124950" y="3090863"/>
          <p14:tracePt t="7085" x="9124950" y="3116263"/>
          <p14:tracePt t="7097" x="9124950" y="3128963"/>
          <p14:tracePt t="7101" x="9137650" y="3141663"/>
          <p14:tracePt t="7108" x="9150350" y="3154363"/>
          <p14:tracePt t="7116" x="9163050" y="3165475"/>
          <p14:tracePt t="7123" x="9212263" y="3190875"/>
          <p14:tracePt t="7132" x="9263063" y="3203575"/>
          <p14:tracePt t="7138" x="9337675" y="3228975"/>
          <p14:tracePt t="7147" x="9401175" y="3241675"/>
          <p14:tracePt t="7154" x="9488488" y="3254375"/>
          <p14:tracePt t="7162" x="9575800" y="3254375"/>
          <p14:tracePt t="7169" x="9663113" y="3267075"/>
          <p14:tracePt t="7178" x="9726613" y="3267075"/>
          <p14:tracePt t="7184" x="9775825" y="3267075"/>
          <p14:tracePt t="7192" x="9839325" y="3267075"/>
          <p14:tracePt t="7199" x="9888538" y="3267075"/>
          <p14:tracePt t="7207" x="9926638" y="3267075"/>
          <p14:tracePt t="7216" x="9939338" y="3267075"/>
          <p14:tracePt t="7222" x="9963150" y="3267075"/>
          <p14:tracePt t="7231" x="9988550" y="3267075"/>
          <p14:tracePt t="7238" x="10001250" y="3267075"/>
          <p14:tracePt t="7246" x="10013950" y="3267075"/>
          <p14:tracePt t="7253" x="10026650" y="3267075"/>
          <p14:tracePt t="7261" x="10026650" y="3254375"/>
          <p14:tracePt t="7268" x="10039350" y="3254375"/>
          <p14:tracePt t="7299" x="10052050" y="3254375"/>
          <p14:tracePt t="7315" x="10052050" y="3241675"/>
          <p14:tracePt t="7337" x="10052050" y="3228975"/>
          <p14:tracePt t="7352" x="10052050" y="3203575"/>
          <p14:tracePt t="7360" x="10039350" y="3190875"/>
          <p14:tracePt t="7368" x="10013950" y="3165475"/>
          <p14:tracePt t="7376" x="9988550" y="3154363"/>
          <p14:tracePt t="7383" x="9975850" y="3128963"/>
          <p14:tracePt t="7390" x="9952038" y="3103563"/>
          <p14:tracePt t="7399" x="9913938" y="3090863"/>
          <p14:tracePt t="7407" x="9875838" y="3065463"/>
          <p14:tracePt t="7415" x="9826625" y="3041650"/>
          <p14:tracePt t="7421" x="9775825" y="3041650"/>
          <p14:tracePt t="7429" x="9739313" y="3041650"/>
          <p14:tracePt t="7436" x="9675813" y="3041650"/>
          <p14:tracePt t="7444" x="9613900" y="3041650"/>
          <p14:tracePt t="7452" x="9563100" y="3041650"/>
          <p14:tracePt t="7461" x="9513888" y="3041650"/>
          <p14:tracePt t="7467" x="9475788" y="3041650"/>
          <p14:tracePt t="7475" x="9437688" y="3041650"/>
          <p14:tracePt t="7482" x="9388475" y="3054350"/>
          <p14:tracePt t="7490" x="9350375" y="3065463"/>
          <p14:tracePt t="7499" x="9324975" y="3065463"/>
          <p14:tracePt t="7505" x="9301163" y="3078163"/>
          <p14:tracePt t="7513" x="9288463" y="3090863"/>
          <p14:tracePt t="7521" x="9263063" y="3090863"/>
          <p14:tracePt t="7529" x="9250363" y="3103563"/>
          <p14:tracePt t="7536" x="9237663" y="3103563"/>
          <p14:tracePt t="7758" x="9250363" y="3103563"/>
          <p14:tracePt t="7765" x="9263063" y="3103563"/>
          <p14:tracePt t="7773" x="9288463" y="3103563"/>
          <p14:tracePt t="7783" x="9312275" y="3103563"/>
          <p14:tracePt t="7789" x="9350375" y="3103563"/>
          <p14:tracePt t="7796" x="9388475" y="3103563"/>
          <p14:tracePt t="7805" x="9413875" y="3103563"/>
          <p14:tracePt t="7812" x="9450388" y="3103563"/>
          <p14:tracePt t="7819" x="9501188" y="3103563"/>
          <p14:tracePt t="7829" x="9525000" y="3103563"/>
          <p14:tracePt t="7836" x="9550400" y="3103563"/>
          <p14:tracePt t="7843" x="9575800" y="3103563"/>
          <p14:tracePt t="7853" x="9588500" y="3103563"/>
          <p14:tracePt t="7859" x="9601200" y="3103563"/>
          <p14:tracePt t="7865" x="9626600" y="3103563"/>
          <p14:tracePt t="7882" x="9637713" y="3103563"/>
          <p14:tracePt t="7895" x="9650413" y="3103563"/>
          <p14:tracePt t="7919" x="9663113" y="3103563"/>
          <p14:tracePt t="7926" x="9663113" y="3116263"/>
          <p14:tracePt t="7935" x="9675813" y="3116263"/>
          <p14:tracePt t="7942" x="9688513" y="3116263"/>
          <p14:tracePt t="7956" x="9713913" y="3116263"/>
          <p14:tracePt t="7967" x="9713913" y="3128963"/>
          <p14:tracePt t="7973" x="9726613" y="3128963"/>
          <p14:tracePt t="7996" x="9739313" y="3128963"/>
          <p14:tracePt t="8003" x="9739313" y="3141663"/>
          <p14:tracePt t="8012" x="9763125" y="3141663"/>
          <p14:tracePt t="8018" x="9763125" y="3154363"/>
          <p14:tracePt t="8026" x="9775825" y="3165475"/>
          <p14:tracePt t="8035" x="9788525" y="3165475"/>
          <p14:tracePt t="8043" x="9801225" y="3178175"/>
          <p14:tracePt t="8051" x="9813925" y="3190875"/>
          <p14:tracePt t="8057" x="9813925" y="3203575"/>
          <p14:tracePt t="8071" x="9813925" y="3228975"/>
          <p14:tracePt t="8078" x="9813925" y="3241675"/>
          <p14:tracePt t="8086" x="9813925" y="3254375"/>
          <p14:tracePt t="8095" x="9813925" y="3278188"/>
          <p14:tracePt t="8102" x="9813925" y="3303588"/>
          <p14:tracePt t="8112" x="9813925" y="3341688"/>
          <p14:tracePt t="8117" x="9788525" y="3378200"/>
          <p14:tracePt t="8124" x="9775825" y="3403600"/>
          <p14:tracePt t="8134" x="9739313" y="3467100"/>
          <p14:tracePt t="8140" x="9726613" y="3490913"/>
          <p14:tracePt t="8149" x="9701213" y="3529013"/>
          <p14:tracePt t="8155" x="9663113" y="3590925"/>
          <p14:tracePt t="8165" x="9626600" y="3616325"/>
          <p14:tracePt t="8170" x="9601200" y="3667125"/>
          <p14:tracePt t="8178" x="9575800" y="3703638"/>
          <p14:tracePt t="8185" x="9537700" y="3729038"/>
          <p14:tracePt t="8195" x="9525000" y="3767138"/>
          <p14:tracePt t="8201" x="9501188" y="3792538"/>
          <p14:tracePt t="8209" x="9488488" y="3816350"/>
          <p14:tracePt t="8217" x="9463088" y="3841750"/>
          <p14:tracePt t="8226" x="9450388" y="3867150"/>
          <p14:tracePt t="8233" x="9437688" y="3879850"/>
          <p14:tracePt t="8239" x="9437688" y="3905250"/>
          <p14:tracePt t="8247" x="9424988" y="3905250"/>
          <p14:tracePt t="8254" x="9413875" y="3916363"/>
          <p14:tracePt t="8262" x="9413875" y="3929063"/>
          <p14:tracePt t="8460" x="9401175" y="3929063"/>
          <p14:tracePt t="8468" x="9363075" y="3929063"/>
          <p14:tracePt t="8478" x="9350375" y="3941763"/>
          <p14:tracePt t="8484" x="9312275" y="3941763"/>
          <p14:tracePt t="8492" x="9288463" y="3954463"/>
          <p14:tracePt t="8501" x="9237663" y="3967163"/>
          <p14:tracePt t="8506" x="9199563" y="3979863"/>
          <p14:tracePt t="8516" x="9137650" y="3992563"/>
          <p14:tracePt t="8521" x="9099550" y="3992563"/>
          <p14:tracePt t="8532" x="9063038" y="3992563"/>
          <p14:tracePt t="8537" x="9024938" y="3992563"/>
          <p14:tracePt t="8545" x="8999538" y="3992563"/>
          <p14:tracePt t="8552" x="8986838" y="3992563"/>
          <p14:tracePt t="8561" x="8950325" y="3992563"/>
          <p14:tracePt t="8567" x="8924925" y="3992563"/>
          <p14:tracePt t="8575" x="8899525" y="3992563"/>
          <p14:tracePt t="8582" x="8874125" y="3992563"/>
          <p14:tracePt t="8590" x="8863013" y="3992563"/>
          <p14:tracePt t="8599" x="8850313" y="3992563"/>
          <p14:tracePt t="8605" x="8824913" y="3992563"/>
          <p14:tracePt t="8613" x="8812213" y="3992563"/>
          <p14:tracePt t="8629" x="8786813" y="3992563"/>
          <p14:tracePt t="8636" x="8774113" y="3992563"/>
          <p14:tracePt t="8644" x="8763000" y="3992563"/>
          <p14:tracePt t="8651" x="8737600" y="3992563"/>
          <p14:tracePt t="8659" x="8712200" y="3992563"/>
          <p14:tracePt t="8666" x="8686800" y="3992563"/>
          <p14:tracePt t="8675" x="8661400" y="3992563"/>
          <p14:tracePt t="8683" x="8637588" y="3992563"/>
          <p14:tracePt t="8689" x="8612188" y="3992563"/>
          <p14:tracePt t="8698" x="8586788" y="3992563"/>
          <p14:tracePt t="8704" x="8574088" y="3992563"/>
          <p14:tracePt t="8720" x="8548688" y="3992563"/>
          <p14:tracePt t="8744" x="8537575" y="3992563"/>
          <p14:tracePt t="8804" x="8537575" y="3979863"/>
          <p14:tracePt t="8842" x="8548688" y="3967163"/>
          <p14:tracePt t="8850" x="8561388" y="3967163"/>
          <p14:tracePt t="8858" x="8586788" y="3954463"/>
          <p14:tracePt t="8867" x="8612188" y="3954463"/>
          <p14:tracePt t="8873" x="8637588" y="3941763"/>
          <p14:tracePt t="8882" x="8674100" y="3929063"/>
          <p14:tracePt t="8888" x="8699500" y="3916363"/>
          <p14:tracePt t="8896" x="8737600" y="3916363"/>
          <p14:tracePt t="8904" x="8799513" y="3905250"/>
          <p14:tracePt t="8912" x="8837613" y="3892550"/>
          <p14:tracePt t="8919" x="8886825" y="3879850"/>
          <p14:tracePt t="8928" x="8912225" y="3867150"/>
          <p14:tracePt t="8935" x="8950325" y="3867150"/>
          <p14:tracePt t="8942" x="8986838" y="3867150"/>
          <p14:tracePt t="8950" x="9012238" y="3867150"/>
          <p14:tracePt t="8957" x="9037638" y="3867150"/>
          <p14:tracePt t="8965" x="9050338" y="3854450"/>
          <p14:tracePt t="8972" x="9063038" y="3854450"/>
          <p14:tracePt t="8981" x="9075738" y="3854450"/>
          <p14:tracePt t="8987" x="9088438" y="3854450"/>
          <p14:tracePt t="8996" x="9099550" y="3854450"/>
          <p14:tracePt t="9011" x="9124950" y="3841750"/>
          <p14:tracePt t="9018" x="9137650" y="3841750"/>
          <p14:tracePt t="9026" x="9163050" y="3841750"/>
          <p14:tracePt t="9033" x="9188450" y="3841750"/>
          <p14:tracePt t="9041" x="9212263" y="3841750"/>
          <p14:tracePt t="9049" x="9250363" y="3841750"/>
          <p14:tracePt t="9057" x="9263063" y="3841750"/>
          <p14:tracePt t="9064" x="9275763" y="3841750"/>
          <p14:tracePt t="9071" x="9301163" y="3841750"/>
          <p14:tracePt t="9080" x="9312275" y="3841750"/>
          <p14:tracePt t="9087" x="9324975" y="3841750"/>
          <p14:tracePt t="9095" x="9337675" y="3841750"/>
          <p14:tracePt t="9102" x="9350375" y="3841750"/>
          <p14:tracePt t="9125" x="9363075" y="3841750"/>
          <p14:tracePt t="9140" x="9375775" y="3841750"/>
          <p14:tracePt t="9179" x="9388475" y="3841750"/>
          <p14:tracePt t="9217" x="9388475" y="3854450"/>
          <p14:tracePt t="9224" x="9388475" y="3867150"/>
          <p14:tracePt t="9233" x="9388475" y="3879850"/>
          <p14:tracePt t="9241" x="9388475" y="3892550"/>
          <p14:tracePt t="9248" x="9388475" y="3905250"/>
          <p14:tracePt t="9254" x="9388475" y="3929063"/>
          <p14:tracePt t="9270" x="9388475" y="3941763"/>
          <p14:tracePt t="9278" x="9375775" y="3954463"/>
          <p14:tracePt t="9285" x="9375775" y="3967163"/>
          <p14:tracePt t="9294" x="9375775" y="3979863"/>
          <p14:tracePt t="9301" x="9363075" y="3992563"/>
          <p14:tracePt t="9310" x="9350375" y="4005263"/>
          <p14:tracePt t="9317" x="9350375" y="4017963"/>
          <p14:tracePt t="9323" x="9337675" y="4029075"/>
          <p14:tracePt t="9332" x="9312275" y="4041775"/>
          <p14:tracePt t="9339" x="9301163" y="4054475"/>
          <p14:tracePt t="9347" x="9288463" y="4067175"/>
          <p14:tracePt t="9354" x="9275763" y="4079875"/>
          <p14:tracePt t="9362" x="9263063" y="4079875"/>
          <p14:tracePt t="9369" x="9237663" y="4105275"/>
          <p14:tracePt t="9378" x="9224963" y="4105275"/>
          <p14:tracePt t="9384" x="9212263" y="4105275"/>
          <p14:tracePt t="9393" x="9199563" y="4117975"/>
          <p14:tracePt t="9407" x="9188450" y="4117975"/>
          <p14:tracePt t="9423" x="9175750" y="4117975"/>
          <p14:tracePt t="9431" x="9175750" y="4129088"/>
          <p14:tracePt t="9453" x="9163050" y="4129088"/>
          <p14:tracePt t="9607" x="9188450" y="4129088"/>
          <p14:tracePt t="9614" x="9199563" y="4129088"/>
          <p14:tracePt t="9622" x="9224963" y="4117975"/>
          <p14:tracePt t="9630" x="9250363" y="4117975"/>
          <p14:tracePt t="9637" x="9288463" y="4105275"/>
          <p14:tracePt t="9644" x="9324975" y="4092575"/>
          <p14:tracePt t="9652" x="9363075" y="4092575"/>
          <p14:tracePt t="9661" x="9424988" y="4079875"/>
          <p14:tracePt t="9667" x="9450388" y="4079875"/>
          <p14:tracePt t="9676" x="9475788" y="4079875"/>
          <p14:tracePt t="9683" x="9501188" y="4067175"/>
          <p14:tracePt t="9691" x="9513888" y="4067175"/>
          <p14:tracePt t="9700" x="9537700" y="4054475"/>
          <p14:tracePt t="9715" x="9550400" y="4054475"/>
          <p14:tracePt t="9721" x="9563100" y="4054475"/>
          <p14:tracePt t="9729" x="9575800" y="4054475"/>
          <p14:tracePt t="9736" x="9588500" y="4054475"/>
          <p14:tracePt t="9745" x="9601200" y="4041775"/>
          <p14:tracePt t="9753" x="9626600" y="4029075"/>
          <p14:tracePt t="9761" x="9663113" y="4029075"/>
          <p14:tracePt t="9767" x="9688513" y="4017963"/>
          <p14:tracePt t="9775" x="9713913" y="3992563"/>
          <p14:tracePt t="9783" x="9739313" y="3992563"/>
          <p14:tracePt t="9789" x="9763125" y="3979863"/>
          <p14:tracePt t="9798" x="9788525" y="3967163"/>
          <p14:tracePt t="9805" x="9801225" y="3967163"/>
          <p14:tracePt t="9813" x="9826625" y="3954463"/>
          <p14:tracePt t="9820" x="9839325" y="3941763"/>
          <p14:tracePt t="9828" x="9863138" y="3941763"/>
          <p14:tracePt t="9835" x="9875838" y="3929063"/>
          <p14:tracePt t="9844" x="9901238" y="3916363"/>
          <p14:tracePt t="9851" x="9913938" y="3905250"/>
          <p14:tracePt t="9858" x="9939338" y="3905250"/>
          <p14:tracePt t="9874" x="9952038" y="3892550"/>
          <p14:tracePt t="9883" x="9963150" y="3892550"/>
          <p14:tracePt t="9889" x="9975850" y="3892550"/>
          <p14:tracePt t="9897" x="9975850" y="3879850"/>
          <p14:tracePt t="9980" x="9963150" y="3879850"/>
          <p14:tracePt t="9988" x="9939338" y="3879850"/>
          <p14:tracePt t="9997" x="9888538" y="3879850"/>
          <p14:tracePt t="10004" x="9788525" y="3879850"/>
          <p14:tracePt t="10013" x="9688513" y="3892550"/>
          <p14:tracePt t="10019" x="9563100" y="3905250"/>
          <p14:tracePt t="10027" x="9401175" y="3929063"/>
          <p14:tracePt t="10035" x="9263063" y="3941763"/>
          <p14:tracePt t="10043" x="9137650" y="3954463"/>
          <p14:tracePt t="10050" x="9012238" y="3992563"/>
          <p14:tracePt t="10057" x="8924925" y="3992563"/>
          <p14:tracePt t="10067" x="8824913" y="4005263"/>
          <p14:tracePt t="10073" x="8763000" y="4005263"/>
          <p14:tracePt t="10081" x="8686800" y="4017963"/>
          <p14:tracePt t="10088" x="8599488" y="4017963"/>
          <p14:tracePt t="10096" x="8524875" y="4017963"/>
          <p14:tracePt t="10103" x="8424863" y="4017963"/>
          <p14:tracePt t="10110" x="8324850" y="4017963"/>
          <p14:tracePt t="10118" x="8235950" y="4017963"/>
          <p14:tracePt t="10129" x="8135938" y="3992563"/>
          <p14:tracePt t="10133" x="8048625" y="3979863"/>
          <p14:tracePt t="10141" x="7948613" y="3967163"/>
          <p14:tracePt t="10149" x="7835900" y="3941763"/>
          <p14:tracePt t="10156" x="7748588" y="3929063"/>
          <p14:tracePt t="10165" x="7685088" y="3905250"/>
          <p14:tracePt t="10171" x="7597775" y="3892550"/>
          <p14:tracePt t="10180" x="7535863" y="3879850"/>
          <p14:tracePt t="10187" x="7485063" y="3854450"/>
          <p14:tracePt t="10195" x="7448550" y="3841750"/>
          <p14:tracePt t="10202" x="7410450" y="3829050"/>
          <p14:tracePt t="10211" x="7385050" y="3829050"/>
          <p14:tracePt t="10217" x="7372350" y="3816350"/>
          <p14:tracePt t="10225" x="7359650" y="3816350"/>
          <p14:tracePt t="10233" x="7335838" y="3803650"/>
          <p14:tracePt t="10240" x="7310438" y="3803650"/>
          <p14:tracePt t="10250" x="7297738" y="3792538"/>
          <p14:tracePt t="10256" x="7259638" y="3792538"/>
          <p14:tracePt t="10264" x="7235825" y="3779838"/>
          <p14:tracePt t="10271" x="7210425" y="3779838"/>
          <p14:tracePt t="10279" x="7172325" y="3767138"/>
          <p14:tracePt t="10286" x="7146925" y="3767138"/>
          <p14:tracePt t="10294" x="7123113" y="3767138"/>
          <p14:tracePt t="10301" x="7085013" y="3754438"/>
          <p14:tracePt t="10311" x="7046913" y="3741738"/>
          <p14:tracePt t="10318" x="7010400" y="3729038"/>
          <p14:tracePt t="10324" x="6985000" y="3729038"/>
          <p14:tracePt t="10332" x="6946900" y="3729038"/>
          <p14:tracePt t="10339" x="6910388" y="3729038"/>
          <p14:tracePt t="10349" x="6872288" y="3716338"/>
          <p14:tracePt t="10356" x="6846888" y="3703638"/>
          <p14:tracePt t="10366" x="6821488" y="3692525"/>
          <p14:tracePt t="10371" x="6797675" y="3692525"/>
          <p14:tracePt t="10378" x="6772275" y="3692525"/>
          <p14:tracePt t="10388" x="6746875" y="3679825"/>
          <p14:tracePt t="10397" x="6734175" y="3679825"/>
          <p14:tracePt t="10402" x="6734175" y="3667125"/>
          <p14:tracePt t="10599" x="6721475" y="3667125"/>
          <p14:tracePt t="10607" x="6696075" y="3667125"/>
          <p14:tracePt t="10615" x="6672263" y="3667125"/>
          <p14:tracePt t="10622" x="6634163" y="3692525"/>
          <p14:tracePt t="10631" x="6596063" y="3703638"/>
          <p14:tracePt t="10637" x="6534150" y="3716338"/>
          <p14:tracePt t="10645" x="6496050" y="3741738"/>
          <p14:tracePt t="10653" x="6434138" y="3767138"/>
          <p14:tracePt t="10661" x="6396038" y="3792538"/>
          <p14:tracePt t="10668" x="6346825" y="3803650"/>
          <p14:tracePt t="10677" x="6308725" y="3829050"/>
          <p14:tracePt t="10683" x="6270625" y="3841750"/>
          <p14:tracePt t="10691" x="6246813" y="3867150"/>
          <p14:tracePt t="10699" x="6221413" y="3879850"/>
          <p14:tracePt t="10706" x="6196013" y="3879850"/>
          <p14:tracePt t="10715" x="6170613" y="3905250"/>
          <p14:tracePt t="10721" x="6146800" y="3916363"/>
          <p14:tracePt t="10730" x="6121400" y="3916363"/>
          <p14:tracePt t="10737" x="6096000" y="3929063"/>
          <p14:tracePt t="10744" x="6057900" y="3929063"/>
          <p14:tracePt t="10752" x="6045200" y="3941763"/>
          <p14:tracePt t="10761" x="6034088" y="3941763"/>
          <p14:tracePt t="10768" x="6021388" y="3941763"/>
          <p14:tracePt t="10776" x="6008688" y="3954463"/>
          <p14:tracePt t="10790" x="5995988" y="3954463"/>
          <p14:tracePt t="10799" x="5995988" y="3967163"/>
          <p14:tracePt t="10805" x="5983288" y="3967163"/>
          <p14:tracePt t="10814" x="5970588" y="3967163"/>
          <p14:tracePt t="10830" x="5957888" y="3967163"/>
          <p14:tracePt t="10836" x="5921375" y="3967163"/>
          <p14:tracePt t="10844" x="5908675" y="3967163"/>
          <p14:tracePt t="10851" x="5883275" y="3979863"/>
          <p14:tracePt t="10861" x="5857875" y="3979863"/>
          <p14:tracePt t="10867" x="5845175" y="3979863"/>
          <p14:tracePt t="10876" x="5808663" y="3979863"/>
          <p14:tracePt t="10890" x="5795963" y="3979863"/>
          <p14:tracePt t="10899" x="5770563" y="3979863"/>
          <p14:tracePt t="10913" x="5757863" y="3979863"/>
          <p14:tracePt t="10944" x="5745163" y="3979863"/>
          <p14:tracePt t="10959" x="5732463" y="3979863"/>
          <p14:tracePt t="10967" x="5719763" y="3979863"/>
          <p14:tracePt t="10974" x="5708650" y="3979863"/>
          <p14:tracePt t="10983" x="5695950" y="3979863"/>
          <p14:tracePt t="10989" x="5683250" y="3979863"/>
          <p14:tracePt t="11005" x="5670550" y="3979863"/>
          <p14:tracePt t="11021" x="5657850" y="3979863"/>
          <p14:tracePt t="11058" x="5645150" y="3979863"/>
          <p14:tracePt t="11083" x="5632450" y="3979863"/>
          <p14:tracePt t="11120" x="5619750" y="3979863"/>
          <p14:tracePt t="11203" x="5619750" y="3967163"/>
          <p14:tracePt t="11310" x="5632450" y="3954463"/>
          <p14:tracePt t="11318" x="5645150" y="3954463"/>
          <p14:tracePt t="11326" x="5657850" y="3941763"/>
          <p14:tracePt t="11356" x="5670550" y="3941763"/>
          <p14:tracePt t="11371" x="5683250" y="3941763"/>
          <p14:tracePt t="11395" x="5695950" y="3941763"/>
          <p14:tracePt t="11417" x="5708650" y="3941763"/>
          <p14:tracePt t="11472" x="5719763" y="3941763"/>
          <p14:tracePt t="11502" x="5732463" y="3941763"/>
          <p14:tracePt t="11509" x="5745163" y="3941763"/>
          <p14:tracePt t="11516" x="5757863" y="3941763"/>
          <p14:tracePt t="11527" x="5770563" y="3941763"/>
          <p14:tracePt t="11532" x="5783263" y="3941763"/>
          <p14:tracePt t="11540" x="5808663" y="3941763"/>
          <p14:tracePt t="11549" x="5821363" y="3941763"/>
          <p14:tracePt t="11554" x="5845175" y="3941763"/>
          <p14:tracePt t="11562" x="5857875" y="3941763"/>
          <p14:tracePt t="11570" x="5895975" y="3941763"/>
          <p14:tracePt t="11578" x="5921375" y="3941763"/>
          <p14:tracePt t="11586" x="5945188" y="3941763"/>
          <p14:tracePt t="11594" x="5983288" y="3941763"/>
          <p14:tracePt t="11601" x="6021388" y="3941763"/>
          <p14:tracePt t="11608" x="6070600" y="3941763"/>
          <p14:tracePt t="11616" x="6108700" y="3941763"/>
          <p14:tracePt t="11623" x="6146800" y="3941763"/>
          <p14:tracePt t="11632" x="6170613" y="3941763"/>
          <p14:tracePt t="11638" x="6196013" y="3941763"/>
          <p14:tracePt t="11648" x="6208713" y="3941763"/>
          <p14:tracePt t="11654" x="6234113" y="3941763"/>
          <p14:tracePt t="11661" x="6246813" y="3941763"/>
          <p14:tracePt t="11679" x="6270625" y="3941763"/>
          <p14:tracePt t="11692" x="6283325" y="3941763"/>
          <p14:tracePt t="11700" x="6308725" y="3941763"/>
          <p14:tracePt t="11717" x="6321425" y="3941763"/>
          <p14:tracePt t="11722" x="6334125" y="3941763"/>
          <p14:tracePt t="11732" x="6346825" y="3941763"/>
          <p14:tracePt t="11739" x="6359525" y="3941763"/>
          <p14:tracePt t="11754" x="6370638" y="3941763"/>
          <p14:tracePt t="11763" x="6383338" y="3941763"/>
          <p14:tracePt t="11781" x="6396038" y="3941763"/>
          <p14:tracePt t="11801" x="6408738" y="3941763"/>
          <p14:tracePt t="11817" x="6421438" y="3941763"/>
          <p14:tracePt t="11824" x="6434138" y="3941763"/>
          <p14:tracePt t="11829" x="6434138" y="3954463"/>
          <p14:tracePt t="11841" x="6446838" y="3954463"/>
          <p14:tracePt t="11854" x="6459538" y="3954463"/>
          <p14:tracePt t="11877" x="6472238" y="3954463"/>
          <p14:tracePt t="11892" x="6483350" y="3954463"/>
          <p14:tracePt t="11901" x="6496050" y="3954463"/>
          <p14:tracePt t="11914" x="6508750" y="3967163"/>
          <p14:tracePt t="11932" x="6534150" y="3967163"/>
          <p14:tracePt t="11945" x="6546850" y="3979863"/>
          <p14:tracePt t="11953" x="6559550" y="3979863"/>
          <p14:tracePt t="11961" x="6572250" y="3979863"/>
          <p14:tracePt t="11978" x="6584950" y="3992563"/>
          <p14:tracePt t="11991" x="6596063" y="3992563"/>
          <p14:tracePt t="12007" x="6608763" y="3992563"/>
          <p14:tracePt t="12013" x="6621463" y="3992563"/>
          <p14:tracePt t="12034" x="6634163" y="3992563"/>
          <p14:tracePt t="12060" x="6646863" y="3992563"/>
          <p14:tracePt t="12151" x="6659563" y="3992563"/>
          <p14:tracePt t="12281" x="6672263" y="3992563"/>
          <p14:tracePt t="12358" x="6672263" y="3979863"/>
          <p14:tracePt t="12413" x="6672263" y="3967163"/>
          <p14:tracePt t="12422" x="6659563" y="3967163"/>
          <p14:tracePt t="12442" x="6646863" y="3967163"/>
          <p14:tracePt t="12468" x="6646863" y="3954463"/>
          <p14:tracePt t="12476" x="6634163" y="3954463"/>
          <p14:tracePt t="12498" x="6621463" y="3954463"/>
          <p14:tracePt t="12503" x="6608763" y="3954463"/>
          <p14:tracePt t="12513" x="6608763" y="3941763"/>
          <p14:tracePt t="12519" x="6596063" y="3941763"/>
          <p14:tracePt t="12528" x="6596063" y="3929063"/>
          <p14:tracePt t="12552" x="6584950" y="3929063"/>
          <p14:tracePt t="12604" x="6572250" y="3929063"/>
          <p14:tracePt t="12678" x="6559550" y="3929063"/>
          <p14:tracePt t="12702" x="6559550" y="3916363"/>
          <p14:tracePt t="12709" x="6546850" y="3916363"/>
          <p14:tracePt t="12726" x="6534150" y="3916363"/>
          <p14:tracePt t="12732" x="6521450" y="3905250"/>
          <p14:tracePt t="12739" x="6508750" y="3905250"/>
          <p14:tracePt t="12754" x="6496050" y="3892550"/>
          <p14:tracePt t="12778" x="6483350" y="3892550"/>
          <p14:tracePt t="12793" x="6483350" y="3879850"/>
          <p14:tracePt t="12808" x="6459538" y="3879850"/>
          <p14:tracePt t="12823" x="6446838" y="3867150"/>
          <p14:tracePt t="12832" x="6434138" y="3867150"/>
          <p14:tracePt t="12838" x="6421438" y="3867150"/>
          <p14:tracePt t="12848" x="6408738" y="3854450"/>
          <p14:tracePt t="12861" x="6396038" y="3841750"/>
          <p14:tracePt t="12869" x="6383338" y="3841750"/>
          <p14:tracePt t="12884" x="6370638" y="3841750"/>
          <p14:tracePt t="12907" x="6359525" y="3841750"/>
          <p14:tracePt t="12928" x="6334125" y="3841750"/>
          <p14:tracePt t="12934" x="6334125" y="3829050"/>
          <p14:tracePt t="12938" x="6308725" y="3829050"/>
          <p14:tracePt t="12945" x="6296025" y="3829050"/>
          <p14:tracePt t="12953" x="6270625" y="3816350"/>
          <p14:tracePt t="12968" x="6259513" y="3816350"/>
          <p14:tracePt t="12977" x="6246813" y="3803650"/>
          <p14:tracePt t="12983" x="6234113" y="3803650"/>
          <p14:tracePt t="12999" x="6221413" y="3803650"/>
          <p14:tracePt t="13015" x="6208713" y="3803650"/>
          <p14:tracePt t="13022" x="6196013" y="3803650"/>
          <p14:tracePt t="13032" x="6183313" y="3803650"/>
          <p14:tracePt t="13037" x="6157913" y="3792538"/>
          <p14:tracePt t="13044" x="6134100" y="3792538"/>
          <p14:tracePt t="13052" x="6108700" y="3792538"/>
          <p14:tracePt t="13061" x="6083300" y="3779838"/>
          <p14:tracePt t="13067" x="6057900" y="3779838"/>
          <p14:tracePt t="13075" x="6034088" y="3779838"/>
          <p14:tracePt t="13083" x="6021388" y="3779838"/>
          <p14:tracePt t="13090" x="6008688" y="3779838"/>
          <p14:tracePt t="13100" x="5995988" y="3779838"/>
          <p14:tracePt t="13107" x="5983288" y="3779838"/>
          <p14:tracePt t="13114" x="5970588" y="3779838"/>
          <p14:tracePt t="13121" x="5957888" y="3779838"/>
          <p14:tracePt t="13129" x="5945188" y="3779838"/>
          <p14:tracePt t="13136" x="5932488" y="3779838"/>
          <p14:tracePt t="13144" x="5908675" y="3779838"/>
          <p14:tracePt t="13151" x="5895975" y="3779838"/>
          <p14:tracePt t="13161" x="5883275" y="3779838"/>
          <p14:tracePt t="13167" x="5870575" y="3779838"/>
          <p14:tracePt t="13174" x="5845175" y="3779838"/>
          <p14:tracePt t="13189" x="5832475" y="3779838"/>
          <p14:tracePt t="13198" x="5821363" y="3779838"/>
          <p14:tracePt t="13204" x="5808663" y="3779838"/>
          <p14:tracePt t="13228" x="5795963" y="3779838"/>
          <p14:tracePt t="13235" x="5783263" y="3779838"/>
          <p14:tracePt t="13244" x="5770563" y="3779838"/>
          <p14:tracePt t="13251" x="5757863" y="3779838"/>
          <p14:tracePt t="13266" x="5732463" y="3792538"/>
          <p14:tracePt t="13282" x="5719763" y="3792538"/>
          <p14:tracePt t="13288" x="5708650" y="3792538"/>
          <p14:tracePt t="13297" x="5708650" y="3803650"/>
          <p14:tracePt t="13319" x="5695950" y="3803650"/>
          <p14:tracePt t="13334" x="5683250" y="3803650"/>
          <p14:tracePt t="13365" x="5670550" y="3816350"/>
          <p14:tracePt t="13388" x="5670550" y="3829050"/>
          <p14:tracePt t="13419" x="5657850" y="3829050"/>
          <p14:tracePt t="13443" x="5657850" y="3841750"/>
          <p14:tracePt t="13458" x="5645150" y="3841750"/>
          <p14:tracePt t="13468" x="5632450" y="3854450"/>
          <p14:tracePt t="13481" x="5632450" y="3867150"/>
          <p14:tracePt t="13503" x="5619750" y="3879850"/>
          <p14:tracePt t="13548" x="5619750" y="3892550"/>
          <p14:tracePt t="13566" x="5607050" y="3892550"/>
          <p14:tracePt t="13594" x="5607050" y="3905250"/>
          <p14:tracePt t="13632" x="5607050" y="3916363"/>
          <p14:tracePt t="13686" x="5607050" y="3929063"/>
          <p14:tracePt t="13717" x="5607050" y="3941763"/>
          <p14:tracePt t="13763" x="5607050" y="3954463"/>
          <p14:tracePt t="13801" x="5607050" y="3967163"/>
          <p14:tracePt t="13824" x="5607050" y="3979863"/>
          <p14:tracePt t="13839" x="5607050" y="3992563"/>
          <p14:tracePt t="13863" x="5607050" y="4005263"/>
          <p14:tracePt t="13885" x="5619750" y="4005263"/>
          <p14:tracePt t="13893" x="5632450" y="4017963"/>
          <p14:tracePt t="13902" x="5645150" y="4017963"/>
          <p14:tracePt t="13908" x="5670550" y="4029075"/>
          <p14:tracePt t="13917" x="5695950" y="4029075"/>
          <p14:tracePt t="13928" x="5719763" y="4041775"/>
          <p14:tracePt t="13933" x="5757863" y="4041775"/>
          <p14:tracePt t="13938" x="5783263" y="4041775"/>
          <p14:tracePt t="13946" x="5808663" y="4054475"/>
          <p14:tracePt t="13954" x="5832475" y="4054475"/>
          <p14:tracePt t="13961" x="5845175" y="4054475"/>
          <p14:tracePt t="13969" x="5857875" y="4054475"/>
          <p14:tracePt t="13985" x="5870575" y="4054475"/>
          <p14:tracePt t="13999" x="5883275" y="4054475"/>
          <p14:tracePt t="14007" x="5895975" y="4054475"/>
          <p14:tracePt t="14015" x="5921375" y="4054475"/>
          <p14:tracePt t="14022" x="5945188" y="4054475"/>
          <p14:tracePt t="14031" x="5970588" y="4054475"/>
          <p14:tracePt t="14038" x="6021388" y="4054475"/>
          <p14:tracePt t="14045" x="6045200" y="4054475"/>
          <p14:tracePt t="14053" x="6070600" y="4054475"/>
          <p14:tracePt t="14060" x="6108700" y="4054475"/>
          <p14:tracePt t="14068" x="6134100" y="4054475"/>
          <p14:tracePt t="14083" x="6146800" y="4054475"/>
          <p14:tracePt t="14092" x="6157913" y="4054475"/>
          <p14:tracePt t="14106" x="6170613" y="4054475"/>
          <p14:tracePt t="14130" x="6183313" y="4054475"/>
          <p14:tracePt t="14145" x="6196013" y="4054475"/>
          <p14:tracePt t="14153" x="6208713" y="4054475"/>
          <p14:tracePt t="14162" x="6208713" y="4041775"/>
          <p14:tracePt t="14176" x="6221413" y="4041775"/>
          <p14:tracePt t="14252" x="6221413" y="4029075"/>
          <p14:tracePt t="14283" x="6221413" y="4017963"/>
          <p14:tracePt t="14294" x="6208713" y="4017963"/>
          <p14:tracePt t="14300" x="6196013" y="4005263"/>
          <p14:tracePt t="14306" x="6157913" y="3992563"/>
          <p14:tracePt t="14316" x="6146800" y="3992563"/>
          <p14:tracePt t="14321" x="6121400" y="3992563"/>
          <p14:tracePt t="14328" x="6096000" y="3979863"/>
          <p14:tracePt t="14337" x="6083300" y="3967163"/>
          <p14:tracePt t="14345" x="6070600" y="3954463"/>
          <p14:tracePt t="14352" x="6057900" y="3954463"/>
          <p14:tracePt t="14363" x="6045200" y="3954463"/>
          <p14:tracePt t="14368" x="6034088" y="3954463"/>
          <p14:tracePt t="14375" x="6021388" y="3941763"/>
          <p14:tracePt t="14383" x="6008688" y="3941763"/>
          <p14:tracePt t="14390" x="5995988" y="3941763"/>
          <p14:tracePt t="14406" x="5983288" y="3941763"/>
          <p14:tracePt t="14412" x="5970588" y="3941763"/>
          <p14:tracePt t="14420" x="5957888" y="3941763"/>
          <p14:tracePt t="14429" x="5945188" y="3941763"/>
          <p14:tracePt t="14436" x="5945188" y="3929063"/>
          <p14:tracePt t="14445" x="5921375" y="3929063"/>
          <p14:tracePt t="14459" x="5908675" y="3929063"/>
          <p14:tracePt t="14476" x="5895975" y="3929063"/>
          <p14:tracePt t="14499" x="5883275" y="3929063"/>
          <p14:tracePt t="14589" x="5908675" y="3905250"/>
          <p14:tracePt t="14596" x="5945188" y="3892550"/>
          <p14:tracePt t="14606" x="5983288" y="3879850"/>
          <p14:tracePt t="14611" x="6045200" y="3867150"/>
          <p14:tracePt t="14619" x="6121400" y="3841750"/>
          <p14:tracePt t="14628" x="6183313" y="3816350"/>
          <p14:tracePt t="14636" x="6259513" y="3792538"/>
          <p14:tracePt t="14643" x="6308725" y="3779838"/>
          <p14:tracePt t="14653" x="6359525" y="3779838"/>
          <p14:tracePt t="14658" x="6421438" y="3754438"/>
          <p14:tracePt t="14666" x="6483350" y="3754438"/>
          <p14:tracePt t="14673" x="6559550" y="3741738"/>
          <p14:tracePt t="14682" x="6621463" y="3741738"/>
          <p14:tracePt t="14688" x="6696075" y="3741738"/>
          <p14:tracePt t="14694" x="6797675" y="3741738"/>
          <p14:tracePt t="14705" x="6859588" y="3741738"/>
          <p14:tracePt t="14712" x="6921500" y="3741738"/>
          <p14:tracePt t="14719" x="6997700" y="3741738"/>
          <p14:tracePt t="14727" x="7059613" y="3741738"/>
          <p14:tracePt t="14736" x="7110413" y="3741738"/>
          <p14:tracePt t="14743" x="7172325" y="3741738"/>
          <p14:tracePt t="14751" x="7235825" y="3754438"/>
          <p14:tracePt t="14757" x="7297738" y="3754438"/>
          <p14:tracePt t="14767" x="7372350" y="3779838"/>
          <p14:tracePt t="14772" x="7423150" y="3792538"/>
          <p14:tracePt t="14780" x="7497763" y="3816350"/>
          <p14:tracePt t="14788" x="7548563" y="3829050"/>
          <p14:tracePt t="14796" x="7597775" y="3841750"/>
          <p14:tracePt t="14803" x="7661275" y="3879850"/>
          <p14:tracePt t="14812" x="7697788" y="3879850"/>
          <p14:tracePt t="14819" x="7735888" y="3892550"/>
          <p14:tracePt t="14826" x="7761288" y="3905250"/>
          <p14:tracePt t="14837" x="7810500" y="3929063"/>
          <p14:tracePt t="14842" x="7823200" y="3929063"/>
          <p14:tracePt t="14849" x="7835900" y="3941763"/>
          <p14:tracePt t="14856" x="7848600" y="3941763"/>
          <p14:tracePt t="14872" x="7861300" y="3954463"/>
          <p14:tracePt t="14887" x="7861300" y="3967163"/>
          <p14:tracePt t="14895" x="7874000" y="3967163"/>
          <p14:tracePt t="14928" x="7886700" y="3967163"/>
          <p14:tracePt t="15062" x="7886700" y="3979863"/>
          <p14:tracePt t="15078" x="7874000" y="3979863"/>
          <p14:tracePt t="15085" x="7861300" y="3979863"/>
          <p14:tracePt t="15094" x="7823200" y="3992563"/>
          <p14:tracePt t="15106" x="7748588" y="4005263"/>
          <p14:tracePt t="15111" x="7673975" y="4017963"/>
          <p14:tracePt t="15116" x="7572375" y="4029075"/>
          <p14:tracePt t="15124" x="7423150" y="4054475"/>
          <p14:tracePt t="15136" x="7310438" y="4067175"/>
          <p14:tracePt t="15139" x="7172325" y="4079875"/>
          <p14:tracePt t="15146" x="7046913" y="4092575"/>
          <p14:tracePt t="15155" x="6946900" y="4092575"/>
          <p14:tracePt t="15167" x="6872288" y="4105275"/>
          <p14:tracePt t="15171" x="6797675" y="4117975"/>
          <p14:tracePt t="15178" x="6746875" y="4117975"/>
          <p14:tracePt t="15185" x="6708775" y="4129088"/>
          <p14:tracePt t="15194" x="6659563" y="4129088"/>
          <p14:tracePt t="15202" x="6621463" y="4129088"/>
          <p14:tracePt t="15208" x="6572250" y="4141788"/>
          <p14:tracePt t="15216" x="6508750" y="4154488"/>
          <p14:tracePt t="15223" x="6421438" y="4154488"/>
          <p14:tracePt t="15240" x="6270625" y="4154488"/>
          <p14:tracePt t="15245" x="6208713" y="4154488"/>
          <p14:tracePt t="15254" x="6134100" y="4154488"/>
          <p14:tracePt t="15262" x="6096000" y="4154488"/>
          <p14:tracePt t="15269" x="6057900" y="4154488"/>
          <p14:tracePt t="15278" x="6034088" y="4154488"/>
          <p14:tracePt t="15285" x="6008688" y="4154488"/>
          <p14:tracePt t="15297" x="5983288" y="4154488"/>
          <p14:tracePt t="15302" x="5957888" y="4154488"/>
          <p14:tracePt t="15307" x="5945188" y="4154488"/>
          <p14:tracePt t="15316" x="5908675" y="4154488"/>
          <p14:tracePt t="15322" x="5895975" y="4141788"/>
          <p14:tracePt t="15332" x="5870575" y="4141788"/>
          <p14:tracePt t="15338" x="5845175" y="4141788"/>
          <p14:tracePt t="15346" x="5821363" y="4129088"/>
          <p14:tracePt t="15353" x="5808663" y="4129088"/>
          <p14:tracePt t="15362" x="5795963" y="4129088"/>
          <p14:tracePt t="15368" x="5783263" y="4117975"/>
          <p14:tracePt t="15378" x="5770563" y="4117975"/>
          <p14:tracePt t="15385" x="5757863" y="4117975"/>
          <p14:tracePt t="15415" x="5745163" y="4117975"/>
          <p14:tracePt t="15734" x="5745163" y="4105275"/>
          <p14:tracePt t="15750" x="5745163" y="4092575"/>
          <p14:tracePt t="15765" x="5745163" y="4079875"/>
          <p14:tracePt t="15772" x="5745163" y="4067175"/>
          <p14:tracePt t="15796" x="5732463" y="4067175"/>
          <p14:tracePt t="15810" x="5732463" y="4054475"/>
          <p14:tracePt t="15833" x="5719763" y="4054475"/>
          <p14:tracePt t="15848" x="5708650" y="4041775"/>
          <p14:tracePt t="15879" x="5695950" y="4041775"/>
          <p14:tracePt t="15902" x="5695950" y="4029075"/>
          <p14:tracePt t="15940" x="5683250" y="4029075"/>
          <p14:tracePt t="16009" x="5683250" y="4017963"/>
          <p14:tracePt t="16261" x="5670550" y="4017963"/>
          <p14:tracePt t="16299" x="5657850" y="4017963"/>
          <p14:tracePt t="16353" x="5645150" y="4005263"/>
          <p14:tracePt t="16521" x="5645150" y="3992563"/>
          <p14:tracePt t="16551" x="5657850" y="3979863"/>
          <p14:tracePt t="16559" x="5670550" y="3979863"/>
          <p14:tracePt t="16567" x="5683250" y="3979863"/>
          <p14:tracePt t="16582" x="5708650" y="3967163"/>
          <p14:tracePt t="16598" x="5719763" y="3967163"/>
          <p14:tracePt t="16617" x="5745163" y="3967163"/>
          <p14:tracePt t="16627" x="5757863" y="3967163"/>
          <p14:tracePt t="16636" x="5770563" y="3967163"/>
          <p14:tracePt t="16644" x="5795963" y="3967163"/>
          <p14:tracePt t="16650" x="5808663" y="3967163"/>
          <p14:tracePt t="16658" x="5821363" y="3967163"/>
          <p14:tracePt t="16666" x="5832475" y="3967163"/>
          <p14:tracePt t="16673" x="5845175" y="3967163"/>
          <p14:tracePt t="16684" x="5857875" y="3967163"/>
          <p14:tracePt t="16688" x="5870575" y="3967163"/>
          <p14:tracePt t="16704" x="5883275" y="3967163"/>
          <p14:tracePt t="16734" x="5895975" y="3967163"/>
          <p14:tracePt t="16827" x="5908675" y="3967163"/>
          <p14:tracePt t="16858" x="5921375" y="3967163"/>
          <p14:tracePt t="16873" x="5932488" y="3967163"/>
          <p14:tracePt t="16883" x="5945188" y="3967163"/>
          <p14:tracePt t="16897" x="5957888" y="3967163"/>
          <p14:tracePt t="16913" x="5970588" y="3967163"/>
          <p14:tracePt t="16936" x="5995988" y="3967163"/>
          <p14:tracePt t="16958" x="6008688" y="3967163"/>
          <p14:tracePt t="16996" x="6021388" y="3967163"/>
          <p14:tracePt t="17010" x="6034088" y="3967163"/>
          <p14:tracePt t="17027" x="6045200" y="3967163"/>
          <p14:tracePt t="17042" x="6057900" y="3967163"/>
          <p14:tracePt t="17051" x="6096000" y="3967163"/>
          <p14:tracePt t="17058" x="6108700" y="3967163"/>
          <p14:tracePt t="17066" x="6121400" y="3967163"/>
          <p14:tracePt t="17072" x="6134100" y="3967163"/>
          <p14:tracePt t="17081" x="6146800" y="3967163"/>
          <p14:tracePt t="17087" x="6157913" y="3967163"/>
          <p14:tracePt t="17096" x="6170613" y="3967163"/>
          <p14:tracePt t="17111" x="6196013" y="3967163"/>
          <p14:tracePt t="17125" x="6208713" y="3967163"/>
          <p14:tracePt t="17140" x="6234113" y="3967163"/>
          <p14:tracePt t="17156" x="6246813" y="3967163"/>
          <p14:tracePt t="17164" x="6259513" y="3967163"/>
          <p14:tracePt t="17178" x="6270625" y="3967163"/>
          <p14:tracePt t="17217" x="6283325" y="3967163"/>
          <p14:tracePt t="17294" x="6270625" y="3967163"/>
          <p14:tracePt t="17305" x="6259513" y="3967163"/>
          <p14:tracePt t="17310" x="6234113" y="3967163"/>
          <p14:tracePt t="17317" x="6208713" y="3967163"/>
          <p14:tracePt t="17324" x="6157913" y="3967163"/>
          <p14:tracePt t="17333" x="6121400" y="3967163"/>
          <p14:tracePt t="17340" x="6083300" y="3967163"/>
          <p14:tracePt t="17348" x="6034088" y="3967163"/>
          <p14:tracePt t="17355" x="5995988" y="3967163"/>
          <p14:tracePt t="17361" x="5945188" y="3979863"/>
          <p14:tracePt t="17373" x="5883275" y="3992563"/>
          <p14:tracePt t="17378" x="5832475" y="4005263"/>
          <p14:tracePt t="17385" x="5770563" y="4017963"/>
          <p14:tracePt t="17394" x="5708650" y="4017963"/>
          <p14:tracePt t="17400" x="5645150" y="4029075"/>
          <p14:tracePt t="17408" x="5607050" y="4029075"/>
          <p14:tracePt t="17417" x="5557838" y="4029075"/>
          <p14:tracePt t="17424" x="5519738" y="4029075"/>
          <p14:tracePt t="17434" x="5495925" y="4029075"/>
          <p14:tracePt t="17442" x="5457825" y="4029075"/>
          <p14:tracePt t="17449" x="5445125" y="4029075"/>
          <p14:tracePt t="17454" x="5432425" y="4029075"/>
          <p14:tracePt t="17462" x="5419725" y="4029075"/>
          <p14:tracePt t="17469" x="5407025" y="4029075"/>
          <p14:tracePt t="17485" x="5394325" y="4029075"/>
          <p14:tracePt t="17493" x="5383213" y="4029075"/>
          <p14:tracePt t="17499" x="5370513" y="4029075"/>
          <p14:tracePt t="17517" x="5357813" y="4029075"/>
          <p14:tracePt t="17532" x="5345113" y="4029075"/>
          <p14:tracePt t="17561" x="5332413" y="4029075"/>
          <p14:tracePt t="17782" x="5307013" y="4029075"/>
          <p14:tracePt t="17789" x="5257800" y="4029075"/>
          <p14:tracePt t="17800" x="5194300" y="4029075"/>
          <p14:tracePt t="17805" x="5119688" y="4017963"/>
          <p14:tracePt t="17811" x="5019675" y="4005263"/>
          <p14:tracePt t="17820" x="4919663" y="3992563"/>
          <p14:tracePt t="17828" x="4832350" y="3992563"/>
          <p14:tracePt t="17835" x="4719638" y="3979863"/>
          <p14:tracePt t="17844" x="4630738" y="3967163"/>
          <p14:tracePt t="17850" x="4556125" y="3967163"/>
          <p14:tracePt t="17858" x="4481513" y="3967163"/>
          <p14:tracePt t="17866" x="4418013" y="3954463"/>
          <p14:tracePt t="17873" x="4368800" y="3954463"/>
          <p14:tracePt t="17882" x="4330700" y="3954463"/>
          <p14:tracePt t="17888" x="4294188" y="3941763"/>
          <p14:tracePt t="17898" x="4256088" y="3929063"/>
          <p14:tracePt t="17904" x="4217988" y="3929063"/>
          <p14:tracePt t="17911" x="4192588" y="3929063"/>
          <p14:tracePt t="17919" x="4156075" y="3929063"/>
          <p14:tracePt t="17927" x="4130675" y="3916363"/>
          <p14:tracePt t="17937" x="4092575" y="3916363"/>
          <p14:tracePt t="17943" x="4056063" y="3916363"/>
          <p14:tracePt t="17949" x="4017963" y="3905250"/>
          <p14:tracePt t="17957" x="3992563" y="3905250"/>
          <p14:tracePt t="17966" x="3979863" y="3905250"/>
          <p14:tracePt t="17973" x="3968750" y="3905250"/>
          <p14:tracePt t="17981" x="3943350" y="3905250"/>
          <p14:tracePt t="17988" x="3917950" y="3892550"/>
          <p14:tracePt t="17995" x="3905250" y="3892550"/>
          <p14:tracePt t="18002" x="3892550" y="3892550"/>
          <p14:tracePt t="18010" x="3879850" y="3892550"/>
          <p14:tracePt t="18018" x="3867150" y="3892550"/>
          <p14:tracePt t="18027" x="3856038" y="3892550"/>
          <p14:tracePt t="18041" x="3843338" y="3892550"/>
          <p14:tracePt t="18056" x="3830638" y="3892550"/>
          <p14:tracePt t="18064" x="3817938" y="3892550"/>
          <p14:tracePt t="18071" x="3805238" y="3892550"/>
          <p14:tracePt t="18087" x="3779838" y="3879850"/>
          <p14:tracePt t="18094" x="3767138" y="3879850"/>
          <p14:tracePt t="18102" x="3756025" y="3879850"/>
          <p14:tracePt t="18112" x="3730625" y="3867150"/>
          <p14:tracePt t="18118" x="3705225" y="3867150"/>
          <p14:tracePt t="18125" x="3692525" y="3867150"/>
          <p14:tracePt t="18132" x="3667125" y="3867150"/>
          <p14:tracePt t="18140" x="3654425" y="3867150"/>
          <p14:tracePt t="18148" x="3630613" y="3867150"/>
          <p14:tracePt t="18155" x="3617913" y="3867150"/>
          <p14:tracePt t="18164" x="3605213" y="3867150"/>
          <p14:tracePt t="18172" x="3592513" y="3867150"/>
          <p14:tracePt t="18178" x="3579813" y="3867150"/>
          <p14:tracePt t="18186" x="3567113" y="3867150"/>
          <p14:tracePt t="18201" x="3554413" y="3867150"/>
          <p14:tracePt t="18469" x="3541713" y="3867150"/>
          <p14:tracePt t="18484" x="3530600" y="3854450"/>
          <p14:tracePt t="18492" x="3517900" y="3854450"/>
          <p14:tracePt t="18500" x="3505200" y="3841750"/>
          <p14:tracePt t="18507" x="3492500" y="3829050"/>
          <p14:tracePt t="18516" x="3479800" y="3829050"/>
          <p14:tracePt t="18522" x="3441700" y="3816350"/>
          <p14:tracePt t="18532" x="3429000" y="3803650"/>
          <p14:tracePt t="18538" x="3417888" y="3803650"/>
          <p14:tracePt t="18546" x="3379788" y="3792538"/>
          <p14:tracePt t="18554" x="3367088" y="3792538"/>
          <p14:tracePt t="18561" x="3354388" y="3792538"/>
          <p14:tracePt t="18571" x="3328988" y="3779838"/>
          <p14:tracePt t="18578" x="3305175" y="3779838"/>
          <p14:tracePt t="18591" x="3279775" y="3767138"/>
          <p14:tracePt t="18599" x="3254375" y="3754438"/>
          <p14:tracePt t="18607" x="3216275" y="3741738"/>
          <p14:tracePt t="18616" x="3192463" y="3741738"/>
          <p14:tracePt t="18621" x="3167063" y="3741738"/>
          <p14:tracePt t="18629" x="3141663" y="3729038"/>
          <p14:tracePt t="18637" x="3116263" y="3716338"/>
          <p14:tracePt t="18652" x="3103563" y="3716338"/>
          <p14:tracePt t="18660" x="3092450" y="3716338"/>
          <p14:tracePt t="18675" x="3079750" y="3716338"/>
          <p14:tracePt t="18683" x="3067050" y="3716338"/>
          <p14:tracePt t="18690" x="3054350" y="3703638"/>
          <p14:tracePt t="18699" x="3028950" y="3703638"/>
          <p14:tracePt t="18705" x="2992438" y="3703638"/>
          <p14:tracePt t="18714" x="2954338" y="3703638"/>
          <p14:tracePt t="18721" x="2890838" y="3703638"/>
          <p14:tracePt t="18729" x="2854325" y="3703638"/>
          <p14:tracePt t="18736" x="2816225" y="3703638"/>
          <p14:tracePt t="18743" x="2778125" y="3703638"/>
          <p14:tracePt t="18751" x="2754313" y="3703638"/>
          <p14:tracePt t="18760" x="2728913" y="3703638"/>
          <p14:tracePt t="18774" x="2716213" y="3703638"/>
          <p14:tracePt t="18789" x="2690813" y="3703638"/>
          <p14:tracePt t="18804" x="2678113" y="3703638"/>
          <p14:tracePt t="18813" x="2667000" y="3703638"/>
          <p14:tracePt t="18820" x="2654300" y="3716338"/>
          <p14:tracePt t="18835" x="2641600" y="3729038"/>
          <p14:tracePt t="18844" x="2628900" y="3729038"/>
          <p14:tracePt t="18850" x="2616200" y="3754438"/>
          <p14:tracePt t="18866" x="2603500" y="3754438"/>
          <p14:tracePt t="18876" x="2603500" y="3767138"/>
          <p14:tracePt t="18882" x="2603500" y="3779838"/>
          <p14:tracePt t="18898" x="2590800" y="3779838"/>
          <p14:tracePt t="18904" x="2590800" y="3792538"/>
          <p14:tracePt t="18928" x="2590800" y="3803650"/>
          <p14:tracePt t="18937" x="2590800" y="3829050"/>
          <p14:tracePt t="18945" x="2578100" y="3829050"/>
          <p14:tracePt t="18951" x="2578100" y="3854450"/>
          <p14:tracePt t="18958" x="2578100" y="3867150"/>
          <p14:tracePt t="18966" x="2578100" y="3879850"/>
          <p14:tracePt t="18973" x="2578100" y="3905250"/>
          <p14:tracePt t="18982" x="2578100" y="3929063"/>
          <p14:tracePt t="18988" x="2578100" y="3941763"/>
          <p14:tracePt t="18998" x="2578100" y="3967163"/>
          <p14:tracePt t="19006" x="2578100" y="3992563"/>
          <p14:tracePt t="19011" x="2590800" y="4017963"/>
          <p14:tracePt t="19019" x="2628900" y="4041775"/>
          <p14:tracePt t="19028" x="2703513" y="4092575"/>
          <p14:tracePt t="19035" x="2790825" y="4117975"/>
          <p14:tracePt t="19042" x="2954338" y="4179888"/>
          <p14:tracePt t="19051" x="3092450" y="4205288"/>
          <p14:tracePt t="19057" x="3241675" y="4230688"/>
          <p14:tracePt t="19065" x="3417888" y="4241800"/>
          <p14:tracePt t="19075" x="3554413" y="4241800"/>
          <p14:tracePt t="19082" x="3667125" y="4241800"/>
          <p14:tracePt t="19088" x="3792538" y="4241800"/>
          <p14:tracePt t="19097" x="3856038" y="4241800"/>
          <p14:tracePt t="19103" x="3930650" y="4230688"/>
          <p14:tracePt t="19114" x="3968750" y="4230688"/>
          <p14:tracePt t="19118" x="3992563" y="4217988"/>
          <p14:tracePt t="19127" x="4017963" y="4205288"/>
          <p14:tracePt t="19135" x="4043363" y="4192588"/>
          <p14:tracePt t="19141" x="4056063" y="4179888"/>
          <p14:tracePt t="19149" x="4068763" y="4167188"/>
          <p14:tracePt t="19156" x="4092575" y="4141788"/>
          <p14:tracePt t="19165" x="4105275" y="4117975"/>
          <p14:tracePt t="19172" x="4117975" y="4079875"/>
          <p14:tracePt t="19182" x="4130675" y="4054475"/>
          <p14:tracePt t="19188" x="4130675" y="4029075"/>
          <p14:tracePt t="19195" x="4130675" y="3992563"/>
          <p14:tracePt t="19203" x="4130675" y="3967163"/>
          <p14:tracePt t="19211" x="4117975" y="3929063"/>
          <p14:tracePt t="19217" x="4105275" y="3892550"/>
          <p14:tracePt t="19226" x="4043363" y="3854450"/>
          <p14:tracePt t="19233" x="3992563" y="3803650"/>
          <p14:tracePt t="19241" x="3917950" y="3767138"/>
          <p14:tracePt t="19253" x="3830638" y="3729038"/>
          <p14:tracePt t="19256" x="3730625" y="3703638"/>
          <p14:tracePt t="19265" x="3667125" y="3679825"/>
          <p14:tracePt t="19271" x="3605213" y="3667125"/>
          <p14:tracePt t="19279" x="3554413" y="3667125"/>
          <p14:tracePt t="19287" x="3530600" y="3667125"/>
          <p14:tracePt t="19297" x="3505200" y="3667125"/>
          <p14:tracePt t="19301" x="3492500" y="3667125"/>
          <p14:tracePt t="19313" x="3467100" y="3667125"/>
          <p14:tracePt t="19326" x="3454400" y="3667125"/>
          <p14:tracePt t="19355" x="3441700" y="3667125"/>
          <p14:tracePt t="19661" x="3441700" y="3679825"/>
          <p14:tracePt t="19676" x="3429000" y="3692525"/>
          <p14:tracePt t="19684" x="3417888" y="3716338"/>
          <p14:tracePt t="19692" x="3417888" y="3741738"/>
          <p14:tracePt t="19702" x="3392488" y="3779838"/>
          <p14:tracePt t="19707" x="3367088" y="3829050"/>
          <p14:tracePt t="19716" x="3341688" y="3892550"/>
          <p14:tracePt t="19722" x="3317875" y="3967163"/>
          <p14:tracePt t="19731" x="3305175" y="4041775"/>
          <p14:tracePt t="19737" x="3279775" y="4092575"/>
          <p14:tracePt t="19744" x="3254375" y="4167188"/>
          <p14:tracePt t="19752" x="3241675" y="4217988"/>
          <p14:tracePt t="19761" x="3216275" y="4292600"/>
          <p14:tracePt t="19768" x="3216275" y="4330700"/>
          <p14:tracePt t="19776" x="3216275" y="4367213"/>
          <p14:tracePt t="19783" x="3205163" y="4405313"/>
          <p14:tracePt t="19790" x="3205163" y="4443413"/>
          <p14:tracePt t="19799" x="3205163" y="4454525"/>
          <p14:tracePt t="19805" x="3205163" y="4492625"/>
          <p14:tracePt t="19816" x="3205163" y="4505325"/>
          <p14:tracePt t="19821" x="3205163" y="4530725"/>
          <p14:tracePt t="19836" x="3205163" y="4554538"/>
          <p14:tracePt t="19859" x="3205163" y="4567238"/>
          <p14:tracePt t="20073" x="3179763" y="4567238"/>
          <p14:tracePt t="20081" x="3154363" y="4579938"/>
          <p14:tracePt t="20089" x="3141663" y="4592638"/>
          <p14:tracePt t="20098" x="3128963" y="4605338"/>
          <p14:tracePt t="20104" x="3103563" y="4618038"/>
          <p14:tracePt t="20111" x="3092450" y="4630738"/>
          <p14:tracePt t="20119" x="3067050" y="4656138"/>
          <p14:tracePt t="20127" x="3054350" y="4667250"/>
          <p14:tracePt t="20135" x="3041650" y="4679950"/>
          <p14:tracePt t="20143" x="3028950" y="4692650"/>
          <p14:tracePt t="20150" x="3003550" y="4705350"/>
          <p14:tracePt t="20157" x="3003550" y="4718050"/>
          <p14:tracePt t="20165" x="3003550" y="4730750"/>
          <p14:tracePt t="20173" x="2992438" y="4756150"/>
          <p14:tracePt t="20182" x="2979738" y="4768850"/>
          <p14:tracePt t="20188" x="2979738" y="4779963"/>
          <p14:tracePt t="20196" x="2979738" y="4792663"/>
          <p14:tracePt t="20203" x="2967038" y="4805363"/>
          <p14:tracePt t="20211" x="2967038" y="4818063"/>
          <p14:tracePt t="20219" x="2954338" y="4830763"/>
          <p14:tracePt t="20227" x="2954338" y="4843463"/>
          <p14:tracePt t="20234" x="2941638" y="4843463"/>
          <p14:tracePt t="20242" x="2941638" y="4856163"/>
          <p14:tracePt t="20256" x="2941638" y="4868863"/>
          <p14:tracePt t="20265" x="2928938" y="4868863"/>
          <p14:tracePt t="20287" x="2928938" y="4879975"/>
          <p14:tracePt t="20294" x="2928938" y="4892675"/>
          <p14:tracePt t="20303" x="2916238" y="4892675"/>
          <p14:tracePt t="20341" x="2903538" y="4905375"/>
          <p14:tracePt t="20365" x="2890838" y="4905375"/>
          <p14:tracePt t="20380" x="2890838" y="4918075"/>
          <p14:tracePt t="20393" x="2879725" y="4918075"/>
          <p14:tracePt t="20402" x="2867025" y="4918075"/>
          <p14:tracePt t="20410" x="2854325" y="4930775"/>
          <p14:tracePt t="20417" x="2841625" y="4930775"/>
          <p14:tracePt t="20425" x="2828925" y="4943475"/>
          <p14:tracePt t="20432" x="2816225" y="4943475"/>
          <p14:tracePt t="20439" x="2803525" y="4943475"/>
          <p14:tracePt t="20448" x="2790825" y="4943475"/>
          <p14:tracePt t="20455" x="2778125" y="4943475"/>
          <p14:tracePt t="20478" x="2767013" y="4943475"/>
          <p14:tracePt t="20493" x="2754313" y="4943475"/>
          <p14:tracePt t="20692" x="2754313" y="4918075"/>
          <p14:tracePt t="20707" x="2754313" y="4905375"/>
          <p14:tracePt t="20715" x="2754313" y="4892675"/>
          <p14:tracePt t="20722" x="2767013" y="4879975"/>
          <p14:tracePt t="20731" x="2778125" y="4856163"/>
          <p14:tracePt t="20737" x="2803525" y="4818063"/>
          <p14:tracePt t="20747" x="2816225" y="4792663"/>
          <p14:tracePt t="20753" x="2841625" y="4768850"/>
          <p14:tracePt t="20760" x="2854325" y="4743450"/>
          <p14:tracePt t="20769" x="2879725" y="4705350"/>
          <p14:tracePt t="20777" x="2903538" y="4679950"/>
          <p14:tracePt t="20784" x="2916238" y="4656138"/>
          <p14:tracePt t="20792" x="2941638" y="4630738"/>
          <p14:tracePt t="20800" x="2954338" y="4592638"/>
          <p14:tracePt t="20807" x="2979738" y="4579938"/>
          <p14:tracePt t="20817" x="2992438" y="4554538"/>
          <p14:tracePt t="20823" x="3016250" y="4518025"/>
          <p14:tracePt t="20832" x="3028950" y="4492625"/>
          <p14:tracePt t="20837" x="3054350" y="4454525"/>
          <p14:tracePt t="20845" x="3092450" y="4418013"/>
          <p14:tracePt t="20852" x="3116263" y="4367213"/>
          <p14:tracePt t="20861" x="3154363" y="4330700"/>
          <p14:tracePt t="20867" x="3179763" y="4292600"/>
          <p14:tracePt t="20877" x="3205163" y="4254500"/>
          <p14:tracePt t="20884" x="3216275" y="4241800"/>
          <p14:tracePt t="20891" x="3241675" y="4205288"/>
          <p14:tracePt t="20901" x="3267075" y="4192588"/>
          <p14:tracePt t="20906" x="3279775" y="4167188"/>
          <p14:tracePt t="20916" x="3292475" y="4154488"/>
          <p14:tracePt t="20921" x="3305175" y="4141788"/>
          <p14:tracePt t="20930" x="3305175" y="4129088"/>
          <p14:tracePt t="20937" x="3317875" y="4129088"/>
          <p14:tracePt t="20953" x="3317875" y="4117975"/>
          <p14:tracePt t="20967" x="3317875" y="4105275"/>
          <p14:tracePt t="20975" x="3305175" y="4092575"/>
          <p14:tracePt t="20983" x="3292475" y="4079875"/>
          <p14:tracePt t="20990" x="3279775" y="4067175"/>
          <p14:tracePt t="20998" x="3254375" y="4067175"/>
          <p14:tracePt t="21005" x="3228975" y="4041775"/>
          <p14:tracePt t="21013" x="3205163" y="4029075"/>
          <p14:tracePt t="21020" x="3179763" y="4029075"/>
          <p14:tracePt t="21029" x="3141663" y="4017963"/>
          <p14:tracePt t="21036" x="3116263" y="4005263"/>
          <p14:tracePt t="21045" x="3103563" y="3992563"/>
          <p14:tracePt t="21051" x="3092450" y="3992563"/>
          <p14:tracePt t="21060" x="3067050" y="3992563"/>
          <p14:tracePt t="21067" x="3054350" y="3979863"/>
          <p14:tracePt t="21074" x="3041650" y="3979863"/>
          <p14:tracePt t="21082" x="3028950" y="3979863"/>
          <p14:tracePt t="21099" x="3016250" y="3979863"/>
          <p14:tracePt t="21106" x="3016250" y="3967163"/>
          <p14:tracePt t="21118" x="3016250" y="3954463"/>
          <p14:tracePt t="21144" x="3016250" y="3941763"/>
          <p14:tracePt t="21159" x="3028950" y="3916363"/>
          <p14:tracePt t="21166" x="3067050" y="3916363"/>
          <p14:tracePt t="21173" x="3103563" y="3905250"/>
          <p14:tracePt t="21182" x="3141663" y="3879850"/>
          <p14:tracePt t="21189" x="3192463" y="3867150"/>
          <p14:tracePt t="21200" x="3228975" y="3867150"/>
          <p14:tracePt t="21204" x="3267075" y="3854450"/>
          <p14:tracePt t="21211" x="3305175" y="3854450"/>
          <p14:tracePt t="21219" x="3341688" y="3854450"/>
          <p14:tracePt t="21228" x="3367088" y="3854450"/>
          <p14:tracePt t="21234" x="3379788" y="3854450"/>
          <p14:tracePt t="21244" x="3392488" y="3854450"/>
          <p14:tracePt t="21252" x="3417888" y="3854450"/>
          <p14:tracePt t="21258" x="3429000" y="3854450"/>
          <p14:tracePt t="21266" x="3441700" y="3854450"/>
          <p14:tracePt t="21273" x="3454400" y="3854450"/>
          <p14:tracePt t="21289" x="3467100" y="3854450"/>
          <p14:tracePt t="21297" x="3479800" y="3867150"/>
          <p14:tracePt t="21304" x="3492500" y="3879850"/>
          <p14:tracePt t="21317" x="3505200" y="3892550"/>
          <p14:tracePt t="21320" x="3517900" y="3892550"/>
          <p14:tracePt t="21328" x="3530600" y="3905250"/>
          <p14:tracePt t="21334" x="3541713" y="3929063"/>
          <p14:tracePt t="21343" x="3567113" y="3941763"/>
          <p14:tracePt t="21349" x="3579813" y="3954463"/>
          <p14:tracePt t="21358" x="3592513" y="3967163"/>
          <p14:tracePt t="21366" x="3605213" y="3979863"/>
          <p14:tracePt t="21372" x="3617913" y="3992563"/>
          <p14:tracePt t="21388" x="3630613" y="4005263"/>
          <p14:tracePt t="21403" x="3630613" y="4017963"/>
          <p14:tracePt t="21418" x="3643313" y="4041775"/>
          <p14:tracePt t="21427" x="3643313" y="4054475"/>
          <p14:tracePt t="21433" x="3654425" y="4079875"/>
          <p14:tracePt t="21441" x="3654425" y="4117975"/>
          <p14:tracePt t="21450" x="3667125" y="4141788"/>
          <p14:tracePt t="21457" x="3667125" y="4167188"/>
          <p14:tracePt t="21466" x="3667125" y="4192588"/>
          <p14:tracePt t="21472" x="3679825" y="4192588"/>
          <p14:tracePt t="21481" x="3679825" y="4217988"/>
          <p14:tracePt t="21494" x="3679825" y="4230688"/>
          <p14:tracePt t="21502" x="3679825" y="4254500"/>
          <p14:tracePt t="21513" x="3679825" y="4279900"/>
          <p14:tracePt t="21518" x="3679825" y="4305300"/>
          <p14:tracePt t="21526" x="3679825" y="4341813"/>
          <p14:tracePt t="21533" x="3679825" y="4367213"/>
          <p14:tracePt t="21540" x="3679825" y="4392613"/>
          <p14:tracePt t="21548" x="3679825" y="4418013"/>
          <p14:tracePt t="21556" x="3679825" y="4454525"/>
          <p14:tracePt t="21567" x="3679825" y="4467225"/>
          <p14:tracePt t="21572" x="3679825" y="4479925"/>
          <p14:tracePt t="21580" x="3692525" y="4479925"/>
          <p14:tracePt t="21586" x="3692525" y="4492625"/>
          <p14:tracePt t="21609" x="3692525" y="4505325"/>
          <p14:tracePt t="21899" x="3692525" y="4518025"/>
          <p14:tracePt t="21908" x="3692525" y="4530725"/>
          <p14:tracePt t="21922" x="3679825" y="4543425"/>
          <p14:tracePt t="21930" x="3679825" y="4554538"/>
          <p14:tracePt t="21947" x="3667125" y="4567238"/>
          <p14:tracePt t="21955" x="3667125" y="4579938"/>
          <p14:tracePt t="21961" x="3667125" y="4592638"/>
          <p14:tracePt t="21968" x="3667125" y="4605338"/>
          <p14:tracePt t="21976" x="3654425" y="4618038"/>
          <p14:tracePt t="21983" x="3643313" y="4630738"/>
          <p14:tracePt t="21991" x="3643313" y="4643438"/>
          <p14:tracePt t="21998" x="3643313" y="4656138"/>
          <p14:tracePt t="22005" x="3643313" y="4667250"/>
          <p14:tracePt t="22021" x="3630613" y="4679950"/>
          <p14:tracePt t="22031" x="3630613" y="4692650"/>
          <p14:tracePt t="22052" x="3630613" y="4705350"/>
          <p14:tracePt t="22067" x="3617913" y="4718050"/>
          <p14:tracePt t="22082" x="3617913" y="4730750"/>
          <p14:tracePt t="22090" x="3617913" y="4743450"/>
          <p14:tracePt t="22105" x="3605213" y="4756150"/>
          <p14:tracePt t="22130" x="3592513" y="4768850"/>
          <p14:tracePt t="22151" x="3592513" y="4779963"/>
          <p14:tracePt t="22166" x="3592513" y="4792663"/>
          <p14:tracePt t="22190" x="3579813" y="4792663"/>
          <p14:tracePt t="22205" x="3579813" y="4805363"/>
          <p14:tracePt t="22220" x="3567113" y="4805363"/>
          <p14:tracePt t="22228" x="3567113" y="4818063"/>
          <p14:tracePt t="22235" x="3554413" y="4818063"/>
          <p14:tracePt t="22244" x="3541713" y="4818063"/>
          <p14:tracePt t="22251" x="3541713" y="4830763"/>
          <p14:tracePt t="22259" x="3530600" y="4830763"/>
          <p14:tracePt t="22266" x="3517900" y="4843463"/>
          <p14:tracePt t="22281" x="3505200" y="4843463"/>
          <p14:tracePt t="22288" x="3492500" y="4843463"/>
          <p14:tracePt t="22298" x="3479800" y="4856163"/>
          <p14:tracePt t="22312" x="3467100" y="4856163"/>
          <p14:tracePt t="22327" x="3454400" y="4856163"/>
          <p14:tracePt t="22335" x="3441700" y="4868863"/>
          <p14:tracePt t="22344" x="3429000" y="4868863"/>
          <p14:tracePt t="22349" x="3417888" y="4868863"/>
          <p14:tracePt t="22357" x="3417888" y="4879975"/>
          <p14:tracePt t="22365" x="3392488" y="4879975"/>
          <p14:tracePt t="22381" x="3379788" y="4879975"/>
          <p14:tracePt t="22390" x="3354388" y="4879975"/>
          <p14:tracePt t="22396" x="3341688" y="4879975"/>
          <p14:tracePt t="22403" x="3328988" y="4892675"/>
          <p14:tracePt t="22411" x="3305175" y="4892675"/>
          <p14:tracePt t="22418" x="3292475" y="4905375"/>
          <p14:tracePt t="22427" x="3279775" y="4905375"/>
          <p14:tracePt t="22434" x="3254375" y="4905375"/>
          <p14:tracePt t="22442" x="3228975" y="4905375"/>
          <p14:tracePt t="22449" x="3205163" y="4905375"/>
          <p14:tracePt t="22456" x="3179763" y="4905375"/>
          <p14:tracePt t="22465" x="3167063" y="4905375"/>
          <p14:tracePt t="22471" x="3128963" y="4905375"/>
          <p14:tracePt t="22481" x="3103563" y="4905375"/>
          <p14:tracePt t="22487" x="3079750" y="4905375"/>
          <p14:tracePt t="22496" x="3054350" y="4905375"/>
          <p14:tracePt t="22503" x="3041650" y="4905375"/>
          <p14:tracePt t="22510" x="3016250" y="4905375"/>
          <p14:tracePt t="22517" x="2992438" y="4905375"/>
          <p14:tracePt t="22527" x="2967038" y="4905375"/>
          <p14:tracePt t="22533" x="2954338" y="4905375"/>
          <p14:tracePt t="22541" x="2941638" y="4905375"/>
          <p14:tracePt t="22548" x="2916238" y="4905375"/>
          <p14:tracePt t="22555" x="2890838" y="4905375"/>
          <p14:tracePt t="22565" x="2867025" y="4905375"/>
          <p14:tracePt t="22571" x="2854325" y="4905375"/>
          <p14:tracePt t="22580" x="2841625" y="4905375"/>
          <p14:tracePt t="22586" x="2816225" y="4905375"/>
          <p14:tracePt t="22595" x="2790825" y="4905375"/>
          <p14:tracePt t="22602" x="2778125" y="4905375"/>
          <p14:tracePt t="22610" x="2754313" y="4905375"/>
          <p14:tracePt t="22617" x="2741613" y="4905375"/>
          <p14:tracePt t="22625" x="2716213" y="4905375"/>
          <p14:tracePt t="22633" x="2703513" y="4905375"/>
          <p14:tracePt t="22640" x="2690813" y="4905375"/>
          <p14:tracePt t="22648" x="2667000" y="4905375"/>
          <p14:tracePt t="22655" x="2654300" y="4892675"/>
          <p14:tracePt t="22665" x="2628900" y="4892675"/>
          <p14:tracePt t="22670" x="2603500" y="4879975"/>
          <p14:tracePt t="22678" x="2590800" y="4868863"/>
          <p14:tracePt t="22685" x="2565400" y="4856163"/>
          <p14:tracePt t="22694" x="2541588" y="4856163"/>
          <p14:tracePt t="22703" x="2528888" y="4843463"/>
          <p14:tracePt t="22710" x="2516188" y="4830763"/>
          <p14:tracePt t="22716" x="2503488" y="4830763"/>
          <p14:tracePt t="22732" x="2490788" y="4818063"/>
          <p14:tracePt t="22739" x="2478088" y="4818063"/>
          <p14:tracePt t="22754" x="2478088" y="4805363"/>
          <p14:tracePt t="22769" x="2478088" y="4792663"/>
          <p14:tracePt t="22777" x="2478088" y="4779963"/>
          <p14:tracePt t="22794" x="2478088" y="4768850"/>
          <p14:tracePt t="22808" x="2478088" y="4756150"/>
          <p14:tracePt t="22823" x="2478088" y="4743450"/>
          <p14:tracePt t="22831" x="2478088" y="4730750"/>
          <p14:tracePt t="22838" x="2478088" y="4705350"/>
          <p14:tracePt t="22848" x="2478088" y="4692650"/>
          <p14:tracePt t="22854" x="2490788" y="4667250"/>
          <p14:tracePt t="22862" x="2516188" y="4643438"/>
          <p14:tracePt t="22869" x="2541588" y="4605338"/>
          <p14:tracePt t="22878" x="2565400" y="4567238"/>
          <p14:tracePt t="22885" x="2603500" y="4530725"/>
          <p14:tracePt t="22893" x="2616200" y="4479925"/>
          <p14:tracePt t="22900" x="2654300" y="4443413"/>
          <p14:tracePt t="22907" x="2690813" y="4392613"/>
          <p14:tracePt t="22915" x="2716213" y="4354513"/>
          <p14:tracePt t="22922" x="2754313" y="4305300"/>
          <p14:tracePt t="22932" x="2778125" y="4267200"/>
          <p14:tracePt t="22940" x="2803525" y="4230688"/>
          <p14:tracePt t="22947" x="2828925" y="4192588"/>
          <p14:tracePt t="22953" x="2867025" y="4167188"/>
          <p14:tracePt t="22961" x="2879725" y="4141788"/>
          <p14:tracePt t="22968" x="2903538" y="4117975"/>
          <p14:tracePt t="22977" x="2916238" y="4092575"/>
          <p14:tracePt t="22984" x="2941638" y="4079875"/>
          <p14:tracePt t="22992" x="2967038" y="4041775"/>
          <p14:tracePt t="23000" x="2979738" y="4029075"/>
          <p14:tracePt t="23007" x="3003550" y="4005263"/>
          <p14:tracePt t="23015" x="3016250" y="4005263"/>
          <p14:tracePt t="23022" x="3041650" y="3979863"/>
          <p14:tracePt t="23032" x="3041650" y="3967163"/>
          <p14:tracePt t="23037" x="3054350" y="3954463"/>
          <p14:tracePt t="23045" x="3054350" y="3941763"/>
          <p14:tracePt t="23061" x="3067050" y="3941763"/>
          <p14:tracePt t="23069" x="3079750" y="3929063"/>
          <p14:tracePt t="23077" x="3079750" y="3916363"/>
          <p14:tracePt t="23098" x="3092450" y="3916363"/>
          <p14:tracePt t="23106" x="3092450" y="3905250"/>
          <p14:tracePt t="23115" x="3103563" y="3905250"/>
          <p14:tracePt t="23121" x="3103563" y="3892550"/>
          <p14:tracePt t="23129" x="3116263" y="3892550"/>
          <p14:tracePt t="23137" x="3128963" y="3879850"/>
          <p14:tracePt t="23144" x="3128963" y="3867150"/>
          <p14:tracePt t="23152" x="3141663" y="3867150"/>
          <p14:tracePt t="23168" x="3154363" y="3854450"/>
          <p14:tracePt t="23176" x="3167063" y="3854450"/>
          <p14:tracePt t="23221" x="3179763" y="3854450"/>
          <p14:tracePt t="23229" x="3179763" y="3841750"/>
          <p14:tracePt t="23254" x="3192463" y="3841750"/>
          <p14:tracePt t="23267" x="3205163" y="3841750"/>
          <p14:tracePt t="23275" x="3216275" y="3829050"/>
          <p14:tracePt t="23298" x="3228975" y="3829050"/>
          <p14:tracePt t="23343" x="3241675" y="3829050"/>
          <p14:tracePt t="23467" x="3254375" y="3829050"/>
          <p14:tracePt t="23474" x="3267075" y="3829050"/>
          <p14:tracePt t="23498" x="3279775" y="3829050"/>
          <p14:tracePt t="23520" x="3292475" y="3829050"/>
          <p14:tracePt t="23566" x="3305175" y="3829050"/>
          <p14:tracePt t="23583" x="3317875" y="3829050"/>
          <p14:tracePt t="23596" x="3328988" y="3829050"/>
          <p14:tracePt t="23610" x="3341688" y="3829050"/>
          <p14:tracePt t="23635" x="3354388" y="3829050"/>
          <p14:tracePt t="23652" x="3367088" y="3829050"/>
          <p14:tracePt t="23658" x="3379788" y="3829050"/>
          <p14:tracePt t="23666" x="3379788" y="3841750"/>
          <p14:tracePt t="23672" x="3392488" y="3841750"/>
          <p14:tracePt t="23687" x="3417888" y="3841750"/>
          <p14:tracePt t="23694" x="3417888" y="3854450"/>
          <p14:tracePt t="23705" x="3429000" y="3854450"/>
          <p14:tracePt t="23719" x="3441700" y="3854450"/>
          <p14:tracePt t="23750" x="3454400" y="3867150"/>
          <p14:tracePt t="23773" x="3467100" y="3879850"/>
          <p14:tracePt t="23788" x="3479800" y="3879850"/>
          <p14:tracePt t="23793" x="3479800" y="3892550"/>
          <p14:tracePt t="23803" x="3492500" y="3892550"/>
          <p14:tracePt t="23811" x="3492500" y="3905250"/>
          <p14:tracePt t="23818" x="3517900" y="3916363"/>
          <p14:tracePt t="23826" x="3517900" y="3929063"/>
          <p14:tracePt t="23834" x="3541713" y="3954463"/>
          <p14:tracePt t="23841" x="3541713" y="3979863"/>
          <p14:tracePt t="23850" x="3567113" y="4005263"/>
          <p14:tracePt t="23856" x="3579813" y="4029075"/>
          <p14:tracePt t="23866" x="3579813" y="4054475"/>
          <p14:tracePt t="23872" x="3592513" y="4079875"/>
          <p14:tracePt t="23879" x="3617913" y="4105275"/>
          <p14:tracePt t="23886" x="3617913" y="4141788"/>
          <p14:tracePt t="23895" x="3630613" y="4167188"/>
          <p14:tracePt t="23903" x="3643313" y="4179888"/>
          <p14:tracePt t="23912" x="3643313" y="4205288"/>
          <p14:tracePt t="23926" x="3643313" y="4267200"/>
          <p14:tracePt t="23936" x="3643313" y="4305300"/>
          <p14:tracePt t="23941" x="3643313" y="4341813"/>
          <p14:tracePt t="23950" x="3643313" y="4379913"/>
          <p14:tracePt t="23957" x="3643313" y="4418013"/>
          <p14:tracePt t="23965" x="3643313" y="4454525"/>
          <p14:tracePt t="23972" x="3643313" y="4492625"/>
          <p14:tracePt t="23978" x="3643313" y="4543425"/>
          <p14:tracePt t="23986" x="3643313" y="4579938"/>
          <p14:tracePt t="23994" x="3643313" y="4643438"/>
          <p14:tracePt t="24001" x="3630613" y="4679950"/>
          <p14:tracePt t="24009" x="3617913" y="4718050"/>
          <p14:tracePt t="24017" x="3617913" y="4743450"/>
          <p14:tracePt t="24023" x="3592513" y="4792663"/>
          <p14:tracePt t="24032" x="3567113" y="4818063"/>
          <p14:tracePt t="24039" x="3554413" y="4868863"/>
          <p14:tracePt t="24048" x="3530600" y="4892675"/>
          <p14:tracePt t="24054" x="3517900" y="4918075"/>
          <p14:tracePt t="24062" x="3492500" y="4943475"/>
          <p14:tracePt t="24070" x="3479800" y="4968875"/>
          <p14:tracePt t="24077" x="3454400" y="4981575"/>
          <p14:tracePt t="24086" x="3429000" y="5005388"/>
          <p14:tracePt t="24094" x="3417888" y="5030788"/>
          <p14:tracePt t="24100" x="3392488" y="5043488"/>
          <p14:tracePt t="24108" x="3367088" y="5068888"/>
          <p14:tracePt t="24117" x="3341688" y="5081588"/>
          <p14:tracePt t="24123" x="3317875" y="5105400"/>
          <p14:tracePt t="24133" x="3279775" y="5118100"/>
          <p14:tracePt t="24139" x="3241675" y="5143500"/>
          <p14:tracePt t="24145" x="3216275" y="5156200"/>
          <p14:tracePt t="24153" x="3179763" y="5181600"/>
          <p14:tracePt t="24160" x="3141663" y="5194300"/>
          <p14:tracePt t="24168" x="3092450" y="5205413"/>
          <p14:tracePt t="24177" x="3054350" y="5218113"/>
          <p14:tracePt t="24184" x="3016250" y="5218113"/>
          <p14:tracePt t="24191" x="2954338" y="5218113"/>
          <p14:tracePt t="24200" x="2916238" y="5218113"/>
          <p14:tracePt t="24206" x="2879725" y="5218113"/>
          <p14:tracePt t="24215" x="2828925" y="5218113"/>
          <p14:tracePt t="24221" x="2778125" y="5218113"/>
          <p14:tracePt t="24230" x="2728913" y="5218113"/>
          <p14:tracePt t="24237" x="2690813" y="5218113"/>
          <p14:tracePt t="24245" x="2628900" y="5205413"/>
          <p14:tracePt t="24252" x="2578100" y="5181600"/>
          <p14:tracePt t="24261" x="2541588" y="5168900"/>
          <p14:tracePt t="24268" x="2516188" y="5156200"/>
          <p14:tracePt t="24277" x="2490788" y="5130800"/>
          <p14:tracePt t="24283" x="2465388" y="5118100"/>
          <p14:tracePt t="24291" x="2452688" y="5118100"/>
          <p14:tracePt t="24300" x="2452688" y="5105400"/>
          <p14:tracePt t="24306" x="2441575" y="5105400"/>
          <p14:tracePt t="24316" x="2441575" y="5092700"/>
          <p14:tracePt t="24329" x="2416175" y="5081588"/>
          <p14:tracePt t="24344" x="2416175" y="5068888"/>
          <p14:tracePt t="24360" x="2416175" y="5056188"/>
          <p14:tracePt t="24375" x="2403475" y="5043488"/>
          <p14:tracePt t="24389" x="2403475" y="5030788"/>
          <p14:tracePt t="24398" x="2403475" y="5018088"/>
          <p14:tracePt t="24428" x="2403475" y="5005388"/>
          <p14:tracePt t="24451" x="2403475" y="4992688"/>
          <p14:tracePt t="24482" x="2403475" y="4981575"/>
          <p14:tracePt t="24498" x="2403475" y="4968875"/>
          <p14:tracePt t="24550" x="2403475" y="4956175"/>
          <p14:tracePt t="24712" x="2403475" y="4943475"/>
          <p14:tracePt t="24993" x="2416175" y="4943475"/>
          <p14:tracePt t="25001" x="2428875" y="4943475"/>
          <p14:tracePt t="25047" x="2441575" y="4943475"/>
          <p14:tracePt t="25299" x="2452688" y="4943475"/>
          <p14:tracePt t="25323" x="2465388" y="4943475"/>
          <p14:tracePt t="25330" x="2478088" y="4943475"/>
          <p14:tracePt t="25346" x="2490788" y="4943475"/>
          <p14:tracePt t="25353" x="2503488" y="4943475"/>
          <p14:tracePt t="25365" x="2516188" y="4943475"/>
          <p14:tracePt t="25373" x="2528888" y="4943475"/>
          <p14:tracePt t="25378" x="2541588" y="4943475"/>
          <p14:tracePt t="25384" x="2554288" y="4943475"/>
          <p14:tracePt t="25393" x="2565400" y="4943475"/>
          <p14:tracePt t="25399" x="2590800" y="4943475"/>
          <p14:tracePt t="25407" x="2603500" y="4943475"/>
          <p14:tracePt t="25416" x="2616200" y="4943475"/>
          <p14:tracePt t="25425" x="2641600" y="4943475"/>
          <p14:tracePt t="25428" x="2654300" y="4943475"/>
          <p14:tracePt t="25438" x="2667000" y="4943475"/>
          <p14:tracePt t="25444" x="2678113" y="4943475"/>
          <p14:tracePt t="25461" x="2690813" y="4943475"/>
          <p14:tracePt t="25493" x="2703513" y="4943475"/>
          <p14:tracePt t="25507" x="2716213" y="4943475"/>
          <p14:tracePt t="26781" x="2716213" y="4930775"/>
          <p14:tracePt t="26804" x="2716213" y="4918075"/>
          <p14:tracePt t="26850" x="2716213" y="4905375"/>
          <p14:tracePt t="26995" x="2716213" y="4892675"/>
          <p14:tracePt t="27041" x="2728913" y="4892675"/>
          <p14:tracePt t="27056" x="2741613" y="4892675"/>
          <p14:tracePt t="27071" x="2754313" y="4892675"/>
          <p14:tracePt t="27086" x="2767013" y="4892675"/>
          <p14:tracePt t="27109" x="2778125" y="4892675"/>
          <p14:tracePt t="27155" x="2790825" y="4892675"/>
          <p14:tracePt t="27591" x="2803525" y="4892675"/>
          <p14:tracePt t="27599" x="2816225" y="4892675"/>
          <p14:tracePt t="27607" x="2828925" y="4892675"/>
          <p14:tracePt t="27622" x="2841625" y="4892675"/>
          <p14:tracePt t="27637" x="2854325" y="4892675"/>
          <p14:tracePt t="27647" x="2867025" y="4905375"/>
          <p14:tracePt t="27691" x="2879725" y="4905375"/>
          <p14:tracePt t="27791" x="2879725" y="4918075"/>
          <p14:tracePt t="27821" x="2890838" y="4918075"/>
          <p14:tracePt t="27958" x="2879725" y="4918075"/>
          <p14:tracePt t="27966" x="2867025" y="4918075"/>
          <p14:tracePt t="27974" x="2841625" y="4918075"/>
          <p14:tracePt t="27982" x="2828925" y="4905375"/>
          <p14:tracePt t="27989" x="2816225" y="4905375"/>
          <p14:tracePt t="27998" x="2803525" y="4892675"/>
          <p14:tracePt t="28011" x="2778125" y="4892675"/>
          <p14:tracePt t="28034" x="2767013" y="4892675"/>
          <p14:tracePt t="28133" x="2767013" y="4879975"/>
          <p14:tracePt t="28145" x="2790825" y="4879975"/>
          <p14:tracePt t="28150" x="2803525" y="4879975"/>
          <p14:tracePt t="28157" x="2841625" y="4879975"/>
          <p14:tracePt t="28166" x="2890838" y="4868863"/>
          <p14:tracePt t="28172" x="2928938" y="4868863"/>
          <p14:tracePt t="28180" x="2992438" y="4868863"/>
          <p14:tracePt t="28188" x="3028950" y="4868863"/>
          <p14:tracePt t="28194" x="3067050" y="4868863"/>
          <p14:tracePt t="28203" x="3103563" y="4868863"/>
          <p14:tracePt t="28213" x="3141663" y="4868863"/>
          <p14:tracePt t="28218" x="3154363" y="4868863"/>
          <p14:tracePt t="28226" x="3179763" y="4868863"/>
          <p14:tracePt t="28233" x="3192463" y="4868863"/>
          <p14:tracePt t="28241" x="3205163" y="4868863"/>
          <p14:tracePt t="28251" x="3216275" y="4868863"/>
          <p14:tracePt t="28286" x="3228975" y="4868863"/>
          <p14:tracePt t="28462" x="3216275" y="4868863"/>
          <p14:tracePt t="28578" x="3228975" y="4868863"/>
          <p14:tracePt t="28586" x="3254375" y="4868863"/>
          <p14:tracePt t="28593" x="3267075" y="4868863"/>
          <p14:tracePt t="28600" x="3305175" y="4868863"/>
          <p14:tracePt t="28608" x="3328988" y="4868863"/>
          <p14:tracePt t="28616" x="3354388" y="4868863"/>
          <p14:tracePt t="28623" x="3379788" y="4868863"/>
          <p14:tracePt t="28632" x="3405188" y="4879975"/>
          <p14:tracePt t="28638" x="3417888" y="4879975"/>
          <p14:tracePt t="28649" x="3429000" y="4879975"/>
          <p14:tracePt t="28656" x="3454400" y="4879975"/>
          <p14:tracePt t="28669" x="3467100" y="4879975"/>
          <p14:tracePt t="28700" x="3479800" y="4879975"/>
          <p14:tracePt t="28965" x="3492500" y="4879975"/>
          <p14:tracePt t="28973" x="3505200" y="4879975"/>
          <p14:tracePt t="28981" x="3517900" y="4879975"/>
          <p14:tracePt t="28988" x="3530600" y="4879975"/>
          <p14:tracePt t="28997" x="3541713" y="4879975"/>
          <p14:tracePt t="29004" x="3592513" y="4868863"/>
          <p14:tracePt t="29013" x="3617913" y="4868863"/>
          <p14:tracePt t="29019" x="3643313" y="4856163"/>
          <p14:tracePt t="29027" x="3667125" y="4856163"/>
          <p14:tracePt t="29034" x="3692525" y="4843463"/>
          <p14:tracePt t="29043" x="3730625" y="4843463"/>
          <p14:tracePt t="29049" x="3756025" y="4843463"/>
          <p14:tracePt t="29057" x="3779838" y="4830763"/>
          <p14:tracePt t="29065" x="3805238" y="4830763"/>
          <p14:tracePt t="29072" x="3830638" y="4830763"/>
          <p14:tracePt t="29081" x="3843338" y="4830763"/>
          <p14:tracePt t="29089" x="3879850" y="4830763"/>
          <p14:tracePt t="29096" x="3905250" y="4830763"/>
          <p14:tracePt t="29103" x="3930650" y="4830763"/>
          <p14:tracePt t="29111" x="3943350" y="4830763"/>
          <p14:tracePt t="29118" x="3968750" y="4830763"/>
          <p14:tracePt t="29126" x="3979863" y="4830763"/>
          <p14:tracePt t="29133" x="4005263" y="4830763"/>
          <p14:tracePt t="29149" x="4017963" y="4830763"/>
          <p14:tracePt t="29171" x="4030663" y="4830763"/>
          <p14:tracePt t="29180" x="4043363" y="4830763"/>
          <p14:tracePt t="29203" x="4056063" y="4830763"/>
          <p14:tracePt t="29217" x="4056063" y="4843463"/>
          <p14:tracePt t="29226" x="4068763" y="4856163"/>
          <p14:tracePt t="29248" x="4068763" y="4868863"/>
          <p14:tracePt t="29255" x="4068763" y="4879975"/>
          <p14:tracePt t="29280" x="4068763" y="4892675"/>
          <p14:tracePt t="29286" x="4068763" y="4905375"/>
          <p14:tracePt t="29301" x="4068763" y="4918075"/>
          <p14:tracePt t="29310" x="4056063" y="4918075"/>
          <p14:tracePt t="29317" x="4043363" y="4943475"/>
          <p14:tracePt t="29327" x="4030663" y="4943475"/>
          <p14:tracePt t="29333" x="4005263" y="4956175"/>
          <p14:tracePt t="29339" x="3979863" y="4968875"/>
          <p14:tracePt t="29348" x="3956050" y="4981575"/>
          <p14:tracePt t="29355" x="3930650" y="4992688"/>
          <p14:tracePt t="29365" x="3867150" y="5018088"/>
          <p14:tracePt t="29370" x="3817938" y="5018088"/>
          <p14:tracePt t="29379" x="3767138" y="5030788"/>
          <p14:tracePt t="29386" x="3692525" y="5043488"/>
          <p14:tracePt t="29393" x="3617913" y="5056188"/>
          <p14:tracePt t="29401" x="3554413" y="5056188"/>
          <p14:tracePt t="29410" x="3517900" y="5056188"/>
          <p14:tracePt t="29416" x="3479800" y="5056188"/>
          <p14:tracePt t="29424" x="3441700" y="5056188"/>
          <p14:tracePt t="29431" x="3429000" y="5056188"/>
          <p14:tracePt t="29439" x="3405188" y="5056188"/>
          <p14:tracePt t="29448" x="3367088" y="5056188"/>
          <p14:tracePt t="29454" x="3354388" y="5056188"/>
          <p14:tracePt t="29462" x="3328988" y="5056188"/>
          <p14:tracePt t="29469" x="3317875" y="5043488"/>
          <p14:tracePt t="29477" x="3279775" y="5030788"/>
          <p14:tracePt t="29485" x="3254375" y="5030788"/>
          <p14:tracePt t="29493" x="3241675" y="5018088"/>
          <p14:tracePt t="29500" x="3216275" y="5005388"/>
          <p14:tracePt t="29508" x="3179763" y="5005388"/>
          <p14:tracePt t="29515" x="3154363" y="4992688"/>
          <p14:tracePt t="29523" x="3141663" y="4981575"/>
          <p14:tracePt t="29532" x="3128963" y="4981575"/>
          <p14:tracePt t="29538" x="3116263" y="4981575"/>
          <p14:tracePt t="29547" x="3103563" y="4968875"/>
          <p14:tracePt t="29553" x="3103563" y="4956175"/>
          <p14:tracePt t="29569" x="3092450" y="4956175"/>
          <p14:tracePt t="29592" x="3092450" y="4943475"/>
          <p14:tracePt t="29637" x="3092450" y="4930775"/>
          <p14:tracePt t="29652" x="3092450" y="4918075"/>
          <p14:tracePt t="29676" x="3092450" y="4905375"/>
          <p14:tracePt t="29714" x="3092450" y="4892675"/>
          <p14:tracePt t="29783" x="3103563" y="4892675"/>
          <p14:tracePt t="29798" x="3116263" y="4892675"/>
          <p14:tracePt t="29821" x="3128963" y="4892675"/>
          <p14:tracePt t="29836" x="3128963" y="4905375"/>
          <p14:tracePt t="29844" x="3141663" y="4905375"/>
          <p14:tracePt t="29852" x="3141663" y="4918075"/>
          <p14:tracePt t="29867" x="3154363" y="4930775"/>
          <p14:tracePt t="29883" x="3167063" y="4943475"/>
          <p14:tracePt t="29899" x="3167063" y="4956175"/>
          <p14:tracePt t="29905" x="3167063" y="4968875"/>
          <p14:tracePt t="29936" x="3167063" y="4981575"/>
          <p14:tracePt t="29981" x="3167063" y="4992688"/>
          <p14:tracePt t="30136" x="3179763" y="4992688"/>
          <p14:tracePt t="30152" x="3179763" y="5005388"/>
          <p14:tracePt t="30166" x="3192463" y="5018088"/>
          <p14:tracePt t="30190" x="3205163" y="5030788"/>
          <p14:tracePt t="30205" x="3216275" y="5030788"/>
          <p14:tracePt t="30219" x="3228975" y="5043488"/>
          <p14:tracePt t="30235" x="3241675" y="5056188"/>
          <p14:tracePt t="30243" x="3241675" y="5068888"/>
          <p14:tracePt t="30250" x="3267075" y="5068888"/>
          <p14:tracePt t="30258" x="3267075" y="5081588"/>
          <p14:tracePt t="30266" x="3292475" y="5105400"/>
          <p14:tracePt t="30274" x="3305175" y="5118100"/>
          <p14:tracePt t="30284" x="3317875" y="5118100"/>
          <p14:tracePt t="30288" x="3328988" y="5130800"/>
          <p14:tracePt t="30295" x="3341688" y="5143500"/>
          <p14:tracePt t="30311" x="3354388" y="5156200"/>
          <p14:tracePt t="30547" x="3354388" y="5168900"/>
          <p14:tracePt t="30564" x="3354388" y="5181600"/>
          <p14:tracePt t="30570" x="3354388" y="5194300"/>
          <p14:tracePt t="30578" x="3354388" y="5205413"/>
          <p14:tracePt t="30586" x="3341688" y="5230813"/>
          <p14:tracePt t="30593" x="3341688" y="5256213"/>
          <p14:tracePt t="30601" x="3341688" y="5268913"/>
          <p14:tracePt t="30608" x="3341688" y="5294313"/>
          <p14:tracePt t="30615" x="3341688" y="5318125"/>
          <p14:tracePt t="30624" x="3328988" y="5343525"/>
          <p14:tracePt t="30632" x="3328988" y="5356225"/>
          <p14:tracePt t="30639" x="3328988" y="5381625"/>
          <p14:tracePt t="30648" x="3328988" y="5407025"/>
          <p14:tracePt t="30654" x="3317875" y="5407025"/>
          <p14:tracePt t="30663" x="3317875" y="5418138"/>
          <p14:tracePt t="30669" x="3317875" y="5443538"/>
          <p14:tracePt t="30684" x="3317875" y="5456238"/>
          <p14:tracePt t="30693" x="3317875" y="5468938"/>
          <p14:tracePt t="30700" x="3317875" y="5481638"/>
          <p14:tracePt t="30715" x="3317875" y="5494338"/>
          <p14:tracePt t="30737" x="3317875" y="5507038"/>
          <p14:tracePt t="30753" x="3317875" y="5518150"/>
          <p14:tracePt t="30761" x="3317875" y="5530850"/>
          <p14:tracePt t="30777" x="3317875" y="5543550"/>
          <p14:tracePt t="30799" x="3317875" y="5556250"/>
          <p14:tracePt t="30822" x="3317875" y="5581650"/>
          <p14:tracePt t="30845" x="3317875" y="5594350"/>
          <p14:tracePt t="30852" x="3328988" y="5594350"/>
          <p14:tracePt t="30867" x="3328988" y="5607050"/>
          <p14:tracePt t="30914" x="3328988" y="5619750"/>
          <p14:tracePt t="30951" x="3328988" y="5630863"/>
          <p14:tracePt t="30989" x="3328988" y="5643563"/>
          <p14:tracePt t="31013" x="3341688" y="5656263"/>
          <p14:tracePt t="31051" x="3341688" y="5668963"/>
          <p14:tracePt t="31074" x="3341688" y="5681663"/>
          <p14:tracePt t="31104" x="3341688" y="5694363"/>
          <p14:tracePt t="31120" x="3341688" y="5707063"/>
          <p14:tracePt t="31151" x="3341688" y="5719763"/>
          <p14:tracePt t="31174" x="3341688" y="5732463"/>
          <p14:tracePt t="31212" x="3341688" y="5743575"/>
          <p14:tracePt t="31227" x="3328988" y="5756275"/>
          <p14:tracePt t="31234" x="3317875" y="5756275"/>
          <p14:tracePt t="31242" x="3292475" y="5768975"/>
          <p14:tracePt t="31249" x="3267075" y="5768975"/>
          <p14:tracePt t="31258" x="3254375" y="5781675"/>
          <p14:tracePt t="31265" x="3216275" y="5794375"/>
          <p14:tracePt t="31273" x="3205163" y="5794375"/>
          <p14:tracePt t="31281" x="3192463" y="5794375"/>
          <p14:tracePt t="31287" x="3179763" y="5794375"/>
          <p14:tracePt t="31296" x="3154363" y="5794375"/>
          <p14:tracePt t="31303" x="3141663" y="5794375"/>
          <p14:tracePt t="31311" x="3128963" y="5794375"/>
          <p14:tracePt t="31318" x="3116263" y="5794375"/>
          <p14:tracePt t="31327" x="3103563" y="5794375"/>
          <p14:tracePt t="31333" x="3092450" y="5794375"/>
          <p14:tracePt t="31341" x="3079750" y="5794375"/>
          <p14:tracePt t="31349" x="3067050" y="5794375"/>
          <p14:tracePt t="31356" x="3054350" y="5794375"/>
          <p14:tracePt t="31364" x="3028950" y="5794375"/>
          <p14:tracePt t="31371" x="3016250" y="5794375"/>
          <p14:tracePt t="31380" x="3003550" y="5794375"/>
          <p14:tracePt t="31387" x="2992438" y="5794375"/>
          <p14:tracePt t="31402" x="2979738" y="5794375"/>
          <p14:tracePt t="31417" x="2967038" y="5794375"/>
          <p14:tracePt t="31427" x="2954338" y="5794375"/>
          <p14:tracePt t="31464" x="2941638" y="5794375"/>
          <p14:tracePt t="31670" x="2941638" y="5781675"/>
          <p14:tracePt t="31701" x="2941638" y="5768975"/>
          <p14:tracePt t="31717" x="2954338" y="5756275"/>
          <p14:tracePt t="31724" x="2967038" y="5756275"/>
          <p14:tracePt t="31748" x="2979738" y="5743575"/>
          <p14:tracePt t="31777" x="2992438" y="5732463"/>
          <p14:tracePt t="31793" x="2992438" y="5719763"/>
          <p14:tracePt t="31800" x="3003550" y="5707063"/>
          <p14:tracePt t="31807" x="3016250" y="5694363"/>
          <p14:tracePt t="31815" x="3041650" y="5681663"/>
          <p14:tracePt t="31822" x="3041650" y="5656263"/>
          <p14:tracePt t="31831" x="3067050" y="5630863"/>
          <p14:tracePt t="31838" x="3092450" y="5594350"/>
          <p14:tracePt t="31846" x="3116263" y="5568950"/>
          <p14:tracePt t="31853" x="3128963" y="5530850"/>
          <p14:tracePt t="31860" x="3154363" y="5507038"/>
          <p14:tracePt t="31868" x="3167063" y="5494338"/>
          <p14:tracePt t="31876" x="3179763" y="5468938"/>
          <p14:tracePt t="31884" x="3192463" y="5456238"/>
          <p14:tracePt t="31892" x="3192463" y="5443538"/>
          <p14:tracePt t="31902" x="3205163" y="5430838"/>
          <p14:tracePt t="31907" x="3216275" y="5430838"/>
          <p14:tracePt t="31915" x="3216275" y="5418138"/>
          <p14:tracePt t="31922" x="3228975" y="5407025"/>
          <p14:tracePt t="31931" x="3228975" y="5381625"/>
          <p14:tracePt t="31937" x="3241675" y="5368925"/>
          <p14:tracePt t="31944" x="3267075" y="5356225"/>
          <p14:tracePt t="31953" x="3267075" y="5330825"/>
          <p14:tracePt t="31967" x="3279775" y="5305425"/>
          <p14:tracePt t="31983" x="3279775" y="5294313"/>
          <p14:tracePt t="31990" x="3292475" y="5294313"/>
          <p14:tracePt t="32022" x="3292475" y="5281613"/>
          <p14:tracePt t="32113" x="3292475" y="5268913"/>
          <p14:tracePt t="32138" x="3292475" y="5256213"/>
          <p14:tracePt t="32155" x="3305175" y="5243513"/>
          <p14:tracePt t="32160" x="3305175" y="5230813"/>
          <p14:tracePt t="32168" x="3305175" y="5218113"/>
          <p14:tracePt t="32176" x="3305175" y="5205413"/>
          <p14:tracePt t="32183" x="3305175" y="5194300"/>
          <p14:tracePt t="32191" x="3305175" y="5181600"/>
          <p14:tracePt t="32199" x="3305175" y="5168900"/>
          <p14:tracePt t="32215" x="3305175" y="5156200"/>
          <p14:tracePt t="32222" x="3305175" y="5143500"/>
          <p14:tracePt t="32237" x="3305175" y="5130800"/>
          <p14:tracePt t="32251" x="3305175" y="5118100"/>
          <p14:tracePt t="32267" x="3305175" y="5105400"/>
          <p14:tracePt t="32274" x="3305175" y="5092700"/>
          <p14:tracePt t="32283" x="3305175" y="5081588"/>
          <p14:tracePt t="32290" x="3317875" y="5068888"/>
          <p14:tracePt t="32298" x="3317875" y="5056188"/>
          <p14:tracePt t="32305" x="3317875" y="5043488"/>
          <p14:tracePt t="32336" x="3317875" y="5030788"/>
          <p14:tracePt t="32359" x="3317875" y="5018088"/>
          <p14:tracePt t="32664" x="3317875" y="5030788"/>
          <p14:tracePt t="32680" x="3317875" y="5043488"/>
          <p14:tracePt t="32703" x="3317875" y="5056188"/>
          <p14:tracePt t="32733" x="3317875" y="5068888"/>
          <p14:tracePt t="32757" x="3317875" y="5081588"/>
          <p14:tracePt t="33237" x="3317875" y="5092700"/>
          <p14:tracePt t="33306" x="3317875" y="5105400"/>
          <p14:tracePt t="33321" x="3317875" y="5118100"/>
          <p14:tracePt t="33330" x="3317875" y="5130800"/>
          <p14:tracePt t="33337" x="3317875" y="5143500"/>
          <p14:tracePt t="33344" x="3328988" y="5168900"/>
          <p14:tracePt t="33353" x="3328988" y="5181600"/>
          <p14:tracePt t="33362" x="3328988" y="5205413"/>
          <p14:tracePt t="33369" x="3341688" y="5243513"/>
          <p14:tracePt t="33375" x="3341688" y="5256213"/>
          <p14:tracePt t="33383" x="3341688" y="5268913"/>
          <p14:tracePt t="33390" x="3341688" y="5294313"/>
          <p14:tracePt t="33398" x="3354388" y="5318125"/>
          <p14:tracePt t="33405" x="3354388" y="5330825"/>
          <p14:tracePt t="33411" x="3354388" y="5343525"/>
          <p14:tracePt t="33424" x="3367088" y="5368925"/>
          <p14:tracePt t="33428" x="3367088" y="5394325"/>
          <p14:tracePt t="33436" x="3379788" y="5407025"/>
          <p14:tracePt t="33443" x="3379788" y="5418138"/>
          <p14:tracePt t="33451" x="3379788" y="5456238"/>
          <p14:tracePt t="33459" x="3379788" y="5468938"/>
          <p14:tracePt t="33466" x="3392488" y="5481638"/>
          <p14:tracePt t="33477" x="3392488" y="5507038"/>
          <p14:tracePt t="33482" x="3392488" y="5518150"/>
          <p14:tracePt t="33498" x="3392488" y="5543550"/>
          <p14:tracePt t="33520" x="3392488" y="5556250"/>
          <p14:tracePt t="33550" x="3392488" y="5568950"/>
          <p14:tracePt t="33789" x="3392488" y="5581650"/>
          <p14:tracePt t="33793" x="3367088" y="5607050"/>
          <p14:tracePt t="33801" x="3354388" y="5619750"/>
          <p14:tracePt t="33810" x="3328988" y="5630863"/>
          <p14:tracePt t="33816" x="3305175" y="5643563"/>
          <p14:tracePt t="33824" x="3279775" y="5668963"/>
          <p14:tracePt t="33831" x="3254375" y="5694363"/>
          <p14:tracePt t="33839" x="3241675" y="5707063"/>
          <p14:tracePt t="33849" x="3216275" y="5743575"/>
          <p14:tracePt t="33858" x="3192463" y="5743575"/>
          <p14:tracePt t="33864" x="3167063" y="5768975"/>
          <p14:tracePt t="33877" x="3141663" y="5794375"/>
          <p14:tracePt t="33885" x="3116263" y="5794375"/>
          <p14:tracePt t="33893" x="3103563" y="5819775"/>
          <p14:tracePt t="33901" x="3079750" y="5819775"/>
          <p14:tracePt t="33908" x="3067050" y="5832475"/>
          <p14:tracePt t="33928" x="3028950" y="5843588"/>
          <p14:tracePt t="33932" x="3016250" y="5843588"/>
          <p14:tracePt t="33939" x="3003550" y="5856288"/>
          <p14:tracePt t="33948" x="2979738" y="5868988"/>
          <p14:tracePt t="33953" x="2967038" y="5868988"/>
          <p14:tracePt t="33962" x="2954338" y="5868988"/>
          <p14:tracePt t="33969" x="2928938" y="5868988"/>
          <p14:tracePt t="33977" x="2916238" y="5868988"/>
          <p14:tracePt t="33984" x="2903538" y="5881688"/>
          <p14:tracePt t="33993" x="2879725" y="5881688"/>
          <p14:tracePt t="33999" x="2867025" y="5881688"/>
          <p14:tracePt t="34015" x="2841625" y="5881688"/>
          <p14:tracePt t="34022" x="2841625" y="5894388"/>
          <p14:tracePt t="34037" x="2828925" y="5894388"/>
          <p14:tracePt t="34076" x="2816225" y="5894388"/>
          <p14:tracePt t="34114" x="2803525" y="5894388"/>
          <p14:tracePt t="34236" x="2803525" y="5881688"/>
          <p14:tracePt t="34259" x="2803525" y="5868988"/>
          <p14:tracePt t="34305" x="2803525" y="5856288"/>
          <p14:tracePt t="34359" x="2803525" y="5843588"/>
          <p14:tracePt t="34512" x="2803525" y="5832475"/>
          <p14:tracePt t="34614" x="2803525" y="5819775"/>
          <p14:tracePt t="34649" x="2816225" y="5807075"/>
          <p14:tracePt t="34657" x="2828925" y="5807075"/>
          <p14:tracePt t="34664" x="2841625" y="5807075"/>
          <p14:tracePt t="34674" x="2879725" y="5794375"/>
          <p14:tracePt t="34682" x="2903538" y="5781675"/>
          <p14:tracePt t="34687" x="2928938" y="5781675"/>
          <p14:tracePt t="34696" x="2967038" y="5768975"/>
          <p14:tracePt t="34703" x="3003550" y="5768975"/>
          <p14:tracePt t="34710" x="3054350" y="5768975"/>
          <p14:tracePt t="34718" x="3092450" y="5768975"/>
          <p14:tracePt t="34727" x="3128963" y="5756275"/>
          <p14:tracePt t="34733" x="3154363" y="5756275"/>
          <p14:tracePt t="34741" x="3192463" y="5756275"/>
          <p14:tracePt t="34748" x="3216275" y="5756275"/>
          <p14:tracePt t="34755" x="3228975" y="5756275"/>
          <p14:tracePt t="34765" x="3241675" y="5756275"/>
          <p14:tracePt t="34771" x="3254375" y="5756275"/>
          <p14:tracePt t="34787" x="3267075" y="5756275"/>
          <p14:tracePt t="35023" x="3279775" y="5756275"/>
          <p14:tracePt t="35031" x="3292475" y="5756275"/>
          <p14:tracePt t="35038" x="3305175" y="5756275"/>
          <p14:tracePt t="35047" x="3317875" y="5743575"/>
          <p14:tracePt t="35054" x="3341688" y="5743575"/>
          <p14:tracePt t="35063" x="3354388" y="5732463"/>
          <p14:tracePt t="35070" x="3379788" y="5732463"/>
          <p14:tracePt t="35077" x="3405188" y="5719763"/>
          <p14:tracePt t="35085" x="3429000" y="5707063"/>
          <p14:tracePt t="35093" x="3454400" y="5707063"/>
          <p14:tracePt t="35100" x="3479800" y="5707063"/>
          <p14:tracePt t="35107" x="3505200" y="5707063"/>
          <p14:tracePt t="35117" x="3517900" y="5694363"/>
          <p14:tracePt t="35122" x="3554413" y="5694363"/>
          <p14:tracePt t="35132" x="3567113" y="5681663"/>
          <p14:tracePt t="35138" x="3579813" y="5681663"/>
          <p14:tracePt t="35146" x="3592513" y="5681663"/>
          <p14:tracePt t="35153" x="3605213" y="5681663"/>
          <p14:tracePt t="35161" x="3617913" y="5681663"/>
          <p14:tracePt t="35168" x="3643313" y="5681663"/>
          <p14:tracePt t="35176" x="3654425" y="5681663"/>
          <p14:tracePt t="35184" x="3667125" y="5681663"/>
          <p14:tracePt t="35191" x="3692525" y="5668963"/>
          <p14:tracePt t="35199" x="3717925" y="5668963"/>
          <p14:tracePt t="35207" x="3730625" y="5668963"/>
          <p14:tracePt t="35214" x="3743325" y="5668963"/>
          <p14:tracePt t="35221" x="3756025" y="5668963"/>
          <p14:tracePt t="35231" x="3767138" y="5668963"/>
          <p14:tracePt t="35237" x="3779838" y="5668963"/>
          <p14:tracePt t="35252" x="3792538" y="5668963"/>
          <p14:tracePt t="35275" x="3805238" y="5668963"/>
          <p14:tracePt t="35299" x="3817938" y="5668963"/>
          <p14:tracePt t="35305" x="3830638" y="5668963"/>
          <p14:tracePt t="35321" x="3843338" y="5668963"/>
          <p14:tracePt t="35330" x="3856038" y="5668963"/>
          <p14:tracePt t="35336" x="3867150" y="5668963"/>
          <p14:tracePt t="35351" x="3879850" y="5668963"/>
          <p14:tracePt t="35360" x="3905250" y="5668963"/>
          <p14:tracePt t="35375" x="3917950" y="5668963"/>
          <p14:tracePt t="35382" x="3930650" y="5668963"/>
          <p14:tracePt t="35398" x="3956050" y="5668963"/>
          <p14:tracePt t="35414" x="3968750" y="5668963"/>
          <p14:tracePt t="35429" x="3979863" y="5668963"/>
          <p14:tracePt t="35451" x="3992563" y="5668963"/>
          <p14:tracePt t="35466" x="4005263" y="5681663"/>
          <p14:tracePt t="35481" x="4017963" y="5681663"/>
          <p14:tracePt t="35489" x="4030663" y="5681663"/>
          <p14:tracePt t="35504" x="4043363" y="5681663"/>
          <p14:tracePt t="35513" x="4043363" y="5694363"/>
          <p14:tracePt t="35519" x="4056063" y="5694363"/>
          <p14:tracePt t="35542" x="4068763" y="5694363"/>
          <p14:tracePt t="35565" x="4081463" y="5694363"/>
          <p14:tracePt t="35696" x="4081463" y="5707063"/>
          <p14:tracePt t="35710" x="4092575" y="5719763"/>
          <p14:tracePt t="35758" x="4092575" y="5732463"/>
          <p14:tracePt t="35802" x="4092575" y="5743575"/>
          <p14:tracePt t="35848" x="4092575" y="5756275"/>
          <p14:tracePt t="35865" x="4092575" y="5768975"/>
          <p14:tracePt t="35887" x="4092575" y="5781675"/>
          <p14:tracePt t="35895" x="4092575" y="5794375"/>
          <p14:tracePt t="35902" x="4068763" y="5807075"/>
          <p14:tracePt t="35909" x="4056063" y="5819775"/>
          <p14:tracePt t="35917" x="4030663" y="5832475"/>
          <p14:tracePt t="35924" x="4005263" y="5856288"/>
          <p14:tracePt t="35933" x="3979863" y="5868988"/>
          <p14:tracePt t="35941" x="3956050" y="5894388"/>
          <p14:tracePt t="35950" x="3917950" y="5919788"/>
          <p14:tracePt t="35955" x="3879850" y="5932488"/>
          <p14:tracePt t="35965" x="3856038" y="5956300"/>
          <p14:tracePt t="35970" x="3830638" y="5956300"/>
          <p14:tracePt t="35978" x="3805238" y="5956300"/>
          <p14:tracePt t="35985" x="3779838" y="5969000"/>
          <p14:tracePt t="35994" x="3767138" y="5981700"/>
          <p14:tracePt t="36003" x="3743325" y="5981700"/>
          <p14:tracePt t="36010" x="3730625" y="5981700"/>
          <p14:tracePt t="36016" x="3705225" y="5981700"/>
          <p14:tracePt t="36024" x="3679825" y="5981700"/>
          <p14:tracePt t="36031" x="3654425" y="5981700"/>
          <p14:tracePt t="36039" x="3617913" y="5981700"/>
          <p14:tracePt t="36047" x="3579813" y="5981700"/>
          <p14:tracePt t="36054" x="3541713" y="5969000"/>
          <p14:tracePt t="36064" x="3505200" y="5969000"/>
          <p14:tracePt t="36072" x="3479800" y="5956300"/>
          <p14:tracePt t="36078" x="3454400" y="5956300"/>
          <p14:tracePt t="36085" x="3429000" y="5956300"/>
          <p14:tracePt t="36093" x="3417888" y="5945188"/>
          <p14:tracePt t="36100" x="3405188" y="5945188"/>
          <p14:tracePt t="36115" x="3392488" y="5932488"/>
          <p14:tracePt t="36153" x="3379788" y="5932488"/>
          <p14:tracePt t="36163" x="3379788" y="5919788"/>
          <p14:tracePt t="36193" x="3379788" y="5907088"/>
          <p14:tracePt t="36215" x="3379788" y="5894388"/>
          <p14:tracePt t="36261" x="3379788" y="5881688"/>
          <p14:tracePt t="36284" x="3379788" y="5868988"/>
          <p14:tracePt t="36317" x="3379788" y="5856288"/>
          <p14:tracePt t="36345" x="3379788" y="5843588"/>
          <p14:tracePt t="36360" x="3379788" y="5832475"/>
          <p14:tracePt t="36386" x="3392488" y="5819775"/>
          <p14:tracePt t="36395" x="3417888" y="5819775"/>
          <p14:tracePt t="36400" x="3429000" y="5807075"/>
          <p14:tracePt t="36408" x="3454400" y="5794375"/>
          <p14:tracePt t="36415" x="3492500" y="5781675"/>
          <p14:tracePt t="36423" x="3530600" y="5781675"/>
          <p14:tracePt t="36432" x="3554413" y="5781675"/>
          <p14:tracePt t="36438" x="3579813" y="5768975"/>
          <p14:tracePt t="36444" x="3592513" y="5768975"/>
          <p14:tracePt t="36453" x="3617913" y="5756275"/>
          <p14:tracePt t="36463" x="3654425" y="5756275"/>
          <p14:tracePt t="36469" x="3667125" y="5756275"/>
          <p14:tracePt t="36476" x="3679825" y="5756275"/>
          <p14:tracePt t="36484" x="3705225" y="5756275"/>
          <p14:tracePt t="36492" x="3730625" y="5756275"/>
          <p14:tracePt t="36501" x="3756025" y="5756275"/>
          <p14:tracePt t="36510" x="3767138" y="5756275"/>
          <p14:tracePt t="36517" x="3792538" y="5756275"/>
          <p14:tracePt t="36522" x="3805238" y="5756275"/>
          <p14:tracePt t="36528" x="3830638" y="5756275"/>
          <p14:tracePt t="36537" x="3843338" y="5756275"/>
          <p14:tracePt t="36543" x="3856038" y="5756275"/>
          <p14:tracePt t="36552" x="3867150" y="5756275"/>
          <p14:tracePt t="36568" x="3879850" y="5756275"/>
          <p14:tracePt t="36578" x="3892550" y="5756275"/>
          <p14:tracePt t="36606" x="3905250" y="5756275"/>
          <p14:tracePt t="36698" x="3905250" y="5768975"/>
          <p14:tracePt t="36715" x="3905250" y="5781675"/>
          <p14:tracePt t="36721" x="3905250" y="5794375"/>
          <p14:tracePt t="36726" x="3892550" y="5794375"/>
          <p14:tracePt t="36736" x="3879850" y="5807075"/>
          <p14:tracePt t="36743" x="3867150" y="5807075"/>
          <p14:tracePt t="36750" x="3856038" y="5819775"/>
          <p14:tracePt t="36760" x="3843338" y="5832475"/>
          <p14:tracePt t="36765" x="3830638" y="5832475"/>
          <p14:tracePt t="36774" x="3817938" y="5843588"/>
          <p14:tracePt t="36782" x="3792538" y="5856288"/>
          <p14:tracePt t="36798" x="3767138" y="5856288"/>
          <p14:tracePt t="36805" x="3743325" y="5868988"/>
          <p14:tracePt t="36811" x="3705225" y="5881688"/>
          <p14:tracePt t="36823" x="3667125" y="5881688"/>
          <p14:tracePt t="36828" x="3630613" y="5894388"/>
          <p14:tracePt t="36835" x="3579813" y="5919788"/>
          <p14:tracePt t="36844" x="3505200" y="5932488"/>
          <p14:tracePt t="36850" x="3454400" y="5932488"/>
          <p14:tracePt t="36858" x="3379788" y="5945188"/>
          <p14:tracePt t="36866" x="3317875" y="5945188"/>
          <p14:tracePt t="36874" x="3241675" y="5956300"/>
          <p14:tracePt t="36883" x="3179763" y="5956300"/>
          <p14:tracePt t="36889" x="3103563" y="5956300"/>
          <p14:tracePt t="36898" x="3041650" y="5956300"/>
          <p14:tracePt t="36904" x="2954338" y="5956300"/>
          <p14:tracePt t="36912" x="2867025" y="5956300"/>
          <p14:tracePt t="36918" x="2767013" y="5956300"/>
          <p14:tracePt t="36926" x="2690813" y="5956300"/>
          <p14:tracePt t="36935" x="2590800" y="5919788"/>
          <p14:tracePt t="36942" x="2516188" y="5907088"/>
          <p14:tracePt t="36949" x="2441575" y="5881688"/>
          <p14:tracePt t="36956" x="2352675" y="5843588"/>
          <p14:tracePt t="36965" x="2278063" y="5807075"/>
          <p14:tracePt t="36972" x="2203450" y="5781675"/>
          <p14:tracePt t="36981" x="2139950" y="5743575"/>
          <p14:tracePt t="36987" x="2090738" y="5719763"/>
          <p14:tracePt t="36994" x="2039938" y="5694363"/>
          <p14:tracePt t="37003" x="2014538" y="5668963"/>
          <p14:tracePt t="37011" x="1990725" y="5656263"/>
          <p14:tracePt t="37017" x="1965325" y="5643563"/>
          <p14:tracePt t="37262" x="1952625" y="5643563"/>
          <p14:tracePt t="37269" x="1903413" y="5643563"/>
          <p14:tracePt t="37276" x="1865313" y="5643563"/>
          <p14:tracePt t="37285" x="1801813" y="5643563"/>
          <p14:tracePt t="37293" x="1714500" y="5643563"/>
          <p14:tracePt t="37300" x="1627188" y="5656263"/>
          <p14:tracePt t="37308" x="1514475" y="5656263"/>
          <p14:tracePt t="37315" x="1414463" y="5668963"/>
          <p14:tracePt t="37324" x="1314450" y="5668963"/>
          <p14:tracePt t="37333" x="1227138" y="5668963"/>
          <p14:tracePt t="37338" x="1127125" y="5668963"/>
          <p14:tracePt t="37347" x="1063625" y="5668963"/>
          <p14:tracePt t="37353" x="1014413" y="5668963"/>
          <p14:tracePt t="37361" x="938213" y="5668963"/>
          <p14:tracePt t="37368" x="889000" y="5668963"/>
          <p14:tracePt t="37377" x="838200" y="5668963"/>
          <p14:tracePt t="37384" x="763588" y="5643563"/>
          <p14:tracePt t="37393" x="712788" y="5643563"/>
          <p14:tracePt t="37399" x="650875" y="5619750"/>
          <p14:tracePt t="37407" x="612775" y="5607050"/>
          <p14:tracePt t="37414" x="576263" y="5607050"/>
          <p14:tracePt t="37421" x="525463" y="5581650"/>
          <p14:tracePt t="37430" x="500063" y="5556250"/>
          <p14:tracePt t="37439" x="463550" y="5543550"/>
          <p14:tracePt t="37446" x="438150" y="5530850"/>
          <p14:tracePt t="37452" x="412750" y="5518150"/>
          <p14:tracePt t="37460" x="387350" y="5481638"/>
          <p14:tracePt t="37467" x="376238" y="5456238"/>
          <p14:tracePt t="37476" x="338138" y="5443538"/>
          <p14:tracePt t="37483" x="325438" y="5418138"/>
          <p14:tracePt t="37491" x="300038" y="5407025"/>
          <p14:tracePt t="37498" x="287338" y="5381625"/>
          <p14:tracePt t="37506" x="263525" y="5356225"/>
          <p14:tracePt t="37514" x="238125" y="5330825"/>
          <p14:tracePt t="37521" x="225425" y="5294313"/>
          <p14:tracePt t="37530" x="200025" y="5256213"/>
          <p14:tracePt t="37536" x="187325" y="5230813"/>
          <p14:tracePt t="37544" x="163513" y="5181600"/>
          <p14:tracePt t="37551" x="150813" y="5143500"/>
          <p14:tracePt t="37559" x="138113" y="5092700"/>
          <p14:tracePt t="37567" x="112713" y="5018088"/>
          <p14:tracePt t="37577" x="112713" y="4968875"/>
          <p14:tracePt t="37583" x="112713" y="4918075"/>
          <p14:tracePt t="37590" x="100013" y="4843463"/>
          <p14:tracePt t="37598" x="100013" y="4792663"/>
          <p14:tracePt t="37605" x="100013" y="4743450"/>
          <p14:tracePt t="37614" x="100013" y="4692650"/>
          <p14:tracePt t="37620" x="100013" y="4643438"/>
          <p14:tracePt t="37629" x="100013" y="4592638"/>
          <p14:tracePt t="37636" x="100013" y="4567238"/>
          <p14:tracePt t="37643" x="100013" y="4530725"/>
          <p14:tracePt t="37651" x="100013" y="4505325"/>
          <p14:tracePt t="37660" x="100013" y="4479925"/>
          <p14:tracePt t="37666" x="100013" y="4454525"/>
          <p14:tracePt t="37674" x="100013" y="4430713"/>
          <p14:tracePt t="37682" x="100013" y="4405313"/>
          <p14:tracePt t="37691" x="100013" y="4379913"/>
          <p14:tracePt t="37698" x="100013" y="4341813"/>
          <p14:tracePt t="37704" x="100013" y="4318000"/>
          <p14:tracePt t="37713" x="125413" y="4279900"/>
          <p14:tracePt t="37719" x="163513" y="4217988"/>
          <p14:tracePt t="37727" x="187325" y="4179888"/>
          <p14:tracePt t="37734" x="225425" y="4105275"/>
          <p14:tracePt t="37742" x="274638" y="4041775"/>
          <p14:tracePt t="37750" x="325438" y="3979863"/>
          <p14:tracePt t="37761" x="376238" y="3916363"/>
          <p14:tracePt t="37766" x="425450" y="3867150"/>
          <p14:tracePt t="37773" x="463550" y="3816350"/>
          <p14:tracePt t="37781" x="500063" y="3767138"/>
          <p14:tracePt t="37788" x="538163" y="3741738"/>
          <p14:tracePt t="37797" x="576263" y="3703638"/>
          <p14:tracePt t="37803" x="600075" y="3679825"/>
          <p14:tracePt t="37812" x="625475" y="3667125"/>
          <p14:tracePt t="37819" x="650875" y="3629025"/>
          <p14:tracePt t="37827" x="701675" y="3616325"/>
          <p14:tracePt t="37834" x="738188" y="3590925"/>
          <p14:tracePt t="37843" x="776288" y="3567113"/>
          <p14:tracePt t="37849" x="814388" y="3567113"/>
          <p14:tracePt t="37857" x="850900" y="3554413"/>
          <p14:tracePt t="37864" x="914400" y="3541713"/>
          <p14:tracePt t="37874" x="950913" y="3529013"/>
          <p14:tracePt t="37881" x="976313" y="3529013"/>
          <p14:tracePt t="37887" x="1001713" y="3529013"/>
          <p14:tracePt t="37897" x="1027113" y="3516313"/>
          <p14:tracePt t="37903" x="1038225" y="3516313"/>
          <p14:tracePt t="37911" x="1050925" y="3516313"/>
          <p14:tracePt t="38117" x="1063625" y="3516313"/>
          <p14:tracePt t="38126" x="1089025" y="3516313"/>
          <p14:tracePt t="38132" x="1114425" y="3541713"/>
          <p14:tracePt t="38141" x="1150938" y="3541713"/>
          <p14:tracePt t="38149" x="1214438" y="3567113"/>
          <p14:tracePt t="38155" x="1276350" y="3590925"/>
          <p14:tracePt t="38164" x="1363663" y="3616325"/>
          <p14:tracePt t="38170" x="1476375" y="3641725"/>
          <p14:tracePt t="38178" x="1589088" y="3654425"/>
          <p14:tracePt t="38185" x="1689100" y="3667125"/>
          <p14:tracePt t="38194" x="1801813" y="3692525"/>
          <p14:tracePt t="38201" x="1927225" y="3703638"/>
          <p14:tracePt t="38209" x="2027238" y="3716338"/>
          <p14:tracePt t="38216" x="2139950" y="3729038"/>
          <p14:tracePt t="38224" x="2239963" y="3741738"/>
          <p14:tracePt t="38232" x="2328863" y="3754438"/>
          <p14:tracePt t="38239" x="2416175" y="3767138"/>
          <p14:tracePt t="38248" x="2503488" y="3792538"/>
          <p14:tracePt t="38254" x="2603500" y="3792538"/>
          <p14:tracePt t="38264" x="2667000" y="3816350"/>
          <p14:tracePt t="38269" x="2741613" y="3816350"/>
          <p14:tracePt t="38277" x="2803525" y="3829050"/>
          <p14:tracePt t="38285" x="2841625" y="3841750"/>
          <p14:tracePt t="38293" x="2879725" y="3841750"/>
          <p14:tracePt t="38300" x="2916238" y="3867150"/>
          <p14:tracePt t="38308" x="2941638" y="3867150"/>
          <p14:tracePt t="38323" x="2967038" y="3879850"/>
          <p14:tracePt t="38331" x="2979738" y="3879850"/>
          <p14:tracePt t="38338" x="2992438" y="3879850"/>
          <p14:tracePt t="38347" x="3016250" y="3879850"/>
          <p14:tracePt t="38354" x="3016250" y="3892550"/>
          <p14:tracePt t="38362" x="3028950" y="3892550"/>
          <p14:tracePt t="38369" x="3028950" y="3905250"/>
          <p14:tracePt t="38393" x="3041650" y="3905250"/>
          <p14:tracePt t="38453" x="3054350" y="3905250"/>
          <p14:tracePt t="38714" x="3103563" y="3905250"/>
          <p14:tracePt t="38720" x="3154363" y="3905250"/>
          <p14:tracePt t="38729" x="3216275" y="3905250"/>
          <p14:tracePt t="38736" x="3367088" y="3905250"/>
          <p14:tracePt t="38744" x="3530600" y="3905250"/>
          <p14:tracePt t="38752" x="3717925" y="3905250"/>
          <p14:tracePt t="38759" x="3992563" y="3905250"/>
          <p14:tracePt t="38769" x="4268788" y="3905250"/>
          <p14:tracePt t="38774" x="4606925" y="3905250"/>
          <p14:tracePt t="38782" x="4843463" y="3905250"/>
          <p14:tracePt t="38789" x="5119688" y="3905250"/>
          <p14:tracePt t="38798" x="5270500" y="3905250"/>
          <p14:tracePt t="38805" x="5470525" y="3905250"/>
          <p14:tracePt t="38814" x="5619750" y="3905250"/>
          <p14:tracePt t="38820" x="5719763" y="3916363"/>
          <p14:tracePt t="38827" x="5821363" y="3929063"/>
          <p14:tracePt t="38835" x="5908675" y="3941763"/>
          <p14:tracePt t="38843" x="5995988" y="3967163"/>
          <p14:tracePt t="38850" x="6070600" y="3979863"/>
          <p14:tracePt t="38858" x="6170613" y="3992563"/>
          <p14:tracePt t="38865" x="6246813" y="4017963"/>
          <p14:tracePt t="38881" x="6270625" y="4017963"/>
          <p14:tracePt t="38888" x="6283325" y="4029075"/>
          <p14:tracePt t="38897" x="6308725" y="4029075"/>
          <p14:tracePt t="39102" x="6321425" y="4029075"/>
          <p14:tracePt t="39109" x="6334125" y="4029075"/>
          <p14:tracePt t="39117" x="6346825" y="4029075"/>
          <p14:tracePt t="39125" x="6370638" y="4029075"/>
          <p14:tracePt t="39134" x="6408738" y="4029075"/>
          <p14:tracePt t="39141" x="6434138" y="4029075"/>
          <p14:tracePt t="39148" x="6483350" y="4029075"/>
          <p14:tracePt t="39156" x="6546850" y="4029075"/>
          <p14:tracePt t="39165" x="6621463" y="4029075"/>
          <p14:tracePt t="39171" x="6696075" y="4029075"/>
          <p14:tracePt t="39181" x="6772275" y="4029075"/>
          <p14:tracePt t="39186" x="6808788" y="4029075"/>
          <p14:tracePt t="39194" x="6846888" y="4029075"/>
          <p14:tracePt t="39202" x="6884988" y="4029075"/>
          <p14:tracePt t="39209" x="6910388" y="4029075"/>
          <p14:tracePt t="39217" x="6921500" y="4029075"/>
          <p14:tracePt t="39225" x="6934200" y="4029075"/>
          <p14:tracePt t="39232" x="6946900" y="4029075"/>
          <p14:tracePt t="39240" x="6959600" y="4029075"/>
          <p14:tracePt t="39256" x="6972300" y="4029075"/>
          <p14:tracePt t="39286" x="6985000" y="4029075"/>
          <p14:tracePt t="39293" x="6985000" y="4017963"/>
          <p14:tracePt t="39309" x="6985000" y="4005263"/>
          <p14:tracePt t="39316" x="6997700" y="4005263"/>
          <p14:tracePt t="39326" x="7010400" y="4005263"/>
          <p14:tracePt t="39333" x="7021513" y="3992563"/>
          <p14:tracePt t="39339" x="7046913" y="3992563"/>
          <p14:tracePt t="39347" x="7059613" y="3979863"/>
          <p14:tracePt t="39354" x="7097713" y="3967163"/>
          <p14:tracePt t="39365" x="7134225" y="3941763"/>
          <p14:tracePt t="39370" x="7159625" y="3941763"/>
          <p14:tracePt t="39378" x="7197725" y="3916363"/>
          <p14:tracePt t="39385" x="7223125" y="3905250"/>
          <p14:tracePt t="39393" x="7246938" y="3905250"/>
          <p14:tracePt t="39400" x="7259638" y="3905250"/>
          <p14:tracePt t="39416" x="7285038" y="3905250"/>
          <p14:tracePt t="39431" x="7297738" y="3892550"/>
          <p14:tracePt t="39698" x="7310438" y="3892550"/>
          <p14:tracePt t="39714" x="7323138" y="3892550"/>
          <p14:tracePt t="39721" x="7335838" y="3892550"/>
          <p14:tracePt t="39730" x="7348538" y="3892550"/>
          <p14:tracePt t="39737" x="7359650" y="3892550"/>
          <p14:tracePt t="39744" x="7385050" y="3892550"/>
          <p14:tracePt t="39755" x="7410450" y="3892550"/>
          <p14:tracePt t="39761" x="7423150" y="3892550"/>
          <p14:tracePt t="39768" x="7448550" y="3892550"/>
          <p14:tracePt t="39776" x="7459663" y="3892550"/>
          <p14:tracePt t="39783" x="7485063" y="3892550"/>
          <p14:tracePt t="39798" x="7497763" y="3892550"/>
          <p14:tracePt t="39820" x="7510463" y="3892550"/>
          <p14:tracePt t="39836" x="7523163" y="3892550"/>
          <p14:tracePt t="40006" x="7510463" y="3892550"/>
          <p14:tracePt t="40016" x="7485063" y="3892550"/>
          <p14:tracePt t="40021" x="7472363" y="3892550"/>
          <p14:tracePt t="40029" x="7459663" y="3892550"/>
          <p14:tracePt t="40036" x="7448550" y="3892550"/>
          <p14:tracePt t="40045" x="7435850" y="3892550"/>
          <p14:tracePt t="40050" x="7423150" y="3892550"/>
          <p14:tracePt t="40068" x="7410450" y="3892550"/>
          <p14:tracePt t="40074" x="7397750" y="3879850"/>
          <p14:tracePt t="40089" x="7385050" y="3879850"/>
          <p14:tracePt t="40097" x="7372350" y="3879850"/>
          <p14:tracePt t="40106" x="7359650" y="3879850"/>
          <p14:tracePt t="40120" x="7335838" y="3879850"/>
          <p14:tracePt t="40135" x="7323138" y="3879850"/>
          <p14:tracePt t="40150" x="7310438" y="3879850"/>
          <p14:tracePt t="40166" x="7297738" y="3879850"/>
          <p14:tracePt t="40173" x="7285038" y="3879850"/>
          <p14:tracePt t="40182" x="7259638" y="3879850"/>
          <p14:tracePt t="40189" x="7246938" y="3879850"/>
          <p14:tracePt t="40198" x="7223125" y="3867150"/>
          <p14:tracePt t="40207" x="7197725" y="3867150"/>
          <p14:tracePt t="40212" x="7172325" y="3867150"/>
          <p14:tracePt t="40218" x="7146925" y="3867150"/>
          <p14:tracePt t="40226" x="7123113" y="3867150"/>
          <p14:tracePt t="40234" x="7110413" y="3867150"/>
          <p14:tracePt t="40243" x="7097713" y="3867150"/>
          <p14:tracePt t="40250" x="7072313" y="3867150"/>
          <p14:tracePt t="40258" x="7059613" y="3867150"/>
          <p14:tracePt t="40272" x="7034213" y="3867150"/>
          <p14:tracePt t="40286" x="7021513" y="3867150"/>
          <p14:tracePt t="40607" x="7046913" y="3867150"/>
          <p14:tracePt t="40614" x="7072313" y="3867150"/>
          <p14:tracePt t="40622" x="7110413" y="3867150"/>
          <p14:tracePt t="40632" x="7146925" y="3867150"/>
          <p14:tracePt t="40637" x="7210425" y="3867150"/>
          <p14:tracePt t="40647" x="7259638" y="3854450"/>
          <p14:tracePt t="40653" x="7323138" y="3854450"/>
          <p14:tracePt t="40663" x="7397750" y="3841750"/>
          <p14:tracePt t="40668" x="7472363" y="3841750"/>
          <p14:tracePt t="40676" x="7548563" y="3841750"/>
          <p14:tracePt t="40683" x="7610475" y="3829050"/>
          <p14:tracePt t="40691" x="7673975" y="3816350"/>
          <p14:tracePt t="40699" x="7723188" y="3816350"/>
          <p14:tracePt t="40707" x="7785100" y="3803650"/>
          <p14:tracePt t="40715" x="7835900" y="3792538"/>
          <p14:tracePt t="40722" x="7874000" y="3792538"/>
          <p14:tracePt t="40730" x="7923213" y="3792538"/>
          <p14:tracePt t="40736" x="7974013" y="3792538"/>
          <p14:tracePt t="40745" x="8010525" y="3792538"/>
          <p14:tracePt t="40754" x="8035925" y="3779838"/>
          <p14:tracePt t="40760" x="8074025" y="3779838"/>
          <p14:tracePt t="40767" x="8099425" y="3779838"/>
          <p14:tracePt t="40777" x="8123238" y="3779838"/>
          <p14:tracePt t="40790" x="8148638" y="3779838"/>
          <p14:tracePt t="40805" x="8161338" y="3779838"/>
          <p14:tracePt t="40821" x="8174038" y="3779838"/>
          <p14:tracePt t="40836" x="8186738" y="3779838"/>
          <p14:tracePt t="40843" x="8199438" y="3779838"/>
          <p14:tracePt t="40851" x="8212138" y="3779838"/>
          <p14:tracePt t="40860" x="8223250" y="3779838"/>
          <p14:tracePt t="40866" x="8235950" y="3779838"/>
          <p14:tracePt t="40874" x="8248650" y="3779838"/>
          <p14:tracePt t="40889" x="8261350" y="3779838"/>
          <p14:tracePt t="40897" x="8274050" y="3779838"/>
          <p14:tracePt t="40926" x="8286750" y="3779838"/>
          <p14:tracePt t="40935" x="8299450" y="3779838"/>
          <p14:tracePt t="40951" x="8324850" y="3779838"/>
          <p14:tracePt t="40960" x="8348663" y="3779838"/>
          <p14:tracePt t="40966" x="8361363" y="3779838"/>
          <p14:tracePt t="40973" x="8386763" y="3792538"/>
          <p14:tracePt t="40981" x="8412163" y="3792538"/>
          <p14:tracePt t="40988" x="8424863" y="3792538"/>
          <p14:tracePt t="40997" x="8435975" y="3792538"/>
          <p14:tracePt t="41004" x="8448675" y="3803650"/>
          <p14:tracePt t="41013" x="8461375" y="3803650"/>
          <p14:tracePt t="41019" x="8474075" y="3803650"/>
          <p14:tracePt t="41035" x="8486775" y="3803650"/>
          <p14:tracePt t="41043" x="8499475" y="3803650"/>
          <p14:tracePt t="41058" x="8512175" y="3803650"/>
          <p14:tracePt t="41066" x="8524875" y="3816350"/>
          <p14:tracePt t="41082" x="8537575" y="3816350"/>
          <p14:tracePt t="41097" x="8548688" y="3816350"/>
          <p14:tracePt t="41128" x="8561388" y="3816350"/>
          <p14:tracePt t="41317" x="8548688" y="3816350"/>
          <p14:tracePt t="41326" x="8537575" y="3816350"/>
          <p14:tracePt t="41334" x="8524875" y="3816350"/>
          <p14:tracePt t="41341" x="8512175" y="3816350"/>
          <p14:tracePt t="41348" x="8499475" y="3816350"/>
          <p14:tracePt t="41356" x="8486775" y="3816350"/>
          <p14:tracePt t="41364" x="8486775" y="3829050"/>
          <p14:tracePt t="41371" x="8474075" y="3829050"/>
          <p14:tracePt t="41409" x="8461375" y="3841750"/>
          <p14:tracePt t="41516" x="8461375" y="3854450"/>
          <p14:tracePt t="41524" x="8474075" y="3854450"/>
          <p14:tracePt t="41532" x="8486775" y="3854450"/>
          <p14:tracePt t="41541" x="8512175" y="3854450"/>
          <p14:tracePt t="41548" x="8548688" y="3867150"/>
          <p14:tracePt t="41554" x="8586788" y="3867150"/>
          <p14:tracePt t="41564" x="8624888" y="3879850"/>
          <p14:tracePt t="41570" x="8650288" y="3879850"/>
          <p14:tracePt t="41577" x="8674100" y="3892550"/>
          <p14:tracePt t="41585" x="8699500" y="3892550"/>
          <p14:tracePt t="41594" x="8724900" y="3892550"/>
          <p14:tracePt t="41602" x="8750300" y="3892550"/>
          <p14:tracePt t="41609" x="8763000" y="3905250"/>
          <p14:tracePt t="41616" x="8774113" y="3905250"/>
          <p14:tracePt t="41624" x="8786813" y="3905250"/>
          <p14:tracePt t="41631" x="8812213" y="3905250"/>
          <p14:tracePt t="41647" x="8837613" y="3905250"/>
          <p14:tracePt t="41875" x="8850313" y="3905250"/>
          <p14:tracePt t="41891" x="8863013" y="3905250"/>
          <p14:tracePt t="41898" x="8899525" y="3905250"/>
          <p14:tracePt t="41906" x="8937625" y="3905250"/>
          <p14:tracePt t="41926" x="9063038" y="3905250"/>
          <p14:tracePt t="41931" x="9124950" y="3905250"/>
          <p14:tracePt t="41937" x="9212263" y="3905250"/>
          <p14:tracePt t="41943" x="9288463" y="3892550"/>
          <p14:tracePt t="41951" x="9337675" y="3892550"/>
          <p14:tracePt t="41959" x="9388475" y="3892550"/>
          <p14:tracePt t="41966" x="9424988" y="3892550"/>
          <p14:tracePt t="41974" x="9475788" y="3892550"/>
          <p14:tracePt t="41982" x="9513888" y="3892550"/>
          <p14:tracePt t="41990" x="9537700" y="3892550"/>
          <p14:tracePt t="41997" x="9563100" y="3892550"/>
          <p14:tracePt t="42004" x="9601200" y="3892550"/>
          <p14:tracePt t="42013" x="9626600" y="3892550"/>
          <p14:tracePt t="42019" x="9650413" y="3892550"/>
          <p14:tracePt t="42028" x="9663113" y="3892550"/>
          <p14:tracePt t="42037" x="9675813" y="3892550"/>
          <p14:tracePt t="42043" x="9688513" y="3892550"/>
          <p14:tracePt t="42050" x="9701213" y="3892550"/>
          <p14:tracePt t="42059" x="9713913" y="3892550"/>
          <p14:tracePt t="42074" x="9726613" y="3892550"/>
          <p14:tracePt t="42088" x="9739313" y="3892550"/>
          <p14:tracePt t="42113" x="9750425" y="3892550"/>
          <p14:tracePt t="42119" x="9763125" y="3892550"/>
          <p14:tracePt t="42142" x="9775825" y="3905250"/>
          <p14:tracePt t="42166" x="9775825" y="3916363"/>
          <p14:tracePt t="42181" x="9788525" y="3929063"/>
          <p14:tracePt t="42197" x="9788525" y="3941763"/>
          <p14:tracePt t="42203" x="9788525" y="3954463"/>
          <p14:tracePt t="42211" x="9788525" y="3967163"/>
          <p14:tracePt t="42220" x="9788525" y="3979863"/>
          <p14:tracePt t="42226" x="9788525" y="3992563"/>
          <p14:tracePt t="42234" x="9788525" y="4005263"/>
          <p14:tracePt t="42243" x="9788525" y="4017963"/>
          <p14:tracePt t="42257" x="9788525" y="4029075"/>
          <p14:tracePt t="42265" x="9788525" y="4041775"/>
          <p14:tracePt t="42272" x="9788525" y="4054475"/>
          <p14:tracePt t="42296" x="9788525" y="4067175"/>
          <p14:tracePt t="42311" x="9788525" y="4079875"/>
          <p14:tracePt t="42318" x="9788525" y="4092575"/>
          <p14:tracePt t="42341" x="9775825" y="4105275"/>
          <p14:tracePt t="42349" x="9775825" y="4117975"/>
          <p14:tracePt t="42357" x="9763125" y="4129088"/>
          <p14:tracePt t="42365" x="9750425" y="4129088"/>
          <p14:tracePt t="42371" x="9739313" y="4141788"/>
          <p14:tracePt t="42386" x="9713913" y="4167188"/>
          <p14:tracePt t="42402" x="9688513" y="4179888"/>
          <p14:tracePt t="42410" x="9675813" y="4179888"/>
          <p14:tracePt t="42417" x="9663113" y="4192588"/>
          <p14:tracePt t="42426" x="9650413" y="4205288"/>
          <p14:tracePt t="42433" x="9626600" y="4205288"/>
          <p14:tracePt t="42440" x="9613900" y="4205288"/>
          <p14:tracePt t="42448" x="9588500" y="4217988"/>
          <p14:tracePt t="42455" x="9563100" y="4230688"/>
          <p14:tracePt t="42463" x="9537700" y="4241800"/>
          <p14:tracePt t="42470" x="9501188" y="4241800"/>
          <p14:tracePt t="42479" x="9475788" y="4241800"/>
          <p14:tracePt t="42486" x="9450388" y="4254500"/>
          <p14:tracePt t="42494" x="9413875" y="4254500"/>
          <p14:tracePt t="42501" x="9375775" y="4267200"/>
          <p14:tracePt t="42509" x="9350375" y="4267200"/>
          <p14:tracePt t="42516" x="9312275" y="4279900"/>
          <p14:tracePt t="42524" x="9288463" y="4279900"/>
          <p14:tracePt t="42532" x="9263063" y="4279900"/>
          <p14:tracePt t="42539" x="9237663" y="4279900"/>
          <p14:tracePt t="42547" x="9199563" y="4279900"/>
          <p14:tracePt t="42554" x="9175750" y="4279900"/>
          <p14:tracePt t="42563" x="9150350" y="4279900"/>
          <p14:tracePt t="42569" x="9099550" y="4279900"/>
          <p14:tracePt t="42578" x="9063038" y="4279900"/>
          <p14:tracePt t="42585" x="9024938" y="4279900"/>
          <p14:tracePt t="42593" x="8975725" y="4279900"/>
          <p14:tracePt t="42600" x="8899525" y="4279900"/>
          <p14:tracePt t="42609" x="8850313" y="4279900"/>
          <p14:tracePt t="42615" x="8774113" y="4267200"/>
          <p14:tracePt t="42623" x="8724900" y="4267200"/>
          <p14:tracePt t="42631" x="8674100" y="4254500"/>
          <p14:tracePt t="42638" x="8586788" y="4241800"/>
          <p14:tracePt t="42647" x="8512175" y="4230688"/>
          <p14:tracePt t="42653" x="8399463" y="4217988"/>
          <p14:tracePt t="42663" x="8312150" y="4192588"/>
          <p14:tracePt t="42669" x="8223250" y="4179888"/>
          <p14:tracePt t="42677" x="8123238" y="4167188"/>
          <p14:tracePt t="42684" x="8061325" y="4141788"/>
          <p14:tracePt t="42692" x="8010525" y="4141788"/>
          <p14:tracePt t="42699" x="7935913" y="4129088"/>
          <p14:tracePt t="42708" x="7897813" y="4117975"/>
          <p14:tracePt t="42715" x="7861300" y="4105275"/>
          <p14:tracePt t="42722" x="7835900" y="4105275"/>
          <p14:tracePt t="42731" x="7797800" y="4105275"/>
          <p14:tracePt t="42737" x="7773988" y="4092575"/>
          <p14:tracePt t="42746" x="7748588" y="4079875"/>
          <p14:tracePt t="42753" x="7735888" y="4079875"/>
          <p14:tracePt t="42761" x="7710488" y="4067175"/>
          <p14:tracePt t="42768" x="7697788" y="4067175"/>
          <p14:tracePt t="42991" x="7673975" y="4067175"/>
          <p14:tracePt t="42998" x="7623175" y="4067175"/>
          <p14:tracePt t="43005" x="7572375" y="4067175"/>
          <p14:tracePt t="43015" x="7485063" y="4067175"/>
          <p14:tracePt t="43021" x="7359650" y="4067175"/>
          <p14:tracePt t="43029" x="7246938" y="4067175"/>
          <p14:tracePt t="43037" x="7097713" y="4067175"/>
          <p14:tracePt t="43044" x="6959600" y="4067175"/>
          <p14:tracePt t="43051" x="6846888" y="4067175"/>
          <p14:tracePt t="43059" x="6746875" y="4067175"/>
          <p14:tracePt t="43066" x="6659563" y="4054475"/>
          <p14:tracePt t="43074" x="6572250" y="4054475"/>
          <p14:tracePt t="43082" x="6483350" y="4041775"/>
          <p14:tracePt t="43090" x="6421438" y="4041775"/>
          <p14:tracePt t="43098" x="6370638" y="4029075"/>
          <p14:tracePt t="43105" x="6308725" y="4029075"/>
          <p14:tracePt t="43113" x="6283325" y="4017963"/>
          <p14:tracePt t="43120" x="6259513" y="4017963"/>
          <p14:tracePt t="43129" x="6234113" y="4017963"/>
          <p14:tracePt t="43135" x="6208713" y="4017963"/>
          <p14:tracePt t="43143" x="6196013" y="4017963"/>
          <p14:tracePt t="43151" x="6183313" y="4017963"/>
          <p14:tracePt t="43159" x="6170613" y="4017963"/>
          <p14:tracePt t="43166" x="6157913" y="4017963"/>
          <p14:tracePt t="43174" x="6146800" y="4017963"/>
          <p14:tracePt t="43182" x="6134100" y="4017963"/>
          <p14:tracePt t="43188" x="6121400" y="4017963"/>
          <p14:tracePt t="43197" x="6108700" y="4017963"/>
          <p14:tracePt t="43213" x="6096000" y="4017963"/>
          <p14:tracePt t="43221" x="6083300" y="4029075"/>
          <p14:tracePt t="43228" x="6070600" y="4029075"/>
          <p14:tracePt t="43234" x="6070600" y="4041775"/>
          <p14:tracePt t="43242" x="6057900" y="4054475"/>
          <p14:tracePt t="43258" x="6045200" y="4067175"/>
          <p14:tracePt t="43264" x="6045200" y="4079875"/>
          <p14:tracePt t="43272" x="6034088" y="4105275"/>
          <p14:tracePt t="43281" x="6021388" y="4129088"/>
          <p14:tracePt t="43288" x="6008688" y="4167188"/>
          <p14:tracePt t="43297" x="5995988" y="4205288"/>
          <p14:tracePt t="43303" x="5995988" y="4241800"/>
          <p14:tracePt t="43311" x="5995988" y="4279900"/>
          <p14:tracePt t="43318" x="5995988" y="4305300"/>
          <p14:tracePt t="43326" x="5983288" y="4330700"/>
          <p14:tracePt t="43334" x="5983288" y="4367213"/>
          <p14:tracePt t="43343" x="5983288" y="4392613"/>
          <p14:tracePt t="43349" x="5983288" y="4405313"/>
          <p14:tracePt t="43357" x="5983288" y="4443413"/>
          <p14:tracePt t="43365" x="5983288" y="4454525"/>
          <p14:tracePt t="43372" x="5983288" y="4467225"/>
          <p14:tracePt t="43380" x="5983288" y="4492625"/>
          <p14:tracePt t="43387" x="5995988" y="4492625"/>
          <p14:tracePt t="43396" x="5995988" y="4505325"/>
          <p14:tracePt t="43403" x="6021388" y="4530725"/>
          <p14:tracePt t="43417" x="6045200" y="4543425"/>
          <p14:tracePt t="43426" x="6070600" y="4554538"/>
          <p14:tracePt t="43440" x="6083300" y="4554538"/>
          <p14:tracePt t="43447" x="6096000" y="4554538"/>
          <p14:tracePt t="43455" x="6108700" y="4554538"/>
          <p14:tracePt t="43631" x="6121400" y="4579938"/>
          <p14:tracePt t="43639" x="6121400" y="4592638"/>
          <p14:tracePt t="43647" x="6134100" y="4618038"/>
          <p14:tracePt t="43654" x="6146800" y="4656138"/>
          <p14:tracePt t="43663" x="6146800" y="4679950"/>
          <p14:tracePt t="43670" x="6157913" y="4730750"/>
          <p14:tracePt t="43677" x="6170613" y="4779963"/>
          <p14:tracePt t="43685" x="6170613" y="4818063"/>
          <p14:tracePt t="43693" x="6183313" y="4856163"/>
          <p14:tracePt t="43700" x="6183313" y="4868863"/>
          <p14:tracePt t="43709" x="6183313" y="4879975"/>
          <p14:tracePt t="43715" x="6183313" y="4892675"/>
          <p14:tracePt t="43723" x="6183313" y="4905375"/>
          <p14:tracePt t="43731" x="6183313" y="4918075"/>
          <p14:tracePt t="43738" x="6183313" y="4943475"/>
          <p14:tracePt t="43754" x="6183313" y="4956175"/>
          <p14:tracePt t="43763" x="6183313" y="4968875"/>
          <p14:tracePt t="43777" x="6183313" y="4992688"/>
          <p14:tracePt t="43793" x="6196013" y="5005388"/>
          <p14:tracePt t="43808" x="6196013" y="5018088"/>
          <p14:tracePt t="43815" x="6196013" y="5030788"/>
          <p14:tracePt t="43837" x="6196013" y="5043488"/>
          <p14:tracePt t="43876" x="6196013" y="5056188"/>
          <p14:tracePt t="44213" x="6208713" y="5056188"/>
          <p14:tracePt t="44252" x="6221413" y="5056188"/>
          <p14:tracePt t="44259" x="6246813" y="5056188"/>
          <p14:tracePt t="44267" x="6270625" y="5043488"/>
          <p14:tracePt t="44275" x="6308725" y="5030788"/>
          <p14:tracePt t="44284" x="6396038" y="5005388"/>
          <p14:tracePt t="44291" x="6472238" y="4992688"/>
          <p14:tracePt t="44297" x="6584950" y="4956175"/>
          <p14:tracePt t="44305" x="6696075" y="4943475"/>
          <p14:tracePt t="44315" x="6808788" y="4905375"/>
          <p14:tracePt t="44320" x="6910388" y="4892675"/>
          <p14:tracePt t="44327" x="7010400" y="4879975"/>
          <p14:tracePt t="44335" x="7110413" y="4879975"/>
          <p14:tracePt t="44344" x="7197725" y="4879975"/>
          <p14:tracePt t="44352" x="7285038" y="4879975"/>
          <p14:tracePt t="44361" x="7348538" y="4879975"/>
          <p14:tracePt t="44368" x="7397750" y="4879975"/>
          <p14:tracePt t="44374" x="7459663" y="4879975"/>
          <p14:tracePt t="44382" x="7497763" y="4879975"/>
          <p14:tracePt t="44388" x="7561263" y="4879975"/>
          <p14:tracePt t="44397" x="7585075" y="4879975"/>
          <p14:tracePt t="44405" x="7623175" y="4879975"/>
          <p14:tracePt t="44414" x="7648575" y="4879975"/>
          <p14:tracePt t="44421" x="7673975" y="4879975"/>
          <p14:tracePt t="44426" x="7685088" y="4879975"/>
          <p14:tracePt t="44648" x="7697788" y="4879975"/>
          <p14:tracePt t="44663" x="7710488" y="4879975"/>
          <p14:tracePt t="44671" x="7723188" y="4879975"/>
          <p14:tracePt t="44679" x="7735888" y="4879975"/>
          <p14:tracePt t="44686" x="7761288" y="4879975"/>
          <p14:tracePt t="44693" x="7785100" y="4879975"/>
          <p14:tracePt t="44702" x="7823200" y="4892675"/>
          <p14:tracePt t="44709" x="7861300" y="4892675"/>
          <p14:tracePt t="44716" x="7897813" y="4892675"/>
          <p14:tracePt t="44724" x="7935913" y="4892675"/>
          <p14:tracePt t="44732" x="7974013" y="4892675"/>
          <p14:tracePt t="44741" x="7999413" y="4892675"/>
          <p14:tracePt t="44750" x="8035925" y="4892675"/>
          <p14:tracePt t="44755" x="8074025" y="4892675"/>
          <p14:tracePt t="44764" x="8099425" y="4892675"/>
          <p14:tracePt t="44770" x="8148638" y="4905375"/>
          <p14:tracePt t="44779" x="8174038" y="4905375"/>
          <p14:tracePt t="44785" x="8223250" y="4918075"/>
          <p14:tracePt t="44793" x="8261350" y="4918075"/>
          <p14:tracePt t="44800" x="8286750" y="4918075"/>
          <p14:tracePt t="44810" x="8324850" y="4930775"/>
          <p14:tracePt t="44815" x="8348663" y="4930775"/>
          <p14:tracePt t="44823" x="8374063" y="4930775"/>
          <p14:tracePt t="44831" x="8386763" y="4930775"/>
          <p14:tracePt t="44847" x="8399463" y="4930775"/>
          <p14:tracePt t="44853" x="8412163" y="4930775"/>
          <p14:tracePt t="45113" x="8424863" y="4930775"/>
          <p14:tracePt t="45121" x="8435975" y="4930775"/>
          <p14:tracePt t="45130" x="8448675" y="4930775"/>
          <p14:tracePt t="45136" x="8474075" y="4930775"/>
          <p14:tracePt t="45145" x="8499475" y="4930775"/>
          <p14:tracePt t="45151" x="8512175" y="4918075"/>
          <p14:tracePt t="45159" x="8537575" y="4918075"/>
          <p14:tracePt t="45167" x="8574088" y="4905375"/>
          <p14:tracePt t="45176" x="8612188" y="4905375"/>
          <p14:tracePt t="45182" x="8637588" y="4892675"/>
          <p14:tracePt t="45190" x="8674100" y="4892675"/>
          <p14:tracePt t="45198" x="8699500" y="4879975"/>
          <p14:tracePt t="45205" x="8737600" y="4868863"/>
          <p14:tracePt t="45214" x="8774113" y="4856163"/>
          <p14:tracePt t="45220" x="8799513" y="4856163"/>
          <p14:tracePt t="45228" x="8837613" y="4856163"/>
          <p14:tracePt t="45235" x="8850313" y="4856163"/>
          <p14:tracePt t="45245" x="8874125" y="4843463"/>
          <p14:tracePt t="45251" x="8886825" y="4830763"/>
          <p14:tracePt t="45259" x="8912225" y="4830763"/>
          <p14:tracePt t="45273" x="8924925" y="4830763"/>
          <p14:tracePt t="45289" x="8937625" y="4830763"/>
          <p14:tracePt t="45314" x="8950325" y="4830763"/>
          <p14:tracePt t="45534" x="8937625" y="4830763"/>
          <p14:tracePt t="45542" x="8924925" y="4830763"/>
          <p14:tracePt t="45549" x="8899525" y="4830763"/>
          <p14:tracePt t="45558" x="8874125" y="4830763"/>
          <p14:tracePt t="45566" x="8850313" y="4830763"/>
          <p14:tracePt t="45572" x="8812213" y="4830763"/>
          <p14:tracePt t="45581" x="8799513" y="4830763"/>
          <p14:tracePt t="45587" x="8774113" y="4830763"/>
          <p14:tracePt t="45595" x="8763000" y="4830763"/>
          <p14:tracePt t="45602" x="8737600" y="4830763"/>
          <p14:tracePt t="45611" x="8712200" y="4830763"/>
          <p14:tracePt t="45618" x="8686800" y="4830763"/>
          <p14:tracePt t="45626" x="8661400" y="4830763"/>
          <p14:tracePt t="45633" x="8637588" y="4830763"/>
          <p14:tracePt t="45641" x="8612188" y="4830763"/>
          <p14:tracePt t="45648" x="8599488" y="4830763"/>
          <p14:tracePt t="45655" x="8561388" y="4830763"/>
          <p14:tracePt t="45672" x="8548688" y="4830763"/>
          <p14:tracePt t="45686" x="8537575" y="4830763"/>
          <p14:tracePt t="45716" x="8524875" y="4830763"/>
          <p14:tracePt t="45742" x="8512175" y="4830763"/>
          <p14:tracePt t="45864" x="8524875" y="4830763"/>
          <p14:tracePt t="45872" x="8548688" y="4830763"/>
          <p14:tracePt t="45879" x="8574088" y="4830763"/>
          <p14:tracePt t="45886" x="8612188" y="4830763"/>
          <p14:tracePt t="45895" x="8674100" y="4818063"/>
          <p14:tracePt t="45902" x="8724900" y="4818063"/>
          <p14:tracePt t="45910" x="8812213" y="4818063"/>
          <p14:tracePt t="45917" x="8874125" y="4818063"/>
          <p14:tracePt t="45925" x="8950325" y="4818063"/>
          <p14:tracePt t="45933" x="9012238" y="4818063"/>
          <p14:tracePt t="45939" x="9063038" y="4818063"/>
          <p14:tracePt t="45948" x="9099550" y="4818063"/>
          <p14:tracePt t="45954" x="9137650" y="4818063"/>
          <p14:tracePt t="45963" x="9175750" y="4818063"/>
          <p14:tracePt t="45970" x="9212263" y="4818063"/>
          <p14:tracePt t="45976" x="9250363" y="4818063"/>
          <p14:tracePt t="45985" x="9275763" y="4818063"/>
          <p14:tracePt t="45992" x="9301163" y="4818063"/>
          <p14:tracePt t="46001" x="9324975" y="4818063"/>
          <p14:tracePt t="46008" x="9350375" y="4818063"/>
          <p14:tracePt t="46015" x="9363075" y="4818063"/>
          <p14:tracePt t="46024" x="9375775" y="4818063"/>
          <p14:tracePt t="46236" x="9388475" y="4818063"/>
          <p14:tracePt t="46245" x="9401175" y="4818063"/>
          <p14:tracePt t="46252" x="9424988" y="4818063"/>
          <p14:tracePt t="46259" x="9450388" y="4818063"/>
          <p14:tracePt t="46269" x="9488488" y="4818063"/>
          <p14:tracePt t="46276" x="9525000" y="4818063"/>
          <p14:tracePt t="46282" x="9563100" y="4818063"/>
          <p14:tracePt t="46290" x="9613900" y="4818063"/>
          <p14:tracePt t="46298" x="9650413" y="4818063"/>
          <p14:tracePt t="46305" x="9688513" y="4818063"/>
          <p14:tracePt t="46314" x="9726613" y="4818063"/>
          <p14:tracePt t="46320" x="9739313" y="4818063"/>
          <p14:tracePt t="46329" x="9750425" y="4818063"/>
          <p14:tracePt t="46335" x="9763125" y="4818063"/>
          <p14:tracePt t="46343" x="9775825" y="4818063"/>
          <p14:tracePt t="46351" x="9788525" y="4818063"/>
          <p14:tracePt t="46366" x="9801225" y="4818063"/>
          <p14:tracePt t="46376" x="9813925" y="4818063"/>
          <p14:tracePt t="46382" x="9826625" y="4818063"/>
          <p14:tracePt t="46389" x="9826625" y="4830763"/>
          <p14:tracePt t="46397" x="9839325" y="4830763"/>
          <p14:tracePt t="46404" x="9863138" y="4830763"/>
          <p14:tracePt t="46413" x="9875838" y="4830763"/>
          <p14:tracePt t="46419" x="9888538" y="4830763"/>
          <p14:tracePt t="46427" x="9913938" y="4830763"/>
          <p14:tracePt t="46443" x="9926638" y="4830763"/>
          <p14:tracePt t="46450" x="9939338" y="4830763"/>
          <p14:tracePt t="46460" x="9952038" y="4830763"/>
          <p14:tracePt t="46518" x="9952038" y="4843463"/>
          <p14:tracePt t="46579" x="9952038" y="4856163"/>
          <p14:tracePt t="46587" x="9939338" y="4856163"/>
          <p14:tracePt t="46596" x="9913938" y="4868863"/>
          <p14:tracePt t="46602" x="9888538" y="4868863"/>
          <p14:tracePt t="46612" x="9863138" y="4868863"/>
          <p14:tracePt t="46618" x="9852025" y="4868863"/>
          <p14:tracePt t="46627" x="9813925" y="4879975"/>
          <p14:tracePt t="46633" x="9801225" y="4892675"/>
          <p14:tracePt t="46642" x="9763125" y="4892675"/>
          <p14:tracePt t="46649" x="9739313" y="4905375"/>
          <p14:tracePt t="46657" x="9713913" y="4905375"/>
          <p14:tracePt t="46664" x="9663113" y="4905375"/>
          <p14:tracePt t="46671" x="9626600" y="4905375"/>
          <p14:tracePt t="46680" x="9588500" y="4905375"/>
          <p14:tracePt t="46687" x="9550400" y="4905375"/>
          <p14:tracePt t="46695" x="9525000" y="4905375"/>
          <p14:tracePt t="46702" x="9501188" y="4905375"/>
          <p14:tracePt t="46709" x="9475788" y="4905375"/>
          <p14:tracePt t="46717" x="9463088" y="4905375"/>
          <p14:tracePt t="46726" x="9450388" y="4905375"/>
          <p14:tracePt t="46732" x="9437688" y="4905375"/>
          <p14:tracePt t="46740" x="9424988" y="4905375"/>
          <p14:tracePt t="46755" x="9413875" y="4905375"/>
          <p14:tracePt t="46764" x="9388475" y="4905375"/>
          <p14:tracePt t="46770" x="9363075" y="4905375"/>
          <p14:tracePt t="46779" x="9337675" y="4905375"/>
          <p14:tracePt t="46786" x="9301163" y="4905375"/>
          <p14:tracePt t="46793" x="9275763" y="4905375"/>
          <p14:tracePt t="46801" x="9250363" y="4892675"/>
          <p14:tracePt t="46809" x="9212263" y="4879975"/>
          <p14:tracePt t="46818" x="9188450" y="4879975"/>
          <p14:tracePt t="46826" x="9175750" y="4879975"/>
          <p14:tracePt t="46831" x="9150350" y="4868863"/>
          <p14:tracePt t="46839" x="9137650" y="4868863"/>
          <p14:tracePt t="46847" x="9124950" y="4856163"/>
          <p14:tracePt t="46854" x="9099550" y="4856163"/>
          <p14:tracePt t="46863" x="9088438" y="4856163"/>
          <p14:tracePt t="46870" x="9075738" y="4856163"/>
          <p14:tracePt t="46879" x="9063038" y="4843463"/>
          <p14:tracePt t="46885" x="9037638" y="4843463"/>
          <p14:tracePt t="46900" x="9024938" y="4830763"/>
          <p14:tracePt t="46910" x="9012238" y="4830763"/>
          <p14:tracePt t="46923" x="8999538" y="4818063"/>
          <p14:tracePt t="46954" x="8986838" y="4818063"/>
          <p14:tracePt t="46993" x="8975725" y="4818063"/>
          <p14:tracePt t="47031" x="8963025" y="4818063"/>
          <p14:tracePt t="47038" x="8950325" y="4818063"/>
          <p14:tracePt t="47047" x="8937625" y="4805363"/>
          <p14:tracePt t="47053" x="8924925" y="4792663"/>
          <p14:tracePt t="47062" x="8912225" y="4792663"/>
          <p14:tracePt t="47068" x="8886825" y="4792663"/>
          <p14:tracePt t="47076" x="8863013" y="4779963"/>
          <p14:tracePt t="47084" x="8850313" y="4779963"/>
          <p14:tracePt t="47092" x="8824913" y="4768850"/>
          <p14:tracePt t="47099" x="8812213" y="4768850"/>
          <p14:tracePt t="47114" x="8799513" y="4768850"/>
          <p14:tracePt t="47122" x="8786813" y="4768850"/>
          <p14:tracePt t="47147" x="8774113" y="4768850"/>
          <p14:tracePt t="47153" x="8774113" y="4756150"/>
          <p14:tracePt t="47237" x="8799513" y="4756150"/>
          <p14:tracePt t="47244" x="8824913" y="4756150"/>
          <p14:tracePt t="47252" x="8850313" y="4756150"/>
          <p14:tracePt t="47260" x="8863013" y="4756150"/>
          <p14:tracePt t="47268" x="8886825" y="4756150"/>
          <p14:tracePt t="47276" x="8912225" y="4756150"/>
          <p14:tracePt t="47282" x="8924925" y="4756150"/>
          <p14:tracePt t="47290" x="8950325" y="4756150"/>
          <p14:tracePt t="47297" x="8975725" y="4756150"/>
          <p14:tracePt t="47305" x="8999538" y="4768850"/>
          <p14:tracePt t="47315" x="9024938" y="4768850"/>
          <p14:tracePt t="47320" x="9050338" y="4768850"/>
          <p14:tracePt t="47329" x="9075738" y="4768850"/>
          <p14:tracePt t="47336" x="9099550" y="4779963"/>
          <p14:tracePt t="47343" x="9124950" y="4779963"/>
          <p14:tracePt t="47351" x="9163050" y="4792663"/>
          <p14:tracePt t="47359" x="9188450" y="4805363"/>
          <p14:tracePt t="47366" x="9212263" y="4805363"/>
          <p14:tracePt t="47375" x="9224963" y="4805363"/>
          <p14:tracePt t="47384" x="9250363" y="4818063"/>
          <p14:tracePt t="47389" x="9263063" y="4818063"/>
          <p14:tracePt t="47397" x="9275763" y="4818063"/>
          <p14:tracePt t="47404" x="9288463" y="4830763"/>
          <p14:tracePt t="47413" x="9301163" y="4830763"/>
          <p14:tracePt t="47420" x="9312275" y="4830763"/>
          <p14:tracePt t="47429" x="9324975" y="4830763"/>
          <p14:tracePt t="47435" x="9337675" y="4830763"/>
          <p14:tracePt t="47444" x="9363075" y="4830763"/>
          <p14:tracePt t="47454" x="9388475" y="4830763"/>
          <p14:tracePt t="47460" x="9413875" y="4830763"/>
          <p14:tracePt t="47466" x="9437688" y="4830763"/>
          <p14:tracePt t="47474" x="9463088" y="4830763"/>
          <p14:tracePt t="47481" x="9475788" y="4830763"/>
          <p14:tracePt t="47489" x="9501188" y="4830763"/>
          <p14:tracePt t="47504" x="9513888" y="4830763"/>
          <p14:tracePt t="47514" x="9513888" y="4843463"/>
          <p14:tracePt t="47528" x="9525000" y="4843463"/>
          <p14:tracePt t="47559" x="9537700" y="4843463"/>
          <p14:tracePt t="47574" x="9550400" y="4843463"/>
          <p14:tracePt t="47588" x="9563100" y="4843463"/>
          <p14:tracePt t="47604" x="9575800" y="4843463"/>
          <p14:tracePt t="47659" x="9588500" y="4843463"/>
          <p14:tracePt t="47682" x="9601200" y="4843463"/>
          <p14:tracePt t="47704" x="9613900" y="4843463"/>
          <p14:tracePt t="47719" x="9613900" y="4856163"/>
          <p14:tracePt t="47726" x="9626600" y="4856163"/>
          <p14:tracePt t="47750" x="9650413" y="4856163"/>
          <p14:tracePt t="47757" x="9663113" y="4856163"/>
          <p14:tracePt t="47769" x="9675813" y="4856163"/>
          <p14:tracePt t="47772" x="9701213" y="4868863"/>
          <p14:tracePt t="47781" x="9726613" y="4868863"/>
          <p14:tracePt t="47787" x="9750425" y="4868863"/>
          <p14:tracePt t="47797" x="9763125" y="4868863"/>
          <p14:tracePt t="47803" x="9775825" y="4868863"/>
          <p14:tracePt t="47810" x="9801225" y="4868863"/>
          <p14:tracePt t="47826" x="9813925" y="4868863"/>
          <p14:tracePt t="47841" x="9826625" y="4868863"/>
          <p14:tracePt t="47848" x="9839325" y="4868863"/>
          <p14:tracePt t="47879" x="9852025" y="4868863"/>
          <p14:tracePt t="48115" x="9839325" y="4868863"/>
          <p14:tracePt t="48123" x="9826625" y="4868863"/>
          <p14:tracePt t="48131" x="9801225" y="4868863"/>
          <p14:tracePt t="48138" x="9763125" y="4868863"/>
          <p14:tracePt t="48147" x="9739313" y="4868863"/>
          <p14:tracePt t="48154" x="9713913" y="4868863"/>
          <p14:tracePt t="48162" x="9688513" y="4868863"/>
          <p14:tracePt t="48168" x="9663113" y="4868863"/>
          <p14:tracePt t="48176" x="9650413" y="4868863"/>
          <p14:tracePt t="48184" x="9613900" y="4868863"/>
          <p14:tracePt t="48192" x="9588500" y="4868863"/>
          <p14:tracePt t="48199" x="9575800" y="4868863"/>
          <p14:tracePt t="48209" x="9563100" y="4868863"/>
          <p14:tracePt t="48215" x="9537700" y="4868863"/>
          <p14:tracePt t="48222" x="9537700" y="4856163"/>
          <p14:tracePt t="48231" x="9525000" y="4856163"/>
          <p14:tracePt t="48261" x="9513888" y="4856163"/>
          <p14:tracePt t="48313" x="9513888" y="4843463"/>
          <p14:tracePt t="48321" x="9525000" y="4830763"/>
          <p14:tracePt t="48330" x="9563100" y="4818063"/>
          <p14:tracePt t="48338" x="9601200" y="4805363"/>
          <p14:tracePt t="48344" x="9663113" y="4779963"/>
          <p14:tracePt t="48352" x="9726613" y="4756150"/>
          <p14:tracePt t="48359" x="9775825" y="4756150"/>
          <p14:tracePt t="48367" x="9826625" y="4743450"/>
          <p14:tracePt t="48375" x="9863138" y="4730750"/>
          <p14:tracePt t="48382" x="9888538" y="4718050"/>
          <p14:tracePt t="48391" x="9913938" y="4718050"/>
          <p14:tracePt t="48400" x="9939338" y="4718050"/>
          <p14:tracePt t="48405" x="9975850" y="4718050"/>
          <p14:tracePt t="48414" x="9988550" y="4718050"/>
          <p14:tracePt t="48420" x="10013950" y="4718050"/>
          <p14:tracePt t="48430" x="10026650" y="4718050"/>
          <p14:tracePt t="48435" x="10052050" y="4718050"/>
          <p14:tracePt t="48443" x="10075863" y="4718050"/>
          <p14:tracePt t="48451" x="10088563" y="4718050"/>
          <p14:tracePt t="48459" x="10101263" y="4718050"/>
          <p14:tracePt t="48468" x="10113963" y="4718050"/>
          <p14:tracePt t="48481" x="10139363" y="4718050"/>
          <p14:tracePt t="48513" x="10152063" y="4718050"/>
          <p14:tracePt t="48543" x="10164763" y="4718050"/>
          <p14:tracePt t="48603" x="10177463" y="4718050"/>
          <p14:tracePt t="48619" x="10188575" y="4718050"/>
          <p14:tracePt t="48635" x="10201275" y="4718050"/>
          <p14:tracePt t="48642" x="10213975" y="4718050"/>
          <p14:tracePt t="48650" x="10226675" y="4718050"/>
          <p14:tracePt t="48658" x="10239375" y="4718050"/>
          <p14:tracePt t="48672" x="10252075" y="4718050"/>
          <p14:tracePt t="48713" x="10264775" y="4718050"/>
          <p14:tracePt t="48727" x="10277475" y="4718050"/>
          <p14:tracePt t="48741" x="10277475" y="4743450"/>
          <p14:tracePt t="48748" x="10288588" y="4743450"/>
          <p14:tracePt t="48757" x="10288588" y="4756150"/>
          <p14:tracePt t="48764" x="10288588" y="4768850"/>
          <p14:tracePt t="48780" x="10288588" y="4792663"/>
          <p14:tracePt t="48796" x="10288588" y="4805363"/>
          <p14:tracePt t="48811" x="10288588" y="4830763"/>
          <p14:tracePt t="48818" x="10288588" y="4856163"/>
          <p14:tracePt t="48826" x="10288588" y="4879975"/>
          <p14:tracePt t="48833" x="10288588" y="4905375"/>
          <p14:tracePt t="48841" x="10288588" y="4943475"/>
          <p14:tracePt t="48848" x="10288588" y="4981575"/>
          <p14:tracePt t="48855" x="10288588" y="5005388"/>
          <p14:tracePt t="48864" x="10288588" y="5043488"/>
          <p14:tracePt t="48871" x="10288588" y="5068888"/>
          <p14:tracePt t="48880" x="10277475" y="5092700"/>
          <p14:tracePt t="48886" x="10264775" y="5118100"/>
          <p14:tracePt t="48894" x="10252075" y="5130800"/>
          <p14:tracePt t="48901" x="10226675" y="5156200"/>
          <p14:tracePt t="48909" x="10213975" y="5181600"/>
          <p14:tracePt t="48925" x="10164763" y="5218113"/>
          <p14:tracePt t="48932" x="10139363" y="5230813"/>
          <p14:tracePt t="48940" x="10113963" y="5256213"/>
          <p14:tracePt t="48949" x="10088563" y="5268913"/>
          <p14:tracePt t="48955" x="10052050" y="5281613"/>
          <p14:tracePt t="48964" x="10039350" y="5294313"/>
          <p14:tracePt t="48970" x="10026650" y="5294313"/>
          <p14:tracePt t="48979" x="10001250" y="5294313"/>
          <p14:tracePt t="48986" x="10001250" y="5305425"/>
          <p14:tracePt t="48993" x="9988550" y="5305425"/>
          <p14:tracePt t="49001" x="9975850" y="5318125"/>
          <p14:tracePt t="49238" x="9963150" y="5318125"/>
          <p14:tracePt t="49253" x="9952038" y="5318125"/>
          <p14:tracePt t="49262" x="9939338" y="5318125"/>
          <p14:tracePt t="49276" x="9913938" y="5318125"/>
          <p14:tracePt t="49284" x="9901238" y="5318125"/>
          <p14:tracePt t="49292" x="9888538" y="5318125"/>
          <p14:tracePt t="49299" x="9875838" y="5318125"/>
          <p14:tracePt t="49307" x="9863138" y="5318125"/>
          <p14:tracePt t="49314" x="9852025" y="5318125"/>
          <p14:tracePt t="49321" x="9839325" y="5318125"/>
          <p14:tracePt t="49337" x="9813925" y="5318125"/>
          <p14:tracePt t="49345" x="9788525" y="5318125"/>
          <p14:tracePt t="49354" x="9763125" y="5318125"/>
          <p14:tracePt t="49360" x="9739313" y="5318125"/>
          <p14:tracePt t="49367" x="9713913" y="5318125"/>
          <p14:tracePt t="49376" x="9688513" y="5318125"/>
          <p14:tracePt t="49383" x="9675813" y="5318125"/>
          <p14:tracePt t="49390" x="9650413" y="5318125"/>
          <p14:tracePt t="49398" x="9637713" y="5318125"/>
          <p14:tracePt t="49408" x="9626600" y="5318125"/>
          <p14:tracePt t="49414" x="9613900" y="5318125"/>
          <p14:tracePt t="49430" x="9588500" y="5318125"/>
          <p14:tracePt t="49444" x="9575800" y="5318125"/>
          <p14:tracePt t="49451" x="9550400" y="5318125"/>
          <p14:tracePt t="49459" x="9550400" y="5305425"/>
          <p14:tracePt t="49468" x="9537700" y="5305425"/>
          <p14:tracePt t="49476" x="9525000" y="5305425"/>
          <p14:tracePt t="49489" x="9513888" y="5305425"/>
          <p14:tracePt t="49512" x="9501188" y="5305425"/>
          <p14:tracePt t="49689" x="9501188" y="5294313"/>
          <p14:tracePt t="49773" x="9513888" y="5294313"/>
          <p14:tracePt t="49788" x="9525000" y="5294313"/>
          <p14:tracePt t="49796" x="9537700" y="5294313"/>
          <p14:tracePt t="49803" x="9550400" y="5294313"/>
          <p14:tracePt t="49813" x="9563100" y="5294313"/>
          <p14:tracePt t="49826" x="9575800" y="5294313"/>
          <p14:tracePt t="49849" x="9588500" y="5294313"/>
          <p14:tracePt t="49872" x="9601200" y="5294313"/>
          <p14:tracePt t="49881" x="9613900" y="5294313"/>
          <p14:tracePt t="49896" x="9637713" y="5305425"/>
          <p14:tracePt t="49903" x="9637713" y="5318125"/>
          <p14:tracePt t="49910" x="9663113" y="5318125"/>
          <p14:tracePt t="49926" x="9675813" y="5318125"/>
          <p14:tracePt t="49933" x="9675813" y="5330825"/>
          <p14:tracePt t="49941" x="9688513" y="5330825"/>
          <p14:tracePt t="49971" x="9701213" y="5330825"/>
          <p14:tracePt t="50011" x="9701213" y="5343525"/>
          <p14:tracePt t="50070" x="9701213" y="5356225"/>
          <p14:tracePt t="50093" x="9701213" y="5368925"/>
          <p14:tracePt t="50116" x="9701213" y="5381625"/>
          <p14:tracePt t="50124" x="9688513" y="5381625"/>
          <p14:tracePt t="50132" x="9675813" y="5394325"/>
          <p14:tracePt t="50139" x="9650413" y="5407025"/>
          <p14:tracePt t="50147" x="9637713" y="5418138"/>
          <p14:tracePt t="50154" x="9613900" y="5443538"/>
          <p14:tracePt t="50162" x="9588500" y="5443538"/>
          <p14:tracePt t="50169" x="9550400" y="5468938"/>
          <p14:tracePt t="50177" x="9525000" y="5481638"/>
          <p14:tracePt t="50184" x="9488488" y="5494338"/>
          <p14:tracePt t="50192" x="9450388" y="5507038"/>
          <p14:tracePt t="50200" x="9413875" y="5518150"/>
          <p14:tracePt t="50209" x="9375775" y="5518150"/>
          <p14:tracePt t="50215" x="9324975" y="5530850"/>
          <p14:tracePt t="50223" x="9237663" y="5530850"/>
          <p14:tracePt t="50231" x="9163050" y="5543550"/>
          <p14:tracePt t="50238" x="9099550" y="5543550"/>
          <p14:tracePt t="50247" x="9012238" y="5543550"/>
          <p14:tracePt t="50253" x="8924925" y="5543550"/>
          <p14:tracePt t="50262" x="8850313" y="5543550"/>
          <p14:tracePt t="50268" x="8737600" y="5518150"/>
          <p14:tracePt t="50277" x="8661400" y="5507038"/>
          <p14:tracePt t="50285" x="8548688" y="5481638"/>
          <p14:tracePt t="50292" x="8448675" y="5456238"/>
          <p14:tracePt t="50299" x="8374063" y="5418138"/>
          <p14:tracePt t="50307" x="8274050" y="5394325"/>
          <p14:tracePt t="50314" x="8212138" y="5356225"/>
          <p14:tracePt t="50322" x="8161338" y="5343525"/>
          <p14:tracePt t="50330" x="8110538" y="5318125"/>
          <p14:tracePt t="50337" x="8074025" y="5305425"/>
          <p14:tracePt t="50346" x="8048625" y="5294313"/>
          <p14:tracePt t="50353" x="8023225" y="5281613"/>
          <p14:tracePt t="50360" x="7999413" y="5268913"/>
          <p14:tracePt t="50368" x="7986713" y="5268913"/>
          <p14:tracePt t="50376" x="7974013" y="5256213"/>
          <p14:tracePt t="50383" x="7948613" y="5243513"/>
          <p14:tracePt t="50398" x="7935913" y="5230813"/>
          <p14:tracePt t="50429" x="7935913" y="5218113"/>
          <p14:tracePt t="50620" x="7910513" y="5218113"/>
          <p14:tracePt t="50629" x="7874000" y="5230813"/>
          <p14:tracePt t="50635" x="7848600" y="5230813"/>
          <p14:tracePt t="50643" x="7810500" y="5243513"/>
          <p14:tracePt t="50650" x="7785100" y="5243513"/>
          <p14:tracePt t="50659" x="7761288" y="5256213"/>
          <p14:tracePt t="50666" x="7735888" y="5268913"/>
          <p14:tracePt t="50674" x="7723188" y="5281613"/>
          <p14:tracePt t="50681" x="7685088" y="5294313"/>
          <p14:tracePt t="50689" x="7648575" y="5318125"/>
          <p14:tracePt t="50697" x="7623175" y="5343525"/>
          <p14:tracePt t="50704" x="7585075" y="5356225"/>
          <p14:tracePt t="50714" x="7535863" y="5368925"/>
          <p14:tracePt t="50720" x="7510463" y="5394325"/>
          <p14:tracePt t="50727" x="7485063" y="5407025"/>
          <p14:tracePt t="50735" x="7459663" y="5430838"/>
          <p14:tracePt t="50743" x="7423150" y="5443538"/>
          <p14:tracePt t="50750" x="7397750" y="5468938"/>
          <p14:tracePt t="50758" x="7385050" y="5468938"/>
          <p14:tracePt t="50765" x="7359650" y="5481638"/>
          <p14:tracePt t="50773" x="7348538" y="5494338"/>
          <p14:tracePt t="50788" x="7323138" y="5507038"/>
          <p14:tracePt t="50798" x="7310438" y="5518150"/>
          <p14:tracePt t="50803" x="7297738" y="5518150"/>
          <p14:tracePt t="50812" x="7285038" y="5530850"/>
          <p14:tracePt t="50818" x="7272338" y="5530850"/>
          <p14:tracePt t="50826" x="7259638" y="5530850"/>
          <p14:tracePt t="50834" x="7246938" y="5543550"/>
          <p14:tracePt t="50842" x="7235825" y="5556250"/>
          <p14:tracePt t="50849" x="7197725" y="5556250"/>
          <p14:tracePt t="50857" x="7185025" y="5568950"/>
          <p14:tracePt t="50864" x="7159625" y="5581650"/>
          <p14:tracePt t="50872" x="7123113" y="5594350"/>
          <p14:tracePt t="50880" x="7085013" y="5594350"/>
          <p14:tracePt t="50887" x="7046913" y="5594350"/>
          <p14:tracePt t="50896" x="7010400" y="5594350"/>
          <p14:tracePt t="50903" x="6972300" y="5594350"/>
          <p14:tracePt t="50911" x="6934200" y="5594350"/>
          <p14:tracePt t="50927" x="6872288" y="5581650"/>
          <p14:tracePt t="50933" x="6834188" y="5568950"/>
          <p14:tracePt t="50942" x="6808788" y="5568950"/>
          <p14:tracePt t="50949" x="6784975" y="5543550"/>
          <p14:tracePt t="50956" x="6759575" y="5530850"/>
          <p14:tracePt t="50964" x="6734175" y="5518150"/>
          <p14:tracePt t="50971" x="6696075" y="5507038"/>
          <p14:tracePt t="50980" x="6684963" y="5494338"/>
          <p14:tracePt t="50986" x="6672263" y="5494338"/>
          <p14:tracePt t="50996" x="6646863" y="5468938"/>
          <p14:tracePt t="51009" x="6621463" y="5456238"/>
          <p14:tracePt t="51026" x="6608763" y="5443538"/>
          <p14:tracePt t="51033" x="6596063" y="5430838"/>
          <p14:tracePt t="51047" x="6584950" y="5430838"/>
          <p14:tracePt t="51055" x="6584950" y="5418138"/>
          <p14:tracePt t="51070" x="6572250" y="5418138"/>
          <p14:tracePt t="51086" x="6559550" y="5407025"/>
          <p14:tracePt t="51103" x="6546850" y="5394325"/>
          <p14:tracePt t="51112" x="6534150" y="5381625"/>
          <p14:tracePt t="51117" x="6521450" y="5381625"/>
          <p14:tracePt t="51126" x="6521450" y="5368925"/>
          <p14:tracePt t="51132" x="6508750" y="5368925"/>
          <p14:tracePt t="51147" x="6496050" y="5356225"/>
          <p14:tracePt t="51154" x="6483350" y="5343525"/>
          <p14:tracePt t="51178" x="6472238" y="5330825"/>
          <p14:tracePt t="51185" x="6459538" y="5330825"/>
          <p14:tracePt t="51200" x="6459538" y="5318125"/>
          <p14:tracePt t="51209" x="6446838" y="5318125"/>
          <p14:tracePt t="51215" x="6446838" y="5305425"/>
          <p14:tracePt t="51417" x="6421438" y="5305425"/>
          <p14:tracePt t="51422" x="6383338" y="5305425"/>
          <p14:tracePt t="51431" x="6334125" y="5330825"/>
          <p14:tracePt t="51437" x="6308725" y="5343525"/>
          <p14:tracePt t="51446" x="6259513" y="5356225"/>
          <p14:tracePt t="51452" x="6234113" y="5356225"/>
          <p14:tracePt t="51460" x="6208713" y="5356225"/>
          <p14:tracePt t="51468" x="6170613" y="5356225"/>
          <p14:tracePt t="51476" x="6146800" y="5356225"/>
          <p14:tracePt t="51483" x="6121400" y="5356225"/>
          <p14:tracePt t="51492" x="6083300" y="5356225"/>
          <p14:tracePt t="51499" x="6057900" y="5356225"/>
          <p14:tracePt t="51507" x="6034088" y="5356225"/>
          <p14:tracePt t="51514" x="6008688" y="5356225"/>
          <p14:tracePt t="51521" x="5983288" y="5356225"/>
          <p14:tracePt t="51531" x="5970588" y="5356225"/>
          <p14:tracePt t="51539" x="5945188" y="5356225"/>
          <p14:tracePt t="51552" x="5932488" y="5356225"/>
          <p14:tracePt t="51575" x="5921375" y="5356225"/>
          <p14:tracePt t="51597" x="5908675" y="5356225"/>
          <p14:tracePt t="51635" x="5895975" y="5343525"/>
          <p14:tracePt t="51658" x="5895975" y="5330825"/>
          <p14:tracePt t="51667" x="5895975" y="5318125"/>
          <p14:tracePt t="51675" x="5883275" y="5318125"/>
          <p14:tracePt t="51697" x="5883275" y="5305425"/>
          <p14:tracePt t="51720" x="5883275" y="5294313"/>
          <p14:tracePt t="51731" x="5883275" y="5281613"/>
          <p14:tracePt t="51739" x="5883275" y="5268913"/>
          <p14:tracePt t="51748" x="5883275" y="5256213"/>
          <p14:tracePt t="51760" x="5883275" y="5230813"/>
          <p14:tracePt t="51775" x="5883275" y="5218113"/>
          <p14:tracePt t="51782" x="5883275" y="5205413"/>
          <p14:tracePt t="51789" x="5883275" y="5194300"/>
          <p14:tracePt t="51805" x="5895975" y="5181600"/>
          <p14:tracePt t="51820" x="5908675" y="5168900"/>
          <p14:tracePt t="51828" x="5921375" y="5156200"/>
          <p14:tracePt t="51835" x="5921375" y="5143500"/>
          <p14:tracePt t="51843" x="5932488" y="5130800"/>
          <p14:tracePt t="51851" x="5945188" y="5118100"/>
          <p14:tracePt t="51861" x="5957888" y="5118100"/>
          <p14:tracePt t="51866" x="5970588" y="5105400"/>
          <p14:tracePt t="51874" x="5970588" y="5092700"/>
          <p14:tracePt t="51883" x="5983288" y="5092700"/>
          <p14:tracePt t="51888" x="5983288" y="5081588"/>
          <p14:tracePt t="51904" x="5995988" y="5068888"/>
          <p14:tracePt t="51927" x="6021388" y="5056188"/>
          <p14:tracePt t="51935" x="6034088" y="5043488"/>
          <p14:tracePt t="51950" x="6034088" y="5030788"/>
          <p14:tracePt t="51958" x="6045200" y="5030788"/>
          <p14:tracePt t="51966" x="6057900" y="5030788"/>
          <p14:tracePt t="51988" x="6057900" y="5018088"/>
          <p14:tracePt t="52003" x="6070600" y="5018088"/>
          <p14:tracePt t="52018" x="6070600" y="5005388"/>
          <p14:tracePt t="52042" x="6083300" y="5005388"/>
          <p14:tracePt t="52056" x="6096000" y="4992688"/>
          <p14:tracePt t="52064" x="6108700" y="4992688"/>
          <p14:tracePt t="52087" x="6121400" y="4981575"/>
          <p14:tracePt t="52126" x="6134100" y="4981575"/>
          <p14:tracePt t="52133" x="6134100" y="4968875"/>
          <p14:tracePt t="52156" x="6146800" y="4968875"/>
          <p14:tracePt t="52172" x="6157913" y="4968875"/>
          <p14:tracePt t="52180" x="6157913" y="4956175"/>
          <p14:tracePt t="52187" x="6170613" y="4956175"/>
          <p14:tracePt t="52203" x="6183313" y="4956175"/>
          <p14:tracePt t="52225" x="6196013" y="4956175"/>
          <p14:tracePt t="52233" x="6196013" y="4943475"/>
          <p14:tracePt t="52248" x="6208713" y="4943475"/>
          <p14:tracePt t="52766" x="6183313" y="4930775"/>
          <p14:tracePt t="52774" x="6096000" y="4892675"/>
          <p14:tracePt t="52782" x="5970588" y="4805363"/>
          <p14:tracePt t="52792" x="5770563" y="4692650"/>
          <p14:tracePt t="52798" x="5432425" y="4479925"/>
          <p14:tracePt t="52805" x="5119688" y="4254500"/>
          <p14:tracePt t="52813" x="4768850" y="4005263"/>
          <p14:tracePt t="52820" x="4356100" y="3703638"/>
          <p14:tracePt t="52829" x="4017963" y="3467100"/>
          <p14:tracePt t="52835" x="3705225" y="3216275"/>
          <p14:tracePt t="52843" x="3317875" y="2928938"/>
          <p14:tracePt t="52850" x="3003550" y="2665413"/>
          <p14:tracePt t="52859" x="2754313" y="2439988"/>
          <p14:tracePt t="52867" x="2403475" y="2152650"/>
          <p14:tracePt t="52874" x="2139950" y="1914525"/>
          <p14:tracePt t="52882" x="1890713" y="1676400"/>
          <p14:tracePt t="52889" x="1739900" y="1539875"/>
          <p14:tracePt t="52897" x="1614488" y="1439863"/>
          <p14:tracePt t="52905" x="1501775" y="1339850"/>
          <p14:tracePt t="52912" x="1427163" y="1276350"/>
          <p14:tracePt t="52928" x="1314450" y="1189038"/>
          <p14:tracePt t="52934" x="1289050" y="1163638"/>
          <p14:tracePt t="52964" x="1276350" y="1163638"/>
          <p14:tracePt t="53186" x="1252538" y="1150938"/>
          <p14:tracePt t="53194" x="1214438" y="1125538"/>
          <p14:tracePt t="53202" x="1176338" y="1076325"/>
          <p14:tracePt t="53209" x="1101725" y="1025525"/>
          <p14:tracePt t="53218" x="1001713" y="950913"/>
          <p14:tracePt t="53226" x="876300" y="876300"/>
          <p14:tracePt t="53232" x="788988" y="812800"/>
          <p14:tracePt t="53240" x="676275" y="725488"/>
          <p14:tracePt t="53248" x="600075" y="663575"/>
          <p14:tracePt t="53255" x="512763" y="588963"/>
          <p14:tracePt t="53264" x="438150" y="525463"/>
          <p14:tracePt t="53271" x="338138" y="425450"/>
          <p14:tracePt t="53280" x="263525" y="338138"/>
          <p14:tracePt t="53287" x="163513" y="238125"/>
          <p14:tracePt t="53294" x="87313" y="138113"/>
          <p14:tracePt t="53301" x="0" y="254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92AF-5277-4712-98A6-BD7363ED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3658-D309-45AE-923E-6EF8687B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119" y="1372733"/>
            <a:ext cx="9677674" cy="4762060"/>
          </a:xfrm>
        </p:spPr>
        <p:txBody>
          <a:bodyPr>
            <a:normAutofit/>
          </a:bodyPr>
          <a:lstStyle/>
          <a:p>
            <a:r>
              <a:rPr lang="en-ZA" dirty="0">
                <a:effectLst/>
              </a:rPr>
              <a:t>Most of the code and solutions of this project have been designed and implemented in the previous project. This includes:</a:t>
            </a:r>
          </a:p>
          <a:p>
            <a:pPr marL="494100" indent="-457200">
              <a:buFont typeface="+mj-lt"/>
              <a:buAutoNum type="arabicPeriod"/>
            </a:pPr>
            <a:r>
              <a:rPr lang="en-ZA" dirty="0">
                <a:effectLst/>
              </a:rPr>
              <a:t> Displaying on SSD – used in project 2, 3 and 4</a:t>
            </a:r>
          </a:p>
          <a:p>
            <a:pPr marL="494100" indent="-457200">
              <a:buFont typeface="+mj-lt"/>
              <a:buAutoNum type="arabicPeriod"/>
            </a:pPr>
            <a:r>
              <a:rPr lang="en-ZA" dirty="0">
                <a:effectLst/>
              </a:rPr>
              <a:t>Binary to BCD Algorithm – Used in project 1, 3 and 4</a:t>
            </a:r>
          </a:p>
          <a:p>
            <a:pPr marL="494100" indent="-457200">
              <a:buFont typeface="+mj-lt"/>
              <a:buAutoNum type="arabicPeriod"/>
            </a:pPr>
            <a:r>
              <a:rPr lang="en-ZA" dirty="0">
                <a:effectLst/>
              </a:rPr>
              <a:t>Counting Down in SSD – Used in project 2, 3 and 4</a:t>
            </a:r>
            <a:endParaRPr lang="en-US" dirty="0">
              <a:effectLst/>
            </a:endParaRPr>
          </a:p>
          <a:p>
            <a:pPr marL="494100" indent="-457200">
              <a:buFont typeface="+mj-lt"/>
              <a:buAutoNum type="arabicPeriod"/>
            </a:pPr>
            <a:r>
              <a:rPr lang="en-ZA" dirty="0">
                <a:effectLst/>
              </a:rPr>
              <a:t>Temperature Reading – Used in project 3 and 4 </a:t>
            </a:r>
            <a:endParaRPr lang="en-US" dirty="0">
              <a:effectLst/>
            </a:endParaRPr>
          </a:p>
          <a:p>
            <a:pPr marL="494100" indent="-4572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494100" indent="-4572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ZA" dirty="0">
                <a:effectLst/>
              </a:rPr>
              <a:t> </a:t>
            </a:r>
            <a:endParaRPr lang="en-US" dirty="0">
              <a:effectLst/>
            </a:endParaRP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84"/>
    </mc:Choice>
    <mc:Fallback xmlns="">
      <p:transition spd="slow" advTm="66684"/>
    </mc:Fallback>
  </mc:AlternateContent>
  <p:extLst>
    <p:ext uri="{3A86A75C-4F4B-4683-9AE1-C65F6400EC91}">
      <p14:laserTraceLst xmlns:p14="http://schemas.microsoft.com/office/powerpoint/2010/main">
        <p14:tracePtLst>
          <p14:tracePt t="164" x="750888" y="838200"/>
          <p14:tracePt t="171" x="776288" y="863600"/>
          <p14:tracePt t="179" x="814388" y="876300"/>
          <p14:tracePt t="187" x="889000" y="925513"/>
          <p14:tracePt t="196" x="1001713" y="1014413"/>
          <p14:tracePt t="204" x="1101725" y="1101725"/>
          <p14:tracePt t="210" x="1227138" y="1201738"/>
          <p14:tracePt t="218" x="1401763" y="1363663"/>
          <p14:tracePt t="227" x="1589088" y="1527175"/>
          <p14:tracePt t="232" x="1739900" y="1689100"/>
          <p14:tracePt t="241" x="1903413" y="1852613"/>
          <p14:tracePt t="247" x="2027238" y="1965325"/>
          <p14:tracePt t="256" x="2152650" y="2089150"/>
          <p14:tracePt t="262" x="2252663" y="2165350"/>
          <p14:tracePt t="271" x="2328863" y="2265363"/>
          <p14:tracePt t="278" x="2428875" y="2339975"/>
          <p14:tracePt t="286" x="2503488" y="2414588"/>
          <p14:tracePt t="293" x="2590800" y="2503488"/>
          <p14:tracePt t="308" x="2616200" y="2516188"/>
          <p14:tracePt t="315" x="2641600" y="2540000"/>
          <p14:tracePt t="324" x="2654300" y="2565400"/>
          <p14:tracePt t="500" x="2654300" y="2527300"/>
          <p14:tracePt t="507" x="2641600" y="2490788"/>
          <p14:tracePt t="514" x="2616200" y="2452688"/>
          <p14:tracePt t="524" x="2603500" y="2390775"/>
          <p14:tracePt t="530" x="2565400" y="2303463"/>
          <p14:tracePt t="538" x="2528888" y="2227263"/>
          <p14:tracePt t="545" x="2503488" y="2139950"/>
          <p14:tracePt t="553" x="2465388" y="2065338"/>
          <p14:tracePt t="560" x="2441575" y="2014538"/>
          <p14:tracePt t="569" x="2416175" y="1952625"/>
          <p14:tracePt t="576" x="2378075" y="1901825"/>
          <p14:tracePt t="584" x="2365375" y="1865313"/>
          <p14:tracePt t="591" x="2339975" y="1827213"/>
          <p14:tracePt t="599" x="2328863" y="1801813"/>
          <p14:tracePt t="607" x="2303463" y="1776413"/>
          <p14:tracePt t="614" x="2290763" y="1752600"/>
          <p14:tracePt t="622" x="2252663" y="1727200"/>
          <p14:tracePt t="629" x="2239963" y="1714500"/>
          <p14:tracePt t="637" x="2216150" y="1676400"/>
          <p14:tracePt t="644" x="2203450" y="1663700"/>
          <p14:tracePt t="653" x="2190750" y="1652588"/>
          <p14:tracePt t="660" x="2165350" y="1627188"/>
          <p14:tracePt t="675" x="2152650" y="1601788"/>
          <p14:tracePt t="683" x="2139950" y="1601788"/>
          <p14:tracePt t="690" x="2139950" y="1576388"/>
          <p14:tracePt t="698" x="2127250" y="1576388"/>
          <p14:tracePt t="706" x="2127250" y="1563688"/>
          <p14:tracePt t="713" x="2116138" y="1563688"/>
          <p14:tracePt t="724" x="2116138" y="1552575"/>
          <p14:tracePt t="729" x="2103438" y="1552575"/>
          <p14:tracePt t="736" x="2090738" y="1539875"/>
          <p14:tracePt t="744" x="2090738" y="1527175"/>
          <p14:tracePt t="768" x="2090738" y="1514475"/>
          <p14:tracePt t="775" x="2078038" y="1514475"/>
          <p14:tracePt t="785" x="2078038" y="1501775"/>
          <p14:tracePt t="822" x="2078038" y="1489075"/>
          <p14:tracePt t="844" x="2078038" y="1476375"/>
          <p14:tracePt t="866" x="2103438" y="1476375"/>
          <p14:tracePt t="874" x="2139950" y="1463675"/>
          <p14:tracePt t="882" x="2178050" y="1463675"/>
          <p14:tracePt t="890" x="2228850" y="1450975"/>
          <p14:tracePt t="898" x="2328863" y="1450975"/>
          <p14:tracePt t="909" x="2416175" y="1450975"/>
          <p14:tracePt t="913" x="2516188" y="1450975"/>
          <p14:tracePt t="920" x="2578100" y="1450975"/>
          <p14:tracePt t="927" x="2654300" y="1450975"/>
          <p14:tracePt t="936" x="2716213" y="1450975"/>
          <p14:tracePt t="943" x="2767013" y="1450975"/>
          <p14:tracePt t="952" x="2816225" y="1450975"/>
          <p14:tracePt t="959" x="2879725" y="1450975"/>
          <p14:tracePt t="970" x="2928938" y="1463675"/>
          <p14:tracePt t="977" x="2979738" y="1476375"/>
          <p14:tracePt t="991" x="3016250" y="1476375"/>
          <p14:tracePt t="996" x="3041650" y="1476375"/>
          <p14:tracePt t="1004" x="3079750" y="1476375"/>
          <p14:tracePt t="1218" x="3103563" y="1476375"/>
          <p14:tracePt t="1226" x="3167063" y="1476375"/>
          <p14:tracePt t="1233" x="3228975" y="1476375"/>
          <p14:tracePt t="1243" x="3341688" y="1476375"/>
          <p14:tracePt t="1248" x="3479800" y="1476375"/>
          <p14:tracePt t="1257" x="3617913" y="1476375"/>
          <p14:tracePt t="1264" x="3779838" y="1476375"/>
          <p14:tracePt t="1273" x="3930650" y="1476375"/>
          <p14:tracePt t="1279" x="4092575" y="1476375"/>
          <p14:tracePt t="1288" x="4230688" y="1476375"/>
          <p14:tracePt t="1294" x="4343400" y="1489075"/>
          <p14:tracePt t="1302" x="4443413" y="1501775"/>
          <p14:tracePt t="1311" x="4530725" y="1501775"/>
          <p14:tracePt t="1318" x="4619625" y="1514475"/>
          <p14:tracePt t="1324" x="4694238" y="1527175"/>
          <p14:tracePt t="1333" x="4756150" y="1527175"/>
          <p14:tracePt t="1340" x="4843463" y="1539875"/>
          <p14:tracePt t="1347" x="4932363" y="1552575"/>
          <p14:tracePt t="1362" x="4956175" y="1552575"/>
          <p14:tracePt t="1369" x="4981575" y="1552575"/>
          <p14:tracePt t="1377" x="4994275" y="1552575"/>
          <p14:tracePt t="1569" x="5006975" y="1552575"/>
          <p14:tracePt t="1576" x="5032375" y="1552575"/>
          <p14:tracePt t="1585" x="5068888" y="1552575"/>
          <p14:tracePt t="1592" x="5119688" y="1552575"/>
          <p14:tracePt t="1600" x="5170488" y="1552575"/>
          <p14:tracePt t="1609" x="5245100" y="1552575"/>
          <p14:tracePt t="1615" x="5345113" y="1552575"/>
          <p14:tracePt t="1624" x="5457825" y="1552575"/>
          <p14:tracePt t="1630" x="5557838" y="1552575"/>
          <p14:tracePt t="1640" x="5632450" y="1552575"/>
          <p14:tracePt t="1645" x="5719763" y="1552575"/>
          <p14:tracePt t="1654" x="5832475" y="1552575"/>
          <p14:tracePt t="1661" x="5908675" y="1552575"/>
          <p14:tracePt t="1669" x="5970588" y="1552575"/>
          <p14:tracePt t="1676" x="6057900" y="1552575"/>
          <p14:tracePt t="1685" x="6108700" y="1552575"/>
          <p14:tracePt t="1691" x="6157913" y="1563688"/>
          <p14:tracePt t="1698" x="6196013" y="1563688"/>
          <p14:tracePt t="1706" x="6259513" y="1576388"/>
          <p14:tracePt t="1714" x="6296025" y="1576388"/>
          <p14:tracePt t="1722" x="6334125" y="1589088"/>
          <p14:tracePt t="1729" x="6370638" y="1601788"/>
          <p14:tracePt t="1738" x="6408738" y="1601788"/>
          <p14:tracePt t="1744" x="6446838" y="1614488"/>
          <p14:tracePt t="1752" x="6483350" y="1614488"/>
          <p14:tracePt t="1759" x="6508750" y="1614488"/>
          <p14:tracePt t="1769" x="6534150" y="1627188"/>
          <p14:tracePt t="1775" x="6546850" y="1627188"/>
          <p14:tracePt t="1783" x="6572250" y="1639888"/>
          <p14:tracePt t="1790" x="6584950" y="1639888"/>
          <p14:tracePt t="1798" x="6608763" y="1639888"/>
          <p14:tracePt t="1806" x="6634163" y="1639888"/>
          <p14:tracePt t="1813" x="6646863" y="1639888"/>
          <p14:tracePt t="1822" x="6659563" y="1639888"/>
          <p14:tracePt t="1828" x="6684963" y="1639888"/>
          <p14:tracePt t="1843" x="6696075" y="1639888"/>
          <p14:tracePt t="1859" x="6721475" y="1639888"/>
          <p14:tracePt t="1874" x="6734175" y="1639888"/>
          <p14:tracePt t="1890" x="6746875" y="1639888"/>
          <p14:tracePt t="1906" x="6759575" y="1639888"/>
          <p14:tracePt t="1921" x="6772275" y="1639888"/>
          <p14:tracePt t="1943" x="6797675" y="1652588"/>
          <p14:tracePt t="1958" x="6808788" y="1652588"/>
          <p14:tracePt t="1966" x="6834188" y="1652588"/>
          <p14:tracePt t="1973" x="6859588" y="1652588"/>
          <p14:tracePt t="1981" x="6872288" y="1652588"/>
          <p14:tracePt t="1990" x="6884988" y="1652588"/>
          <p14:tracePt t="1996" x="6910388" y="1652588"/>
          <p14:tracePt t="2011" x="6921500" y="1652588"/>
          <p14:tracePt t="2020" x="6934200" y="1652588"/>
          <p14:tracePt t="2036" x="6946900" y="1652588"/>
          <p14:tracePt t="2051" x="6959600" y="1652588"/>
          <p14:tracePt t="2065" x="6972300" y="1663700"/>
          <p14:tracePt t="2073" x="6985000" y="1663700"/>
          <p14:tracePt t="2080" x="6997700" y="1663700"/>
          <p14:tracePt t="2095" x="7010400" y="1663700"/>
          <p14:tracePt t="2104" x="7021513" y="1663700"/>
          <p14:tracePt t="2126" x="7021513" y="1676400"/>
          <p14:tracePt t="2135" x="7034213" y="1676400"/>
          <p14:tracePt t="2141" x="7046913" y="1676400"/>
          <p14:tracePt t="2157" x="7059613" y="1676400"/>
          <p14:tracePt t="2164" x="7072313" y="1676400"/>
          <p14:tracePt t="2174" x="7085013" y="1689100"/>
          <p14:tracePt t="2180" x="7085013" y="1701800"/>
          <p14:tracePt t="2188" x="7097713" y="1701800"/>
          <p14:tracePt t="2195" x="7110413" y="1701800"/>
          <p14:tracePt t="2218" x="7110413" y="1714500"/>
          <p14:tracePt t="2225" x="7123113" y="1714500"/>
          <p14:tracePt t="2310" x="7123113" y="1727200"/>
          <p14:tracePt t="2318" x="7097713" y="1739900"/>
          <p14:tracePt t="2325" x="7034213" y="1739900"/>
          <p14:tracePt t="2333" x="6910388" y="1776413"/>
          <p14:tracePt t="2341" x="6759575" y="1789113"/>
          <p14:tracePt t="2348" x="6546850" y="1814513"/>
          <p14:tracePt t="2358" x="6208713" y="1889125"/>
          <p14:tracePt t="2364" x="5783263" y="1952625"/>
          <p14:tracePt t="2372" x="5383213" y="2014538"/>
          <p14:tracePt t="2378" x="4945063" y="2127250"/>
          <p14:tracePt t="2387" x="4581525" y="2190750"/>
          <p14:tracePt t="2394" x="4256088" y="2252663"/>
          <p14:tracePt t="2403" x="3956050" y="2303463"/>
          <p14:tracePt t="2409" x="3692525" y="2352675"/>
          <p14:tracePt t="2418" x="3467100" y="2390775"/>
          <p14:tracePt t="2425" x="3305175" y="2403475"/>
          <p14:tracePt t="2433" x="3154363" y="2427288"/>
          <p14:tracePt t="2441" x="2967038" y="2439988"/>
          <p14:tracePt t="2448" x="2841625" y="2439988"/>
          <p14:tracePt t="2458" x="2690813" y="2452688"/>
          <p14:tracePt t="2463" x="2554288" y="2465388"/>
          <p14:tracePt t="2471" x="2441575" y="2465388"/>
          <p14:tracePt t="2478" x="2339975" y="2465388"/>
          <p14:tracePt t="2486" x="2265363" y="2478088"/>
          <p14:tracePt t="2494" x="2216150" y="2478088"/>
          <p14:tracePt t="2504" x="2165350" y="2478088"/>
          <p14:tracePt t="2509" x="2127250" y="2478088"/>
          <p14:tracePt t="2531" x="2116138" y="2478088"/>
          <p14:tracePt t="2707" x="2103438" y="2478088"/>
          <p14:tracePt t="2723" x="2078038" y="2478088"/>
          <p14:tracePt t="2730" x="2065338" y="2478088"/>
          <p14:tracePt t="2741" x="2039938" y="2490788"/>
          <p14:tracePt t="2749" x="2027238" y="2490788"/>
          <p14:tracePt t="2754" x="1990725" y="2490788"/>
          <p14:tracePt t="2760" x="1978025" y="2490788"/>
          <p14:tracePt t="2769" x="1978025" y="2503488"/>
          <p14:tracePt t="2776" x="1952625" y="2503488"/>
          <p14:tracePt t="2791" x="1939925" y="2503488"/>
          <p14:tracePt t="2823" x="1927225" y="2503488"/>
          <p14:tracePt t="2936" x="1939925" y="2503488"/>
          <p14:tracePt t="3005" x="1952625" y="2503488"/>
          <p14:tracePt t="3043" x="1965325" y="2503488"/>
          <p14:tracePt t="3059" x="1978025" y="2503488"/>
          <p14:tracePt t="3074" x="1990725" y="2503488"/>
          <p14:tracePt t="3081" x="2003425" y="2516188"/>
          <p14:tracePt t="3090" x="2014538" y="2516188"/>
          <p14:tracePt t="3097" x="2039938" y="2516188"/>
          <p14:tracePt t="3105" x="2078038" y="2516188"/>
          <p14:tracePt t="3114" x="2116138" y="2516188"/>
          <p14:tracePt t="3119" x="2139950" y="2516188"/>
          <p14:tracePt t="3127" x="2178050" y="2516188"/>
          <p14:tracePt t="3135" x="2216150" y="2516188"/>
          <p14:tracePt t="3142" x="2228850" y="2516188"/>
          <p14:tracePt t="3150" x="2252663" y="2516188"/>
          <p14:tracePt t="3158" x="2265363" y="2516188"/>
          <p14:tracePt t="3166" x="2290763" y="2516188"/>
          <p14:tracePt t="3174" x="2303463" y="2516188"/>
          <p14:tracePt t="3181" x="2316163" y="2516188"/>
          <p14:tracePt t="3190" x="2328863" y="2516188"/>
          <p14:tracePt t="3196" x="2352675" y="2527300"/>
          <p14:tracePt t="3205" x="2365375" y="2527300"/>
          <p14:tracePt t="3211" x="2390775" y="2527300"/>
          <p14:tracePt t="3219" x="2403475" y="2527300"/>
          <p14:tracePt t="3226" x="2428875" y="2527300"/>
          <p14:tracePt t="3442" x="2452688" y="2527300"/>
          <p14:tracePt t="3450" x="2465388" y="2527300"/>
          <p14:tracePt t="3457" x="2490788" y="2527300"/>
          <p14:tracePt t="3464" x="2516188" y="2527300"/>
          <p14:tracePt t="3472" x="2565400" y="2527300"/>
          <p14:tracePt t="3479" x="2603500" y="2527300"/>
          <p14:tracePt t="3486" x="2667000" y="2527300"/>
          <p14:tracePt t="3494" x="2716213" y="2527300"/>
          <p14:tracePt t="3503" x="2790825" y="2527300"/>
          <p14:tracePt t="3509" x="2854325" y="2527300"/>
          <p14:tracePt t="3517" x="2928938" y="2527300"/>
          <p14:tracePt t="3524" x="2992438" y="2527300"/>
          <p14:tracePt t="3532" x="3054350" y="2527300"/>
          <p14:tracePt t="3540" x="3116263" y="2527300"/>
          <p14:tracePt t="3547" x="3179763" y="2527300"/>
          <p14:tracePt t="3556" x="3228975" y="2540000"/>
          <p14:tracePt t="3564" x="3267075" y="2540000"/>
          <p14:tracePt t="3570" x="3305175" y="2552700"/>
          <p14:tracePt t="3578" x="3354388" y="2552700"/>
          <p14:tracePt t="3585" x="3379788" y="2565400"/>
          <p14:tracePt t="3593" x="3405188" y="2565400"/>
          <p14:tracePt t="3602" x="3441700" y="2578100"/>
          <p14:tracePt t="3608" x="3467100" y="2578100"/>
          <p14:tracePt t="3616" x="3505200" y="2578100"/>
          <p14:tracePt t="3624" x="3541713" y="2578100"/>
          <p14:tracePt t="3631" x="3567113" y="2578100"/>
          <p14:tracePt t="3640" x="3605213" y="2578100"/>
          <p14:tracePt t="3646" x="3643313" y="2578100"/>
          <p14:tracePt t="3655" x="3667125" y="2578100"/>
          <p14:tracePt t="3661" x="3705225" y="2578100"/>
          <p14:tracePt t="3899" x="3692525" y="2578100"/>
          <p14:tracePt t="3907" x="3679825" y="2578100"/>
          <p14:tracePt t="3914" x="3667125" y="2578100"/>
          <p14:tracePt t="3922" x="3654425" y="2578100"/>
          <p14:tracePt t="3929" x="3630613" y="2578100"/>
          <p14:tracePt t="3937" x="3617913" y="2578100"/>
          <p14:tracePt t="3945" x="3605213" y="2578100"/>
          <p14:tracePt t="3952" x="3592513" y="2578100"/>
          <p14:tracePt t="3960" x="3579813" y="2578100"/>
          <p14:tracePt t="3970" x="3567113" y="2578100"/>
          <p14:tracePt t="3975" x="3554413" y="2578100"/>
          <p14:tracePt t="3990" x="3541713" y="2578100"/>
          <p14:tracePt t="3997" x="3530600" y="2578100"/>
          <p14:tracePt t="4007" x="3517900" y="2578100"/>
          <p14:tracePt t="4014" x="3505200" y="2565400"/>
          <p14:tracePt t="4023" x="3492500" y="2565400"/>
          <p14:tracePt t="4029" x="3479800" y="2565400"/>
          <p14:tracePt t="4044" x="3467100" y="2565400"/>
          <p14:tracePt t="4052" x="3454400" y="2565400"/>
          <p14:tracePt t="4059" x="3441700" y="2552700"/>
          <p14:tracePt t="4068" x="3429000" y="2552700"/>
          <p14:tracePt t="4081" x="3417888" y="2552700"/>
          <p14:tracePt t="4090" x="3405188" y="2552700"/>
          <p14:tracePt t="4097" x="3392488" y="2552700"/>
          <p14:tracePt t="4112" x="3379788" y="2552700"/>
          <p14:tracePt t="4121" x="3367088" y="2552700"/>
          <p14:tracePt t="4129" x="3367088" y="2540000"/>
          <p14:tracePt t="4143" x="3354388" y="2540000"/>
          <p14:tracePt t="4166" x="3341688" y="2540000"/>
          <p14:tracePt t="4191" x="3328988" y="2540000"/>
          <p14:tracePt t="4196" x="3328988" y="2527300"/>
          <p14:tracePt t="4205" x="3305175" y="2527300"/>
          <p14:tracePt t="4227" x="3292475" y="2527300"/>
          <p14:tracePt t="4235" x="3279775" y="2527300"/>
          <p14:tracePt t="4242" x="3267075" y="2527300"/>
          <p14:tracePt t="4265" x="3254375" y="2527300"/>
          <p14:tracePt t="4295" x="3241675" y="2527300"/>
          <p14:tracePt t="4326" x="3241675" y="2516188"/>
          <p14:tracePt t="4349" x="3267075" y="2516188"/>
          <p14:tracePt t="4357" x="3305175" y="2490788"/>
          <p14:tracePt t="4364" x="3354388" y="2478088"/>
          <p14:tracePt t="4373" x="3429000" y="2465388"/>
          <p14:tracePt t="4380" x="3517900" y="2439988"/>
          <p14:tracePt t="4390" x="3605213" y="2427288"/>
          <p14:tracePt t="4396" x="3692525" y="2414588"/>
          <p14:tracePt t="4403" x="3756025" y="2403475"/>
          <p14:tracePt t="4410" x="3805238" y="2403475"/>
          <p14:tracePt t="4418" x="3843338" y="2403475"/>
          <p14:tracePt t="4425" x="3867150" y="2403475"/>
          <p14:tracePt t="4434" x="3905250" y="2403475"/>
          <p14:tracePt t="4441" x="3930650" y="2403475"/>
          <p14:tracePt t="4449" x="3943350" y="2403475"/>
          <p14:tracePt t="4456" x="3956050" y="2403475"/>
          <p14:tracePt t="4463" x="3979863" y="2403475"/>
          <p14:tracePt t="4473" x="3992563" y="2403475"/>
          <p14:tracePt t="4479" x="4005263" y="2414588"/>
          <p14:tracePt t="4488" x="4030663" y="2414588"/>
          <p14:tracePt t="4503" x="4043363" y="2427288"/>
          <p14:tracePt t="4519" x="4056063" y="2427288"/>
          <p14:tracePt t="4540" x="4068763" y="2427288"/>
          <p14:tracePt t="4548" x="4081463" y="2427288"/>
          <p14:tracePt t="4563" x="4092575" y="2427288"/>
          <p14:tracePt t="4578" x="4105275" y="2427288"/>
          <p14:tracePt t="4593" x="4117975" y="2439988"/>
          <p14:tracePt t="4617" x="4130675" y="2439988"/>
          <p14:tracePt t="4647" x="4143375" y="2439988"/>
          <p14:tracePt t="4662" x="4156075" y="2439988"/>
          <p14:tracePt t="4678" x="4168775" y="2439988"/>
          <p14:tracePt t="4685" x="4181475" y="2452688"/>
          <p14:tracePt t="4702" x="4192588" y="2452688"/>
          <p14:tracePt t="4708" x="4205288" y="2452688"/>
          <p14:tracePt t="4716" x="4217988" y="2452688"/>
          <p14:tracePt t="4731" x="4230688" y="2452688"/>
          <p14:tracePt t="4739" x="4243388" y="2452688"/>
          <p14:tracePt t="4762" x="4256088" y="2452688"/>
          <p14:tracePt t="4770" x="4268788" y="2465388"/>
          <p14:tracePt t="4800" x="4281488" y="2465388"/>
          <p14:tracePt t="4846" x="4294188" y="2478088"/>
          <p14:tracePt t="4869" x="4294188" y="2490788"/>
          <p14:tracePt t="4891" x="4305300" y="2490788"/>
          <p14:tracePt t="4899" x="4318000" y="2490788"/>
          <p14:tracePt t="4908" x="4318000" y="2503488"/>
          <p14:tracePt t="4914" x="4330700" y="2503488"/>
          <p14:tracePt t="4930" x="4356100" y="2516188"/>
          <p14:tracePt t="4946" x="4368800" y="2516188"/>
          <p14:tracePt t="4975" x="4381500" y="2516188"/>
          <p14:tracePt t="4999" x="4394200" y="2516188"/>
          <p14:tracePt t="5006" x="4394200" y="2527300"/>
          <p14:tracePt t="5014" x="4418013" y="2527300"/>
          <p14:tracePt t="5029" x="4430713" y="2527300"/>
          <p14:tracePt t="5038" x="4430713" y="2540000"/>
          <p14:tracePt t="5044" x="4443413" y="2540000"/>
          <p14:tracePt t="5052" x="4456113" y="2540000"/>
          <p14:tracePt t="5075" x="4468813" y="2540000"/>
          <p14:tracePt t="5098" x="4481513" y="2540000"/>
          <p14:tracePt t="5113" x="4494213" y="2540000"/>
          <p14:tracePt t="5123" x="4506913" y="2540000"/>
          <p14:tracePt t="5131" x="4518025" y="2540000"/>
          <p14:tracePt t="5144" x="4530725" y="2540000"/>
          <p14:tracePt t="5159" x="4543425" y="2540000"/>
          <p14:tracePt t="5206" x="4556125" y="2540000"/>
          <p14:tracePt t="5261" x="4568825" y="2540000"/>
          <p14:tracePt t="5344" x="4581525" y="2540000"/>
          <p14:tracePt t="5398" x="4606925" y="2540000"/>
          <p14:tracePt t="5413" x="4619625" y="2540000"/>
          <p14:tracePt t="5421" x="4643438" y="2540000"/>
          <p14:tracePt t="5428" x="4656138" y="2540000"/>
          <p14:tracePt t="5436" x="4668838" y="2540000"/>
          <p14:tracePt t="5444" x="4681538" y="2540000"/>
          <p14:tracePt t="5458" x="4694238" y="2540000"/>
          <p14:tracePt t="5466" x="4706938" y="2540000"/>
          <p14:tracePt t="5490" x="4719638" y="2540000"/>
          <p14:tracePt t="5512" x="4732338" y="2540000"/>
          <p14:tracePt t="5535" x="4743450" y="2540000"/>
          <p14:tracePt t="5542" x="4756150" y="2540000"/>
          <p14:tracePt t="5595" x="4768850" y="2540000"/>
          <p14:tracePt t="5839" x="4781550" y="2540000"/>
          <p14:tracePt t="5847" x="4794250" y="2540000"/>
          <p14:tracePt t="5856" x="4806950" y="2540000"/>
          <p14:tracePt t="5862" x="4832350" y="2540000"/>
          <p14:tracePt t="5870" x="4868863" y="2540000"/>
          <p14:tracePt t="5877" x="4919663" y="2540000"/>
          <p14:tracePt t="5885" x="4956175" y="2540000"/>
          <p14:tracePt t="5893" x="5006975" y="2540000"/>
          <p14:tracePt t="5908" x="5119688" y="2552700"/>
          <p14:tracePt t="5916" x="5157788" y="2552700"/>
          <p14:tracePt t="5925" x="5207000" y="2552700"/>
          <p14:tracePt t="5931" x="5245100" y="2552700"/>
          <p14:tracePt t="5940" x="5294313" y="2565400"/>
          <p14:tracePt t="5945" x="5345113" y="2578100"/>
          <p14:tracePt t="5955" x="5383213" y="2578100"/>
          <p14:tracePt t="5963" x="5432425" y="2590800"/>
          <p14:tracePt t="5969" x="5470525" y="2590800"/>
          <p14:tracePt t="5976" x="5507038" y="2590800"/>
          <p14:tracePt t="5985" x="5532438" y="2590800"/>
          <p14:tracePt t="5991" x="5557838" y="2590800"/>
          <p14:tracePt t="5999" x="5570538" y="2603500"/>
          <p14:tracePt t="6006" x="5595938" y="2603500"/>
          <p14:tracePt t="6015" x="5595938" y="2616200"/>
          <p14:tracePt t="6023" x="5607050" y="2616200"/>
          <p14:tracePt t="6029" x="5619750" y="2616200"/>
          <p14:tracePt t="6053" x="5632450" y="2616200"/>
          <p14:tracePt t="6359" x="5619750" y="2616200"/>
          <p14:tracePt t="6367" x="5607050" y="2616200"/>
          <p14:tracePt t="6374" x="5607050" y="2603500"/>
          <p14:tracePt t="6382" x="5595938" y="2603500"/>
          <p14:tracePt t="6391" x="5583238" y="2603500"/>
          <p14:tracePt t="6397" x="5583238" y="2590800"/>
          <p14:tracePt t="6406" x="5570538" y="2590800"/>
          <p14:tracePt t="6435" x="5557838" y="2590800"/>
          <p14:tracePt t="6451" x="5557838" y="2578100"/>
          <p14:tracePt t="6495" x="5557838" y="2565400"/>
          <p14:tracePt t="6511" x="5570538" y="2552700"/>
          <p14:tracePt t="6519" x="5583238" y="2552700"/>
          <p14:tracePt t="6527" x="5607050" y="2552700"/>
          <p14:tracePt t="6535" x="5632450" y="2540000"/>
          <p14:tracePt t="6541" x="5657850" y="2527300"/>
          <p14:tracePt t="6550" x="5683250" y="2527300"/>
          <p14:tracePt t="6557" x="5719763" y="2516188"/>
          <p14:tracePt t="6565" x="5745163" y="2516188"/>
          <p14:tracePt t="6573" x="5783263" y="2516188"/>
          <p14:tracePt t="6580" x="5832475" y="2516188"/>
          <p14:tracePt t="6589" x="5857875" y="2516188"/>
          <p14:tracePt t="6595" x="5895975" y="2516188"/>
          <p14:tracePt t="6603" x="5932488" y="2516188"/>
          <p14:tracePt t="6611" x="5970588" y="2516188"/>
          <p14:tracePt t="6618" x="5983288" y="2516188"/>
          <p14:tracePt t="6625" x="5995988" y="2516188"/>
          <p14:tracePt t="6634" x="6008688" y="2516188"/>
          <p14:tracePt t="6641" x="6034088" y="2516188"/>
          <p14:tracePt t="6656" x="6045200" y="2516188"/>
          <p14:tracePt t="6663" x="6070600" y="2516188"/>
          <p14:tracePt t="6679" x="6096000" y="2516188"/>
          <p14:tracePt t="6694" x="6108700" y="2516188"/>
          <p14:tracePt t="6909" x="6121400" y="2516188"/>
          <p14:tracePt t="6925" x="6134100" y="2516188"/>
          <p14:tracePt t="6940" x="6146800" y="2516188"/>
          <p14:tracePt t="6949" x="6157913" y="2516188"/>
          <p14:tracePt t="6957" x="6170613" y="2516188"/>
          <p14:tracePt t="6963" x="6183313" y="2516188"/>
          <p14:tracePt t="6978" x="6196013" y="2516188"/>
          <p14:tracePt t="6986" x="6208713" y="2516188"/>
          <p14:tracePt t="6993" x="6221413" y="2516188"/>
          <p14:tracePt t="7010" x="6234113" y="2516188"/>
          <p14:tracePt t="7023" x="6246813" y="2516188"/>
          <p14:tracePt t="7031" x="6259513" y="2516188"/>
          <p14:tracePt t="7046" x="6270625" y="2516188"/>
          <p14:tracePt t="7078" x="6283325" y="2516188"/>
          <p14:tracePt t="7108" x="6296025" y="2516188"/>
          <p14:tracePt t="7123" x="6308725" y="2516188"/>
          <p14:tracePt t="7146" x="6321425" y="2516188"/>
          <p14:tracePt t="7436" x="6334125" y="2516188"/>
          <p14:tracePt t="7521" x="6346825" y="2516188"/>
          <p14:tracePt t="7528" x="6359525" y="2527300"/>
          <p14:tracePt t="7543" x="6370638" y="2527300"/>
          <p14:tracePt t="7551" x="6383338" y="2527300"/>
          <p14:tracePt t="7574" x="6396038" y="2527300"/>
          <p14:tracePt t="7582" x="6408738" y="2527300"/>
          <p14:tracePt t="7628" x="6421438" y="2527300"/>
          <p14:tracePt t="7712" x="6434138" y="2527300"/>
          <p14:tracePt t="7727" x="6446838" y="2527300"/>
          <p14:tracePt t="7735" x="6459538" y="2527300"/>
          <p14:tracePt t="7741" x="6472238" y="2527300"/>
          <p14:tracePt t="7749" x="6483350" y="2527300"/>
          <p14:tracePt t="7759" x="6496050" y="2527300"/>
          <p14:tracePt t="7774" x="6508750" y="2527300"/>
          <p14:tracePt t="7788" x="6521450" y="2527300"/>
          <p14:tracePt t="7802" x="6534150" y="2527300"/>
          <p14:tracePt t="7810" x="6546850" y="2527300"/>
          <p14:tracePt t="7819" x="6559550" y="2527300"/>
          <p14:tracePt t="7826" x="6572250" y="2527300"/>
          <p14:tracePt t="7835" x="6584950" y="2527300"/>
          <p14:tracePt t="7841" x="6608763" y="2527300"/>
          <p14:tracePt t="7848" x="6621463" y="2527300"/>
          <p14:tracePt t="7864" x="6634163" y="2527300"/>
          <p14:tracePt t="7873" x="6646863" y="2527300"/>
          <p14:tracePt t="7888" x="6659563" y="2527300"/>
          <p14:tracePt t="7918" x="6672263" y="2527300"/>
          <p14:tracePt t="8130" x="6684963" y="2527300"/>
          <p14:tracePt t="8141" x="6696075" y="2527300"/>
          <p14:tracePt t="8146" x="6708775" y="2527300"/>
          <p14:tracePt t="8156" x="6721475" y="2527300"/>
          <p14:tracePt t="8161" x="6746875" y="2527300"/>
          <p14:tracePt t="8169" x="6772275" y="2527300"/>
          <p14:tracePt t="8177" x="6808788" y="2527300"/>
          <p14:tracePt t="8185" x="6846888" y="2527300"/>
          <p14:tracePt t="8191" x="6897688" y="2527300"/>
          <p14:tracePt t="8201" x="6934200" y="2527300"/>
          <p14:tracePt t="8207" x="6972300" y="2527300"/>
          <p14:tracePt t="8215" x="7010400" y="2527300"/>
          <p14:tracePt t="8223" x="7034213" y="2527300"/>
          <p14:tracePt t="8230" x="7059613" y="2527300"/>
          <p14:tracePt t="8239" x="7072313" y="2527300"/>
          <p14:tracePt t="8245" x="7085013" y="2527300"/>
          <p14:tracePt t="8253" x="7097713" y="2527300"/>
          <p14:tracePt t="8269" x="7123113" y="2527300"/>
          <p14:tracePt t="8283" x="7134225" y="2527300"/>
          <p14:tracePt t="8291" x="7146925" y="2527300"/>
          <p14:tracePt t="8306" x="7159625" y="2527300"/>
          <p14:tracePt t="8314" x="7172325" y="2527300"/>
          <p14:tracePt t="8323" x="7185025" y="2527300"/>
          <p14:tracePt t="8344" x="7197725" y="2527300"/>
          <p14:tracePt t="8352" x="7210425" y="2527300"/>
          <p14:tracePt t="8369" x="7223125" y="2527300"/>
          <p14:tracePt t="8383" x="7235825" y="2527300"/>
          <p14:tracePt t="8398" x="7246938" y="2527300"/>
          <p14:tracePt t="8406" x="7259638" y="2527300"/>
          <p14:tracePt t="8422" x="7272338" y="2527300"/>
          <p14:tracePt t="8444" x="7285038" y="2527300"/>
          <p14:tracePt t="8467" x="7297738" y="2527300"/>
          <p14:tracePt t="8475" x="7310438" y="2527300"/>
          <p14:tracePt t="8482" x="7323138" y="2527300"/>
          <p14:tracePt t="8490" x="7335838" y="2527300"/>
          <p14:tracePt t="8497" x="7348538" y="2527300"/>
          <p14:tracePt t="8507" x="7359650" y="2527300"/>
          <p14:tracePt t="8513" x="7359650" y="2540000"/>
          <p14:tracePt t="8521" x="7385050" y="2540000"/>
          <p14:tracePt t="8551" x="7397750" y="2540000"/>
          <p14:tracePt t="8780" x="7410450" y="2540000"/>
          <p14:tracePt t="8787" x="7423150" y="2540000"/>
          <p14:tracePt t="8795" x="7435850" y="2540000"/>
          <p14:tracePt t="8802" x="7472363" y="2540000"/>
          <p14:tracePt t="8811" x="7497763" y="2540000"/>
          <p14:tracePt t="8819" x="7523163" y="2540000"/>
          <p14:tracePt t="8826" x="7561263" y="2540000"/>
          <p14:tracePt t="8834" x="7597775" y="2540000"/>
          <p14:tracePt t="8843" x="7648575" y="2540000"/>
          <p14:tracePt t="8849" x="7685088" y="2527300"/>
          <p14:tracePt t="8857" x="7723188" y="2527300"/>
          <p14:tracePt t="8864" x="7748588" y="2527300"/>
          <p14:tracePt t="8873" x="7761288" y="2527300"/>
          <p14:tracePt t="8879" x="7797800" y="2527300"/>
          <p14:tracePt t="8888" x="7810500" y="2527300"/>
          <p14:tracePt t="8903" x="7835900" y="2527300"/>
          <p14:tracePt t="8918" x="7848600" y="2527300"/>
          <p14:tracePt t="8925" x="7874000" y="2527300"/>
          <p14:tracePt t="8940" x="7897813" y="2527300"/>
          <p14:tracePt t="8959" x="7910513" y="2527300"/>
          <p14:tracePt t="8972" x="7923213" y="2527300"/>
          <p14:tracePt t="8978" x="7935913" y="2527300"/>
          <p14:tracePt t="8986" x="7948613" y="2527300"/>
          <p14:tracePt t="8993" x="7961313" y="2527300"/>
          <p14:tracePt t="9009" x="7986713" y="2527300"/>
          <p14:tracePt t="9019" x="7999413" y="2527300"/>
          <p14:tracePt t="9024" x="8010525" y="2527300"/>
          <p14:tracePt t="9032" x="8023225" y="2527300"/>
          <p14:tracePt t="9039" x="8035925" y="2527300"/>
          <p14:tracePt t="9047" x="8048625" y="2527300"/>
          <p14:tracePt t="9056" x="8061325" y="2527300"/>
          <p14:tracePt t="9072" x="8074025" y="2527300"/>
          <p14:tracePt t="9101" x="8086725" y="2527300"/>
          <p14:tracePt t="9116" x="8099425" y="2527300"/>
          <p14:tracePt t="9146" x="8110538" y="2527300"/>
          <p14:tracePt t="9177" x="8123238" y="2527300"/>
          <p14:tracePt t="9202" x="8135938" y="2527300"/>
          <p14:tracePt t="9208" x="8148638" y="2527300"/>
          <p14:tracePt t="9223" x="8161338" y="2527300"/>
          <p14:tracePt t="9231" x="8174038" y="2527300"/>
          <p14:tracePt t="9246" x="8186738" y="2527300"/>
          <p14:tracePt t="9255" x="8199438" y="2527300"/>
          <p14:tracePt t="9263" x="8212138" y="2527300"/>
          <p14:tracePt t="9285" x="8223250" y="2527300"/>
          <p14:tracePt t="9307" x="8235950" y="2527300"/>
          <p14:tracePt t="9340" x="8248650" y="2527300"/>
          <p14:tracePt t="9574" x="8261350" y="2527300"/>
          <p14:tracePt t="9590" x="8274050" y="2527300"/>
          <p14:tracePt t="9597" x="8286750" y="2527300"/>
          <p14:tracePt t="9606" x="8299450" y="2527300"/>
          <p14:tracePt t="9622" x="8324850" y="2527300"/>
          <p14:tracePt t="9628" x="8335963" y="2527300"/>
          <p14:tracePt t="9643" x="8361363" y="2527300"/>
          <p14:tracePt t="9653" x="8374063" y="2527300"/>
          <p14:tracePt t="9666" x="8386763" y="2527300"/>
          <p14:tracePt t="9674" x="8399463" y="2527300"/>
          <p14:tracePt t="9690" x="8412163" y="2527300"/>
          <p14:tracePt t="9720" x="8424863" y="2527300"/>
          <p14:tracePt t="9750" x="8448675" y="2527300"/>
          <p14:tracePt t="9765" x="8461375" y="2527300"/>
          <p14:tracePt t="9773" x="8474075" y="2527300"/>
          <p14:tracePt t="9781" x="8486775" y="2527300"/>
          <p14:tracePt t="9789" x="8499475" y="2527300"/>
          <p14:tracePt t="9804" x="8512175" y="2527300"/>
          <p14:tracePt t="9811" x="8524875" y="2527300"/>
          <p14:tracePt t="9826" x="8537575" y="2527300"/>
          <p14:tracePt t="9856" x="8548688" y="2527300"/>
          <p14:tracePt t="9864" x="8561388" y="2527300"/>
          <p14:tracePt t="9873" x="8574088" y="2527300"/>
          <p14:tracePt t="9879" x="8586788" y="2527300"/>
          <p14:tracePt t="9888" x="8599488" y="2540000"/>
          <p14:tracePt t="9896" x="8612188" y="2540000"/>
          <p14:tracePt t="9903" x="8624888" y="2540000"/>
          <p14:tracePt t="9910" x="8637588" y="2540000"/>
          <p14:tracePt t="9918" x="8650288" y="2540000"/>
          <p14:tracePt t="9926" x="8661400" y="2540000"/>
          <p14:tracePt t="9934" x="8674100" y="2540000"/>
          <p14:tracePt t="9941" x="8686800" y="2540000"/>
          <p14:tracePt t="9948" x="8699500" y="2540000"/>
          <p14:tracePt t="9957" x="8724900" y="2540000"/>
          <p14:tracePt t="9964" x="8750300" y="2540000"/>
          <p14:tracePt t="9972" x="8786813" y="2540000"/>
          <p14:tracePt t="9979" x="8812213" y="2540000"/>
          <p14:tracePt t="9987" x="8824913" y="2540000"/>
          <p14:tracePt t="9994" x="8837613" y="2540000"/>
          <p14:tracePt t="10001" x="8863013" y="2540000"/>
          <p14:tracePt t="10021" x="8874125" y="2540000"/>
          <p14:tracePt t="10025" x="8886825" y="2540000"/>
          <p14:tracePt t="10047" x="8899525" y="2540000"/>
          <p14:tracePt t="10056" x="8912225" y="2540000"/>
          <p14:tracePt t="10062" x="8937625" y="2552700"/>
          <p14:tracePt t="10078" x="8950325" y="2552700"/>
          <p14:tracePt t="10086" x="8975725" y="2552700"/>
          <p14:tracePt t="10102" x="8986838" y="2552700"/>
          <p14:tracePt t="10108" x="8986838" y="2565400"/>
          <p14:tracePt t="10118" x="8999538" y="2565400"/>
          <p14:tracePt t="10124" x="9012238" y="2565400"/>
          <p14:tracePt t="10139" x="9024938" y="2565400"/>
          <p14:tracePt t="10156" x="9037638" y="2565400"/>
          <p14:tracePt t="10162" x="9050338" y="2565400"/>
          <p14:tracePt t="10171" x="9075738" y="2565400"/>
          <p14:tracePt t="10177" x="9088438" y="2565400"/>
          <p14:tracePt t="10185" x="9112250" y="2565400"/>
          <p14:tracePt t="10193" x="9124950" y="2565400"/>
          <p14:tracePt t="10202" x="9137650" y="2565400"/>
          <p14:tracePt t="10216" x="9150350" y="2565400"/>
          <p14:tracePt t="10230" x="9163050" y="2565400"/>
          <p14:tracePt t="10246" x="9175750" y="2565400"/>
          <p14:tracePt t="10330" x="9188450" y="2565400"/>
          <p14:tracePt t="10391" x="9188450" y="2578100"/>
          <p14:tracePt t="10445" x="9175750" y="2578100"/>
          <p14:tracePt t="10453" x="9163050" y="2578100"/>
          <p14:tracePt t="10463" x="9137650" y="2578100"/>
          <p14:tracePt t="10469" x="9063038" y="2578100"/>
          <p14:tracePt t="10476" x="8924925" y="2578100"/>
          <p14:tracePt t="10485" x="8724900" y="2578100"/>
          <p14:tracePt t="10491" x="8286750" y="2578100"/>
          <p14:tracePt t="10499" x="7810500" y="2578100"/>
          <p14:tracePt t="10507" x="7335838" y="2578100"/>
          <p14:tracePt t="10514" x="6721475" y="2578100"/>
          <p14:tracePt t="10524" x="6270625" y="2603500"/>
          <p14:tracePt t="10529" x="5795963" y="2627313"/>
          <p14:tracePt t="10539" x="5319713" y="2627313"/>
          <p14:tracePt t="10544" x="5006975" y="2640013"/>
          <p14:tracePt t="10552" x="4619625" y="2665413"/>
          <p14:tracePt t="10559" x="4381500" y="2665413"/>
          <p14:tracePt t="10568" x="4192588" y="2665413"/>
          <p14:tracePt t="10576" x="4017963" y="2665413"/>
          <p14:tracePt t="10583" x="3867150" y="2665413"/>
          <p14:tracePt t="10590" x="3730625" y="2665413"/>
          <p14:tracePt t="10598" x="3617913" y="2665413"/>
          <p14:tracePt t="10606" x="3517900" y="2665413"/>
          <p14:tracePt t="10613" x="3429000" y="2665413"/>
          <p14:tracePt t="10622" x="3354388" y="2665413"/>
          <p14:tracePt t="10629" x="3279775" y="2665413"/>
          <p14:tracePt t="10638" x="3216275" y="2665413"/>
          <p14:tracePt t="10646" x="3154363" y="2665413"/>
          <p14:tracePt t="10652" x="3116263" y="2652713"/>
          <p14:tracePt t="10659" x="3054350" y="2652713"/>
          <p14:tracePt t="10669" x="3028950" y="2640013"/>
          <p14:tracePt t="10674" x="2979738" y="2640013"/>
          <p14:tracePt t="10684" x="2941638" y="2627313"/>
          <p14:tracePt t="10888" x="2941638" y="2640013"/>
          <p14:tracePt t="10896" x="2967038" y="2640013"/>
          <p14:tracePt t="10903" x="2979738" y="2665413"/>
          <p14:tracePt t="10912" x="2992438" y="2665413"/>
          <p14:tracePt t="10918" x="3028950" y="2690813"/>
          <p14:tracePt t="10926" x="3041650" y="2690813"/>
          <p14:tracePt t="10935" x="3067050" y="2716213"/>
          <p14:tracePt t="10942" x="3079750" y="2728913"/>
          <p14:tracePt t="10950" x="3103563" y="2740025"/>
          <p14:tracePt t="10958" x="3128963" y="2752725"/>
          <p14:tracePt t="10965" x="3167063" y="2765425"/>
          <p14:tracePt t="10975" x="3192463" y="2778125"/>
          <p14:tracePt t="10981" x="3205163" y="2790825"/>
          <p14:tracePt t="10988" x="3228975" y="2790825"/>
          <p14:tracePt t="10995" x="3254375" y="2803525"/>
          <p14:tracePt t="11003" x="3267075" y="2816225"/>
          <p14:tracePt t="11010" x="3279775" y="2816225"/>
          <p14:tracePt t="11025" x="3292475" y="2816225"/>
          <p14:tracePt t="11049" x="3305175" y="2816225"/>
          <p14:tracePt t="11088" x="3317875" y="2816225"/>
          <p14:tracePt t="11102" x="3328988" y="2816225"/>
          <p14:tracePt t="11125" x="3341688" y="2816225"/>
          <p14:tracePt t="11140" x="3354388" y="2816225"/>
          <p14:tracePt t="11156" x="3367088" y="2816225"/>
          <p14:tracePt t="11164" x="3379788" y="2828925"/>
          <p14:tracePt t="11178" x="3392488" y="2828925"/>
          <p14:tracePt t="11188" x="3405188" y="2828925"/>
          <p14:tracePt t="11194" x="3417888" y="2828925"/>
          <p14:tracePt t="11202" x="3429000" y="2828925"/>
          <p14:tracePt t="11218" x="3441700" y="2828925"/>
          <p14:tracePt t="11226" x="3467100" y="2828925"/>
          <p14:tracePt t="11240" x="3479800" y="2828925"/>
          <p14:tracePt t="11247" x="3492500" y="2828925"/>
          <p14:tracePt t="11256" x="3505200" y="2828925"/>
          <p14:tracePt t="11262" x="3517900" y="2828925"/>
          <p14:tracePt t="11285" x="3530600" y="2828925"/>
          <p14:tracePt t="11294" x="3541713" y="2828925"/>
          <p14:tracePt t="11308" x="3554413" y="2828925"/>
          <p14:tracePt t="11316" x="3579813" y="2828925"/>
          <p14:tracePt t="11331" x="3592513" y="2828925"/>
          <p14:tracePt t="11340" x="3605213" y="2828925"/>
          <p14:tracePt t="11347" x="3617913" y="2828925"/>
          <p14:tracePt t="11355" x="3630613" y="2828925"/>
          <p14:tracePt t="11371" x="3643313" y="2828925"/>
          <p14:tracePt t="11385" x="3654425" y="2828925"/>
          <p14:tracePt t="11392" x="3667125" y="2828925"/>
          <p14:tracePt t="11401" x="3679825" y="2828925"/>
          <p14:tracePt t="11407" x="3692525" y="2828925"/>
          <p14:tracePt t="11416" x="3717925" y="2828925"/>
          <p14:tracePt t="11423" x="3730625" y="2828925"/>
          <p14:tracePt t="11430" x="3756025" y="2828925"/>
          <p14:tracePt t="11439" x="3767138" y="2828925"/>
          <p14:tracePt t="11445" x="3792538" y="2828925"/>
          <p14:tracePt t="11454" x="3805238" y="2828925"/>
          <p14:tracePt t="11468" x="3817938" y="2828925"/>
          <p14:tracePt t="11477" x="3830638" y="2828925"/>
          <p14:tracePt t="11485" x="3830638" y="2840038"/>
          <p14:tracePt t="11506" x="3843338" y="2840038"/>
          <p14:tracePt t="11560" x="3843338" y="2852738"/>
          <p14:tracePt t="11567" x="3856038" y="2852738"/>
          <p14:tracePt t="11660" x="3856038" y="2865438"/>
          <p14:tracePt t="11698" x="3856038" y="2878138"/>
          <p14:tracePt t="11705" x="3830638" y="2890838"/>
          <p14:tracePt t="11713" x="3817938" y="2890838"/>
          <p14:tracePt t="11723" x="3792538" y="2916238"/>
          <p14:tracePt t="11730" x="3756025" y="2928938"/>
          <p14:tracePt t="11738" x="3679825" y="2952750"/>
          <p14:tracePt t="11744" x="3605213" y="2978150"/>
          <p14:tracePt t="11752" x="3505200" y="3016250"/>
          <p14:tracePt t="11759" x="3367088" y="3078163"/>
          <p14:tracePt t="11768" x="3254375" y="3103563"/>
          <p14:tracePt t="11774" x="3141663" y="3141663"/>
          <p14:tracePt t="11783" x="3003550" y="3165475"/>
          <p14:tracePt t="11789" x="2903538" y="3203575"/>
          <p14:tracePt t="11797" x="2778125" y="3216275"/>
          <p14:tracePt t="11806" x="2690813" y="3241675"/>
          <p14:tracePt t="11813" x="2603500" y="3267075"/>
          <p14:tracePt t="11821" x="2541588" y="3267075"/>
          <p14:tracePt t="11827" x="2478088" y="3278188"/>
          <p14:tracePt t="11835" x="2428875" y="3290888"/>
          <p14:tracePt t="11843" x="2378075" y="3290888"/>
          <p14:tracePt t="11852" x="2316163" y="3303588"/>
          <p14:tracePt t="11858" x="2265363" y="3316288"/>
          <p14:tracePt t="11866" x="2203450" y="3316288"/>
          <p14:tracePt t="11874" x="2152650" y="3316288"/>
          <p14:tracePt t="11881" x="2078038" y="3316288"/>
          <p14:tracePt t="11889" x="2027238" y="3316288"/>
          <p14:tracePt t="11896" x="1978025" y="3316288"/>
          <p14:tracePt t="11904" x="1927225" y="3328988"/>
          <p14:tracePt t="11913" x="1890713" y="3328988"/>
          <p14:tracePt t="11920" x="1852613" y="3328988"/>
          <p14:tracePt t="11927" x="1814513" y="3328988"/>
          <p14:tracePt t="11935" x="1790700" y="3328988"/>
          <p14:tracePt t="11942" x="1778000" y="3328988"/>
          <p14:tracePt t="11951" x="1752600" y="3328988"/>
          <p14:tracePt t="11957" x="1739900" y="3328988"/>
          <p14:tracePt t="11965" x="1701800" y="3328988"/>
          <p14:tracePt t="11973" x="1689100" y="3328988"/>
          <p14:tracePt t="11980" x="1665288" y="3328988"/>
          <p14:tracePt t="11989" x="1652588" y="3328988"/>
          <p14:tracePt t="11995" x="1639888" y="3328988"/>
          <p14:tracePt t="12004" x="1627188" y="3328988"/>
          <p14:tracePt t="12011" x="1614488" y="3328988"/>
          <p14:tracePt t="12026" x="1601788" y="3328988"/>
          <p14:tracePt t="12103" x="1627188" y="3328988"/>
          <p14:tracePt t="12111" x="1665288" y="3328988"/>
          <p14:tracePt t="12118" x="1727200" y="3316288"/>
          <p14:tracePt t="12126" x="1790700" y="3316288"/>
          <p14:tracePt t="12135" x="1852613" y="3303588"/>
          <p14:tracePt t="12141" x="1952625" y="3290888"/>
          <p14:tracePt t="12150" x="2039938" y="3278188"/>
          <p14:tracePt t="12157" x="2116138" y="3278188"/>
          <p14:tracePt t="12166" x="2178050" y="3278188"/>
          <p14:tracePt t="12175" x="2228850" y="3278188"/>
          <p14:tracePt t="12180" x="2278063" y="3278188"/>
          <p14:tracePt t="12189" x="2316163" y="3267075"/>
          <p14:tracePt t="12195" x="2352675" y="3267075"/>
          <p14:tracePt t="12201" x="2390775" y="3267075"/>
          <p14:tracePt t="12210" x="2416175" y="3267075"/>
          <p14:tracePt t="12218" x="2441575" y="3267075"/>
          <p14:tracePt t="12227" x="2465388" y="3267075"/>
          <p14:tracePt t="12234" x="2478088" y="3267075"/>
          <p14:tracePt t="12241" x="2490788" y="3267075"/>
          <p14:tracePt t="12248" x="2503488" y="3267075"/>
          <p14:tracePt t="12256" x="2516188" y="3267075"/>
          <p14:tracePt t="12287" x="2528888" y="3267075"/>
          <p14:tracePt t="12309" x="2541588" y="3267075"/>
          <p14:tracePt t="12325" x="2554288" y="3267075"/>
          <p14:tracePt t="12333" x="2565400" y="3267075"/>
          <p14:tracePt t="12349" x="2578100" y="3267075"/>
          <p14:tracePt t="12363" x="2590800" y="3267075"/>
          <p14:tracePt t="12393" x="2616200" y="3267075"/>
          <p14:tracePt t="12412" x="2628900" y="3267075"/>
          <p14:tracePt t="12417" x="2667000" y="3267075"/>
          <p14:tracePt t="12424" x="2678113" y="3267075"/>
          <p14:tracePt t="12431" x="2690813" y="3267075"/>
          <p14:tracePt t="12440" x="2716213" y="3267075"/>
          <p14:tracePt t="12447" x="2741613" y="3267075"/>
          <p14:tracePt t="12462" x="2754313" y="3267075"/>
          <p14:tracePt t="12481" x="2767013" y="3267075"/>
          <p14:tracePt t="12509" x="2778125" y="3267075"/>
          <p14:tracePt t="12532" x="2790825" y="3267075"/>
          <p14:tracePt t="12541" x="2803525" y="3267075"/>
          <p14:tracePt t="12550" x="2816225" y="3267075"/>
          <p14:tracePt t="12577" x="2841625" y="3267075"/>
          <p14:tracePt t="12790" x="2854325" y="3267075"/>
          <p14:tracePt t="12798" x="2879725" y="3267075"/>
          <p14:tracePt t="12807" x="2903538" y="3267075"/>
          <p14:tracePt t="12813" x="2954338" y="3267075"/>
          <p14:tracePt t="12822" x="2992438" y="3267075"/>
          <p14:tracePt t="12829" x="3041650" y="3267075"/>
          <p14:tracePt t="12838" x="3103563" y="3267075"/>
          <p14:tracePt t="12844" x="3154363" y="3267075"/>
          <p14:tracePt t="12852" x="3216275" y="3267075"/>
          <p14:tracePt t="12859" x="3267075" y="3267075"/>
          <p14:tracePt t="12867" x="3317875" y="3267075"/>
          <p14:tracePt t="12874" x="3367088" y="3267075"/>
          <p14:tracePt t="12882" x="3417888" y="3278188"/>
          <p14:tracePt t="12890" x="3467100" y="3278188"/>
          <p14:tracePt t="12897" x="3517900" y="3278188"/>
          <p14:tracePt t="12906" x="3567113" y="3290888"/>
          <p14:tracePt t="12913" x="3605213" y="3290888"/>
          <p14:tracePt t="12920" x="3643313" y="3290888"/>
          <p14:tracePt t="12927" x="3654425" y="3290888"/>
          <p14:tracePt t="12935" x="3679825" y="3290888"/>
          <p14:tracePt t="12943" x="3705225" y="3290888"/>
          <p14:tracePt t="12951" x="3717925" y="3290888"/>
          <p14:tracePt t="12958" x="3743325" y="3290888"/>
          <p14:tracePt t="12966" x="3767138" y="3290888"/>
          <p14:tracePt t="12973" x="3779838" y="3290888"/>
          <p14:tracePt t="12981" x="3792538" y="3290888"/>
          <p14:tracePt t="12989" x="3817938" y="3303588"/>
          <p14:tracePt t="12996" x="3830638" y="3303588"/>
          <p14:tracePt t="13005" x="3843338" y="3303588"/>
          <p14:tracePt t="13011" x="3856038" y="3303588"/>
          <p14:tracePt t="13020" x="3867150" y="3303588"/>
          <p14:tracePt t="13026" x="3892550" y="3316288"/>
          <p14:tracePt t="13035" x="3905250" y="3316288"/>
          <p14:tracePt t="13043" x="3917950" y="3316288"/>
          <p14:tracePt t="13052" x="3930650" y="3316288"/>
          <p14:tracePt t="13065" x="3956050" y="3316288"/>
          <p14:tracePt t="13072" x="3968750" y="3316288"/>
          <p14:tracePt t="13089" x="3979863" y="3316288"/>
          <p14:tracePt t="13096" x="4005263" y="3316288"/>
          <p14:tracePt t="13104" x="4017963" y="3328988"/>
          <p14:tracePt t="13110" x="4030663" y="3328988"/>
          <p14:tracePt t="13119" x="4056063" y="3341688"/>
          <p14:tracePt t="13126" x="4068763" y="3341688"/>
          <p14:tracePt t="13135" x="4081463" y="3341688"/>
          <p14:tracePt t="13141" x="4105275" y="3341688"/>
          <p14:tracePt t="13149" x="4130675" y="3341688"/>
          <p14:tracePt t="13156" x="4143375" y="3341688"/>
          <p14:tracePt t="13164" x="4156075" y="3354388"/>
          <p14:tracePt t="13172" x="4168775" y="3354388"/>
          <p14:tracePt t="13179" x="4168775" y="3367088"/>
          <p14:tracePt t="13188" x="4192588" y="3367088"/>
          <p14:tracePt t="13203" x="4205288" y="3367088"/>
          <p14:tracePt t="13218" x="4217988" y="3367088"/>
          <p14:tracePt t="13439" x="4230688" y="3367088"/>
          <p14:tracePt t="13447" x="4243388" y="3367088"/>
          <p14:tracePt t="13456" x="4268788" y="3367088"/>
          <p14:tracePt t="13463" x="4305300" y="3354388"/>
          <p14:tracePt t="13471" x="4356100" y="3341688"/>
          <p14:tracePt t="13477" x="4430713" y="3316288"/>
          <p14:tracePt t="13485" x="4518025" y="3303588"/>
          <p14:tracePt t="13494" x="4643438" y="3278188"/>
          <p14:tracePt t="13502" x="4743450" y="3267075"/>
          <p14:tracePt t="13508" x="4832350" y="3254375"/>
          <p14:tracePt t="13517" x="4932363" y="3228975"/>
          <p14:tracePt t="13523" x="4994275" y="3228975"/>
          <p14:tracePt t="13531" x="5068888" y="3216275"/>
          <p14:tracePt t="13539" x="5119688" y="3203575"/>
          <p14:tracePt t="13546" x="5157788" y="3203575"/>
          <p14:tracePt t="13555" x="5194300" y="3203575"/>
          <p14:tracePt t="13562" x="5219700" y="3203575"/>
          <p14:tracePt t="13570" x="5245100" y="3203575"/>
          <p14:tracePt t="13577" x="5257800" y="3203575"/>
          <p14:tracePt t="13585" x="5281613" y="3203575"/>
          <p14:tracePt t="13592" x="5307013" y="3203575"/>
          <p14:tracePt t="13601" x="5332413" y="3203575"/>
          <p14:tracePt t="13609" x="5370513" y="3203575"/>
          <p14:tracePt t="13615" x="5407025" y="3216275"/>
          <p14:tracePt t="13623" x="5432425" y="3216275"/>
          <p14:tracePt t="13630" x="5457825" y="3228975"/>
          <p14:tracePt t="13639" x="5483225" y="3228975"/>
          <p14:tracePt t="13645" x="5507038" y="3228975"/>
          <p14:tracePt t="13654" x="5532438" y="3241675"/>
          <p14:tracePt t="13661" x="5545138" y="3254375"/>
          <p14:tracePt t="13669" x="5557838" y="3254375"/>
          <p14:tracePt t="13676" x="5583238" y="3254375"/>
          <p14:tracePt t="13691" x="5607050" y="3267075"/>
          <p14:tracePt t="13699" x="5607050" y="3278188"/>
          <p14:tracePt t="13706" x="5619750" y="3278188"/>
          <p14:tracePt t="13722" x="5632450" y="3278188"/>
          <p14:tracePt t="13744" x="5632450" y="3290888"/>
          <p14:tracePt t="13784" x="5632450" y="3303588"/>
          <p14:tracePt t="13791" x="5619750" y="3316288"/>
          <p14:tracePt t="13800" x="5595938" y="3316288"/>
          <p14:tracePt t="13808" x="5557838" y="3328988"/>
          <p14:tracePt t="13814" x="5495925" y="3341688"/>
          <p14:tracePt t="13823" x="5432425" y="3367088"/>
          <p14:tracePt t="13829" x="5307013" y="3390900"/>
          <p14:tracePt t="13838" x="5181600" y="3416300"/>
          <p14:tracePt t="13844" x="5068888" y="3441700"/>
          <p14:tracePt t="13852" x="4932363" y="3467100"/>
          <p14:tracePt t="13863" x="4794250" y="3503613"/>
          <p14:tracePt t="13868" x="4681538" y="3529013"/>
          <p14:tracePt t="13875" x="4506913" y="3554413"/>
          <p14:tracePt t="13883" x="4381500" y="3554413"/>
          <p14:tracePt t="13890" x="4230688" y="3567113"/>
          <p14:tracePt t="13902" x="4056063" y="3579813"/>
          <p14:tracePt t="13907" x="3930650" y="3579813"/>
          <p14:tracePt t="13914" x="3756025" y="3579813"/>
          <p14:tracePt t="13924" x="3630613" y="3579813"/>
          <p14:tracePt t="13929" x="3492500" y="3579813"/>
          <p14:tracePt t="13936" x="3367088" y="3579813"/>
          <p14:tracePt t="13944" x="3267075" y="3579813"/>
          <p14:tracePt t="13952" x="3179763" y="3579813"/>
          <p14:tracePt t="13959" x="3054350" y="3579813"/>
          <p14:tracePt t="13968" x="2967038" y="3567113"/>
          <p14:tracePt t="13974" x="2867025" y="3567113"/>
          <p14:tracePt t="13982" x="2767013" y="3541713"/>
          <p14:tracePt t="13992" x="2678113" y="3541713"/>
          <p14:tracePt t="13997" x="2578100" y="3516313"/>
          <p14:tracePt t="14007" x="2516188" y="3516313"/>
          <p14:tracePt t="14012" x="2452688" y="3490913"/>
          <p14:tracePt t="14022" x="2390775" y="3479800"/>
          <p14:tracePt t="14027" x="2352675" y="3467100"/>
          <p14:tracePt t="14035" x="2316163" y="3467100"/>
          <p14:tracePt t="14043" x="2290763" y="3467100"/>
          <p14:tracePt t="14051" x="2265363" y="3454400"/>
          <p14:tracePt t="14059" x="2252663" y="3441700"/>
          <p14:tracePt t="14066" x="2216150" y="3441700"/>
          <p14:tracePt t="14073" x="2203450" y="3441700"/>
          <p14:tracePt t="14081" x="2178050" y="3441700"/>
          <p14:tracePt t="14089" x="2152650" y="3429000"/>
          <p14:tracePt t="14096" x="2127250" y="3416300"/>
          <p14:tracePt t="14105" x="2090738" y="3403600"/>
          <p14:tracePt t="14111" x="2078038" y="3403600"/>
          <p14:tracePt t="14120" x="2065338" y="3403600"/>
          <p14:tracePt t="14127" x="2039938" y="3390900"/>
          <p14:tracePt t="14135" x="2027238" y="3390900"/>
          <p14:tracePt t="14142" x="2014538" y="3378200"/>
          <p14:tracePt t="14174" x="2003425" y="3378200"/>
          <p14:tracePt t="14403" x="2003425" y="3390900"/>
          <p14:tracePt t="14419" x="2003425" y="3403600"/>
          <p14:tracePt t="14434" x="2003425" y="3416300"/>
          <p14:tracePt t="14450" x="2003425" y="3429000"/>
          <p14:tracePt t="14457" x="2003425" y="3441700"/>
          <p14:tracePt t="14464" x="2003425" y="3454400"/>
          <p14:tracePt t="14473" x="2003425" y="3467100"/>
          <p14:tracePt t="14480" x="2003425" y="3479800"/>
          <p14:tracePt t="14486" x="2003425" y="3516313"/>
          <p14:tracePt t="14498" x="2014538" y="3529013"/>
          <p14:tracePt t="14505" x="2014538" y="3541713"/>
          <p14:tracePt t="14510" x="2014538" y="3554413"/>
          <p14:tracePt t="14519" x="2014538" y="3567113"/>
          <p14:tracePt t="14525" x="2014538" y="3579813"/>
          <p14:tracePt t="14533" x="2027238" y="3590925"/>
          <p14:tracePt t="14558" x="2027238" y="3603625"/>
          <p14:tracePt t="14572" x="2027238" y="3616325"/>
          <p14:tracePt t="14908" x="2052638" y="3616325"/>
          <p14:tracePt t="14914" x="2078038" y="3616325"/>
          <p14:tracePt t="14923" x="2116138" y="3616325"/>
          <p14:tracePt t="14928" x="2165350" y="3616325"/>
          <p14:tracePt t="14938" x="2228850" y="3616325"/>
          <p14:tracePt t="14944" x="2303463" y="3603625"/>
          <p14:tracePt t="14951" x="2403475" y="3590925"/>
          <p14:tracePt t="14960" x="2478088" y="3579813"/>
          <p14:tracePt t="14968" x="2528888" y="3579813"/>
          <p14:tracePt t="14975" x="2590800" y="3579813"/>
          <p14:tracePt t="14982" x="2616200" y="3579813"/>
          <p14:tracePt t="14990" x="2654300" y="3579813"/>
          <p14:tracePt t="14997" x="2678113" y="3579813"/>
          <p14:tracePt t="15007" x="2690813" y="3579813"/>
          <p14:tracePt t="15013" x="2703513" y="3579813"/>
          <p14:tracePt t="15022" x="2728913" y="3579813"/>
          <p14:tracePt t="15028" x="2741613" y="3567113"/>
          <p14:tracePt t="15044" x="2754313" y="3567113"/>
          <p14:tracePt t="15052" x="2767013" y="3567113"/>
          <p14:tracePt t="15074" x="2778125" y="3567113"/>
          <p14:tracePt t="15097" x="2790825" y="3567113"/>
          <p14:tracePt t="15112" x="2803525" y="3567113"/>
          <p14:tracePt t="15121" x="2816225" y="3567113"/>
          <p14:tracePt t="15127" x="2828925" y="3567113"/>
          <p14:tracePt t="15135" x="2841625" y="3567113"/>
          <p14:tracePt t="15142" x="2854325" y="3567113"/>
          <p14:tracePt t="15158" x="2867025" y="3567113"/>
          <p14:tracePt t="15166" x="2890838" y="3567113"/>
          <p14:tracePt t="15173" x="2903538" y="3579813"/>
          <p14:tracePt t="15181" x="2916238" y="3579813"/>
          <p14:tracePt t="15190" x="2954338" y="3590925"/>
          <p14:tracePt t="15196" x="2979738" y="3590925"/>
          <p14:tracePt t="15205" x="3016250" y="3603625"/>
          <p14:tracePt t="15211" x="3041650" y="3603625"/>
          <p14:tracePt t="15219" x="3092450" y="3629025"/>
          <p14:tracePt t="15226" x="3128963" y="3641725"/>
          <p14:tracePt t="15235" x="3154363" y="3641725"/>
          <p14:tracePt t="15242" x="3192463" y="3654425"/>
          <p14:tracePt t="15252" x="3216275" y="3667125"/>
          <p14:tracePt t="15257" x="3228975" y="3667125"/>
          <p14:tracePt t="15265" x="3241675" y="3667125"/>
          <p14:tracePt t="15273" x="3254375" y="3667125"/>
          <p14:tracePt t="15280" x="3267075" y="3667125"/>
          <p14:tracePt t="15319" x="3279775" y="3667125"/>
          <p14:tracePt t="15708" x="3254375" y="3667125"/>
          <p14:tracePt t="15716" x="3241675" y="3667125"/>
          <p14:tracePt t="15724" x="3228975" y="3667125"/>
          <p14:tracePt t="15731" x="3205163" y="3667125"/>
          <p14:tracePt t="15739" x="3167063" y="3667125"/>
          <p14:tracePt t="15746" x="3128963" y="3667125"/>
          <p14:tracePt t="15755" x="3103563" y="3667125"/>
          <p14:tracePt t="15761" x="3067050" y="3667125"/>
          <p14:tracePt t="15770" x="3028950" y="3667125"/>
          <p14:tracePt t="15779" x="3003550" y="3667125"/>
          <p14:tracePt t="15785" x="2979738" y="3667125"/>
          <p14:tracePt t="15792" x="2941638" y="3654425"/>
          <p14:tracePt t="15801" x="2916238" y="3654425"/>
          <p14:tracePt t="15807" x="2879725" y="3654425"/>
          <p14:tracePt t="15815" x="2841625" y="3654425"/>
          <p14:tracePt t="15823" x="2790825" y="3654425"/>
          <p14:tracePt t="15832" x="2754313" y="3654425"/>
          <p14:tracePt t="15839" x="2703513" y="3641725"/>
          <p14:tracePt t="15846" x="2641600" y="3641725"/>
          <p14:tracePt t="15855" x="2578100" y="3641725"/>
          <p14:tracePt t="15861" x="2541588" y="3641725"/>
          <p14:tracePt t="15868" x="2516188" y="3641725"/>
          <p14:tracePt t="15876" x="2478088" y="3641725"/>
          <p14:tracePt t="15885" x="2452688" y="3641725"/>
          <p14:tracePt t="15903" x="2403475" y="3641725"/>
          <p14:tracePt t="15907" x="2378075" y="3641725"/>
          <p14:tracePt t="15923" x="2352675" y="3641725"/>
          <p14:tracePt t="15938" x="2339975" y="3641725"/>
          <p14:tracePt t="16167" x="2328863" y="3641725"/>
          <p14:tracePt t="16173" x="2290763" y="3641725"/>
          <p14:tracePt t="16181" x="2265363" y="3641725"/>
          <p14:tracePt t="16189" x="2228850" y="3641725"/>
          <p14:tracePt t="16197" x="2203450" y="3641725"/>
          <p14:tracePt t="16205" x="2178050" y="3641725"/>
          <p14:tracePt t="16212" x="2152650" y="3641725"/>
          <p14:tracePt t="16220" x="2139950" y="3641725"/>
          <p14:tracePt t="16227" x="2127250" y="3641725"/>
          <p14:tracePt t="16235" x="2116138" y="3641725"/>
          <p14:tracePt t="16251" x="2103438" y="3641725"/>
          <p14:tracePt t="16281" x="2090738" y="3641725"/>
          <p14:tracePt t="16418" x="2078038" y="3641725"/>
          <p14:tracePt t="16426" x="2065338" y="3641725"/>
          <p14:tracePt t="16434" x="2052638" y="3641725"/>
          <p14:tracePt t="16442" x="2039938" y="3641725"/>
          <p14:tracePt t="16449" x="2014538" y="3641725"/>
          <p14:tracePt t="16456" x="1990725" y="3629025"/>
          <p14:tracePt t="16467" x="1939925" y="3629025"/>
          <p14:tracePt t="16473" x="1914525" y="3629025"/>
          <p14:tracePt t="16479" x="1878013" y="3629025"/>
          <p14:tracePt t="16488" x="1839913" y="3629025"/>
          <p14:tracePt t="16494" x="1814513" y="3616325"/>
          <p14:tracePt t="16510" x="1790700" y="3616325"/>
          <p14:tracePt t="16525" x="1778000" y="3616325"/>
          <p14:tracePt t="16563" x="1765300" y="3616325"/>
          <p14:tracePt t="16716" x="1752600" y="3616325"/>
          <p14:tracePt t="16732" x="1739900" y="3616325"/>
          <p14:tracePt t="16808" x="1739900" y="3603625"/>
          <p14:tracePt t="16823" x="1752600" y="3590925"/>
          <p14:tracePt t="16831" x="1790700" y="3590925"/>
          <p14:tracePt t="16839" x="1827213" y="3590925"/>
          <p14:tracePt t="16846" x="1890713" y="3579813"/>
          <p14:tracePt t="16854" x="1939925" y="3579813"/>
          <p14:tracePt t="16861" x="1978025" y="3579813"/>
          <p14:tracePt t="16869" x="2014538" y="3579813"/>
          <p14:tracePt t="16877" x="2052638" y="3579813"/>
          <p14:tracePt t="16884" x="2078038" y="3579813"/>
          <p14:tracePt t="16892" x="2090738" y="3579813"/>
          <p14:tracePt t="16901" x="2116138" y="3579813"/>
          <p14:tracePt t="16907" x="2127250" y="3579813"/>
          <p14:tracePt t="16915" x="2139950" y="3579813"/>
          <p14:tracePt t="16925" x="2152650" y="3579813"/>
          <p14:tracePt t="16930" x="2178050" y="3579813"/>
          <p14:tracePt t="16940" x="2216150" y="3579813"/>
          <p14:tracePt t="16945" x="2239963" y="3579813"/>
          <p14:tracePt t="16955" x="2265363" y="3579813"/>
          <p14:tracePt t="16961" x="2303463" y="3579813"/>
          <p14:tracePt t="16968" x="2328863" y="3579813"/>
          <p14:tracePt t="16976" x="2339975" y="3579813"/>
          <p14:tracePt t="16984" x="2378075" y="3579813"/>
          <p14:tracePt t="16992" x="2390775" y="3579813"/>
          <p14:tracePt t="17007" x="2403475" y="3579813"/>
          <p14:tracePt t="17014" x="2416175" y="3579813"/>
          <p14:tracePt t="17029" x="2428875" y="3579813"/>
          <p14:tracePt t="17038" x="2441575" y="3579813"/>
          <p14:tracePt t="17045" x="2452688" y="3579813"/>
          <p14:tracePt t="17052" x="2478088" y="3579813"/>
          <p14:tracePt t="17060" x="2490788" y="3579813"/>
          <p14:tracePt t="17068" x="2516188" y="3579813"/>
          <p14:tracePt t="17075" x="2528888" y="3579813"/>
          <p14:tracePt t="17084" x="2554288" y="3579813"/>
          <p14:tracePt t="17091" x="2590800" y="3579813"/>
          <p14:tracePt t="17098" x="2603500" y="3579813"/>
          <p14:tracePt t="17106" x="2616200" y="3579813"/>
          <p14:tracePt t="17116" x="2628900" y="3579813"/>
          <p14:tracePt t="17128" x="2641600" y="3579813"/>
          <p14:tracePt t="17152" x="2654300" y="3579813"/>
          <p14:tracePt t="17374" x="2667000" y="3579813"/>
          <p14:tracePt t="17381" x="2678113" y="3579813"/>
          <p14:tracePt t="17397" x="2703513" y="3579813"/>
          <p14:tracePt t="17405" x="2754313" y="3579813"/>
          <p14:tracePt t="17411" x="2803525" y="3579813"/>
          <p14:tracePt t="17419" x="2890838" y="3579813"/>
          <p14:tracePt t="17428" x="2979738" y="3579813"/>
          <p14:tracePt t="17435" x="3067050" y="3579813"/>
          <p14:tracePt t="17442" x="3179763" y="3567113"/>
          <p14:tracePt t="17451" x="3254375" y="3554413"/>
          <p14:tracePt t="17457" x="3317875" y="3541713"/>
          <p14:tracePt t="17465" x="3392488" y="3529013"/>
          <p14:tracePt t="17473" x="3429000" y="3529013"/>
          <p14:tracePt t="17480" x="3479800" y="3529013"/>
          <p14:tracePt t="17491" x="3517900" y="3529013"/>
          <p14:tracePt t="17497" x="3554413" y="3529013"/>
          <p14:tracePt t="17505" x="3579813" y="3529013"/>
          <p14:tracePt t="17511" x="3605213" y="3529013"/>
          <p14:tracePt t="17518" x="3630613" y="3529013"/>
          <p14:tracePt t="17526" x="3654425" y="3529013"/>
          <p14:tracePt t="17535" x="3679825" y="3529013"/>
          <p14:tracePt t="17542" x="3705225" y="3529013"/>
          <p14:tracePt t="17549" x="3730625" y="3529013"/>
          <p14:tracePt t="17556" x="3756025" y="3529013"/>
          <p14:tracePt t="17564" x="3779838" y="3529013"/>
          <p14:tracePt t="17572" x="3817938" y="3529013"/>
          <p14:tracePt t="17579" x="3830638" y="3529013"/>
          <p14:tracePt t="17589" x="3843338" y="3529013"/>
          <p14:tracePt t="17594" x="3867150" y="3529013"/>
          <p14:tracePt t="17603" x="3879850" y="3529013"/>
          <p14:tracePt t="17618" x="3892550" y="3529013"/>
          <p14:tracePt t="17625" x="3905250" y="3529013"/>
          <p14:tracePt t="17648" x="3917950" y="3529013"/>
          <p14:tracePt t="17673" x="3930650" y="3529013"/>
          <p14:tracePt t="17702" x="3943350" y="3529013"/>
          <p14:tracePt t="17954" x="3956050" y="3529013"/>
          <p14:tracePt t="17961" x="3968750" y="3529013"/>
          <p14:tracePt t="17971" x="3992563" y="3529013"/>
          <p14:tracePt t="17977" x="4030663" y="3529013"/>
          <p14:tracePt t="17985" x="4068763" y="3529013"/>
          <p14:tracePt t="17993" x="4143375" y="3529013"/>
          <p14:tracePt t="18001" x="4205288" y="3529013"/>
          <p14:tracePt t="18007" x="4305300" y="3529013"/>
          <p14:tracePt t="18015" x="4443413" y="3516313"/>
          <p14:tracePt t="18023" x="4543425" y="3516313"/>
          <p14:tracePt t="18030" x="4656138" y="3516313"/>
          <p14:tracePt t="18039" x="4743450" y="3516313"/>
          <p14:tracePt t="18046" x="4806950" y="3516313"/>
          <p14:tracePt t="18053" x="4868863" y="3516313"/>
          <p14:tracePt t="18060" x="4906963" y="3516313"/>
          <p14:tracePt t="18068" x="4932363" y="3516313"/>
          <p14:tracePt t="18076" x="4945063" y="3516313"/>
          <p14:tracePt t="18085" x="4956175" y="3516313"/>
          <p14:tracePt t="18091" x="4981575" y="3516313"/>
          <p14:tracePt t="18114" x="4994275" y="3516313"/>
          <p14:tracePt t="18129" x="5006975" y="3516313"/>
          <p14:tracePt t="18160" x="5019675" y="3516313"/>
          <p14:tracePt t="18396" x="5019675" y="3529013"/>
          <p14:tracePt t="18404" x="5019675" y="3541713"/>
          <p14:tracePt t="18411" x="5006975" y="3554413"/>
          <p14:tracePt t="18422" x="4994275" y="3567113"/>
          <p14:tracePt t="18427" x="4981575" y="3567113"/>
          <p14:tracePt t="18435" x="4968875" y="3590925"/>
          <p14:tracePt t="18452" x="4956175" y="3603625"/>
          <p14:tracePt t="18458" x="4945063" y="3616325"/>
          <p14:tracePt t="18473" x="4932363" y="3616325"/>
          <p14:tracePt t="18482" x="4932363" y="3629025"/>
          <p14:tracePt t="18496" x="4919663" y="3629025"/>
          <p14:tracePt t="18520" x="4906963" y="3629025"/>
          <p14:tracePt t="18619" x="4919663" y="3629025"/>
          <p14:tracePt t="18626" x="4932363" y="3629025"/>
          <p14:tracePt t="18634" x="4945063" y="3629025"/>
          <p14:tracePt t="18642" x="4981575" y="3629025"/>
          <p14:tracePt t="18651" x="5019675" y="3616325"/>
          <p14:tracePt t="18657" x="5106988" y="3590925"/>
          <p14:tracePt t="18665" x="5170488" y="3567113"/>
          <p14:tracePt t="18676" x="5257800" y="3554413"/>
          <p14:tracePt t="18682" x="5319713" y="3541713"/>
          <p14:tracePt t="18689" x="5394325" y="3529013"/>
          <p14:tracePt t="18696" x="5432425" y="3529013"/>
          <p14:tracePt t="18702" x="5470525" y="3529013"/>
          <p14:tracePt t="18711" x="5495925" y="3516313"/>
          <p14:tracePt t="18719" x="5532438" y="3503613"/>
          <p14:tracePt t="18727" x="5557838" y="3503613"/>
          <p14:tracePt t="18744" x="5570538" y="3503613"/>
          <p14:tracePt t="18750" x="5583238" y="3503613"/>
          <p14:tracePt t="18757" x="5595938" y="3503613"/>
          <p14:tracePt t="18788" x="5607050" y="3503613"/>
          <p14:tracePt t="19169" x="5607050" y="3516313"/>
          <p14:tracePt t="19183" x="5619750" y="3516313"/>
          <p14:tracePt t="19200" x="5632450" y="3516313"/>
          <p14:tracePt t="19207" x="5645150" y="3529013"/>
          <p14:tracePt t="19214" x="5657850" y="3529013"/>
          <p14:tracePt t="19223" x="5670550" y="3541713"/>
          <p14:tracePt t="19229" x="5695950" y="3541713"/>
          <p14:tracePt t="19239" x="5719763" y="3541713"/>
          <p14:tracePt t="19245" x="5732463" y="3554413"/>
          <p14:tracePt t="19253" x="5757863" y="3554413"/>
          <p14:tracePt t="19260" x="5770563" y="3554413"/>
          <p14:tracePt t="19268" x="5783263" y="3567113"/>
          <p14:tracePt t="19275" x="5795963" y="3567113"/>
          <p14:tracePt t="19291" x="5808663" y="3567113"/>
          <p14:tracePt t="19383" x="5795963" y="3579813"/>
          <p14:tracePt t="19398" x="5770563" y="3579813"/>
          <p14:tracePt t="19406" x="5745163" y="3590925"/>
          <p14:tracePt t="19413" x="5719763" y="3590925"/>
          <p14:tracePt t="19422" x="5683250" y="3590925"/>
          <p14:tracePt t="19428" x="5645150" y="3590925"/>
          <p14:tracePt t="19435" x="5607050" y="3590925"/>
          <p14:tracePt t="19443" x="5570538" y="3590925"/>
          <p14:tracePt t="19452" x="5545138" y="3590925"/>
          <p14:tracePt t="19458" x="5532438" y="3590925"/>
          <p14:tracePt t="19467" x="5507038" y="3590925"/>
          <p14:tracePt t="19473" x="5495925" y="3590925"/>
          <p14:tracePt t="19489" x="5483225" y="3590925"/>
          <p14:tracePt t="19512" x="5457825" y="3590925"/>
          <p14:tracePt t="19542" x="5445125" y="3590925"/>
          <p14:tracePt t="19550" x="5432425" y="3590925"/>
          <p14:tracePt t="19558" x="5419725" y="3590925"/>
          <p14:tracePt t="19575" x="5407025" y="3590925"/>
          <p14:tracePt t="19580" x="5383213" y="3590925"/>
          <p14:tracePt t="19596" x="5370513" y="3590925"/>
          <p14:tracePt t="19605" x="5357813" y="3579813"/>
          <p14:tracePt t="19611" x="5345113" y="3579813"/>
          <p14:tracePt t="19627" x="5332413" y="3579813"/>
          <p14:tracePt t="19635" x="5319713" y="3567113"/>
          <p14:tracePt t="19641" x="5307013" y="3567113"/>
          <p14:tracePt t="19664" x="5294313" y="3567113"/>
          <p14:tracePt t="19695" x="5281613" y="3567113"/>
          <p14:tracePt t="19779" x="5281613" y="3554413"/>
          <p14:tracePt t="19803" x="5281613" y="3541713"/>
          <p14:tracePt t="19810" x="5307013" y="3541713"/>
          <p14:tracePt t="19817" x="5332413" y="3529013"/>
          <p14:tracePt t="19827" x="5383213" y="3516313"/>
          <p14:tracePt t="19834" x="5432425" y="3516313"/>
          <p14:tracePt t="19840" x="5507038" y="3503613"/>
          <p14:tracePt t="19849" x="5583238" y="3479800"/>
          <p14:tracePt t="19856" x="5657850" y="3479800"/>
          <p14:tracePt t="19863" x="5757863" y="3479800"/>
          <p14:tracePt t="19872" x="5832475" y="3479800"/>
          <p14:tracePt t="19878" x="5883275" y="3467100"/>
          <p14:tracePt t="19890" x="5932488" y="3467100"/>
          <p14:tracePt t="19902" x="6008688" y="3467100"/>
          <p14:tracePt t="19909" x="6034088" y="3467100"/>
          <p14:tracePt t="19917" x="6045200" y="3467100"/>
          <p14:tracePt t="19925" x="6057900" y="3467100"/>
          <p14:tracePt t="19932" x="6070600" y="3467100"/>
          <p14:tracePt t="19940" x="6096000" y="3467100"/>
          <p14:tracePt t="19947" x="6108700" y="3467100"/>
          <p14:tracePt t="19956" x="6121400" y="3467100"/>
          <p14:tracePt t="19971" x="6134100" y="3467100"/>
          <p14:tracePt t="19993" x="6134100" y="3479800"/>
          <p14:tracePt t="20008" x="6146800" y="3479800"/>
          <p14:tracePt t="20039" x="6157913" y="3479800"/>
          <p14:tracePt t="20100" x="6170613" y="3490913"/>
          <p14:tracePt t="20107" x="6183313" y="3490913"/>
          <p14:tracePt t="20126" x="6208713" y="3503613"/>
          <p14:tracePt t="20131" x="6221413" y="3516313"/>
          <p14:tracePt t="20139" x="6234113" y="3516313"/>
          <p14:tracePt t="20146" x="6259513" y="3529013"/>
          <p14:tracePt t="20155" x="6270625" y="3541713"/>
          <p14:tracePt t="20161" x="6283325" y="3541713"/>
          <p14:tracePt t="20186" x="6296025" y="3541713"/>
          <p14:tracePt t="20192" x="6296025" y="3554413"/>
          <p14:tracePt t="20214" x="6308725" y="3554413"/>
          <p14:tracePt t="20230" x="6321425" y="3554413"/>
          <p14:tracePt t="20308" x="6321425" y="3567113"/>
          <p14:tracePt t="20323" x="6321425" y="3579813"/>
          <p14:tracePt t="20362" x="6321425" y="3590925"/>
          <p14:tracePt t="20400" x="6321425" y="3603625"/>
          <p14:tracePt t="20461" x="6321425" y="3616325"/>
          <p14:tracePt t="20499" x="6321425" y="3629025"/>
          <p14:tracePt t="20569" x="6321425" y="3641725"/>
          <p14:tracePt t="20579" x="6308725" y="3641725"/>
          <p14:tracePt t="20583" x="6283325" y="3667125"/>
          <p14:tracePt t="20591" x="6270625" y="3679825"/>
          <p14:tracePt t="20599" x="6246813" y="3692525"/>
          <p14:tracePt t="20607" x="6221413" y="3716338"/>
          <p14:tracePt t="20613" x="6183313" y="3741738"/>
          <p14:tracePt t="20620" x="6146800" y="3767138"/>
          <p14:tracePt t="20630" x="6083300" y="3792538"/>
          <p14:tracePt t="20635" x="6008688" y="3816350"/>
          <p14:tracePt t="20644" x="5921375" y="3841750"/>
          <p14:tracePt t="20653" x="5821363" y="3867150"/>
          <p14:tracePt t="20659" x="5683250" y="3867150"/>
          <p14:tracePt t="20667" x="5557838" y="3867150"/>
          <p14:tracePt t="20674" x="5370513" y="3867150"/>
          <p14:tracePt t="20681" x="5194300" y="3867150"/>
          <p14:tracePt t="20692" x="5006975" y="3854450"/>
          <p14:tracePt t="20699" x="4743450" y="3803650"/>
          <p14:tracePt t="20708" x="4568825" y="3767138"/>
          <p14:tracePt t="20712" x="4406900" y="3741738"/>
          <p14:tracePt t="20718" x="4217988" y="3716338"/>
          <p14:tracePt t="20727" x="4081463" y="3692525"/>
          <p14:tracePt t="20734" x="3930650" y="3654425"/>
          <p14:tracePt t="20742" x="3817938" y="3629025"/>
          <p14:tracePt t="20751" x="3717925" y="3616325"/>
          <p14:tracePt t="20758" x="3605213" y="3590925"/>
          <p14:tracePt t="20765" x="3505200" y="3590925"/>
          <p14:tracePt t="20774" x="3417888" y="3567113"/>
          <p14:tracePt t="20780" x="3328988" y="3554413"/>
          <p14:tracePt t="20790" x="3254375" y="3541713"/>
          <p14:tracePt t="20802" x="3241675" y="3541713"/>
          <p14:tracePt t="20811" x="3228975" y="3541713"/>
          <p14:tracePt t="20818" x="3216275" y="3541713"/>
          <p14:tracePt t="21003" x="3179763" y="3541713"/>
          <p14:tracePt t="21008" x="3128963" y="3554413"/>
          <p14:tracePt t="21017" x="3054350" y="3579813"/>
          <p14:tracePt t="21024" x="2967038" y="3603625"/>
          <p14:tracePt t="21032" x="2854325" y="3629025"/>
          <p14:tracePt t="21040" x="2728913" y="3667125"/>
          <p14:tracePt t="21047" x="2603500" y="3703638"/>
          <p14:tracePt t="21056" x="2490788" y="3754438"/>
          <p14:tracePt t="21063" x="2365375" y="3803650"/>
          <p14:tracePt t="21071" x="2265363" y="3841750"/>
          <p14:tracePt t="21079" x="2152650" y="3879850"/>
          <p14:tracePt t="21085" x="2065338" y="3916363"/>
          <p14:tracePt t="21093" x="1965325" y="3954463"/>
          <p14:tracePt t="21101" x="1878013" y="3979863"/>
          <p14:tracePt t="21108" x="1790700" y="4005263"/>
          <p14:tracePt t="21116" x="1701800" y="4029075"/>
          <p14:tracePt t="21124" x="1627188" y="4041775"/>
          <p14:tracePt t="21131" x="1589088" y="4067175"/>
          <p14:tracePt t="21139" x="1539875" y="4067175"/>
          <p14:tracePt t="21146" x="1514475" y="4079875"/>
          <p14:tracePt t="21155" x="1489075" y="4079875"/>
          <p14:tracePt t="21161" x="1476375" y="4079875"/>
          <p14:tracePt t="21170" x="1465263" y="4092575"/>
          <p14:tracePt t="21177" x="1452563" y="4092575"/>
          <p14:tracePt t="21185" x="1439863" y="4105275"/>
          <p14:tracePt t="21207" x="1427163" y="4105275"/>
          <p14:tracePt t="21230" x="1414463" y="4105275"/>
          <p14:tracePt t="21384" x="1439863" y="4105275"/>
          <p14:tracePt t="21392" x="1452563" y="4105275"/>
          <p14:tracePt t="21400" x="1489075" y="4105275"/>
          <p14:tracePt t="21406" x="1539875" y="4105275"/>
          <p14:tracePt t="21414" x="1601788" y="4105275"/>
          <p14:tracePt t="21422" x="1677988" y="4105275"/>
          <p14:tracePt t="21429" x="1778000" y="4079875"/>
          <p14:tracePt t="21438" x="1865313" y="4079875"/>
          <p14:tracePt t="21444" x="1952625" y="4079875"/>
          <p14:tracePt t="21452" x="2027238" y="4079875"/>
          <p14:tracePt t="21462" x="2103438" y="4067175"/>
          <p14:tracePt t="21468" x="2152650" y="4067175"/>
          <p14:tracePt t="21475" x="2203450" y="4067175"/>
          <p14:tracePt t="21483" x="2228850" y="4067175"/>
          <p14:tracePt t="21490" x="2252663" y="4067175"/>
          <p14:tracePt t="21499" x="2290763" y="4054475"/>
          <p14:tracePt t="21506" x="2316163" y="4054475"/>
          <p14:tracePt t="21513" x="2339975" y="4054475"/>
          <p14:tracePt t="21522" x="2352675" y="4054475"/>
          <p14:tracePt t="21528" x="2365375" y="4054475"/>
          <p14:tracePt t="21536" x="2390775" y="4054475"/>
          <p14:tracePt t="21551" x="2416175" y="4054475"/>
          <p14:tracePt t="21568" x="2428875" y="4054475"/>
          <p14:tracePt t="21575" x="2441575" y="4054475"/>
          <p14:tracePt t="21589" x="2452688" y="4054475"/>
          <p14:tracePt t="21597" x="2465388" y="4054475"/>
          <p14:tracePt t="21842" x="2478088" y="4054475"/>
          <p14:tracePt t="21849" x="2516188" y="4054475"/>
          <p14:tracePt t="21857" x="2565400" y="4054475"/>
          <p14:tracePt t="21865" x="2641600" y="4054475"/>
          <p14:tracePt t="21872" x="2741613" y="4054475"/>
          <p14:tracePt t="21880" x="2890838" y="4029075"/>
          <p14:tracePt t="21888" x="3054350" y="4005263"/>
          <p14:tracePt t="21897" x="3241675" y="3979863"/>
          <p14:tracePt t="21903" x="3392488" y="3967163"/>
          <p14:tracePt t="21910" x="3530600" y="3954463"/>
          <p14:tracePt t="21918" x="3679825" y="3954463"/>
          <p14:tracePt t="21926" x="3779838" y="3954463"/>
          <p14:tracePt t="21934" x="3879850" y="3954463"/>
          <p14:tracePt t="21941" x="3968750" y="3954463"/>
          <p14:tracePt t="21949" x="4017963" y="3954463"/>
          <p14:tracePt t="21957" x="4068763" y="3954463"/>
          <p14:tracePt t="21964" x="4117975" y="3954463"/>
          <p14:tracePt t="21972" x="4130675" y="3954463"/>
          <p14:tracePt t="21978" x="4168775" y="3954463"/>
          <p14:tracePt t="21987" x="4181475" y="3954463"/>
          <p14:tracePt t="21994" x="4192588" y="3954463"/>
          <p14:tracePt t="22002" x="4205288" y="3954463"/>
          <p14:tracePt t="22009" x="4217988" y="3954463"/>
          <p14:tracePt t="22020" x="4230688" y="3954463"/>
          <p14:tracePt t="22231" x="4243388" y="3954463"/>
          <p14:tracePt t="22239" x="4256088" y="3954463"/>
          <p14:tracePt t="22247" x="4268788" y="3954463"/>
          <p14:tracePt t="22256" x="4294188" y="3954463"/>
          <p14:tracePt t="22262" x="4330700" y="3954463"/>
          <p14:tracePt t="22270" x="4368800" y="3954463"/>
          <p14:tracePt t="22279" x="4443413" y="3954463"/>
          <p14:tracePt t="22284" x="4506913" y="3954463"/>
          <p14:tracePt t="22292" x="4594225" y="3954463"/>
          <p14:tracePt t="22301" x="4706938" y="3967163"/>
          <p14:tracePt t="22307" x="4781550" y="3979863"/>
          <p14:tracePt t="22316" x="4881563" y="3979863"/>
          <p14:tracePt t="22323" x="4932363" y="3992563"/>
          <p14:tracePt t="22330" x="4968875" y="3992563"/>
          <p14:tracePt t="22340" x="4994275" y="3992563"/>
          <p14:tracePt t="22346" x="5032375" y="3992563"/>
          <p14:tracePt t="22355" x="5057775" y="4005263"/>
          <p14:tracePt t="22361" x="5068888" y="4005263"/>
          <p14:tracePt t="22369" x="5081588" y="4005263"/>
          <p14:tracePt t="22376" x="5094288" y="4005263"/>
          <p14:tracePt t="22384" x="5106988" y="4005263"/>
          <p14:tracePt t="22567" x="5119688" y="4005263"/>
          <p14:tracePt t="22590" x="5132388" y="4005263"/>
          <p14:tracePt t="22598" x="5157788" y="4005263"/>
          <p14:tracePt t="22607" x="5170488" y="4005263"/>
          <p14:tracePt t="22613" x="5194300" y="4005263"/>
          <p14:tracePt t="22622" x="5219700" y="4005263"/>
          <p14:tracePt t="22628" x="5245100" y="4005263"/>
          <p14:tracePt t="22638" x="5281613" y="4005263"/>
          <p14:tracePt t="22644" x="5319713" y="4005263"/>
          <p14:tracePt t="22651" x="5383213" y="4005263"/>
          <p14:tracePt t="22659" x="5419725" y="4005263"/>
          <p14:tracePt t="22669" x="5457825" y="4005263"/>
          <p14:tracePt t="22674" x="5507038" y="4005263"/>
          <p14:tracePt t="22682" x="5557838" y="4005263"/>
          <p14:tracePt t="22689" x="5583238" y="4005263"/>
          <p14:tracePt t="22697" x="5607050" y="4005263"/>
          <p14:tracePt t="22706" x="5632450" y="4005263"/>
          <p14:tracePt t="22713" x="5645150" y="4005263"/>
          <p14:tracePt t="22722" x="5670550" y="4005263"/>
          <p14:tracePt t="22728" x="5695950" y="4005263"/>
          <p14:tracePt t="22736" x="5719763" y="4005263"/>
          <p14:tracePt t="22743" x="5757863" y="4005263"/>
          <p14:tracePt t="22751" x="5783263" y="4005263"/>
          <p14:tracePt t="22758" x="5832475" y="4005263"/>
          <p14:tracePt t="22766" x="5870575" y="4005263"/>
          <p14:tracePt t="22773" x="5908675" y="4005263"/>
          <p14:tracePt t="22781" x="5957888" y="4017963"/>
          <p14:tracePt t="22790" x="5995988" y="4017963"/>
          <p14:tracePt t="22796" x="6034088" y="4029075"/>
          <p14:tracePt t="22805" x="6057900" y="4029075"/>
          <p14:tracePt t="22811" x="6083300" y="4029075"/>
          <p14:tracePt t="22841" x="6096000" y="4029075"/>
          <p14:tracePt t="23048" x="6108700" y="4029075"/>
          <p14:tracePt t="23063" x="6121400" y="4029075"/>
          <p14:tracePt t="23073" x="6157913" y="4029075"/>
          <p14:tracePt t="23082" x="6183313" y="4029075"/>
          <p14:tracePt t="23088" x="6208713" y="4029075"/>
          <p14:tracePt t="23094" x="6246813" y="4029075"/>
          <p14:tracePt t="23102" x="6283325" y="4029075"/>
          <p14:tracePt t="23110" x="6321425" y="4029075"/>
          <p14:tracePt t="23117" x="6346825" y="4029075"/>
          <p14:tracePt t="23125" x="6396038" y="4017963"/>
          <p14:tracePt t="23132" x="6421438" y="4017963"/>
          <p14:tracePt t="23140" x="6459538" y="4017963"/>
          <p14:tracePt t="23148" x="6496050" y="4017963"/>
          <p14:tracePt t="23156" x="6521450" y="4017963"/>
          <p14:tracePt t="23163" x="6572250" y="4017963"/>
          <p14:tracePt t="23172" x="6608763" y="4017963"/>
          <p14:tracePt t="23178" x="6646863" y="4017963"/>
          <p14:tracePt t="23187" x="6672263" y="4017963"/>
          <p14:tracePt t="23193" x="6696075" y="4017963"/>
          <p14:tracePt t="23201" x="6708775" y="4017963"/>
          <p14:tracePt t="23211" x="6721475" y="4017963"/>
          <p14:tracePt t="23218" x="6746875" y="4017963"/>
          <p14:tracePt t="23224" x="6759575" y="4017963"/>
          <p14:tracePt t="23232" x="6772275" y="4017963"/>
          <p14:tracePt t="23453" x="6784975" y="4017963"/>
          <p14:tracePt t="23463" x="6797675" y="4017963"/>
          <p14:tracePt t="23469" x="6821488" y="4017963"/>
          <p14:tracePt t="23476" x="6859588" y="4017963"/>
          <p14:tracePt t="23484" x="6910388" y="4017963"/>
          <p14:tracePt t="23491" x="6959600" y="4005263"/>
          <p14:tracePt t="23500" x="7034213" y="3992563"/>
          <p14:tracePt t="23507" x="7123113" y="3979863"/>
          <p14:tracePt t="23515" x="7197725" y="3954463"/>
          <p14:tracePt t="23524" x="7272338" y="3941763"/>
          <p14:tracePt t="23532" x="7335838" y="3941763"/>
          <p14:tracePt t="23538" x="7372350" y="3929063"/>
          <p14:tracePt t="23545" x="7423150" y="3929063"/>
          <p14:tracePt t="23553" x="7435850" y="3929063"/>
          <p14:tracePt t="23560" x="7472363" y="3916363"/>
          <p14:tracePt t="23568" x="7485063" y="3916363"/>
          <p14:tracePt t="23584" x="7510463" y="3916363"/>
          <p14:tracePt t="23591" x="7523163" y="3916363"/>
          <p14:tracePt t="23599" x="7535863" y="3916363"/>
          <p14:tracePt t="23606" x="7548563" y="3916363"/>
          <p14:tracePt t="23613" x="7572375" y="3916363"/>
          <p14:tracePt t="23622" x="7585075" y="3916363"/>
          <p14:tracePt t="23629" x="7610475" y="3916363"/>
          <p14:tracePt t="23638" x="7623175" y="3916363"/>
          <p14:tracePt t="23647" x="7648575" y="3916363"/>
          <p14:tracePt t="23652" x="7661275" y="3916363"/>
          <p14:tracePt t="23659" x="7673975" y="3916363"/>
          <p14:tracePt t="23674" x="7685088" y="3916363"/>
          <p14:tracePt t="23682" x="7697788" y="3916363"/>
          <p14:tracePt t="23689" x="7710488" y="3916363"/>
          <p14:tracePt t="23705" x="7723188" y="3916363"/>
          <p14:tracePt t="23722" x="7748588" y="3916363"/>
          <p14:tracePt t="23737" x="7761288" y="3916363"/>
          <p14:tracePt t="23743" x="7785100" y="3916363"/>
          <p14:tracePt t="23759" x="7797800" y="3916363"/>
          <p14:tracePt t="23773" x="7810500" y="3916363"/>
          <p14:tracePt t="23789" x="7823200" y="3916363"/>
          <p14:tracePt t="23906" x="7823200" y="3929063"/>
          <p14:tracePt t="23911" x="7835900" y="3929063"/>
          <p14:tracePt t="23920" x="7835900" y="3941763"/>
          <p14:tracePt t="23942" x="7835900" y="3954463"/>
          <p14:tracePt t="23951" x="7848600" y="3967163"/>
          <p14:tracePt t="23972" x="7848600" y="3979863"/>
          <p14:tracePt t="23995" x="7861300" y="3979863"/>
          <p14:tracePt t="24019" x="7861300" y="3992563"/>
          <p14:tracePt t="24064" x="7874000" y="3992563"/>
          <p14:tracePt t="24110" x="7886700" y="3992563"/>
          <p14:tracePt t="24133" x="7897813" y="3992563"/>
          <p14:tracePt t="24142" x="7897813" y="4005263"/>
          <p14:tracePt t="24148" x="7910513" y="4005263"/>
          <p14:tracePt t="24156" x="7923213" y="4005263"/>
          <p14:tracePt t="24172" x="7935913" y="4005263"/>
          <p14:tracePt t="24188" x="7948613" y="4005263"/>
          <p14:tracePt t="24194" x="7986713" y="4005263"/>
          <p14:tracePt t="24202" x="8010525" y="4005263"/>
          <p14:tracePt t="24211" x="8048625" y="4005263"/>
          <p14:tracePt t="24217" x="8086725" y="4005263"/>
          <p14:tracePt t="24224" x="8123238" y="4005263"/>
          <p14:tracePt t="24233" x="8148638" y="4005263"/>
          <p14:tracePt t="24240" x="8186738" y="4005263"/>
          <p14:tracePt t="24247" x="8199438" y="4005263"/>
          <p14:tracePt t="24255" x="8212138" y="4005263"/>
          <p14:tracePt t="24264" x="8235950" y="4005263"/>
          <p14:tracePt t="24278" x="8248650" y="4005263"/>
          <p14:tracePt t="24301" x="8261350" y="4005263"/>
          <p14:tracePt t="24317" x="8274050" y="4005263"/>
          <p14:tracePt t="24531" x="8286750" y="4005263"/>
          <p14:tracePt t="24538" x="8299450" y="4005263"/>
          <p14:tracePt t="24546" x="8312150" y="4005263"/>
          <p14:tracePt t="24554" x="8335963" y="4005263"/>
          <p14:tracePt t="24561" x="8399463" y="4005263"/>
          <p14:tracePt t="24568" x="8474075" y="4005263"/>
          <p14:tracePt t="24576" x="8574088" y="3992563"/>
          <p14:tracePt t="24585" x="8712200" y="3992563"/>
          <p14:tracePt t="24593" x="8824913" y="3954463"/>
          <p14:tracePt t="24602" x="8950325" y="3954463"/>
          <p14:tracePt t="24607" x="9050338" y="3941763"/>
          <p14:tracePt t="24616" x="9150350" y="3929063"/>
          <p14:tracePt t="24624" x="9212263" y="3929063"/>
          <p14:tracePt t="24630" x="9288463" y="3929063"/>
          <p14:tracePt t="24640" x="9337675" y="3929063"/>
          <p14:tracePt t="24646" x="9363075" y="3929063"/>
          <p14:tracePt t="24655" x="9401175" y="3929063"/>
          <p14:tracePt t="24662" x="9424988" y="3929063"/>
          <p14:tracePt t="24671" x="9437688" y="3929063"/>
          <p14:tracePt t="24676" x="9475788" y="3929063"/>
          <p14:tracePt t="24692" x="9488488" y="3929063"/>
          <p14:tracePt t="24700" x="9501188" y="3929063"/>
          <p14:tracePt t="24706" x="9513888" y="3941763"/>
          <p14:tracePt t="24715" x="9525000" y="3941763"/>
          <p14:tracePt t="24746" x="9537700" y="3941763"/>
          <p14:tracePt t="24769" x="9537700" y="3954463"/>
          <p14:tracePt t="24791" x="9550400" y="3954463"/>
          <p14:tracePt t="24845" x="9550400" y="3967163"/>
          <p14:tracePt t="24891" x="9550400" y="3979863"/>
          <p14:tracePt t="24898" x="9550400" y="3992563"/>
          <p14:tracePt t="24908" x="9537700" y="4005263"/>
          <p14:tracePt t="24915" x="9513888" y="4017963"/>
          <p14:tracePt t="24924" x="9488488" y="4029075"/>
          <p14:tracePt t="24932" x="9463088" y="4041775"/>
          <p14:tracePt t="24937" x="9437688" y="4067175"/>
          <p14:tracePt t="24944" x="9388475" y="4092575"/>
          <p14:tracePt t="24952" x="9363075" y="4092575"/>
          <p14:tracePt t="24959" x="9337675" y="4117975"/>
          <p14:tracePt t="24969" x="9312275" y="4129088"/>
          <p14:tracePt t="24975" x="9275763" y="4141788"/>
          <p14:tracePt t="24982" x="9237663" y="4167188"/>
          <p14:tracePt t="24990" x="9199563" y="4179888"/>
          <p14:tracePt t="24997" x="9163050" y="4192588"/>
          <p14:tracePt t="25007" x="9088438" y="4217988"/>
          <p14:tracePt t="25012" x="9012238" y="4230688"/>
          <p14:tracePt t="25021" x="8937625" y="4241800"/>
          <p14:tracePt t="25028" x="8850313" y="4254500"/>
          <p14:tracePt t="25040" x="8799513" y="4254500"/>
          <p14:tracePt t="25045" x="8737600" y="4267200"/>
          <p14:tracePt t="25052" x="8650288" y="4267200"/>
          <p14:tracePt t="25057" x="8599488" y="4267200"/>
          <p14:tracePt t="25066" x="8537575" y="4267200"/>
          <p14:tracePt t="25074" x="8448675" y="4267200"/>
          <p14:tracePt t="25081" x="8361363" y="4267200"/>
          <p14:tracePt t="25089" x="8248650" y="4267200"/>
          <p14:tracePt t="25099" x="8135938" y="4267200"/>
          <p14:tracePt t="25105" x="7999413" y="4267200"/>
          <p14:tracePt t="25111" x="7835900" y="4279900"/>
          <p14:tracePt t="25118" x="7685088" y="4292600"/>
          <p14:tracePt t="25127" x="7535863" y="4305300"/>
          <p14:tracePt t="25135" x="7323138" y="4341813"/>
          <p14:tracePt t="25142" x="7159625" y="4354513"/>
          <p14:tracePt t="25151" x="6972300" y="4379913"/>
          <p14:tracePt t="25158" x="6797675" y="4405313"/>
          <p14:tracePt t="25165" x="6634163" y="4418013"/>
          <p14:tracePt t="25174" x="6446838" y="4430713"/>
          <p14:tracePt t="25180" x="6296025" y="4454525"/>
          <p14:tracePt t="25190" x="6134100" y="4454525"/>
          <p14:tracePt t="25195" x="5945188" y="4454525"/>
          <p14:tracePt t="25205" x="5821363" y="4454525"/>
          <p14:tracePt t="25211" x="5670550" y="4454525"/>
          <p14:tracePt t="25221" x="5532438" y="4454525"/>
          <p14:tracePt t="25226" x="5432425" y="4430713"/>
          <p14:tracePt t="25234" x="5332413" y="4405313"/>
          <p14:tracePt t="25241" x="5270500" y="4405313"/>
          <p14:tracePt t="25249" x="5219700" y="4379913"/>
          <p14:tracePt t="25256" x="5181600" y="4379913"/>
          <p14:tracePt t="25287" x="5170488" y="4379913"/>
          <p14:tracePt t="25454" x="5145088" y="4379913"/>
          <p14:tracePt t="25462" x="5081588" y="4379913"/>
          <p14:tracePt t="25474" x="5019675" y="4392613"/>
          <p14:tracePt t="25477" x="4932363" y="4405313"/>
          <p14:tracePt t="25485" x="4794250" y="4418013"/>
          <p14:tracePt t="25493" x="4694238" y="4430713"/>
          <p14:tracePt t="25501" x="4594225" y="4443413"/>
          <p14:tracePt t="25508" x="4468813" y="4443413"/>
          <p14:tracePt t="25516" x="4368800" y="4443413"/>
          <p14:tracePt t="25523" x="4294188" y="4443413"/>
          <p14:tracePt t="25533" x="4168775" y="4443413"/>
          <p14:tracePt t="25539" x="4081463" y="4443413"/>
          <p14:tracePt t="25546" x="3979863" y="4443413"/>
          <p14:tracePt t="25555" x="3905250" y="4443413"/>
          <p14:tracePt t="25561" x="3817938" y="4443413"/>
          <p14:tracePt t="25571" x="3730625" y="4443413"/>
          <p14:tracePt t="25576" x="3667125" y="4443413"/>
          <p14:tracePt t="25584" x="3630613" y="4443413"/>
          <p14:tracePt t="25591" x="3579813" y="4443413"/>
          <p14:tracePt t="25602" x="3554413" y="4443413"/>
          <p14:tracePt t="25608" x="3517900" y="4443413"/>
          <p14:tracePt t="25615" x="3492500" y="4443413"/>
          <p14:tracePt t="25622" x="3467100" y="4443413"/>
          <p14:tracePt t="25630" x="3454400" y="4443413"/>
          <p14:tracePt t="25638" x="3441700" y="4443413"/>
          <p14:tracePt t="25645" x="3429000" y="4443413"/>
          <p14:tracePt t="25660" x="3417888" y="4443413"/>
          <p14:tracePt t="25669" x="3405188" y="4443413"/>
          <p14:tracePt t="25691" x="3392488" y="4430713"/>
          <p14:tracePt t="25776" x="3392488" y="4418013"/>
          <p14:tracePt t="25799" x="3392488" y="4405313"/>
          <p14:tracePt t="25806" x="3392488" y="4392613"/>
          <p14:tracePt t="25814" x="3405188" y="4392613"/>
          <p14:tracePt t="25822" x="3417888" y="4379913"/>
          <p14:tracePt t="25829" x="3467100" y="4367213"/>
          <p14:tracePt t="25839" x="3505200" y="4341813"/>
          <p14:tracePt t="25844" x="3579813" y="4305300"/>
          <p14:tracePt t="25851" x="3654425" y="4279900"/>
          <p14:tracePt t="25859" x="3743325" y="4241800"/>
          <p14:tracePt t="25868" x="3830638" y="4217988"/>
          <p14:tracePt t="25875" x="3879850" y="4192588"/>
          <p14:tracePt t="25883" x="3943350" y="4167188"/>
          <p14:tracePt t="25890" x="3979863" y="4167188"/>
          <p14:tracePt t="25901" x="4017963" y="4154488"/>
          <p14:tracePt t="25906" x="4030663" y="4154488"/>
          <p14:tracePt t="25915" x="4043363" y="4154488"/>
          <p14:tracePt t="25922" x="4056063" y="4154488"/>
          <p14:tracePt t="25928" x="4068763" y="4154488"/>
          <p14:tracePt t="25936" x="4068763" y="4141788"/>
          <p14:tracePt t="25951" x="4081463" y="4141788"/>
          <p14:tracePt t="26035" x="4092575" y="4141788"/>
          <p14:tracePt t="26065" x="4117975" y="4141788"/>
          <p14:tracePt t="26073" x="4130675" y="4141788"/>
          <p14:tracePt t="26081" x="4143375" y="4154488"/>
          <p14:tracePt t="26089" x="4181475" y="4154488"/>
          <p14:tracePt t="26096" x="4217988" y="4167188"/>
          <p14:tracePt t="26107" x="4256088" y="4179888"/>
          <p14:tracePt t="26112" x="4281488" y="4179888"/>
          <p14:tracePt t="26119" x="4318000" y="4192588"/>
          <p14:tracePt t="26127" x="4343400" y="4192588"/>
          <p14:tracePt t="26134" x="4368800" y="4192588"/>
          <p14:tracePt t="26142" x="4394200" y="4192588"/>
          <p14:tracePt t="26151" x="4418013" y="4192588"/>
          <p14:tracePt t="26157" x="4430713" y="4205288"/>
          <p14:tracePt t="26165" x="4468813" y="4217988"/>
          <p14:tracePt t="26173" x="4506913" y="4217988"/>
          <p14:tracePt t="26180" x="4543425" y="4230688"/>
          <p14:tracePt t="26189" x="4581525" y="4230688"/>
          <p14:tracePt t="26195" x="4606925" y="4230688"/>
          <p14:tracePt t="26205" x="4643438" y="4241800"/>
          <p14:tracePt t="26210" x="4656138" y="4241800"/>
          <p14:tracePt t="26219" x="4668838" y="4254500"/>
          <p14:tracePt t="26226" x="4694238" y="4254500"/>
          <p14:tracePt t="26241" x="4706938" y="4254500"/>
          <p14:tracePt t="26440" x="4694238" y="4254500"/>
          <p14:tracePt t="26448" x="4681538" y="4254500"/>
          <p14:tracePt t="26456" x="4656138" y="4254500"/>
          <p14:tracePt t="26463" x="4619625" y="4254500"/>
          <p14:tracePt t="26473" x="4581525" y="4254500"/>
          <p14:tracePt t="26478" x="4543425" y="4254500"/>
          <p14:tracePt t="26486" x="4518025" y="4254500"/>
          <p14:tracePt t="26493" x="4481513" y="4254500"/>
          <p14:tracePt t="26500" x="4443413" y="4254500"/>
          <p14:tracePt t="26508" x="4418013" y="4254500"/>
          <p14:tracePt t="26517" x="4381500" y="4254500"/>
          <p14:tracePt t="26523" x="4356100" y="4254500"/>
          <p14:tracePt t="26533" x="4330700" y="4254500"/>
          <p14:tracePt t="26540" x="4305300" y="4254500"/>
          <p14:tracePt t="26547" x="4294188" y="4254500"/>
          <p14:tracePt t="26555" x="4268788" y="4241800"/>
          <p14:tracePt t="26563" x="4256088" y="4241800"/>
          <p14:tracePt t="26571" x="4243388" y="4241800"/>
          <p14:tracePt t="26577" x="4230688" y="4241800"/>
          <p14:tracePt t="26585" x="4217988" y="4241800"/>
          <p14:tracePt t="26609" x="4205288" y="4241800"/>
          <p14:tracePt t="26618" x="4205288" y="4230688"/>
          <p14:tracePt t="26647" x="4192588" y="4230688"/>
          <p14:tracePt t="26822" x="4181475" y="4230688"/>
          <p14:tracePt t="26839" x="4168775" y="4230688"/>
          <p14:tracePt t="26853" x="4156075" y="4230688"/>
          <p14:tracePt t="26861" x="4143375" y="4230688"/>
          <p14:tracePt t="26868" x="4130675" y="4217988"/>
          <p14:tracePt t="26877" x="4117975" y="4217988"/>
          <p14:tracePt t="26884" x="4105275" y="4217988"/>
          <p14:tracePt t="26891" x="4092575" y="4217988"/>
          <p14:tracePt t="26901" x="4068763" y="4205288"/>
          <p14:tracePt t="26909" x="4056063" y="4205288"/>
          <p14:tracePt t="26916" x="4043363" y="4205288"/>
          <p14:tracePt t="26925" x="4017963" y="4205288"/>
          <p14:tracePt t="26939" x="4005263" y="4205288"/>
          <p14:tracePt t="26945" x="3992563" y="4205288"/>
          <p14:tracePt t="26953" x="3979863" y="4192588"/>
          <p14:tracePt t="26967" x="3968750" y="4192588"/>
          <p14:tracePt t="26991" x="3956050" y="4192588"/>
          <p14:tracePt t="27000" x="3956050" y="4179888"/>
          <p14:tracePt t="27007" x="3943350" y="4179888"/>
          <p14:tracePt t="27023" x="3930650" y="4179888"/>
          <p14:tracePt t="27035" x="3917950" y="4179888"/>
          <p14:tracePt t="27053" x="3905250" y="4167188"/>
          <p14:tracePt t="27072" x="3892550" y="4167188"/>
          <p14:tracePt t="27082" x="3879850" y="4167188"/>
          <p14:tracePt t="27092" x="3867150" y="4167188"/>
          <p14:tracePt t="27106" x="3856038" y="4167188"/>
          <p14:tracePt t="27122" x="3843338" y="4167188"/>
          <p14:tracePt t="27128" x="3830638" y="4167188"/>
          <p14:tracePt t="27153" x="3817938" y="4167188"/>
          <p14:tracePt t="27167" x="3805238" y="4167188"/>
          <p14:tracePt t="27182" x="3792538" y="4167188"/>
          <p14:tracePt t="27200" x="3779838" y="4167188"/>
          <p14:tracePt t="27221" x="3767138" y="4167188"/>
          <p14:tracePt t="27244" x="3756025" y="4167188"/>
          <p14:tracePt t="27251" x="3743325" y="4167188"/>
          <p14:tracePt t="27258" x="3730625" y="4167188"/>
          <p14:tracePt t="27274" x="3717925" y="4167188"/>
          <p14:tracePt t="27292" x="3705225" y="4167188"/>
          <p14:tracePt t="27305" x="3692525" y="4167188"/>
          <p14:tracePt t="27326" x="3679825" y="4167188"/>
          <p14:tracePt t="27594" x="3692525" y="4167188"/>
          <p14:tracePt t="27609" x="3705225" y="4167188"/>
          <p14:tracePt t="27617" x="3730625" y="4167188"/>
          <p14:tracePt t="27631" x="3743325" y="4167188"/>
          <p14:tracePt t="27639" x="3767138" y="4167188"/>
          <p14:tracePt t="27656" x="3779838" y="4167188"/>
          <p14:tracePt t="27662" x="3792538" y="4167188"/>
          <p14:tracePt t="27670" x="3805238" y="4167188"/>
          <p14:tracePt t="27679" x="3830638" y="4167188"/>
          <p14:tracePt t="27685" x="3856038" y="4179888"/>
          <p14:tracePt t="27694" x="3867150" y="4179888"/>
          <p14:tracePt t="27701" x="3892550" y="4179888"/>
          <p14:tracePt t="27710" x="3917950" y="4179888"/>
          <p14:tracePt t="27716" x="3930650" y="4179888"/>
          <p14:tracePt t="27724" x="3956050" y="4179888"/>
          <p14:tracePt t="27730" x="3968750" y="4179888"/>
          <p14:tracePt t="27739" x="3979863" y="4179888"/>
          <p14:tracePt t="27746" x="3992563" y="4179888"/>
          <p14:tracePt t="27754" x="4005263" y="4179888"/>
          <p14:tracePt t="27761" x="4017963" y="4179888"/>
          <p14:tracePt t="27776" x="4043363" y="4192588"/>
          <p14:tracePt t="27791" x="4068763" y="4192588"/>
          <p14:tracePt t="27806" x="4081463" y="4192588"/>
          <p14:tracePt t="27815" x="4092575" y="4192588"/>
          <p14:tracePt t="27829" x="4117975" y="4192588"/>
          <p14:tracePt t="27838" x="4130675" y="4192588"/>
          <p14:tracePt t="27845" x="4130675" y="4205288"/>
          <p14:tracePt t="27855" x="4156075" y="4205288"/>
          <p14:tracePt t="27860" x="4168775" y="4205288"/>
          <p14:tracePt t="27868" x="4181475" y="4205288"/>
          <p14:tracePt t="27875" x="4205288" y="4205288"/>
          <p14:tracePt t="27891" x="4217988" y="4205288"/>
          <p14:tracePt t="27908" x="4230688" y="4205288"/>
          <p14:tracePt t="27923" x="4243388" y="4205288"/>
          <p14:tracePt t="27938" x="4256088" y="4205288"/>
          <p14:tracePt t="27976" x="4268788" y="4205288"/>
          <p14:tracePt t="28128" x="4281488" y="4205288"/>
          <p14:tracePt t="28143" x="4281488" y="4217988"/>
          <p14:tracePt t="28151" x="4294188" y="4217988"/>
          <p14:tracePt t="28160" x="4305300" y="4217988"/>
          <p14:tracePt t="28181" x="4318000" y="4217988"/>
          <p14:tracePt t="28205" x="4330700" y="4230688"/>
          <p14:tracePt t="28242" x="4343400" y="4230688"/>
          <p14:tracePt t="28296" x="4356100" y="4230688"/>
          <p14:tracePt t="28311" x="4368800" y="4230688"/>
          <p14:tracePt t="28327" x="4368800" y="4241800"/>
          <p14:tracePt t="28334" x="4381500" y="4241800"/>
          <p14:tracePt t="28344" x="4381500" y="4254500"/>
          <p14:tracePt t="28357" x="4406900" y="4254500"/>
          <p14:tracePt t="28380" x="4418013" y="4267200"/>
          <p14:tracePt t="28395" x="4430713" y="4267200"/>
          <p14:tracePt t="28433" x="4430713" y="4279900"/>
          <p14:tracePt t="28441" x="4443413" y="4279900"/>
          <p14:tracePt t="28625" x="4443413" y="4292600"/>
          <p14:tracePt t="28640" x="4430713" y="4292600"/>
          <p14:tracePt t="28648" x="4418013" y="4292600"/>
          <p14:tracePt t="28658" x="4394200" y="4292600"/>
          <p14:tracePt t="28664" x="4381500" y="4292600"/>
          <p14:tracePt t="28672" x="4343400" y="4292600"/>
          <p14:tracePt t="28679" x="4318000" y="4292600"/>
          <p14:tracePt t="28687" x="4281488" y="4292600"/>
          <p14:tracePt t="28694" x="4230688" y="4292600"/>
          <p14:tracePt t="28702" x="4192588" y="4292600"/>
          <p14:tracePt t="28710" x="4156075" y="4292600"/>
          <p14:tracePt t="28718" x="4117975" y="4292600"/>
          <p14:tracePt t="28725" x="4081463" y="4292600"/>
          <p14:tracePt t="28732" x="4056063" y="4292600"/>
          <p14:tracePt t="28741" x="4030663" y="4292600"/>
          <p14:tracePt t="28749" x="4005263" y="4292600"/>
          <p14:tracePt t="28756" x="3992563" y="4292600"/>
          <p14:tracePt t="28763" x="3979863" y="4292600"/>
          <p14:tracePt t="28772" x="3943350" y="4292600"/>
          <p14:tracePt t="28785" x="3917950" y="4292600"/>
          <p14:tracePt t="28794" x="3905250" y="4292600"/>
          <p14:tracePt t="28809" x="3892550" y="4292600"/>
          <p14:tracePt t="28819" x="3879850" y="4279900"/>
          <p14:tracePt t="28833" x="3867150" y="4279900"/>
          <p14:tracePt t="28924" x="3867150" y="4267200"/>
          <p14:tracePt t="28930" x="3867150" y="4254500"/>
          <p14:tracePt t="28945" x="3879850" y="4254500"/>
          <p14:tracePt t="28954" x="3892550" y="4254500"/>
          <p14:tracePt t="28961" x="3917950" y="4254500"/>
          <p14:tracePt t="28969" x="3930650" y="4241800"/>
          <p14:tracePt t="28977" x="3943350" y="4241800"/>
          <p14:tracePt t="28984" x="3968750" y="4241800"/>
          <p14:tracePt t="28991" x="3979863" y="4241800"/>
          <p14:tracePt t="28999" x="3992563" y="4241800"/>
          <p14:tracePt t="29006" x="4017963" y="4241800"/>
          <p14:tracePt t="29022" x="4030663" y="4241800"/>
          <p14:tracePt t="29030" x="4043363" y="4241800"/>
          <p14:tracePt t="29040" x="4056063" y="4241800"/>
          <p14:tracePt t="29048" x="4068763" y="4241800"/>
          <p14:tracePt t="29060" x="4081463" y="4241800"/>
          <p14:tracePt t="29067" x="4092575" y="4241800"/>
          <p14:tracePt t="29075" x="4105275" y="4241800"/>
          <p14:tracePt t="29091" x="4117975" y="4241800"/>
          <p14:tracePt t="29122" x="4130675" y="4241800"/>
          <p14:tracePt t="29213" x="4143375" y="4241800"/>
          <p14:tracePt t="29228" x="4156075" y="4241800"/>
          <p14:tracePt t="29243" x="4168775" y="4241800"/>
          <p14:tracePt t="29251" x="4181475" y="4241800"/>
          <p14:tracePt t="29267" x="4192588" y="4241800"/>
          <p14:tracePt t="29274" x="4205288" y="4241800"/>
          <p14:tracePt t="29290" x="4217988" y="4241800"/>
          <p14:tracePt t="29306" x="4230688" y="4241800"/>
          <p14:tracePt t="29346" x="4243388" y="4241800"/>
          <p14:tracePt t="29374" x="4256088" y="4241800"/>
          <p14:tracePt t="29488" x="4256088" y="4254500"/>
          <p14:tracePt t="29603" x="4256088" y="4267200"/>
          <p14:tracePt t="29648" x="4256088" y="4279900"/>
          <p14:tracePt t="29674" x="4243388" y="4279900"/>
          <p14:tracePt t="29718" x="4230688" y="4279900"/>
          <p14:tracePt t="29741" x="4217988" y="4279900"/>
          <p14:tracePt t="29748" x="4217988" y="4292600"/>
          <p14:tracePt t="29764" x="4192588" y="4292600"/>
          <p14:tracePt t="29779" x="4181475" y="4292600"/>
          <p14:tracePt t="29788" x="4168775" y="4292600"/>
          <p14:tracePt t="29795" x="4143375" y="4292600"/>
          <p14:tracePt t="29804" x="4130675" y="4292600"/>
          <p14:tracePt t="29810" x="4092575" y="4305300"/>
          <p14:tracePt t="29819" x="4081463" y="4305300"/>
          <p14:tracePt t="29825" x="4043363" y="4305300"/>
          <p14:tracePt t="29833" x="4017963" y="4305300"/>
          <p14:tracePt t="29840" x="3992563" y="4305300"/>
          <p14:tracePt t="29847" x="3968750" y="4305300"/>
          <p14:tracePt t="29856" x="3943350" y="4305300"/>
          <p14:tracePt t="29865" x="3930650" y="4305300"/>
          <p14:tracePt t="29872" x="3917950" y="4305300"/>
          <p14:tracePt t="29878" x="3905250" y="4305300"/>
          <p14:tracePt t="29884" x="3879850" y="4305300"/>
          <p14:tracePt t="29906" x="3856038" y="4305300"/>
          <p14:tracePt t="29909" x="3843338" y="4305300"/>
          <p14:tracePt t="29917" x="3817938" y="4305300"/>
          <p14:tracePt t="29931" x="3805238" y="4305300"/>
          <p14:tracePt t="29946" x="3792538" y="4305300"/>
          <p14:tracePt t="29955" x="3779838" y="4305300"/>
          <p14:tracePt t="30054" x="3792538" y="4305300"/>
          <p14:tracePt t="30062" x="3805238" y="4305300"/>
          <p14:tracePt t="30070" x="3817938" y="4305300"/>
          <p14:tracePt t="30077" x="3830638" y="4305300"/>
          <p14:tracePt t="30084" x="3856038" y="4305300"/>
          <p14:tracePt t="30102" x="3867150" y="4305300"/>
          <p14:tracePt t="30115" x="3879850" y="4305300"/>
          <p14:tracePt t="30123" x="3892550" y="4305300"/>
          <p14:tracePt t="30139" x="3905250" y="4305300"/>
          <p14:tracePt t="30146" x="3917950" y="4305300"/>
          <p14:tracePt t="30153" x="3930650" y="4305300"/>
          <p14:tracePt t="30161" x="3943350" y="4305300"/>
          <p14:tracePt t="30168" x="3956050" y="4305300"/>
          <p14:tracePt t="30175" x="3979863" y="4305300"/>
          <p14:tracePt t="30191" x="3992563" y="4292600"/>
          <p14:tracePt t="30200" x="4005263" y="4292600"/>
          <p14:tracePt t="30207" x="4017963" y="4292600"/>
          <p14:tracePt t="30239" x="4030663" y="4292600"/>
          <p14:tracePt t="30276" x="4043363" y="4292600"/>
          <p14:tracePt t="30320" x="4056063" y="4292600"/>
          <p14:tracePt t="30351" x="4068763" y="4292600"/>
          <p14:tracePt t="30367" x="4092575" y="4292600"/>
          <p14:tracePt t="30381" x="4117975" y="4292600"/>
          <p14:tracePt t="30389" x="4130675" y="4292600"/>
          <p14:tracePt t="30396" x="4156075" y="4292600"/>
          <p14:tracePt t="30405" x="4192588" y="4292600"/>
          <p14:tracePt t="30411" x="4217988" y="4292600"/>
          <p14:tracePt t="30421" x="4230688" y="4292600"/>
          <p14:tracePt t="30427" x="4256088" y="4292600"/>
          <p14:tracePt t="30435" x="4281488" y="4292600"/>
          <p14:tracePt t="30443" x="4305300" y="4292600"/>
          <p14:tracePt t="30450" x="4330700" y="4292600"/>
          <p14:tracePt t="30457" x="4343400" y="4292600"/>
          <p14:tracePt t="30465" x="4368800" y="4292600"/>
          <p14:tracePt t="30472" x="4406900" y="4292600"/>
          <p14:tracePt t="30482" x="4430713" y="4292600"/>
          <p14:tracePt t="30489" x="4456113" y="4305300"/>
          <p14:tracePt t="30496" x="4494213" y="4305300"/>
          <p14:tracePt t="30504" x="4518025" y="4305300"/>
          <p14:tracePt t="30511" x="4543425" y="4305300"/>
          <p14:tracePt t="30519" x="4556125" y="4305300"/>
          <p14:tracePt t="30526" x="4581525" y="4305300"/>
          <p14:tracePt t="30534" x="4594225" y="4305300"/>
          <p14:tracePt t="30541" x="4606925" y="4305300"/>
          <p14:tracePt t="30563" x="4619625" y="4305300"/>
          <p14:tracePt t="30748" x="4630738" y="4305300"/>
          <p14:tracePt t="30756" x="4668838" y="4305300"/>
          <p14:tracePt t="30763" x="4706938" y="4305300"/>
          <p14:tracePt t="30772" x="4756150" y="4305300"/>
          <p14:tracePt t="30778" x="4832350" y="4305300"/>
          <p14:tracePt t="30788" x="4956175" y="4292600"/>
          <p14:tracePt t="30793" x="5057775" y="4267200"/>
          <p14:tracePt t="30801" x="5181600" y="4254500"/>
          <p14:tracePt t="30809" x="5294313" y="4230688"/>
          <p14:tracePt t="30817" x="5394325" y="4217988"/>
          <p14:tracePt t="30824" x="5519738" y="4217988"/>
          <p14:tracePt t="30832" x="5619750" y="4217988"/>
          <p14:tracePt t="30839" x="5695950" y="4217988"/>
          <p14:tracePt t="30847" x="5770563" y="4217988"/>
          <p14:tracePt t="30857" x="5821363" y="4217988"/>
          <p14:tracePt t="30862" x="5857875" y="4217988"/>
          <p14:tracePt t="30872" x="5883275" y="4217988"/>
          <p14:tracePt t="30878" x="5908675" y="4217988"/>
          <p14:tracePt t="30886" x="5932488" y="4217988"/>
          <p14:tracePt t="30902" x="5983288" y="4217988"/>
          <p14:tracePt t="30918" x="6008688" y="4217988"/>
          <p14:tracePt t="30931" x="6021388" y="4217988"/>
          <p14:tracePt t="30955" x="6034088" y="4217988"/>
          <p14:tracePt t="31206" x="6034088" y="4230688"/>
          <p14:tracePt t="31229" x="6008688" y="4230688"/>
          <p14:tracePt t="31236" x="5945188" y="4230688"/>
          <p14:tracePt t="31244" x="5808663" y="4241800"/>
          <p14:tracePt t="31252" x="5645150" y="4254500"/>
          <p14:tracePt t="31260" x="5419725" y="4254500"/>
          <p14:tracePt t="31267" x="5132388" y="4267200"/>
          <p14:tracePt t="31275" x="4732338" y="4267200"/>
          <p14:tracePt t="31284" x="4406900" y="4292600"/>
          <p14:tracePt t="31290" x="4030663" y="4305300"/>
          <p14:tracePt t="31298" x="3717925" y="4305300"/>
          <p14:tracePt t="31305" x="3479800" y="4305300"/>
          <p14:tracePt t="31313" x="3205163" y="4305300"/>
          <p14:tracePt t="31322" x="3028950" y="4305300"/>
          <p14:tracePt t="31330" x="2867025" y="4305300"/>
          <p14:tracePt t="31338" x="2690813" y="4305300"/>
          <p14:tracePt t="31343" x="2590800" y="4292600"/>
          <p14:tracePt t="31351" x="2503488" y="4292600"/>
          <p14:tracePt t="31358" x="2428875" y="4279900"/>
          <p14:tracePt t="31367" x="2352675" y="4267200"/>
          <p14:tracePt t="31374" x="2303463" y="4267200"/>
          <p14:tracePt t="31382" x="2278063" y="4267200"/>
          <p14:tracePt t="31389" x="2239963" y="4267200"/>
          <p14:tracePt t="31596" x="2228850" y="4267200"/>
          <p14:tracePt t="31611" x="2203450" y="4292600"/>
          <p14:tracePt t="31619" x="2178050" y="4305300"/>
          <p14:tracePt t="31626" x="2152650" y="4341813"/>
          <p14:tracePt t="31634" x="2116138" y="4367213"/>
          <p14:tracePt t="31641" x="2078038" y="4405313"/>
          <p14:tracePt t="31650" x="2039938" y="4443413"/>
          <p14:tracePt t="31657" x="2003425" y="4479925"/>
          <p14:tracePt t="31665" x="1978025" y="4492625"/>
          <p14:tracePt t="31674" x="1965325" y="4518025"/>
          <p14:tracePt t="31680" x="1952625" y="4543425"/>
          <p14:tracePt t="31689" x="1939925" y="4543425"/>
          <p14:tracePt t="31695" x="1927225" y="4567238"/>
          <p14:tracePt t="31703" x="1927225" y="4579938"/>
          <p14:tracePt t="31710" x="1903413" y="4592638"/>
          <p14:tracePt t="31718" x="1903413" y="4605338"/>
          <p14:tracePt t="31725" x="1890713" y="4618038"/>
          <p14:tracePt t="31735" x="1878013" y="4630738"/>
          <p14:tracePt t="31740" x="1878013" y="4643438"/>
          <p14:tracePt t="31748" x="1852613" y="4667250"/>
          <p14:tracePt t="31756" x="1852613" y="4679950"/>
          <p14:tracePt t="31772" x="1839913" y="4692650"/>
          <p14:tracePt t="31779" x="1827213" y="4705350"/>
          <p14:tracePt t="31809" x="1827213" y="4718050"/>
          <p14:tracePt t="32086" x="1839913" y="4718050"/>
          <p14:tracePt t="32116" x="1852613" y="4718050"/>
          <p14:tracePt t="32154" x="1865313" y="4718050"/>
          <p14:tracePt t="32200" x="1878013" y="4718050"/>
          <p14:tracePt t="32208" x="1890713" y="4718050"/>
          <p14:tracePt t="32226" x="1903413" y="4718050"/>
          <p14:tracePt t="32231" x="1927225" y="4730750"/>
          <p14:tracePt t="32246" x="1952625" y="4743450"/>
          <p14:tracePt t="32255" x="1965325" y="4743450"/>
          <p14:tracePt t="32261" x="1978025" y="4743450"/>
          <p14:tracePt t="32268" x="1990725" y="4743450"/>
          <p14:tracePt t="32278" x="2027238" y="4743450"/>
          <p14:tracePt t="32286" x="2039938" y="4743450"/>
          <p14:tracePt t="32292" x="2052638" y="4756150"/>
          <p14:tracePt t="32301" x="2078038" y="4756150"/>
          <p14:tracePt t="32307" x="2103438" y="4756150"/>
          <p14:tracePt t="32315" x="2127250" y="4768850"/>
          <p14:tracePt t="32322" x="2152650" y="4768850"/>
          <p14:tracePt t="32330" x="2165350" y="4768850"/>
          <p14:tracePt t="32351" x="2178050" y="4768850"/>
          <p14:tracePt t="32360" x="2190750" y="4768850"/>
          <p14:tracePt t="32589" x="2203450" y="4768850"/>
          <p14:tracePt t="32605" x="2216150" y="4768850"/>
          <p14:tracePt t="32621" x="2239963" y="4768850"/>
          <p14:tracePt t="32627" x="2252663" y="4768850"/>
          <p14:tracePt t="32634" x="2265363" y="4768850"/>
          <p14:tracePt t="32642" x="2278063" y="4768850"/>
          <p14:tracePt t="32652" x="2316163" y="4768850"/>
          <p14:tracePt t="32657" x="2328863" y="4768850"/>
          <p14:tracePt t="32665" x="2352675" y="4768850"/>
          <p14:tracePt t="32673" x="2378075" y="4768850"/>
          <p14:tracePt t="32680" x="2416175" y="4768850"/>
          <p14:tracePt t="32689" x="2452688" y="4756150"/>
          <p14:tracePt t="32695" x="2490788" y="4756150"/>
          <p14:tracePt t="32704" x="2528888" y="4756150"/>
          <p14:tracePt t="32711" x="2554288" y="4756150"/>
          <p14:tracePt t="32718" x="2590800" y="4756150"/>
          <p14:tracePt t="32727" x="2616200" y="4756150"/>
          <p14:tracePt t="32734" x="2654300" y="4756150"/>
          <p14:tracePt t="32741" x="2667000" y="4756150"/>
          <p14:tracePt t="32750" x="2690813" y="4756150"/>
          <p14:tracePt t="32757" x="2703513" y="4756150"/>
          <p14:tracePt t="32765" x="2728913" y="4756150"/>
          <p14:tracePt t="32773" x="2741613" y="4756150"/>
          <p14:tracePt t="32780" x="2767013" y="4756150"/>
          <p14:tracePt t="32795" x="2790825" y="4756150"/>
          <p14:tracePt t="32803" x="2803525" y="4756150"/>
          <p14:tracePt t="32810" x="2816225" y="4756150"/>
          <p14:tracePt t="32817" x="2828925" y="4756150"/>
          <p14:tracePt t="33031" x="2841625" y="4756150"/>
          <p14:tracePt t="33041" x="2867025" y="4756150"/>
          <p14:tracePt t="33047" x="2890838" y="4756150"/>
          <p14:tracePt t="33056" x="2928938" y="4756150"/>
          <p14:tracePt t="33062" x="2979738" y="4756150"/>
          <p14:tracePt t="33072" x="3067050" y="4730750"/>
          <p14:tracePt t="33077" x="3167063" y="4718050"/>
          <p14:tracePt t="33085" x="3267075" y="4692650"/>
          <p14:tracePt t="33093" x="3354388" y="4679950"/>
          <p14:tracePt t="33101" x="3441700" y="4667250"/>
          <p14:tracePt t="33108" x="3492500" y="4667250"/>
          <p14:tracePt t="33117" x="3554413" y="4656138"/>
          <p14:tracePt t="33123" x="3592513" y="4656138"/>
          <p14:tracePt t="33131" x="3617913" y="4656138"/>
          <p14:tracePt t="33139" x="3630613" y="4656138"/>
          <p14:tracePt t="33146" x="3654425" y="4656138"/>
          <p14:tracePt t="33156" x="3679825" y="4643438"/>
          <p14:tracePt t="33161" x="3692525" y="4643438"/>
          <p14:tracePt t="33170" x="3717925" y="4643438"/>
          <p14:tracePt t="33176" x="3730625" y="4630738"/>
          <p14:tracePt t="33184" x="3756025" y="4630738"/>
          <p14:tracePt t="33191" x="3767138" y="4630738"/>
          <p14:tracePt t="33200" x="3779838" y="4630738"/>
          <p14:tracePt t="33206" x="3805238" y="4630738"/>
          <p14:tracePt t="33214" x="3830638" y="4630738"/>
          <p14:tracePt t="33222" x="3856038" y="4630738"/>
          <p14:tracePt t="33238" x="3879850" y="4630738"/>
          <p14:tracePt t="33260" x="3892550" y="4630738"/>
          <p14:tracePt t="33292" x="3905250" y="4630738"/>
          <p14:tracePt t="33337" x="3917950" y="4630738"/>
          <p14:tracePt t="33354" x="3930650" y="4630738"/>
          <p14:tracePt t="33367" x="3943350" y="4630738"/>
          <p14:tracePt t="33390" x="3956050" y="4630738"/>
          <p14:tracePt t="33398" x="3968750" y="4630738"/>
          <p14:tracePt t="33406" x="3979863" y="4630738"/>
          <p14:tracePt t="33421" x="3992563" y="4630738"/>
          <p14:tracePt t="33428" x="4005263" y="4630738"/>
          <p14:tracePt t="33459" x="4017963" y="4630738"/>
          <p14:tracePt t="33476" x="4030663" y="4630738"/>
          <p14:tracePt t="33819" x="4043363" y="4630738"/>
          <p14:tracePt t="33833" x="4056063" y="4630738"/>
          <p14:tracePt t="33850" x="4068763" y="4630738"/>
          <p14:tracePt t="33856" x="4081463" y="4630738"/>
          <p14:tracePt t="33872" x="4092575" y="4630738"/>
          <p14:tracePt t="34009" x="4081463" y="4630738"/>
          <p14:tracePt t="34017" x="4068763" y="4630738"/>
          <p14:tracePt t="34033" x="4056063" y="4630738"/>
          <p14:tracePt t="34040" x="4043363" y="4630738"/>
          <p14:tracePt t="34055" x="4030663" y="4630738"/>
          <p14:tracePt t="34088" x="4017963" y="4630738"/>
          <p14:tracePt t="34178" x="4043363" y="4630738"/>
          <p14:tracePt t="34185" x="4056063" y="4630738"/>
          <p14:tracePt t="34192" x="4068763" y="4630738"/>
          <p14:tracePt t="34202" x="4092575" y="4630738"/>
          <p14:tracePt t="34208" x="4117975" y="4630738"/>
          <p14:tracePt t="34216" x="4143375" y="4630738"/>
          <p14:tracePt t="34223" x="4168775" y="4630738"/>
          <p14:tracePt t="34231" x="4192588" y="4630738"/>
          <p14:tracePt t="34239" x="4217988" y="4630738"/>
          <p14:tracePt t="34246" x="4243388" y="4630738"/>
          <p14:tracePt t="34255" x="4256088" y="4630738"/>
          <p14:tracePt t="34261" x="4268788" y="4630738"/>
          <p14:tracePt t="34270" x="4281488" y="4630738"/>
          <p14:tracePt t="34292" x="4294188" y="4630738"/>
          <p14:tracePt t="34330" x="4305300" y="4630738"/>
          <p14:tracePt t="34354" x="4318000" y="4630738"/>
          <p14:tracePt t="34422" x="4330700" y="4630738"/>
          <p14:tracePt t="34438" x="4356100" y="4630738"/>
          <p14:tracePt t="34454" x="4368800" y="4630738"/>
          <p14:tracePt t="34460" x="4394200" y="4630738"/>
          <p14:tracePt t="34475" x="4406900" y="4630738"/>
          <p14:tracePt t="34483" x="4430713" y="4630738"/>
          <p14:tracePt t="34492" x="4456113" y="4630738"/>
          <p14:tracePt t="34498" x="4481513" y="4630738"/>
          <p14:tracePt t="34506" x="4506913" y="4630738"/>
          <p14:tracePt t="34513" x="4543425" y="4630738"/>
          <p14:tracePt t="34521" x="4581525" y="4630738"/>
          <p14:tracePt t="34528" x="4630738" y="4643438"/>
          <p14:tracePt t="34536" x="4668838" y="4643438"/>
          <p14:tracePt t="34543" x="4706938" y="4656138"/>
          <p14:tracePt t="34551" x="4732338" y="4656138"/>
          <p14:tracePt t="34559" x="4756150" y="4656138"/>
          <p14:tracePt t="34766" x="4768850" y="4656138"/>
          <p14:tracePt t="34772" x="4781550" y="4656138"/>
          <p14:tracePt t="34780" x="4794250" y="4656138"/>
          <p14:tracePt t="34788" x="4832350" y="4656138"/>
          <p14:tracePt t="34795" x="4868863" y="4656138"/>
          <p14:tracePt t="34804" x="4932363" y="4656138"/>
          <p14:tracePt t="34811" x="5006975" y="4656138"/>
          <p14:tracePt t="34820" x="5132388" y="4656138"/>
          <p14:tracePt t="34826" x="5232400" y="4656138"/>
          <p14:tracePt t="34834" x="5319713" y="4656138"/>
          <p14:tracePt t="34841" x="5383213" y="4643438"/>
          <p14:tracePt t="34850" x="5432425" y="4643438"/>
          <p14:tracePt t="34857" x="5495925" y="4630738"/>
          <p14:tracePt t="34865" x="5532438" y="4630738"/>
          <p14:tracePt t="34873" x="5557838" y="4630738"/>
          <p14:tracePt t="34879" x="5595938" y="4630738"/>
          <p14:tracePt t="34888" x="5619750" y="4630738"/>
          <p14:tracePt t="34895" x="5657850" y="4630738"/>
          <p14:tracePt t="34903" x="5683250" y="4630738"/>
          <p14:tracePt t="34917" x="5708650" y="4630738"/>
          <p14:tracePt t="34920" x="5732463" y="4630738"/>
          <p14:tracePt t="34925" x="5770563" y="4630738"/>
          <p14:tracePt t="34936" x="5795963" y="4630738"/>
          <p14:tracePt t="34941" x="5821363" y="4630738"/>
          <p14:tracePt t="34949" x="5832475" y="4630738"/>
          <p14:tracePt t="34956" x="5845175" y="4630738"/>
          <p14:tracePt t="34964" x="5857875" y="4630738"/>
          <p14:tracePt t="34979" x="5870575" y="4630738"/>
          <p14:tracePt t="34988" x="5883275" y="4630738"/>
          <p14:tracePt t="35010" x="5895975" y="4630738"/>
          <p14:tracePt t="35025" x="5921375" y="4630738"/>
          <p14:tracePt t="35048" x="5932488" y="4630738"/>
          <p14:tracePt t="35071" x="5945188" y="4630738"/>
          <p14:tracePt t="35089" x="5945188" y="4643438"/>
          <p14:tracePt t="35094" x="5970588" y="4643438"/>
          <p14:tracePt t="35109" x="5983288" y="4656138"/>
          <p14:tracePt t="35117" x="5995988" y="4656138"/>
          <p14:tracePt t="35127" x="6008688" y="4656138"/>
          <p14:tracePt t="35140" x="6021388" y="4656138"/>
          <p14:tracePt t="35147" x="6034088" y="4656138"/>
          <p14:tracePt t="35163" x="6057900" y="4656138"/>
          <p14:tracePt t="35171" x="6070600" y="4656138"/>
          <p14:tracePt t="35178" x="6083300" y="4667250"/>
          <p14:tracePt t="35189" x="6096000" y="4667250"/>
          <p14:tracePt t="35194" x="6108700" y="4667250"/>
          <p14:tracePt t="35203" x="6121400" y="4667250"/>
          <p14:tracePt t="35208" x="6146800" y="4667250"/>
          <p14:tracePt t="35218" x="6157913" y="4667250"/>
          <p14:tracePt t="35224" x="6170613" y="4679950"/>
          <p14:tracePt t="35239" x="6183313" y="4679950"/>
          <p14:tracePt t="35262" x="6196013" y="4679950"/>
          <p14:tracePt t="35293" x="6208713" y="4679950"/>
          <p14:tracePt t="35300" x="6221413" y="4679950"/>
          <p14:tracePt t="35521" x="6234113" y="4679950"/>
          <p14:tracePt t="35529" x="6259513" y="4679950"/>
          <p14:tracePt t="35538" x="6283325" y="4679950"/>
          <p14:tracePt t="35544" x="6321425" y="4679950"/>
          <p14:tracePt t="35552" x="6370638" y="4679950"/>
          <p14:tracePt t="35562" x="6421438" y="4679950"/>
          <p14:tracePt t="35568" x="6472238" y="4679950"/>
          <p14:tracePt t="35574" x="6546850" y="4679950"/>
          <p14:tracePt t="35584" x="6596063" y="4667250"/>
          <p14:tracePt t="35590" x="6672263" y="4656138"/>
          <p14:tracePt t="35598" x="6721475" y="4656138"/>
          <p14:tracePt t="35605" x="6759575" y="4656138"/>
          <p14:tracePt t="35613" x="6821488" y="4656138"/>
          <p14:tracePt t="35622" x="6872288" y="4643438"/>
          <p14:tracePt t="35629" x="6921500" y="4643438"/>
          <p14:tracePt t="35636" x="6959600" y="4643438"/>
          <p14:tracePt t="35644" x="6985000" y="4643438"/>
          <p14:tracePt t="35651" x="7010400" y="4630738"/>
          <p14:tracePt t="35659" x="7034213" y="4630738"/>
          <p14:tracePt t="35667" x="7059613" y="4630738"/>
          <p14:tracePt t="35674" x="7085013" y="4630738"/>
          <p14:tracePt t="35685" x="7110413" y="4630738"/>
          <p14:tracePt t="35690" x="7123113" y="4630738"/>
          <p14:tracePt t="35697" x="7146925" y="4630738"/>
          <p14:tracePt t="35705" x="7159625" y="4630738"/>
          <p14:tracePt t="35712" x="7197725" y="4630738"/>
          <p14:tracePt t="35720" x="7223125" y="4630738"/>
          <p14:tracePt t="35727" x="7246938" y="4630738"/>
          <p14:tracePt t="35736" x="7272338" y="4630738"/>
          <p14:tracePt t="35743" x="7285038" y="4630738"/>
          <p14:tracePt t="35751" x="7310438" y="4630738"/>
          <p14:tracePt t="35758" x="7335838" y="4630738"/>
          <p14:tracePt t="35766" x="7359650" y="4630738"/>
          <p14:tracePt t="35773" x="7372350" y="4630738"/>
          <p14:tracePt t="35781" x="7410450" y="4630738"/>
          <p14:tracePt t="35788" x="7423150" y="4630738"/>
          <p14:tracePt t="35796" x="7459663" y="4630738"/>
          <p14:tracePt t="35805" x="7497763" y="4643438"/>
          <p14:tracePt t="35811" x="7523163" y="4643438"/>
          <p14:tracePt t="35821" x="7548563" y="4656138"/>
          <p14:tracePt t="35827" x="7572375" y="4656138"/>
          <p14:tracePt t="35834" x="7585075" y="4656138"/>
          <p14:tracePt t="35842" x="7597775" y="4656138"/>
          <p14:tracePt t="35850" x="7610475" y="4656138"/>
          <p14:tracePt t="35865" x="7623175" y="4656138"/>
          <p14:tracePt t="35895" x="7635875" y="4656138"/>
          <p14:tracePt t="36094" x="7661275" y="4656138"/>
          <p14:tracePt t="36102" x="7673975" y="4656138"/>
          <p14:tracePt t="36110" x="7697788" y="4656138"/>
          <p14:tracePt t="36118" x="7735888" y="4656138"/>
          <p14:tracePt t="36126" x="7797800" y="4656138"/>
          <p14:tracePt t="36134" x="7848600" y="4656138"/>
          <p14:tracePt t="36140" x="7923213" y="4656138"/>
          <p14:tracePt t="36148" x="8023225" y="4656138"/>
          <p14:tracePt t="36156" x="8099425" y="4656138"/>
          <p14:tracePt t="36163" x="8186738" y="4656138"/>
          <p14:tracePt t="36171" x="8235950" y="4656138"/>
          <p14:tracePt t="36178" x="8286750" y="4656138"/>
          <p14:tracePt t="36188" x="8324850" y="4656138"/>
          <p14:tracePt t="36194" x="8361363" y="4656138"/>
          <p14:tracePt t="36202" x="8399463" y="4656138"/>
          <p14:tracePt t="36209" x="8435975" y="4656138"/>
          <p14:tracePt t="36217" x="8448675" y="4656138"/>
          <p14:tracePt t="36224" x="8474075" y="4656138"/>
          <p14:tracePt t="36232" x="8512175" y="4656138"/>
          <p14:tracePt t="36240" x="8537575" y="4656138"/>
          <p14:tracePt t="36248" x="8574088" y="4656138"/>
          <p14:tracePt t="36255" x="8612188" y="4656138"/>
          <p14:tracePt t="36262" x="8637588" y="4656138"/>
          <p14:tracePt t="36270" x="8674100" y="4656138"/>
          <p14:tracePt t="36277" x="8699500" y="4656138"/>
          <p14:tracePt t="36286" x="8712200" y="4656138"/>
          <p14:tracePt t="36292" x="8724900" y="4656138"/>
          <p14:tracePt t="36301" x="8737600" y="4656138"/>
          <p14:tracePt t="36323" x="8750300" y="4656138"/>
          <p14:tracePt t="36379" x="8763000" y="4656138"/>
          <p14:tracePt t="36516" x="8774113" y="4656138"/>
          <p14:tracePt t="36530" x="8786813" y="4656138"/>
          <p14:tracePt t="36545" x="8812213" y="4656138"/>
          <p14:tracePt t="36554" x="8837613" y="4656138"/>
          <p14:tracePt t="36561" x="8863013" y="4656138"/>
          <p14:tracePt t="36569" x="8886825" y="4656138"/>
          <p14:tracePt t="36576" x="8912225" y="4656138"/>
          <p14:tracePt t="36584" x="8924925" y="4656138"/>
          <p14:tracePt t="36591" x="8950325" y="4656138"/>
          <p14:tracePt t="36599" x="8963025" y="4656138"/>
          <p14:tracePt t="36614" x="8986838" y="4656138"/>
          <p14:tracePt t="36622" x="9012238" y="4656138"/>
          <p14:tracePt t="36629" x="9037638" y="4656138"/>
          <p14:tracePt t="36638" x="9088438" y="4656138"/>
          <p14:tracePt t="36645" x="9137650" y="4656138"/>
          <p14:tracePt t="36652" x="9188450" y="4656138"/>
          <p14:tracePt t="36660" x="9250363" y="4656138"/>
          <p14:tracePt t="36667" x="9312275" y="4656138"/>
          <p14:tracePt t="36675" x="9350375" y="4656138"/>
          <p14:tracePt t="36684" x="9375775" y="4656138"/>
          <p14:tracePt t="36691" x="9388475" y="4656138"/>
          <p14:tracePt t="36698" x="9401175" y="4656138"/>
          <p14:tracePt t="36706" x="9413875" y="4656138"/>
          <p14:tracePt t="36722" x="9424988" y="4656138"/>
          <p14:tracePt t="36737" x="9437688" y="4656138"/>
          <p14:tracePt t="36806" x="9424988" y="4656138"/>
          <p14:tracePt t="36814" x="9401175" y="4656138"/>
          <p14:tracePt t="36822" x="9350375" y="4656138"/>
          <p14:tracePt t="36830" x="9237663" y="4667250"/>
          <p14:tracePt t="36838" x="9063038" y="4692650"/>
          <p14:tracePt t="36844" x="8863013" y="4705350"/>
          <p14:tracePt t="36852" x="8448675" y="4718050"/>
          <p14:tracePt t="36859" x="8074025" y="4718050"/>
          <p14:tracePt t="36868" x="7623175" y="4743450"/>
          <p14:tracePt t="36874" x="7085013" y="4743450"/>
          <p14:tracePt t="36882" x="6608763" y="4743450"/>
          <p14:tracePt t="36891" x="6083300" y="4768850"/>
          <p14:tracePt t="36903" x="5645150" y="4792663"/>
          <p14:tracePt t="36909" x="5132388" y="4792663"/>
          <p14:tracePt t="36913" x="4756150" y="4792663"/>
          <p14:tracePt t="36920" x="4418013" y="4792663"/>
          <p14:tracePt t="36928" x="4105275" y="4792663"/>
          <p14:tracePt t="36937" x="3756025" y="4805363"/>
          <p14:tracePt t="36942" x="3517900" y="4805363"/>
          <p14:tracePt t="36956" x="3279775" y="4805363"/>
          <p14:tracePt t="36960" x="3128963" y="4805363"/>
          <p14:tracePt t="36966" x="2979738" y="4805363"/>
          <p14:tracePt t="36973" x="2854325" y="4805363"/>
          <p14:tracePt t="36981" x="2741613" y="4805363"/>
          <p14:tracePt t="36989" x="2667000" y="4805363"/>
          <p14:tracePt t="36996" x="2590800" y="4792663"/>
          <p14:tracePt t="37005" x="2541588" y="4792663"/>
          <p14:tracePt t="37026" x="2528888" y="4792663"/>
          <p14:tracePt t="37187" x="2516188" y="4792663"/>
          <p14:tracePt t="37195" x="2503488" y="4792663"/>
          <p14:tracePt t="37204" x="2478088" y="4792663"/>
          <p14:tracePt t="37210" x="2441575" y="4805363"/>
          <p14:tracePt t="37217" x="2416175" y="4805363"/>
          <p14:tracePt t="37225" x="2352675" y="4805363"/>
          <p14:tracePt t="37233" x="2328863" y="4805363"/>
          <p14:tracePt t="37240" x="2303463" y="4818063"/>
          <p14:tracePt t="37248" x="2290763" y="4818063"/>
          <p14:tracePt t="37256" x="2278063" y="4818063"/>
          <p14:tracePt t="37266" x="2265363" y="4818063"/>
          <p14:tracePt t="37273" x="2252663" y="4818063"/>
          <p14:tracePt t="37288" x="2239963" y="4818063"/>
          <p14:tracePt t="37316" x="2239963" y="4830763"/>
          <p14:tracePt t="37362" x="2239963" y="4843463"/>
          <p14:tracePt t="37387" x="2252663" y="4856163"/>
          <p14:tracePt t="37393" x="2252663" y="4868863"/>
          <p14:tracePt t="37401" x="2265363" y="4868863"/>
          <p14:tracePt t="37408" x="2290763" y="4868863"/>
          <p14:tracePt t="37417" x="2303463" y="4892675"/>
          <p14:tracePt t="37423" x="2316163" y="4892675"/>
          <p14:tracePt t="37431" x="2352675" y="4892675"/>
          <p14:tracePt t="37439" x="2365375" y="4905375"/>
          <p14:tracePt t="37446" x="2390775" y="4918075"/>
          <p14:tracePt t="37457" x="2428875" y="4930775"/>
          <p14:tracePt t="37462" x="2465388" y="4943475"/>
          <p14:tracePt t="37471" x="2503488" y="4956175"/>
          <p14:tracePt t="37476" x="2541588" y="4968875"/>
          <p14:tracePt t="37485" x="2565400" y="4968875"/>
          <p14:tracePt t="37492" x="2578100" y="4981575"/>
          <p14:tracePt t="37501" x="2603500" y="4981575"/>
          <p14:tracePt t="37507" x="2616200" y="4992688"/>
          <p14:tracePt t="37516" x="2628900" y="4992688"/>
          <p14:tracePt t="37523" x="2641600" y="4992688"/>
          <p14:tracePt t="37554" x="2654300" y="4992688"/>
          <p14:tracePt t="37591" x="2667000" y="4992688"/>
          <p14:tracePt t="37813" x="2678113" y="4992688"/>
          <p14:tracePt t="37829" x="2703513" y="4992688"/>
          <p14:tracePt t="37838" x="2728913" y="4992688"/>
          <p14:tracePt t="37845" x="2754313" y="4992688"/>
          <p14:tracePt t="37851" x="2790825" y="4992688"/>
          <p14:tracePt t="37859" x="2828925" y="4992688"/>
          <p14:tracePt t="37867" x="2867025" y="4992688"/>
          <p14:tracePt t="37874" x="2903538" y="4992688"/>
          <p14:tracePt t="37883" x="2954338" y="4981575"/>
          <p14:tracePt t="37889" x="2992438" y="4981575"/>
          <p14:tracePt t="37901" x="3041650" y="4968875"/>
          <p14:tracePt t="37906" x="3079750" y="4968875"/>
          <p14:tracePt t="37915" x="3103563" y="4968875"/>
          <p14:tracePt t="37920" x="3116263" y="4968875"/>
          <p14:tracePt t="37927" x="3141663" y="4968875"/>
          <p14:tracePt t="37936" x="3154363" y="4968875"/>
          <p14:tracePt t="37943" x="3167063" y="4968875"/>
          <p14:tracePt t="37951" x="3179763" y="4968875"/>
          <p14:tracePt t="37969" x="3192463" y="4968875"/>
          <p14:tracePt t="37981" x="3205163" y="4968875"/>
          <p14:tracePt t="37996" x="3216275" y="4968875"/>
          <p14:tracePt t="38005" x="3228975" y="4968875"/>
          <p14:tracePt t="38011" x="3241675" y="4968875"/>
          <p14:tracePt t="38027" x="3267075" y="4968875"/>
          <p14:tracePt t="38042" x="3279775" y="4968875"/>
          <p14:tracePt t="38058" x="3292475" y="4968875"/>
          <p14:tracePt t="38088" x="3305175" y="4968875"/>
          <p14:tracePt t="38104" x="3317875" y="4968875"/>
          <p14:tracePt t="38120" x="3328988" y="4968875"/>
          <p14:tracePt t="38126" x="3354388" y="4968875"/>
          <p14:tracePt t="38134" x="3392488" y="4968875"/>
          <p14:tracePt t="38141" x="3417888" y="4968875"/>
          <p14:tracePt t="38150" x="3441700" y="4968875"/>
          <p14:tracePt t="38157" x="3467100" y="4968875"/>
          <p14:tracePt t="38164" x="3479800" y="4968875"/>
          <p14:tracePt t="38172" x="3505200" y="4968875"/>
          <p14:tracePt t="38179" x="3517900" y="4968875"/>
          <p14:tracePt t="38194" x="3541713" y="4968875"/>
          <p14:tracePt t="38203" x="3567113" y="4968875"/>
          <p14:tracePt t="38210" x="3617913" y="4968875"/>
          <p14:tracePt t="38218" x="3692525" y="4968875"/>
          <p14:tracePt t="38225" x="3743325" y="4968875"/>
          <p14:tracePt t="38233" x="3843338" y="4968875"/>
          <p14:tracePt t="38240" x="3917950" y="4981575"/>
          <p14:tracePt t="38249" x="3968750" y="4981575"/>
          <p14:tracePt t="38256" x="4005263" y="4981575"/>
          <p14:tracePt t="38263" x="4030663" y="4981575"/>
          <p14:tracePt t="38271" x="4043363" y="4981575"/>
          <p14:tracePt t="38279" x="4056063" y="4981575"/>
          <p14:tracePt t="38523" x="4068763" y="4981575"/>
          <p14:tracePt t="38539" x="4081463" y="4981575"/>
          <p14:tracePt t="38546" x="4105275" y="4981575"/>
          <p14:tracePt t="38555" x="4130675" y="4981575"/>
          <p14:tracePt t="38561" x="4156075" y="4981575"/>
          <p14:tracePt t="38571" x="4181475" y="4981575"/>
          <p14:tracePt t="38576" x="4205288" y="4981575"/>
          <p14:tracePt t="38584" x="4230688" y="4968875"/>
          <p14:tracePt t="38592" x="4243388" y="4968875"/>
          <p14:tracePt t="38607" x="4256088" y="4968875"/>
          <p14:tracePt t="38615" x="4268788" y="4968875"/>
          <p14:tracePt t="38655" x="4281488" y="4968875"/>
          <p14:tracePt t="38737" x="4294188" y="4968875"/>
          <p14:tracePt t="38760" x="4318000" y="4968875"/>
          <p14:tracePt t="38775" x="4330700" y="4968875"/>
          <p14:tracePt t="38783" x="4343400" y="4968875"/>
          <p14:tracePt t="38792" x="4356100" y="4968875"/>
          <p14:tracePt t="38800" x="4381500" y="4968875"/>
          <p14:tracePt t="38814" x="4394200" y="4968875"/>
          <p14:tracePt t="38822" x="4406900" y="4968875"/>
          <p14:tracePt t="38829" x="4418013" y="4968875"/>
          <p14:tracePt t="38838" x="4430713" y="4968875"/>
          <p14:tracePt t="38844" x="4456113" y="4968875"/>
          <p14:tracePt t="38853" x="4481513" y="4968875"/>
          <p14:tracePt t="38859" x="4506913" y="4968875"/>
          <p14:tracePt t="38867" x="4556125" y="4968875"/>
          <p14:tracePt t="38874" x="4594225" y="4968875"/>
          <p14:tracePt t="38883" x="4630738" y="4968875"/>
          <p14:tracePt t="38889" x="4681538" y="4968875"/>
          <p14:tracePt t="38903" x="4706938" y="4968875"/>
          <p14:tracePt t="38907" x="4732338" y="4968875"/>
          <p14:tracePt t="38913" x="4743450" y="4968875"/>
          <p14:tracePt t="38922" x="4756150" y="4968875"/>
          <p14:tracePt t="38928" x="4768850" y="4968875"/>
          <p14:tracePt t="38937" x="4781550" y="4968875"/>
          <p14:tracePt t="38966" x="4794250" y="4968875"/>
          <p14:tracePt t="39173" x="4806950" y="4968875"/>
          <p14:tracePt t="39181" x="4819650" y="4968875"/>
          <p14:tracePt t="39189" x="4843463" y="4968875"/>
          <p14:tracePt t="39195" x="4868863" y="4968875"/>
          <p14:tracePt t="39205" x="4919663" y="4968875"/>
          <p14:tracePt t="39210" x="4968875" y="4956175"/>
          <p14:tracePt t="39218" x="5045075" y="4943475"/>
          <p14:tracePt t="39226" x="5145088" y="4918075"/>
          <p14:tracePt t="39234" x="5232400" y="4918075"/>
          <p14:tracePt t="39241" x="5294313" y="4905375"/>
          <p14:tracePt t="39250" x="5370513" y="4892675"/>
          <p14:tracePt t="39256" x="5419725" y="4879975"/>
          <p14:tracePt t="39264" x="5470525" y="4879975"/>
          <p14:tracePt t="39272" x="5507038" y="4879975"/>
          <p14:tracePt t="39279" x="5545138" y="4868863"/>
          <p14:tracePt t="39288" x="5583238" y="4868863"/>
          <p14:tracePt t="39295" x="5619750" y="4868863"/>
          <p14:tracePt t="39305" x="5670550" y="4868863"/>
          <p14:tracePt t="39310" x="5708650" y="4868863"/>
          <p14:tracePt t="39318" x="5757863" y="4868863"/>
          <p14:tracePt t="39325" x="5783263" y="4868863"/>
          <p14:tracePt t="39333" x="5821363" y="4868863"/>
          <p14:tracePt t="39340" x="5857875" y="4868863"/>
          <p14:tracePt t="39349" x="5870575" y="4868863"/>
          <p14:tracePt t="39355" x="5895975" y="4868863"/>
          <p14:tracePt t="39363" x="5908675" y="4868863"/>
          <p14:tracePt t="39371" x="5932488" y="4868863"/>
          <p14:tracePt t="39378" x="5957888" y="4868863"/>
          <p14:tracePt t="39387" x="5983288" y="4868863"/>
          <p14:tracePt t="39394" x="5995988" y="4868863"/>
          <p14:tracePt t="39403" x="6021388" y="4879975"/>
          <p14:tracePt t="39409" x="6045200" y="4879975"/>
          <p14:tracePt t="39417" x="6057900" y="4879975"/>
          <p14:tracePt t="39424" x="6070600" y="4879975"/>
          <p14:tracePt t="39440" x="6083300" y="4892675"/>
          <p14:tracePt t="39455" x="6096000" y="4892675"/>
          <p14:tracePt t="39471" x="6108700" y="4892675"/>
          <p14:tracePt t="39532" x="6108700" y="4905375"/>
          <p14:tracePt t="39555" x="6108700" y="4918075"/>
          <p14:tracePt t="39562" x="6096000" y="4930775"/>
          <p14:tracePt t="39570" x="6070600" y="4956175"/>
          <p14:tracePt t="39577" x="6008688" y="4992688"/>
          <p14:tracePt t="39586" x="5908675" y="5068888"/>
          <p14:tracePt t="39593" x="5783263" y="5143500"/>
          <p14:tracePt t="39600" x="5619750" y="5218113"/>
          <p14:tracePt t="39608" x="5419725" y="5330825"/>
          <p14:tracePt t="39617" x="5207000" y="5407025"/>
          <p14:tracePt t="39623" x="4956175" y="5481638"/>
          <p14:tracePt t="39631" x="4694238" y="5556250"/>
          <p14:tracePt t="39638" x="4430713" y="5581650"/>
          <p14:tracePt t="39645" x="4181475" y="5607050"/>
          <p14:tracePt t="39655" x="4005263" y="5619750"/>
          <p14:tracePt t="39661" x="3817938" y="5619750"/>
          <p14:tracePt t="39669" x="3643313" y="5619750"/>
          <p14:tracePt t="39676" x="3505200" y="5619750"/>
          <p14:tracePt t="39684" x="3392488" y="5619750"/>
          <p14:tracePt t="39691" x="3254375" y="5619750"/>
          <p14:tracePt t="39700" x="3154363" y="5619750"/>
          <p14:tracePt t="39707" x="3067050" y="5619750"/>
          <p14:tracePt t="39715" x="3003550" y="5607050"/>
          <p14:tracePt t="39724" x="2928938" y="5607050"/>
          <p14:tracePt t="39730" x="2867025" y="5594350"/>
          <p14:tracePt t="39738" x="2803525" y="5581650"/>
          <p14:tracePt t="39745" x="2741613" y="5568950"/>
          <p14:tracePt t="39755" x="2678113" y="5543550"/>
          <p14:tracePt t="39760" x="2628900" y="5530850"/>
          <p14:tracePt t="39768" x="2565400" y="5530850"/>
          <p14:tracePt t="39776" x="2516188" y="5494338"/>
          <p14:tracePt t="39783" x="2490788" y="5481638"/>
          <p14:tracePt t="39791" x="2441575" y="5468938"/>
          <p14:tracePt t="39800" x="2428875" y="5468938"/>
          <p14:tracePt t="39807" x="2416175" y="5456238"/>
          <p14:tracePt t="39814" x="2390775" y="5443538"/>
          <p14:tracePt t="40028" x="2378075" y="5443538"/>
          <p14:tracePt t="40051" x="2365375" y="5443538"/>
          <p14:tracePt t="40073" x="2352675" y="5443538"/>
          <p14:tracePt t="40089" x="2339975" y="5430838"/>
          <p14:tracePt t="40119" x="2328863" y="5418138"/>
          <p14:tracePt t="40136" x="2316163" y="5407025"/>
          <p14:tracePt t="40142" x="2303463" y="5407025"/>
          <p14:tracePt t="40150" x="2303463" y="5394325"/>
          <p14:tracePt t="40158" x="2290763" y="5394325"/>
          <p14:tracePt t="40167" x="2290763" y="5381625"/>
          <p14:tracePt t="40173" x="2265363" y="5381625"/>
          <p14:tracePt t="40181" x="2265363" y="5368925"/>
          <p14:tracePt t="40188" x="2252663" y="5368925"/>
          <p14:tracePt t="40211" x="2239963" y="5356225"/>
          <p14:tracePt t="40234" x="2228850" y="5356225"/>
          <p14:tracePt t="40241" x="2216150" y="5356225"/>
          <p14:tracePt t="40257" x="2203450" y="5343525"/>
          <p14:tracePt t="40265" x="2190750" y="5343525"/>
          <p14:tracePt t="40272" x="2178050" y="5343525"/>
          <p14:tracePt t="40281" x="2165350" y="5343525"/>
          <p14:tracePt t="40288" x="2165350" y="5330825"/>
          <p14:tracePt t="40295" x="2152650" y="5330825"/>
          <p14:tracePt t="40319" x="2139950" y="5330825"/>
          <p14:tracePt t="40341" x="2127250" y="5330825"/>
          <p14:tracePt t="40478" x="2152650" y="5330825"/>
          <p14:tracePt t="40486" x="2203450" y="5318125"/>
          <p14:tracePt t="40493" x="2252663" y="5318125"/>
          <p14:tracePt t="40502" x="2339975" y="5318125"/>
          <p14:tracePt t="40509" x="2478088" y="5318125"/>
          <p14:tracePt t="40517" x="2590800" y="5318125"/>
          <p14:tracePt t="40524" x="2678113" y="5318125"/>
          <p14:tracePt t="40533" x="2778125" y="5318125"/>
          <p14:tracePt t="40540" x="2867025" y="5318125"/>
          <p14:tracePt t="40547" x="2916238" y="5318125"/>
          <p14:tracePt t="40555" x="2967038" y="5318125"/>
          <p14:tracePt t="40562" x="2992438" y="5318125"/>
          <p14:tracePt t="40571" x="3016250" y="5318125"/>
          <p14:tracePt t="40577" x="3041650" y="5318125"/>
          <p14:tracePt t="40586" x="3067050" y="5318125"/>
          <p14:tracePt t="40593" x="3079750" y="5318125"/>
          <p14:tracePt t="40608" x="3092450" y="5318125"/>
          <p14:tracePt t="40638" x="3103563" y="5318125"/>
          <p14:tracePt t="40860" x="3116263" y="5318125"/>
          <p14:tracePt t="40875" x="3128963" y="5318125"/>
          <p14:tracePt t="40883" x="3154363" y="5318125"/>
          <p14:tracePt t="40891" x="3179763" y="5318125"/>
          <p14:tracePt t="40900" x="3205163" y="5318125"/>
          <p14:tracePt t="40907" x="3241675" y="5318125"/>
          <p14:tracePt t="40914" x="3267075" y="5305425"/>
          <p14:tracePt t="40922" x="3305175" y="5305425"/>
          <p14:tracePt t="40929" x="3328988" y="5305425"/>
          <p14:tracePt t="40938" x="3354388" y="5305425"/>
          <p14:tracePt t="40944" x="3367088" y="5305425"/>
          <p14:tracePt t="40953" x="3379788" y="5305425"/>
          <p14:tracePt t="40959" x="3392488" y="5305425"/>
          <p14:tracePt t="40967" x="3405188" y="5305425"/>
          <p14:tracePt t="40975" x="3417888" y="5305425"/>
          <p14:tracePt t="40998" x="3429000" y="5305425"/>
          <p14:tracePt t="41021" x="3441700" y="5305425"/>
          <p14:tracePt t="41043" x="3454400" y="5305425"/>
          <p14:tracePt t="41052" x="3467100" y="5305425"/>
          <p14:tracePt t="41059" x="3479800" y="5305425"/>
          <p14:tracePt t="41074" x="3505200" y="5305425"/>
          <p14:tracePt t="41090" x="3517900" y="5305425"/>
          <p14:tracePt t="41112" x="3530600" y="5305425"/>
          <p14:tracePt t="41143" x="3541713" y="5305425"/>
          <p14:tracePt t="41188" x="3554413" y="5305425"/>
          <p14:tracePt t="41273" x="3567113" y="5305425"/>
          <p14:tracePt t="41289" x="3579813" y="5305425"/>
          <p14:tracePt t="41305" x="3592513" y="5305425"/>
          <p14:tracePt t="41311" x="3605213" y="5305425"/>
          <p14:tracePt t="41334" x="3617913" y="5305425"/>
          <p14:tracePt t="41418" x="3630613" y="5305425"/>
          <p14:tracePt t="41578" x="3630613" y="5318125"/>
          <p14:tracePt t="41739" x="3643313" y="5318125"/>
          <p14:tracePt t="41748" x="3654425" y="5318125"/>
          <p14:tracePt t="41762" x="3667125" y="5318125"/>
          <p14:tracePt t="41771" x="3692525" y="5318125"/>
          <p14:tracePt t="41777" x="3705225" y="5318125"/>
          <p14:tracePt t="41786" x="3717925" y="5318125"/>
          <p14:tracePt t="41792" x="3730625" y="5318125"/>
          <p14:tracePt t="41800" x="3756025" y="5318125"/>
          <p14:tracePt t="41809" x="3767138" y="5318125"/>
          <p14:tracePt t="41817" x="3779838" y="5318125"/>
          <p14:tracePt t="41823" x="3792538" y="5318125"/>
          <p14:tracePt t="41839" x="3805238" y="5318125"/>
          <p14:tracePt t="41846" x="3817938" y="5318125"/>
          <p14:tracePt t="41884" x="3830638" y="5318125"/>
          <p14:tracePt t="42090" x="3843338" y="5318125"/>
          <p14:tracePt t="42098" x="3856038" y="5318125"/>
          <p14:tracePt t="42106" x="3879850" y="5318125"/>
          <p14:tracePt t="42113" x="3917950" y="5318125"/>
          <p14:tracePt t="42122" x="3956050" y="5318125"/>
          <p14:tracePt t="42128" x="4005263" y="5318125"/>
          <p14:tracePt t="42137" x="4081463" y="5318125"/>
          <p14:tracePt t="42143" x="4130675" y="5318125"/>
          <p14:tracePt t="42152" x="4192588" y="5318125"/>
          <p14:tracePt t="42159" x="4268788" y="5318125"/>
          <p14:tracePt t="42166" x="4318000" y="5318125"/>
          <p14:tracePt t="42174" x="4356100" y="5318125"/>
          <p14:tracePt t="42183" x="4394200" y="5318125"/>
          <p14:tracePt t="42189" x="4418013" y="5318125"/>
          <p14:tracePt t="42197" x="4430713" y="5318125"/>
          <p14:tracePt t="42205" x="4443413" y="5318125"/>
          <p14:tracePt t="42213" x="4468813" y="5318125"/>
          <p14:tracePt t="42221" x="4481513" y="5330825"/>
          <p14:tracePt t="42227" x="4494213" y="5330825"/>
          <p14:tracePt t="42243" x="4506913" y="5330825"/>
          <p14:tracePt t="42250" x="4530725" y="5330825"/>
          <p14:tracePt t="42258" x="4543425" y="5330825"/>
          <p14:tracePt t="42268" x="4581525" y="5330825"/>
          <p14:tracePt t="42273" x="4606925" y="5330825"/>
          <p14:tracePt t="42281" x="4630738" y="5343525"/>
          <p14:tracePt t="42289" x="4656138" y="5343525"/>
          <p14:tracePt t="42296" x="4694238" y="5343525"/>
          <p14:tracePt t="42305" x="4719638" y="5356225"/>
          <p14:tracePt t="42311" x="4743450" y="5356225"/>
          <p14:tracePt t="42320" x="4756150" y="5356225"/>
          <p14:tracePt t="42327" x="4781550" y="5356225"/>
          <p14:tracePt t="42335" x="4794250" y="5356225"/>
          <p14:tracePt t="42342" x="4819650" y="5356225"/>
          <p14:tracePt t="42350" x="4832350" y="5368925"/>
          <p14:tracePt t="42357" x="4856163" y="5368925"/>
          <p14:tracePt t="42366" x="4894263" y="5368925"/>
          <p14:tracePt t="42372" x="4919663" y="5381625"/>
          <p14:tracePt t="42380" x="4945063" y="5381625"/>
          <p14:tracePt t="42388" x="4956175" y="5381625"/>
          <p14:tracePt t="42396" x="4968875" y="5381625"/>
          <p14:tracePt t="42404" x="4981575" y="5381625"/>
          <p14:tracePt t="42617" x="4994275" y="5381625"/>
          <p14:tracePt t="42624" x="5019675" y="5381625"/>
          <p14:tracePt t="42632" x="5045075" y="5381625"/>
          <p14:tracePt t="42640" x="5081588" y="5381625"/>
          <p14:tracePt t="42648" x="5132388" y="5381625"/>
          <p14:tracePt t="42657" x="5157788" y="5381625"/>
          <p14:tracePt t="42662" x="5219700" y="5381625"/>
          <p14:tracePt t="42671" x="5257800" y="5368925"/>
          <p14:tracePt t="42678" x="5307013" y="5368925"/>
          <p14:tracePt t="42686" x="5345113" y="5368925"/>
          <p14:tracePt t="42693" x="5383213" y="5368925"/>
          <p14:tracePt t="42701" x="5457825" y="5368925"/>
          <p14:tracePt t="42708" x="5495925" y="5368925"/>
          <p14:tracePt t="42717" x="5545138" y="5368925"/>
          <p14:tracePt t="42724" x="5570538" y="5368925"/>
          <p14:tracePt t="42733" x="5595938" y="5368925"/>
          <p14:tracePt t="42739" x="5619750" y="5368925"/>
          <p14:tracePt t="42747" x="5645150" y="5368925"/>
          <p14:tracePt t="42755" x="5657850" y="5368925"/>
          <p14:tracePt t="42762" x="5683250" y="5368925"/>
          <p14:tracePt t="42770" x="5695950" y="5368925"/>
          <p14:tracePt t="42777" x="5708650" y="5368925"/>
          <p14:tracePt t="42786" x="5732463" y="5368925"/>
          <p14:tracePt t="42792" x="5745163" y="5368925"/>
          <p14:tracePt t="42801" x="5745163" y="5356225"/>
          <p14:tracePt t="42808" x="5770563" y="5356225"/>
          <p14:tracePt t="42816" x="5783263" y="5356225"/>
          <p14:tracePt t="42831" x="5795963" y="5356225"/>
          <p14:tracePt t="42838" x="5808663" y="5356225"/>
          <p14:tracePt t="42846" x="5821363" y="5356225"/>
          <p14:tracePt t="42861" x="5832475" y="5356225"/>
          <p14:tracePt t="42892" x="5845175" y="5356225"/>
          <p14:tracePt t="42901" x="5857875" y="5356225"/>
          <p14:tracePt t="42916" x="5870575" y="5356225"/>
          <p14:tracePt t="42923" x="5883275" y="5356225"/>
          <p14:tracePt t="42930" x="5895975" y="5356225"/>
          <p14:tracePt t="42938" x="5908675" y="5356225"/>
          <p14:tracePt t="42954" x="5921375" y="5356225"/>
          <p14:tracePt t="42961" x="5932488" y="5356225"/>
          <p14:tracePt t="43174" x="5945188" y="5356225"/>
          <p14:tracePt t="43183" x="5970588" y="5356225"/>
          <p14:tracePt t="43190" x="5995988" y="5356225"/>
          <p14:tracePt t="43198" x="6045200" y="5356225"/>
          <p14:tracePt t="43205" x="6096000" y="5356225"/>
          <p14:tracePt t="43213" x="6157913" y="5343525"/>
          <p14:tracePt t="43222" x="6246813" y="5343525"/>
          <p14:tracePt t="43228" x="6346825" y="5330825"/>
          <p14:tracePt t="43237" x="6434138" y="5330825"/>
          <p14:tracePt t="43243" x="6508750" y="5318125"/>
          <p14:tracePt t="43252" x="6584950" y="5318125"/>
          <p14:tracePt t="43258" x="6646863" y="5318125"/>
          <p14:tracePt t="43266" x="6696075" y="5318125"/>
          <p14:tracePt t="43274" x="6746875" y="5318125"/>
          <p14:tracePt t="43282" x="6797675" y="5318125"/>
          <p14:tracePt t="43290" x="6834188" y="5318125"/>
          <p14:tracePt t="43297" x="6884988" y="5318125"/>
          <p14:tracePt t="43305" x="6921500" y="5318125"/>
          <p14:tracePt t="43312" x="6972300" y="5318125"/>
          <p14:tracePt t="43321" x="7010400" y="5318125"/>
          <p14:tracePt t="43327" x="7059613" y="5318125"/>
          <p14:tracePt t="43335" x="7097713" y="5318125"/>
          <p14:tracePt t="43342" x="7123113" y="5318125"/>
          <p14:tracePt t="43350" x="7134225" y="5318125"/>
          <p14:tracePt t="43358" x="7159625" y="5318125"/>
          <p14:tracePt t="43571" x="7172325" y="5318125"/>
          <p14:tracePt t="43587" x="7197725" y="5318125"/>
          <p14:tracePt t="43594" x="7210425" y="5318125"/>
          <p14:tracePt t="43603" x="7235825" y="5318125"/>
          <p14:tracePt t="43609" x="7259638" y="5318125"/>
          <p14:tracePt t="43618" x="7285038" y="5318125"/>
          <p14:tracePt t="43626" x="7323138" y="5318125"/>
          <p14:tracePt t="43633" x="7359650" y="5318125"/>
          <p14:tracePt t="43640" x="7410450" y="5318125"/>
          <p14:tracePt t="43648" x="7459663" y="5318125"/>
          <p14:tracePt t="43655" x="7535863" y="5318125"/>
          <p14:tracePt t="43663" x="7585075" y="5318125"/>
          <p14:tracePt t="43671" x="7635875" y="5318125"/>
          <p14:tracePt t="43678" x="7685088" y="5318125"/>
          <p14:tracePt t="43687" x="7710488" y="5318125"/>
          <p14:tracePt t="43694" x="7748588" y="5318125"/>
          <p14:tracePt t="43703" x="7785100" y="5318125"/>
          <p14:tracePt t="43709" x="7810500" y="5318125"/>
          <p14:tracePt t="43717" x="7848600" y="5318125"/>
          <p14:tracePt t="43724" x="7897813" y="5318125"/>
          <p14:tracePt t="43732" x="7961313" y="5318125"/>
          <p14:tracePt t="43739" x="8035925" y="5305425"/>
          <p14:tracePt t="43747" x="8099425" y="5305425"/>
          <p14:tracePt t="43756" x="8186738" y="5305425"/>
          <p14:tracePt t="43762" x="8235950" y="5305425"/>
          <p14:tracePt t="43770" x="8274050" y="5305425"/>
          <p14:tracePt t="43778" x="8312150" y="5305425"/>
          <p14:tracePt t="43786" x="8324850" y="5305425"/>
          <p14:tracePt t="43793" x="8348663" y="5305425"/>
          <p14:tracePt t="43801" x="8361363" y="5305425"/>
          <p14:tracePt t="44031" x="8374063" y="5305425"/>
          <p14:tracePt t="44055" x="8399463" y="5305425"/>
          <p14:tracePt t="44061" x="8424863" y="5305425"/>
          <p14:tracePt t="44072" x="8448675" y="5305425"/>
          <p14:tracePt t="44077" x="8474075" y="5305425"/>
          <p14:tracePt t="44084" x="8499475" y="5305425"/>
          <p14:tracePt t="44091" x="8537575" y="5305425"/>
          <p14:tracePt t="44100" x="8574088" y="5305425"/>
          <p14:tracePt t="44107" x="8624888" y="5305425"/>
          <p14:tracePt t="44114" x="8661400" y="5305425"/>
          <p14:tracePt t="44122" x="8699500" y="5305425"/>
          <p14:tracePt t="44129" x="8737600" y="5305425"/>
          <p14:tracePt t="44139" x="8774113" y="5305425"/>
          <p14:tracePt t="44145" x="8799513" y="5305425"/>
          <p14:tracePt t="44154" x="8837613" y="5305425"/>
          <p14:tracePt t="44159" x="8863013" y="5305425"/>
          <p14:tracePt t="44168" x="8886825" y="5305425"/>
          <p14:tracePt t="44175" x="8924925" y="5294313"/>
          <p14:tracePt t="44183" x="8937625" y="5294313"/>
          <p14:tracePt t="44192" x="8950325" y="5294313"/>
          <p14:tracePt t="44198" x="8963025" y="5294313"/>
          <p14:tracePt t="44206" x="8986838" y="5294313"/>
          <p14:tracePt t="44221" x="8999538" y="5294313"/>
          <p14:tracePt t="44237" x="9012238" y="5294313"/>
          <p14:tracePt t="44244" x="9024938" y="5294313"/>
          <p14:tracePt t="44274" x="9037638" y="5294313"/>
          <p14:tracePt t="44320" x="9050338" y="5294313"/>
          <p14:tracePt t="44412" x="9063038" y="5294313"/>
          <p14:tracePt t="44420" x="9075738" y="5294313"/>
          <p14:tracePt t="44435" x="9088438" y="5294313"/>
          <p14:tracePt t="44450" x="9112250" y="5294313"/>
          <p14:tracePt t="44466" x="9124950" y="5294313"/>
          <p14:tracePt t="44473" x="9137650" y="5294313"/>
          <p14:tracePt t="44481" x="9150350" y="5294313"/>
          <p14:tracePt t="44489" x="9163050" y="5294313"/>
          <p14:tracePt t="44496" x="9175750" y="5294313"/>
          <p14:tracePt t="44511" x="9199563" y="5294313"/>
          <p14:tracePt t="44527" x="9212263" y="5294313"/>
          <p14:tracePt t="44534" x="9224963" y="5294313"/>
          <p14:tracePt t="44542" x="9237663" y="5294313"/>
          <p14:tracePt t="44557" x="9250363" y="5294313"/>
          <p14:tracePt t="44579" x="9263063" y="5294313"/>
          <p14:tracePt t="44604" x="9275763" y="5294313"/>
          <p14:tracePt t="44688" x="9237663" y="5294313"/>
          <p14:tracePt t="44696" x="9175750" y="5305425"/>
          <p14:tracePt t="44705" x="8950325" y="5343525"/>
          <p14:tracePt t="44711" x="8699500" y="5381625"/>
          <p14:tracePt t="44717" x="8335963" y="5443538"/>
          <p14:tracePt t="44726" x="7910513" y="5507038"/>
          <p14:tracePt t="44734" x="7385050" y="5568950"/>
          <p14:tracePt t="44742" x="6997700" y="5619750"/>
          <p14:tracePt t="44751" x="6608763" y="5656263"/>
          <p14:tracePt t="44757" x="6157913" y="5681663"/>
          <p14:tracePt t="44766" x="5808663" y="5694363"/>
          <p14:tracePt t="44773" x="5432425" y="5719763"/>
          <p14:tracePt t="44781" x="5194300" y="5719763"/>
          <p14:tracePt t="44789" x="4945063" y="5719763"/>
          <p14:tracePt t="44795" x="4768850" y="5719763"/>
          <p14:tracePt t="44804" x="4581525" y="5707063"/>
          <p14:tracePt t="44811" x="4443413" y="5694363"/>
          <p14:tracePt t="44820" x="4318000" y="5668963"/>
          <p14:tracePt t="44826" x="4217988" y="5668963"/>
          <p14:tracePt t="44834" x="4130675" y="5656263"/>
          <p14:tracePt t="44840" x="4056063" y="5656263"/>
          <p14:tracePt t="44849" x="4005263" y="5656263"/>
          <p14:tracePt t="44856" x="3968750" y="5656263"/>
          <p14:tracePt t="44864" x="3930650" y="5643563"/>
          <p14:tracePt t="44872" x="3905250" y="5643563"/>
          <p14:tracePt t="45061" x="3867150" y="5643563"/>
          <p14:tracePt t="45069" x="3830638" y="5656263"/>
          <p14:tracePt t="45077" x="3779838" y="5681663"/>
          <p14:tracePt t="45084" x="3717925" y="5694363"/>
          <p14:tracePt t="45093" x="3679825" y="5694363"/>
          <p14:tracePt t="45100" x="3605213" y="5707063"/>
          <p14:tracePt t="45107" x="3541713" y="5707063"/>
          <p14:tracePt t="45115" x="3492500" y="5707063"/>
          <p14:tracePt t="45123" x="3441700" y="5707063"/>
          <p14:tracePt t="45130" x="3392488" y="5707063"/>
          <p14:tracePt t="45138" x="3341688" y="5707063"/>
          <p14:tracePt t="45145" x="3279775" y="5707063"/>
          <p14:tracePt t="45154" x="3228975" y="5707063"/>
          <p14:tracePt t="45162" x="3192463" y="5707063"/>
          <p14:tracePt t="45169" x="3141663" y="5707063"/>
          <p14:tracePt t="45176" x="3116263" y="5707063"/>
          <p14:tracePt t="45183" x="3092450" y="5707063"/>
          <p14:tracePt t="45191" x="3067050" y="5707063"/>
          <p14:tracePt t="45199" x="3054350" y="5707063"/>
          <p14:tracePt t="45206" x="3016250" y="5707063"/>
          <p14:tracePt t="45213" x="3003550" y="5707063"/>
          <p14:tracePt t="45222" x="2992438" y="5707063"/>
          <p14:tracePt t="45229" x="2967038" y="5707063"/>
          <p14:tracePt t="45238" x="2941638" y="5707063"/>
          <p14:tracePt t="45244" x="2916238" y="5694363"/>
          <p14:tracePt t="45253" x="2890838" y="5694363"/>
          <p14:tracePt t="45259" x="2879725" y="5694363"/>
          <p14:tracePt t="45267" x="2854325" y="5694363"/>
          <p14:tracePt t="45275" x="2828925" y="5681663"/>
          <p14:tracePt t="45283" x="2816225" y="5681663"/>
          <p14:tracePt t="45290" x="2803525" y="5668963"/>
          <p14:tracePt t="45299" x="2790825" y="5668963"/>
          <p14:tracePt t="45374" x="2790825" y="5656263"/>
          <p14:tracePt t="45390" x="2816225" y="5643563"/>
          <p14:tracePt t="45397" x="2841625" y="5643563"/>
          <p14:tracePt t="45407" x="2879725" y="5643563"/>
          <p14:tracePt t="45414" x="2903538" y="5643563"/>
          <p14:tracePt t="45421" x="2954338" y="5630863"/>
          <p14:tracePt t="45427" x="3016250" y="5630863"/>
          <p14:tracePt t="45436" x="3092450" y="5619750"/>
          <p14:tracePt t="45443" x="3154363" y="5619750"/>
          <p14:tracePt t="45451" x="3228975" y="5619750"/>
          <p14:tracePt t="45458" x="3267075" y="5607050"/>
          <p14:tracePt t="45467" x="3305175" y="5594350"/>
          <p14:tracePt t="45473" x="3317875" y="5594350"/>
          <p14:tracePt t="45482" x="3341688" y="5594350"/>
          <p14:tracePt t="45488" x="3354388" y="5594350"/>
          <p14:tracePt t="45496" x="3367088" y="5594350"/>
          <p14:tracePt t="45504" x="3379788" y="5594350"/>
          <p14:tracePt t="45527" x="3392488" y="5594350"/>
          <p14:tracePt t="45542" x="3405188" y="5594350"/>
          <p14:tracePt t="45550" x="3417888" y="5594350"/>
          <p14:tracePt t="45557" x="3441700" y="5594350"/>
          <p14:tracePt t="45566" x="3454400" y="5594350"/>
          <p14:tracePt t="45573" x="3467100" y="5594350"/>
          <p14:tracePt t="45581" x="3479800" y="5594350"/>
          <p14:tracePt t="45588" x="3505200" y="5594350"/>
          <p14:tracePt t="45595" x="3530600" y="5594350"/>
          <p14:tracePt t="45604" x="3541713" y="5594350"/>
          <p14:tracePt t="45611" x="3554413" y="5594350"/>
          <p14:tracePt t="45619" x="3579813" y="5607050"/>
          <p14:tracePt t="45626" x="3605213" y="5607050"/>
          <p14:tracePt t="45633" x="3617913" y="5607050"/>
          <p14:tracePt t="45641" x="3643313" y="5607050"/>
          <p14:tracePt t="45650" x="3654425" y="5607050"/>
          <p14:tracePt t="45657" x="3679825" y="5607050"/>
          <p14:tracePt t="45665" x="3692525" y="5619750"/>
          <p14:tracePt t="45672" x="3717925" y="5630863"/>
          <p14:tracePt t="45679" x="3730625" y="5630863"/>
          <p14:tracePt t="45688" x="3756025" y="5643563"/>
          <p14:tracePt t="45694" x="3779838" y="5656263"/>
          <p14:tracePt t="45704" x="3792538" y="5656263"/>
          <p14:tracePt t="45710" x="3805238" y="5656263"/>
          <p14:tracePt t="45733" x="3817938" y="5656263"/>
          <p14:tracePt t="45932" x="3830638" y="5656263"/>
          <p14:tracePt t="45940" x="3867150" y="5656263"/>
          <p14:tracePt t="45948" x="3917950" y="5656263"/>
          <p14:tracePt t="45955" x="3968750" y="5656263"/>
          <p14:tracePt t="45962" x="4068763" y="5656263"/>
          <p14:tracePt t="45972" x="4192588" y="5643563"/>
          <p14:tracePt t="45979" x="4294188" y="5643563"/>
          <p14:tracePt t="45986" x="4394200" y="5630863"/>
          <p14:tracePt t="45993" x="4494213" y="5619750"/>
          <p14:tracePt t="46000" x="4581525" y="5619750"/>
          <p14:tracePt t="46008" x="4630738" y="5619750"/>
          <p14:tracePt t="46016" x="4681538" y="5619750"/>
          <p14:tracePt t="46023" x="4706938" y="5619750"/>
          <p14:tracePt t="46032" x="4732338" y="5607050"/>
          <p14:tracePt t="46038" x="4756150" y="5607050"/>
          <p14:tracePt t="46046" x="4781550" y="5607050"/>
          <p14:tracePt t="46054" x="4806950" y="5607050"/>
          <p14:tracePt t="46061" x="4819650" y="5607050"/>
          <p14:tracePt t="46071" x="4832350" y="5607050"/>
          <p14:tracePt t="46077" x="4868863" y="5607050"/>
          <p14:tracePt t="46084" x="4881563" y="5607050"/>
          <p14:tracePt t="46092" x="4906963" y="5607050"/>
          <p14:tracePt t="46101" x="4932363" y="5607050"/>
          <p14:tracePt t="46107" x="4956175" y="5607050"/>
          <p14:tracePt t="46116" x="4981575" y="5607050"/>
          <p14:tracePt t="46122" x="5019675" y="5607050"/>
          <p14:tracePt t="46131" x="5032375" y="5607050"/>
          <p14:tracePt t="46138" x="5057775" y="5607050"/>
          <p14:tracePt t="46145" x="5068888" y="5607050"/>
          <p14:tracePt t="46154" x="5094288" y="5607050"/>
          <p14:tracePt t="46162" x="5106988" y="5607050"/>
          <p14:tracePt t="46169" x="5119688" y="5607050"/>
          <p14:tracePt t="46176" x="5132388" y="5607050"/>
          <p14:tracePt t="46183" x="5145088" y="5607050"/>
          <p14:tracePt t="46191" x="5157788" y="5607050"/>
          <p14:tracePt t="46200" x="5170488" y="5607050"/>
          <p14:tracePt t="46206" x="5181600" y="5607050"/>
          <p14:tracePt t="46218" x="5194300" y="5607050"/>
          <p14:tracePt t="46224" x="5207000" y="5607050"/>
          <p14:tracePt t="46237" x="5219700" y="5607050"/>
          <p14:tracePt t="46245" x="5232400" y="5607050"/>
          <p14:tracePt t="46269" x="5232400" y="5619750"/>
          <p14:tracePt t="46278" x="5245100" y="5619750"/>
          <p14:tracePt t="46291" x="5257800" y="5619750"/>
          <p14:tracePt t="46300" x="5270500" y="5619750"/>
          <p14:tracePt t="46306" x="5281613" y="5619750"/>
          <p14:tracePt t="46314" x="5281613" y="5630863"/>
          <p14:tracePt t="46322" x="5294313" y="5630863"/>
          <p14:tracePt t="46329" x="5307013" y="5630863"/>
          <p14:tracePt t="46338" x="5319713" y="5630863"/>
          <p14:tracePt t="46354" x="5332413" y="5630863"/>
          <p14:tracePt t="46375" x="5345113" y="5630863"/>
          <p14:tracePt t="46383" x="5357813" y="5630863"/>
          <p14:tracePt t="46390" x="5370513" y="5630863"/>
          <p14:tracePt t="46398" x="5383213" y="5630863"/>
          <p14:tracePt t="46413" x="5407025" y="5630863"/>
          <p14:tracePt t="46428" x="5419725" y="5630863"/>
          <p14:tracePt t="46438" x="5432425" y="5630863"/>
          <p14:tracePt t="46452" x="5445125" y="5630863"/>
          <p14:tracePt t="46459" x="5457825" y="5630863"/>
          <p14:tracePt t="46475" x="5483225" y="5630863"/>
          <p14:tracePt t="46484" x="5495925" y="5630863"/>
          <p14:tracePt t="46490" x="5507038" y="5630863"/>
          <p14:tracePt t="46497" x="5532438" y="5630863"/>
          <p14:tracePt t="46505" x="5557838" y="5630863"/>
          <p14:tracePt t="46512" x="5570538" y="5630863"/>
          <p14:tracePt t="46521" x="5583238" y="5630863"/>
          <p14:tracePt t="46529" x="5595938" y="5630863"/>
          <p14:tracePt t="46536" x="5607050" y="5630863"/>
          <p14:tracePt t="46756" x="5619750" y="5630863"/>
          <p14:tracePt t="46764" x="5632450" y="5630863"/>
          <p14:tracePt t="46780" x="5657850" y="5630863"/>
          <p14:tracePt t="46788" x="5683250" y="5630863"/>
          <p14:tracePt t="46795" x="5708650" y="5630863"/>
          <p14:tracePt t="46804" x="5745163" y="5630863"/>
          <p14:tracePt t="46810" x="5783263" y="5630863"/>
          <p14:tracePt t="46820" x="5832475" y="5630863"/>
          <p14:tracePt t="46825" x="5883275" y="5619750"/>
          <p14:tracePt t="46833" x="5932488" y="5619750"/>
          <p14:tracePt t="46843" x="5957888" y="5607050"/>
          <p14:tracePt t="46850" x="5995988" y="5607050"/>
          <p14:tracePt t="46856" x="6045200" y="5594350"/>
          <p14:tracePt t="46864" x="6070600" y="5594350"/>
          <p14:tracePt t="46871" x="6121400" y="5594350"/>
          <p14:tracePt t="46878" x="6196013" y="5581650"/>
          <p14:tracePt t="46900" x="6296025" y="5568950"/>
          <p14:tracePt t="46905" x="6346825" y="5568950"/>
          <p14:tracePt t="46909" x="6396038" y="5556250"/>
          <p14:tracePt t="46917" x="6459538" y="5543550"/>
          <p14:tracePt t="46925" x="6508750" y="5530850"/>
          <p14:tracePt t="46934" x="6559550" y="5530850"/>
          <p14:tracePt t="46940" x="6596063" y="5530850"/>
          <p14:tracePt t="46948" x="6646863" y="5518150"/>
          <p14:tracePt t="46955" x="6684963" y="5518150"/>
          <p14:tracePt t="46963" x="6721475" y="5518150"/>
          <p14:tracePt t="46972" x="6759575" y="5518150"/>
          <p14:tracePt t="46978" x="6784975" y="5518150"/>
          <p14:tracePt t="46987" x="6808788" y="5518150"/>
          <p14:tracePt t="46993" x="6821488" y="5518150"/>
          <p14:tracePt t="47002" x="6846888" y="5518150"/>
          <p14:tracePt t="47008" x="6859588" y="5518150"/>
          <p14:tracePt t="47016" x="6884988" y="5518150"/>
          <p14:tracePt t="47023" x="6910388" y="5518150"/>
          <p14:tracePt t="47033" x="6934200" y="5518150"/>
          <p14:tracePt t="47039" x="6946900" y="5518150"/>
          <p14:tracePt t="47047" x="6972300" y="5518150"/>
          <p14:tracePt t="47054" x="6985000" y="5518150"/>
          <p14:tracePt t="47062" x="6997700" y="5518150"/>
          <p14:tracePt t="47071" x="7010400" y="5530850"/>
          <p14:tracePt t="47086" x="7034213" y="5530850"/>
          <p14:tracePt t="47101" x="7046913" y="5530850"/>
          <p14:tracePt t="47107" x="7072313" y="5543550"/>
          <p14:tracePt t="47117" x="7097713" y="5543550"/>
          <p14:tracePt t="47123" x="7110413" y="5543550"/>
          <p14:tracePt t="47131" x="7134225" y="5556250"/>
          <p14:tracePt t="47138" x="7159625" y="5556250"/>
          <p14:tracePt t="47146" x="7185025" y="5556250"/>
          <p14:tracePt t="47154" x="7210425" y="5568950"/>
          <p14:tracePt t="47161" x="7223125" y="5568950"/>
          <p14:tracePt t="47170" x="7246938" y="5581650"/>
          <p14:tracePt t="47176" x="7272338" y="5581650"/>
          <p14:tracePt t="47187" x="7285038" y="5581650"/>
          <p14:tracePt t="47192" x="7297738" y="5581650"/>
          <p14:tracePt t="47200" x="7335838" y="5594350"/>
          <p14:tracePt t="47207" x="7348538" y="5594350"/>
          <p14:tracePt t="47216" x="7372350" y="5607050"/>
          <p14:tracePt t="47222" x="7385050" y="5607050"/>
          <p14:tracePt t="47230" x="7410450" y="5607050"/>
          <p14:tracePt t="47245" x="7423150" y="5619750"/>
          <p14:tracePt t="47254" x="7435850" y="5619750"/>
          <p14:tracePt t="47260" x="7448550" y="5630863"/>
          <p14:tracePt t="47276" x="7459663" y="5630863"/>
          <p14:tracePt t="47283" x="7497763" y="5630863"/>
          <p14:tracePt t="47291" x="7510463" y="5630863"/>
          <p14:tracePt t="47300" x="7548563" y="5630863"/>
          <p14:tracePt t="47306" x="7572375" y="5630863"/>
          <p14:tracePt t="47314" x="7597775" y="5630863"/>
          <p14:tracePt t="47322" x="7623175" y="5643563"/>
          <p14:tracePt t="47329" x="7648575" y="5643563"/>
          <p14:tracePt t="47338" x="7661275" y="5643563"/>
          <p14:tracePt t="47354" x="7685088" y="5656263"/>
          <p14:tracePt t="47383" x="7697788" y="5656263"/>
          <p14:tracePt t="47413" x="7710488" y="5656263"/>
          <p14:tracePt t="47428" x="7723188" y="5656263"/>
          <p14:tracePt t="47468" x="7723188" y="5668963"/>
          <p14:tracePt t="47535" x="7723188" y="5681663"/>
          <p14:tracePt t="47552" x="7710488" y="5707063"/>
          <p14:tracePt t="47559" x="7685088" y="5719763"/>
          <p14:tracePt t="47567" x="7635875" y="5743575"/>
          <p14:tracePt t="47574" x="7535863" y="5794375"/>
          <p14:tracePt t="47583" x="7423150" y="5868988"/>
          <p14:tracePt t="47589" x="7297738" y="5919788"/>
          <p14:tracePt t="47597" x="7146925" y="5994400"/>
          <p14:tracePt t="47605" x="6946900" y="6045200"/>
          <p14:tracePt t="47612" x="6734175" y="6132513"/>
          <p14:tracePt t="47622" x="6434138" y="6181725"/>
          <p14:tracePt t="47627" x="6208713" y="6232525"/>
          <p14:tracePt t="47635" x="5921375" y="6257925"/>
          <p14:tracePt t="47643" x="5670550" y="6294438"/>
          <p14:tracePt t="47651" x="5394325" y="6294438"/>
          <p14:tracePt t="47660" x="5081588" y="6294438"/>
          <p14:tracePt t="47666" x="4843463" y="6294438"/>
          <p14:tracePt t="47673" x="4643438" y="6294438"/>
          <p14:tracePt t="47681" x="4394200" y="6294438"/>
          <p14:tracePt t="47688" x="4230688" y="6294438"/>
          <p14:tracePt t="47698" x="4068763" y="6294438"/>
          <p14:tracePt t="47705" x="3956050" y="6294438"/>
          <p14:tracePt t="47712" x="3817938" y="6294438"/>
          <p14:tracePt t="47721" x="3679825" y="6294438"/>
          <p14:tracePt t="47729" x="3579813" y="6294438"/>
          <p14:tracePt t="47734" x="3479800" y="6294438"/>
          <p14:tracePt t="47742" x="3367088" y="6294438"/>
          <p14:tracePt t="47750" x="3254375" y="6294438"/>
          <p14:tracePt t="47757" x="3154363" y="6294438"/>
          <p14:tracePt t="47766" x="3016250" y="6269038"/>
          <p14:tracePt t="47772" x="2916238" y="6269038"/>
          <p14:tracePt t="47782" x="2790825" y="6257925"/>
          <p14:tracePt t="47788" x="2728913" y="6245225"/>
          <p14:tracePt t="47795" x="2667000" y="6245225"/>
          <p14:tracePt t="47803" x="2603500" y="6232525"/>
          <p14:tracePt t="47810" x="2565400" y="6207125"/>
          <p14:tracePt t="47833" x="2554288" y="6207125"/>
          <p14:tracePt t="47842" x="2541588" y="6207125"/>
          <p14:tracePt t="48017" x="2528888" y="6207125"/>
          <p14:tracePt t="48024" x="2516188" y="6207125"/>
          <p14:tracePt t="48032" x="2503488" y="6207125"/>
          <p14:tracePt t="48040" x="2478088" y="6194425"/>
          <p14:tracePt t="48048" x="2452688" y="6194425"/>
          <p14:tracePt t="48055" x="2428875" y="6181725"/>
          <p14:tracePt t="48063" x="2416175" y="6181725"/>
          <p14:tracePt t="48071" x="2390775" y="6169025"/>
          <p14:tracePt t="48078" x="2378075" y="6169025"/>
          <p14:tracePt t="48088" x="2365375" y="6169025"/>
          <p14:tracePt t="48094" x="2352675" y="6157913"/>
          <p14:tracePt t="48108" x="2328863" y="6145213"/>
          <p14:tracePt t="48124" x="2316163" y="6132513"/>
          <p14:tracePt t="48133" x="2290763" y="6132513"/>
          <p14:tracePt t="48140" x="2278063" y="6119813"/>
          <p14:tracePt t="48147" x="2265363" y="6119813"/>
          <p14:tracePt t="48155" x="2252663" y="6119813"/>
          <p14:tracePt t="48163" x="2239963" y="6107113"/>
          <p14:tracePt t="48170" x="2228850" y="6107113"/>
          <p14:tracePt t="48186" x="2216150" y="6107113"/>
          <p14:tracePt t="48192" x="2216150" y="6094413"/>
          <p14:tracePt t="48200" x="2203450" y="6094413"/>
          <p14:tracePt t="48207" x="2203450" y="6081713"/>
          <p14:tracePt t="48254" x="2203450" y="6069013"/>
          <p14:tracePt t="48284" x="2216150" y="6056313"/>
          <p14:tracePt t="48292" x="2239963" y="6056313"/>
          <p14:tracePt t="48300" x="2265363" y="6056313"/>
          <p14:tracePt t="48307" x="2303463" y="6045200"/>
          <p14:tracePt t="48316" x="2339975" y="6045200"/>
          <p14:tracePt t="48322" x="2390775" y="6045200"/>
          <p14:tracePt t="48330" x="2441575" y="6045200"/>
          <p14:tracePt t="48339" x="2490788" y="6045200"/>
          <p14:tracePt t="48346" x="2528888" y="6045200"/>
          <p14:tracePt t="48354" x="2565400" y="6045200"/>
          <p14:tracePt t="48360" x="2603500" y="6045200"/>
          <p14:tracePt t="48369" x="2641600" y="6045200"/>
          <p14:tracePt t="48375" x="2667000" y="6045200"/>
          <p14:tracePt t="48383" x="2690813" y="6045200"/>
          <p14:tracePt t="48391" x="2716213" y="6045200"/>
          <p14:tracePt t="48399" x="2741613" y="6045200"/>
          <p14:tracePt t="48406" x="2767013" y="6045200"/>
          <p14:tracePt t="48414" x="2803525" y="6045200"/>
          <p14:tracePt t="48421" x="2828925" y="6045200"/>
          <p14:tracePt t="48429" x="2854325" y="6045200"/>
          <p14:tracePt t="48459" x="2867025" y="6045200"/>
          <p14:tracePt t="48652" x="2879725" y="6045200"/>
          <p14:tracePt t="48658" x="2903538" y="6045200"/>
          <p14:tracePt t="48666" x="2928938" y="6045200"/>
          <p14:tracePt t="48674" x="2954338" y="6045200"/>
          <p14:tracePt t="48682" x="3003550" y="6045200"/>
          <p14:tracePt t="48689" x="3041650" y="6045200"/>
          <p14:tracePt t="48696" x="3079750" y="6045200"/>
          <p14:tracePt t="48704" x="3116263" y="6032500"/>
          <p14:tracePt t="48712" x="3154363" y="6032500"/>
          <p14:tracePt t="48721" x="3179763" y="6019800"/>
          <p14:tracePt t="48727" x="3192463" y="6019800"/>
          <p14:tracePt t="48736" x="3205163" y="6019800"/>
          <p14:tracePt t="48742" x="3216275" y="6019800"/>
          <p14:tracePt t="48773" x="3228975" y="6019800"/>
          <p14:tracePt t="48826" x="3241675" y="6019800"/>
          <p14:tracePt t="48887" x="3254375" y="6019800"/>
          <p14:tracePt t="48910" x="3267075" y="6019800"/>
          <p14:tracePt t="48933" x="3279775" y="6019800"/>
          <p14:tracePt t="48950" x="3292475" y="6019800"/>
          <p14:tracePt t="48956" x="3305175" y="6019800"/>
          <p14:tracePt t="48971" x="3317875" y="6019800"/>
          <p14:tracePt t="48979" x="3328988" y="6019800"/>
          <p14:tracePt t="48988" x="3341688" y="6007100"/>
          <p14:tracePt t="48994" x="3367088" y="6007100"/>
          <p14:tracePt t="49003" x="3392488" y="6007100"/>
          <p14:tracePt t="49009" x="3417888" y="6007100"/>
          <p14:tracePt t="49017" x="3441700" y="6007100"/>
          <p14:tracePt t="49025" x="3467100" y="6007100"/>
          <p14:tracePt t="49033" x="3492500" y="6007100"/>
          <p14:tracePt t="49040" x="3517900" y="6007100"/>
          <p14:tracePt t="49050" x="3541713" y="6007100"/>
          <p14:tracePt t="49055" x="3579813" y="6007100"/>
          <p14:tracePt t="49063" x="3592513" y="6007100"/>
          <p14:tracePt t="49072" x="3617913" y="6007100"/>
          <p14:tracePt t="49078" x="3643313" y="6007100"/>
          <p14:tracePt t="49087" x="3654425" y="6007100"/>
          <p14:tracePt t="49093" x="3692525" y="6007100"/>
          <p14:tracePt t="49102" x="3717925" y="6007100"/>
          <p14:tracePt t="49109" x="3730625" y="6007100"/>
          <p14:tracePt t="49116" x="3756025" y="6007100"/>
          <p14:tracePt t="49124" x="3767138" y="6007100"/>
          <p14:tracePt t="49330" x="3779838" y="6007100"/>
          <p14:tracePt t="49338" x="3792538" y="6007100"/>
          <p14:tracePt t="49346" x="3817938" y="6007100"/>
          <p14:tracePt t="49355" x="3843338" y="6007100"/>
          <p14:tracePt t="49362" x="3892550" y="6007100"/>
          <p14:tracePt t="49372" x="3917950" y="6007100"/>
          <p14:tracePt t="49378" x="3968750" y="6007100"/>
          <p14:tracePt t="49384" x="4005263" y="6007100"/>
          <p14:tracePt t="49392" x="4043363" y="6007100"/>
          <p14:tracePt t="49399" x="4081463" y="6007100"/>
          <p14:tracePt t="49407" x="4117975" y="6007100"/>
          <p14:tracePt t="49415" x="4143375" y="6007100"/>
          <p14:tracePt t="49422" x="4168775" y="5994400"/>
          <p14:tracePt t="49430" x="4192588" y="5994400"/>
          <p14:tracePt t="49438" x="4205288" y="5994400"/>
          <p14:tracePt t="49445" x="4230688" y="5994400"/>
          <p14:tracePt t="49454" x="4268788" y="5994400"/>
          <p14:tracePt t="49460" x="4281488" y="5994400"/>
          <p14:tracePt t="49469" x="4305300" y="5994400"/>
          <p14:tracePt t="49475" x="4318000" y="5994400"/>
          <p14:tracePt t="49484" x="4343400" y="5994400"/>
          <p14:tracePt t="49490" x="4368800" y="5994400"/>
          <p14:tracePt t="49500" x="4381500" y="5994400"/>
          <p14:tracePt t="49507" x="4406900" y="5994400"/>
          <p14:tracePt t="49514" x="4430713" y="5994400"/>
          <p14:tracePt t="49522" x="4456113" y="5994400"/>
          <p14:tracePt t="49529" x="4494213" y="5994400"/>
          <p14:tracePt t="49537" x="4506913" y="5994400"/>
          <p14:tracePt t="49544" x="4530725" y="5994400"/>
          <p14:tracePt t="49554" x="4556125" y="5994400"/>
          <p14:tracePt t="49560" x="4568825" y="5994400"/>
          <p14:tracePt t="49567" x="4594225" y="5994400"/>
          <p14:tracePt t="49575" x="4630738" y="5994400"/>
          <p14:tracePt t="49583" x="4668838" y="5994400"/>
          <p14:tracePt t="49590" x="4694238" y="5994400"/>
          <p14:tracePt t="49598" x="4719638" y="5994400"/>
          <p14:tracePt t="49605" x="4743450" y="5994400"/>
          <p14:tracePt t="49613" x="4768850" y="5994400"/>
          <p14:tracePt t="49621" x="4781550" y="5994400"/>
          <p14:tracePt t="49628" x="4806950" y="5994400"/>
          <p14:tracePt t="49643" x="4819650" y="5994400"/>
          <p14:tracePt t="49866" x="4806950" y="5994400"/>
          <p14:tracePt t="49873" x="4794250" y="5994400"/>
          <p14:tracePt t="49881" x="4781550" y="6007100"/>
          <p14:tracePt t="49889" x="4768850" y="6007100"/>
          <p14:tracePt t="49895" x="4756150" y="6007100"/>
          <p14:tracePt t="49904" x="4732338" y="6007100"/>
          <p14:tracePt t="49911" x="4732338" y="6019800"/>
          <p14:tracePt t="49919" x="4719638" y="6019800"/>
          <p14:tracePt t="49934" x="4706938" y="6019800"/>
          <p14:tracePt t="49941" x="4694238" y="6019800"/>
          <p14:tracePt t="49957" x="4694238" y="6032500"/>
          <p14:tracePt t="50088" x="4706938" y="6032500"/>
          <p14:tracePt t="50095" x="4732338" y="6032500"/>
          <p14:tracePt t="50103" x="4768850" y="6032500"/>
          <p14:tracePt t="50110" x="4794250" y="6032500"/>
          <p14:tracePt t="50118" x="4843463" y="6032500"/>
          <p14:tracePt t="50125" x="4906963" y="6032500"/>
          <p14:tracePt t="50133" x="4956175" y="6032500"/>
          <p14:tracePt t="50140" x="5006975" y="6032500"/>
          <p14:tracePt t="50148" x="5081588" y="6032500"/>
          <p14:tracePt t="50156" x="5170488" y="6032500"/>
          <p14:tracePt t="50164" x="5232400" y="6032500"/>
          <p14:tracePt t="50171" x="5294313" y="6032500"/>
          <p14:tracePt t="50178" x="5332413" y="6032500"/>
          <p14:tracePt t="50188" x="5383213" y="6032500"/>
          <p14:tracePt t="50194" x="5419725" y="6032500"/>
          <p14:tracePt t="50203" x="5432425" y="6032500"/>
          <p14:tracePt t="50209" x="5457825" y="6032500"/>
          <p14:tracePt t="50216" x="5470525" y="6032500"/>
          <p14:tracePt t="50225" x="5483225" y="6032500"/>
          <p14:tracePt t="50240" x="5495925" y="6032500"/>
          <p14:tracePt t="50469" x="5507038" y="6032500"/>
          <p14:tracePt t="50477" x="5519738" y="6032500"/>
          <p14:tracePt t="50484" x="5545138" y="6032500"/>
          <p14:tracePt t="50492" x="5583238" y="6032500"/>
          <p14:tracePt t="50499" x="5619750" y="6032500"/>
          <p14:tracePt t="50507" x="5695950" y="6032500"/>
          <p14:tracePt t="50517" x="5745163" y="6032500"/>
          <p14:tracePt t="50523" x="5795963" y="6019800"/>
          <p14:tracePt t="50531" x="5845175" y="6019800"/>
          <p14:tracePt t="50539" x="5870575" y="6019800"/>
          <p14:tracePt t="50545" x="5932488" y="6007100"/>
          <p14:tracePt t="50555" x="5970588" y="6007100"/>
          <p14:tracePt t="50561" x="6008688" y="6007100"/>
          <p14:tracePt t="50571" x="6034088" y="6007100"/>
          <p14:tracePt t="50576" x="6057900" y="6007100"/>
          <p14:tracePt t="50584" x="6083300" y="5994400"/>
          <p14:tracePt t="50592" x="6096000" y="5994400"/>
          <p14:tracePt t="50600" x="6121400" y="5994400"/>
          <p14:tracePt t="50607" x="6146800" y="5994400"/>
          <p14:tracePt t="50622" x="6170613" y="5994400"/>
          <p14:tracePt t="50630" x="6196013" y="5994400"/>
          <p14:tracePt t="50645" x="6208713" y="5994400"/>
          <p14:tracePt t="50654" x="6221413" y="5994400"/>
          <p14:tracePt t="50663" x="6234113" y="5994400"/>
          <p14:tracePt t="50675" x="6246813" y="5994400"/>
          <p14:tracePt t="50698" x="6259513" y="5994400"/>
          <p14:tracePt t="50738" x="6270625" y="5994400"/>
          <p14:tracePt t="50753" x="6283325" y="5994400"/>
          <p14:tracePt t="50777" x="6296025" y="5994400"/>
          <p14:tracePt t="50784" x="6308725" y="5994400"/>
          <p14:tracePt t="50798" x="6321425" y="5994400"/>
          <p14:tracePt t="50805" x="6334125" y="5994400"/>
          <p14:tracePt t="50821" x="6346825" y="5994400"/>
          <p14:tracePt t="50837" x="6359525" y="5994400"/>
          <p14:tracePt t="50845" x="6370638" y="5994400"/>
          <p14:tracePt t="50852" x="6383338" y="5994400"/>
          <p14:tracePt t="50868" x="6396038" y="5994400"/>
          <p14:tracePt t="50874" x="6421438" y="5994400"/>
          <p14:tracePt t="50882" x="6434138" y="5994400"/>
          <p14:tracePt t="50901" x="6472238" y="5994400"/>
          <p14:tracePt t="50906" x="6483350" y="5994400"/>
          <p14:tracePt t="50922" x="6508750" y="5994400"/>
          <p14:tracePt t="51118" x="6521450" y="5994400"/>
          <p14:tracePt t="51126" x="6546850" y="5994400"/>
          <p14:tracePt t="51132" x="6584950" y="5994400"/>
          <p14:tracePt t="51141" x="6608763" y="5994400"/>
          <p14:tracePt t="51150" x="6646863" y="5994400"/>
          <p14:tracePt t="51156" x="6684963" y="5994400"/>
          <p14:tracePt t="51164" x="6708775" y="5994400"/>
          <p14:tracePt t="51172" x="6734175" y="5994400"/>
          <p14:tracePt t="51178" x="6772275" y="5994400"/>
          <p14:tracePt t="51187" x="6797675" y="5994400"/>
          <p14:tracePt t="51194" x="6821488" y="5994400"/>
          <p14:tracePt t="51202" x="6859588" y="5994400"/>
          <p14:tracePt t="51209" x="6884988" y="6007100"/>
          <p14:tracePt t="51217" x="6910388" y="6007100"/>
          <p14:tracePt t="51233" x="6934200" y="6007100"/>
          <p14:tracePt t="51239" x="6946900" y="6007100"/>
          <p14:tracePt t="51248" x="6959600" y="6007100"/>
          <p14:tracePt t="51255" x="6972300" y="6007100"/>
          <p14:tracePt t="51270" x="6985000" y="6007100"/>
          <p14:tracePt t="51287" x="6997700" y="6007100"/>
          <p14:tracePt t="51293" x="7010400" y="6007100"/>
          <p14:tracePt t="51308" x="7021513" y="6007100"/>
          <p14:tracePt t="51316" x="7034213" y="6007100"/>
          <p14:tracePt t="51324" x="7046913" y="6007100"/>
          <p14:tracePt t="51339" x="7059613" y="6007100"/>
          <p14:tracePt t="51355" x="7072313" y="6007100"/>
          <p14:tracePt t="51377" x="7085013" y="6007100"/>
          <p14:tracePt t="51386" x="7097713" y="6007100"/>
          <p14:tracePt t="51401" x="7110413" y="6007100"/>
          <p14:tracePt t="51409" x="7123113" y="6007100"/>
          <p14:tracePt t="51416" x="7134225" y="6007100"/>
          <p14:tracePt t="51423" x="7146925" y="6007100"/>
          <p14:tracePt t="51431" x="7172325" y="6019800"/>
          <p14:tracePt t="51438" x="7197725" y="6019800"/>
          <p14:tracePt t="51446" x="7223125" y="6019800"/>
          <p14:tracePt t="51454" x="7246938" y="6019800"/>
          <p14:tracePt t="51461" x="7272338" y="6019800"/>
          <p14:tracePt t="51471" x="7285038" y="6019800"/>
          <p14:tracePt t="51478" x="7297738" y="6019800"/>
          <p14:tracePt t="51485" x="7310438" y="6019800"/>
          <p14:tracePt t="51492" x="7348538" y="6019800"/>
          <p14:tracePt t="51500" x="7359650" y="6019800"/>
          <p14:tracePt t="51507" x="7385050" y="6019800"/>
          <p14:tracePt t="51516" x="7410450" y="6019800"/>
          <p14:tracePt t="51523" x="7423150" y="6019800"/>
          <p14:tracePt t="51531" x="7459663" y="6019800"/>
          <p14:tracePt t="51538" x="7485063" y="6019800"/>
          <p14:tracePt t="51546" x="7497763" y="6019800"/>
          <p14:tracePt t="51553" x="7510463" y="6019800"/>
          <p14:tracePt t="51561" x="7523163" y="6019800"/>
          <p14:tracePt t="51584" x="7535863" y="6019800"/>
          <p14:tracePt t="51881" x="7561263" y="6019800"/>
          <p14:tracePt t="51889" x="7585075" y="6019800"/>
          <p14:tracePt t="51897" x="7623175" y="6019800"/>
          <p14:tracePt t="51916" x="7748588" y="6019800"/>
          <p14:tracePt t="51921" x="7835900" y="6019800"/>
          <p14:tracePt t="51927" x="7910513" y="6019800"/>
          <p14:tracePt t="51935" x="7999413" y="6019800"/>
          <p14:tracePt t="51943" x="8035925" y="6019800"/>
          <p14:tracePt t="51951" x="8086725" y="6019800"/>
          <p14:tracePt t="51958" x="8110538" y="6019800"/>
          <p14:tracePt t="51966" x="8123238" y="6019800"/>
          <p14:tracePt t="51975" x="8148638" y="6019800"/>
          <p14:tracePt t="51981" x="8161338" y="6019800"/>
          <p14:tracePt t="51988" x="8174038" y="6019800"/>
          <p14:tracePt t="52011" x="8186738" y="6019800"/>
          <p14:tracePt t="52050" x="8199438" y="6019800"/>
          <p14:tracePt t="52157" x="8212138" y="6019800"/>
          <p14:tracePt t="52180" x="8223250" y="6019800"/>
          <p14:tracePt t="52204" x="8235950" y="6019800"/>
          <p14:tracePt t="52219" x="8261350" y="6019800"/>
          <p14:tracePt t="52234" x="8274050" y="6019800"/>
          <p14:tracePt t="52241" x="8286750" y="6019800"/>
          <p14:tracePt t="52249" x="8299450" y="6019800"/>
          <p14:tracePt t="52256" x="8312150" y="6019800"/>
          <p14:tracePt t="52265" x="8324850" y="6019800"/>
          <p14:tracePt t="52280" x="8335963" y="6019800"/>
          <p14:tracePt t="52291" x="8348663" y="6007100"/>
          <p14:tracePt t="52295" x="8374063" y="6007100"/>
          <p14:tracePt t="52303" x="8399463" y="6007100"/>
          <p14:tracePt t="52311" x="8412163" y="6007100"/>
          <p14:tracePt t="52316" x="8435975" y="5994400"/>
          <p14:tracePt t="52326" x="8461375" y="5994400"/>
          <p14:tracePt t="52333" x="8486775" y="5994400"/>
          <p14:tracePt t="52341" x="8512175" y="5994400"/>
          <p14:tracePt t="52359" x="8537575" y="5994400"/>
          <p14:tracePt t="52372" x="8548688" y="5994400"/>
          <p14:tracePt t="52388" x="8561388" y="5994400"/>
          <p14:tracePt t="52410" x="8586788" y="5994400"/>
          <p14:tracePt t="52426" x="8599488" y="5994400"/>
          <p14:tracePt t="52441" x="8612188" y="5994400"/>
          <p14:tracePt t="52447" x="8624888" y="5994400"/>
          <p14:tracePt t="52456" x="8637588" y="5994400"/>
          <p14:tracePt t="52517" x="8650288" y="5994400"/>
          <p14:tracePt t="52723" x="8637588" y="5994400"/>
          <p14:tracePt t="52730" x="8612188" y="5994400"/>
          <p14:tracePt t="52739" x="8561388" y="5994400"/>
          <p14:tracePt t="52746" x="8448675" y="5994400"/>
          <p14:tracePt t="52755" x="8274050" y="5994400"/>
          <p14:tracePt t="52761" x="8023225" y="5969000"/>
          <p14:tracePt t="52770" x="7572375" y="5956300"/>
          <p14:tracePt t="52777" x="7197725" y="5932488"/>
          <p14:tracePt t="52783" x="6721475" y="5932488"/>
          <p14:tracePt t="52792" x="6370638" y="5932488"/>
          <p14:tracePt t="52800" x="6096000" y="5932488"/>
          <p14:tracePt t="52807" x="5857875" y="5932488"/>
          <p14:tracePt t="52815" x="5683250" y="5932488"/>
          <p14:tracePt t="52822" x="5545138" y="5945188"/>
          <p14:tracePt t="52830" x="5383213" y="5956300"/>
          <p14:tracePt t="52839" x="5257800" y="5956300"/>
          <p14:tracePt t="52847" x="5119688" y="5969000"/>
          <p14:tracePt t="52854" x="5006975" y="5994400"/>
          <p14:tracePt t="52861" x="4894263" y="5994400"/>
          <p14:tracePt t="52866" x="4768850" y="5994400"/>
          <p14:tracePt t="52876" x="4656138" y="5994400"/>
          <p14:tracePt t="52884" x="4556125" y="5994400"/>
          <p14:tracePt t="52891" x="4456113" y="5994400"/>
          <p14:tracePt t="52901" x="4368800" y="5994400"/>
          <p14:tracePt t="52909" x="4294188" y="5994400"/>
          <p14:tracePt t="52914" x="4205288" y="5994400"/>
          <p14:tracePt t="52924" x="4130675" y="5994400"/>
          <p14:tracePt t="52929" x="4081463" y="5994400"/>
          <p14:tracePt t="52938" x="4005263" y="5981700"/>
          <p14:tracePt t="52944" x="3979863" y="5981700"/>
          <p14:tracePt t="52959" x="3956050" y="5981700"/>
          <p14:tracePt t="52975" x="3943350" y="5981700"/>
          <p14:tracePt t="53119" x="3917950" y="5981700"/>
          <p14:tracePt t="53127" x="3879850" y="6007100"/>
          <p14:tracePt t="53135" x="3817938" y="6019800"/>
          <p14:tracePt t="53142" x="3756025" y="6032500"/>
          <p14:tracePt t="53150" x="3667125" y="6069013"/>
          <p14:tracePt t="53158" x="3579813" y="6094413"/>
          <p14:tracePt t="53166" x="3479800" y="6132513"/>
          <p14:tracePt t="53173" x="3417888" y="6157913"/>
          <p14:tracePt t="53181" x="3341688" y="6181725"/>
          <p14:tracePt t="53187" x="3279775" y="6207125"/>
          <p14:tracePt t="53195" x="3228975" y="6232525"/>
          <p14:tracePt t="53205" x="3192463" y="6245225"/>
          <p14:tracePt t="53210" x="3128963" y="6257925"/>
          <p14:tracePt t="53220" x="3092450" y="6269038"/>
          <p14:tracePt t="53226" x="3003550" y="6281738"/>
          <p14:tracePt t="53233" x="2967038" y="6307138"/>
          <p14:tracePt t="53241" x="2890838" y="6319838"/>
          <p14:tracePt t="53250" x="2841625" y="6319838"/>
          <p14:tracePt t="53256" x="2790825" y="6332538"/>
          <p14:tracePt t="53265" x="2754313" y="6332538"/>
          <p14:tracePt t="53271" x="2741613" y="6332538"/>
          <p14:tracePt t="53279" x="2703513" y="6332538"/>
          <p14:tracePt t="53288" x="2690813" y="6332538"/>
          <p14:tracePt t="53303" x="2678113" y="6332538"/>
          <p14:tracePt t="53309" x="2667000" y="6345238"/>
          <p14:tracePt t="53319" x="2654300" y="6345238"/>
          <p14:tracePt t="53349" x="2641600" y="6345238"/>
          <p14:tracePt t="53409" x="2654300" y="6357938"/>
          <p14:tracePt t="53418" x="2678113" y="6357938"/>
          <p14:tracePt t="53425" x="2716213" y="6370638"/>
          <p14:tracePt t="53432" x="2790825" y="6370638"/>
          <p14:tracePt t="53439" x="2841625" y="6370638"/>
          <p14:tracePt t="53448" x="2903538" y="6370638"/>
          <p14:tracePt t="53455" x="3028950" y="6370638"/>
          <p14:tracePt t="53462" x="3103563" y="6370638"/>
          <p14:tracePt t="53472" x="3192463" y="6370638"/>
          <p14:tracePt t="53478" x="3279775" y="6370638"/>
          <p14:tracePt t="53487" x="3354388" y="6370638"/>
          <p14:tracePt t="53493" x="3429000" y="6370638"/>
          <p14:tracePt t="53502" x="3505200" y="6370638"/>
          <p14:tracePt t="53508" x="3567113" y="6370638"/>
          <p14:tracePt t="53516" x="3630613" y="6370638"/>
          <p14:tracePt t="53524" x="3692525" y="6357938"/>
          <p14:tracePt t="53533" x="3743325" y="6357938"/>
          <p14:tracePt t="53539" x="3792538" y="6357938"/>
          <p14:tracePt t="53547" x="3830638" y="6357938"/>
          <p14:tracePt t="53554" x="3867150" y="6357938"/>
          <p14:tracePt t="53562" x="3892550" y="6357938"/>
          <p14:tracePt t="53570" x="3905250" y="6357938"/>
          <p14:tracePt t="53577" x="3930650" y="6357938"/>
          <p14:tracePt t="53586" x="3943350" y="6357938"/>
          <p14:tracePt t="53607" x="3956050" y="6357938"/>
          <p14:tracePt t="53952" x="3956050" y="6345238"/>
          <p14:tracePt t="53990" x="3956050" y="6332538"/>
          <p14:tracePt t="54013" x="3956050" y="6319838"/>
          <p14:tracePt t="54150" x="3956050" y="6307138"/>
          <p14:tracePt t="54173" x="3956050" y="6294438"/>
          <p14:tracePt t="54188" x="3956050" y="6281738"/>
          <p14:tracePt t="54196" x="3956050" y="6269038"/>
          <p14:tracePt t="54212" x="3956050" y="6257925"/>
          <p14:tracePt t="54335" x="3968750" y="6257925"/>
          <p14:tracePt t="54349" x="3979863" y="6257925"/>
          <p14:tracePt t="54357" x="3992563" y="6257925"/>
          <p14:tracePt t="54366" x="4005263" y="6257925"/>
          <p14:tracePt t="54373" x="4017963" y="6257925"/>
          <p14:tracePt t="54381" x="4017963" y="6245225"/>
          <p14:tracePt t="54389" x="4043363" y="6245225"/>
          <p14:tracePt t="54396" x="4068763" y="6245225"/>
          <p14:tracePt t="54405" x="4081463" y="6245225"/>
          <p14:tracePt t="54414" x="4092575" y="6245225"/>
          <p14:tracePt t="54421" x="4105275" y="6245225"/>
          <p14:tracePt t="54426" x="4130675" y="6245225"/>
          <p14:tracePt t="54434" x="4143375" y="6245225"/>
          <p14:tracePt t="54441" x="4156075" y="6245225"/>
          <p14:tracePt t="54450" x="4168775" y="6245225"/>
          <p14:tracePt t="54457" x="4192588" y="6245225"/>
          <p14:tracePt t="54475" x="4217988" y="6245225"/>
          <p14:tracePt t="54489" x="4230688" y="6245225"/>
          <p14:tracePt t="54495" x="4243388" y="6245225"/>
          <p14:tracePt t="54517" x="4256088" y="6245225"/>
          <p14:tracePt t="54526" x="4268788" y="6245225"/>
          <p14:tracePt t="54549" x="4281488" y="6245225"/>
          <p14:tracePt t="54572" x="4305300" y="6245225"/>
          <p14:tracePt t="54594" x="4318000" y="6245225"/>
          <p14:tracePt t="54868" x="4330700" y="6245225"/>
          <p14:tracePt t="54876" x="4356100" y="6245225"/>
          <p14:tracePt t="54891" x="4381500" y="6245225"/>
          <p14:tracePt t="54899" x="4406900" y="6245225"/>
          <p14:tracePt t="54906" x="4418013" y="6245225"/>
          <p14:tracePt t="54915" x="4443413" y="6245225"/>
          <p14:tracePt t="54923" x="4456113" y="6245225"/>
          <p14:tracePt t="54929" x="4481513" y="6245225"/>
          <p14:tracePt t="54939" x="4506913" y="6245225"/>
          <p14:tracePt t="54944" x="4518025" y="6245225"/>
          <p14:tracePt t="54953" x="4530725" y="6245225"/>
          <p14:tracePt t="54960" x="4543425" y="6245225"/>
          <p14:tracePt t="54968" x="4556125" y="6245225"/>
          <p14:tracePt t="54975" x="4568825" y="6245225"/>
          <p14:tracePt t="54983" x="4594225" y="6245225"/>
          <p14:tracePt t="54990" x="4606925" y="6245225"/>
          <p14:tracePt t="55006" x="4630738" y="6245225"/>
          <p14:tracePt t="55014" x="4643438" y="6245225"/>
          <p14:tracePt t="55028" x="4668838" y="6245225"/>
          <p14:tracePt t="55043" x="4681538" y="6257925"/>
          <p14:tracePt t="55052" x="4706938" y="6257925"/>
          <p14:tracePt t="55066" x="4719638" y="6257925"/>
          <p14:tracePt t="55083" x="4732338" y="6257925"/>
          <p14:tracePt t="55090" x="4743450" y="6257925"/>
          <p14:tracePt t="55105" x="4756150" y="6257925"/>
          <p14:tracePt t="55142" x="4768850" y="6257925"/>
          <p14:tracePt t="55166" x="4781550" y="6257925"/>
          <p14:tracePt t="55173" x="4794250" y="6257925"/>
          <p14:tracePt t="55182" x="4806950" y="6257925"/>
          <p14:tracePt t="55196" x="4832350" y="6257925"/>
          <p14:tracePt t="55211" x="4843463" y="6257925"/>
          <p14:tracePt t="55220" x="4868863" y="6269038"/>
          <p14:tracePt t="55226" x="4881563" y="6269038"/>
          <p14:tracePt t="55235" x="4894263" y="6269038"/>
          <p14:tracePt t="55242" x="4906963" y="6269038"/>
          <p14:tracePt t="55249" x="4932363" y="6269038"/>
          <p14:tracePt t="55257" x="4956175" y="6281738"/>
          <p14:tracePt t="55266" x="4968875" y="6281738"/>
          <p14:tracePt t="55273" x="4981575" y="6281738"/>
          <p14:tracePt t="55280" x="5006975" y="6281738"/>
          <p14:tracePt t="55288" x="5019675" y="6281738"/>
          <p14:tracePt t="55295" x="5032375" y="6281738"/>
          <p14:tracePt t="55310" x="5057775" y="6281738"/>
          <p14:tracePt t="55525" x="5068888" y="6281738"/>
          <p14:tracePt t="55532" x="5094288" y="6281738"/>
          <p14:tracePt t="55542" x="5106988" y="6281738"/>
          <p14:tracePt t="55549" x="5132388" y="6281738"/>
          <p14:tracePt t="55555" x="5157788" y="6281738"/>
          <p14:tracePt t="55564" x="5194300" y="6281738"/>
          <p14:tracePt t="55571" x="5232400" y="6281738"/>
          <p14:tracePt t="55578" x="5270500" y="6281738"/>
          <p14:tracePt t="55588" x="5332413" y="6281738"/>
          <p14:tracePt t="55594" x="5370513" y="6281738"/>
          <p14:tracePt t="55602" x="5407025" y="6281738"/>
          <p14:tracePt t="55609" x="5445125" y="6281738"/>
          <p14:tracePt t="55617" x="5470525" y="6269038"/>
          <p14:tracePt t="55624" x="5507038" y="6269038"/>
          <p14:tracePt t="55633" x="5519738" y="6269038"/>
          <p14:tracePt t="55639" x="5532438" y="6269038"/>
          <p14:tracePt t="55647" x="5545138" y="6269038"/>
          <p14:tracePt t="55662" x="5557838" y="6269038"/>
          <p14:tracePt t="55686" x="5570538" y="6269038"/>
          <p14:tracePt t="55716" x="5583238" y="6269038"/>
          <p14:tracePt t="55884" x="5595938" y="6269038"/>
          <p14:tracePt t="55900" x="5619750" y="6269038"/>
          <p14:tracePt t="55916" x="5632450" y="6269038"/>
          <p14:tracePt t="55922" x="5645150" y="6269038"/>
          <p14:tracePt t="55938" x="5657850" y="6269038"/>
          <p14:tracePt t="55945" x="5670550" y="6269038"/>
          <p14:tracePt t="55978" x="5683250" y="6269038"/>
          <p14:tracePt t="56076" x="5695950" y="6269038"/>
          <p14:tracePt t="56093" x="5708650" y="6269038"/>
          <p14:tracePt t="56099" x="5719763" y="6269038"/>
          <p14:tracePt t="56106" x="5745163" y="6269038"/>
          <p14:tracePt t="56114" x="5757863" y="6269038"/>
          <p14:tracePt t="56122" x="5783263" y="6269038"/>
          <p14:tracePt t="56129" x="5808663" y="6269038"/>
          <p14:tracePt t="56138" x="5832475" y="6269038"/>
          <p14:tracePt t="56145" x="5857875" y="6269038"/>
          <p14:tracePt t="56152" x="5870575" y="6269038"/>
          <p14:tracePt t="56160" x="5883275" y="6269038"/>
          <p14:tracePt t="56167" x="5895975" y="6269038"/>
          <p14:tracePt t="56175" x="5921375" y="6269038"/>
          <p14:tracePt t="56184" x="5932488" y="6269038"/>
          <p14:tracePt t="56190" x="5957888" y="6269038"/>
          <p14:tracePt t="56200" x="5983288" y="6269038"/>
          <p14:tracePt t="56206" x="6021388" y="6269038"/>
          <p14:tracePt t="56214" x="6045200" y="6269038"/>
          <p14:tracePt t="56222" x="6070600" y="6269038"/>
          <p14:tracePt t="56230" x="6083300" y="6269038"/>
          <p14:tracePt t="56238" x="6096000" y="6269038"/>
          <p14:tracePt t="56244" x="6108700" y="6269038"/>
          <p14:tracePt t="56472" x="6134100" y="6269038"/>
          <p14:tracePt t="56482" x="6146800" y="6269038"/>
          <p14:tracePt t="56488" x="6157913" y="6269038"/>
          <p14:tracePt t="56495" x="6208713" y="6257925"/>
          <p14:tracePt t="56503" x="6270625" y="6245225"/>
          <p14:tracePt t="56510" x="6359525" y="6219825"/>
          <p14:tracePt t="56520" x="6472238" y="6194425"/>
          <p14:tracePt t="56526" x="6584950" y="6157913"/>
          <p14:tracePt t="56534" x="6696075" y="6132513"/>
          <p14:tracePt t="56541" x="6808788" y="6094413"/>
          <p14:tracePt t="56550" x="6910388" y="6069013"/>
          <p14:tracePt t="56556" x="7010400" y="6056313"/>
          <p14:tracePt t="56564" x="7059613" y="6056313"/>
          <p14:tracePt t="56573" x="7134225" y="6045200"/>
          <p14:tracePt t="56579" x="7172325" y="6045200"/>
          <p14:tracePt t="56587" x="7210425" y="6045200"/>
          <p14:tracePt t="56595" x="7235825" y="6045200"/>
          <p14:tracePt t="56603" x="7246938" y="6045200"/>
          <p14:tracePt t="56609" x="7272338" y="6045200"/>
          <p14:tracePt t="56619" x="7297738" y="6045200"/>
          <p14:tracePt t="56625" x="7310438" y="6045200"/>
          <p14:tracePt t="56633" x="7335838" y="6045200"/>
          <p14:tracePt t="56640" x="7359650" y="6045200"/>
          <p14:tracePt t="56649" x="7385050" y="6045200"/>
          <p14:tracePt t="56655" x="7410450" y="6045200"/>
          <p14:tracePt t="56662" x="7423150" y="6045200"/>
          <p14:tracePt t="56670" x="7435850" y="6045200"/>
          <p14:tracePt t="56678" x="7459663" y="6045200"/>
          <p14:tracePt t="56687" x="7485063" y="6045200"/>
          <p14:tracePt t="56702" x="7497763" y="6045200"/>
          <p14:tracePt t="56708" x="7510463" y="6045200"/>
          <p14:tracePt t="56716" x="7523163" y="6045200"/>
          <p14:tracePt t="56733" x="7535863" y="6045200"/>
          <p14:tracePt t="56754" x="7548563" y="6045200"/>
          <p14:tracePt t="56801" x="7561263" y="6045200"/>
          <p14:tracePt t="56815" x="7572375" y="6045200"/>
          <p14:tracePt t="56831" x="7585075" y="6045200"/>
          <p14:tracePt t="56839" x="7585075" y="6056313"/>
          <p14:tracePt t="56846" x="7597775" y="6069013"/>
          <p14:tracePt t="56861" x="7610475" y="6081713"/>
          <p14:tracePt t="56870" x="7623175" y="6081713"/>
          <p14:tracePt t="56876" x="7623175" y="6107113"/>
          <p14:tracePt t="56899" x="7635875" y="6119813"/>
          <p14:tracePt t="56907" x="7635875" y="6132513"/>
          <p14:tracePt t="56916" x="7635875" y="6145213"/>
          <p14:tracePt t="56923" x="7648575" y="6157913"/>
          <p14:tracePt t="56930" x="7648575" y="6181725"/>
          <p14:tracePt t="56938" x="7661275" y="6181725"/>
          <p14:tracePt t="56945" x="7661275" y="6207125"/>
          <p14:tracePt t="56954" x="7661275" y="6219825"/>
          <p14:tracePt t="56969" x="7661275" y="6232525"/>
          <p14:tracePt t="56976" x="7673975" y="6245225"/>
          <p14:tracePt t="57006" x="7685088" y="6257925"/>
          <p14:tracePt t="57015" x="7697788" y="6257925"/>
          <p14:tracePt t="57022" x="7710488" y="6257925"/>
          <p14:tracePt t="57037" x="7735888" y="6257925"/>
          <p14:tracePt t="57044" x="7761288" y="6269038"/>
          <p14:tracePt t="57053" x="7773988" y="6269038"/>
          <p14:tracePt t="57060" x="7797800" y="6269038"/>
          <p14:tracePt t="57069" x="7823200" y="6281738"/>
          <p14:tracePt t="57082" x="7835900" y="6281738"/>
          <p14:tracePt t="57090" x="7848600" y="6281738"/>
          <p14:tracePt t="57106" x="7874000" y="6281738"/>
          <p14:tracePt t="57113" x="7886700" y="6281738"/>
          <p14:tracePt t="57121" x="7910513" y="6281738"/>
          <p14:tracePt t="57128" x="7935913" y="6281738"/>
          <p14:tracePt t="57137" x="7974013" y="6281738"/>
          <p14:tracePt t="57144" x="8010525" y="6281738"/>
          <p14:tracePt t="57152" x="8048625" y="6281738"/>
          <p14:tracePt t="57161" x="8086725" y="6281738"/>
          <p14:tracePt t="57167" x="8123238" y="6281738"/>
          <p14:tracePt t="57174" x="8148638" y="6281738"/>
          <p14:tracePt t="57183" x="8174038" y="6281738"/>
          <p14:tracePt t="57189" x="8186738" y="6281738"/>
          <p14:tracePt t="57197" x="8199438" y="6281738"/>
          <p14:tracePt t="57212" x="8212138" y="6281738"/>
          <p14:tracePt t="57243" x="8223250" y="6281738"/>
          <p14:tracePt t="57273" x="8235950" y="6281738"/>
          <p14:tracePt t="57296" x="8248650" y="6281738"/>
          <p14:tracePt t="57365" x="8261350" y="6281738"/>
          <p14:tracePt t="58305" x="8248650" y="6281738"/>
          <p14:tracePt t="58322" x="8235950" y="6281738"/>
          <p14:tracePt t="58337" x="8223250" y="6281738"/>
          <p14:tracePt t="58344" x="8212138" y="6281738"/>
          <p14:tracePt t="58352" x="8199438" y="6294438"/>
          <p14:tracePt t="58359" x="8174038" y="6294438"/>
          <p14:tracePt t="58366" x="8148638" y="6307138"/>
          <p14:tracePt t="58374" x="8099425" y="6319838"/>
          <p14:tracePt t="58384" x="8061325" y="6332538"/>
          <p14:tracePt t="58392" x="7986713" y="6345238"/>
          <p14:tracePt t="58398" x="7923213" y="6370638"/>
          <p14:tracePt t="58406" x="7848600" y="6381750"/>
          <p14:tracePt t="58412" x="7761288" y="6407150"/>
          <p14:tracePt t="58421" x="7710488" y="6419850"/>
          <p14:tracePt t="58427" x="7673975" y="6419850"/>
          <p14:tracePt t="58438" x="7610475" y="6419850"/>
          <p14:tracePt t="58442" x="7561263" y="6432550"/>
          <p14:tracePt t="58452" x="7510463" y="6432550"/>
          <p14:tracePt t="58458" x="7423150" y="6445250"/>
          <p14:tracePt t="58466" x="7359650" y="6445250"/>
          <p14:tracePt t="58473" x="7235825" y="6445250"/>
          <p14:tracePt t="58481" x="7159625" y="6445250"/>
          <p14:tracePt t="58488" x="7059613" y="6445250"/>
          <p14:tracePt t="58497" x="6921500" y="6445250"/>
          <p14:tracePt t="58505" x="6834188" y="6445250"/>
          <p14:tracePt t="58511" x="6734175" y="6445250"/>
          <p14:tracePt t="58521" x="6634163" y="6445250"/>
          <p14:tracePt t="58527" x="6546850" y="6445250"/>
          <p14:tracePt t="58536" x="6483350" y="6445250"/>
          <p14:tracePt t="58542" x="6421438" y="6445250"/>
          <p14:tracePt t="58549" x="6346825" y="6445250"/>
          <p14:tracePt t="58558" x="6308725" y="6445250"/>
          <p14:tracePt t="58568" x="6246813" y="6445250"/>
          <p14:tracePt t="58573" x="6196013" y="6445250"/>
          <p14:tracePt t="58581" x="6108700" y="6445250"/>
          <p14:tracePt t="58588" x="6045200" y="6445250"/>
          <p14:tracePt t="58595" x="5957888" y="6445250"/>
          <p14:tracePt t="58604" x="5845175" y="6445250"/>
          <p14:tracePt t="58611" x="5757863" y="6445250"/>
          <p14:tracePt t="58619" x="5657850" y="6445250"/>
          <p14:tracePt t="58626" x="5570538" y="6445250"/>
          <p14:tracePt t="58635" x="5507038" y="6445250"/>
          <p14:tracePt t="58641" x="5432425" y="6445250"/>
          <p14:tracePt t="58650" x="5370513" y="6432550"/>
          <p14:tracePt t="58657" x="5319713" y="6432550"/>
          <p14:tracePt t="58664" x="5232400" y="6419850"/>
          <p14:tracePt t="58672" x="5157788" y="6419850"/>
          <p14:tracePt t="58680" x="5094288" y="6407150"/>
          <p14:tracePt t="58690" x="5019675" y="6394450"/>
          <p14:tracePt t="58695" x="4981575" y="6381750"/>
          <p14:tracePt t="58704" x="4919663" y="6370638"/>
          <p14:tracePt t="58710" x="4868863" y="6370638"/>
          <p14:tracePt t="58719" x="4843463" y="6357938"/>
          <p14:tracePt t="58725" x="4832350" y="6357938"/>
          <p14:tracePt t="58733" x="4806950" y="6345238"/>
          <p14:tracePt t="58741" x="4781550" y="6332538"/>
          <p14:tracePt t="58751" x="4768850" y="6332538"/>
          <p14:tracePt t="58757" x="4756150" y="6319838"/>
          <p14:tracePt t="58765" x="4743450" y="6319838"/>
          <p14:tracePt t="58771" x="4732338" y="6319838"/>
          <p14:tracePt t="58779" x="4706938" y="6307138"/>
          <p14:tracePt t="58794" x="4694238" y="6307138"/>
          <p14:tracePt t="58818" x="4694238" y="6294438"/>
          <p14:tracePt t="58840" x="4681538" y="6294438"/>
          <p14:tracePt t="58849" x="4681538" y="6281738"/>
          <p14:tracePt t="58925" x="4681538" y="6269038"/>
          <p14:tracePt t="58980" x="4681538" y="6257925"/>
          <p14:tracePt t="58986" x="4694238" y="6257925"/>
          <p14:tracePt t="58994" x="4706938" y="6257925"/>
          <p14:tracePt t="59000" x="4719638" y="6257925"/>
          <p14:tracePt t="59010" x="4743450" y="6257925"/>
          <p14:tracePt t="59017" x="4756150" y="6257925"/>
          <p14:tracePt t="59024" x="4781550" y="6257925"/>
          <p14:tracePt t="59034" x="4819650" y="6245225"/>
          <p14:tracePt t="59040" x="4856163" y="6245225"/>
          <p14:tracePt t="59048" x="4894263" y="6245225"/>
          <p14:tracePt t="59055" x="4932363" y="6245225"/>
          <p14:tracePt t="59064" x="4968875" y="6245225"/>
          <p14:tracePt t="59071" x="5006975" y="6245225"/>
          <p14:tracePt t="59077" x="5019675" y="6245225"/>
          <p14:tracePt t="59086" x="5032375" y="6245225"/>
          <p14:tracePt t="59093" x="5045075" y="6245225"/>
          <p14:tracePt t="59100" x="5057775" y="6245225"/>
          <p14:tracePt t="59108" x="5068888" y="6245225"/>
          <p14:tracePt t="59118" x="5081588" y="6245225"/>
          <p14:tracePt t="59124" x="5106988" y="6245225"/>
          <p14:tracePt t="59131" x="5132388" y="6245225"/>
          <p14:tracePt t="59139" x="5170488" y="6245225"/>
          <p14:tracePt t="59146" x="5207000" y="6245225"/>
          <p14:tracePt t="59156" x="5245100" y="6245225"/>
          <p14:tracePt t="59162" x="5294313" y="6245225"/>
          <p14:tracePt t="59172" x="5332413" y="6245225"/>
          <p14:tracePt t="59177" x="5370513" y="6245225"/>
          <p14:tracePt t="59183" x="5394325" y="6257925"/>
          <p14:tracePt t="59196" x="5419725" y="6257925"/>
          <p14:tracePt t="59202" x="5445125" y="6257925"/>
          <p14:tracePt t="59208" x="5457825" y="6257925"/>
          <p14:tracePt t="59223" x="5470525" y="6257925"/>
          <p14:tracePt t="59247" x="5483225" y="6257925"/>
          <p14:tracePt t="59261" x="5495925" y="6257925"/>
          <p14:tracePt t="59458" x="5507038" y="6257925"/>
          <p14:tracePt t="59466" x="5545138" y="6257925"/>
          <p14:tracePt t="59474" x="5595938" y="6257925"/>
          <p14:tracePt t="59482" x="5657850" y="6257925"/>
          <p14:tracePt t="59489" x="5745163" y="6257925"/>
          <p14:tracePt t="59498" x="5895975" y="6257925"/>
          <p14:tracePt t="59504" x="6021388" y="6232525"/>
          <p14:tracePt t="59512" x="6170613" y="6219825"/>
          <p14:tracePt t="59520" x="6296025" y="6207125"/>
          <p14:tracePt t="59527" x="6434138" y="6194425"/>
          <p14:tracePt t="59535" x="6559550" y="6181725"/>
          <p14:tracePt t="59542" x="6659563" y="6181725"/>
          <p14:tracePt t="59550" x="6759575" y="6181725"/>
          <p14:tracePt t="59557" x="6834188" y="6181725"/>
          <p14:tracePt t="59566" x="6910388" y="6181725"/>
          <p14:tracePt t="59573" x="6972300" y="6181725"/>
          <p14:tracePt t="59581" x="7021513" y="6181725"/>
          <p14:tracePt t="59588" x="7072313" y="6181725"/>
          <p14:tracePt t="59596" x="7134225" y="6181725"/>
          <p14:tracePt t="59604" x="7185025" y="6181725"/>
          <p14:tracePt t="59611" x="7246938" y="6181725"/>
          <p14:tracePt t="59619" x="7297738" y="6181725"/>
          <p14:tracePt t="59626" x="7372350" y="6181725"/>
          <p14:tracePt t="59634" x="7459663" y="6181725"/>
          <p14:tracePt t="59641" x="7497763" y="6181725"/>
          <p14:tracePt t="59651" x="7523163" y="6181725"/>
          <p14:tracePt t="59656" x="7572375" y="6181725"/>
          <p14:tracePt t="59863" x="7585075" y="6181725"/>
          <p14:tracePt t="59871" x="7597775" y="6181725"/>
          <p14:tracePt t="59878" x="7610475" y="6181725"/>
          <p14:tracePt t="59888" x="7648575" y="6181725"/>
          <p14:tracePt t="59896" x="7673975" y="6194425"/>
          <p14:tracePt t="59902" x="7710488" y="6194425"/>
          <p14:tracePt t="59909" x="7748588" y="6194425"/>
          <p14:tracePt t="59917" x="7785100" y="6194425"/>
          <p14:tracePt t="59924" x="7848600" y="6207125"/>
          <p14:tracePt t="59934" x="7897813" y="6219825"/>
          <p14:tracePt t="59940" x="7935913" y="6219825"/>
          <p14:tracePt t="59948" x="7974013" y="6219825"/>
          <p14:tracePt t="59956" x="7999413" y="6219825"/>
          <p14:tracePt t="59963" x="8023225" y="6219825"/>
          <p14:tracePt t="59970" x="8048625" y="6232525"/>
          <p14:tracePt t="59978" x="8086725" y="6232525"/>
          <p14:tracePt t="59987" x="8110538" y="6232525"/>
          <p14:tracePt t="59993" x="8123238" y="6245225"/>
          <p14:tracePt t="60001" x="8135938" y="6245225"/>
          <p14:tracePt t="60008" x="8174038" y="6257925"/>
          <p14:tracePt t="60016" x="8199438" y="6257925"/>
          <p14:tracePt t="60024" x="8235950" y="6257925"/>
          <p14:tracePt t="60032" x="8261350" y="6269038"/>
          <p14:tracePt t="60038" x="8286750" y="6281738"/>
          <p14:tracePt t="60047" x="8312150" y="6281738"/>
          <p14:tracePt t="60054" x="8348663" y="6294438"/>
          <p14:tracePt t="60061" x="8361363" y="6294438"/>
          <p14:tracePt t="60071" x="8374063" y="6294438"/>
          <p14:tracePt t="60077" x="8399463" y="6307138"/>
          <p14:tracePt t="60086" x="8412163" y="6307138"/>
          <p14:tracePt t="60092" x="8412163" y="6319838"/>
          <p14:tracePt t="60107" x="8424863" y="6319838"/>
          <p14:tracePt t="60122" x="8435975" y="6319838"/>
          <p14:tracePt t="60161" x="8448675" y="6319838"/>
          <p14:tracePt t="60406" x="8424863" y="6319838"/>
          <p14:tracePt t="60413" x="8412163" y="6319838"/>
          <p14:tracePt t="60421" x="8399463" y="6319838"/>
          <p14:tracePt t="60429" x="8386763" y="6319838"/>
          <p14:tracePt t="60437" x="8374063" y="6319838"/>
          <p14:tracePt t="60444" x="8361363" y="6319838"/>
          <p14:tracePt t="60454" x="8348663" y="6319838"/>
          <p14:tracePt t="60459" x="8335963" y="6319838"/>
          <p14:tracePt t="60466" x="8324850" y="6319838"/>
          <p14:tracePt t="60482" x="8312150" y="6319838"/>
          <p14:tracePt t="60489" x="8286750" y="6319838"/>
          <p14:tracePt t="60497" x="8261350" y="6307138"/>
          <p14:tracePt t="60504" x="8248650" y="6307138"/>
          <p14:tracePt t="60512" x="8212138" y="6294438"/>
          <p14:tracePt t="60521" x="8174038" y="6294438"/>
          <p14:tracePt t="60527" x="8135938" y="6294438"/>
          <p14:tracePt t="60537" x="8099425" y="6281738"/>
          <p14:tracePt t="60543" x="8061325" y="6269038"/>
          <p14:tracePt t="60551" x="8048625" y="6269038"/>
          <p14:tracePt t="60558" x="8023225" y="6257925"/>
          <p14:tracePt t="60566" x="8010525" y="6257925"/>
          <p14:tracePt t="60583" x="7999413" y="6257925"/>
          <p14:tracePt t="60597" x="7986713" y="6257925"/>
          <p14:tracePt t="60637" x="7974013" y="6257925"/>
          <p14:tracePt t="60735" x="7986713" y="6257925"/>
          <p14:tracePt t="60743" x="7999413" y="6257925"/>
          <p14:tracePt t="60749" x="8010525" y="6257925"/>
          <p14:tracePt t="60758" x="8035925" y="6257925"/>
          <p14:tracePt t="60766" x="8061325" y="6257925"/>
          <p14:tracePt t="60776" x="8099425" y="6257925"/>
          <p14:tracePt t="60781" x="8123238" y="6245225"/>
          <p14:tracePt t="60789" x="8148638" y="6245225"/>
          <p14:tracePt t="60797" x="8174038" y="6245225"/>
          <p14:tracePt t="60805" x="8199438" y="6245225"/>
          <p14:tracePt t="60812" x="8223250" y="6245225"/>
          <p14:tracePt t="60820" x="8235950" y="6245225"/>
          <p14:tracePt t="60828" x="8248650" y="6245225"/>
          <p14:tracePt t="60833" x="8261350" y="6245225"/>
          <p14:tracePt t="60844" x="8286750" y="6245225"/>
          <p14:tracePt t="60857" x="8299450" y="6245225"/>
          <p14:tracePt t="60864" x="8324850" y="6245225"/>
          <p14:tracePt t="60881" x="8348663" y="6245225"/>
          <p14:tracePt t="60899" x="8361363" y="6245225"/>
          <p14:tracePt t="60905" x="8374063" y="6245225"/>
          <p14:tracePt t="60911" x="8386763" y="6245225"/>
          <p14:tracePt t="60934" x="8399463" y="6245225"/>
          <p14:tracePt t="61003" x="8399463" y="6257925"/>
          <p14:tracePt t="61025" x="8374063" y="6269038"/>
          <p14:tracePt t="61032" x="8335963" y="6269038"/>
          <p14:tracePt t="61040" x="8312150" y="6269038"/>
          <p14:tracePt t="61048" x="8261350" y="6269038"/>
          <p14:tracePt t="61055" x="8212138" y="6269038"/>
          <p14:tracePt t="61062" x="8174038" y="6281738"/>
          <p14:tracePt t="61073" x="8123238" y="6281738"/>
          <p14:tracePt t="61081" x="8086725" y="6294438"/>
          <p14:tracePt t="61088" x="8061325" y="6294438"/>
          <p14:tracePt t="61093" x="8035925" y="6307138"/>
          <p14:tracePt t="61102" x="8010525" y="6307138"/>
          <p14:tracePt t="61108" x="7986713" y="6307138"/>
          <p14:tracePt t="61116" x="7961313" y="6307138"/>
          <p14:tracePt t="61124" x="7923213" y="6307138"/>
          <p14:tracePt t="61132" x="7910513" y="6307138"/>
          <p14:tracePt t="61142" x="7886700" y="6319838"/>
          <p14:tracePt t="61147" x="7874000" y="6319838"/>
          <p14:tracePt t="61162" x="7861300" y="6319838"/>
          <p14:tracePt t="61170" x="7848600" y="6319838"/>
          <p14:tracePt t="61186" x="7835900" y="6319838"/>
          <p14:tracePt t="61347" x="7848600" y="6319838"/>
          <p14:tracePt t="61354" x="7874000" y="6319838"/>
          <p14:tracePt t="61361" x="7886700" y="6319838"/>
          <p14:tracePt t="61370" x="7897813" y="6319838"/>
          <p14:tracePt t="61377" x="7923213" y="6319838"/>
          <p14:tracePt t="61383" x="7948613" y="6319838"/>
          <p14:tracePt t="61393" x="7986713" y="6319838"/>
          <p14:tracePt t="61401" x="8010525" y="6319838"/>
          <p14:tracePt t="61407" x="8023225" y="6319838"/>
          <p14:tracePt t="61414" x="8048625" y="6319838"/>
          <p14:tracePt t="61422" x="8061325" y="6319838"/>
          <p14:tracePt t="61432" x="8074025" y="6319838"/>
          <p14:tracePt t="61437" x="8086725" y="6319838"/>
          <p14:tracePt t="61447" x="8099425" y="6319838"/>
          <p14:tracePt t="61469" x="8110538" y="6319838"/>
          <p14:tracePt t="61484" x="8123238" y="6319838"/>
          <p14:tracePt t="61491" x="8135938" y="6319838"/>
          <p14:tracePt t="61500" x="8148638" y="6319838"/>
          <p14:tracePt t="61507" x="8161338" y="6319838"/>
          <p14:tracePt t="61515" x="8174038" y="6319838"/>
          <p14:tracePt t="61522" x="8199438" y="6319838"/>
          <p14:tracePt t="61532" x="8212138" y="6319838"/>
          <p14:tracePt t="61539" x="8223250" y="6319838"/>
          <p14:tracePt t="61544" x="8235950" y="6319838"/>
          <p14:tracePt t="61560" x="8248650" y="6319838"/>
          <p14:tracePt t="61590" x="8261350" y="6319838"/>
          <p14:tracePt t="61621" x="8274050" y="6319838"/>
          <p14:tracePt t="61759" x="8274050" y="6332538"/>
          <p14:tracePt t="61797" x="8261350" y="6345238"/>
          <p14:tracePt t="61805" x="8223250" y="6345238"/>
          <p14:tracePt t="61812" x="8161338" y="6357938"/>
          <p14:tracePt t="61820" x="8061325" y="6357938"/>
          <p14:tracePt t="61830" x="7910513" y="6370638"/>
          <p14:tracePt t="61836" x="7685088" y="6381750"/>
          <p14:tracePt t="61843" x="7410450" y="6381750"/>
          <p14:tracePt t="61849" x="6997700" y="6381750"/>
          <p14:tracePt t="61858" x="6696075" y="6381750"/>
          <p14:tracePt t="61866" x="6421438" y="6381750"/>
          <p14:tracePt t="61873" x="6070600" y="6381750"/>
          <p14:tracePt t="61882" x="5770563" y="6381750"/>
          <p14:tracePt t="61889" x="5532438" y="6381750"/>
          <p14:tracePt t="61897" x="5307013" y="6381750"/>
          <p14:tracePt t="61918" x="4630738" y="6332538"/>
          <p14:tracePt t="61927" x="4430713" y="6332538"/>
          <p14:tracePt t="61933" x="4305300" y="6319838"/>
          <p14:tracePt t="61941" x="4168775" y="6319838"/>
          <p14:tracePt t="61949" x="4056063" y="6307138"/>
          <p14:tracePt t="61958" x="3979863" y="6307138"/>
          <p14:tracePt t="61968" x="3892550" y="6307138"/>
          <p14:tracePt t="61973" x="3856038" y="6307138"/>
          <p14:tracePt t="61995" x="3843338" y="6307138"/>
          <p14:tracePt t="62177" x="3817938" y="6307138"/>
          <p14:tracePt t="62185" x="3779838" y="6307138"/>
          <p14:tracePt t="62193" x="3730625" y="6319838"/>
          <p14:tracePt t="62201" x="3654425" y="6332538"/>
          <p14:tracePt t="62208" x="3554413" y="6370638"/>
          <p14:tracePt t="62216" x="3467100" y="6394450"/>
          <p14:tracePt t="62224" x="3379788" y="6419850"/>
          <p14:tracePt t="62233" x="3267075" y="6445250"/>
          <p14:tracePt t="62238" x="3167063" y="6470650"/>
          <p14:tracePt t="62247" x="3092450" y="6483350"/>
          <p14:tracePt t="62255" x="3003550" y="6507163"/>
          <p14:tracePt t="62262" x="2916238" y="6532563"/>
          <p14:tracePt t="62270" x="2854325" y="6545263"/>
          <p14:tracePt t="62278" x="2790825" y="6557963"/>
          <p14:tracePt t="62284" x="2728913" y="6557963"/>
          <p14:tracePt t="62292" x="2690813" y="6570663"/>
          <p14:tracePt t="62299" x="2641600" y="6570663"/>
          <p14:tracePt t="62307" x="2603500" y="6570663"/>
          <p14:tracePt t="62316" x="2565400" y="6570663"/>
          <p14:tracePt t="62323" x="2528888" y="6583363"/>
          <p14:tracePt t="62331" x="2490788" y="6594475"/>
          <p14:tracePt t="62338" x="2465388" y="6594475"/>
          <p14:tracePt t="62346" x="2441575" y="6594475"/>
          <p14:tracePt t="62355" x="2416175" y="6607175"/>
          <p14:tracePt t="62361" x="2390775" y="6607175"/>
          <p14:tracePt t="62370" x="2365375" y="6607175"/>
          <p14:tracePt t="62375" x="2339975" y="6607175"/>
          <p14:tracePt t="62384" x="2328863" y="6607175"/>
          <p14:tracePt t="62391" x="2316163" y="6607175"/>
          <p14:tracePt t="62399" x="2290763" y="6607175"/>
          <p14:tracePt t="62406" x="2278063" y="6607175"/>
          <p14:tracePt t="62421" x="2252663" y="6607175"/>
          <p14:tracePt t="62444" x="2239963" y="6607175"/>
          <p14:tracePt t="62674" x="2228850" y="6607175"/>
          <p14:tracePt t="62697" x="2216150" y="6607175"/>
          <p14:tracePt t="62720" x="2203450" y="6607175"/>
          <p14:tracePt t="62737" x="2190750" y="6607175"/>
          <p14:tracePt t="62758" x="2178050" y="6607175"/>
          <p14:tracePt t="62773" x="2152650" y="6607175"/>
          <p14:tracePt t="62788" x="2139950" y="6607175"/>
          <p14:tracePt t="62803" x="2127250" y="6607175"/>
          <p14:tracePt t="62811" x="2116138" y="6607175"/>
          <p14:tracePt t="62836" x="2103438" y="6607175"/>
          <p14:tracePt t="62887" x="2090738" y="6607175"/>
          <p14:tracePt t="63101" x="2116138" y="6607175"/>
          <p14:tracePt t="63109" x="2139950" y="6607175"/>
          <p14:tracePt t="63118" x="2178050" y="6607175"/>
          <p14:tracePt t="63124" x="2203450" y="6607175"/>
          <p14:tracePt t="63133" x="2265363" y="6607175"/>
          <p14:tracePt t="63140" x="2303463" y="6607175"/>
          <p14:tracePt t="63149" x="2352675" y="6607175"/>
          <p14:tracePt t="63156" x="2390775" y="6607175"/>
          <p14:tracePt t="63164" x="2428875" y="6607175"/>
          <p14:tracePt t="63171" x="2452688" y="6607175"/>
          <p14:tracePt t="63178" x="2478088" y="6607175"/>
          <p14:tracePt t="63187" x="2503488" y="6607175"/>
          <p14:tracePt t="63193" x="2541588" y="6607175"/>
          <p14:tracePt t="63203" x="2565400" y="6607175"/>
          <p14:tracePt t="63209" x="2603500" y="6607175"/>
          <p14:tracePt t="63216" x="2641600" y="6607175"/>
          <p14:tracePt t="63225" x="2667000" y="6607175"/>
          <p14:tracePt t="63232" x="2690813" y="6607175"/>
          <p14:tracePt t="63239" x="2716213" y="6607175"/>
          <p14:tracePt t="63247" x="2741613" y="6607175"/>
          <p14:tracePt t="63254" x="2754313" y="6607175"/>
          <p14:tracePt t="63262" x="2778125" y="6607175"/>
          <p14:tracePt t="63277" x="2790825" y="6607175"/>
          <p14:tracePt t="63287" x="2803525" y="6607175"/>
          <p14:tracePt t="63308" x="2816225" y="6607175"/>
          <p14:tracePt t="63324" x="2841625" y="6607175"/>
          <p14:tracePt t="63333" x="2854325" y="6607175"/>
          <p14:tracePt t="63340" x="2854325" y="6619875"/>
          <p14:tracePt t="63349" x="2867025" y="6619875"/>
          <p14:tracePt t="63357" x="2879725" y="6619875"/>
          <p14:tracePt t="63363" x="2890838" y="6632575"/>
          <p14:tracePt t="63393" x="2903538" y="6632575"/>
          <p14:tracePt t="63440" x="2916238" y="6632575"/>
          <p14:tracePt t="63493" x="2928938" y="6632575"/>
          <p14:tracePt t="63515" x="2941638" y="6645275"/>
          <p14:tracePt t="63530" x="2967038" y="6645275"/>
          <p14:tracePt t="63545" x="2979738" y="6645275"/>
          <p14:tracePt t="63560" x="2992438" y="6645275"/>
          <p14:tracePt t="63599" x="3003550" y="6645275"/>
          <p14:tracePt t="63622" x="3016250" y="6645275"/>
          <p14:tracePt t="63683" x="3028950" y="6645275"/>
          <p14:tracePt t="63699" x="3041650" y="6645275"/>
          <p14:tracePt t="63706" x="3054350" y="6645275"/>
          <p14:tracePt t="63715" x="3067050" y="6645275"/>
          <p14:tracePt t="63722" x="3079750" y="6645275"/>
          <p14:tracePt t="63729" x="3103563" y="6645275"/>
          <p14:tracePt t="63745" x="3128963" y="6645275"/>
          <p14:tracePt t="63760" x="3141663" y="6645275"/>
          <p14:tracePt t="63775" x="3167063" y="6645275"/>
          <p14:tracePt t="63791" x="3192463" y="6645275"/>
          <p14:tracePt t="63798" x="3205163" y="6645275"/>
          <p14:tracePt t="63806" x="3241675" y="6645275"/>
          <p14:tracePt t="63813" x="3267075" y="6645275"/>
          <p14:tracePt t="63822" x="3305175" y="6645275"/>
          <p14:tracePt t="63828" x="3341688" y="6645275"/>
          <p14:tracePt t="63837" x="3367088" y="6645275"/>
          <p14:tracePt t="63852" x="3392488" y="6645275"/>
          <p14:tracePt t="63865" x="3405188" y="6645275"/>
          <p14:tracePt t="63889" x="3417888" y="6645275"/>
          <p14:tracePt t="64098" x="3429000" y="6645275"/>
          <p14:tracePt t="64109" x="3441700" y="6645275"/>
          <p14:tracePt t="64119" x="3454400" y="6645275"/>
          <p14:tracePt t="64125" x="3467100" y="6645275"/>
          <p14:tracePt t="64133" x="3492500" y="6645275"/>
          <p14:tracePt t="64141" x="3517900" y="6645275"/>
          <p14:tracePt t="64149" x="3579813" y="6645275"/>
          <p14:tracePt t="64155" x="3617913" y="6645275"/>
          <p14:tracePt t="64166" x="3692525" y="6645275"/>
          <p14:tracePt t="64172" x="3743325" y="6645275"/>
          <p14:tracePt t="64179" x="3805238" y="6632575"/>
          <p14:tracePt t="64187" x="3879850" y="6632575"/>
          <p14:tracePt t="64194" x="3943350" y="6632575"/>
          <p14:tracePt t="64202" x="3992563" y="6632575"/>
          <p14:tracePt t="64209" x="4056063" y="6632575"/>
          <p14:tracePt t="64217" x="4092575" y="6632575"/>
          <p14:tracePt t="64225" x="4130675" y="6632575"/>
          <p14:tracePt t="64232" x="4168775" y="6632575"/>
          <p14:tracePt t="64240" x="4192588" y="6632575"/>
          <p14:tracePt t="64247" x="4217988" y="6632575"/>
          <p14:tracePt t="64255" x="4243388" y="6632575"/>
          <p14:tracePt t="64263" x="4256088" y="6632575"/>
          <p14:tracePt t="64271" x="4281488" y="6632575"/>
          <p14:tracePt t="64281" x="4305300" y="6632575"/>
          <p14:tracePt t="64293" x="4318000" y="6632575"/>
          <p14:tracePt t="64303" x="4330700" y="6632575"/>
          <p14:tracePt t="64308" x="4343400" y="6632575"/>
          <p14:tracePt t="64323" x="4356100" y="6632575"/>
          <p14:tracePt t="64347" x="4368800" y="6632575"/>
          <p14:tracePt t="64386" x="4381500" y="6632575"/>
          <p14:tracePt t="64408" x="4394200" y="6632575"/>
          <p14:tracePt t="64438" x="4406900" y="6632575"/>
          <p14:tracePt t="64453" x="4418013" y="6632575"/>
          <p14:tracePt t="64470" x="4443413" y="6632575"/>
          <p14:tracePt t="64485" x="4456113" y="6632575"/>
          <p14:tracePt t="64522" x="4468813" y="6632575"/>
          <p14:tracePt t="64545" x="4481513" y="6632575"/>
          <p14:tracePt t="64560" x="4494213" y="6632575"/>
          <p14:tracePt t="64569" x="4506913" y="6632575"/>
          <p14:tracePt t="64576" x="4518025" y="6632575"/>
          <p14:tracePt t="64583" x="4530725" y="6632575"/>
          <p14:tracePt t="64591" x="4543425" y="6632575"/>
          <p14:tracePt t="64601" x="4556125" y="6632575"/>
          <p14:tracePt t="64614" x="4568825" y="6632575"/>
          <p14:tracePt t="64622" x="4581525" y="6632575"/>
          <p14:tracePt t="64630" x="4594225" y="6645275"/>
          <p14:tracePt t="64644" x="4606925" y="6645275"/>
          <p14:tracePt t="64653" x="4619625" y="6657975"/>
          <p14:tracePt t="64659" x="4630738" y="6657975"/>
          <p14:tracePt t="64667" x="4656138" y="6657975"/>
          <p14:tracePt t="64675" x="4694238" y="6657975"/>
          <p14:tracePt t="64682" x="4732338" y="6670675"/>
          <p14:tracePt t="64690" x="4768850" y="6683375"/>
          <p14:tracePt t="64699" x="4819650" y="6696075"/>
          <p14:tracePt t="64705" x="4856163" y="6696075"/>
          <p14:tracePt t="64713" x="4881563" y="6707188"/>
          <p14:tracePt t="64721" x="4919663" y="6719888"/>
          <p14:tracePt t="64728" x="4932363" y="6732588"/>
          <p14:tracePt t="64737" x="4956175" y="6732588"/>
          <p14:tracePt t="64743" x="4968875" y="6732588"/>
          <p14:tracePt t="64752" x="4981575" y="6732588"/>
          <p14:tracePt t="64957" x="4994275" y="6732588"/>
          <p14:tracePt t="64974" x="5019675" y="6732588"/>
          <p14:tracePt t="64981" x="5081588" y="6719888"/>
          <p14:tracePt t="64988" x="5170488" y="6707188"/>
          <p14:tracePt t="64995" x="5319713" y="6696075"/>
          <p14:tracePt t="65004" x="5470525" y="6670675"/>
          <p14:tracePt t="65011" x="5645150" y="6657975"/>
          <p14:tracePt t="65020" x="5821363" y="6645275"/>
          <p14:tracePt t="65026" x="5995988" y="6632575"/>
          <p14:tracePt t="65034" x="6146800" y="6619875"/>
          <p14:tracePt t="65042" x="6283325" y="6619875"/>
          <p14:tracePt t="65049" x="6421438" y="6607175"/>
          <p14:tracePt t="65057" x="6521450" y="6607175"/>
          <p14:tracePt t="65065" x="6596063" y="6607175"/>
          <p14:tracePt t="65073" x="6721475" y="6607175"/>
          <p14:tracePt t="65079" x="6797675" y="6607175"/>
          <p14:tracePt t="65088" x="6859588" y="6607175"/>
          <p14:tracePt t="65097" x="6921500" y="6607175"/>
          <p14:tracePt t="65104" x="6959600" y="6607175"/>
          <p14:tracePt t="65110" x="6985000" y="6607175"/>
          <p14:tracePt t="65119" x="7021513" y="6619875"/>
          <p14:tracePt t="65125" x="7034213" y="6619875"/>
          <p14:tracePt t="65140" x="7046913" y="6619875"/>
          <p14:tracePt t="65148" x="7059613" y="6619875"/>
          <p14:tracePt t="65167" x="7059613" y="6632575"/>
          <p14:tracePt t="65240" x="7021513" y="6632575"/>
          <p14:tracePt t="65248" x="6972300" y="6632575"/>
          <p14:tracePt t="65256" x="6872288" y="6619875"/>
          <p14:tracePt t="65264" x="6696075" y="6545263"/>
          <p14:tracePt t="65271" x="6308725" y="6370638"/>
          <p14:tracePt t="65279" x="5921375" y="6207125"/>
          <p14:tracePt t="65287" x="5432425" y="5994400"/>
          <p14:tracePt t="65295" x="5006975" y="5794375"/>
          <p14:tracePt t="65305" x="4568825" y="5568950"/>
          <p14:tracePt t="65310" x="4105275" y="5305425"/>
          <p14:tracePt t="65316" x="3743325" y="5118100"/>
          <p14:tracePt t="65325" x="3441700" y="4930775"/>
          <p14:tracePt t="65332" x="3141663" y="4730750"/>
          <p14:tracePt t="65340" x="2890838" y="4567238"/>
          <p14:tracePt t="65349" x="2728913" y="4454525"/>
          <p14:tracePt t="65355" x="2554288" y="4354513"/>
          <p14:tracePt t="65364" x="2452688" y="4279900"/>
          <p14:tracePt t="65371" x="2352675" y="4205288"/>
          <p14:tracePt t="65378" x="2278063" y="4167188"/>
          <p14:tracePt t="65388" x="2252663" y="4117975"/>
          <p14:tracePt t="65393" x="2190750" y="4092575"/>
          <p14:tracePt t="65424" x="2190750" y="4079875"/>
          <p14:tracePt t="65638" x="2165350" y="4041775"/>
          <p14:tracePt t="65646" x="2152650" y="4005263"/>
          <p14:tracePt t="65654" x="2090738" y="3892550"/>
          <p14:tracePt t="65660" x="1978025" y="3667125"/>
          <p14:tracePt t="65668" x="1790700" y="3328988"/>
          <p14:tracePt t="65678" x="1601788" y="2965450"/>
          <p14:tracePt t="65683" x="1376363" y="2578100"/>
          <p14:tracePt t="65690" x="1127125" y="2165350"/>
          <p14:tracePt t="65699" x="950913" y="1865313"/>
          <p14:tracePt t="65706" x="763588" y="1539875"/>
          <p14:tracePt t="65714" x="650875" y="1339850"/>
          <p14:tracePt t="65721" x="563563" y="1176338"/>
          <p14:tracePt t="65731" x="438150" y="950913"/>
          <p14:tracePt t="65738" x="363538" y="825500"/>
          <p14:tracePt t="65744" x="312738" y="700088"/>
          <p14:tracePt t="65752" x="263525" y="600075"/>
          <p14:tracePt t="65759" x="225425" y="500063"/>
          <p14:tracePt t="65767" x="200025" y="438150"/>
          <p14:tracePt t="65774" x="174625" y="374650"/>
          <p14:tracePt t="65783" x="150813" y="338138"/>
          <p14:tracePt t="65790" x="150813" y="312738"/>
          <p14:tracePt t="65820" x="150813" y="300038"/>
          <p14:tracePt t="66019" x="125413" y="287338"/>
          <p14:tracePt t="66027" x="100013" y="263525"/>
          <p14:tracePt t="66037" x="61913" y="225425"/>
          <p14:tracePt t="66043" x="12700" y="16192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686B-C705-4657-8462-DAED4812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Z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 and Code Structure</a:t>
            </a:r>
            <a:br>
              <a:rPr lang="en-US" b="1" dirty="0"/>
            </a:br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6662" y="1512496"/>
            <a:ext cx="3781455" cy="486996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0676" y="1767086"/>
            <a:ext cx="5489122" cy="43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33"/>
    </mc:Choice>
    <mc:Fallback xmlns="">
      <p:transition spd="slow" advTm="54133"/>
    </mc:Fallback>
  </mc:AlternateContent>
  <p:extLst>
    <p:ext uri="{3A86A75C-4F4B-4683-9AE1-C65F6400EC91}">
      <p14:laserTraceLst xmlns:p14="http://schemas.microsoft.com/office/powerpoint/2010/main">
        <p14:tracePtLst>
          <p14:tracePt t="174" x="5719763" y="2678113"/>
          <p14:tracePt t="181" x="5670550" y="2665413"/>
          <p14:tracePt t="185" x="5570538" y="2616200"/>
          <p14:tracePt t="194" x="5419725" y="2578100"/>
          <p14:tracePt t="201" x="5270500" y="2552700"/>
          <p14:tracePt t="209" x="5119688" y="2516188"/>
          <p14:tracePt t="217" x="4932363" y="2478088"/>
          <p14:tracePt t="223" x="4768850" y="2452688"/>
          <p14:tracePt t="230" x="4594225" y="2427288"/>
          <p14:tracePt t="239" x="4430713" y="2403475"/>
          <p14:tracePt t="246" x="4294188" y="2352675"/>
          <p14:tracePt t="254" x="4117975" y="2314575"/>
          <p14:tracePt t="262" x="4005263" y="2290763"/>
          <p14:tracePt t="269" x="3867150" y="2252663"/>
          <p14:tracePt t="278" x="3730625" y="2201863"/>
          <p14:tracePt t="284" x="3617913" y="2165350"/>
          <p14:tracePt t="292" x="3517900" y="2127250"/>
          <p14:tracePt t="300" x="3429000" y="2089150"/>
          <p14:tracePt t="307" x="3354388" y="2065338"/>
          <p14:tracePt t="316" x="3267075" y="2039938"/>
          <p14:tracePt t="322" x="3228975" y="2027238"/>
          <p14:tracePt t="330" x="3192463" y="2014538"/>
          <p14:tracePt t="337" x="3167063" y="2001838"/>
          <p14:tracePt t="367" x="3154363" y="2001838"/>
          <p14:tracePt t="582" x="3154363" y="1989138"/>
          <p14:tracePt t="590" x="3154363" y="1965325"/>
          <p14:tracePt t="600" x="3154363" y="1939925"/>
          <p14:tracePt t="606" x="3154363" y="1914525"/>
          <p14:tracePt t="614" x="3154363" y="1889125"/>
          <p14:tracePt t="621" x="3154363" y="1852613"/>
          <p14:tracePt t="630" x="3154363" y="1827213"/>
          <p14:tracePt t="636" x="3154363" y="1801813"/>
          <p14:tracePt t="644" x="3154363" y="1776413"/>
          <p14:tracePt t="652" x="3154363" y="1752600"/>
          <p14:tracePt t="659" x="3141663" y="1739900"/>
          <p14:tracePt t="667" x="3141663" y="1727200"/>
          <p14:tracePt t="674" x="3128963" y="1689100"/>
          <p14:tracePt t="684" x="3116263" y="1676400"/>
          <p14:tracePt t="690" x="3103563" y="1652588"/>
          <p14:tracePt t="697" x="3092450" y="1627188"/>
          <p14:tracePt t="705" x="3079750" y="1614488"/>
          <p14:tracePt t="712" x="3054350" y="1589088"/>
          <p14:tracePt t="720" x="3041650" y="1563688"/>
          <p14:tracePt t="728" x="3003550" y="1552575"/>
          <p14:tracePt t="735" x="2979738" y="1527175"/>
          <p14:tracePt t="743" x="2941638" y="1501775"/>
          <p14:tracePt t="750" x="2903538" y="1476375"/>
          <p14:tracePt t="759" x="2867025" y="1463675"/>
          <p14:tracePt t="766" x="2803525" y="1439863"/>
          <p14:tracePt t="773" x="2778125" y="1427163"/>
          <p14:tracePt t="782" x="2741613" y="1414463"/>
          <p14:tracePt t="788" x="2703513" y="1414463"/>
          <p14:tracePt t="796" x="2678113" y="1414463"/>
          <p14:tracePt t="804" x="2654300" y="1401763"/>
          <p14:tracePt t="811" x="2654300" y="1389063"/>
          <p14:tracePt t="820" x="2628900" y="1389063"/>
          <p14:tracePt t="834" x="2616200" y="1389063"/>
          <p14:tracePt t="865" x="2616200" y="1376363"/>
          <p14:tracePt t="888" x="2641600" y="1350963"/>
          <p14:tracePt t="895" x="2703513" y="1327150"/>
          <p14:tracePt t="904" x="2790825" y="1289050"/>
          <p14:tracePt t="912" x="2916238" y="1238250"/>
          <p14:tracePt t="929" x="3279775" y="1138238"/>
          <p14:tracePt t="934" x="3517900" y="1089025"/>
          <p14:tracePt t="944" x="3643313" y="1063625"/>
          <p14:tracePt t="951" x="3856038" y="1025525"/>
          <p14:tracePt t="957" x="4030663" y="1001713"/>
          <p14:tracePt t="967" x="4168775" y="989013"/>
          <p14:tracePt t="972" x="4281488" y="989013"/>
          <p14:tracePt t="981" x="4394200" y="989013"/>
          <p14:tracePt t="988" x="4481513" y="989013"/>
          <p14:tracePt t="995" x="4568825" y="989013"/>
          <p14:tracePt t="1002" x="4630738" y="989013"/>
          <p14:tracePt t="1012" x="4681538" y="989013"/>
          <p14:tracePt t="1025" x="4694238" y="989013"/>
          <p14:tracePt t="1033" x="4719638" y="989013"/>
          <p14:tracePt t="1233" x="4732338" y="989013"/>
          <p14:tracePt t="1249" x="4743450" y="989013"/>
          <p14:tracePt t="1256" x="4768850" y="989013"/>
          <p14:tracePt t="1264" x="4806950" y="989013"/>
          <p14:tracePt t="1271" x="4856163" y="989013"/>
          <p14:tracePt t="1278" x="4956175" y="989013"/>
          <p14:tracePt t="1285" x="5057775" y="989013"/>
          <p14:tracePt t="1294" x="5157788" y="989013"/>
          <p14:tracePt t="1301" x="5294313" y="989013"/>
          <p14:tracePt t="1309" x="5432425" y="989013"/>
          <p14:tracePt t="1316" x="5557838" y="976313"/>
          <p14:tracePt t="1324" x="5683250" y="976313"/>
          <p14:tracePt t="1334" x="5783263" y="976313"/>
          <p14:tracePt t="1342" x="5883275" y="976313"/>
          <p14:tracePt t="1347" x="5957888" y="976313"/>
          <p14:tracePt t="1355" x="6021388" y="976313"/>
          <p14:tracePt t="1362" x="6083300" y="989013"/>
          <p14:tracePt t="1370" x="6108700" y="989013"/>
          <p14:tracePt t="1378" x="6146800" y="1001713"/>
          <p14:tracePt t="1385" x="6170613" y="1014413"/>
          <p14:tracePt t="1401" x="6196013" y="1025525"/>
          <p14:tracePt t="1432" x="6208713" y="1025525"/>
          <p14:tracePt t="1576" x="6183313" y="1025525"/>
          <p14:tracePt t="1584" x="6157913" y="1025525"/>
          <p14:tracePt t="1591" x="6096000" y="1025525"/>
          <p14:tracePt t="1599" x="6034088" y="1025525"/>
          <p14:tracePt t="1606" x="5945188" y="1025525"/>
          <p14:tracePt t="1615" x="5845175" y="1025525"/>
          <p14:tracePt t="1621" x="5719763" y="1025525"/>
          <p14:tracePt t="1630" x="5632450" y="1014413"/>
          <p14:tracePt t="1637" x="5557838" y="1001713"/>
          <p14:tracePt t="1645" x="5495925" y="1001713"/>
          <p14:tracePt t="1652" x="5470525" y="1001713"/>
          <p14:tracePt t="1661" x="5445125" y="1001713"/>
          <p14:tracePt t="1667" x="5432425" y="1001713"/>
          <p14:tracePt t="1676" x="5419725" y="1001713"/>
          <p14:tracePt t="1690" x="5407025" y="1001713"/>
          <p14:tracePt t="1744" x="5419725" y="1001713"/>
          <p14:tracePt t="1751" x="5457825" y="1001713"/>
          <p14:tracePt t="1759" x="5519738" y="1014413"/>
          <p14:tracePt t="1766" x="5583238" y="1014413"/>
          <p14:tracePt t="1774" x="5670550" y="1025525"/>
          <p14:tracePt t="1783" x="5783263" y="1038225"/>
          <p14:tracePt t="1790" x="5908675" y="1050925"/>
          <p14:tracePt t="1799" x="6021388" y="1063625"/>
          <p14:tracePt t="1805" x="6108700" y="1076325"/>
          <p14:tracePt t="1815" x="6196013" y="1089025"/>
          <p14:tracePt t="1820" x="6270625" y="1101725"/>
          <p14:tracePt t="1830" x="6334125" y="1114425"/>
          <p14:tracePt t="1837" x="6370638" y="1125538"/>
          <p14:tracePt t="1845" x="6396038" y="1125538"/>
          <p14:tracePt t="1851" x="6421438" y="1138238"/>
          <p14:tracePt t="1859" x="6446838" y="1138238"/>
          <p14:tracePt t="1867" x="6459538" y="1150938"/>
          <p14:tracePt t="1874" x="6472238" y="1150938"/>
          <p14:tracePt t="2081" x="6472238" y="1163638"/>
          <p14:tracePt t="2090" x="6483350" y="1163638"/>
          <p14:tracePt t="2096" x="6496050" y="1163638"/>
          <p14:tracePt t="2103" x="6521450" y="1163638"/>
          <p14:tracePt t="2111" x="6559550" y="1163638"/>
          <p14:tracePt t="2118" x="6608763" y="1163638"/>
          <p14:tracePt t="2127" x="6672263" y="1176338"/>
          <p14:tracePt t="2134" x="6734175" y="1176338"/>
          <p14:tracePt t="2143" x="6808788" y="1189038"/>
          <p14:tracePt t="2151" x="6872288" y="1189038"/>
          <p14:tracePt t="2156" x="6972300" y="1189038"/>
          <p14:tracePt t="2166" x="7046913" y="1189038"/>
          <p14:tracePt t="2171" x="7110413" y="1201738"/>
          <p14:tracePt t="2182" x="7159625" y="1201738"/>
          <p14:tracePt t="2187" x="7197725" y="1201738"/>
          <p14:tracePt t="2195" x="7246938" y="1214438"/>
          <p14:tracePt t="2202" x="7310438" y="1214438"/>
          <p14:tracePt t="2211" x="7359650" y="1227138"/>
          <p14:tracePt t="2217" x="7397750" y="1238250"/>
          <p14:tracePt t="2226" x="7435850" y="1238250"/>
          <p14:tracePt t="2233" x="7510463" y="1250950"/>
          <p14:tracePt t="2240" x="7548563" y="1263650"/>
          <p14:tracePt t="2249" x="7597775" y="1276350"/>
          <p14:tracePt t="2255" x="7635875" y="1289050"/>
          <p14:tracePt t="2266" x="7673975" y="1301750"/>
          <p14:tracePt t="2271" x="7710488" y="1301750"/>
          <p14:tracePt t="2279" x="7748588" y="1314450"/>
          <p14:tracePt t="2286" x="7773988" y="1327150"/>
          <p14:tracePt t="2294" x="7797800" y="1327150"/>
          <p14:tracePt t="2301" x="7810500" y="1339850"/>
          <p14:tracePt t="2309" x="7848600" y="1350963"/>
          <p14:tracePt t="2317" x="7874000" y="1363663"/>
          <p14:tracePt t="2324" x="7910513" y="1389063"/>
          <p14:tracePt t="2333" x="7948613" y="1401763"/>
          <p14:tracePt t="2339" x="7986713" y="1414463"/>
          <p14:tracePt t="2349" x="8048625" y="1450975"/>
          <p14:tracePt t="2355" x="8074025" y="1476375"/>
          <p14:tracePt t="2363" x="8135938" y="1489075"/>
          <p14:tracePt t="2370" x="8174038" y="1527175"/>
          <p14:tracePt t="2378" x="8199438" y="1539875"/>
          <p14:tracePt t="2386" x="8248650" y="1563688"/>
          <p14:tracePt t="2394" x="8261350" y="1576388"/>
          <p14:tracePt t="2401" x="8286750" y="1589088"/>
          <p14:tracePt t="2409" x="8299450" y="1601788"/>
          <p14:tracePt t="2416" x="8324850" y="1614488"/>
          <p14:tracePt t="2423" x="8335963" y="1627188"/>
          <p14:tracePt t="2432" x="8361363" y="1639888"/>
          <p14:tracePt t="2439" x="8374063" y="1652588"/>
          <p14:tracePt t="2448" x="8386763" y="1663700"/>
          <p14:tracePt t="2454" x="8412163" y="1676400"/>
          <p14:tracePt t="2462" x="8424863" y="1689100"/>
          <p14:tracePt t="2470" x="8448675" y="1701800"/>
          <p14:tracePt t="2684" x="8448675" y="1714500"/>
          <p14:tracePt t="2692" x="8448675" y="1727200"/>
          <p14:tracePt t="2699" x="8461375" y="1752600"/>
          <p14:tracePt t="2707" x="8474075" y="1789113"/>
          <p14:tracePt t="2716" x="8499475" y="1865313"/>
          <p14:tracePt t="2722" x="8561388" y="1952625"/>
          <p14:tracePt t="2731" x="8612188" y="2078038"/>
          <p14:tracePt t="2737" x="8674100" y="2190750"/>
          <p14:tracePt t="2744" x="8763000" y="2314575"/>
          <p14:tracePt t="2752" x="8824913" y="2439988"/>
          <p14:tracePt t="2761" x="8899525" y="2527300"/>
          <p14:tracePt t="2768" x="8975725" y="2640013"/>
          <p14:tracePt t="2777" x="9037638" y="2716213"/>
          <p14:tracePt t="2783" x="9088438" y="2778125"/>
          <p14:tracePt t="2790" x="9150350" y="2828925"/>
          <p14:tracePt t="2799" x="9175750" y="2865438"/>
          <p14:tracePt t="2806" x="9212263" y="2890838"/>
          <p14:tracePt t="2815" x="9224963" y="2916238"/>
          <p14:tracePt t="2821" x="9250363" y="2941638"/>
          <p14:tracePt t="2828" x="9263063" y="2941638"/>
          <p14:tracePt t="2836" x="9275763" y="2965450"/>
          <p14:tracePt t="3082" x="9288463" y="2965450"/>
          <p14:tracePt t="3098" x="9301163" y="2952750"/>
          <p14:tracePt t="3104" x="9312275" y="2941638"/>
          <p14:tracePt t="3111" x="9324975" y="2903538"/>
          <p14:tracePt t="3120" x="9337675" y="2890838"/>
          <p14:tracePt t="3129" x="9350375" y="2865438"/>
          <p14:tracePt t="3135" x="9363075" y="2840038"/>
          <p14:tracePt t="3142" x="9375775" y="2816225"/>
          <p14:tracePt t="3152" x="9375775" y="2790825"/>
          <p14:tracePt t="3158" x="9388475" y="2765425"/>
          <p14:tracePt t="3166" x="9401175" y="2740025"/>
          <p14:tracePt t="3173" x="9401175" y="2716213"/>
          <p14:tracePt t="3182" x="9401175" y="2703513"/>
          <p14:tracePt t="3188" x="9401175" y="2690813"/>
          <p14:tracePt t="3197" x="9401175" y="2665413"/>
          <p14:tracePt t="3203" x="9401175" y="2627313"/>
          <p14:tracePt t="3211" x="9388475" y="2616200"/>
          <p14:tracePt t="3218" x="9363075" y="2590800"/>
          <p14:tracePt t="3228" x="9337675" y="2565400"/>
          <p14:tracePt t="3233" x="9288463" y="2552700"/>
          <p14:tracePt t="3241" x="9250363" y="2527300"/>
          <p14:tracePt t="3249" x="9212263" y="2516188"/>
          <p14:tracePt t="3256" x="9163050" y="2490788"/>
          <p14:tracePt t="3265" x="9137650" y="2490788"/>
          <p14:tracePt t="3272" x="9099550" y="2490788"/>
          <p14:tracePt t="3281" x="9075738" y="2490788"/>
          <p14:tracePt t="3287" x="9037638" y="2490788"/>
          <p14:tracePt t="3294" x="9012238" y="2490788"/>
          <p14:tracePt t="3302" x="8986838" y="2490788"/>
          <p14:tracePt t="3311" x="8975725" y="2503488"/>
          <p14:tracePt t="3318" x="8950325" y="2516188"/>
          <p14:tracePt t="3326" x="8912225" y="2540000"/>
          <p14:tracePt t="3334" x="8886825" y="2552700"/>
          <p14:tracePt t="3341" x="8874125" y="2578100"/>
          <p14:tracePt t="3351" x="8837613" y="2590800"/>
          <p14:tracePt t="3356" x="8837613" y="2616200"/>
          <p14:tracePt t="3366" x="8799513" y="2652713"/>
          <p14:tracePt t="3372" x="8786813" y="2678113"/>
          <p14:tracePt t="3380" x="8786813" y="2716213"/>
          <p14:tracePt t="3387" x="8786813" y="2778125"/>
          <p14:tracePt t="3396" x="8786813" y="2828925"/>
          <p14:tracePt t="3402" x="8786813" y="2865438"/>
          <p14:tracePt t="3413" x="8799513" y="2928938"/>
          <p14:tracePt t="3418" x="8824913" y="2965450"/>
          <p14:tracePt t="3426" x="8850313" y="2990850"/>
          <p14:tracePt t="3433" x="8912225" y="3041650"/>
          <p14:tracePt t="3440" x="8950325" y="3065463"/>
          <p14:tracePt t="3450" x="9037638" y="3090863"/>
          <p14:tracePt t="3455" x="9099550" y="3103563"/>
          <p14:tracePt t="3464" x="9150350" y="3103563"/>
          <p14:tracePt t="3471" x="9224963" y="3116263"/>
          <p14:tracePt t="3479" x="9275763" y="3116263"/>
          <p14:tracePt t="3486" x="9324975" y="3116263"/>
          <p14:tracePt t="3495" x="9363075" y="3116263"/>
          <p14:tracePt t="3502" x="9388475" y="3116263"/>
          <p14:tracePt t="3510" x="9413875" y="3103563"/>
          <p14:tracePt t="3517" x="9437688" y="3090863"/>
          <p14:tracePt t="3526" x="9463088" y="3078163"/>
          <p14:tracePt t="3533" x="9475788" y="3078163"/>
          <p14:tracePt t="3540" x="9488488" y="3065463"/>
          <p14:tracePt t="3550" x="9488488" y="3054350"/>
          <p14:tracePt t="3555" x="9501188" y="3054350"/>
          <p14:tracePt t="3563" x="9501188" y="3028950"/>
          <p14:tracePt t="3571" x="9501188" y="3003550"/>
          <p14:tracePt t="3582" x="9501188" y="2978150"/>
          <p14:tracePt t="3587" x="9501188" y="2952750"/>
          <p14:tracePt t="3597" x="9501188" y="2916238"/>
          <p14:tracePt t="3601" x="9501188" y="2890838"/>
          <p14:tracePt t="3609" x="9501188" y="2852738"/>
          <p14:tracePt t="3617" x="9488488" y="2828925"/>
          <p14:tracePt t="3623" x="9475788" y="2790825"/>
          <p14:tracePt t="3632" x="9450388" y="2778125"/>
          <p14:tracePt t="3640" x="9401175" y="2752725"/>
          <p14:tracePt t="3650" x="9350375" y="2740025"/>
          <p14:tracePt t="3655" x="9312275" y="2716213"/>
          <p14:tracePt t="3662" x="9237663" y="2703513"/>
          <p14:tracePt t="3670" x="9188450" y="2703513"/>
          <p14:tracePt t="3678" x="9150350" y="2703513"/>
          <p14:tracePt t="3685" x="9112250" y="2703513"/>
          <p14:tracePt t="3695" x="9075738" y="2703513"/>
          <p14:tracePt t="3700" x="9050338" y="2703513"/>
          <p14:tracePt t="3710" x="9037638" y="2703513"/>
          <p14:tracePt t="3718" x="9012238" y="2703513"/>
          <p14:tracePt t="3731" x="8999538" y="2703513"/>
          <p14:tracePt t="3754" x="8986838" y="2703513"/>
          <p14:tracePt t="3785" x="8986838" y="2716213"/>
          <p14:tracePt t="3968" x="8975725" y="2728913"/>
          <p14:tracePt t="3976" x="8963025" y="2752725"/>
          <p14:tracePt t="3985" x="8950325" y="2778125"/>
          <p14:tracePt t="3991" x="8924925" y="2803525"/>
          <p14:tracePt t="4000" x="8924925" y="2840038"/>
          <p14:tracePt t="4006" x="8899525" y="2890838"/>
          <p14:tracePt t="4016" x="8899525" y="2916238"/>
          <p14:tracePt t="4021" x="8886825" y="2941638"/>
          <p14:tracePt t="4029" x="8886825" y="2965450"/>
          <p14:tracePt t="4039" x="8886825" y="2990850"/>
          <p14:tracePt t="4044" x="8886825" y="3003550"/>
          <p14:tracePt t="4052" x="8886825" y="3028950"/>
          <p14:tracePt t="4059" x="8886825" y="3041650"/>
          <p14:tracePt t="4067" x="8886825" y="3054350"/>
          <p14:tracePt t="4075" x="8886825" y="3065463"/>
          <p14:tracePt t="4083" x="8886825" y="3078163"/>
          <p14:tracePt t="4099" x="8886825" y="3090863"/>
          <p14:tracePt t="4114" x="8924925" y="3103563"/>
          <p14:tracePt t="4120" x="8963025" y="3116263"/>
          <p14:tracePt t="4128" x="8986838" y="3116263"/>
          <p14:tracePt t="4136" x="9024938" y="3128963"/>
          <p14:tracePt t="4144" x="9063038" y="3128963"/>
          <p14:tracePt t="4151" x="9099550" y="3128963"/>
          <p14:tracePt t="4159" x="9112250" y="3128963"/>
          <p14:tracePt t="4167" x="9137650" y="3128963"/>
          <p14:tracePt t="4173" x="9150350" y="3128963"/>
          <p14:tracePt t="4183" x="9163050" y="3128963"/>
          <p14:tracePt t="4189" x="9175750" y="3128963"/>
          <p14:tracePt t="4213" x="9188450" y="3128963"/>
          <p14:tracePt t="4235" x="9188450" y="3116263"/>
          <p14:tracePt t="4250" x="9188450" y="3103563"/>
          <p14:tracePt t="4257" x="9188450" y="3078163"/>
          <p14:tracePt t="4267" x="9175750" y="3065463"/>
          <p14:tracePt t="4273" x="9150350" y="3041650"/>
          <p14:tracePt t="4283" x="9112250" y="3028950"/>
          <p14:tracePt t="4288" x="9050338" y="3003550"/>
          <p14:tracePt t="4296" x="8999538" y="2978150"/>
          <p14:tracePt t="4304" x="8937625" y="2965450"/>
          <p14:tracePt t="4312" x="8899525" y="2965450"/>
          <p14:tracePt t="4319" x="8863013" y="2965450"/>
          <p14:tracePt t="4328" x="8837613" y="2965450"/>
          <p14:tracePt t="4334" x="8824913" y="2965450"/>
          <p14:tracePt t="4342" x="8812213" y="2965450"/>
          <p14:tracePt t="4350" x="8786813" y="2965450"/>
          <p14:tracePt t="4366" x="8774113" y="2965450"/>
          <p14:tracePt t="4433" x="8786813" y="2978150"/>
          <p14:tracePt t="4441" x="8812213" y="2990850"/>
          <p14:tracePt t="4451" x="8874125" y="3003550"/>
          <p14:tracePt t="4457" x="8937625" y="3003550"/>
          <p14:tracePt t="4466" x="9012238" y="3003550"/>
          <p14:tracePt t="4472" x="9112250" y="3016250"/>
          <p14:tracePt t="4480" x="9175750" y="3016250"/>
          <p14:tracePt t="4487" x="9263063" y="3016250"/>
          <p14:tracePt t="4496" x="9324975" y="3016250"/>
          <p14:tracePt t="4502" x="9375775" y="3016250"/>
          <p14:tracePt t="4510" x="9413875" y="3016250"/>
          <p14:tracePt t="4518" x="9450388" y="3016250"/>
          <p14:tracePt t="4526" x="9475788" y="3016250"/>
          <p14:tracePt t="4533" x="9488488" y="3016250"/>
          <p14:tracePt t="4540" x="9501188" y="3016250"/>
          <p14:tracePt t="4549" x="9513888" y="3016250"/>
          <p14:tracePt t="4571" x="9525000" y="3016250"/>
          <p14:tracePt t="4586" x="9537700" y="3016250"/>
          <p14:tracePt t="4594" x="9537700" y="3003550"/>
          <p14:tracePt t="4632" x="9537700" y="2990850"/>
          <p14:tracePt t="4639" x="9537700" y="2978150"/>
          <p14:tracePt t="4649" x="9537700" y="2965450"/>
          <p14:tracePt t="4663" x="9537700" y="2941638"/>
          <p14:tracePt t="4671" x="9525000" y="2941638"/>
          <p14:tracePt t="4678" x="9525000" y="2928938"/>
          <p14:tracePt t="4685" x="9513888" y="2916238"/>
          <p14:tracePt t="4695" x="9501188" y="2903538"/>
          <p14:tracePt t="4701" x="9488488" y="2903538"/>
          <p14:tracePt t="4709" x="9488488" y="2890838"/>
          <p14:tracePt t="4716" x="9475788" y="2890838"/>
          <p14:tracePt t="4732" x="9450388" y="2890838"/>
          <p14:tracePt t="4748" x="9437688" y="2890838"/>
          <p14:tracePt t="4754" x="9424988" y="2890838"/>
          <p14:tracePt t="4762" x="9413875" y="2890838"/>
          <p14:tracePt t="4778" x="9401175" y="2890838"/>
          <p14:tracePt t="4808" x="9388475" y="2890838"/>
          <p14:tracePt t="4831" x="9388475" y="2903538"/>
          <p14:tracePt t="4854" x="9388475" y="2916238"/>
          <p14:tracePt t="4900" x="9388475" y="2928938"/>
          <p14:tracePt t="4976" x="9388475" y="2941638"/>
          <p14:tracePt t="5022" x="9388475" y="2952750"/>
          <p14:tracePt t="5032" x="9388475" y="2965450"/>
          <p14:tracePt t="5046" x="9375775" y="2978150"/>
          <p14:tracePt t="5061" x="9363075" y="2990850"/>
          <p14:tracePt t="5076" x="9350375" y="3003550"/>
          <p14:tracePt t="5083" x="9350375" y="3016250"/>
          <p14:tracePt t="5090" x="9337675" y="3028950"/>
          <p14:tracePt t="5102" x="9324975" y="3028950"/>
          <p14:tracePt t="5106" x="9324975" y="3041650"/>
          <p14:tracePt t="5115" x="9312275" y="3054350"/>
          <p14:tracePt t="5121" x="9301163" y="3054350"/>
          <p14:tracePt t="5130" x="9301163" y="3065463"/>
          <p14:tracePt t="5136" x="9288463" y="3065463"/>
          <p14:tracePt t="5152" x="9275763" y="3065463"/>
          <p14:tracePt t="5182" x="9263063" y="3065463"/>
          <p14:tracePt t="5251" x="9288463" y="3065463"/>
          <p14:tracePt t="5266" x="9312275" y="3065463"/>
          <p14:tracePt t="5274" x="9324975" y="3065463"/>
          <p14:tracePt t="5284" x="9337675" y="3065463"/>
          <p14:tracePt t="5290" x="9363075" y="3054350"/>
          <p14:tracePt t="5299" x="9388475" y="3054350"/>
          <p14:tracePt t="5304" x="9401175" y="3054350"/>
          <p14:tracePt t="5312" x="9413875" y="3041650"/>
          <p14:tracePt t="5320" x="9450388" y="3041650"/>
          <p14:tracePt t="5328" x="9463088" y="3041650"/>
          <p14:tracePt t="5335" x="9475788" y="3028950"/>
          <p14:tracePt t="5345" x="9501188" y="3028950"/>
          <p14:tracePt t="5352" x="9513888" y="3028950"/>
          <p14:tracePt t="5366" x="9525000" y="3028950"/>
          <p14:tracePt t="5373" x="9537700" y="3028950"/>
          <p14:tracePt t="5383" x="9550400" y="3028950"/>
          <p14:tracePt t="5389" x="9563100" y="3028950"/>
          <p14:tracePt t="5397" x="9575800" y="3028950"/>
          <p14:tracePt t="5404" x="9588500" y="3028950"/>
          <p14:tracePt t="5412" x="9613900" y="3028950"/>
          <p14:tracePt t="5420" x="9626600" y="3028950"/>
          <p14:tracePt t="5428" x="9637713" y="3028950"/>
          <p14:tracePt t="5435" x="9663113" y="3028950"/>
          <p14:tracePt t="5450" x="9675813" y="3028950"/>
          <p14:tracePt t="5467" x="9688513" y="3028950"/>
          <p14:tracePt t="5503" x="9688513" y="3041650"/>
          <p14:tracePt t="5534" x="9688513" y="3054350"/>
          <p14:tracePt t="5542" x="9688513" y="3065463"/>
          <p14:tracePt t="5566" x="9688513" y="3078163"/>
          <p14:tracePt t="5588" x="9688513" y="3090863"/>
          <p14:tracePt t="5618" x="9675813" y="3103563"/>
          <p14:tracePt t="5626" x="9675813" y="3116263"/>
          <p14:tracePt t="5634" x="9663113" y="3116263"/>
          <p14:tracePt t="5642" x="9650413" y="3128963"/>
          <p14:tracePt t="5650" x="9637713" y="3128963"/>
          <p14:tracePt t="5657" x="9626600" y="3128963"/>
          <p14:tracePt t="5665" x="9613900" y="3128963"/>
          <p14:tracePt t="5673" x="9601200" y="3141663"/>
          <p14:tracePt t="5681" x="9575800" y="3154363"/>
          <p14:tracePt t="5687" x="9563100" y="3154363"/>
          <p14:tracePt t="5695" x="9525000" y="3154363"/>
          <p14:tracePt t="5703" x="9513888" y="3154363"/>
          <p14:tracePt t="5711" x="9475788" y="3165475"/>
          <p14:tracePt t="5718" x="9437688" y="3165475"/>
          <p14:tracePt t="5726" x="9401175" y="3165475"/>
          <p14:tracePt t="5736" x="9350375" y="3165475"/>
          <p14:tracePt t="5742" x="9301163" y="3165475"/>
          <p14:tracePt t="5750" x="9224963" y="3165475"/>
          <p14:tracePt t="5756" x="9163050" y="3165475"/>
          <p14:tracePt t="5765" x="9112250" y="3165475"/>
          <p14:tracePt t="5771" x="9037638" y="3165475"/>
          <p14:tracePt t="5778" x="8999538" y="3165475"/>
          <p14:tracePt t="5789" x="8950325" y="3165475"/>
          <p14:tracePt t="5794" x="8924925" y="3154363"/>
          <p14:tracePt t="5801" x="8899525" y="3141663"/>
          <p14:tracePt t="5810" x="8874125" y="3141663"/>
          <p14:tracePt t="5817" x="8863013" y="3141663"/>
          <p14:tracePt t="5825" x="8850313" y="3128963"/>
          <p14:tracePt t="5833" x="8837613" y="3128963"/>
          <p14:tracePt t="5856" x="8824913" y="3128963"/>
          <p14:tracePt t="5871" x="8812213" y="3128963"/>
          <p14:tracePt t="5878" x="8799513" y="3128963"/>
          <p14:tracePt t="5895" x="8786813" y="3128963"/>
          <p14:tracePt t="5909" x="8774113" y="3154363"/>
          <p14:tracePt t="5916" x="8763000" y="3165475"/>
          <p14:tracePt t="5924" x="8763000" y="3178175"/>
          <p14:tracePt t="5933" x="8763000" y="3203575"/>
          <p14:tracePt t="5939" x="8763000" y="3216275"/>
          <p14:tracePt t="5961" x="8763000" y="3267075"/>
          <p14:tracePt t="5970" x="8763000" y="3278188"/>
          <p14:tracePt t="5978" x="8786813" y="3290888"/>
          <p14:tracePt t="5985" x="8824913" y="3316288"/>
          <p14:tracePt t="5994" x="8863013" y="3316288"/>
          <p14:tracePt t="6000" x="8899525" y="3316288"/>
          <p14:tracePt t="6008" x="8963025" y="3316288"/>
          <p14:tracePt t="6017" x="8999538" y="3316288"/>
          <p14:tracePt t="6024" x="9037638" y="3316288"/>
          <p14:tracePt t="6033" x="9075738" y="3316288"/>
          <p14:tracePt t="6040" x="9112250" y="3316288"/>
          <p14:tracePt t="6047" x="9124950" y="3316288"/>
          <p14:tracePt t="6053" x="9150350" y="3303588"/>
          <p14:tracePt t="6061" x="9163050" y="3290888"/>
          <p14:tracePt t="6069" x="9175750" y="3290888"/>
          <p14:tracePt t="6084" x="9188450" y="3278188"/>
          <p14:tracePt t="6107" x="9188450" y="3267075"/>
          <p14:tracePt t="6116" x="9188450" y="3254375"/>
          <p14:tracePt t="6122" x="9188450" y="3241675"/>
          <p14:tracePt t="6131" x="9188450" y="3228975"/>
          <p14:tracePt t="6137" x="9188450" y="3203575"/>
          <p14:tracePt t="6146" x="9188450" y="3190875"/>
          <p14:tracePt t="6152" x="9175750" y="3165475"/>
          <p14:tracePt t="6161" x="9163050" y="3141663"/>
          <p14:tracePt t="6169" x="9137650" y="3128963"/>
          <p14:tracePt t="6178" x="9112250" y="3128963"/>
          <p14:tracePt t="6183" x="9099550" y="3116263"/>
          <p14:tracePt t="6191" x="9075738" y="3103563"/>
          <p14:tracePt t="6200" x="9063038" y="3103563"/>
          <p14:tracePt t="6215" x="9037638" y="3103563"/>
          <p14:tracePt t="6221" x="9024938" y="3103563"/>
          <p14:tracePt t="6230" x="9012238" y="3103563"/>
          <p14:tracePt t="6237" x="8999538" y="3103563"/>
          <p14:tracePt t="6245" x="8986838" y="3103563"/>
          <p14:tracePt t="6252" x="8975725" y="3103563"/>
          <p14:tracePt t="6261" x="8963025" y="3103563"/>
          <p14:tracePt t="6268" x="8963025" y="3116263"/>
          <p14:tracePt t="6275" x="8950325" y="3128963"/>
          <p14:tracePt t="6283" x="8937625" y="3141663"/>
          <p14:tracePt t="6299" x="8937625" y="3154363"/>
          <p14:tracePt t="6306" x="8937625" y="3165475"/>
          <p14:tracePt t="6321" x="8937625" y="3178175"/>
          <p14:tracePt t="6330" x="8937625" y="3190875"/>
          <p14:tracePt t="6336" x="8937625" y="3203575"/>
          <p14:tracePt t="6344" x="8963025" y="3216275"/>
          <p14:tracePt t="6352" x="8999538" y="3241675"/>
          <p14:tracePt t="6361" x="9075738" y="3254375"/>
          <p14:tracePt t="6367" x="9124950" y="3254375"/>
          <p14:tracePt t="6374" x="9199563" y="3267075"/>
          <p14:tracePt t="6382" x="9275763" y="3278188"/>
          <p14:tracePt t="6390" x="9337675" y="3290888"/>
          <p14:tracePt t="6399" x="9388475" y="3303588"/>
          <p14:tracePt t="6405" x="9450388" y="3303588"/>
          <p14:tracePt t="6413" x="9488488" y="3303588"/>
          <p14:tracePt t="6421" x="9501188" y="3303588"/>
          <p14:tracePt t="6428" x="9525000" y="3303588"/>
          <p14:tracePt t="6458" x="9537700" y="3303588"/>
          <p14:tracePt t="6665" x="9550400" y="3290888"/>
          <p14:tracePt t="6672" x="9550400" y="3278188"/>
          <p14:tracePt t="6682" x="9550400" y="3267075"/>
          <p14:tracePt t="6687" x="9563100" y="3241675"/>
          <p14:tracePt t="6695" x="9575800" y="3216275"/>
          <p14:tracePt t="6703" x="9575800" y="3203575"/>
          <p14:tracePt t="6711" x="9588500" y="3178175"/>
          <p14:tracePt t="6718" x="9588500" y="3154363"/>
          <p14:tracePt t="6728" x="9588500" y="3128963"/>
          <p14:tracePt t="6733" x="9588500" y="3116263"/>
          <p14:tracePt t="6741" x="9588500" y="3103563"/>
          <p14:tracePt t="6749" x="9588500" y="3078163"/>
          <p14:tracePt t="6756" x="9588500" y="3065463"/>
          <p14:tracePt t="6765" x="9588500" y="3054350"/>
          <p14:tracePt t="6772" x="9588500" y="3041650"/>
          <p14:tracePt t="6780" x="9588500" y="3016250"/>
          <p14:tracePt t="6795" x="9588500" y="2990850"/>
          <p14:tracePt t="6802" x="9588500" y="2978150"/>
          <p14:tracePt t="6811" x="9575800" y="2978150"/>
          <p14:tracePt t="6817" x="9575800" y="2952750"/>
          <p14:tracePt t="6825" x="9563100" y="2952750"/>
          <p14:tracePt t="6833" x="9563100" y="2941638"/>
          <p14:tracePt t="6840" x="9537700" y="2941638"/>
          <p14:tracePt t="6849" x="9513888" y="2928938"/>
          <p14:tracePt t="6856" x="9488488" y="2916238"/>
          <p14:tracePt t="6865" x="9463088" y="2903538"/>
          <p14:tracePt t="6871" x="9437688" y="2903538"/>
          <p14:tracePt t="6879" x="9413875" y="2903538"/>
          <p14:tracePt t="6886" x="9375775" y="2890838"/>
          <p14:tracePt t="6894" x="9363075" y="2890838"/>
          <p14:tracePt t="6902" x="9337675" y="2890838"/>
          <p14:tracePt t="6910" x="9324975" y="2890838"/>
          <p14:tracePt t="6930" x="9288463" y="2890838"/>
          <p14:tracePt t="6933" x="9275763" y="2890838"/>
          <p14:tracePt t="6940" x="9250363" y="2890838"/>
          <p14:tracePt t="6948" x="9224963" y="2890838"/>
          <p14:tracePt t="6955" x="9212263" y="2890838"/>
          <p14:tracePt t="6964" x="9199563" y="2890838"/>
          <p14:tracePt t="6971" x="9188450" y="2890838"/>
          <p14:tracePt t="6978" x="9175750" y="2890838"/>
          <p14:tracePt t="6985" x="9163050" y="2890838"/>
          <p14:tracePt t="7001" x="9150350" y="2890838"/>
          <p14:tracePt t="7016" x="9150350" y="2903538"/>
          <p14:tracePt t="7024" x="9137650" y="2916238"/>
          <p14:tracePt t="7032" x="9137650" y="2941638"/>
          <p14:tracePt t="7039" x="9124950" y="2965450"/>
          <p14:tracePt t="7048" x="9124950" y="3003550"/>
          <p14:tracePt t="7054" x="9124950" y="3028950"/>
          <p14:tracePt t="7062" x="9124950" y="3041650"/>
          <p14:tracePt t="7070" x="9124950" y="3065463"/>
          <p14:tracePt t="7078" x="9124950" y="3090863"/>
          <p14:tracePt t="7085" x="9124950" y="3116263"/>
          <p14:tracePt t="7097" x="9124950" y="3128963"/>
          <p14:tracePt t="7101" x="9137650" y="3141663"/>
          <p14:tracePt t="7108" x="9150350" y="3154363"/>
          <p14:tracePt t="7116" x="9163050" y="3165475"/>
          <p14:tracePt t="7123" x="9212263" y="3190875"/>
          <p14:tracePt t="7132" x="9263063" y="3203575"/>
          <p14:tracePt t="7138" x="9337675" y="3228975"/>
          <p14:tracePt t="7147" x="9401175" y="3241675"/>
          <p14:tracePt t="7154" x="9488488" y="3254375"/>
          <p14:tracePt t="7162" x="9575800" y="3254375"/>
          <p14:tracePt t="7169" x="9663113" y="3267075"/>
          <p14:tracePt t="7178" x="9726613" y="3267075"/>
          <p14:tracePt t="7184" x="9775825" y="3267075"/>
          <p14:tracePt t="7192" x="9839325" y="3267075"/>
          <p14:tracePt t="7199" x="9888538" y="3267075"/>
          <p14:tracePt t="7207" x="9926638" y="3267075"/>
          <p14:tracePt t="7216" x="9939338" y="3267075"/>
          <p14:tracePt t="7222" x="9963150" y="3267075"/>
          <p14:tracePt t="7231" x="9988550" y="3267075"/>
          <p14:tracePt t="7238" x="10001250" y="3267075"/>
          <p14:tracePt t="7246" x="10013950" y="3267075"/>
          <p14:tracePt t="7253" x="10026650" y="3267075"/>
          <p14:tracePt t="7261" x="10026650" y="3254375"/>
          <p14:tracePt t="7268" x="10039350" y="3254375"/>
          <p14:tracePt t="7299" x="10052050" y="3254375"/>
          <p14:tracePt t="7315" x="10052050" y="3241675"/>
          <p14:tracePt t="7337" x="10052050" y="3228975"/>
          <p14:tracePt t="7352" x="10052050" y="3203575"/>
          <p14:tracePt t="7360" x="10039350" y="3190875"/>
          <p14:tracePt t="7368" x="10013950" y="3165475"/>
          <p14:tracePt t="7376" x="9988550" y="3154363"/>
          <p14:tracePt t="7383" x="9975850" y="3128963"/>
          <p14:tracePt t="7390" x="9952038" y="3103563"/>
          <p14:tracePt t="7399" x="9913938" y="3090863"/>
          <p14:tracePt t="7407" x="9875838" y="3065463"/>
          <p14:tracePt t="7415" x="9826625" y="3041650"/>
          <p14:tracePt t="7421" x="9775825" y="3041650"/>
          <p14:tracePt t="7429" x="9739313" y="3041650"/>
          <p14:tracePt t="7436" x="9675813" y="3041650"/>
          <p14:tracePt t="7444" x="9613900" y="3041650"/>
          <p14:tracePt t="7452" x="9563100" y="3041650"/>
          <p14:tracePt t="7461" x="9513888" y="3041650"/>
          <p14:tracePt t="7467" x="9475788" y="3041650"/>
          <p14:tracePt t="7475" x="9437688" y="3041650"/>
          <p14:tracePt t="7482" x="9388475" y="3054350"/>
          <p14:tracePt t="7490" x="9350375" y="3065463"/>
          <p14:tracePt t="7499" x="9324975" y="3065463"/>
          <p14:tracePt t="7505" x="9301163" y="3078163"/>
          <p14:tracePt t="7513" x="9288463" y="3090863"/>
          <p14:tracePt t="7521" x="9263063" y="3090863"/>
          <p14:tracePt t="7529" x="9250363" y="3103563"/>
          <p14:tracePt t="7536" x="9237663" y="3103563"/>
          <p14:tracePt t="7758" x="9250363" y="3103563"/>
          <p14:tracePt t="7765" x="9263063" y="3103563"/>
          <p14:tracePt t="7773" x="9288463" y="3103563"/>
          <p14:tracePt t="7783" x="9312275" y="3103563"/>
          <p14:tracePt t="7789" x="9350375" y="3103563"/>
          <p14:tracePt t="7796" x="9388475" y="3103563"/>
          <p14:tracePt t="7805" x="9413875" y="3103563"/>
          <p14:tracePt t="7812" x="9450388" y="3103563"/>
          <p14:tracePt t="7819" x="9501188" y="3103563"/>
          <p14:tracePt t="7829" x="9525000" y="3103563"/>
          <p14:tracePt t="7836" x="9550400" y="3103563"/>
          <p14:tracePt t="7843" x="9575800" y="3103563"/>
          <p14:tracePt t="7853" x="9588500" y="3103563"/>
          <p14:tracePt t="7859" x="9601200" y="3103563"/>
          <p14:tracePt t="7865" x="9626600" y="3103563"/>
          <p14:tracePt t="7882" x="9637713" y="3103563"/>
          <p14:tracePt t="7895" x="9650413" y="3103563"/>
          <p14:tracePt t="7919" x="9663113" y="3103563"/>
          <p14:tracePt t="7926" x="9663113" y="3116263"/>
          <p14:tracePt t="7935" x="9675813" y="3116263"/>
          <p14:tracePt t="7942" x="9688513" y="3116263"/>
          <p14:tracePt t="7956" x="9713913" y="3116263"/>
          <p14:tracePt t="7967" x="9713913" y="3128963"/>
          <p14:tracePt t="7973" x="9726613" y="3128963"/>
          <p14:tracePt t="7996" x="9739313" y="3128963"/>
          <p14:tracePt t="8003" x="9739313" y="3141663"/>
          <p14:tracePt t="8012" x="9763125" y="3141663"/>
          <p14:tracePt t="8018" x="9763125" y="3154363"/>
          <p14:tracePt t="8026" x="9775825" y="3165475"/>
          <p14:tracePt t="8035" x="9788525" y="3165475"/>
          <p14:tracePt t="8043" x="9801225" y="3178175"/>
          <p14:tracePt t="8051" x="9813925" y="3190875"/>
          <p14:tracePt t="8057" x="9813925" y="3203575"/>
          <p14:tracePt t="8071" x="9813925" y="3228975"/>
          <p14:tracePt t="8078" x="9813925" y="3241675"/>
          <p14:tracePt t="8086" x="9813925" y="3254375"/>
          <p14:tracePt t="8095" x="9813925" y="3278188"/>
          <p14:tracePt t="8102" x="9813925" y="3303588"/>
          <p14:tracePt t="8112" x="9813925" y="3341688"/>
          <p14:tracePt t="8117" x="9788525" y="3378200"/>
          <p14:tracePt t="8124" x="9775825" y="3403600"/>
          <p14:tracePt t="8134" x="9739313" y="3467100"/>
          <p14:tracePt t="8140" x="9726613" y="3490913"/>
          <p14:tracePt t="8149" x="9701213" y="3529013"/>
          <p14:tracePt t="8155" x="9663113" y="3590925"/>
          <p14:tracePt t="8165" x="9626600" y="3616325"/>
          <p14:tracePt t="8170" x="9601200" y="3667125"/>
          <p14:tracePt t="8178" x="9575800" y="3703638"/>
          <p14:tracePt t="8185" x="9537700" y="3729038"/>
          <p14:tracePt t="8195" x="9525000" y="3767138"/>
          <p14:tracePt t="8201" x="9501188" y="3792538"/>
          <p14:tracePt t="8209" x="9488488" y="3816350"/>
          <p14:tracePt t="8217" x="9463088" y="3841750"/>
          <p14:tracePt t="8226" x="9450388" y="3867150"/>
          <p14:tracePt t="8233" x="9437688" y="3879850"/>
          <p14:tracePt t="8239" x="9437688" y="3905250"/>
          <p14:tracePt t="8247" x="9424988" y="3905250"/>
          <p14:tracePt t="8254" x="9413875" y="3916363"/>
          <p14:tracePt t="8262" x="9413875" y="3929063"/>
          <p14:tracePt t="8460" x="9401175" y="3929063"/>
          <p14:tracePt t="8468" x="9363075" y="3929063"/>
          <p14:tracePt t="8478" x="9350375" y="3941763"/>
          <p14:tracePt t="8484" x="9312275" y="3941763"/>
          <p14:tracePt t="8492" x="9288463" y="3954463"/>
          <p14:tracePt t="8501" x="9237663" y="3967163"/>
          <p14:tracePt t="8506" x="9199563" y="3979863"/>
          <p14:tracePt t="8516" x="9137650" y="3992563"/>
          <p14:tracePt t="8521" x="9099550" y="3992563"/>
          <p14:tracePt t="8532" x="9063038" y="3992563"/>
          <p14:tracePt t="8537" x="9024938" y="3992563"/>
          <p14:tracePt t="8545" x="8999538" y="3992563"/>
          <p14:tracePt t="8552" x="8986838" y="3992563"/>
          <p14:tracePt t="8561" x="8950325" y="3992563"/>
          <p14:tracePt t="8567" x="8924925" y="3992563"/>
          <p14:tracePt t="8575" x="8899525" y="3992563"/>
          <p14:tracePt t="8582" x="8874125" y="3992563"/>
          <p14:tracePt t="8590" x="8863013" y="3992563"/>
          <p14:tracePt t="8599" x="8850313" y="3992563"/>
          <p14:tracePt t="8605" x="8824913" y="3992563"/>
          <p14:tracePt t="8613" x="8812213" y="3992563"/>
          <p14:tracePt t="8629" x="8786813" y="3992563"/>
          <p14:tracePt t="8636" x="8774113" y="3992563"/>
          <p14:tracePt t="8644" x="8763000" y="3992563"/>
          <p14:tracePt t="8651" x="8737600" y="3992563"/>
          <p14:tracePt t="8659" x="8712200" y="3992563"/>
          <p14:tracePt t="8666" x="8686800" y="3992563"/>
          <p14:tracePt t="8675" x="8661400" y="3992563"/>
          <p14:tracePt t="8683" x="8637588" y="3992563"/>
          <p14:tracePt t="8689" x="8612188" y="3992563"/>
          <p14:tracePt t="8698" x="8586788" y="3992563"/>
          <p14:tracePt t="8704" x="8574088" y="3992563"/>
          <p14:tracePt t="8720" x="8548688" y="3992563"/>
          <p14:tracePt t="8744" x="8537575" y="3992563"/>
          <p14:tracePt t="8804" x="8537575" y="3979863"/>
          <p14:tracePt t="8842" x="8548688" y="3967163"/>
          <p14:tracePt t="8850" x="8561388" y="3967163"/>
          <p14:tracePt t="8858" x="8586788" y="3954463"/>
          <p14:tracePt t="8867" x="8612188" y="3954463"/>
          <p14:tracePt t="8873" x="8637588" y="3941763"/>
          <p14:tracePt t="8882" x="8674100" y="3929063"/>
          <p14:tracePt t="8888" x="8699500" y="3916363"/>
          <p14:tracePt t="8896" x="8737600" y="3916363"/>
          <p14:tracePt t="8904" x="8799513" y="3905250"/>
          <p14:tracePt t="8912" x="8837613" y="3892550"/>
          <p14:tracePt t="8919" x="8886825" y="3879850"/>
          <p14:tracePt t="8928" x="8912225" y="3867150"/>
          <p14:tracePt t="8935" x="8950325" y="3867150"/>
          <p14:tracePt t="8942" x="8986838" y="3867150"/>
          <p14:tracePt t="8950" x="9012238" y="3867150"/>
          <p14:tracePt t="8957" x="9037638" y="3867150"/>
          <p14:tracePt t="8965" x="9050338" y="3854450"/>
          <p14:tracePt t="8972" x="9063038" y="3854450"/>
          <p14:tracePt t="8981" x="9075738" y="3854450"/>
          <p14:tracePt t="8987" x="9088438" y="3854450"/>
          <p14:tracePt t="8996" x="9099550" y="3854450"/>
          <p14:tracePt t="9011" x="9124950" y="3841750"/>
          <p14:tracePt t="9018" x="9137650" y="3841750"/>
          <p14:tracePt t="9026" x="9163050" y="3841750"/>
          <p14:tracePt t="9033" x="9188450" y="3841750"/>
          <p14:tracePt t="9041" x="9212263" y="3841750"/>
          <p14:tracePt t="9049" x="9250363" y="3841750"/>
          <p14:tracePt t="9057" x="9263063" y="3841750"/>
          <p14:tracePt t="9064" x="9275763" y="3841750"/>
          <p14:tracePt t="9071" x="9301163" y="3841750"/>
          <p14:tracePt t="9080" x="9312275" y="3841750"/>
          <p14:tracePt t="9087" x="9324975" y="3841750"/>
          <p14:tracePt t="9095" x="9337675" y="3841750"/>
          <p14:tracePt t="9102" x="9350375" y="3841750"/>
          <p14:tracePt t="9125" x="9363075" y="3841750"/>
          <p14:tracePt t="9140" x="9375775" y="3841750"/>
          <p14:tracePt t="9179" x="9388475" y="3841750"/>
          <p14:tracePt t="9217" x="9388475" y="3854450"/>
          <p14:tracePt t="9224" x="9388475" y="3867150"/>
          <p14:tracePt t="9233" x="9388475" y="3879850"/>
          <p14:tracePt t="9241" x="9388475" y="3892550"/>
          <p14:tracePt t="9248" x="9388475" y="3905250"/>
          <p14:tracePt t="9254" x="9388475" y="3929063"/>
          <p14:tracePt t="9270" x="9388475" y="3941763"/>
          <p14:tracePt t="9278" x="9375775" y="3954463"/>
          <p14:tracePt t="9285" x="9375775" y="3967163"/>
          <p14:tracePt t="9294" x="9375775" y="3979863"/>
          <p14:tracePt t="9301" x="9363075" y="3992563"/>
          <p14:tracePt t="9310" x="9350375" y="4005263"/>
          <p14:tracePt t="9317" x="9350375" y="4017963"/>
          <p14:tracePt t="9323" x="9337675" y="4029075"/>
          <p14:tracePt t="9332" x="9312275" y="4041775"/>
          <p14:tracePt t="9339" x="9301163" y="4054475"/>
          <p14:tracePt t="9347" x="9288463" y="4067175"/>
          <p14:tracePt t="9354" x="9275763" y="4079875"/>
          <p14:tracePt t="9362" x="9263063" y="4079875"/>
          <p14:tracePt t="9369" x="9237663" y="4105275"/>
          <p14:tracePt t="9378" x="9224963" y="4105275"/>
          <p14:tracePt t="9384" x="9212263" y="4105275"/>
          <p14:tracePt t="9393" x="9199563" y="4117975"/>
          <p14:tracePt t="9407" x="9188450" y="4117975"/>
          <p14:tracePt t="9423" x="9175750" y="4117975"/>
          <p14:tracePt t="9431" x="9175750" y="4129088"/>
          <p14:tracePt t="9453" x="9163050" y="4129088"/>
          <p14:tracePt t="9607" x="9188450" y="4129088"/>
          <p14:tracePt t="9614" x="9199563" y="4129088"/>
          <p14:tracePt t="9622" x="9224963" y="4117975"/>
          <p14:tracePt t="9630" x="9250363" y="4117975"/>
          <p14:tracePt t="9637" x="9288463" y="4105275"/>
          <p14:tracePt t="9644" x="9324975" y="4092575"/>
          <p14:tracePt t="9652" x="9363075" y="4092575"/>
          <p14:tracePt t="9661" x="9424988" y="4079875"/>
          <p14:tracePt t="9667" x="9450388" y="4079875"/>
          <p14:tracePt t="9676" x="9475788" y="4079875"/>
          <p14:tracePt t="9683" x="9501188" y="4067175"/>
          <p14:tracePt t="9691" x="9513888" y="4067175"/>
          <p14:tracePt t="9700" x="9537700" y="4054475"/>
          <p14:tracePt t="9715" x="9550400" y="4054475"/>
          <p14:tracePt t="9721" x="9563100" y="4054475"/>
          <p14:tracePt t="9729" x="9575800" y="4054475"/>
          <p14:tracePt t="9736" x="9588500" y="4054475"/>
          <p14:tracePt t="9745" x="9601200" y="4041775"/>
          <p14:tracePt t="9753" x="9626600" y="4029075"/>
          <p14:tracePt t="9761" x="9663113" y="4029075"/>
          <p14:tracePt t="9767" x="9688513" y="4017963"/>
          <p14:tracePt t="9775" x="9713913" y="3992563"/>
          <p14:tracePt t="9783" x="9739313" y="3992563"/>
          <p14:tracePt t="9789" x="9763125" y="3979863"/>
          <p14:tracePt t="9798" x="9788525" y="3967163"/>
          <p14:tracePt t="9805" x="9801225" y="3967163"/>
          <p14:tracePt t="9813" x="9826625" y="3954463"/>
          <p14:tracePt t="9820" x="9839325" y="3941763"/>
          <p14:tracePt t="9828" x="9863138" y="3941763"/>
          <p14:tracePt t="9835" x="9875838" y="3929063"/>
          <p14:tracePt t="9844" x="9901238" y="3916363"/>
          <p14:tracePt t="9851" x="9913938" y="3905250"/>
          <p14:tracePt t="9858" x="9939338" y="3905250"/>
          <p14:tracePt t="9874" x="9952038" y="3892550"/>
          <p14:tracePt t="9883" x="9963150" y="3892550"/>
          <p14:tracePt t="9889" x="9975850" y="3892550"/>
          <p14:tracePt t="9897" x="9975850" y="3879850"/>
          <p14:tracePt t="9980" x="9963150" y="3879850"/>
          <p14:tracePt t="9988" x="9939338" y="3879850"/>
          <p14:tracePt t="9997" x="9888538" y="3879850"/>
          <p14:tracePt t="10004" x="9788525" y="3879850"/>
          <p14:tracePt t="10013" x="9688513" y="3892550"/>
          <p14:tracePt t="10019" x="9563100" y="3905250"/>
          <p14:tracePt t="10027" x="9401175" y="3929063"/>
          <p14:tracePt t="10035" x="9263063" y="3941763"/>
          <p14:tracePt t="10043" x="9137650" y="3954463"/>
          <p14:tracePt t="10050" x="9012238" y="3992563"/>
          <p14:tracePt t="10057" x="8924925" y="3992563"/>
          <p14:tracePt t="10067" x="8824913" y="4005263"/>
          <p14:tracePt t="10073" x="8763000" y="4005263"/>
          <p14:tracePt t="10081" x="8686800" y="4017963"/>
          <p14:tracePt t="10088" x="8599488" y="4017963"/>
          <p14:tracePt t="10096" x="8524875" y="4017963"/>
          <p14:tracePt t="10103" x="8424863" y="4017963"/>
          <p14:tracePt t="10110" x="8324850" y="4017963"/>
          <p14:tracePt t="10118" x="8235950" y="4017963"/>
          <p14:tracePt t="10129" x="8135938" y="3992563"/>
          <p14:tracePt t="10133" x="8048625" y="3979863"/>
          <p14:tracePt t="10141" x="7948613" y="3967163"/>
          <p14:tracePt t="10149" x="7835900" y="3941763"/>
          <p14:tracePt t="10156" x="7748588" y="3929063"/>
          <p14:tracePt t="10165" x="7685088" y="3905250"/>
          <p14:tracePt t="10171" x="7597775" y="3892550"/>
          <p14:tracePt t="10180" x="7535863" y="3879850"/>
          <p14:tracePt t="10187" x="7485063" y="3854450"/>
          <p14:tracePt t="10195" x="7448550" y="3841750"/>
          <p14:tracePt t="10202" x="7410450" y="3829050"/>
          <p14:tracePt t="10211" x="7385050" y="3829050"/>
          <p14:tracePt t="10217" x="7372350" y="3816350"/>
          <p14:tracePt t="10225" x="7359650" y="3816350"/>
          <p14:tracePt t="10233" x="7335838" y="3803650"/>
          <p14:tracePt t="10240" x="7310438" y="3803650"/>
          <p14:tracePt t="10250" x="7297738" y="3792538"/>
          <p14:tracePt t="10256" x="7259638" y="3792538"/>
          <p14:tracePt t="10264" x="7235825" y="3779838"/>
          <p14:tracePt t="10271" x="7210425" y="3779838"/>
          <p14:tracePt t="10279" x="7172325" y="3767138"/>
          <p14:tracePt t="10286" x="7146925" y="3767138"/>
          <p14:tracePt t="10294" x="7123113" y="3767138"/>
          <p14:tracePt t="10301" x="7085013" y="3754438"/>
          <p14:tracePt t="10311" x="7046913" y="3741738"/>
          <p14:tracePt t="10318" x="7010400" y="3729038"/>
          <p14:tracePt t="10324" x="6985000" y="3729038"/>
          <p14:tracePt t="10332" x="6946900" y="3729038"/>
          <p14:tracePt t="10339" x="6910388" y="3729038"/>
          <p14:tracePt t="10349" x="6872288" y="3716338"/>
          <p14:tracePt t="10356" x="6846888" y="3703638"/>
          <p14:tracePt t="10366" x="6821488" y="3692525"/>
          <p14:tracePt t="10371" x="6797675" y="3692525"/>
          <p14:tracePt t="10378" x="6772275" y="3692525"/>
          <p14:tracePt t="10388" x="6746875" y="3679825"/>
          <p14:tracePt t="10397" x="6734175" y="3679825"/>
          <p14:tracePt t="10402" x="6734175" y="3667125"/>
          <p14:tracePt t="10599" x="6721475" y="3667125"/>
          <p14:tracePt t="10607" x="6696075" y="3667125"/>
          <p14:tracePt t="10615" x="6672263" y="3667125"/>
          <p14:tracePt t="10622" x="6634163" y="3692525"/>
          <p14:tracePt t="10631" x="6596063" y="3703638"/>
          <p14:tracePt t="10637" x="6534150" y="3716338"/>
          <p14:tracePt t="10645" x="6496050" y="3741738"/>
          <p14:tracePt t="10653" x="6434138" y="3767138"/>
          <p14:tracePt t="10661" x="6396038" y="3792538"/>
          <p14:tracePt t="10668" x="6346825" y="3803650"/>
          <p14:tracePt t="10677" x="6308725" y="3829050"/>
          <p14:tracePt t="10683" x="6270625" y="3841750"/>
          <p14:tracePt t="10691" x="6246813" y="3867150"/>
          <p14:tracePt t="10699" x="6221413" y="3879850"/>
          <p14:tracePt t="10706" x="6196013" y="3879850"/>
          <p14:tracePt t="10715" x="6170613" y="3905250"/>
          <p14:tracePt t="10721" x="6146800" y="3916363"/>
          <p14:tracePt t="10730" x="6121400" y="3916363"/>
          <p14:tracePt t="10737" x="6096000" y="3929063"/>
          <p14:tracePt t="10744" x="6057900" y="3929063"/>
          <p14:tracePt t="10752" x="6045200" y="3941763"/>
          <p14:tracePt t="10761" x="6034088" y="3941763"/>
          <p14:tracePt t="10768" x="6021388" y="3941763"/>
          <p14:tracePt t="10776" x="6008688" y="3954463"/>
          <p14:tracePt t="10790" x="5995988" y="3954463"/>
          <p14:tracePt t="10799" x="5995988" y="3967163"/>
          <p14:tracePt t="10805" x="5983288" y="3967163"/>
          <p14:tracePt t="10814" x="5970588" y="3967163"/>
          <p14:tracePt t="10830" x="5957888" y="3967163"/>
          <p14:tracePt t="10836" x="5921375" y="3967163"/>
          <p14:tracePt t="10844" x="5908675" y="3967163"/>
          <p14:tracePt t="10851" x="5883275" y="3979863"/>
          <p14:tracePt t="10861" x="5857875" y="3979863"/>
          <p14:tracePt t="10867" x="5845175" y="3979863"/>
          <p14:tracePt t="10876" x="5808663" y="3979863"/>
          <p14:tracePt t="10890" x="5795963" y="3979863"/>
          <p14:tracePt t="10899" x="5770563" y="3979863"/>
          <p14:tracePt t="10913" x="5757863" y="3979863"/>
          <p14:tracePt t="10944" x="5745163" y="3979863"/>
          <p14:tracePt t="10959" x="5732463" y="3979863"/>
          <p14:tracePt t="10967" x="5719763" y="3979863"/>
          <p14:tracePt t="10974" x="5708650" y="3979863"/>
          <p14:tracePt t="10983" x="5695950" y="3979863"/>
          <p14:tracePt t="10989" x="5683250" y="3979863"/>
          <p14:tracePt t="11005" x="5670550" y="3979863"/>
          <p14:tracePt t="11021" x="5657850" y="3979863"/>
          <p14:tracePt t="11058" x="5645150" y="3979863"/>
          <p14:tracePt t="11083" x="5632450" y="3979863"/>
          <p14:tracePt t="11120" x="5619750" y="3979863"/>
          <p14:tracePt t="11203" x="5619750" y="3967163"/>
          <p14:tracePt t="11310" x="5632450" y="3954463"/>
          <p14:tracePt t="11318" x="5645150" y="3954463"/>
          <p14:tracePt t="11326" x="5657850" y="3941763"/>
          <p14:tracePt t="11356" x="5670550" y="3941763"/>
          <p14:tracePt t="11371" x="5683250" y="3941763"/>
          <p14:tracePt t="11395" x="5695950" y="3941763"/>
          <p14:tracePt t="11417" x="5708650" y="3941763"/>
          <p14:tracePt t="11472" x="5719763" y="3941763"/>
          <p14:tracePt t="11502" x="5732463" y="3941763"/>
          <p14:tracePt t="11509" x="5745163" y="3941763"/>
          <p14:tracePt t="11516" x="5757863" y="3941763"/>
          <p14:tracePt t="11527" x="5770563" y="3941763"/>
          <p14:tracePt t="11532" x="5783263" y="3941763"/>
          <p14:tracePt t="11540" x="5808663" y="3941763"/>
          <p14:tracePt t="11549" x="5821363" y="3941763"/>
          <p14:tracePt t="11554" x="5845175" y="3941763"/>
          <p14:tracePt t="11562" x="5857875" y="3941763"/>
          <p14:tracePt t="11570" x="5895975" y="3941763"/>
          <p14:tracePt t="11578" x="5921375" y="3941763"/>
          <p14:tracePt t="11586" x="5945188" y="3941763"/>
          <p14:tracePt t="11594" x="5983288" y="3941763"/>
          <p14:tracePt t="11601" x="6021388" y="3941763"/>
          <p14:tracePt t="11608" x="6070600" y="3941763"/>
          <p14:tracePt t="11616" x="6108700" y="3941763"/>
          <p14:tracePt t="11623" x="6146800" y="3941763"/>
          <p14:tracePt t="11632" x="6170613" y="3941763"/>
          <p14:tracePt t="11638" x="6196013" y="3941763"/>
          <p14:tracePt t="11648" x="6208713" y="3941763"/>
          <p14:tracePt t="11654" x="6234113" y="3941763"/>
          <p14:tracePt t="11661" x="6246813" y="3941763"/>
          <p14:tracePt t="11679" x="6270625" y="3941763"/>
          <p14:tracePt t="11692" x="6283325" y="3941763"/>
          <p14:tracePt t="11700" x="6308725" y="3941763"/>
          <p14:tracePt t="11717" x="6321425" y="3941763"/>
          <p14:tracePt t="11722" x="6334125" y="3941763"/>
          <p14:tracePt t="11732" x="6346825" y="3941763"/>
          <p14:tracePt t="11739" x="6359525" y="3941763"/>
          <p14:tracePt t="11754" x="6370638" y="3941763"/>
          <p14:tracePt t="11763" x="6383338" y="3941763"/>
          <p14:tracePt t="11781" x="6396038" y="3941763"/>
          <p14:tracePt t="11801" x="6408738" y="3941763"/>
          <p14:tracePt t="11817" x="6421438" y="3941763"/>
          <p14:tracePt t="11824" x="6434138" y="3941763"/>
          <p14:tracePt t="11829" x="6434138" y="3954463"/>
          <p14:tracePt t="11841" x="6446838" y="3954463"/>
          <p14:tracePt t="11854" x="6459538" y="3954463"/>
          <p14:tracePt t="11877" x="6472238" y="3954463"/>
          <p14:tracePt t="11892" x="6483350" y="3954463"/>
          <p14:tracePt t="11901" x="6496050" y="3954463"/>
          <p14:tracePt t="11914" x="6508750" y="3967163"/>
          <p14:tracePt t="11932" x="6534150" y="3967163"/>
          <p14:tracePt t="11945" x="6546850" y="3979863"/>
          <p14:tracePt t="11953" x="6559550" y="3979863"/>
          <p14:tracePt t="11961" x="6572250" y="3979863"/>
          <p14:tracePt t="11978" x="6584950" y="3992563"/>
          <p14:tracePt t="11991" x="6596063" y="3992563"/>
          <p14:tracePt t="12007" x="6608763" y="3992563"/>
          <p14:tracePt t="12013" x="6621463" y="3992563"/>
          <p14:tracePt t="12034" x="6634163" y="3992563"/>
          <p14:tracePt t="12060" x="6646863" y="3992563"/>
          <p14:tracePt t="12151" x="6659563" y="3992563"/>
          <p14:tracePt t="12281" x="6672263" y="3992563"/>
          <p14:tracePt t="12358" x="6672263" y="3979863"/>
          <p14:tracePt t="12413" x="6672263" y="3967163"/>
          <p14:tracePt t="12422" x="6659563" y="3967163"/>
          <p14:tracePt t="12442" x="6646863" y="3967163"/>
          <p14:tracePt t="12468" x="6646863" y="3954463"/>
          <p14:tracePt t="12476" x="6634163" y="3954463"/>
          <p14:tracePt t="12498" x="6621463" y="3954463"/>
          <p14:tracePt t="12503" x="6608763" y="3954463"/>
          <p14:tracePt t="12513" x="6608763" y="3941763"/>
          <p14:tracePt t="12519" x="6596063" y="3941763"/>
          <p14:tracePt t="12528" x="6596063" y="3929063"/>
          <p14:tracePt t="12552" x="6584950" y="3929063"/>
          <p14:tracePt t="12604" x="6572250" y="3929063"/>
          <p14:tracePt t="12678" x="6559550" y="3929063"/>
          <p14:tracePt t="12702" x="6559550" y="3916363"/>
          <p14:tracePt t="12709" x="6546850" y="3916363"/>
          <p14:tracePt t="12726" x="6534150" y="3916363"/>
          <p14:tracePt t="12732" x="6521450" y="3905250"/>
          <p14:tracePt t="12739" x="6508750" y="3905250"/>
          <p14:tracePt t="12754" x="6496050" y="3892550"/>
          <p14:tracePt t="12778" x="6483350" y="3892550"/>
          <p14:tracePt t="12793" x="6483350" y="3879850"/>
          <p14:tracePt t="12808" x="6459538" y="3879850"/>
          <p14:tracePt t="12823" x="6446838" y="3867150"/>
          <p14:tracePt t="12832" x="6434138" y="3867150"/>
          <p14:tracePt t="12838" x="6421438" y="3867150"/>
          <p14:tracePt t="12848" x="6408738" y="3854450"/>
          <p14:tracePt t="12861" x="6396038" y="3841750"/>
          <p14:tracePt t="12869" x="6383338" y="3841750"/>
          <p14:tracePt t="12884" x="6370638" y="3841750"/>
          <p14:tracePt t="12907" x="6359525" y="3841750"/>
          <p14:tracePt t="12928" x="6334125" y="3841750"/>
          <p14:tracePt t="12934" x="6334125" y="3829050"/>
          <p14:tracePt t="12938" x="6308725" y="3829050"/>
          <p14:tracePt t="12945" x="6296025" y="3829050"/>
          <p14:tracePt t="12953" x="6270625" y="3816350"/>
          <p14:tracePt t="12968" x="6259513" y="3816350"/>
          <p14:tracePt t="12977" x="6246813" y="3803650"/>
          <p14:tracePt t="12983" x="6234113" y="3803650"/>
          <p14:tracePt t="12999" x="6221413" y="3803650"/>
          <p14:tracePt t="13015" x="6208713" y="3803650"/>
          <p14:tracePt t="13022" x="6196013" y="3803650"/>
          <p14:tracePt t="13032" x="6183313" y="3803650"/>
          <p14:tracePt t="13037" x="6157913" y="3792538"/>
          <p14:tracePt t="13044" x="6134100" y="3792538"/>
          <p14:tracePt t="13052" x="6108700" y="3792538"/>
          <p14:tracePt t="13061" x="6083300" y="3779838"/>
          <p14:tracePt t="13067" x="6057900" y="3779838"/>
          <p14:tracePt t="13075" x="6034088" y="3779838"/>
          <p14:tracePt t="13083" x="6021388" y="3779838"/>
          <p14:tracePt t="13090" x="6008688" y="3779838"/>
          <p14:tracePt t="13100" x="5995988" y="3779838"/>
          <p14:tracePt t="13107" x="5983288" y="3779838"/>
          <p14:tracePt t="13114" x="5970588" y="3779838"/>
          <p14:tracePt t="13121" x="5957888" y="3779838"/>
          <p14:tracePt t="13129" x="5945188" y="3779838"/>
          <p14:tracePt t="13136" x="5932488" y="3779838"/>
          <p14:tracePt t="13144" x="5908675" y="3779838"/>
          <p14:tracePt t="13151" x="5895975" y="3779838"/>
          <p14:tracePt t="13161" x="5883275" y="3779838"/>
          <p14:tracePt t="13167" x="5870575" y="3779838"/>
          <p14:tracePt t="13174" x="5845175" y="3779838"/>
          <p14:tracePt t="13189" x="5832475" y="3779838"/>
          <p14:tracePt t="13198" x="5821363" y="3779838"/>
          <p14:tracePt t="13204" x="5808663" y="3779838"/>
          <p14:tracePt t="13228" x="5795963" y="3779838"/>
          <p14:tracePt t="13235" x="5783263" y="3779838"/>
          <p14:tracePt t="13244" x="5770563" y="3779838"/>
          <p14:tracePt t="13251" x="5757863" y="3779838"/>
          <p14:tracePt t="13266" x="5732463" y="3792538"/>
          <p14:tracePt t="13282" x="5719763" y="3792538"/>
          <p14:tracePt t="13288" x="5708650" y="3792538"/>
          <p14:tracePt t="13297" x="5708650" y="3803650"/>
          <p14:tracePt t="13319" x="5695950" y="3803650"/>
          <p14:tracePt t="13334" x="5683250" y="3803650"/>
          <p14:tracePt t="13365" x="5670550" y="3816350"/>
          <p14:tracePt t="13388" x="5670550" y="3829050"/>
          <p14:tracePt t="13419" x="5657850" y="3829050"/>
          <p14:tracePt t="13443" x="5657850" y="3841750"/>
          <p14:tracePt t="13458" x="5645150" y="3841750"/>
          <p14:tracePt t="13468" x="5632450" y="3854450"/>
          <p14:tracePt t="13481" x="5632450" y="3867150"/>
          <p14:tracePt t="13503" x="5619750" y="3879850"/>
          <p14:tracePt t="13548" x="5619750" y="3892550"/>
          <p14:tracePt t="13566" x="5607050" y="3892550"/>
          <p14:tracePt t="13594" x="5607050" y="3905250"/>
          <p14:tracePt t="13632" x="5607050" y="3916363"/>
          <p14:tracePt t="13686" x="5607050" y="3929063"/>
          <p14:tracePt t="13717" x="5607050" y="3941763"/>
          <p14:tracePt t="13763" x="5607050" y="3954463"/>
          <p14:tracePt t="13801" x="5607050" y="3967163"/>
          <p14:tracePt t="13824" x="5607050" y="3979863"/>
          <p14:tracePt t="13839" x="5607050" y="3992563"/>
          <p14:tracePt t="13863" x="5607050" y="4005263"/>
          <p14:tracePt t="13885" x="5619750" y="4005263"/>
          <p14:tracePt t="13893" x="5632450" y="4017963"/>
          <p14:tracePt t="13902" x="5645150" y="4017963"/>
          <p14:tracePt t="13908" x="5670550" y="4029075"/>
          <p14:tracePt t="13917" x="5695950" y="4029075"/>
          <p14:tracePt t="13928" x="5719763" y="4041775"/>
          <p14:tracePt t="13933" x="5757863" y="4041775"/>
          <p14:tracePt t="13938" x="5783263" y="4041775"/>
          <p14:tracePt t="13946" x="5808663" y="4054475"/>
          <p14:tracePt t="13954" x="5832475" y="4054475"/>
          <p14:tracePt t="13961" x="5845175" y="4054475"/>
          <p14:tracePt t="13969" x="5857875" y="4054475"/>
          <p14:tracePt t="13985" x="5870575" y="4054475"/>
          <p14:tracePt t="13999" x="5883275" y="4054475"/>
          <p14:tracePt t="14007" x="5895975" y="4054475"/>
          <p14:tracePt t="14015" x="5921375" y="4054475"/>
          <p14:tracePt t="14022" x="5945188" y="4054475"/>
          <p14:tracePt t="14031" x="5970588" y="4054475"/>
          <p14:tracePt t="14038" x="6021388" y="4054475"/>
          <p14:tracePt t="14045" x="6045200" y="4054475"/>
          <p14:tracePt t="14053" x="6070600" y="4054475"/>
          <p14:tracePt t="14060" x="6108700" y="4054475"/>
          <p14:tracePt t="14068" x="6134100" y="4054475"/>
          <p14:tracePt t="14083" x="6146800" y="4054475"/>
          <p14:tracePt t="14092" x="6157913" y="4054475"/>
          <p14:tracePt t="14106" x="6170613" y="4054475"/>
          <p14:tracePt t="14130" x="6183313" y="4054475"/>
          <p14:tracePt t="14145" x="6196013" y="4054475"/>
          <p14:tracePt t="14153" x="6208713" y="4054475"/>
          <p14:tracePt t="14162" x="6208713" y="4041775"/>
          <p14:tracePt t="14176" x="6221413" y="4041775"/>
          <p14:tracePt t="14252" x="6221413" y="4029075"/>
          <p14:tracePt t="14283" x="6221413" y="4017963"/>
          <p14:tracePt t="14294" x="6208713" y="4017963"/>
          <p14:tracePt t="14300" x="6196013" y="4005263"/>
          <p14:tracePt t="14306" x="6157913" y="3992563"/>
          <p14:tracePt t="14316" x="6146800" y="3992563"/>
          <p14:tracePt t="14321" x="6121400" y="3992563"/>
          <p14:tracePt t="14328" x="6096000" y="3979863"/>
          <p14:tracePt t="14337" x="6083300" y="3967163"/>
          <p14:tracePt t="14345" x="6070600" y="3954463"/>
          <p14:tracePt t="14352" x="6057900" y="3954463"/>
          <p14:tracePt t="14363" x="6045200" y="3954463"/>
          <p14:tracePt t="14368" x="6034088" y="3954463"/>
          <p14:tracePt t="14375" x="6021388" y="3941763"/>
          <p14:tracePt t="14383" x="6008688" y="3941763"/>
          <p14:tracePt t="14390" x="5995988" y="3941763"/>
          <p14:tracePt t="14406" x="5983288" y="3941763"/>
          <p14:tracePt t="14412" x="5970588" y="3941763"/>
          <p14:tracePt t="14420" x="5957888" y="3941763"/>
          <p14:tracePt t="14429" x="5945188" y="3941763"/>
          <p14:tracePt t="14436" x="5945188" y="3929063"/>
          <p14:tracePt t="14445" x="5921375" y="3929063"/>
          <p14:tracePt t="14459" x="5908675" y="3929063"/>
          <p14:tracePt t="14476" x="5895975" y="3929063"/>
          <p14:tracePt t="14499" x="5883275" y="3929063"/>
          <p14:tracePt t="14589" x="5908675" y="3905250"/>
          <p14:tracePt t="14596" x="5945188" y="3892550"/>
          <p14:tracePt t="14606" x="5983288" y="3879850"/>
          <p14:tracePt t="14611" x="6045200" y="3867150"/>
          <p14:tracePt t="14619" x="6121400" y="3841750"/>
          <p14:tracePt t="14628" x="6183313" y="3816350"/>
          <p14:tracePt t="14636" x="6259513" y="3792538"/>
          <p14:tracePt t="14643" x="6308725" y="3779838"/>
          <p14:tracePt t="14653" x="6359525" y="3779838"/>
          <p14:tracePt t="14658" x="6421438" y="3754438"/>
          <p14:tracePt t="14666" x="6483350" y="3754438"/>
          <p14:tracePt t="14673" x="6559550" y="3741738"/>
          <p14:tracePt t="14682" x="6621463" y="3741738"/>
          <p14:tracePt t="14688" x="6696075" y="3741738"/>
          <p14:tracePt t="14694" x="6797675" y="3741738"/>
          <p14:tracePt t="14705" x="6859588" y="3741738"/>
          <p14:tracePt t="14712" x="6921500" y="3741738"/>
          <p14:tracePt t="14719" x="6997700" y="3741738"/>
          <p14:tracePt t="14727" x="7059613" y="3741738"/>
          <p14:tracePt t="14736" x="7110413" y="3741738"/>
          <p14:tracePt t="14743" x="7172325" y="3741738"/>
          <p14:tracePt t="14751" x="7235825" y="3754438"/>
          <p14:tracePt t="14757" x="7297738" y="3754438"/>
          <p14:tracePt t="14767" x="7372350" y="3779838"/>
          <p14:tracePt t="14772" x="7423150" y="3792538"/>
          <p14:tracePt t="14780" x="7497763" y="3816350"/>
          <p14:tracePt t="14788" x="7548563" y="3829050"/>
          <p14:tracePt t="14796" x="7597775" y="3841750"/>
          <p14:tracePt t="14803" x="7661275" y="3879850"/>
          <p14:tracePt t="14812" x="7697788" y="3879850"/>
          <p14:tracePt t="14819" x="7735888" y="3892550"/>
          <p14:tracePt t="14826" x="7761288" y="3905250"/>
          <p14:tracePt t="14837" x="7810500" y="3929063"/>
          <p14:tracePt t="14842" x="7823200" y="3929063"/>
          <p14:tracePt t="14849" x="7835900" y="3941763"/>
          <p14:tracePt t="14856" x="7848600" y="3941763"/>
          <p14:tracePt t="14872" x="7861300" y="3954463"/>
          <p14:tracePt t="14887" x="7861300" y="3967163"/>
          <p14:tracePt t="14895" x="7874000" y="3967163"/>
          <p14:tracePt t="14928" x="7886700" y="3967163"/>
          <p14:tracePt t="15062" x="7886700" y="3979863"/>
          <p14:tracePt t="15078" x="7874000" y="3979863"/>
          <p14:tracePt t="15085" x="7861300" y="3979863"/>
          <p14:tracePt t="15094" x="7823200" y="3992563"/>
          <p14:tracePt t="15106" x="7748588" y="4005263"/>
          <p14:tracePt t="15111" x="7673975" y="4017963"/>
          <p14:tracePt t="15116" x="7572375" y="4029075"/>
          <p14:tracePt t="15124" x="7423150" y="4054475"/>
          <p14:tracePt t="15136" x="7310438" y="4067175"/>
          <p14:tracePt t="15139" x="7172325" y="4079875"/>
          <p14:tracePt t="15146" x="7046913" y="4092575"/>
          <p14:tracePt t="15155" x="6946900" y="4092575"/>
          <p14:tracePt t="15167" x="6872288" y="4105275"/>
          <p14:tracePt t="15171" x="6797675" y="4117975"/>
          <p14:tracePt t="15178" x="6746875" y="4117975"/>
          <p14:tracePt t="15185" x="6708775" y="4129088"/>
          <p14:tracePt t="15194" x="6659563" y="4129088"/>
          <p14:tracePt t="15202" x="6621463" y="4129088"/>
          <p14:tracePt t="15208" x="6572250" y="4141788"/>
          <p14:tracePt t="15216" x="6508750" y="4154488"/>
          <p14:tracePt t="15223" x="6421438" y="4154488"/>
          <p14:tracePt t="15240" x="6270625" y="4154488"/>
          <p14:tracePt t="15245" x="6208713" y="4154488"/>
          <p14:tracePt t="15254" x="6134100" y="4154488"/>
          <p14:tracePt t="15262" x="6096000" y="4154488"/>
          <p14:tracePt t="15269" x="6057900" y="4154488"/>
          <p14:tracePt t="15278" x="6034088" y="4154488"/>
          <p14:tracePt t="15285" x="6008688" y="4154488"/>
          <p14:tracePt t="15297" x="5983288" y="4154488"/>
          <p14:tracePt t="15302" x="5957888" y="4154488"/>
          <p14:tracePt t="15307" x="5945188" y="4154488"/>
          <p14:tracePt t="15316" x="5908675" y="4154488"/>
          <p14:tracePt t="15322" x="5895975" y="4141788"/>
          <p14:tracePt t="15332" x="5870575" y="4141788"/>
          <p14:tracePt t="15338" x="5845175" y="4141788"/>
          <p14:tracePt t="15346" x="5821363" y="4129088"/>
          <p14:tracePt t="15353" x="5808663" y="4129088"/>
          <p14:tracePt t="15362" x="5795963" y="4129088"/>
          <p14:tracePt t="15368" x="5783263" y="4117975"/>
          <p14:tracePt t="15378" x="5770563" y="4117975"/>
          <p14:tracePt t="15385" x="5757863" y="4117975"/>
          <p14:tracePt t="15415" x="5745163" y="4117975"/>
          <p14:tracePt t="15734" x="5745163" y="4105275"/>
          <p14:tracePt t="15750" x="5745163" y="4092575"/>
          <p14:tracePt t="15765" x="5745163" y="4079875"/>
          <p14:tracePt t="15772" x="5745163" y="4067175"/>
          <p14:tracePt t="15796" x="5732463" y="4067175"/>
          <p14:tracePt t="15810" x="5732463" y="4054475"/>
          <p14:tracePt t="15833" x="5719763" y="4054475"/>
          <p14:tracePt t="15848" x="5708650" y="4041775"/>
          <p14:tracePt t="15879" x="5695950" y="4041775"/>
          <p14:tracePt t="15902" x="5695950" y="4029075"/>
          <p14:tracePt t="15940" x="5683250" y="4029075"/>
          <p14:tracePt t="16009" x="5683250" y="4017963"/>
          <p14:tracePt t="16261" x="5670550" y="4017963"/>
          <p14:tracePt t="16299" x="5657850" y="4017963"/>
          <p14:tracePt t="16353" x="5645150" y="4005263"/>
          <p14:tracePt t="16521" x="5645150" y="3992563"/>
          <p14:tracePt t="16551" x="5657850" y="3979863"/>
          <p14:tracePt t="16559" x="5670550" y="3979863"/>
          <p14:tracePt t="16567" x="5683250" y="3979863"/>
          <p14:tracePt t="16582" x="5708650" y="3967163"/>
          <p14:tracePt t="16598" x="5719763" y="3967163"/>
          <p14:tracePt t="16617" x="5745163" y="3967163"/>
          <p14:tracePt t="16627" x="5757863" y="3967163"/>
          <p14:tracePt t="16636" x="5770563" y="3967163"/>
          <p14:tracePt t="16644" x="5795963" y="3967163"/>
          <p14:tracePt t="16650" x="5808663" y="3967163"/>
          <p14:tracePt t="16658" x="5821363" y="3967163"/>
          <p14:tracePt t="16666" x="5832475" y="3967163"/>
          <p14:tracePt t="16673" x="5845175" y="3967163"/>
          <p14:tracePt t="16684" x="5857875" y="3967163"/>
          <p14:tracePt t="16688" x="5870575" y="3967163"/>
          <p14:tracePt t="16704" x="5883275" y="3967163"/>
          <p14:tracePt t="16734" x="5895975" y="3967163"/>
          <p14:tracePt t="16827" x="5908675" y="3967163"/>
          <p14:tracePt t="16858" x="5921375" y="3967163"/>
          <p14:tracePt t="16873" x="5932488" y="3967163"/>
          <p14:tracePt t="16883" x="5945188" y="3967163"/>
          <p14:tracePt t="16897" x="5957888" y="3967163"/>
          <p14:tracePt t="16913" x="5970588" y="3967163"/>
          <p14:tracePt t="16936" x="5995988" y="3967163"/>
          <p14:tracePt t="16958" x="6008688" y="3967163"/>
          <p14:tracePt t="16996" x="6021388" y="3967163"/>
          <p14:tracePt t="17010" x="6034088" y="3967163"/>
          <p14:tracePt t="17027" x="6045200" y="3967163"/>
          <p14:tracePt t="17042" x="6057900" y="3967163"/>
          <p14:tracePt t="17051" x="6096000" y="3967163"/>
          <p14:tracePt t="17058" x="6108700" y="3967163"/>
          <p14:tracePt t="17066" x="6121400" y="3967163"/>
          <p14:tracePt t="17072" x="6134100" y="3967163"/>
          <p14:tracePt t="17081" x="6146800" y="3967163"/>
          <p14:tracePt t="17087" x="6157913" y="3967163"/>
          <p14:tracePt t="17096" x="6170613" y="3967163"/>
          <p14:tracePt t="17111" x="6196013" y="3967163"/>
          <p14:tracePt t="17125" x="6208713" y="3967163"/>
          <p14:tracePt t="17140" x="6234113" y="3967163"/>
          <p14:tracePt t="17156" x="6246813" y="3967163"/>
          <p14:tracePt t="17164" x="6259513" y="3967163"/>
          <p14:tracePt t="17178" x="6270625" y="3967163"/>
          <p14:tracePt t="17217" x="6283325" y="3967163"/>
          <p14:tracePt t="17294" x="6270625" y="3967163"/>
          <p14:tracePt t="17305" x="6259513" y="3967163"/>
          <p14:tracePt t="17310" x="6234113" y="3967163"/>
          <p14:tracePt t="17317" x="6208713" y="3967163"/>
          <p14:tracePt t="17324" x="6157913" y="3967163"/>
          <p14:tracePt t="17333" x="6121400" y="3967163"/>
          <p14:tracePt t="17340" x="6083300" y="3967163"/>
          <p14:tracePt t="17348" x="6034088" y="3967163"/>
          <p14:tracePt t="17355" x="5995988" y="3967163"/>
          <p14:tracePt t="17361" x="5945188" y="3979863"/>
          <p14:tracePt t="17373" x="5883275" y="3992563"/>
          <p14:tracePt t="17378" x="5832475" y="4005263"/>
          <p14:tracePt t="17385" x="5770563" y="4017963"/>
          <p14:tracePt t="17394" x="5708650" y="4017963"/>
          <p14:tracePt t="17400" x="5645150" y="4029075"/>
          <p14:tracePt t="17408" x="5607050" y="4029075"/>
          <p14:tracePt t="17417" x="5557838" y="4029075"/>
          <p14:tracePt t="17424" x="5519738" y="4029075"/>
          <p14:tracePt t="17434" x="5495925" y="4029075"/>
          <p14:tracePt t="17442" x="5457825" y="4029075"/>
          <p14:tracePt t="17449" x="5445125" y="4029075"/>
          <p14:tracePt t="17454" x="5432425" y="4029075"/>
          <p14:tracePt t="17462" x="5419725" y="4029075"/>
          <p14:tracePt t="17469" x="5407025" y="4029075"/>
          <p14:tracePt t="17485" x="5394325" y="4029075"/>
          <p14:tracePt t="17493" x="5383213" y="4029075"/>
          <p14:tracePt t="17499" x="5370513" y="4029075"/>
          <p14:tracePt t="17517" x="5357813" y="4029075"/>
          <p14:tracePt t="17532" x="5345113" y="4029075"/>
          <p14:tracePt t="17561" x="5332413" y="4029075"/>
          <p14:tracePt t="17782" x="5307013" y="4029075"/>
          <p14:tracePt t="17789" x="5257800" y="4029075"/>
          <p14:tracePt t="17800" x="5194300" y="4029075"/>
          <p14:tracePt t="17805" x="5119688" y="4017963"/>
          <p14:tracePt t="17811" x="5019675" y="4005263"/>
          <p14:tracePt t="17820" x="4919663" y="3992563"/>
          <p14:tracePt t="17828" x="4832350" y="3992563"/>
          <p14:tracePt t="17835" x="4719638" y="3979863"/>
          <p14:tracePt t="17844" x="4630738" y="3967163"/>
          <p14:tracePt t="17850" x="4556125" y="3967163"/>
          <p14:tracePt t="17858" x="4481513" y="3967163"/>
          <p14:tracePt t="17866" x="4418013" y="3954463"/>
          <p14:tracePt t="17873" x="4368800" y="3954463"/>
          <p14:tracePt t="17882" x="4330700" y="3954463"/>
          <p14:tracePt t="17888" x="4294188" y="3941763"/>
          <p14:tracePt t="17898" x="4256088" y="3929063"/>
          <p14:tracePt t="17904" x="4217988" y="3929063"/>
          <p14:tracePt t="17911" x="4192588" y="3929063"/>
          <p14:tracePt t="17919" x="4156075" y="3929063"/>
          <p14:tracePt t="17927" x="4130675" y="3916363"/>
          <p14:tracePt t="17937" x="4092575" y="3916363"/>
          <p14:tracePt t="17943" x="4056063" y="3916363"/>
          <p14:tracePt t="17949" x="4017963" y="3905250"/>
          <p14:tracePt t="17957" x="3992563" y="3905250"/>
          <p14:tracePt t="17966" x="3979863" y="3905250"/>
          <p14:tracePt t="17973" x="3968750" y="3905250"/>
          <p14:tracePt t="17981" x="3943350" y="3905250"/>
          <p14:tracePt t="17988" x="3917950" y="3892550"/>
          <p14:tracePt t="17995" x="3905250" y="3892550"/>
          <p14:tracePt t="18002" x="3892550" y="3892550"/>
          <p14:tracePt t="18010" x="3879850" y="3892550"/>
          <p14:tracePt t="18018" x="3867150" y="3892550"/>
          <p14:tracePt t="18027" x="3856038" y="3892550"/>
          <p14:tracePt t="18041" x="3843338" y="3892550"/>
          <p14:tracePt t="18056" x="3830638" y="3892550"/>
          <p14:tracePt t="18064" x="3817938" y="3892550"/>
          <p14:tracePt t="18071" x="3805238" y="3892550"/>
          <p14:tracePt t="18087" x="3779838" y="3879850"/>
          <p14:tracePt t="18094" x="3767138" y="3879850"/>
          <p14:tracePt t="18102" x="3756025" y="3879850"/>
          <p14:tracePt t="18112" x="3730625" y="3867150"/>
          <p14:tracePt t="18118" x="3705225" y="3867150"/>
          <p14:tracePt t="18125" x="3692525" y="3867150"/>
          <p14:tracePt t="18132" x="3667125" y="3867150"/>
          <p14:tracePt t="18140" x="3654425" y="3867150"/>
          <p14:tracePt t="18148" x="3630613" y="3867150"/>
          <p14:tracePt t="18155" x="3617913" y="3867150"/>
          <p14:tracePt t="18164" x="3605213" y="3867150"/>
          <p14:tracePt t="18172" x="3592513" y="3867150"/>
          <p14:tracePt t="18178" x="3579813" y="3867150"/>
          <p14:tracePt t="18186" x="3567113" y="3867150"/>
          <p14:tracePt t="18201" x="3554413" y="3867150"/>
          <p14:tracePt t="18469" x="3541713" y="3867150"/>
          <p14:tracePt t="18484" x="3530600" y="3854450"/>
          <p14:tracePt t="18492" x="3517900" y="3854450"/>
          <p14:tracePt t="18500" x="3505200" y="3841750"/>
          <p14:tracePt t="18507" x="3492500" y="3829050"/>
          <p14:tracePt t="18516" x="3479800" y="3829050"/>
          <p14:tracePt t="18522" x="3441700" y="3816350"/>
          <p14:tracePt t="18532" x="3429000" y="3803650"/>
          <p14:tracePt t="18538" x="3417888" y="3803650"/>
          <p14:tracePt t="18546" x="3379788" y="3792538"/>
          <p14:tracePt t="18554" x="3367088" y="3792538"/>
          <p14:tracePt t="18561" x="3354388" y="3792538"/>
          <p14:tracePt t="18571" x="3328988" y="3779838"/>
          <p14:tracePt t="18578" x="3305175" y="3779838"/>
          <p14:tracePt t="18591" x="3279775" y="3767138"/>
          <p14:tracePt t="18599" x="3254375" y="3754438"/>
          <p14:tracePt t="18607" x="3216275" y="3741738"/>
          <p14:tracePt t="18616" x="3192463" y="3741738"/>
          <p14:tracePt t="18621" x="3167063" y="3741738"/>
          <p14:tracePt t="18629" x="3141663" y="3729038"/>
          <p14:tracePt t="18637" x="3116263" y="3716338"/>
          <p14:tracePt t="18652" x="3103563" y="3716338"/>
          <p14:tracePt t="18660" x="3092450" y="3716338"/>
          <p14:tracePt t="18675" x="3079750" y="3716338"/>
          <p14:tracePt t="18683" x="3067050" y="3716338"/>
          <p14:tracePt t="18690" x="3054350" y="3703638"/>
          <p14:tracePt t="18699" x="3028950" y="3703638"/>
          <p14:tracePt t="18705" x="2992438" y="3703638"/>
          <p14:tracePt t="18714" x="2954338" y="3703638"/>
          <p14:tracePt t="18721" x="2890838" y="3703638"/>
          <p14:tracePt t="18729" x="2854325" y="3703638"/>
          <p14:tracePt t="18736" x="2816225" y="3703638"/>
          <p14:tracePt t="18743" x="2778125" y="3703638"/>
          <p14:tracePt t="18751" x="2754313" y="3703638"/>
          <p14:tracePt t="18760" x="2728913" y="3703638"/>
          <p14:tracePt t="18774" x="2716213" y="3703638"/>
          <p14:tracePt t="18789" x="2690813" y="3703638"/>
          <p14:tracePt t="18804" x="2678113" y="3703638"/>
          <p14:tracePt t="18813" x="2667000" y="3703638"/>
          <p14:tracePt t="18820" x="2654300" y="3716338"/>
          <p14:tracePt t="18835" x="2641600" y="3729038"/>
          <p14:tracePt t="18844" x="2628900" y="3729038"/>
          <p14:tracePt t="18850" x="2616200" y="3754438"/>
          <p14:tracePt t="18866" x="2603500" y="3754438"/>
          <p14:tracePt t="18876" x="2603500" y="3767138"/>
          <p14:tracePt t="18882" x="2603500" y="3779838"/>
          <p14:tracePt t="18898" x="2590800" y="3779838"/>
          <p14:tracePt t="18904" x="2590800" y="3792538"/>
          <p14:tracePt t="18928" x="2590800" y="3803650"/>
          <p14:tracePt t="18937" x="2590800" y="3829050"/>
          <p14:tracePt t="18945" x="2578100" y="3829050"/>
          <p14:tracePt t="18951" x="2578100" y="3854450"/>
          <p14:tracePt t="18958" x="2578100" y="3867150"/>
          <p14:tracePt t="18966" x="2578100" y="3879850"/>
          <p14:tracePt t="18973" x="2578100" y="3905250"/>
          <p14:tracePt t="18982" x="2578100" y="3929063"/>
          <p14:tracePt t="18988" x="2578100" y="3941763"/>
          <p14:tracePt t="18998" x="2578100" y="3967163"/>
          <p14:tracePt t="19006" x="2578100" y="3992563"/>
          <p14:tracePt t="19011" x="2590800" y="4017963"/>
          <p14:tracePt t="19019" x="2628900" y="4041775"/>
          <p14:tracePt t="19028" x="2703513" y="4092575"/>
          <p14:tracePt t="19035" x="2790825" y="4117975"/>
          <p14:tracePt t="19042" x="2954338" y="4179888"/>
          <p14:tracePt t="19051" x="3092450" y="4205288"/>
          <p14:tracePt t="19057" x="3241675" y="4230688"/>
          <p14:tracePt t="19065" x="3417888" y="4241800"/>
          <p14:tracePt t="19075" x="3554413" y="4241800"/>
          <p14:tracePt t="19082" x="3667125" y="4241800"/>
          <p14:tracePt t="19088" x="3792538" y="4241800"/>
          <p14:tracePt t="19097" x="3856038" y="4241800"/>
          <p14:tracePt t="19103" x="3930650" y="4230688"/>
          <p14:tracePt t="19114" x="3968750" y="4230688"/>
          <p14:tracePt t="19118" x="3992563" y="4217988"/>
          <p14:tracePt t="19127" x="4017963" y="4205288"/>
          <p14:tracePt t="19135" x="4043363" y="4192588"/>
          <p14:tracePt t="19141" x="4056063" y="4179888"/>
          <p14:tracePt t="19149" x="4068763" y="4167188"/>
          <p14:tracePt t="19156" x="4092575" y="4141788"/>
          <p14:tracePt t="19165" x="4105275" y="4117975"/>
          <p14:tracePt t="19172" x="4117975" y="4079875"/>
          <p14:tracePt t="19182" x="4130675" y="4054475"/>
          <p14:tracePt t="19188" x="4130675" y="4029075"/>
          <p14:tracePt t="19195" x="4130675" y="3992563"/>
          <p14:tracePt t="19203" x="4130675" y="3967163"/>
          <p14:tracePt t="19211" x="4117975" y="3929063"/>
          <p14:tracePt t="19217" x="4105275" y="3892550"/>
          <p14:tracePt t="19226" x="4043363" y="3854450"/>
          <p14:tracePt t="19233" x="3992563" y="3803650"/>
          <p14:tracePt t="19241" x="3917950" y="3767138"/>
          <p14:tracePt t="19253" x="3830638" y="3729038"/>
          <p14:tracePt t="19256" x="3730625" y="3703638"/>
          <p14:tracePt t="19265" x="3667125" y="3679825"/>
          <p14:tracePt t="19271" x="3605213" y="3667125"/>
          <p14:tracePt t="19279" x="3554413" y="3667125"/>
          <p14:tracePt t="19287" x="3530600" y="3667125"/>
          <p14:tracePt t="19297" x="3505200" y="3667125"/>
          <p14:tracePt t="19301" x="3492500" y="3667125"/>
          <p14:tracePt t="19313" x="3467100" y="3667125"/>
          <p14:tracePt t="19326" x="3454400" y="3667125"/>
          <p14:tracePt t="19355" x="3441700" y="3667125"/>
          <p14:tracePt t="19661" x="3441700" y="3679825"/>
          <p14:tracePt t="19676" x="3429000" y="3692525"/>
          <p14:tracePt t="19684" x="3417888" y="3716338"/>
          <p14:tracePt t="19692" x="3417888" y="3741738"/>
          <p14:tracePt t="19702" x="3392488" y="3779838"/>
          <p14:tracePt t="19707" x="3367088" y="3829050"/>
          <p14:tracePt t="19716" x="3341688" y="3892550"/>
          <p14:tracePt t="19722" x="3317875" y="3967163"/>
          <p14:tracePt t="19731" x="3305175" y="4041775"/>
          <p14:tracePt t="19737" x="3279775" y="4092575"/>
          <p14:tracePt t="19744" x="3254375" y="4167188"/>
          <p14:tracePt t="19752" x="3241675" y="4217988"/>
          <p14:tracePt t="19761" x="3216275" y="4292600"/>
          <p14:tracePt t="19768" x="3216275" y="4330700"/>
          <p14:tracePt t="19776" x="3216275" y="4367213"/>
          <p14:tracePt t="19783" x="3205163" y="4405313"/>
          <p14:tracePt t="19790" x="3205163" y="4443413"/>
          <p14:tracePt t="19799" x="3205163" y="4454525"/>
          <p14:tracePt t="19805" x="3205163" y="4492625"/>
          <p14:tracePt t="19816" x="3205163" y="4505325"/>
          <p14:tracePt t="19821" x="3205163" y="4530725"/>
          <p14:tracePt t="19836" x="3205163" y="4554538"/>
          <p14:tracePt t="19859" x="3205163" y="4567238"/>
          <p14:tracePt t="20073" x="3179763" y="4567238"/>
          <p14:tracePt t="20081" x="3154363" y="4579938"/>
          <p14:tracePt t="20089" x="3141663" y="4592638"/>
          <p14:tracePt t="20098" x="3128963" y="4605338"/>
          <p14:tracePt t="20104" x="3103563" y="4618038"/>
          <p14:tracePt t="20111" x="3092450" y="4630738"/>
          <p14:tracePt t="20119" x="3067050" y="4656138"/>
          <p14:tracePt t="20127" x="3054350" y="4667250"/>
          <p14:tracePt t="20135" x="3041650" y="4679950"/>
          <p14:tracePt t="20143" x="3028950" y="4692650"/>
          <p14:tracePt t="20150" x="3003550" y="4705350"/>
          <p14:tracePt t="20157" x="3003550" y="4718050"/>
          <p14:tracePt t="20165" x="3003550" y="4730750"/>
          <p14:tracePt t="20173" x="2992438" y="4756150"/>
          <p14:tracePt t="20182" x="2979738" y="4768850"/>
          <p14:tracePt t="20188" x="2979738" y="4779963"/>
          <p14:tracePt t="20196" x="2979738" y="4792663"/>
          <p14:tracePt t="20203" x="2967038" y="4805363"/>
          <p14:tracePt t="20211" x="2967038" y="4818063"/>
          <p14:tracePt t="20219" x="2954338" y="4830763"/>
          <p14:tracePt t="20227" x="2954338" y="4843463"/>
          <p14:tracePt t="20234" x="2941638" y="4843463"/>
          <p14:tracePt t="20242" x="2941638" y="4856163"/>
          <p14:tracePt t="20256" x="2941638" y="4868863"/>
          <p14:tracePt t="20265" x="2928938" y="4868863"/>
          <p14:tracePt t="20287" x="2928938" y="4879975"/>
          <p14:tracePt t="20294" x="2928938" y="4892675"/>
          <p14:tracePt t="20303" x="2916238" y="4892675"/>
          <p14:tracePt t="20341" x="2903538" y="4905375"/>
          <p14:tracePt t="20365" x="2890838" y="4905375"/>
          <p14:tracePt t="20380" x="2890838" y="4918075"/>
          <p14:tracePt t="20393" x="2879725" y="4918075"/>
          <p14:tracePt t="20402" x="2867025" y="4918075"/>
          <p14:tracePt t="20410" x="2854325" y="4930775"/>
          <p14:tracePt t="20417" x="2841625" y="4930775"/>
          <p14:tracePt t="20425" x="2828925" y="4943475"/>
          <p14:tracePt t="20432" x="2816225" y="4943475"/>
          <p14:tracePt t="20439" x="2803525" y="4943475"/>
          <p14:tracePt t="20448" x="2790825" y="4943475"/>
          <p14:tracePt t="20455" x="2778125" y="4943475"/>
          <p14:tracePt t="20478" x="2767013" y="4943475"/>
          <p14:tracePt t="20493" x="2754313" y="4943475"/>
          <p14:tracePt t="20692" x="2754313" y="4918075"/>
          <p14:tracePt t="20707" x="2754313" y="4905375"/>
          <p14:tracePt t="20715" x="2754313" y="4892675"/>
          <p14:tracePt t="20722" x="2767013" y="4879975"/>
          <p14:tracePt t="20731" x="2778125" y="4856163"/>
          <p14:tracePt t="20737" x="2803525" y="4818063"/>
          <p14:tracePt t="20747" x="2816225" y="4792663"/>
          <p14:tracePt t="20753" x="2841625" y="4768850"/>
          <p14:tracePt t="20760" x="2854325" y="4743450"/>
          <p14:tracePt t="20769" x="2879725" y="4705350"/>
          <p14:tracePt t="20777" x="2903538" y="4679950"/>
          <p14:tracePt t="20784" x="2916238" y="4656138"/>
          <p14:tracePt t="20792" x="2941638" y="4630738"/>
          <p14:tracePt t="20800" x="2954338" y="4592638"/>
          <p14:tracePt t="20807" x="2979738" y="4579938"/>
          <p14:tracePt t="20817" x="2992438" y="4554538"/>
          <p14:tracePt t="20823" x="3016250" y="4518025"/>
          <p14:tracePt t="20832" x="3028950" y="4492625"/>
          <p14:tracePt t="20837" x="3054350" y="4454525"/>
          <p14:tracePt t="20845" x="3092450" y="4418013"/>
          <p14:tracePt t="20852" x="3116263" y="4367213"/>
          <p14:tracePt t="20861" x="3154363" y="4330700"/>
          <p14:tracePt t="20867" x="3179763" y="4292600"/>
          <p14:tracePt t="20877" x="3205163" y="4254500"/>
          <p14:tracePt t="20884" x="3216275" y="4241800"/>
          <p14:tracePt t="20891" x="3241675" y="4205288"/>
          <p14:tracePt t="20901" x="3267075" y="4192588"/>
          <p14:tracePt t="20906" x="3279775" y="4167188"/>
          <p14:tracePt t="20916" x="3292475" y="4154488"/>
          <p14:tracePt t="20921" x="3305175" y="4141788"/>
          <p14:tracePt t="20930" x="3305175" y="4129088"/>
          <p14:tracePt t="20937" x="3317875" y="4129088"/>
          <p14:tracePt t="20953" x="3317875" y="4117975"/>
          <p14:tracePt t="20967" x="3317875" y="4105275"/>
          <p14:tracePt t="20975" x="3305175" y="4092575"/>
          <p14:tracePt t="20983" x="3292475" y="4079875"/>
          <p14:tracePt t="20990" x="3279775" y="4067175"/>
          <p14:tracePt t="20998" x="3254375" y="4067175"/>
          <p14:tracePt t="21005" x="3228975" y="4041775"/>
          <p14:tracePt t="21013" x="3205163" y="4029075"/>
          <p14:tracePt t="21020" x="3179763" y="4029075"/>
          <p14:tracePt t="21029" x="3141663" y="4017963"/>
          <p14:tracePt t="21036" x="3116263" y="4005263"/>
          <p14:tracePt t="21045" x="3103563" y="3992563"/>
          <p14:tracePt t="21051" x="3092450" y="3992563"/>
          <p14:tracePt t="21060" x="3067050" y="3992563"/>
          <p14:tracePt t="21067" x="3054350" y="3979863"/>
          <p14:tracePt t="21074" x="3041650" y="3979863"/>
          <p14:tracePt t="21082" x="3028950" y="3979863"/>
          <p14:tracePt t="21099" x="3016250" y="3979863"/>
          <p14:tracePt t="21106" x="3016250" y="3967163"/>
          <p14:tracePt t="21118" x="3016250" y="3954463"/>
          <p14:tracePt t="21144" x="3016250" y="3941763"/>
          <p14:tracePt t="21159" x="3028950" y="3916363"/>
          <p14:tracePt t="21166" x="3067050" y="3916363"/>
          <p14:tracePt t="21173" x="3103563" y="3905250"/>
          <p14:tracePt t="21182" x="3141663" y="3879850"/>
          <p14:tracePt t="21189" x="3192463" y="3867150"/>
          <p14:tracePt t="21200" x="3228975" y="3867150"/>
          <p14:tracePt t="21204" x="3267075" y="3854450"/>
          <p14:tracePt t="21211" x="3305175" y="3854450"/>
          <p14:tracePt t="21219" x="3341688" y="3854450"/>
          <p14:tracePt t="21228" x="3367088" y="3854450"/>
          <p14:tracePt t="21234" x="3379788" y="3854450"/>
          <p14:tracePt t="21244" x="3392488" y="3854450"/>
          <p14:tracePt t="21252" x="3417888" y="3854450"/>
          <p14:tracePt t="21258" x="3429000" y="3854450"/>
          <p14:tracePt t="21266" x="3441700" y="3854450"/>
          <p14:tracePt t="21273" x="3454400" y="3854450"/>
          <p14:tracePt t="21289" x="3467100" y="3854450"/>
          <p14:tracePt t="21297" x="3479800" y="3867150"/>
          <p14:tracePt t="21304" x="3492500" y="3879850"/>
          <p14:tracePt t="21317" x="3505200" y="3892550"/>
          <p14:tracePt t="21320" x="3517900" y="3892550"/>
          <p14:tracePt t="21328" x="3530600" y="3905250"/>
          <p14:tracePt t="21334" x="3541713" y="3929063"/>
          <p14:tracePt t="21343" x="3567113" y="3941763"/>
          <p14:tracePt t="21349" x="3579813" y="3954463"/>
          <p14:tracePt t="21358" x="3592513" y="3967163"/>
          <p14:tracePt t="21366" x="3605213" y="3979863"/>
          <p14:tracePt t="21372" x="3617913" y="3992563"/>
          <p14:tracePt t="21388" x="3630613" y="4005263"/>
          <p14:tracePt t="21403" x="3630613" y="4017963"/>
          <p14:tracePt t="21418" x="3643313" y="4041775"/>
          <p14:tracePt t="21427" x="3643313" y="4054475"/>
          <p14:tracePt t="21433" x="3654425" y="4079875"/>
          <p14:tracePt t="21441" x="3654425" y="4117975"/>
          <p14:tracePt t="21450" x="3667125" y="4141788"/>
          <p14:tracePt t="21457" x="3667125" y="4167188"/>
          <p14:tracePt t="21466" x="3667125" y="4192588"/>
          <p14:tracePt t="21472" x="3679825" y="4192588"/>
          <p14:tracePt t="21481" x="3679825" y="4217988"/>
          <p14:tracePt t="21494" x="3679825" y="4230688"/>
          <p14:tracePt t="21502" x="3679825" y="4254500"/>
          <p14:tracePt t="21513" x="3679825" y="4279900"/>
          <p14:tracePt t="21518" x="3679825" y="4305300"/>
          <p14:tracePt t="21526" x="3679825" y="4341813"/>
          <p14:tracePt t="21533" x="3679825" y="4367213"/>
          <p14:tracePt t="21540" x="3679825" y="4392613"/>
          <p14:tracePt t="21548" x="3679825" y="4418013"/>
          <p14:tracePt t="21556" x="3679825" y="4454525"/>
          <p14:tracePt t="21567" x="3679825" y="4467225"/>
          <p14:tracePt t="21572" x="3679825" y="4479925"/>
          <p14:tracePt t="21580" x="3692525" y="4479925"/>
          <p14:tracePt t="21586" x="3692525" y="4492625"/>
          <p14:tracePt t="21609" x="3692525" y="4505325"/>
          <p14:tracePt t="21899" x="3692525" y="4518025"/>
          <p14:tracePt t="21908" x="3692525" y="4530725"/>
          <p14:tracePt t="21922" x="3679825" y="4543425"/>
          <p14:tracePt t="21930" x="3679825" y="4554538"/>
          <p14:tracePt t="21947" x="3667125" y="4567238"/>
          <p14:tracePt t="21955" x="3667125" y="4579938"/>
          <p14:tracePt t="21961" x="3667125" y="4592638"/>
          <p14:tracePt t="21968" x="3667125" y="4605338"/>
          <p14:tracePt t="21976" x="3654425" y="4618038"/>
          <p14:tracePt t="21983" x="3643313" y="4630738"/>
          <p14:tracePt t="21991" x="3643313" y="4643438"/>
          <p14:tracePt t="21998" x="3643313" y="4656138"/>
          <p14:tracePt t="22005" x="3643313" y="4667250"/>
          <p14:tracePt t="22021" x="3630613" y="4679950"/>
          <p14:tracePt t="22031" x="3630613" y="4692650"/>
          <p14:tracePt t="22052" x="3630613" y="4705350"/>
          <p14:tracePt t="22067" x="3617913" y="4718050"/>
          <p14:tracePt t="22082" x="3617913" y="4730750"/>
          <p14:tracePt t="22090" x="3617913" y="4743450"/>
          <p14:tracePt t="22105" x="3605213" y="4756150"/>
          <p14:tracePt t="22130" x="3592513" y="4768850"/>
          <p14:tracePt t="22151" x="3592513" y="4779963"/>
          <p14:tracePt t="22166" x="3592513" y="4792663"/>
          <p14:tracePt t="22190" x="3579813" y="4792663"/>
          <p14:tracePt t="22205" x="3579813" y="4805363"/>
          <p14:tracePt t="22220" x="3567113" y="4805363"/>
          <p14:tracePt t="22228" x="3567113" y="4818063"/>
          <p14:tracePt t="22235" x="3554413" y="4818063"/>
          <p14:tracePt t="22244" x="3541713" y="4818063"/>
          <p14:tracePt t="22251" x="3541713" y="4830763"/>
          <p14:tracePt t="22259" x="3530600" y="4830763"/>
          <p14:tracePt t="22266" x="3517900" y="4843463"/>
          <p14:tracePt t="22281" x="3505200" y="4843463"/>
          <p14:tracePt t="22288" x="3492500" y="4843463"/>
          <p14:tracePt t="22298" x="3479800" y="4856163"/>
          <p14:tracePt t="22312" x="3467100" y="4856163"/>
          <p14:tracePt t="22327" x="3454400" y="4856163"/>
          <p14:tracePt t="22335" x="3441700" y="4868863"/>
          <p14:tracePt t="22344" x="3429000" y="4868863"/>
          <p14:tracePt t="22349" x="3417888" y="4868863"/>
          <p14:tracePt t="22357" x="3417888" y="4879975"/>
          <p14:tracePt t="22365" x="3392488" y="4879975"/>
          <p14:tracePt t="22381" x="3379788" y="4879975"/>
          <p14:tracePt t="22390" x="3354388" y="4879975"/>
          <p14:tracePt t="22396" x="3341688" y="4879975"/>
          <p14:tracePt t="22403" x="3328988" y="4892675"/>
          <p14:tracePt t="22411" x="3305175" y="4892675"/>
          <p14:tracePt t="22418" x="3292475" y="4905375"/>
          <p14:tracePt t="22427" x="3279775" y="4905375"/>
          <p14:tracePt t="22434" x="3254375" y="4905375"/>
          <p14:tracePt t="22442" x="3228975" y="4905375"/>
          <p14:tracePt t="22449" x="3205163" y="4905375"/>
          <p14:tracePt t="22456" x="3179763" y="4905375"/>
          <p14:tracePt t="22465" x="3167063" y="4905375"/>
          <p14:tracePt t="22471" x="3128963" y="4905375"/>
          <p14:tracePt t="22481" x="3103563" y="4905375"/>
          <p14:tracePt t="22487" x="3079750" y="4905375"/>
          <p14:tracePt t="22496" x="3054350" y="4905375"/>
          <p14:tracePt t="22503" x="3041650" y="4905375"/>
          <p14:tracePt t="22510" x="3016250" y="4905375"/>
          <p14:tracePt t="22517" x="2992438" y="4905375"/>
          <p14:tracePt t="22527" x="2967038" y="4905375"/>
          <p14:tracePt t="22533" x="2954338" y="4905375"/>
          <p14:tracePt t="22541" x="2941638" y="4905375"/>
          <p14:tracePt t="22548" x="2916238" y="4905375"/>
          <p14:tracePt t="22555" x="2890838" y="4905375"/>
          <p14:tracePt t="22565" x="2867025" y="4905375"/>
          <p14:tracePt t="22571" x="2854325" y="4905375"/>
          <p14:tracePt t="22580" x="2841625" y="4905375"/>
          <p14:tracePt t="22586" x="2816225" y="4905375"/>
          <p14:tracePt t="22595" x="2790825" y="4905375"/>
          <p14:tracePt t="22602" x="2778125" y="4905375"/>
          <p14:tracePt t="22610" x="2754313" y="4905375"/>
          <p14:tracePt t="22617" x="2741613" y="4905375"/>
          <p14:tracePt t="22625" x="2716213" y="4905375"/>
          <p14:tracePt t="22633" x="2703513" y="4905375"/>
          <p14:tracePt t="22640" x="2690813" y="4905375"/>
          <p14:tracePt t="22648" x="2667000" y="4905375"/>
          <p14:tracePt t="22655" x="2654300" y="4892675"/>
          <p14:tracePt t="22665" x="2628900" y="4892675"/>
          <p14:tracePt t="22670" x="2603500" y="4879975"/>
          <p14:tracePt t="22678" x="2590800" y="4868863"/>
          <p14:tracePt t="22685" x="2565400" y="4856163"/>
          <p14:tracePt t="22694" x="2541588" y="4856163"/>
          <p14:tracePt t="22703" x="2528888" y="4843463"/>
          <p14:tracePt t="22710" x="2516188" y="4830763"/>
          <p14:tracePt t="22716" x="2503488" y="4830763"/>
          <p14:tracePt t="22732" x="2490788" y="4818063"/>
          <p14:tracePt t="22739" x="2478088" y="4818063"/>
          <p14:tracePt t="22754" x="2478088" y="4805363"/>
          <p14:tracePt t="22769" x="2478088" y="4792663"/>
          <p14:tracePt t="22777" x="2478088" y="4779963"/>
          <p14:tracePt t="22794" x="2478088" y="4768850"/>
          <p14:tracePt t="22808" x="2478088" y="4756150"/>
          <p14:tracePt t="22823" x="2478088" y="4743450"/>
          <p14:tracePt t="22831" x="2478088" y="4730750"/>
          <p14:tracePt t="22838" x="2478088" y="4705350"/>
          <p14:tracePt t="22848" x="2478088" y="4692650"/>
          <p14:tracePt t="22854" x="2490788" y="4667250"/>
          <p14:tracePt t="22862" x="2516188" y="4643438"/>
          <p14:tracePt t="22869" x="2541588" y="4605338"/>
          <p14:tracePt t="22878" x="2565400" y="4567238"/>
          <p14:tracePt t="22885" x="2603500" y="4530725"/>
          <p14:tracePt t="22893" x="2616200" y="4479925"/>
          <p14:tracePt t="22900" x="2654300" y="4443413"/>
          <p14:tracePt t="22907" x="2690813" y="4392613"/>
          <p14:tracePt t="22915" x="2716213" y="4354513"/>
          <p14:tracePt t="22922" x="2754313" y="4305300"/>
          <p14:tracePt t="22932" x="2778125" y="4267200"/>
          <p14:tracePt t="22940" x="2803525" y="4230688"/>
          <p14:tracePt t="22947" x="2828925" y="4192588"/>
          <p14:tracePt t="22953" x="2867025" y="4167188"/>
          <p14:tracePt t="22961" x="2879725" y="4141788"/>
          <p14:tracePt t="22968" x="2903538" y="4117975"/>
          <p14:tracePt t="22977" x="2916238" y="4092575"/>
          <p14:tracePt t="22984" x="2941638" y="4079875"/>
          <p14:tracePt t="22992" x="2967038" y="4041775"/>
          <p14:tracePt t="23000" x="2979738" y="4029075"/>
          <p14:tracePt t="23007" x="3003550" y="4005263"/>
          <p14:tracePt t="23015" x="3016250" y="4005263"/>
          <p14:tracePt t="23022" x="3041650" y="3979863"/>
          <p14:tracePt t="23032" x="3041650" y="3967163"/>
          <p14:tracePt t="23037" x="3054350" y="3954463"/>
          <p14:tracePt t="23045" x="3054350" y="3941763"/>
          <p14:tracePt t="23061" x="3067050" y="3941763"/>
          <p14:tracePt t="23069" x="3079750" y="3929063"/>
          <p14:tracePt t="23077" x="3079750" y="3916363"/>
          <p14:tracePt t="23098" x="3092450" y="3916363"/>
          <p14:tracePt t="23106" x="3092450" y="3905250"/>
          <p14:tracePt t="23115" x="3103563" y="3905250"/>
          <p14:tracePt t="23121" x="3103563" y="3892550"/>
          <p14:tracePt t="23129" x="3116263" y="3892550"/>
          <p14:tracePt t="23137" x="3128963" y="3879850"/>
          <p14:tracePt t="23144" x="3128963" y="3867150"/>
          <p14:tracePt t="23152" x="3141663" y="3867150"/>
          <p14:tracePt t="23168" x="3154363" y="3854450"/>
          <p14:tracePt t="23176" x="3167063" y="3854450"/>
          <p14:tracePt t="23221" x="3179763" y="3854450"/>
          <p14:tracePt t="23229" x="3179763" y="3841750"/>
          <p14:tracePt t="23254" x="3192463" y="3841750"/>
          <p14:tracePt t="23267" x="3205163" y="3841750"/>
          <p14:tracePt t="23275" x="3216275" y="3829050"/>
          <p14:tracePt t="23298" x="3228975" y="3829050"/>
          <p14:tracePt t="23343" x="3241675" y="3829050"/>
          <p14:tracePt t="23467" x="3254375" y="3829050"/>
          <p14:tracePt t="23474" x="3267075" y="3829050"/>
          <p14:tracePt t="23498" x="3279775" y="3829050"/>
          <p14:tracePt t="23520" x="3292475" y="3829050"/>
          <p14:tracePt t="23566" x="3305175" y="3829050"/>
          <p14:tracePt t="23583" x="3317875" y="3829050"/>
          <p14:tracePt t="23596" x="3328988" y="3829050"/>
          <p14:tracePt t="23610" x="3341688" y="3829050"/>
          <p14:tracePt t="23635" x="3354388" y="3829050"/>
          <p14:tracePt t="23652" x="3367088" y="3829050"/>
          <p14:tracePt t="23658" x="3379788" y="3829050"/>
          <p14:tracePt t="23666" x="3379788" y="3841750"/>
          <p14:tracePt t="23672" x="3392488" y="3841750"/>
          <p14:tracePt t="23687" x="3417888" y="3841750"/>
          <p14:tracePt t="23694" x="3417888" y="3854450"/>
          <p14:tracePt t="23705" x="3429000" y="3854450"/>
          <p14:tracePt t="23719" x="3441700" y="3854450"/>
          <p14:tracePt t="23750" x="3454400" y="3867150"/>
          <p14:tracePt t="23773" x="3467100" y="3879850"/>
          <p14:tracePt t="23788" x="3479800" y="3879850"/>
          <p14:tracePt t="23793" x="3479800" y="3892550"/>
          <p14:tracePt t="23803" x="3492500" y="3892550"/>
          <p14:tracePt t="23811" x="3492500" y="3905250"/>
          <p14:tracePt t="23818" x="3517900" y="3916363"/>
          <p14:tracePt t="23826" x="3517900" y="3929063"/>
          <p14:tracePt t="23834" x="3541713" y="3954463"/>
          <p14:tracePt t="23841" x="3541713" y="3979863"/>
          <p14:tracePt t="23850" x="3567113" y="4005263"/>
          <p14:tracePt t="23856" x="3579813" y="4029075"/>
          <p14:tracePt t="23866" x="3579813" y="4054475"/>
          <p14:tracePt t="23872" x="3592513" y="4079875"/>
          <p14:tracePt t="23879" x="3617913" y="4105275"/>
          <p14:tracePt t="23886" x="3617913" y="4141788"/>
          <p14:tracePt t="23895" x="3630613" y="4167188"/>
          <p14:tracePt t="23903" x="3643313" y="4179888"/>
          <p14:tracePt t="23912" x="3643313" y="4205288"/>
          <p14:tracePt t="23926" x="3643313" y="4267200"/>
          <p14:tracePt t="23936" x="3643313" y="4305300"/>
          <p14:tracePt t="23941" x="3643313" y="4341813"/>
          <p14:tracePt t="23950" x="3643313" y="4379913"/>
          <p14:tracePt t="23957" x="3643313" y="4418013"/>
          <p14:tracePt t="23965" x="3643313" y="4454525"/>
          <p14:tracePt t="23972" x="3643313" y="4492625"/>
          <p14:tracePt t="23978" x="3643313" y="4543425"/>
          <p14:tracePt t="23986" x="3643313" y="4579938"/>
          <p14:tracePt t="23994" x="3643313" y="4643438"/>
          <p14:tracePt t="24001" x="3630613" y="4679950"/>
          <p14:tracePt t="24009" x="3617913" y="4718050"/>
          <p14:tracePt t="24017" x="3617913" y="4743450"/>
          <p14:tracePt t="24023" x="3592513" y="4792663"/>
          <p14:tracePt t="24032" x="3567113" y="4818063"/>
          <p14:tracePt t="24039" x="3554413" y="4868863"/>
          <p14:tracePt t="24048" x="3530600" y="4892675"/>
          <p14:tracePt t="24054" x="3517900" y="4918075"/>
          <p14:tracePt t="24062" x="3492500" y="4943475"/>
          <p14:tracePt t="24070" x="3479800" y="4968875"/>
          <p14:tracePt t="24077" x="3454400" y="4981575"/>
          <p14:tracePt t="24086" x="3429000" y="5005388"/>
          <p14:tracePt t="24094" x="3417888" y="5030788"/>
          <p14:tracePt t="24100" x="3392488" y="5043488"/>
          <p14:tracePt t="24108" x="3367088" y="5068888"/>
          <p14:tracePt t="24117" x="3341688" y="5081588"/>
          <p14:tracePt t="24123" x="3317875" y="5105400"/>
          <p14:tracePt t="24133" x="3279775" y="5118100"/>
          <p14:tracePt t="24139" x="3241675" y="5143500"/>
          <p14:tracePt t="24145" x="3216275" y="5156200"/>
          <p14:tracePt t="24153" x="3179763" y="5181600"/>
          <p14:tracePt t="24160" x="3141663" y="5194300"/>
          <p14:tracePt t="24168" x="3092450" y="5205413"/>
          <p14:tracePt t="24177" x="3054350" y="5218113"/>
          <p14:tracePt t="24184" x="3016250" y="5218113"/>
          <p14:tracePt t="24191" x="2954338" y="5218113"/>
          <p14:tracePt t="24200" x="2916238" y="5218113"/>
          <p14:tracePt t="24206" x="2879725" y="5218113"/>
          <p14:tracePt t="24215" x="2828925" y="5218113"/>
          <p14:tracePt t="24221" x="2778125" y="5218113"/>
          <p14:tracePt t="24230" x="2728913" y="5218113"/>
          <p14:tracePt t="24237" x="2690813" y="5218113"/>
          <p14:tracePt t="24245" x="2628900" y="5205413"/>
          <p14:tracePt t="24252" x="2578100" y="5181600"/>
          <p14:tracePt t="24261" x="2541588" y="5168900"/>
          <p14:tracePt t="24268" x="2516188" y="5156200"/>
          <p14:tracePt t="24277" x="2490788" y="5130800"/>
          <p14:tracePt t="24283" x="2465388" y="5118100"/>
          <p14:tracePt t="24291" x="2452688" y="5118100"/>
          <p14:tracePt t="24300" x="2452688" y="5105400"/>
          <p14:tracePt t="24306" x="2441575" y="5105400"/>
          <p14:tracePt t="24316" x="2441575" y="5092700"/>
          <p14:tracePt t="24329" x="2416175" y="5081588"/>
          <p14:tracePt t="24344" x="2416175" y="5068888"/>
          <p14:tracePt t="24360" x="2416175" y="5056188"/>
          <p14:tracePt t="24375" x="2403475" y="5043488"/>
          <p14:tracePt t="24389" x="2403475" y="5030788"/>
          <p14:tracePt t="24398" x="2403475" y="5018088"/>
          <p14:tracePt t="24428" x="2403475" y="5005388"/>
          <p14:tracePt t="24451" x="2403475" y="4992688"/>
          <p14:tracePt t="24482" x="2403475" y="4981575"/>
          <p14:tracePt t="24498" x="2403475" y="4968875"/>
          <p14:tracePt t="24550" x="2403475" y="4956175"/>
          <p14:tracePt t="24712" x="2403475" y="4943475"/>
          <p14:tracePt t="24993" x="2416175" y="4943475"/>
          <p14:tracePt t="25001" x="2428875" y="4943475"/>
          <p14:tracePt t="25047" x="2441575" y="4943475"/>
          <p14:tracePt t="25299" x="2452688" y="4943475"/>
          <p14:tracePt t="25323" x="2465388" y="4943475"/>
          <p14:tracePt t="25330" x="2478088" y="4943475"/>
          <p14:tracePt t="25346" x="2490788" y="4943475"/>
          <p14:tracePt t="25353" x="2503488" y="4943475"/>
          <p14:tracePt t="25365" x="2516188" y="4943475"/>
          <p14:tracePt t="25373" x="2528888" y="4943475"/>
          <p14:tracePt t="25378" x="2541588" y="4943475"/>
          <p14:tracePt t="25384" x="2554288" y="4943475"/>
          <p14:tracePt t="25393" x="2565400" y="4943475"/>
          <p14:tracePt t="25399" x="2590800" y="4943475"/>
          <p14:tracePt t="25407" x="2603500" y="4943475"/>
          <p14:tracePt t="25416" x="2616200" y="4943475"/>
          <p14:tracePt t="25425" x="2641600" y="4943475"/>
          <p14:tracePt t="25428" x="2654300" y="4943475"/>
          <p14:tracePt t="25438" x="2667000" y="4943475"/>
          <p14:tracePt t="25444" x="2678113" y="4943475"/>
          <p14:tracePt t="25461" x="2690813" y="4943475"/>
          <p14:tracePt t="25493" x="2703513" y="4943475"/>
          <p14:tracePt t="25507" x="2716213" y="4943475"/>
          <p14:tracePt t="26781" x="2716213" y="4930775"/>
          <p14:tracePt t="26804" x="2716213" y="4918075"/>
          <p14:tracePt t="26850" x="2716213" y="4905375"/>
          <p14:tracePt t="26995" x="2716213" y="4892675"/>
          <p14:tracePt t="27041" x="2728913" y="4892675"/>
          <p14:tracePt t="27056" x="2741613" y="4892675"/>
          <p14:tracePt t="27071" x="2754313" y="4892675"/>
          <p14:tracePt t="27086" x="2767013" y="4892675"/>
          <p14:tracePt t="27109" x="2778125" y="4892675"/>
          <p14:tracePt t="27155" x="2790825" y="4892675"/>
          <p14:tracePt t="27591" x="2803525" y="4892675"/>
          <p14:tracePt t="27599" x="2816225" y="4892675"/>
          <p14:tracePt t="27607" x="2828925" y="4892675"/>
          <p14:tracePt t="27622" x="2841625" y="4892675"/>
          <p14:tracePt t="27637" x="2854325" y="4892675"/>
          <p14:tracePt t="27647" x="2867025" y="4905375"/>
          <p14:tracePt t="27691" x="2879725" y="4905375"/>
          <p14:tracePt t="27791" x="2879725" y="4918075"/>
          <p14:tracePt t="27821" x="2890838" y="4918075"/>
          <p14:tracePt t="27958" x="2879725" y="4918075"/>
          <p14:tracePt t="27966" x="2867025" y="4918075"/>
          <p14:tracePt t="27974" x="2841625" y="4918075"/>
          <p14:tracePt t="27982" x="2828925" y="4905375"/>
          <p14:tracePt t="27989" x="2816225" y="4905375"/>
          <p14:tracePt t="27998" x="2803525" y="4892675"/>
          <p14:tracePt t="28011" x="2778125" y="4892675"/>
          <p14:tracePt t="28034" x="2767013" y="4892675"/>
          <p14:tracePt t="28133" x="2767013" y="4879975"/>
          <p14:tracePt t="28145" x="2790825" y="4879975"/>
          <p14:tracePt t="28150" x="2803525" y="4879975"/>
          <p14:tracePt t="28157" x="2841625" y="4879975"/>
          <p14:tracePt t="28166" x="2890838" y="4868863"/>
          <p14:tracePt t="28172" x="2928938" y="4868863"/>
          <p14:tracePt t="28180" x="2992438" y="4868863"/>
          <p14:tracePt t="28188" x="3028950" y="4868863"/>
          <p14:tracePt t="28194" x="3067050" y="4868863"/>
          <p14:tracePt t="28203" x="3103563" y="4868863"/>
          <p14:tracePt t="28213" x="3141663" y="4868863"/>
          <p14:tracePt t="28218" x="3154363" y="4868863"/>
          <p14:tracePt t="28226" x="3179763" y="4868863"/>
          <p14:tracePt t="28233" x="3192463" y="4868863"/>
          <p14:tracePt t="28241" x="3205163" y="4868863"/>
          <p14:tracePt t="28251" x="3216275" y="4868863"/>
          <p14:tracePt t="28286" x="3228975" y="4868863"/>
          <p14:tracePt t="28462" x="3216275" y="4868863"/>
          <p14:tracePt t="28578" x="3228975" y="4868863"/>
          <p14:tracePt t="28586" x="3254375" y="4868863"/>
          <p14:tracePt t="28593" x="3267075" y="4868863"/>
          <p14:tracePt t="28600" x="3305175" y="4868863"/>
          <p14:tracePt t="28608" x="3328988" y="4868863"/>
          <p14:tracePt t="28616" x="3354388" y="4868863"/>
          <p14:tracePt t="28623" x="3379788" y="4868863"/>
          <p14:tracePt t="28632" x="3405188" y="4879975"/>
          <p14:tracePt t="28638" x="3417888" y="4879975"/>
          <p14:tracePt t="28649" x="3429000" y="4879975"/>
          <p14:tracePt t="28656" x="3454400" y="4879975"/>
          <p14:tracePt t="28669" x="3467100" y="4879975"/>
          <p14:tracePt t="28700" x="3479800" y="4879975"/>
          <p14:tracePt t="28965" x="3492500" y="4879975"/>
          <p14:tracePt t="28973" x="3505200" y="4879975"/>
          <p14:tracePt t="28981" x="3517900" y="4879975"/>
          <p14:tracePt t="28988" x="3530600" y="4879975"/>
          <p14:tracePt t="28997" x="3541713" y="4879975"/>
          <p14:tracePt t="29004" x="3592513" y="4868863"/>
          <p14:tracePt t="29013" x="3617913" y="4868863"/>
          <p14:tracePt t="29019" x="3643313" y="4856163"/>
          <p14:tracePt t="29027" x="3667125" y="4856163"/>
          <p14:tracePt t="29034" x="3692525" y="4843463"/>
          <p14:tracePt t="29043" x="3730625" y="4843463"/>
          <p14:tracePt t="29049" x="3756025" y="4843463"/>
          <p14:tracePt t="29057" x="3779838" y="4830763"/>
          <p14:tracePt t="29065" x="3805238" y="4830763"/>
          <p14:tracePt t="29072" x="3830638" y="4830763"/>
          <p14:tracePt t="29081" x="3843338" y="4830763"/>
          <p14:tracePt t="29089" x="3879850" y="4830763"/>
          <p14:tracePt t="29096" x="3905250" y="4830763"/>
          <p14:tracePt t="29103" x="3930650" y="4830763"/>
          <p14:tracePt t="29111" x="3943350" y="4830763"/>
          <p14:tracePt t="29118" x="3968750" y="4830763"/>
          <p14:tracePt t="29126" x="3979863" y="4830763"/>
          <p14:tracePt t="29133" x="4005263" y="4830763"/>
          <p14:tracePt t="29149" x="4017963" y="4830763"/>
          <p14:tracePt t="29171" x="4030663" y="4830763"/>
          <p14:tracePt t="29180" x="4043363" y="4830763"/>
          <p14:tracePt t="29203" x="4056063" y="4830763"/>
          <p14:tracePt t="29217" x="4056063" y="4843463"/>
          <p14:tracePt t="29226" x="4068763" y="4856163"/>
          <p14:tracePt t="29248" x="4068763" y="4868863"/>
          <p14:tracePt t="29255" x="4068763" y="4879975"/>
          <p14:tracePt t="29280" x="4068763" y="4892675"/>
          <p14:tracePt t="29286" x="4068763" y="4905375"/>
          <p14:tracePt t="29301" x="4068763" y="4918075"/>
          <p14:tracePt t="29310" x="4056063" y="4918075"/>
          <p14:tracePt t="29317" x="4043363" y="4943475"/>
          <p14:tracePt t="29327" x="4030663" y="4943475"/>
          <p14:tracePt t="29333" x="4005263" y="4956175"/>
          <p14:tracePt t="29339" x="3979863" y="4968875"/>
          <p14:tracePt t="29348" x="3956050" y="4981575"/>
          <p14:tracePt t="29355" x="3930650" y="4992688"/>
          <p14:tracePt t="29365" x="3867150" y="5018088"/>
          <p14:tracePt t="29370" x="3817938" y="5018088"/>
          <p14:tracePt t="29379" x="3767138" y="5030788"/>
          <p14:tracePt t="29386" x="3692525" y="5043488"/>
          <p14:tracePt t="29393" x="3617913" y="5056188"/>
          <p14:tracePt t="29401" x="3554413" y="5056188"/>
          <p14:tracePt t="29410" x="3517900" y="5056188"/>
          <p14:tracePt t="29416" x="3479800" y="5056188"/>
          <p14:tracePt t="29424" x="3441700" y="5056188"/>
          <p14:tracePt t="29431" x="3429000" y="5056188"/>
          <p14:tracePt t="29439" x="3405188" y="5056188"/>
          <p14:tracePt t="29448" x="3367088" y="5056188"/>
          <p14:tracePt t="29454" x="3354388" y="5056188"/>
          <p14:tracePt t="29462" x="3328988" y="5056188"/>
          <p14:tracePt t="29469" x="3317875" y="5043488"/>
          <p14:tracePt t="29477" x="3279775" y="5030788"/>
          <p14:tracePt t="29485" x="3254375" y="5030788"/>
          <p14:tracePt t="29493" x="3241675" y="5018088"/>
          <p14:tracePt t="29500" x="3216275" y="5005388"/>
          <p14:tracePt t="29508" x="3179763" y="5005388"/>
          <p14:tracePt t="29515" x="3154363" y="4992688"/>
          <p14:tracePt t="29523" x="3141663" y="4981575"/>
          <p14:tracePt t="29532" x="3128963" y="4981575"/>
          <p14:tracePt t="29538" x="3116263" y="4981575"/>
          <p14:tracePt t="29547" x="3103563" y="4968875"/>
          <p14:tracePt t="29553" x="3103563" y="4956175"/>
          <p14:tracePt t="29569" x="3092450" y="4956175"/>
          <p14:tracePt t="29592" x="3092450" y="4943475"/>
          <p14:tracePt t="29637" x="3092450" y="4930775"/>
          <p14:tracePt t="29652" x="3092450" y="4918075"/>
          <p14:tracePt t="29676" x="3092450" y="4905375"/>
          <p14:tracePt t="29714" x="3092450" y="4892675"/>
          <p14:tracePt t="29783" x="3103563" y="4892675"/>
          <p14:tracePt t="29798" x="3116263" y="4892675"/>
          <p14:tracePt t="29821" x="3128963" y="4892675"/>
          <p14:tracePt t="29836" x="3128963" y="4905375"/>
          <p14:tracePt t="29844" x="3141663" y="4905375"/>
          <p14:tracePt t="29852" x="3141663" y="4918075"/>
          <p14:tracePt t="29867" x="3154363" y="4930775"/>
          <p14:tracePt t="29883" x="3167063" y="4943475"/>
          <p14:tracePt t="29899" x="3167063" y="4956175"/>
          <p14:tracePt t="29905" x="3167063" y="4968875"/>
          <p14:tracePt t="29936" x="3167063" y="4981575"/>
          <p14:tracePt t="29981" x="3167063" y="4992688"/>
          <p14:tracePt t="30136" x="3179763" y="4992688"/>
          <p14:tracePt t="30152" x="3179763" y="5005388"/>
          <p14:tracePt t="30166" x="3192463" y="5018088"/>
          <p14:tracePt t="30190" x="3205163" y="5030788"/>
          <p14:tracePt t="30205" x="3216275" y="5030788"/>
          <p14:tracePt t="30219" x="3228975" y="5043488"/>
          <p14:tracePt t="30235" x="3241675" y="5056188"/>
          <p14:tracePt t="30243" x="3241675" y="5068888"/>
          <p14:tracePt t="30250" x="3267075" y="5068888"/>
          <p14:tracePt t="30258" x="3267075" y="5081588"/>
          <p14:tracePt t="30266" x="3292475" y="5105400"/>
          <p14:tracePt t="30274" x="3305175" y="5118100"/>
          <p14:tracePt t="30284" x="3317875" y="5118100"/>
          <p14:tracePt t="30288" x="3328988" y="5130800"/>
          <p14:tracePt t="30295" x="3341688" y="5143500"/>
          <p14:tracePt t="30311" x="3354388" y="5156200"/>
          <p14:tracePt t="30547" x="3354388" y="5168900"/>
          <p14:tracePt t="30564" x="3354388" y="5181600"/>
          <p14:tracePt t="30570" x="3354388" y="5194300"/>
          <p14:tracePt t="30578" x="3354388" y="5205413"/>
          <p14:tracePt t="30586" x="3341688" y="5230813"/>
          <p14:tracePt t="30593" x="3341688" y="5256213"/>
          <p14:tracePt t="30601" x="3341688" y="5268913"/>
          <p14:tracePt t="30608" x="3341688" y="5294313"/>
          <p14:tracePt t="30615" x="3341688" y="5318125"/>
          <p14:tracePt t="30624" x="3328988" y="5343525"/>
          <p14:tracePt t="30632" x="3328988" y="5356225"/>
          <p14:tracePt t="30639" x="3328988" y="5381625"/>
          <p14:tracePt t="30648" x="3328988" y="5407025"/>
          <p14:tracePt t="30654" x="3317875" y="5407025"/>
          <p14:tracePt t="30663" x="3317875" y="5418138"/>
          <p14:tracePt t="30669" x="3317875" y="5443538"/>
          <p14:tracePt t="30684" x="3317875" y="5456238"/>
          <p14:tracePt t="30693" x="3317875" y="5468938"/>
          <p14:tracePt t="30700" x="3317875" y="5481638"/>
          <p14:tracePt t="30715" x="3317875" y="5494338"/>
          <p14:tracePt t="30737" x="3317875" y="5507038"/>
          <p14:tracePt t="30753" x="3317875" y="5518150"/>
          <p14:tracePt t="30761" x="3317875" y="5530850"/>
          <p14:tracePt t="30777" x="3317875" y="5543550"/>
          <p14:tracePt t="30799" x="3317875" y="5556250"/>
          <p14:tracePt t="30822" x="3317875" y="5581650"/>
          <p14:tracePt t="30845" x="3317875" y="5594350"/>
          <p14:tracePt t="30852" x="3328988" y="5594350"/>
          <p14:tracePt t="30867" x="3328988" y="5607050"/>
          <p14:tracePt t="30914" x="3328988" y="5619750"/>
          <p14:tracePt t="30951" x="3328988" y="5630863"/>
          <p14:tracePt t="30989" x="3328988" y="5643563"/>
          <p14:tracePt t="31013" x="3341688" y="5656263"/>
          <p14:tracePt t="31051" x="3341688" y="5668963"/>
          <p14:tracePt t="31074" x="3341688" y="5681663"/>
          <p14:tracePt t="31104" x="3341688" y="5694363"/>
          <p14:tracePt t="31120" x="3341688" y="5707063"/>
          <p14:tracePt t="31151" x="3341688" y="5719763"/>
          <p14:tracePt t="31174" x="3341688" y="5732463"/>
          <p14:tracePt t="31212" x="3341688" y="5743575"/>
          <p14:tracePt t="31227" x="3328988" y="5756275"/>
          <p14:tracePt t="31234" x="3317875" y="5756275"/>
          <p14:tracePt t="31242" x="3292475" y="5768975"/>
          <p14:tracePt t="31249" x="3267075" y="5768975"/>
          <p14:tracePt t="31258" x="3254375" y="5781675"/>
          <p14:tracePt t="31265" x="3216275" y="5794375"/>
          <p14:tracePt t="31273" x="3205163" y="5794375"/>
          <p14:tracePt t="31281" x="3192463" y="5794375"/>
          <p14:tracePt t="31287" x="3179763" y="5794375"/>
          <p14:tracePt t="31296" x="3154363" y="5794375"/>
          <p14:tracePt t="31303" x="3141663" y="5794375"/>
          <p14:tracePt t="31311" x="3128963" y="5794375"/>
          <p14:tracePt t="31318" x="3116263" y="5794375"/>
          <p14:tracePt t="31327" x="3103563" y="5794375"/>
          <p14:tracePt t="31333" x="3092450" y="5794375"/>
          <p14:tracePt t="31341" x="3079750" y="5794375"/>
          <p14:tracePt t="31349" x="3067050" y="5794375"/>
          <p14:tracePt t="31356" x="3054350" y="5794375"/>
          <p14:tracePt t="31364" x="3028950" y="5794375"/>
          <p14:tracePt t="31371" x="3016250" y="5794375"/>
          <p14:tracePt t="31380" x="3003550" y="5794375"/>
          <p14:tracePt t="31387" x="2992438" y="5794375"/>
          <p14:tracePt t="31402" x="2979738" y="5794375"/>
          <p14:tracePt t="31417" x="2967038" y="5794375"/>
          <p14:tracePt t="31427" x="2954338" y="5794375"/>
          <p14:tracePt t="31464" x="2941638" y="5794375"/>
          <p14:tracePt t="31670" x="2941638" y="5781675"/>
          <p14:tracePt t="31701" x="2941638" y="5768975"/>
          <p14:tracePt t="31717" x="2954338" y="5756275"/>
          <p14:tracePt t="31724" x="2967038" y="5756275"/>
          <p14:tracePt t="31748" x="2979738" y="5743575"/>
          <p14:tracePt t="31777" x="2992438" y="5732463"/>
          <p14:tracePt t="31793" x="2992438" y="5719763"/>
          <p14:tracePt t="31800" x="3003550" y="5707063"/>
          <p14:tracePt t="31807" x="3016250" y="5694363"/>
          <p14:tracePt t="31815" x="3041650" y="5681663"/>
          <p14:tracePt t="31822" x="3041650" y="5656263"/>
          <p14:tracePt t="31831" x="3067050" y="5630863"/>
          <p14:tracePt t="31838" x="3092450" y="5594350"/>
          <p14:tracePt t="31846" x="3116263" y="5568950"/>
          <p14:tracePt t="31853" x="3128963" y="5530850"/>
          <p14:tracePt t="31860" x="3154363" y="5507038"/>
          <p14:tracePt t="31868" x="3167063" y="5494338"/>
          <p14:tracePt t="31876" x="3179763" y="5468938"/>
          <p14:tracePt t="31884" x="3192463" y="5456238"/>
          <p14:tracePt t="31892" x="3192463" y="5443538"/>
          <p14:tracePt t="31902" x="3205163" y="5430838"/>
          <p14:tracePt t="31907" x="3216275" y="5430838"/>
          <p14:tracePt t="31915" x="3216275" y="5418138"/>
          <p14:tracePt t="31922" x="3228975" y="5407025"/>
          <p14:tracePt t="31931" x="3228975" y="5381625"/>
          <p14:tracePt t="31937" x="3241675" y="5368925"/>
          <p14:tracePt t="31944" x="3267075" y="5356225"/>
          <p14:tracePt t="31953" x="3267075" y="5330825"/>
          <p14:tracePt t="31967" x="3279775" y="5305425"/>
          <p14:tracePt t="31983" x="3279775" y="5294313"/>
          <p14:tracePt t="31990" x="3292475" y="5294313"/>
          <p14:tracePt t="32022" x="3292475" y="5281613"/>
          <p14:tracePt t="32113" x="3292475" y="5268913"/>
          <p14:tracePt t="32138" x="3292475" y="5256213"/>
          <p14:tracePt t="32155" x="3305175" y="5243513"/>
          <p14:tracePt t="32160" x="3305175" y="5230813"/>
          <p14:tracePt t="32168" x="3305175" y="5218113"/>
          <p14:tracePt t="32176" x="3305175" y="5205413"/>
          <p14:tracePt t="32183" x="3305175" y="5194300"/>
          <p14:tracePt t="32191" x="3305175" y="5181600"/>
          <p14:tracePt t="32199" x="3305175" y="5168900"/>
          <p14:tracePt t="32215" x="3305175" y="5156200"/>
          <p14:tracePt t="32222" x="3305175" y="5143500"/>
          <p14:tracePt t="32237" x="3305175" y="5130800"/>
          <p14:tracePt t="32251" x="3305175" y="5118100"/>
          <p14:tracePt t="32267" x="3305175" y="5105400"/>
          <p14:tracePt t="32274" x="3305175" y="5092700"/>
          <p14:tracePt t="32283" x="3305175" y="5081588"/>
          <p14:tracePt t="32290" x="3317875" y="5068888"/>
          <p14:tracePt t="32298" x="3317875" y="5056188"/>
          <p14:tracePt t="32305" x="3317875" y="5043488"/>
          <p14:tracePt t="32336" x="3317875" y="5030788"/>
          <p14:tracePt t="32359" x="3317875" y="5018088"/>
          <p14:tracePt t="32664" x="3317875" y="5030788"/>
          <p14:tracePt t="32680" x="3317875" y="5043488"/>
          <p14:tracePt t="32703" x="3317875" y="5056188"/>
          <p14:tracePt t="32733" x="3317875" y="5068888"/>
          <p14:tracePt t="32757" x="3317875" y="5081588"/>
          <p14:tracePt t="33237" x="3317875" y="5092700"/>
          <p14:tracePt t="33306" x="3317875" y="5105400"/>
          <p14:tracePt t="33321" x="3317875" y="5118100"/>
          <p14:tracePt t="33330" x="3317875" y="5130800"/>
          <p14:tracePt t="33337" x="3317875" y="5143500"/>
          <p14:tracePt t="33344" x="3328988" y="5168900"/>
          <p14:tracePt t="33353" x="3328988" y="5181600"/>
          <p14:tracePt t="33362" x="3328988" y="5205413"/>
          <p14:tracePt t="33369" x="3341688" y="5243513"/>
          <p14:tracePt t="33375" x="3341688" y="5256213"/>
          <p14:tracePt t="33383" x="3341688" y="5268913"/>
          <p14:tracePt t="33390" x="3341688" y="5294313"/>
          <p14:tracePt t="33398" x="3354388" y="5318125"/>
          <p14:tracePt t="33405" x="3354388" y="5330825"/>
          <p14:tracePt t="33411" x="3354388" y="5343525"/>
          <p14:tracePt t="33424" x="3367088" y="5368925"/>
          <p14:tracePt t="33428" x="3367088" y="5394325"/>
          <p14:tracePt t="33436" x="3379788" y="5407025"/>
          <p14:tracePt t="33443" x="3379788" y="5418138"/>
          <p14:tracePt t="33451" x="3379788" y="5456238"/>
          <p14:tracePt t="33459" x="3379788" y="5468938"/>
          <p14:tracePt t="33466" x="3392488" y="5481638"/>
          <p14:tracePt t="33477" x="3392488" y="5507038"/>
          <p14:tracePt t="33482" x="3392488" y="5518150"/>
          <p14:tracePt t="33498" x="3392488" y="5543550"/>
          <p14:tracePt t="33520" x="3392488" y="5556250"/>
          <p14:tracePt t="33550" x="3392488" y="5568950"/>
          <p14:tracePt t="33789" x="3392488" y="5581650"/>
          <p14:tracePt t="33793" x="3367088" y="5607050"/>
          <p14:tracePt t="33801" x="3354388" y="5619750"/>
          <p14:tracePt t="33810" x="3328988" y="5630863"/>
          <p14:tracePt t="33816" x="3305175" y="5643563"/>
          <p14:tracePt t="33824" x="3279775" y="5668963"/>
          <p14:tracePt t="33831" x="3254375" y="5694363"/>
          <p14:tracePt t="33839" x="3241675" y="5707063"/>
          <p14:tracePt t="33849" x="3216275" y="5743575"/>
          <p14:tracePt t="33858" x="3192463" y="5743575"/>
          <p14:tracePt t="33864" x="3167063" y="5768975"/>
          <p14:tracePt t="33877" x="3141663" y="5794375"/>
          <p14:tracePt t="33885" x="3116263" y="5794375"/>
          <p14:tracePt t="33893" x="3103563" y="5819775"/>
          <p14:tracePt t="33901" x="3079750" y="5819775"/>
          <p14:tracePt t="33908" x="3067050" y="5832475"/>
          <p14:tracePt t="33928" x="3028950" y="5843588"/>
          <p14:tracePt t="33932" x="3016250" y="5843588"/>
          <p14:tracePt t="33939" x="3003550" y="5856288"/>
          <p14:tracePt t="33948" x="2979738" y="5868988"/>
          <p14:tracePt t="33953" x="2967038" y="5868988"/>
          <p14:tracePt t="33962" x="2954338" y="5868988"/>
          <p14:tracePt t="33969" x="2928938" y="5868988"/>
          <p14:tracePt t="33977" x="2916238" y="5868988"/>
          <p14:tracePt t="33984" x="2903538" y="5881688"/>
          <p14:tracePt t="33993" x="2879725" y="5881688"/>
          <p14:tracePt t="33999" x="2867025" y="5881688"/>
          <p14:tracePt t="34015" x="2841625" y="5881688"/>
          <p14:tracePt t="34022" x="2841625" y="5894388"/>
          <p14:tracePt t="34037" x="2828925" y="5894388"/>
          <p14:tracePt t="34076" x="2816225" y="5894388"/>
          <p14:tracePt t="34114" x="2803525" y="5894388"/>
          <p14:tracePt t="34236" x="2803525" y="5881688"/>
          <p14:tracePt t="34259" x="2803525" y="5868988"/>
          <p14:tracePt t="34305" x="2803525" y="5856288"/>
          <p14:tracePt t="34359" x="2803525" y="5843588"/>
          <p14:tracePt t="34512" x="2803525" y="5832475"/>
          <p14:tracePt t="34614" x="2803525" y="5819775"/>
          <p14:tracePt t="34649" x="2816225" y="5807075"/>
          <p14:tracePt t="34657" x="2828925" y="5807075"/>
          <p14:tracePt t="34664" x="2841625" y="5807075"/>
          <p14:tracePt t="34674" x="2879725" y="5794375"/>
          <p14:tracePt t="34682" x="2903538" y="5781675"/>
          <p14:tracePt t="34687" x="2928938" y="5781675"/>
          <p14:tracePt t="34696" x="2967038" y="5768975"/>
          <p14:tracePt t="34703" x="3003550" y="5768975"/>
          <p14:tracePt t="34710" x="3054350" y="5768975"/>
          <p14:tracePt t="34718" x="3092450" y="5768975"/>
          <p14:tracePt t="34727" x="3128963" y="5756275"/>
          <p14:tracePt t="34733" x="3154363" y="5756275"/>
          <p14:tracePt t="34741" x="3192463" y="5756275"/>
          <p14:tracePt t="34748" x="3216275" y="5756275"/>
          <p14:tracePt t="34755" x="3228975" y="5756275"/>
          <p14:tracePt t="34765" x="3241675" y="5756275"/>
          <p14:tracePt t="34771" x="3254375" y="5756275"/>
          <p14:tracePt t="34787" x="3267075" y="5756275"/>
          <p14:tracePt t="35023" x="3279775" y="5756275"/>
          <p14:tracePt t="35031" x="3292475" y="5756275"/>
          <p14:tracePt t="35038" x="3305175" y="5756275"/>
          <p14:tracePt t="35047" x="3317875" y="5743575"/>
          <p14:tracePt t="35054" x="3341688" y="5743575"/>
          <p14:tracePt t="35063" x="3354388" y="5732463"/>
          <p14:tracePt t="35070" x="3379788" y="5732463"/>
          <p14:tracePt t="35077" x="3405188" y="5719763"/>
          <p14:tracePt t="35085" x="3429000" y="5707063"/>
          <p14:tracePt t="35093" x="3454400" y="5707063"/>
          <p14:tracePt t="35100" x="3479800" y="5707063"/>
          <p14:tracePt t="35107" x="3505200" y="5707063"/>
          <p14:tracePt t="35117" x="3517900" y="5694363"/>
          <p14:tracePt t="35122" x="3554413" y="5694363"/>
          <p14:tracePt t="35132" x="3567113" y="5681663"/>
          <p14:tracePt t="35138" x="3579813" y="5681663"/>
          <p14:tracePt t="35146" x="3592513" y="5681663"/>
          <p14:tracePt t="35153" x="3605213" y="5681663"/>
          <p14:tracePt t="35161" x="3617913" y="5681663"/>
          <p14:tracePt t="35168" x="3643313" y="5681663"/>
          <p14:tracePt t="35176" x="3654425" y="5681663"/>
          <p14:tracePt t="35184" x="3667125" y="5681663"/>
          <p14:tracePt t="35191" x="3692525" y="5668963"/>
          <p14:tracePt t="35199" x="3717925" y="5668963"/>
          <p14:tracePt t="35207" x="3730625" y="5668963"/>
          <p14:tracePt t="35214" x="3743325" y="5668963"/>
          <p14:tracePt t="35221" x="3756025" y="5668963"/>
          <p14:tracePt t="35231" x="3767138" y="5668963"/>
          <p14:tracePt t="35237" x="3779838" y="5668963"/>
          <p14:tracePt t="35252" x="3792538" y="5668963"/>
          <p14:tracePt t="35275" x="3805238" y="5668963"/>
          <p14:tracePt t="35299" x="3817938" y="5668963"/>
          <p14:tracePt t="35305" x="3830638" y="5668963"/>
          <p14:tracePt t="35321" x="3843338" y="5668963"/>
          <p14:tracePt t="35330" x="3856038" y="5668963"/>
          <p14:tracePt t="35336" x="3867150" y="5668963"/>
          <p14:tracePt t="35351" x="3879850" y="5668963"/>
          <p14:tracePt t="35360" x="3905250" y="5668963"/>
          <p14:tracePt t="35375" x="3917950" y="5668963"/>
          <p14:tracePt t="35382" x="3930650" y="5668963"/>
          <p14:tracePt t="35398" x="3956050" y="5668963"/>
          <p14:tracePt t="35414" x="3968750" y="5668963"/>
          <p14:tracePt t="35429" x="3979863" y="5668963"/>
          <p14:tracePt t="35451" x="3992563" y="5668963"/>
          <p14:tracePt t="35466" x="4005263" y="5681663"/>
          <p14:tracePt t="35481" x="4017963" y="5681663"/>
          <p14:tracePt t="35489" x="4030663" y="5681663"/>
          <p14:tracePt t="35504" x="4043363" y="5681663"/>
          <p14:tracePt t="35513" x="4043363" y="5694363"/>
          <p14:tracePt t="35519" x="4056063" y="5694363"/>
          <p14:tracePt t="35542" x="4068763" y="5694363"/>
          <p14:tracePt t="35565" x="4081463" y="5694363"/>
          <p14:tracePt t="35696" x="4081463" y="5707063"/>
          <p14:tracePt t="35710" x="4092575" y="5719763"/>
          <p14:tracePt t="35758" x="4092575" y="5732463"/>
          <p14:tracePt t="35802" x="4092575" y="5743575"/>
          <p14:tracePt t="35848" x="4092575" y="5756275"/>
          <p14:tracePt t="35865" x="4092575" y="5768975"/>
          <p14:tracePt t="35887" x="4092575" y="5781675"/>
          <p14:tracePt t="35895" x="4092575" y="5794375"/>
          <p14:tracePt t="35902" x="4068763" y="5807075"/>
          <p14:tracePt t="35909" x="4056063" y="5819775"/>
          <p14:tracePt t="35917" x="4030663" y="5832475"/>
          <p14:tracePt t="35924" x="4005263" y="5856288"/>
          <p14:tracePt t="35933" x="3979863" y="5868988"/>
          <p14:tracePt t="35941" x="3956050" y="5894388"/>
          <p14:tracePt t="35950" x="3917950" y="5919788"/>
          <p14:tracePt t="35955" x="3879850" y="5932488"/>
          <p14:tracePt t="35965" x="3856038" y="5956300"/>
          <p14:tracePt t="35970" x="3830638" y="5956300"/>
          <p14:tracePt t="35978" x="3805238" y="5956300"/>
          <p14:tracePt t="35985" x="3779838" y="5969000"/>
          <p14:tracePt t="35994" x="3767138" y="5981700"/>
          <p14:tracePt t="36003" x="3743325" y="5981700"/>
          <p14:tracePt t="36010" x="3730625" y="5981700"/>
          <p14:tracePt t="36016" x="3705225" y="5981700"/>
          <p14:tracePt t="36024" x="3679825" y="5981700"/>
          <p14:tracePt t="36031" x="3654425" y="5981700"/>
          <p14:tracePt t="36039" x="3617913" y="5981700"/>
          <p14:tracePt t="36047" x="3579813" y="5981700"/>
          <p14:tracePt t="36054" x="3541713" y="5969000"/>
          <p14:tracePt t="36064" x="3505200" y="5969000"/>
          <p14:tracePt t="36072" x="3479800" y="5956300"/>
          <p14:tracePt t="36078" x="3454400" y="5956300"/>
          <p14:tracePt t="36085" x="3429000" y="5956300"/>
          <p14:tracePt t="36093" x="3417888" y="5945188"/>
          <p14:tracePt t="36100" x="3405188" y="5945188"/>
          <p14:tracePt t="36115" x="3392488" y="5932488"/>
          <p14:tracePt t="36153" x="3379788" y="5932488"/>
          <p14:tracePt t="36163" x="3379788" y="5919788"/>
          <p14:tracePt t="36193" x="3379788" y="5907088"/>
          <p14:tracePt t="36215" x="3379788" y="5894388"/>
          <p14:tracePt t="36261" x="3379788" y="5881688"/>
          <p14:tracePt t="36284" x="3379788" y="5868988"/>
          <p14:tracePt t="36317" x="3379788" y="5856288"/>
          <p14:tracePt t="36345" x="3379788" y="5843588"/>
          <p14:tracePt t="36360" x="3379788" y="5832475"/>
          <p14:tracePt t="36386" x="3392488" y="5819775"/>
          <p14:tracePt t="36395" x="3417888" y="5819775"/>
          <p14:tracePt t="36400" x="3429000" y="5807075"/>
          <p14:tracePt t="36408" x="3454400" y="5794375"/>
          <p14:tracePt t="36415" x="3492500" y="5781675"/>
          <p14:tracePt t="36423" x="3530600" y="5781675"/>
          <p14:tracePt t="36432" x="3554413" y="5781675"/>
          <p14:tracePt t="36438" x="3579813" y="5768975"/>
          <p14:tracePt t="36444" x="3592513" y="5768975"/>
          <p14:tracePt t="36453" x="3617913" y="5756275"/>
          <p14:tracePt t="36463" x="3654425" y="5756275"/>
          <p14:tracePt t="36469" x="3667125" y="5756275"/>
          <p14:tracePt t="36476" x="3679825" y="5756275"/>
          <p14:tracePt t="36484" x="3705225" y="5756275"/>
          <p14:tracePt t="36492" x="3730625" y="5756275"/>
          <p14:tracePt t="36501" x="3756025" y="5756275"/>
          <p14:tracePt t="36510" x="3767138" y="5756275"/>
          <p14:tracePt t="36517" x="3792538" y="5756275"/>
          <p14:tracePt t="36522" x="3805238" y="5756275"/>
          <p14:tracePt t="36528" x="3830638" y="5756275"/>
          <p14:tracePt t="36537" x="3843338" y="5756275"/>
          <p14:tracePt t="36543" x="3856038" y="5756275"/>
          <p14:tracePt t="36552" x="3867150" y="5756275"/>
          <p14:tracePt t="36568" x="3879850" y="5756275"/>
          <p14:tracePt t="36578" x="3892550" y="5756275"/>
          <p14:tracePt t="36606" x="3905250" y="5756275"/>
          <p14:tracePt t="36698" x="3905250" y="5768975"/>
          <p14:tracePt t="36715" x="3905250" y="5781675"/>
          <p14:tracePt t="36721" x="3905250" y="5794375"/>
          <p14:tracePt t="36726" x="3892550" y="5794375"/>
          <p14:tracePt t="36736" x="3879850" y="5807075"/>
          <p14:tracePt t="36743" x="3867150" y="5807075"/>
          <p14:tracePt t="36750" x="3856038" y="5819775"/>
          <p14:tracePt t="36760" x="3843338" y="5832475"/>
          <p14:tracePt t="36765" x="3830638" y="5832475"/>
          <p14:tracePt t="36774" x="3817938" y="5843588"/>
          <p14:tracePt t="36782" x="3792538" y="5856288"/>
          <p14:tracePt t="36798" x="3767138" y="5856288"/>
          <p14:tracePt t="36805" x="3743325" y="5868988"/>
          <p14:tracePt t="36811" x="3705225" y="5881688"/>
          <p14:tracePt t="36823" x="3667125" y="5881688"/>
          <p14:tracePt t="36828" x="3630613" y="5894388"/>
          <p14:tracePt t="36835" x="3579813" y="5919788"/>
          <p14:tracePt t="36844" x="3505200" y="5932488"/>
          <p14:tracePt t="36850" x="3454400" y="5932488"/>
          <p14:tracePt t="36858" x="3379788" y="5945188"/>
          <p14:tracePt t="36866" x="3317875" y="5945188"/>
          <p14:tracePt t="36874" x="3241675" y="5956300"/>
          <p14:tracePt t="36883" x="3179763" y="5956300"/>
          <p14:tracePt t="36889" x="3103563" y="5956300"/>
          <p14:tracePt t="36898" x="3041650" y="5956300"/>
          <p14:tracePt t="36904" x="2954338" y="5956300"/>
          <p14:tracePt t="36912" x="2867025" y="5956300"/>
          <p14:tracePt t="36918" x="2767013" y="5956300"/>
          <p14:tracePt t="36926" x="2690813" y="5956300"/>
          <p14:tracePt t="36935" x="2590800" y="5919788"/>
          <p14:tracePt t="36942" x="2516188" y="5907088"/>
          <p14:tracePt t="36949" x="2441575" y="5881688"/>
          <p14:tracePt t="36956" x="2352675" y="5843588"/>
          <p14:tracePt t="36965" x="2278063" y="5807075"/>
          <p14:tracePt t="36972" x="2203450" y="5781675"/>
          <p14:tracePt t="36981" x="2139950" y="5743575"/>
          <p14:tracePt t="36987" x="2090738" y="5719763"/>
          <p14:tracePt t="36994" x="2039938" y="5694363"/>
          <p14:tracePt t="37003" x="2014538" y="5668963"/>
          <p14:tracePt t="37011" x="1990725" y="5656263"/>
          <p14:tracePt t="37017" x="1965325" y="5643563"/>
          <p14:tracePt t="37262" x="1952625" y="5643563"/>
          <p14:tracePt t="37269" x="1903413" y="5643563"/>
          <p14:tracePt t="37276" x="1865313" y="5643563"/>
          <p14:tracePt t="37285" x="1801813" y="5643563"/>
          <p14:tracePt t="37293" x="1714500" y="5643563"/>
          <p14:tracePt t="37300" x="1627188" y="5656263"/>
          <p14:tracePt t="37308" x="1514475" y="5656263"/>
          <p14:tracePt t="37315" x="1414463" y="5668963"/>
          <p14:tracePt t="37324" x="1314450" y="5668963"/>
          <p14:tracePt t="37333" x="1227138" y="5668963"/>
          <p14:tracePt t="37338" x="1127125" y="5668963"/>
          <p14:tracePt t="37347" x="1063625" y="5668963"/>
          <p14:tracePt t="37353" x="1014413" y="5668963"/>
          <p14:tracePt t="37361" x="938213" y="5668963"/>
          <p14:tracePt t="37368" x="889000" y="5668963"/>
          <p14:tracePt t="37377" x="838200" y="5668963"/>
          <p14:tracePt t="37384" x="763588" y="5643563"/>
          <p14:tracePt t="37393" x="712788" y="5643563"/>
          <p14:tracePt t="37399" x="650875" y="5619750"/>
          <p14:tracePt t="37407" x="612775" y="5607050"/>
          <p14:tracePt t="37414" x="576263" y="5607050"/>
          <p14:tracePt t="37421" x="525463" y="5581650"/>
          <p14:tracePt t="37430" x="500063" y="5556250"/>
          <p14:tracePt t="37439" x="463550" y="5543550"/>
          <p14:tracePt t="37446" x="438150" y="5530850"/>
          <p14:tracePt t="37452" x="412750" y="5518150"/>
          <p14:tracePt t="37460" x="387350" y="5481638"/>
          <p14:tracePt t="37467" x="376238" y="5456238"/>
          <p14:tracePt t="37476" x="338138" y="5443538"/>
          <p14:tracePt t="37483" x="325438" y="5418138"/>
          <p14:tracePt t="37491" x="300038" y="5407025"/>
          <p14:tracePt t="37498" x="287338" y="5381625"/>
          <p14:tracePt t="37506" x="263525" y="5356225"/>
          <p14:tracePt t="37514" x="238125" y="5330825"/>
          <p14:tracePt t="37521" x="225425" y="5294313"/>
          <p14:tracePt t="37530" x="200025" y="5256213"/>
          <p14:tracePt t="37536" x="187325" y="5230813"/>
          <p14:tracePt t="37544" x="163513" y="5181600"/>
          <p14:tracePt t="37551" x="150813" y="5143500"/>
          <p14:tracePt t="37559" x="138113" y="5092700"/>
          <p14:tracePt t="37567" x="112713" y="5018088"/>
          <p14:tracePt t="37577" x="112713" y="4968875"/>
          <p14:tracePt t="37583" x="112713" y="4918075"/>
          <p14:tracePt t="37590" x="100013" y="4843463"/>
          <p14:tracePt t="37598" x="100013" y="4792663"/>
          <p14:tracePt t="37605" x="100013" y="4743450"/>
          <p14:tracePt t="37614" x="100013" y="4692650"/>
          <p14:tracePt t="37620" x="100013" y="4643438"/>
          <p14:tracePt t="37629" x="100013" y="4592638"/>
          <p14:tracePt t="37636" x="100013" y="4567238"/>
          <p14:tracePt t="37643" x="100013" y="4530725"/>
          <p14:tracePt t="37651" x="100013" y="4505325"/>
          <p14:tracePt t="37660" x="100013" y="4479925"/>
          <p14:tracePt t="37666" x="100013" y="4454525"/>
          <p14:tracePt t="37674" x="100013" y="4430713"/>
          <p14:tracePt t="37682" x="100013" y="4405313"/>
          <p14:tracePt t="37691" x="100013" y="4379913"/>
          <p14:tracePt t="37698" x="100013" y="4341813"/>
          <p14:tracePt t="37704" x="100013" y="4318000"/>
          <p14:tracePt t="37713" x="125413" y="4279900"/>
          <p14:tracePt t="37719" x="163513" y="4217988"/>
          <p14:tracePt t="37727" x="187325" y="4179888"/>
          <p14:tracePt t="37734" x="225425" y="4105275"/>
          <p14:tracePt t="37742" x="274638" y="4041775"/>
          <p14:tracePt t="37750" x="325438" y="3979863"/>
          <p14:tracePt t="37761" x="376238" y="3916363"/>
          <p14:tracePt t="37766" x="425450" y="3867150"/>
          <p14:tracePt t="37773" x="463550" y="3816350"/>
          <p14:tracePt t="37781" x="500063" y="3767138"/>
          <p14:tracePt t="37788" x="538163" y="3741738"/>
          <p14:tracePt t="37797" x="576263" y="3703638"/>
          <p14:tracePt t="37803" x="600075" y="3679825"/>
          <p14:tracePt t="37812" x="625475" y="3667125"/>
          <p14:tracePt t="37819" x="650875" y="3629025"/>
          <p14:tracePt t="37827" x="701675" y="3616325"/>
          <p14:tracePt t="37834" x="738188" y="3590925"/>
          <p14:tracePt t="37843" x="776288" y="3567113"/>
          <p14:tracePt t="37849" x="814388" y="3567113"/>
          <p14:tracePt t="37857" x="850900" y="3554413"/>
          <p14:tracePt t="37864" x="914400" y="3541713"/>
          <p14:tracePt t="37874" x="950913" y="3529013"/>
          <p14:tracePt t="37881" x="976313" y="3529013"/>
          <p14:tracePt t="37887" x="1001713" y="3529013"/>
          <p14:tracePt t="37897" x="1027113" y="3516313"/>
          <p14:tracePt t="37903" x="1038225" y="3516313"/>
          <p14:tracePt t="37911" x="1050925" y="3516313"/>
          <p14:tracePt t="38117" x="1063625" y="3516313"/>
          <p14:tracePt t="38126" x="1089025" y="3516313"/>
          <p14:tracePt t="38132" x="1114425" y="3541713"/>
          <p14:tracePt t="38141" x="1150938" y="3541713"/>
          <p14:tracePt t="38149" x="1214438" y="3567113"/>
          <p14:tracePt t="38155" x="1276350" y="3590925"/>
          <p14:tracePt t="38164" x="1363663" y="3616325"/>
          <p14:tracePt t="38170" x="1476375" y="3641725"/>
          <p14:tracePt t="38178" x="1589088" y="3654425"/>
          <p14:tracePt t="38185" x="1689100" y="3667125"/>
          <p14:tracePt t="38194" x="1801813" y="3692525"/>
          <p14:tracePt t="38201" x="1927225" y="3703638"/>
          <p14:tracePt t="38209" x="2027238" y="3716338"/>
          <p14:tracePt t="38216" x="2139950" y="3729038"/>
          <p14:tracePt t="38224" x="2239963" y="3741738"/>
          <p14:tracePt t="38232" x="2328863" y="3754438"/>
          <p14:tracePt t="38239" x="2416175" y="3767138"/>
          <p14:tracePt t="38248" x="2503488" y="3792538"/>
          <p14:tracePt t="38254" x="2603500" y="3792538"/>
          <p14:tracePt t="38264" x="2667000" y="3816350"/>
          <p14:tracePt t="38269" x="2741613" y="3816350"/>
          <p14:tracePt t="38277" x="2803525" y="3829050"/>
          <p14:tracePt t="38285" x="2841625" y="3841750"/>
          <p14:tracePt t="38293" x="2879725" y="3841750"/>
          <p14:tracePt t="38300" x="2916238" y="3867150"/>
          <p14:tracePt t="38308" x="2941638" y="3867150"/>
          <p14:tracePt t="38323" x="2967038" y="3879850"/>
          <p14:tracePt t="38331" x="2979738" y="3879850"/>
          <p14:tracePt t="38338" x="2992438" y="3879850"/>
          <p14:tracePt t="38347" x="3016250" y="3879850"/>
          <p14:tracePt t="38354" x="3016250" y="3892550"/>
          <p14:tracePt t="38362" x="3028950" y="3892550"/>
          <p14:tracePt t="38369" x="3028950" y="3905250"/>
          <p14:tracePt t="38393" x="3041650" y="3905250"/>
          <p14:tracePt t="38453" x="3054350" y="3905250"/>
          <p14:tracePt t="38714" x="3103563" y="3905250"/>
          <p14:tracePt t="38720" x="3154363" y="3905250"/>
          <p14:tracePt t="38729" x="3216275" y="3905250"/>
          <p14:tracePt t="38736" x="3367088" y="3905250"/>
          <p14:tracePt t="38744" x="3530600" y="3905250"/>
          <p14:tracePt t="38752" x="3717925" y="3905250"/>
          <p14:tracePt t="38759" x="3992563" y="3905250"/>
          <p14:tracePt t="38769" x="4268788" y="3905250"/>
          <p14:tracePt t="38774" x="4606925" y="3905250"/>
          <p14:tracePt t="38782" x="4843463" y="3905250"/>
          <p14:tracePt t="38789" x="5119688" y="3905250"/>
          <p14:tracePt t="38798" x="5270500" y="3905250"/>
          <p14:tracePt t="38805" x="5470525" y="3905250"/>
          <p14:tracePt t="38814" x="5619750" y="3905250"/>
          <p14:tracePt t="38820" x="5719763" y="3916363"/>
          <p14:tracePt t="38827" x="5821363" y="3929063"/>
          <p14:tracePt t="38835" x="5908675" y="3941763"/>
          <p14:tracePt t="38843" x="5995988" y="3967163"/>
          <p14:tracePt t="38850" x="6070600" y="3979863"/>
          <p14:tracePt t="38858" x="6170613" y="3992563"/>
          <p14:tracePt t="38865" x="6246813" y="4017963"/>
          <p14:tracePt t="38881" x="6270625" y="4017963"/>
          <p14:tracePt t="38888" x="6283325" y="4029075"/>
          <p14:tracePt t="38897" x="6308725" y="4029075"/>
          <p14:tracePt t="39102" x="6321425" y="4029075"/>
          <p14:tracePt t="39109" x="6334125" y="4029075"/>
          <p14:tracePt t="39117" x="6346825" y="4029075"/>
          <p14:tracePt t="39125" x="6370638" y="4029075"/>
          <p14:tracePt t="39134" x="6408738" y="4029075"/>
          <p14:tracePt t="39141" x="6434138" y="4029075"/>
          <p14:tracePt t="39148" x="6483350" y="4029075"/>
          <p14:tracePt t="39156" x="6546850" y="4029075"/>
          <p14:tracePt t="39165" x="6621463" y="4029075"/>
          <p14:tracePt t="39171" x="6696075" y="4029075"/>
          <p14:tracePt t="39181" x="6772275" y="4029075"/>
          <p14:tracePt t="39186" x="6808788" y="4029075"/>
          <p14:tracePt t="39194" x="6846888" y="4029075"/>
          <p14:tracePt t="39202" x="6884988" y="4029075"/>
          <p14:tracePt t="39209" x="6910388" y="4029075"/>
          <p14:tracePt t="39217" x="6921500" y="4029075"/>
          <p14:tracePt t="39225" x="6934200" y="4029075"/>
          <p14:tracePt t="39232" x="6946900" y="4029075"/>
          <p14:tracePt t="39240" x="6959600" y="4029075"/>
          <p14:tracePt t="39256" x="6972300" y="4029075"/>
          <p14:tracePt t="39286" x="6985000" y="4029075"/>
          <p14:tracePt t="39293" x="6985000" y="4017963"/>
          <p14:tracePt t="39309" x="6985000" y="4005263"/>
          <p14:tracePt t="39316" x="6997700" y="4005263"/>
          <p14:tracePt t="39326" x="7010400" y="4005263"/>
          <p14:tracePt t="39333" x="7021513" y="3992563"/>
          <p14:tracePt t="39339" x="7046913" y="3992563"/>
          <p14:tracePt t="39347" x="7059613" y="3979863"/>
          <p14:tracePt t="39354" x="7097713" y="3967163"/>
          <p14:tracePt t="39365" x="7134225" y="3941763"/>
          <p14:tracePt t="39370" x="7159625" y="3941763"/>
          <p14:tracePt t="39378" x="7197725" y="3916363"/>
          <p14:tracePt t="39385" x="7223125" y="3905250"/>
          <p14:tracePt t="39393" x="7246938" y="3905250"/>
          <p14:tracePt t="39400" x="7259638" y="3905250"/>
          <p14:tracePt t="39416" x="7285038" y="3905250"/>
          <p14:tracePt t="39431" x="7297738" y="3892550"/>
          <p14:tracePt t="39698" x="7310438" y="3892550"/>
          <p14:tracePt t="39714" x="7323138" y="3892550"/>
          <p14:tracePt t="39721" x="7335838" y="3892550"/>
          <p14:tracePt t="39730" x="7348538" y="3892550"/>
          <p14:tracePt t="39737" x="7359650" y="3892550"/>
          <p14:tracePt t="39744" x="7385050" y="3892550"/>
          <p14:tracePt t="39755" x="7410450" y="3892550"/>
          <p14:tracePt t="39761" x="7423150" y="3892550"/>
          <p14:tracePt t="39768" x="7448550" y="3892550"/>
          <p14:tracePt t="39776" x="7459663" y="3892550"/>
          <p14:tracePt t="39783" x="7485063" y="3892550"/>
          <p14:tracePt t="39798" x="7497763" y="3892550"/>
          <p14:tracePt t="39820" x="7510463" y="3892550"/>
          <p14:tracePt t="39836" x="7523163" y="3892550"/>
          <p14:tracePt t="40006" x="7510463" y="3892550"/>
          <p14:tracePt t="40016" x="7485063" y="3892550"/>
          <p14:tracePt t="40021" x="7472363" y="3892550"/>
          <p14:tracePt t="40029" x="7459663" y="3892550"/>
          <p14:tracePt t="40036" x="7448550" y="3892550"/>
          <p14:tracePt t="40045" x="7435850" y="3892550"/>
          <p14:tracePt t="40050" x="7423150" y="3892550"/>
          <p14:tracePt t="40068" x="7410450" y="3892550"/>
          <p14:tracePt t="40074" x="7397750" y="3879850"/>
          <p14:tracePt t="40089" x="7385050" y="3879850"/>
          <p14:tracePt t="40097" x="7372350" y="3879850"/>
          <p14:tracePt t="40106" x="7359650" y="3879850"/>
          <p14:tracePt t="40120" x="7335838" y="3879850"/>
          <p14:tracePt t="40135" x="7323138" y="3879850"/>
          <p14:tracePt t="40150" x="7310438" y="3879850"/>
          <p14:tracePt t="40166" x="7297738" y="3879850"/>
          <p14:tracePt t="40173" x="7285038" y="3879850"/>
          <p14:tracePt t="40182" x="7259638" y="3879850"/>
          <p14:tracePt t="40189" x="7246938" y="3879850"/>
          <p14:tracePt t="40198" x="7223125" y="3867150"/>
          <p14:tracePt t="40207" x="7197725" y="3867150"/>
          <p14:tracePt t="40212" x="7172325" y="3867150"/>
          <p14:tracePt t="40218" x="7146925" y="3867150"/>
          <p14:tracePt t="40226" x="7123113" y="3867150"/>
          <p14:tracePt t="40234" x="7110413" y="3867150"/>
          <p14:tracePt t="40243" x="7097713" y="3867150"/>
          <p14:tracePt t="40250" x="7072313" y="3867150"/>
          <p14:tracePt t="40258" x="7059613" y="3867150"/>
          <p14:tracePt t="40272" x="7034213" y="3867150"/>
          <p14:tracePt t="40286" x="7021513" y="3867150"/>
          <p14:tracePt t="40607" x="7046913" y="3867150"/>
          <p14:tracePt t="40614" x="7072313" y="3867150"/>
          <p14:tracePt t="40622" x="7110413" y="3867150"/>
          <p14:tracePt t="40632" x="7146925" y="3867150"/>
          <p14:tracePt t="40637" x="7210425" y="3867150"/>
          <p14:tracePt t="40647" x="7259638" y="3854450"/>
          <p14:tracePt t="40653" x="7323138" y="3854450"/>
          <p14:tracePt t="40663" x="7397750" y="3841750"/>
          <p14:tracePt t="40668" x="7472363" y="3841750"/>
          <p14:tracePt t="40676" x="7548563" y="3841750"/>
          <p14:tracePt t="40683" x="7610475" y="3829050"/>
          <p14:tracePt t="40691" x="7673975" y="3816350"/>
          <p14:tracePt t="40699" x="7723188" y="3816350"/>
          <p14:tracePt t="40707" x="7785100" y="3803650"/>
          <p14:tracePt t="40715" x="7835900" y="3792538"/>
          <p14:tracePt t="40722" x="7874000" y="3792538"/>
          <p14:tracePt t="40730" x="7923213" y="3792538"/>
          <p14:tracePt t="40736" x="7974013" y="3792538"/>
          <p14:tracePt t="40745" x="8010525" y="3792538"/>
          <p14:tracePt t="40754" x="8035925" y="3779838"/>
          <p14:tracePt t="40760" x="8074025" y="3779838"/>
          <p14:tracePt t="40767" x="8099425" y="3779838"/>
          <p14:tracePt t="40777" x="8123238" y="3779838"/>
          <p14:tracePt t="40790" x="8148638" y="3779838"/>
          <p14:tracePt t="40805" x="8161338" y="3779838"/>
          <p14:tracePt t="40821" x="8174038" y="3779838"/>
          <p14:tracePt t="40836" x="8186738" y="3779838"/>
          <p14:tracePt t="40843" x="8199438" y="3779838"/>
          <p14:tracePt t="40851" x="8212138" y="3779838"/>
          <p14:tracePt t="40860" x="8223250" y="3779838"/>
          <p14:tracePt t="40866" x="8235950" y="3779838"/>
          <p14:tracePt t="40874" x="8248650" y="3779838"/>
          <p14:tracePt t="40889" x="8261350" y="3779838"/>
          <p14:tracePt t="40897" x="8274050" y="3779838"/>
          <p14:tracePt t="40926" x="8286750" y="3779838"/>
          <p14:tracePt t="40935" x="8299450" y="3779838"/>
          <p14:tracePt t="40951" x="8324850" y="3779838"/>
          <p14:tracePt t="40960" x="8348663" y="3779838"/>
          <p14:tracePt t="40966" x="8361363" y="3779838"/>
          <p14:tracePt t="40973" x="8386763" y="3792538"/>
          <p14:tracePt t="40981" x="8412163" y="3792538"/>
          <p14:tracePt t="40988" x="8424863" y="3792538"/>
          <p14:tracePt t="40997" x="8435975" y="3792538"/>
          <p14:tracePt t="41004" x="8448675" y="3803650"/>
          <p14:tracePt t="41013" x="8461375" y="3803650"/>
          <p14:tracePt t="41019" x="8474075" y="3803650"/>
          <p14:tracePt t="41035" x="8486775" y="3803650"/>
          <p14:tracePt t="41043" x="8499475" y="3803650"/>
          <p14:tracePt t="41058" x="8512175" y="3803650"/>
          <p14:tracePt t="41066" x="8524875" y="3816350"/>
          <p14:tracePt t="41082" x="8537575" y="3816350"/>
          <p14:tracePt t="41097" x="8548688" y="3816350"/>
          <p14:tracePt t="41128" x="8561388" y="3816350"/>
          <p14:tracePt t="41317" x="8548688" y="3816350"/>
          <p14:tracePt t="41326" x="8537575" y="3816350"/>
          <p14:tracePt t="41334" x="8524875" y="3816350"/>
          <p14:tracePt t="41341" x="8512175" y="3816350"/>
          <p14:tracePt t="41348" x="8499475" y="3816350"/>
          <p14:tracePt t="41356" x="8486775" y="3816350"/>
          <p14:tracePt t="41364" x="8486775" y="3829050"/>
          <p14:tracePt t="41371" x="8474075" y="3829050"/>
          <p14:tracePt t="41409" x="8461375" y="3841750"/>
          <p14:tracePt t="41516" x="8461375" y="3854450"/>
          <p14:tracePt t="41524" x="8474075" y="3854450"/>
          <p14:tracePt t="41532" x="8486775" y="3854450"/>
          <p14:tracePt t="41541" x="8512175" y="3854450"/>
          <p14:tracePt t="41548" x="8548688" y="3867150"/>
          <p14:tracePt t="41554" x="8586788" y="3867150"/>
          <p14:tracePt t="41564" x="8624888" y="3879850"/>
          <p14:tracePt t="41570" x="8650288" y="3879850"/>
          <p14:tracePt t="41577" x="8674100" y="3892550"/>
          <p14:tracePt t="41585" x="8699500" y="3892550"/>
          <p14:tracePt t="41594" x="8724900" y="3892550"/>
          <p14:tracePt t="41602" x="8750300" y="3892550"/>
          <p14:tracePt t="41609" x="8763000" y="3905250"/>
          <p14:tracePt t="41616" x="8774113" y="3905250"/>
          <p14:tracePt t="41624" x="8786813" y="3905250"/>
          <p14:tracePt t="41631" x="8812213" y="3905250"/>
          <p14:tracePt t="41647" x="8837613" y="3905250"/>
          <p14:tracePt t="41875" x="8850313" y="3905250"/>
          <p14:tracePt t="41891" x="8863013" y="3905250"/>
          <p14:tracePt t="41898" x="8899525" y="3905250"/>
          <p14:tracePt t="41906" x="8937625" y="3905250"/>
          <p14:tracePt t="41926" x="9063038" y="3905250"/>
          <p14:tracePt t="41931" x="9124950" y="3905250"/>
          <p14:tracePt t="41937" x="9212263" y="3905250"/>
          <p14:tracePt t="41943" x="9288463" y="3892550"/>
          <p14:tracePt t="41951" x="9337675" y="3892550"/>
          <p14:tracePt t="41959" x="9388475" y="3892550"/>
          <p14:tracePt t="41966" x="9424988" y="3892550"/>
          <p14:tracePt t="41974" x="9475788" y="3892550"/>
          <p14:tracePt t="41982" x="9513888" y="3892550"/>
          <p14:tracePt t="41990" x="9537700" y="3892550"/>
          <p14:tracePt t="41997" x="9563100" y="3892550"/>
          <p14:tracePt t="42004" x="9601200" y="3892550"/>
          <p14:tracePt t="42013" x="9626600" y="3892550"/>
          <p14:tracePt t="42019" x="9650413" y="3892550"/>
          <p14:tracePt t="42028" x="9663113" y="3892550"/>
          <p14:tracePt t="42037" x="9675813" y="3892550"/>
          <p14:tracePt t="42043" x="9688513" y="3892550"/>
          <p14:tracePt t="42050" x="9701213" y="3892550"/>
          <p14:tracePt t="42059" x="9713913" y="3892550"/>
          <p14:tracePt t="42074" x="9726613" y="3892550"/>
          <p14:tracePt t="42088" x="9739313" y="3892550"/>
          <p14:tracePt t="42113" x="9750425" y="3892550"/>
          <p14:tracePt t="42119" x="9763125" y="3892550"/>
          <p14:tracePt t="42142" x="9775825" y="3905250"/>
          <p14:tracePt t="42166" x="9775825" y="3916363"/>
          <p14:tracePt t="42181" x="9788525" y="3929063"/>
          <p14:tracePt t="42197" x="9788525" y="3941763"/>
          <p14:tracePt t="42203" x="9788525" y="3954463"/>
          <p14:tracePt t="42211" x="9788525" y="3967163"/>
          <p14:tracePt t="42220" x="9788525" y="3979863"/>
          <p14:tracePt t="42226" x="9788525" y="3992563"/>
          <p14:tracePt t="42234" x="9788525" y="4005263"/>
          <p14:tracePt t="42243" x="9788525" y="4017963"/>
          <p14:tracePt t="42257" x="9788525" y="4029075"/>
          <p14:tracePt t="42265" x="9788525" y="4041775"/>
          <p14:tracePt t="42272" x="9788525" y="4054475"/>
          <p14:tracePt t="42296" x="9788525" y="4067175"/>
          <p14:tracePt t="42311" x="9788525" y="4079875"/>
          <p14:tracePt t="42318" x="9788525" y="4092575"/>
          <p14:tracePt t="42341" x="9775825" y="4105275"/>
          <p14:tracePt t="42349" x="9775825" y="4117975"/>
          <p14:tracePt t="42357" x="9763125" y="4129088"/>
          <p14:tracePt t="42365" x="9750425" y="4129088"/>
          <p14:tracePt t="42371" x="9739313" y="4141788"/>
          <p14:tracePt t="42386" x="9713913" y="4167188"/>
          <p14:tracePt t="42402" x="9688513" y="4179888"/>
          <p14:tracePt t="42410" x="9675813" y="4179888"/>
          <p14:tracePt t="42417" x="9663113" y="4192588"/>
          <p14:tracePt t="42426" x="9650413" y="4205288"/>
          <p14:tracePt t="42433" x="9626600" y="4205288"/>
          <p14:tracePt t="42440" x="9613900" y="4205288"/>
          <p14:tracePt t="42448" x="9588500" y="4217988"/>
          <p14:tracePt t="42455" x="9563100" y="4230688"/>
          <p14:tracePt t="42463" x="9537700" y="4241800"/>
          <p14:tracePt t="42470" x="9501188" y="4241800"/>
          <p14:tracePt t="42479" x="9475788" y="4241800"/>
          <p14:tracePt t="42486" x="9450388" y="4254500"/>
          <p14:tracePt t="42494" x="9413875" y="4254500"/>
          <p14:tracePt t="42501" x="9375775" y="4267200"/>
          <p14:tracePt t="42509" x="9350375" y="4267200"/>
          <p14:tracePt t="42516" x="9312275" y="4279900"/>
          <p14:tracePt t="42524" x="9288463" y="4279900"/>
          <p14:tracePt t="42532" x="9263063" y="4279900"/>
          <p14:tracePt t="42539" x="9237663" y="4279900"/>
          <p14:tracePt t="42547" x="9199563" y="4279900"/>
          <p14:tracePt t="42554" x="9175750" y="4279900"/>
          <p14:tracePt t="42563" x="9150350" y="4279900"/>
          <p14:tracePt t="42569" x="9099550" y="4279900"/>
          <p14:tracePt t="42578" x="9063038" y="4279900"/>
          <p14:tracePt t="42585" x="9024938" y="4279900"/>
          <p14:tracePt t="42593" x="8975725" y="4279900"/>
          <p14:tracePt t="42600" x="8899525" y="4279900"/>
          <p14:tracePt t="42609" x="8850313" y="4279900"/>
          <p14:tracePt t="42615" x="8774113" y="4267200"/>
          <p14:tracePt t="42623" x="8724900" y="4267200"/>
          <p14:tracePt t="42631" x="8674100" y="4254500"/>
          <p14:tracePt t="42638" x="8586788" y="4241800"/>
          <p14:tracePt t="42647" x="8512175" y="4230688"/>
          <p14:tracePt t="42653" x="8399463" y="4217988"/>
          <p14:tracePt t="42663" x="8312150" y="4192588"/>
          <p14:tracePt t="42669" x="8223250" y="4179888"/>
          <p14:tracePt t="42677" x="8123238" y="4167188"/>
          <p14:tracePt t="42684" x="8061325" y="4141788"/>
          <p14:tracePt t="42692" x="8010525" y="4141788"/>
          <p14:tracePt t="42699" x="7935913" y="4129088"/>
          <p14:tracePt t="42708" x="7897813" y="4117975"/>
          <p14:tracePt t="42715" x="7861300" y="4105275"/>
          <p14:tracePt t="42722" x="7835900" y="4105275"/>
          <p14:tracePt t="42731" x="7797800" y="4105275"/>
          <p14:tracePt t="42737" x="7773988" y="4092575"/>
          <p14:tracePt t="42746" x="7748588" y="4079875"/>
          <p14:tracePt t="42753" x="7735888" y="4079875"/>
          <p14:tracePt t="42761" x="7710488" y="4067175"/>
          <p14:tracePt t="42768" x="7697788" y="4067175"/>
          <p14:tracePt t="42991" x="7673975" y="4067175"/>
          <p14:tracePt t="42998" x="7623175" y="4067175"/>
          <p14:tracePt t="43005" x="7572375" y="4067175"/>
          <p14:tracePt t="43015" x="7485063" y="4067175"/>
          <p14:tracePt t="43021" x="7359650" y="4067175"/>
          <p14:tracePt t="43029" x="7246938" y="4067175"/>
          <p14:tracePt t="43037" x="7097713" y="4067175"/>
          <p14:tracePt t="43044" x="6959600" y="4067175"/>
          <p14:tracePt t="43051" x="6846888" y="4067175"/>
          <p14:tracePt t="43059" x="6746875" y="4067175"/>
          <p14:tracePt t="43066" x="6659563" y="4054475"/>
          <p14:tracePt t="43074" x="6572250" y="4054475"/>
          <p14:tracePt t="43082" x="6483350" y="4041775"/>
          <p14:tracePt t="43090" x="6421438" y="4041775"/>
          <p14:tracePt t="43098" x="6370638" y="4029075"/>
          <p14:tracePt t="43105" x="6308725" y="4029075"/>
          <p14:tracePt t="43113" x="6283325" y="4017963"/>
          <p14:tracePt t="43120" x="6259513" y="4017963"/>
          <p14:tracePt t="43129" x="6234113" y="4017963"/>
          <p14:tracePt t="43135" x="6208713" y="4017963"/>
          <p14:tracePt t="43143" x="6196013" y="4017963"/>
          <p14:tracePt t="43151" x="6183313" y="4017963"/>
          <p14:tracePt t="43159" x="6170613" y="4017963"/>
          <p14:tracePt t="43166" x="6157913" y="4017963"/>
          <p14:tracePt t="43174" x="6146800" y="4017963"/>
          <p14:tracePt t="43182" x="6134100" y="4017963"/>
          <p14:tracePt t="43188" x="6121400" y="4017963"/>
          <p14:tracePt t="43197" x="6108700" y="4017963"/>
          <p14:tracePt t="43213" x="6096000" y="4017963"/>
          <p14:tracePt t="43221" x="6083300" y="4029075"/>
          <p14:tracePt t="43228" x="6070600" y="4029075"/>
          <p14:tracePt t="43234" x="6070600" y="4041775"/>
          <p14:tracePt t="43242" x="6057900" y="4054475"/>
          <p14:tracePt t="43258" x="6045200" y="4067175"/>
          <p14:tracePt t="43264" x="6045200" y="4079875"/>
          <p14:tracePt t="43272" x="6034088" y="4105275"/>
          <p14:tracePt t="43281" x="6021388" y="4129088"/>
          <p14:tracePt t="43288" x="6008688" y="4167188"/>
          <p14:tracePt t="43297" x="5995988" y="4205288"/>
          <p14:tracePt t="43303" x="5995988" y="4241800"/>
          <p14:tracePt t="43311" x="5995988" y="4279900"/>
          <p14:tracePt t="43318" x="5995988" y="4305300"/>
          <p14:tracePt t="43326" x="5983288" y="4330700"/>
          <p14:tracePt t="43334" x="5983288" y="4367213"/>
          <p14:tracePt t="43343" x="5983288" y="4392613"/>
          <p14:tracePt t="43349" x="5983288" y="4405313"/>
          <p14:tracePt t="43357" x="5983288" y="4443413"/>
          <p14:tracePt t="43365" x="5983288" y="4454525"/>
          <p14:tracePt t="43372" x="5983288" y="4467225"/>
          <p14:tracePt t="43380" x="5983288" y="4492625"/>
          <p14:tracePt t="43387" x="5995988" y="4492625"/>
          <p14:tracePt t="43396" x="5995988" y="4505325"/>
          <p14:tracePt t="43403" x="6021388" y="4530725"/>
          <p14:tracePt t="43417" x="6045200" y="4543425"/>
          <p14:tracePt t="43426" x="6070600" y="4554538"/>
          <p14:tracePt t="43440" x="6083300" y="4554538"/>
          <p14:tracePt t="43447" x="6096000" y="4554538"/>
          <p14:tracePt t="43455" x="6108700" y="4554538"/>
          <p14:tracePt t="43631" x="6121400" y="4579938"/>
          <p14:tracePt t="43639" x="6121400" y="4592638"/>
          <p14:tracePt t="43647" x="6134100" y="4618038"/>
          <p14:tracePt t="43654" x="6146800" y="4656138"/>
          <p14:tracePt t="43663" x="6146800" y="4679950"/>
          <p14:tracePt t="43670" x="6157913" y="4730750"/>
          <p14:tracePt t="43677" x="6170613" y="4779963"/>
          <p14:tracePt t="43685" x="6170613" y="4818063"/>
          <p14:tracePt t="43693" x="6183313" y="4856163"/>
          <p14:tracePt t="43700" x="6183313" y="4868863"/>
          <p14:tracePt t="43709" x="6183313" y="4879975"/>
          <p14:tracePt t="43715" x="6183313" y="4892675"/>
          <p14:tracePt t="43723" x="6183313" y="4905375"/>
          <p14:tracePt t="43731" x="6183313" y="4918075"/>
          <p14:tracePt t="43738" x="6183313" y="4943475"/>
          <p14:tracePt t="43754" x="6183313" y="4956175"/>
          <p14:tracePt t="43763" x="6183313" y="4968875"/>
          <p14:tracePt t="43777" x="6183313" y="4992688"/>
          <p14:tracePt t="43793" x="6196013" y="5005388"/>
          <p14:tracePt t="43808" x="6196013" y="5018088"/>
          <p14:tracePt t="43815" x="6196013" y="5030788"/>
          <p14:tracePt t="43837" x="6196013" y="5043488"/>
          <p14:tracePt t="43876" x="6196013" y="5056188"/>
          <p14:tracePt t="44213" x="6208713" y="5056188"/>
          <p14:tracePt t="44252" x="6221413" y="5056188"/>
          <p14:tracePt t="44259" x="6246813" y="5056188"/>
          <p14:tracePt t="44267" x="6270625" y="5043488"/>
          <p14:tracePt t="44275" x="6308725" y="5030788"/>
          <p14:tracePt t="44284" x="6396038" y="5005388"/>
          <p14:tracePt t="44291" x="6472238" y="4992688"/>
          <p14:tracePt t="44297" x="6584950" y="4956175"/>
          <p14:tracePt t="44305" x="6696075" y="4943475"/>
          <p14:tracePt t="44315" x="6808788" y="4905375"/>
          <p14:tracePt t="44320" x="6910388" y="4892675"/>
          <p14:tracePt t="44327" x="7010400" y="4879975"/>
          <p14:tracePt t="44335" x="7110413" y="4879975"/>
          <p14:tracePt t="44344" x="7197725" y="4879975"/>
          <p14:tracePt t="44352" x="7285038" y="4879975"/>
          <p14:tracePt t="44361" x="7348538" y="4879975"/>
          <p14:tracePt t="44368" x="7397750" y="4879975"/>
          <p14:tracePt t="44374" x="7459663" y="4879975"/>
          <p14:tracePt t="44382" x="7497763" y="4879975"/>
          <p14:tracePt t="44388" x="7561263" y="4879975"/>
          <p14:tracePt t="44397" x="7585075" y="4879975"/>
          <p14:tracePt t="44405" x="7623175" y="4879975"/>
          <p14:tracePt t="44414" x="7648575" y="4879975"/>
          <p14:tracePt t="44421" x="7673975" y="4879975"/>
          <p14:tracePt t="44426" x="7685088" y="4879975"/>
          <p14:tracePt t="44648" x="7697788" y="4879975"/>
          <p14:tracePt t="44663" x="7710488" y="4879975"/>
          <p14:tracePt t="44671" x="7723188" y="4879975"/>
          <p14:tracePt t="44679" x="7735888" y="4879975"/>
          <p14:tracePt t="44686" x="7761288" y="4879975"/>
          <p14:tracePt t="44693" x="7785100" y="4879975"/>
          <p14:tracePt t="44702" x="7823200" y="4892675"/>
          <p14:tracePt t="44709" x="7861300" y="4892675"/>
          <p14:tracePt t="44716" x="7897813" y="4892675"/>
          <p14:tracePt t="44724" x="7935913" y="4892675"/>
          <p14:tracePt t="44732" x="7974013" y="4892675"/>
          <p14:tracePt t="44741" x="7999413" y="4892675"/>
          <p14:tracePt t="44750" x="8035925" y="4892675"/>
          <p14:tracePt t="44755" x="8074025" y="4892675"/>
          <p14:tracePt t="44764" x="8099425" y="4892675"/>
          <p14:tracePt t="44770" x="8148638" y="4905375"/>
          <p14:tracePt t="44779" x="8174038" y="4905375"/>
          <p14:tracePt t="44785" x="8223250" y="4918075"/>
          <p14:tracePt t="44793" x="8261350" y="4918075"/>
          <p14:tracePt t="44800" x="8286750" y="4918075"/>
          <p14:tracePt t="44810" x="8324850" y="4930775"/>
          <p14:tracePt t="44815" x="8348663" y="4930775"/>
          <p14:tracePt t="44823" x="8374063" y="4930775"/>
          <p14:tracePt t="44831" x="8386763" y="4930775"/>
          <p14:tracePt t="44847" x="8399463" y="4930775"/>
          <p14:tracePt t="44853" x="8412163" y="4930775"/>
          <p14:tracePt t="45113" x="8424863" y="4930775"/>
          <p14:tracePt t="45121" x="8435975" y="4930775"/>
          <p14:tracePt t="45130" x="8448675" y="4930775"/>
          <p14:tracePt t="45136" x="8474075" y="4930775"/>
          <p14:tracePt t="45145" x="8499475" y="4930775"/>
          <p14:tracePt t="45151" x="8512175" y="4918075"/>
          <p14:tracePt t="45159" x="8537575" y="4918075"/>
          <p14:tracePt t="45167" x="8574088" y="4905375"/>
          <p14:tracePt t="45176" x="8612188" y="4905375"/>
          <p14:tracePt t="45182" x="8637588" y="4892675"/>
          <p14:tracePt t="45190" x="8674100" y="4892675"/>
          <p14:tracePt t="45198" x="8699500" y="4879975"/>
          <p14:tracePt t="45205" x="8737600" y="4868863"/>
          <p14:tracePt t="45214" x="8774113" y="4856163"/>
          <p14:tracePt t="45220" x="8799513" y="4856163"/>
          <p14:tracePt t="45228" x="8837613" y="4856163"/>
          <p14:tracePt t="45235" x="8850313" y="4856163"/>
          <p14:tracePt t="45245" x="8874125" y="4843463"/>
          <p14:tracePt t="45251" x="8886825" y="4830763"/>
          <p14:tracePt t="45259" x="8912225" y="4830763"/>
          <p14:tracePt t="45273" x="8924925" y="4830763"/>
          <p14:tracePt t="45289" x="8937625" y="4830763"/>
          <p14:tracePt t="45314" x="8950325" y="4830763"/>
          <p14:tracePt t="45534" x="8937625" y="4830763"/>
          <p14:tracePt t="45542" x="8924925" y="4830763"/>
          <p14:tracePt t="45549" x="8899525" y="4830763"/>
          <p14:tracePt t="45558" x="8874125" y="4830763"/>
          <p14:tracePt t="45566" x="8850313" y="4830763"/>
          <p14:tracePt t="45572" x="8812213" y="4830763"/>
          <p14:tracePt t="45581" x="8799513" y="4830763"/>
          <p14:tracePt t="45587" x="8774113" y="4830763"/>
          <p14:tracePt t="45595" x="8763000" y="4830763"/>
          <p14:tracePt t="45602" x="8737600" y="4830763"/>
          <p14:tracePt t="45611" x="8712200" y="4830763"/>
          <p14:tracePt t="45618" x="8686800" y="4830763"/>
          <p14:tracePt t="45626" x="8661400" y="4830763"/>
          <p14:tracePt t="45633" x="8637588" y="4830763"/>
          <p14:tracePt t="45641" x="8612188" y="4830763"/>
          <p14:tracePt t="45648" x="8599488" y="4830763"/>
          <p14:tracePt t="45655" x="8561388" y="4830763"/>
          <p14:tracePt t="45672" x="8548688" y="4830763"/>
          <p14:tracePt t="45686" x="8537575" y="4830763"/>
          <p14:tracePt t="45716" x="8524875" y="4830763"/>
          <p14:tracePt t="45742" x="8512175" y="4830763"/>
          <p14:tracePt t="45864" x="8524875" y="4830763"/>
          <p14:tracePt t="45872" x="8548688" y="4830763"/>
          <p14:tracePt t="45879" x="8574088" y="4830763"/>
          <p14:tracePt t="45886" x="8612188" y="4830763"/>
          <p14:tracePt t="45895" x="8674100" y="4818063"/>
          <p14:tracePt t="45902" x="8724900" y="4818063"/>
          <p14:tracePt t="45910" x="8812213" y="4818063"/>
          <p14:tracePt t="45917" x="8874125" y="4818063"/>
          <p14:tracePt t="45925" x="8950325" y="4818063"/>
          <p14:tracePt t="45933" x="9012238" y="4818063"/>
          <p14:tracePt t="45939" x="9063038" y="4818063"/>
          <p14:tracePt t="45948" x="9099550" y="4818063"/>
          <p14:tracePt t="45954" x="9137650" y="4818063"/>
          <p14:tracePt t="45963" x="9175750" y="4818063"/>
          <p14:tracePt t="45970" x="9212263" y="4818063"/>
          <p14:tracePt t="45976" x="9250363" y="4818063"/>
          <p14:tracePt t="45985" x="9275763" y="4818063"/>
          <p14:tracePt t="45992" x="9301163" y="4818063"/>
          <p14:tracePt t="46001" x="9324975" y="4818063"/>
          <p14:tracePt t="46008" x="9350375" y="4818063"/>
          <p14:tracePt t="46015" x="9363075" y="4818063"/>
          <p14:tracePt t="46024" x="9375775" y="4818063"/>
          <p14:tracePt t="46236" x="9388475" y="4818063"/>
          <p14:tracePt t="46245" x="9401175" y="4818063"/>
          <p14:tracePt t="46252" x="9424988" y="4818063"/>
          <p14:tracePt t="46259" x="9450388" y="4818063"/>
          <p14:tracePt t="46269" x="9488488" y="4818063"/>
          <p14:tracePt t="46276" x="9525000" y="4818063"/>
          <p14:tracePt t="46282" x="9563100" y="4818063"/>
          <p14:tracePt t="46290" x="9613900" y="4818063"/>
          <p14:tracePt t="46298" x="9650413" y="4818063"/>
          <p14:tracePt t="46305" x="9688513" y="4818063"/>
          <p14:tracePt t="46314" x="9726613" y="4818063"/>
          <p14:tracePt t="46320" x="9739313" y="4818063"/>
          <p14:tracePt t="46329" x="9750425" y="4818063"/>
          <p14:tracePt t="46335" x="9763125" y="4818063"/>
          <p14:tracePt t="46343" x="9775825" y="4818063"/>
          <p14:tracePt t="46351" x="9788525" y="4818063"/>
          <p14:tracePt t="46366" x="9801225" y="4818063"/>
          <p14:tracePt t="46376" x="9813925" y="4818063"/>
          <p14:tracePt t="46382" x="9826625" y="4818063"/>
          <p14:tracePt t="46389" x="9826625" y="4830763"/>
          <p14:tracePt t="46397" x="9839325" y="4830763"/>
          <p14:tracePt t="46404" x="9863138" y="4830763"/>
          <p14:tracePt t="46413" x="9875838" y="4830763"/>
          <p14:tracePt t="46419" x="9888538" y="4830763"/>
          <p14:tracePt t="46427" x="9913938" y="4830763"/>
          <p14:tracePt t="46443" x="9926638" y="4830763"/>
          <p14:tracePt t="46450" x="9939338" y="4830763"/>
          <p14:tracePt t="46460" x="9952038" y="4830763"/>
          <p14:tracePt t="46518" x="9952038" y="4843463"/>
          <p14:tracePt t="46579" x="9952038" y="4856163"/>
          <p14:tracePt t="46587" x="9939338" y="4856163"/>
          <p14:tracePt t="46596" x="9913938" y="4868863"/>
          <p14:tracePt t="46602" x="9888538" y="4868863"/>
          <p14:tracePt t="46612" x="9863138" y="4868863"/>
          <p14:tracePt t="46618" x="9852025" y="4868863"/>
          <p14:tracePt t="46627" x="9813925" y="4879975"/>
          <p14:tracePt t="46633" x="9801225" y="4892675"/>
          <p14:tracePt t="46642" x="9763125" y="4892675"/>
          <p14:tracePt t="46649" x="9739313" y="4905375"/>
          <p14:tracePt t="46657" x="9713913" y="4905375"/>
          <p14:tracePt t="46664" x="9663113" y="4905375"/>
          <p14:tracePt t="46671" x="9626600" y="4905375"/>
          <p14:tracePt t="46680" x="9588500" y="4905375"/>
          <p14:tracePt t="46687" x="9550400" y="4905375"/>
          <p14:tracePt t="46695" x="9525000" y="4905375"/>
          <p14:tracePt t="46702" x="9501188" y="4905375"/>
          <p14:tracePt t="46709" x="9475788" y="4905375"/>
          <p14:tracePt t="46717" x="9463088" y="4905375"/>
          <p14:tracePt t="46726" x="9450388" y="4905375"/>
          <p14:tracePt t="46732" x="9437688" y="4905375"/>
          <p14:tracePt t="46740" x="9424988" y="4905375"/>
          <p14:tracePt t="46755" x="9413875" y="4905375"/>
          <p14:tracePt t="46764" x="9388475" y="4905375"/>
          <p14:tracePt t="46770" x="9363075" y="4905375"/>
          <p14:tracePt t="46779" x="9337675" y="4905375"/>
          <p14:tracePt t="46786" x="9301163" y="4905375"/>
          <p14:tracePt t="46793" x="9275763" y="4905375"/>
          <p14:tracePt t="46801" x="9250363" y="4892675"/>
          <p14:tracePt t="46809" x="9212263" y="4879975"/>
          <p14:tracePt t="46818" x="9188450" y="4879975"/>
          <p14:tracePt t="46826" x="9175750" y="4879975"/>
          <p14:tracePt t="46831" x="9150350" y="4868863"/>
          <p14:tracePt t="46839" x="9137650" y="4868863"/>
          <p14:tracePt t="46847" x="9124950" y="4856163"/>
          <p14:tracePt t="46854" x="9099550" y="4856163"/>
          <p14:tracePt t="46863" x="9088438" y="4856163"/>
          <p14:tracePt t="46870" x="9075738" y="4856163"/>
          <p14:tracePt t="46879" x="9063038" y="4843463"/>
          <p14:tracePt t="46885" x="9037638" y="4843463"/>
          <p14:tracePt t="46900" x="9024938" y="4830763"/>
          <p14:tracePt t="46910" x="9012238" y="4830763"/>
          <p14:tracePt t="46923" x="8999538" y="4818063"/>
          <p14:tracePt t="46954" x="8986838" y="4818063"/>
          <p14:tracePt t="46993" x="8975725" y="4818063"/>
          <p14:tracePt t="47031" x="8963025" y="4818063"/>
          <p14:tracePt t="47038" x="8950325" y="4818063"/>
          <p14:tracePt t="47047" x="8937625" y="4805363"/>
          <p14:tracePt t="47053" x="8924925" y="4792663"/>
          <p14:tracePt t="47062" x="8912225" y="4792663"/>
          <p14:tracePt t="47068" x="8886825" y="4792663"/>
          <p14:tracePt t="47076" x="8863013" y="4779963"/>
          <p14:tracePt t="47084" x="8850313" y="4779963"/>
          <p14:tracePt t="47092" x="8824913" y="4768850"/>
          <p14:tracePt t="47099" x="8812213" y="4768850"/>
          <p14:tracePt t="47114" x="8799513" y="4768850"/>
          <p14:tracePt t="47122" x="8786813" y="4768850"/>
          <p14:tracePt t="47147" x="8774113" y="4768850"/>
          <p14:tracePt t="47153" x="8774113" y="4756150"/>
          <p14:tracePt t="47237" x="8799513" y="4756150"/>
          <p14:tracePt t="47244" x="8824913" y="4756150"/>
          <p14:tracePt t="47252" x="8850313" y="4756150"/>
          <p14:tracePt t="47260" x="8863013" y="4756150"/>
          <p14:tracePt t="47268" x="8886825" y="4756150"/>
          <p14:tracePt t="47276" x="8912225" y="4756150"/>
          <p14:tracePt t="47282" x="8924925" y="4756150"/>
          <p14:tracePt t="47290" x="8950325" y="4756150"/>
          <p14:tracePt t="47297" x="8975725" y="4756150"/>
          <p14:tracePt t="47305" x="8999538" y="4768850"/>
          <p14:tracePt t="47315" x="9024938" y="4768850"/>
          <p14:tracePt t="47320" x="9050338" y="4768850"/>
          <p14:tracePt t="47329" x="9075738" y="4768850"/>
          <p14:tracePt t="47336" x="9099550" y="4779963"/>
          <p14:tracePt t="47343" x="9124950" y="4779963"/>
          <p14:tracePt t="47351" x="9163050" y="4792663"/>
          <p14:tracePt t="47359" x="9188450" y="4805363"/>
          <p14:tracePt t="47366" x="9212263" y="4805363"/>
          <p14:tracePt t="47375" x="9224963" y="4805363"/>
          <p14:tracePt t="47384" x="9250363" y="4818063"/>
          <p14:tracePt t="47389" x="9263063" y="4818063"/>
          <p14:tracePt t="47397" x="9275763" y="4818063"/>
          <p14:tracePt t="47404" x="9288463" y="4830763"/>
          <p14:tracePt t="47413" x="9301163" y="4830763"/>
          <p14:tracePt t="47420" x="9312275" y="4830763"/>
          <p14:tracePt t="47429" x="9324975" y="4830763"/>
          <p14:tracePt t="47435" x="9337675" y="4830763"/>
          <p14:tracePt t="47444" x="9363075" y="4830763"/>
          <p14:tracePt t="47454" x="9388475" y="4830763"/>
          <p14:tracePt t="47460" x="9413875" y="4830763"/>
          <p14:tracePt t="47466" x="9437688" y="4830763"/>
          <p14:tracePt t="47474" x="9463088" y="4830763"/>
          <p14:tracePt t="47481" x="9475788" y="4830763"/>
          <p14:tracePt t="47489" x="9501188" y="4830763"/>
          <p14:tracePt t="47504" x="9513888" y="4830763"/>
          <p14:tracePt t="47514" x="9513888" y="4843463"/>
          <p14:tracePt t="47528" x="9525000" y="4843463"/>
          <p14:tracePt t="47559" x="9537700" y="4843463"/>
          <p14:tracePt t="47574" x="9550400" y="4843463"/>
          <p14:tracePt t="47588" x="9563100" y="4843463"/>
          <p14:tracePt t="47604" x="9575800" y="4843463"/>
          <p14:tracePt t="47659" x="9588500" y="4843463"/>
          <p14:tracePt t="47682" x="9601200" y="4843463"/>
          <p14:tracePt t="47704" x="9613900" y="4843463"/>
          <p14:tracePt t="47719" x="9613900" y="4856163"/>
          <p14:tracePt t="47726" x="9626600" y="4856163"/>
          <p14:tracePt t="47750" x="9650413" y="4856163"/>
          <p14:tracePt t="47757" x="9663113" y="4856163"/>
          <p14:tracePt t="47769" x="9675813" y="4856163"/>
          <p14:tracePt t="47772" x="9701213" y="4868863"/>
          <p14:tracePt t="47781" x="9726613" y="4868863"/>
          <p14:tracePt t="47787" x="9750425" y="4868863"/>
          <p14:tracePt t="47797" x="9763125" y="4868863"/>
          <p14:tracePt t="47803" x="9775825" y="4868863"/>
          <p14:tracePt t="47810" x="9801225" y="4868863"/>
          <p14:tracePt t="47826" x="9813925" y="4868863"/>
          <p14:tracePt t="47841" x="9826625" y="4868863"/>
          <p14:tracePt t="47848" x="9839325" y="4868863"/>
          <p14:tracePt t="47879" x="9852025" y="4868863"/>
          <p14:tracePt t="48115" x="9839325" y="4868863"/>
          <p14:tracePt t="48123" x="9826625" y="4868863"/>
          <p14:tracePt t="48131" x="9801225" y="4868863"/>
          <p14:tracePt t="48138" x="9763125" y="4868863"/>
          <p14:tracePt t="48147" x="9739313" y="4868863"/>
          <p14:tracePt t="48154" x="9713913" y="4868863"/>
          <p14:tracePt t="48162" x="9688513" y="4868863"/>
          <p14:tracePt t="48168" x="9663113" y="4868863"/>
          <p14:tracePt t="48176" x="9650413" y="4868863"/>
          <p14:tracePt t="48184" x="9613900" y="4868863"/>
          <p14:tracePt t="48192" x="9588500" y="4868863"/>
          <p14:tracePt t="48199" x="9575800" y="4868863"/>
          <p14:tracePt t="48209" x="9563100" y="4868863"/>
          <p14:tracePt t="48215" x="9537700" y="4868863"/>
          <p14:tracePt t="48222" x="9537700" y="4856163"/>
          <p14:tracePt t="48231" x="9525000" y="4856163"/>
          <p14:tracePt t="48261" x="9513888" y="4856163"/>
          <p14:tracePt t="48313" x="9513888" y="4843463"/>
          <p14:tracePt t="48321" x="9525000" y="4830763"/>
          <p14:tracePt t="48330" x="9563100" y="4818063"/>
          <p14:tracePt t="48338" x="9601200" y="4805363"/>
          <p14:tracePt t="48344" x="9663113" y="4779963"/>
          <p14:tracePt t="48352" x="9726613" y="4756150"/>
          <p14:tracePt t="48359" x="9775825" y="4756150"/>
          <p14:tracePt t="48367" x="9826625" y="4743450"/>
          <p14:tracePt t="48375" x="9863138" y="4730750"/>
          <p14:tracePt t="48382" x="9888538" y="4718050"/>
          <p14:tracePt t="48391" x="9913938" y="4718050"/>
          <p14:tracePt t="48400" x="9939338" y="4718050"/>
          <p14:tracePt t="48405" x="9975850" y="4718050"/>
          <p14:tracePt t="48414" x="9988550" y="4718050"/>
          <p14:tracePt t="48420" x="10013950" y="4718050"/>
          <p14:tracePt t="48430" x="10026650" y="4718050"/>
          <p14:tracePt t="48435" x="10052050" y="4718050"/>
          <p14:tracePt t="48443" x="10075863" y="4718050"/>
          <p14:tracePt t="48451" x="10088563" y="4718050"/>
          <p14:tracePt t="48459" x="10101263" y="4718050"/>
          <p14:tracePt t="48468" x="10113963" y="4718050"/>
          <p14:tracePt t="48481" x="10139363" y="4718050"/>
          <p14:tracePt t="48513" x="10152063" y="4718050"/>
          <p14:tracePt t="48543" x="10164763" y="4718050"/>
          <p14:tracePt t="48603" x="10177463" y="4718050"/>
          <p14:tracePt t="48619" x="10188575" y="4718050"/>
          <p14:tracePt t="48635" x="10201275" y="4718050"/>
          <p14:tracePt t="48642" x="10213975" y="4718050"/>
          <p14:tracePt t="48650" x="10226675" y="4718050"/>
          <p14:tracePt t="48658" x="10239375" y="4718050"/>
          <p14:tracePt t="48672" x="10252075" y="4718050"/>
          <p14:tracePt t="48713" x="10264775" y="4718050"/>
          <p14:tracePt t="48727" x="10277475" y="4718050"/>
          <p14:tracePt t="48741" x="10277475" y="4743450"/>
          <p14:tracePt t="48748" x="10288588" y="4743450"/>
          <p14:tracePt t="48757" x="10288588" y="4756150"/>
          <p14:tracePt t="48764" x="10288588" y="4768850"/>
          <p14:tracePt t="48780" x="10288588" y="4792663"/>
          <p14:tracePt t="48796" x="10288588" y="4805363"/>
          <p14:tracePt t="48811" x="10288588" y="4830763"/>
          <p14:tracePt t="48818" x="10288588" y="4856163"/>
          <p14:tracePt t="48826" x="10288588" y="4879975"/>
          <p14:tracePt t="48833" x="10288588" y="4905375"/>
          <p14:tracePt t="48841" x="10288588" y="4943475"/>
          <p14:tracePt t="48848" x="10288588" y="4981575"/>
          <p14:tracePt t="48855" x="10288588" y="5005388"/>
          <p14:tracePt t="48864" x="10288588" y="5043488"/>
          <p14:tracePt t="48871" x="10288588" y="5068888"/>
          <p14:tracePt t="48880" x="10277475" y="5092700"/>
          <p14:tracePt t="48886" x="10264775" y="5118100"/>
          <p14:tracePt t="48894" x="10252075" y="5130800"/>
          <p14:tracePt t="48901" x="10226675" y="5156200"/>
          <p14:tracePt t="48909" x="10213975" y="5181600"/>
          <p14:tracePt t="48925" x="10164763" y="5218113"/>
          <p14:tracePt t="48932" x="10139363" y="5230813"/>
          <p14:tracePt t="48940" x="10113963" y="5256213"/>
          <p14:tracePt t="48949" x="10088563" y="5268913"/>
          <p14:tracePt t="48955" x="10052050" y="5281613"/>
          <p14:tracePt t="48964" x="10039350" y="5294313"/>
          <p14:tracePt t="48970" x="10026650" y="5294313"/>
          <p14:tracePt t="48979" x="10001250" y="5294313"/>
          <p14:tracePt t="48986" x="10001250" y="5305425"/>
          <p14:tracePt t="48993" x="9988550" y="5305425"/>
          <p14:tracePt t="49001" x="9975850" y="5318125"/>
          <p14:tracePt t="49238" x="9963150" y="5318125"/>
          <p14:tracePt t="49253" x="9952038" y="5318125"/>
          <p14:tracePt t="49262" x="9939338" y="5318125"/>
          <p14:tracePt t="49276" x="9913938" y="5318125"/>
          <p14:tracePt t="49284" x="9901238" y="5318125"/>
          <p14:tracePt t="49292" x="9888538" y="5318125"/>
          <p14:tracePt t="49299" x="9875838" y="5318125"/>
          <p14:tracePt t="49307" x="9863138" y="5318125"/>
          <p14:tracePt t="49314" x="9852025" y="5318125"/>
          <p14:tracePt t="49321" x="9839325" y="5318125"/>
          <p14:tracePt t="49337" x="9813925" y="5318125"/>
          <p14:tracePt t="49345" x="9788525" y="5318125"/>
          <p14:tracePt t="49354" x="9763125" y="5318125"/>
          <p14:tracePt t="49360" x="9739313" y="5318125"/>
          <p14:tracePt t="49367" x="9713913" y="5318125"/>
          <p14:tracePt t="49376" x="9688513" y="5318125"/>
          <p14:tracePt t="49383" x="9675813" y="5318125"/>
          <p14:tracePt t="49390" x="9650413" y="5318125"/>
          <p14:tracePt t="49398" x="9637713" y="5318125"/>
          <p14:tracePt t="49408" x="9626600" y="5318125"/>
          <p14:tracePt t="49414" x="9613900" y="5318125"/>
          <p14:tracePt t="49430" x="9588500" y="5318125"/>
          <p14:tracePt t="49444" x="9575800" y="5318125"/>
          <p14:tracePt t="49451" x="9550400" y="5318125"/>
          <p14:tracePt t="49459" x="9550400" y="5305425"/>
          <p14:tracePt t="49468" x="9537700" y="5305425"/>
          <p14:tracePt t="49476" x="9525000" y="5305425"/>
          <p14:tracePt t="49489" x="9513888" y="5305425"/>
          <p14:tracePt t="49512" x="9501188" y="5305425"/>
          <p14:tracePt t="49689" x="9501188" y="5294313"/>
          <p14:tracePt t="49773" x="9513888" y="5294313"/>
          <p14:tracePt t="49788" x="9525000" y="5294313"/>
          <p14:tracePt t="49796" x="9537700" y="5294313"/>
          <p14:tracePt t="49803" x="9550400" y="5294313"/>
          <p14:tracePt t="49813" x="9563100" y="5294313"/>
          <p14:tracePt t="49826" x="9575800" y="5294313"/>
          <p14:tracePt t="49849" x="9588500" y="5294313"/>
          <p14:tracePt t="49872" x="9601200" y="5294313"/>
          <p14:tracePt t="49881" x="9613900" y="5294313"/>
          <p14:tracePt t="49896" x="9637713" y="5305425"/>
          <p14:tracePt t="49903" x="9637713" y="5318125"/>
          <p14:tracePt t="49910" x="9663113" y="5318125"/>
          <p14:tracePt t="49926" x="9675813" y="5318125"/>
          <p14:tracePt t="49933" x="9675813" y="5330825"/>
          <p14:tracePt t="49941" x="9688513" y="5330825"/>
          <p14:tracePt t="49971" x="9701213" y="5330825"/>
          <p14:tracePt t="50011" x="9701213" y="5343525"/>
          <p14:tracePt t="50070" x="9701213" y="5356225"/>
          <p14:tracePt t="50093" x="9701213" y="5368925"/>
          <p14:tracePt t="50116" x="9701213" y="5381625"/>
          <p14:tracePt t="50124" x="9688513" y="5381625"/>
          <p14:tracePt t="50132" x="9675813" y="5394325"/>
          <p14:tracePt t="50139" x="9650413" y="5407025"/>
          <p14:tracePt t="50147" x="9637713" y="5418138"/>
          <p14:tracePt t="50154" x="9613900" y="5443538"/>
          <p14:tracePt t="50162" x="9588500" y="5443538"/>
          <p14:tracePt t="50169" x="9550400" y="5468938"/>
          <p14:tracePt t="50177" x="9525000" y="5481638"/>
          <p14:tracePt t="50184" x="9488488" y="5494338"/>
          <p14:tracePt t="50192" x="9450388" y="5507038"/>
          <p14:tracePt t="50200" x="9413875" y="5518150"/>
          <p14:tracePt t="50209" x="9375775" y="5518150"/>
          <p14:tracePt t="50215" x="9324975" y="5530850"/>
          <p14:tracePt t="50223" x="9237663" y="5530850"/>
          <p14:tracePt t="50231" x="9163050" y="5543550"/>
          <p14:tracePt t="50238" x="9099550" y="5543550"/>
          <p14:tracePt t="50247" x="9012238" y="5543550"/>
          <p14:tracePt t="50253" x="8924925" y="5543550"/>
          <p14:tracePt t="50262" x="8850313" y="5543550"/>
          <p14:tracePt t="50268" x="8737600" y="5518150"/>
          <p14:tracePt t="50277" x="8661400" y="5507038"/>
          <p14:tracePt t="50285" x="8548688" y="5481638"/>
          <p14:tracePt t="50292" x="8448675" y="5456238"/>
          <p14:tracePt t="50299" x="8374063" y="5418138"/>
          <p14:tracePt t="50307" x="8274050" y="5394325"/>
          <p14:tracePt t="50314" x="8212138" y="5356225"/>
          <p14:tracePt t="50322" x="8161338" y="5343525"/>
          <p14:tracePt t="50330" x="8110538" y="5318125"/>
          <p14:tracePt t="50337" x="8074025" y="5305425"/>
          <p14:tracePt t="50346" x="8048625" y="5294313"/>
          <p14:tracePt t="50353" x="8023225" y="5281613"/>
          <p14:tracePt t="50360" x="7999413" y="5268913"/>
          <p14:tracePt t="50368" x="7986713" y="5268913"/>
          <p14:tracePt t="50376" x="7974013" y="5256213"/>
          <p14:tracePt t="50383" x="7948613" y="5243513"/>
          <p14:tracePt t="50398" x="7935913" y="5230813"/>
          <p14:tracePt t="50429" x="7935913" y="5218113"/>
          <p14:tracePt t="50620" x="7910513" y="5218113"/>
          <p14:tracePt t="50629" x="7874000" y="5230813"/>
          <p14:tracePt t="50635" x="7848600" y="5230813"/>
          <p14:tracePt t="50643" x="7810500" y="5243513"/>
          <p14:tracePt t="50650" x="7785100" y="5243513"/>
          <p14:tracePt t="50659" x="7761288" y="5256213"/>
          <p14:tracePt t="50666" x="7735888" y="5268913"/>
          <p14:tracePt t="50674" x="7723188" y="5281613"/>
          <p14:tracePt t="50681" x="7685088" y="5294313"/>
          <p14:tracePt t="50689" x="7648575" y="5318125"/>
          <p14:tracePt t="50697" x="7623175" y="5343525"/>
          <p14:tracePt t="50704" x="7585075" y="5356225"/>
          <p14:tracePt t="50714" x="7535863" y="5368925"/>
          <p14:tracePt t="50720" x="7510463" y="5394325"/>
          <p14:tracePt t="50727" x="7485063" y="5407025"/>
          <p14:tracePt t="50735" x="7459663" y="5430838"/>
          <p14:tracePt t="50743" x="7423150" y="5443538"/>
          <p14:tracePt t="50750" x="7397750" y="5468938"/>
          <p14:tracePt t="50758" x="7385050" y="5468938"/>
          <p14:tracePt t="50765" x="7359650" y="5481638"/>
          <p14:tracePt t="50773" x="7348538" y="5494338"/>
          <p14:tracePt t="50788" x="7323138" y="5507038"/>
          <p14:tracePt t="50798" x="7310438" y="5518150"/>
          <p14:tracePt t="50803" x="7297738" y="5518150"/>
          <p14:tracePt t="50812" x="7285038" y="5530850"/>
          <p14:tracePt t="50818" x="7272338" y="5530850"/>
          <p14:tracePt t="50826" x="7259638" y="5530850"/>
          <p14:tracePt t="50834" x="7246938" y="5543550"/>
          <p14:tracePt t="50842" x="7235825" y="5556250"/>
          <p14:tracePt t="50849" x="7197725" y="5556250"/>
          <p14:tracePt t="50857" x="7185025" y="5568950"/>
          <p14:tracePt t="50864" x="7159625" y="5581650"/>
          <p14:tracePt t="50872" x="7123113" y="5594350"/>
          <p14:tracePt t="50880" x="7085013" y="5594350"/>
          <p14:tracePt t="50887" x="7046913" y="5594350"/>
          <p14:tracePt t="50896" x="7010400" y="5594350"/>
          <p14:tracePt t="50903" x="6972300" y="5594350"/>
          <p14:tracePt t="50911" x="6934200" y="5594350"/>
          <p14:tracePt t="50927" x="6872288" y="5581650"/>
          <p14:tracePt t="50933" x="6834188" y="5568950"/>
          <p14:tracePt t="50942" x="6808788" y="5568950"/>
          <p14:tracePt t="50949" x="6784975" y="5543550"/>
          <p14:tracePt t="50956" x="6759575" y="5530850"/>
          <p14:tracePt t="50964" x="6734175" y="5518150"/>
          <p14:tracePt t="50971" x="6696075" y="5507038"/>
          <p14:tracePt t="50980" x="6684963" y="5494338"/>
          <p14:tracePt t="50986" x="6672263" y="5494338"/>
          <p14:tracePt t="50996" x="6646863" y="5468938"/>
          <p14:tracePt t="51009" x="6621463" y="5456238"/>
          <p14:tracePt t="51026" x="6608763" y="5443538"/>
          <p14:tracePt t="51033" x="6596063" y="5430838"/>
          <p14:tracePt t="51047" x="6584950" y="5430838"/>
          <p14:tracePt t="51055" x="6584950" y="5418138"/>
          <p14:tracePt t="51070" x="6572250" y="5418138"/>
          <p14:tracePt t="51086" x="6559550" y="5407025"/>
          <p14:tracePt t="51103" x="6546850" y="5394325"/>
          <p14:tracePt t="51112" x="6534150" y="5381625"/>
          <p14:tracePt t="51117" x="6521450" y="5381625"/>
          <p14:tracePt t="51126" x="6521450" y="5368925"/>
          <p14:tracePt t="51132" x="6508750" y="5368925"/>
          <p14:tracePt t="51147" x="6496050" y="5356225"/>
          <p14:tracePt t="51154" x="6483350" y="5343525"/>
          <p14:tracePt t="51178" x="6472238" y="5330825"/>
          <p14:tracePt t="51185" x="6459538" y="5330825"/>
          <p14:tracePt t="51200" x="6459538" y="5318125"/>
          <p14:tracePt t="51209" x="6446838" y="5318125"/>
          <p14:tracePt t="51215" x="6446838" y="5305425"/>
          <p14:tracePt t="51417" x="6421438" y="5305425"/>
          <p14:tracePt t="51422" x="6383338" y="5305425"/>
          <p14:tracePt t="51431" x="6334125" y="5330825"/>
          <p14:tracePt t="51437" x="6308725" y="5343525"/>
          <p14:tracePt t="51446" x="6259513" y="5356225"/>
          <p14:tracePt t="51452" x="6234113" y="5356225"/>
          <p14:tracePt t="51460" x="6208713" y="5356225"/>
          <p14:tracePt t="51468" x="6170613" y="5356225"/>
          <p14:tracePt t="51476" x="6146800" y="5356225"/>
          <p14:tracePt t="51483" x="6121400" y="5356225"/>
          <p14:tracePt t="51492" x="6083300" y="5356225"/>
          <p14:tracePt t="51499" x="6057900" y="5356225"/>
          <p14:tracePt t="51507" x="6034088" y="5356225"/>
          <p14:tracePt t="51514" x="6008688" y="5356225"/>
          <p14:tracePt t="51521" x="5983288" y="5356225"/>
          <p14:tracePt t="51531" x="5970588" y="5356225"/>
          <p14:tracePt t="51539" x="5945188" y="5356225"/>
          <p14:tracePt t="51552" x="5932488" y="5356225"/>
          <p14:tracePt t="51575" x="5921375" y="5356225"/>
          <p14:tracePt t="51597" x="5908675" y="5356225"/>
          <p14:tracePt t="51635" x="5895975" y="5343525"/>
          <p14:tracePt t="51658" x="5895975" y="5330825"/>
          <p14:tracePt t="51667" x="5895975" y="5318125"/>
          <p14:tracePt t="51675" x="5883275" y="5318125"/>
          <p14:tracePt t="51697" x="5883275" y="5305425"/>
          <p14:tracePt t="51720" x="5883275" y="5294313"/>
          <p14:tracePt t="51731" x="5883275" y="5281613"/>
          <p14:tracePt t="51739" x="5883275" y="5268913"/>
          <p14:tracePt t="51748" x="5883275" y="5256213"/>
          <p14:tracePt t="51760" x="5883275" y="5230813"/>
          <p14:tracePt t="51775" x="5883275" y="5218113"/>
          <p14:tracePt t="51782" x="5883275" y="5205413"/>
          <p14:tracePt t="51789" x="5883275" y="5194300"/>
          <p14:tracePt t="51805" x="5895975" y="5181600"/>
          <p14:tracePt t="51820" x="5908675" y="5168900"/>
          <p14:tracePt t="51828" x="5921375" y="5156200"/>
          <p14:tracePt t="51835" x="5921375" y="5143500"/>
          <p14:tracePt t="51843" x="5932488" y="5130800"/>
          <p14:tracePt t="51851" x="5945188" y="5118100"/>
          <p14:tracePt t="51861" x="5957888" y="5118100"/>
          <p14:tracePt t="51866" x="5970588" y="5105400"/>
          <p14:tracePt t="51874" x="5970588" y="5092700"/>
          <p14:tracePt t="51883" x="5983288" y="5092700"/>
          <p14:tracePt t="51888" x="5983288" y="5081588"/>
          <p14:tracePt t="51904" x="5995988" y="5068888"/>
          <p14:tracePt t="51927" x="6021388" y="5056188"/>
          <p14:tracePt t="51935" x="6034088" y="5043488"/>
          <p14:tracePt t="51950" x="6034088" y="5030788"/>
          <p14:tracePt t="51958" x="6045200" y="5030788"/>
          <p14:tracePt t="51966" x="6057900" y="5030788"/>
          <p14:tracePt t="51988" x="6057900" y="5018088"/>
          <p14:tracePt t="52003" x="6070600" y="5018088"/>
          <p14:tracePt t="52018" x="6070600" y="5005388"/>
          <p14:tracePt t="52042" x="6083300" y="5005388"/>
          <p14:tracePt t="52056" x="6096000" y="4992688"/>
          <p14:tracePt t="52064" x="6108700" y="4992688"/>
          <p14:tracePt t="52087" x="6121400" y="4981575"/>
          <p14:tracePt t="52126" x="6134100" y="4981575"/>
          <p14:tracePt t="52133" x="6134100" y="4968875"/>
          <p14:tracePt t="52156" x="6146800" y="4968875"/>
          <p14:tracePt t="52172" x="6157913" y="4968875"/>
          <p14:tracePt t="52180" x="6157913" y="4956175"/>
          <p14:tracePt t="52187" x="6170613" y="4956175"/>
          <p14:tracePt t="52203" x="6183313" y="4956175"/>
          <p14:tracePt t="52225" x="6196013" y="4956175"/>
          <p14:tracePt t="52233" x="6196013" y="4943475"/>
          <p14:tracePt t="52248" x="6208713" y="4943475"/>
          <p14:tracePt t="52766" x="6183313" y="4930775"/>
          <p14:tracePt t="52774" x="6096000" y="4892675"/>
          <p14:tracePt t="52782" x="5970588" y="4805363"/>
          <p14:tracePt t="52792" x="5770563" y="4692650"/>
          <p14:tracePt t="52798" x="5432425" y="4479925"/>
          <p14:tracePt t="52805" x="5119688" y="4254500"/>
          <p14:tracePt t="52813" x="4768850" y="4005263"/>
          <p14:tracePt t="52820" x="4356100" y="3703638"/>
          <p14:tracePt t="52829" x="4017963" y="3467100"/>
          <p14:tracePt t="52835" x="3705225" y="3216275"/>
          <p14:tracePt t="52843" x="3317875" y="2928938"/>
          <p14:tracePt t="52850" x="3003550" y="2665413"/>
          <p14:tracePt t="52859" x="2754313" y="2439988"/>
          <p14:tracePt t="52867" x="2403475" y="2152650"/>
          <p14:tracePt t="52874" x="2139950" y="1914525"/>
          <p14:tracePt t="52882" x="1890713" y="1676400"/>
          <p14:tracePt t="52889" x="1739900" y="1539875"/>
          <p14:tracePt t="52897" x="1614488" y="1439863"/>
          <p14:tracePt t="52905" x="1501775" y="1339850"/>
          <p14:tracePt t="52912" x="1427163" y="1276350"/>
          <p14:tracePt t="52928" x="1314450" y="1189038"/>
          <p14:tracePt t="52934" x="1289050" y="1163638"/>
          <p14:tracePt t="52964" x="1276350" y="1163638"/>
          <p14:tracePt t="53186" x="1252538" y="1150938"/>
          <p14:tracePt t="53194" x="1214438" y="1125538"/>
          <p14:tracePt t="53202" x="1176338" y="1076325"/>
          <p14:tracePt t="53209" x="1101725" y="1025525"/>
          <p14:tracePt t="53218" x="1001713" y="950913"/>
          <p14:tracePt t="53226" x="876300" y="876300"/>
          <p14:tracePt t="53232" x="788988" y="812800"/>
          <p14:tracePt t="53240" x="676275" y="725488"/>
          <p14:tracePt t="53248" x="600075" y="663575"/>
          <p14:tracePt t="53255" x="512763" y="588963"/>
          <p14:tracePt t="53264" x="438150" y="525463"/>
          <p14:tracePt t="53271" x="338138" y="425450"/>
          <p14:tracePt t="53280" x="263525" y="338138"/>
          <p14:tracePt t="53287" x="163513" y="238125"/>
          <p14:tracePt t="53294" x="87313" y="138113"/>
          <p14:tracePt t="53301" x="0" y="254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 and Code Structure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537173"/>
              </p:ext>
            </p:extLst>
          </p:nvPr>
        </p:nvGraphicFramePr>
        <p:xfrm>
          <a:off x="1802852" y="2610197"/>
          <a:ext cx="6509876" cy="83690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27469">
                  <a:extLst>
                    <a:ext uri="{9D8B030D-6E8A-4147-A177-3AD203B41FA5}">
                      <a16:colId xmlns:a16="http://schemas.microsoft.com/office/drawing/2014/main" val="4167237572"/>
                    </a:ext>
                  </a:extLst>
                </a:gridCol>
                <a:gridCol w="1627469">
                  <a:extLst>
                    <a:ext uri="{9D8B030D-6E8A-4147-A177-3AD203B41FA5}">
                      <a16:colId xmlns:a16="http://schemas.microsoft.com/office/drawing/2014/main" val="2017452253"/>
                    </a:ext>
                  </a:extLst>
                </a:gridCol>
                <a:gridCol w="1627469">
                  <a:extLst>
                    <a:ext uri="{9D8B030D-6E8A-4147-A177-3AD203B41FA5}">
                      <a16:colId xmlns:a16="http://schemas.microsoft.com/office/drawing/2014/main" val="3598510086"/>
                    </a:ext>
                  </a:extLst>
                </a:gridCol>
                <a:gridCol w="1627469">
                  <a:extLst>
                    <a:ext uri="{9D8B030D-6E8A-4147-A177-3AD203B41FA5}">
                      <a16:colId xmlns:a16="http://schemas.microsoft.com/office/drawing/2014/main" val="646869421"/>
                    </a:ext>
                  </a:extLst>
                </a:gridCol>
              </a:tblGrid>
              <a:tr h="278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Button State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Green LED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Red LED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Buzzer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432681"/>
                  </a:ext>
                </a:extLst>
              </a:tr>
              <a:tr h="279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Not Pressed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OFF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OFF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75716"/>
                  </a:ext>
                </a:extLst>
              </a:tr>
              <a:tr h="279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After Pressed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OFF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>
                          <a:effectLst/>
                        </a:rPr>
                        <a:t>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effectLst/>
                        </a:rPr>
                        <a:t>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2132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865079"/>
                  </p:ext>
                </p:extLst>
              </p:nvPr>
            </p:nvGraphicFramePr>
            <p:xfrm>
              <a:off x="1802852" y="3779608"/>
              <a:ext cx="6509876" cy="104177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706970">
                      <a:extLst>
                        <a:ext uri="{9D8B030D-6E8A-4147-A177-3AD203B41FA5}">
                          <a16:colId xmlns:a16="http://schemas.microsoft.com/office/drawing/2014/main" val="2134165228"/>
                        </a:ext>
                      </a:extLst>
                    </a:gridCol>
                    <a:gridCol w="2500143">
                      <a:extLst>
                        <a:ext uri="{9D8B030D-6E8A-4147-A177-3AD203B41FA5}">
                          <a16:colId xmlns:a16="http://schemas.microsoft.com/office/drawing/2014/main" val="1669491337"/>
                        </a:ext>
                      </a:extLst>
                    </a:gridCol>
                    <a:gridCol w="2302763">
                      <a:extLst>
                        <a:ext uri="{9D8B030D-6E8A-4147-A177-3AD203B41FA5}">
                          <a16:colId xmlns:a16="http://schemas.microsoft.com/office/drawing/2014/main" val="308615343"/>
                        </a:ext>
                      </a:extLst>
                    </a:gridCol>
                  </a:tblGrid>
                  <a:tr h="2604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ZA" sz="1100" dirty="0">
                              <a:effectLst/>
                            </a:rPr>
                            <a:t>Cook Option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ZA" sz="1100">
                              <a:effectLst/>
                            </a:rPr>
                            <a:t>Cooking Temperature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ZA" sz="1100">
                              <a:effectLst/>
                            </a:rPr>
                            <a:t>Cooking Duration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5514376"/>
                      </a:ext>
                    </a:extLst>
                  </a:tr>
                  <a:tr h="260444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ZA" sz="1100" dirty="0">
                              <a:effectLst/>
                            </a:rPr>
                            <a:t>Rice 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27°</m:t>
                                </m:r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50 </m:t>
                                </m:r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𝑠𝑒𝑐𝑜𝑛𝑑𝑠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24832830"/>
                      </a:ext>
                    </a:extLst>
                  </a:tr>
                  <a:tr h="260444">
                    <a:tc>
                      <a:txBody>
                        <a:bodyPr/>
                        <a:lstStyle/>
                        <a:p>
                          <a:pPr marL="0" marR="0" lvl="0" indent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ZA" sz="1100" dirty="0">
                              <a:effectLst/>
                            </a:rPr>
                            <a:t>2.      Meat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30°</m:t>
                                </m:r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75 </m:t>
                                </m:r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𝑠𝑒𝑐𝑜𝑛𝑑𝑠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62005919"/>
                      </a:ext>
                    </a:extLst>
                  </a:tr>
                  <a:tr h="260444">
                    <a:tc>
                      <a:txBody>
                        <a:bodyPr/>
                        <a:lstStyle/>
                        <a:p>
                          <a:pPr marL="0" marR="0" lvl="0" indent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ZA" sz="1100" dirty="0">
                              <a:effectLst/>
                            </a:rPr>
                            <a:t>3.     Chicken 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28°</m:t>
                                </m:r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90 </m:t>
                                </m:r>
                                <m:r>
                                  <a:rPr lang="en-ZA" sz="1100">
                                    <a:effectLst/>
                                    <a:latin typeface="Cambria Math" panose="02040503050406030204" pitchFamily="18" charset="0"/>
                                  </a:rPr>
                                  <m:t>𝑠𝑒𝑐𝑜𝑛𝑑𝑠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95136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865079"/>
                  </p:ext>
                </p:extLst>
              </p:nvPr>
            </p:nvGraphicFramePr>
            <p:xfrm>
              <a:off x="1802852" y="3779608"/>
              <a:ext cx="6509876" cy="104177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706970">
                      <a:extLst>
                        <a:ext uri="{9D8B030D-6E8A-4147-A177-3AD203B41FA5}">
                          <a16:colId xmlns:a16="http://schemas.microsoft.com/office/drawing/2014/main" val="2134165228"/>
                        </a:ext>
                      </a:extLst>
                    </a:gridCol>
                    <a:gridCol w="2500143">
                      <a:extLst>
                        <a:ext uri="{9D8B030D-6E8A-4147-A177-3AD203B41FA5}">
                          <a16:colId xmlns:a16="http://schemas.microsoft.com/office/drawing/2014/main" val="1669491337"/>
                        </a:ext>
                      </a:extLst>
                    </a:gridCol>
                    <a:gridCol w="2302763">
                      <a:extLst>
                        <a:ext uri="{9D8B030D-6E8A-4147-A177-3AD203B41FA5}">
                          <a16:colId xmlns:a16="http://schemas.microsoft.com/office/drawing/2014/main" val="308615343"/>
                        </a:ext>
                      </a:extLst>
                    </a:gridCol>
                  </a:tblGrid>
                  <a:tr h="2604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ZA" sz="1100" dirty="0">
                              <a:effectLst/>
                            </a:rPr>
                            <a:t>Cook Option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ZA" sz="1100">
                              <a:effectLst/>
                            </a:rPr>
                            <a:t>Cooking Temperature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ZA" sz="1100">
                              <a:effectLst/>
                            </a:rPr>
                            <a:t>Cooking Duration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5514376"/>
                      </a:ext>
                    </a:extLst>
                  </a:tr>
                  <a:tr h="260444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ZA" sz="1100" dirty="0">
                              <a:effectLst/>
                            </a:rPr>
                            <a:t>Rice 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8370" t="-118605" r="-92944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3069" t="-118605" r="-1058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832830"/>
                      </a:ext>
                    </a:extLst>
                  </a:tr>
                  <a:tr h="260444">
                    <a:tc>
                      <a:txBody>
                        <a:bodyPr/>
                        <a:lstStyle/>
                        <a:p>
                          <a:pPr marL="0" marR="0" lvl="0" indent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ZA" sz="1100" dirty="0" smtClean="0">
                              <a:effectLst/>
                            </a:rPr>
                            <a:t>2.      Meat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8370" t="-223810" r="-92944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3069" t="-223810" r="-1058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005919"/>
                      </a:ext>
                    </a:extLst>
                  </a:tr>
                  <a:tr h="260444">
                    <a:tc>
                      <a:txBody>
                        <a:bodyPr/>
                        <a:lstStyle/>
                        <a:p>
                          <a:pPr marL="0" marR="0" lvl="0" indent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ZA" sz="1100" dirty="0" smtClean="0">
                              <a:effectLst/>
                            </a:rPr>
                            <a:t>3.     Chicken 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8370" t="-316279" r="-92944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3069" t="-316279" r="-1058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136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1604356" y="1580051"/>
            <a:ext cx="8919557" cy="697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Z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flowcharts and discussion, a summary of the working principle of the electric cooker can be seen in the tables below: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1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A9E-2AC8-419B-80B9-16B31E12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491" y="663705"/>
            <a:ext cx="8610600" cy="87078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Circuit Simulation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807" y="1632210"/>
            <a:ext cx="8419666" cy="44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4"/>
    </mc:Choice>
    <mc:Fallback xmlns="">
      <p:transition spd="slow" advTm="8604"/>
    </mc:Fallback>
  </mc:AlternateContent>
  <p:extLst>
    <p:ext uri="{3A86A75C-4F4B-4683-9AE1-C65F6400EC91}">
      <p14:laserTraceLst xmlns:p14="http://schemas.microsoft.com/office/powerpoint/2010/main">
        <p14:tracePtLst>
          <p14:tracePt t="288" x="4832350" y="2852738"/>
          <p14:tracePt t="297" x="4856163" y="2878138"/>
          <p14:tracePt t="305" x="4894263" y="2890838"/>
          <p14:tracePt t="312" x="4919663" y="2928938"/>
          <p14:tracePt t="319" x="4956175" y="2952750"/>
          <p14:tracePt t="328" x="4994275" y="2978150"/>
          <p14:tracePt t="335" x="5006975" y="3003550"/>
          <p14:tracePt t="344" x="5019675" y="3016250"/>
          <p14:tracePt t="353" x="5045075" y="3041650"/>
          <p14:tracePt t="359" x="5057775" y="3054350"/>
          <p14:tracePt t="365" x="5068888" y="3065463"/>
          <p14:tracePt t="380" x="5081588" y="3078163"/>
          <p14:tracePt t="442" x="5032375" y="3078163"/>
          <p14:tracePt t="449" x="4981575" y="3078163"/>
          <p14:tracePt t="458" x="4881563" y="3065463"/>
          <p14:tracePt t="466" x="4768850" y="3016250"/>
          <p14:tracePt t="474" x="4643438" y="2978150"/>
          <p14:tracePt t="480" x="4494213" y="2928938"/>
          <p14:tracePt t="488" x="4368800" y="2865438"/>
          <p14:tracePt t="495" x="4217988" y="2816225"/>
          <p14:tracePt t="504" x="4092575" y="2778125"/>
          <p14:tracePt t="510" x="3917950" y="2703513"/>
          <p14:tracePt t="518" x="3767138" y="2640013"/>
          <p14:tracePt t="528" x="3592513" y="2590800"/>
          <p14:tracePt t="534" x="3454400" y="2527300"/>
          <p14:tracePt t="544" x="3317875" y="2490788"/>
          <p14:tracePt t="548" x="3205163" y="2439988"/>
          <p14:tracePt t="555" x="3116263" y="2414588"/>
          <p14:tracePt t="564" x="3041650" y="2378075"/>
          <p14:tracePt t="571" x="2979738" y="2352675"/>
          <p14:tracePt t="578" x="2916238" y="2314575"/>
          <p14:tracePt t="588" x="2890838" y="2303463"/>
          <p14:tracePt t="594" x="2854325" y="2290763"/>
          <p14:tracePt t="602" x="2828925" y="2265363"/>
          <p14:tracePt t="846" x="2803525" y="2252663"/>
          <p14:tracePt t="853" x="2767013" y="2227263"/>
          <p14:tracePt t="860" x="2690813" y="2201863"/>
          <p14:tracePt t="870" x="2603500" y="2178050"/>
          <p14:tracePt t="876" x="2478088" y="2127250"/>
          <p14:tracePt t="883" x="2378075" y="2089150"/>
          <p14:tracePt t="892" x="2265363" y="2052638"/>
          <p14:tracePt t="899" x="2165350" y="1989138"/>
          <p14:tracePt t="911" x="2090738" y="1952625"/>
          <p14:tracePt t="914" x="2003425" y="1901825"/>
          <p14:tracePt t="922" x="1939925" y="1852613"/>
          <p14:tracePt t="929" x="1878013" y="1827213"/>
          <p14:tracePt t="937" x="1839913" y="1776413"/>
          <p14:tracePt t="945" x="1801813" y="1752600"/>
          <p14:tracePt t="954" x="1778000" y="1714500"/>
          <p14:tracePt t="959" x="1752600" y="1701800"/>
          <p14:tracePt t="967" x="1727200" y="1676400"/>
          <p14:tracePt t="976" x="1714500" y="1652588"/>
          <p14:tracePt t="985" x="1701800" y="1652588"/>
          <p14:tracePt t="991" x="1689100" y="1639888"/>
          <p14:tracePt t="997" x="1677988" y="1627188"/>
          <p14:tracePt t="1013" x="1677988" y="1614488"/>
          <p14:tracePt t="1281" x="1689100" y="1614488"/>
          <p14:tracePt t="1289" x="1714500" y="1614488"/>
          <p14:tracePt t="1296" x="1752600" y="1614488"/>
          <p14:tracePt t="1304" x="1790700" y="1614488"/>
          <p14:tracePt t="1312" x="1839913" y="1614488"/>
          <p14:tracePt t="1320" x="1903413" y="1614488"/>
          <p14:tracePt t="1326" x="2003425" y="1601788"/>
          <p14:tracePt t="1334" x="2116138" y="1601788"/>
          <p14:tracePt t="1342" x="2228850" y="1589088"/>
          <p14:tracePt t="1349" x="2339975" y="1576388"/>
          <p14:tracePt t="1358" x="2490788" y="1576388"/>
          <p14:tracePt t="1364" x="2628900" y="1576388"/>
          <p14:tracePt t="1373" x="2754313" y="1576388"/>
          <p14:tracePt t="1381" x="2916238" y="1576388"/>
          <p14:tracePt t="1387" x="3054350" y="1576388"/>
          <p14:tracePt t="1394" x="3205163" y="1589088"/>
          <p14:tracePt t="1403" x="3341688" y="1614488"/>
          <p14:tracePt t="1410" x="3479800" y="1627188"/>
          <p14:tracePt t="1418" x="3643313" y="1663700"/>
          <p14:tracePt t="1425" x="3792538" y="1663700"/>
          <p14:tracePt t="1432" x="3968750" y="1689100"/>
          <p14:tracePt t="1442" x="4081463" y="1701800"/>
          <p14:tracePt t="1450" x="4181475" y="1714500"/>
          <p14:tracePt t="1463" x="4205288" y="1714500"/>
          <p14:tracePt t="1470" x="4230688" y="1714500"/>
          <p14:tracePt t="1478" x="4256088" y="1714500"/>
          <p14:tracePt t="1708" x="4230688" y="1714500"/>
          <p14:tracePt t="1716" x="4217988" y="1714500"/>
          <p14:tracePt t="1725" x="4205288" y="1714500"/>
          <p14:tracePt t="1731" x="4192588" y="1714500"/>
          <p14:tracePt t="1739" x="4168775" y="1714500"/>
          <p14:tracePt t="1748" x="4143375" y="1714500"/>
          <p14:tracePt t="1755" x="4130675" y="1714500"/>
          <p14:tracePt t="1762" x="4105275" y="1714500"/>
          <p14:tracePt t="1771" x="4092575" y="1701800"/>
          <p14:tracePt t="1777" x="4068763" y="1689100"/>
          <p14:tracePt t="1785" x="4056063" y="1689100"/>
          <p14:tracePt t="1792" x="4043363" y="1689100"/>
          <p14:tracePt t="1800" x="4030663" y="1676400"/>
          <p14:tracePt t="1815" x="4017963" y="1663700"/>
          <p14:tracePt t="1830" x="4005263" y="1663700"/>
          <p14:tracePt t="1861" x="4005263" y="1652588"/>
          <p14:tracePt t="1883" x="4017963" y="1639888"/>
          <p14:tracePt t="1892" x="4068763" y="1627188"/>
          <p14:tracePt t="1899" x="4143375" y="1601788"/>
          <p14:tracePt t="1908" x="4281488" y="1589088"/>
          <p14:tracePt t="1914" x="4430713" y="1576388"/>
          <p14:tracePt t="1925" x="4719638" y="1539875"/>
          <p14:tracePt t="1939" x="5232400" y="1539875"/>
          <p14:tracePt t="1944" x="5570538" y="1539875"/>
          <p14:tracePt t="1954" x="5821363" y="1552575"/>
          <p14:tracePt t="1960" x="6045200" y="1601788"/>
          <p14:tracePt t="1968" x="6246813" y="1639888"/>
          <p14:tracePt t="1976" x="6421438" y="1676400"/>
          <p14:tracePt t="1983" x="6559550" y="1727200"/>
          <p14:tracePt t="1994" x="6672263" y="1765300"/>
          <p14:tracePt t="2001" x="6772275" y="1801813"/>
          <p14:tracePt t="2008" x="6872288" y="1839913"/>
          <p14:tracePt t="2014" x="6959600" y="1889125"/>
          <p14:tracePt t="2021" x="7046913" y="1927225"/>
          <p14:tracePt t="2029" x="7110413" y="1939925"/>
          <p14:tracePt t="2038" x="7159625" y="1965325"/>
          <p14:tracePt t="2051" x="7185025" y="1965325"/>
          <p14:tracePt t="2060" x="7197725" y="1965325"/>
          <p14:tracePt t="2066" x="7210425" y="1965325"/>
          <p14:tracePt t="2266" x="7223125" y="1978025"/>
          <p14:tracePt t="2281" x="7246938" y="2001838"/>
          <p14:tracePt t="2288" x="7246938" y="2014538"/>
          <p14:tracePt t="2296" x="7272338" y="2039938"/>
          <p14:tracePt t="2304" x="7297738" y="2078038"/>
          <p14:tracePt t="2312" x="7323138" y="2101850"/>
          <p14:tracePt t="2320" x="7359650" y="2165350"/>
          <p14:tracePt t="2327" x="7397750" y="2201863"/>
          <p14:tracePt t="2335" x="7435850" y="2278063"/>
          <p14:tracePt t="2342" x="7485063" y="2339975"/>
          <p14:tracePt t="2350" x="7535863" y="2427288"/>
          <p14:tracePt t="2359" x="7572375" y="2503488"/>
          <p14:tracePt t="2365" x="7623175" y="2603500"/>
          <p14:tracePt t="2373" x="7661275" y="2703513"/>
          <p14:tracePt t="2383" x="7697788" y="2765425"/>
          <p14:tracePt t="2388" x="7735888" y="2865438"/>
          <p14:tracePt t="2395" x="7773988" y="2916238"/>
          <p14:tracePt t="2404" x="7797800" y="2965450"/>
          <p14:tracePt t="2410" x="7810500" y="3016250"/>
          <p14:tracePt t="2419" x="7835900" y="3041650"/>
          <p14:tracePt t="2426" x="7848600" y="3078163"/>
          <p14:tracePt t="2435" x="7874000" y="3116263"/>
          <p14:tracePt t="2441" x="7886700" y="3128963"/>
          <p14:tracePt t="2448" x="7923213" y="3154363"/>
          <p14:tracePt t="2463" x="7935913" y="3154363"/>
          <p14:tracePt t="2471" x="7961313" y="3154363"/>
          <p14:tracePt t="2479" x="7974013" y="3154363"/>
          <p14:tracePt t="2670" x="7961313" y="3154363"/>
          <p14:tracePt t="2679" x="7935913" y="3154363"/>
          <p14:tracePt t="2687" x="7910513" y="3154363"/>
          <p14:tracePt t="2694" x="7886700" y="3154363"/>
          <p14:tracePt t="2702" x="7861300" y="3154363"/>
          <p14:tracePt t="2710" x="7848600" y="3154363"/>
          <p14:tracePt t="2716" x="7835900" y="3154363"/>
          <p14:tracePt t="2725" x="7810500" y="3154363"/>
          <p14:tracePt t="2740" x="7797800" y="3154363"/>
          <p14:tracePt t="2762" x="7785100" y="3154363"/>
          <p14:tracePt t="2785" x="7773988" y="3154363"/>
          <p14:tracePt t="2800" x="7761288" y="3154363"/>
          <p14:tracePt t="2815" x="7748588" y="3154363"/>
          <p14:tracePt t="2825" x="7735888" y="3154363"/>
          <p14:tracePt t="2840" x="7723188" y="3154363"/>
          <p14:tracePt t="2846" x="7710488" y="3154363"/>
          <p14:tracePt t="2854" x="7697788" y="3154363"/>
          <p14:tracePt t="2870" x="7685088" y="3154363"/>
          <p14:tracePt t="2892" x="7673975" y="3154363"/>
          <p14:tracePt t="2920" x="7661275" y="3154363"/>
          <p14:tracePt t="2937" x="7648575" y="3154363"/>
          <p14:tracePt t="2946" x="7635875" y="3154363"/>
          <p14:tracePt t="2953" x="7623175" y="3154363"/>
          <p14:tracePt t="2968" x="7610475" y="3154363"/>
          <p14:tracePt t="2999" x="7597775" y="3154363"/>
          <p14:tracePt t="3037" x="7585075" y="3154363"/>
          <p14:tracePt t="3068" x="7572375" y="3141663"/>
          <p14:tracePt t="3113" x="7572375" y="3128963"/>
          <p14:tracePt t="3143" x="7572375" y="3116263"/>
          <p14:tracePt t="3189" x="7572375" y="3103563"/>
          <p14:tracePt t="3213" x="7585075" y="3090863"/>
          <p14:tracePt t="3228" x="7597775" y="3090863"/>
          <p14:tracePt t="3236" x="7610475" y="3090863"/>
          <p14:tracePt t="3252" x="7635875" y="3078163"/>
          <p14:tracePt t="3259" x="7648575" y="3078163"/>
          <p14:tracePt t="3266" x="7661275" y="3078163"/>
          <p14:tracePt t="3276" x="7673975" y="3078163"/>
          <p14:tracePt t="3281" x="7685088" y="3078163"/>
          <p14:tracePt t="3290" x="7697788" y="3078163"/>
          <p14:tracePt t="3296" x="7710488" y="3078163"/>
          <p14:tracePt t="3304" x="7723188" y="3078163"/>
          <p14:tracePt t="3313" x="7748588" y="3078163"/>
          <p14:tracePt t="3322" x="7761288" y="3078163"/>
          <p14:tracePt t="3328" x="7773988" y="3078163"/>
          <p14:tracePt t="3335" x="7785100" y="3078163"/>
          <p14:tracePt t="3342" x="7810500" y="3078163"/>
          <p14:tracePt t="3350" x="7823200" y="3078163"/>
          <p14:tracePt t="3359" x="7835900" y="3078163"/>
          <p14:tracePt t="3366" x="7848600" y="3078163"/>
          <p14:tracePt t="3384" x="7874000" y="3078163"/>
          <p14:tracePt t="3396" x="7886700" y="3078163"/>
          <p14:tracePt t="3405" x="7897813" y="3078163"/>
          <p14:tracePt t="3421" x="7910513" y="3090863"/>
          <p14:tracePt t="3428" x="7923213" y="3090863"/>
          <p14:tracePt t="3475" x="7935913" y="3090863"/>
          <p14:tracePt t="3558" x="7948613" y="3090863"/>
          <p14:tracePt t="3573" x="7961313" y="3090863"/>
          <p14:tracePt t="3579" x="7974013" y="3090863"/>
          <p14:tracePt t="3587" x="7999413" y="3090863"/>
          <p14:tracePt t="3595" x="8010525" y="3090863"/>
          <p14:tracePt t="3603" x="8035925" y="3090863"/>
          <p14:tracePt t="3610" x="8048625" y="3103563"/>
          <p14:tracePt t="3617" x="8074025" y="3103563"/>
          <p14:tracePt t="3628" x="8086725" y="3103563"/>
          <p14:tracePt t="3633" x="8110538" y="3103563"/>
          <p14:tracePt t="3642" x="8123238" y="3103563"/>
          <p14:tracePt t="3648" x="8123238" y="3116263"/>
          <p14:tracePt t="3657" x="8135938" y="3116263"/>
          <p14:tracePt t="3670" x="8148638" y="3116263"/>
          <p14:tracePt t="3680" x="8161338" y="3116263"/>
          <p14:tracePt t="3687" x="8174038" y="3116263"/>
          <p14:tracePt t="3694" x="8199438" y="3116263"/>
          <p14:tracePt t="3709" x="8212138" y="3116263"/>
          <p14:tracePt t="3716" x="8223250" y="3128963"/>
          <p14:tracePt t="3732" x="8235950" y="3128963"/>
          <p14:tracePt t="3755" x="8248650" y="3128963"/>
          <p14:tracePt t="3908" x="8235950" y="3116263"/>
          <p14:tracePt t="3916" x="8212138" y="3116263"/>
          <p14:tracePt t="3925" x="8174038" y="3103563"/>
          <p14:tracePt t="3933" x="8148638" y="3090863"/>
          <p14:tracePt t="3938" x="8099425" y="3078163"/>
          <p14:tracePt t="3947" x="8010525" y="3041650"/>
          <p14:tracePt t="3955" x="7935913" y="3028950"/>
          <p14:tracePt t="3962" x="7835900" y="3003550"/>
          <p14:tracePt t="3971" x="7723188" y="2978150"/>
          <p14:tracePt t="3977" x="7610475" y="2928938"/>
          <p14:tracePt t="3985" x="7510463" y="2916238"/>
          <p14:tracePt t="3993" x="7397750" y="2890838"/>
          <p14:tracePt t="4002" x="7310438" y="2865438"/>
          <p14:tracePt t="4009" x="7210425" y="2840038"/>
          <p14:tracePt t="4015" x="7123113" y="2828925"/>
          <p14:tracePt t="4024" x="7034213" y="2803525"/>
          <p14:tracePt t="4031" x="6959600" y="2790825"/>
          <p14:tracePt t="4038" x="6884988" y="2778125"/>
          <p14:tracePt t="4046" x="6808788" y="2752725"/>
          <p14:tracePt t="4055" x="6734175" y="2752725"/>
          <p14:tracePt t="4061" x="6684963" y="2740025"/>
          <p14:tracePt t="4072" x="6646863" y="2728913"/>
          <p14:tracePt t="4077" x="6608763" y="2716213"/>
          <p14:tracePt t="4085" x="6584950" y="2703513"/>
          <p14:tracePt t="4094" x="6546850" y="2703513"/>
          <p14:tracePt t="4100" x="6534150" y="2690813"/>
          <p14:tracePt t="4110" x="6521450" y="2690813"/>
          <p14:tracePt t="4115" x="6508750" y="2678113"/>
          <p14:tracePt t="4130" x="6496050" y="2678113"/>
          <p14:tracePt t="4137" x="6483350" y="2678113"/>
          <p14:tracePt t="4146" x="6483350" y="2665413"/>
          <p14:tracePt t="4199" x="6496050" y="2652713"/>
          <p14:tracePt t="4206" x="6521450" y="2652713"/>
          <p14:tracePt t="4214" x="6559550" y="2640013"/>
          <p14:tracePt t="4221" x="6608763" y="2627313"/>
          <p14:tracePt t="4231" x="6659563" y="2627313"/>
          <p14:tracePt t="4237" x="6734175" y="2627313"/>
          <p14:tracePt t="4245" x="6808788" y="2627313"/>
          <p14:tracePt t="4255" x="6884988" y="2627313"/>
          <p14:tracePt t="4263" x="6946900" y="2627313"/>
          <p14:tracePt t="4267" x="7034213" y="2627313"/>
          <p14:tracePt t="4277" x="7085013" y="2627313"/>
          <p14:tracePt t="4283" x="7159625" y="2627313"/>
          <p14:tracePt t="4292" x="7210425" y="2627313"/>
          <p14:tracePt t="4297" x="7259638" y="2627313"/>
          <p14:tracePt t="4306" x="7335838" y="2640013"/>
          <p14:tracePt t="4315" x="7372350" y="2652713"/>
          <p14:tracePt t="4325" x="7423150" y="2665413"/>
          <p14:tracePt t="4330" x="7459663" y="2678113"/>
          <p14:tracePt t="4338" x="7485063" y="2678113"/>
          <p14:tracePt t="4344" x="7523163" y="2690813"/>
          <p14:tracePt t="4352" x="7561263" y="2703513"/>
          <p14:tracePt t="4362" x="7585075" y="2703513"/>
          <p14:tracePt t="4367" x="7610475" y="2716213"/>
          <p14:tracePt t="4381" x="7661275" y="2740025"/>
          <p14:tracePt t="4390" x="7685088" y="2740025"/>
          <p14:tracePt t="4397" x="7697788" y="2740025"/>
          <p14:tracePt t="4404" x="7723188" y="2765425"/>
          <p14:tracePt t="4412" x="7748588" y="2765425"/>
          <p14:tracePt t="4427" x="7761288" y="2765425"/>
          <p14:tracePt t="4436" x="7785100" y="2778125"/>
          <p14:tracePt t="4450" x="7785100" y="2790825"/>
          <p14:tracePt t="4458" x="7797800" y="2790825"/>
          <p14:tracePt t="4755" x="7810500" y="2790825"/>
          <p14:tracePt t="4763" x="7823200" y="2790825"/>
          <p14:tracePt t="4770" x="7835900" y="2790825"/>
          <p14:tracePt t="4787" x="7861300" y="2790825"/>
          <p14:tracePt t="4794" x="7886700" y="2790825"/>
          <p14:tracePt t="4802" x="7910513" y="2790825"/>
          <p14:tracePt t="4809" x="7935913" y="2790825"/>
          <p14:tracePt t="4816" x="7961313" y="2803525"/>
          <p14:tracePt t="4825" x="7999413" y="2816225"/>
          <p14:tracePt t="4832" x="8023225" y="2816225"/>
          <p14:tracePt t="4842" x="8061325" y="2828925"/>
          <p14:tracePt t="4848" x="8086725" y="2828925"/>
          <p14:tracePt t="4854" x="8110538" y="2840038"/>
          <p14:tracePt t="4862" x="8123238" y="2852738"/>
          <p14:tracePt t="4871" x="8161338" y="2852738"/>
          <p14:tracePt t="4880" x="8174038" y="2852738"/>
          <p14:tracePt t="4886" x="8186738" y="2865438"/>
          <p14:tracePt t="4893" x="8212138" y="2878138"/>
          <p14:tracePt t="4904" x="8223250" y="2890838"/>
          <p14:tracePt t="4909" x="8235950" y="2890838"/>
          <p14:tracePt t="4916" x="8248650" y="2903538"/>
          <p14:tracePt t="4925" x="8261350" y="2903538"/>
          <p14:tracePt t="4931" x="8274050" y="2916238"/>
          <p14:tracePt t="4938" x="8299450" y="2941638"/>
          <p14:tracePt t="4946" x="8312150" y="2941638"/>
          <p14:tracePt t="4954" x="8335963" y="2952750"/>
          <p14:tracePt t="4961" x="8348663" y="2965450"/>
          <p14:tracePt t="4972" x="8361363" y="2978150"/>
          <p14:tracePt t="4977" x="8374063" y="2978150"/>
          <p14:tracePt t="4985" x="8374063" y="2990850"/>
          <p14:tracePt t="4992" x="8386763" y="3003550"/>
          <p14:tracePt t="4999" x="8399463" y="3003550"/>
          <p14:tracePt t="5290" x="8399463" y="3016250"/>
          <p14:tracePt t="5312" x="8399463" y="3028950"/>
          <p14:tracePt t="5328" x="8399463" y="3041650"/>
          <p14:tracePt t="5336" x="8399463" y="3054350"/>
          <p14:tracePt t="5343" x="8399463" y="3065463"/>
          <p14:tracePt t="5351" x="8386763" y="3078163"/>
          <p14:tracePt t="5359" x="8386763" y="3090863"/>
          <p14:tracePt t="5366" x="8374063" y="3128963"/>
          <p14:tracePt t="5375" x="8361363" y="3141663"/>
          <p14:tracePt t="5381" x="8361363" y="3165475"/>
          <p14:tracePt t="5390" x="8348663" y="3203575"/>
          <p14:tracePt t="5396" x="8348663" y="3241675"/>
          <p14:tracePt t="5404" x="8324850" y="3278188"/>
          <p14:tracePt t="5412" x="8312150" y="3316288"/>
          <p14:tracePt t="5420" x="8312150" y="3341688"/>
          <p14:tracePt t="5428" x="8286750" y="3378200"/>
          <p14:tracePt t="5435" x="8274050" y="3416300"/>
          <p14:tracePt t="5442" x="8261350" y="3441700"/>
          <p14:tracePt t="5450" x="8261350" y="3479800"/>
          <p14:tracePt t="5458" x="8261350" y="3503613"/>
          <p14:tracePt t="5465" x="8261350" y="3541713"/>
          <p14:tracePt t="5474" x="8248650" y="3554413"/>
          <p14:tracePt t="5480" x="8248650" y="3567113"/>
          <p14:tracePt t="5489" x="8235950" y="3590925"/>
          <p14:tracePt t="5496" x="8235950" y="3603625"/>
          <p14:tracePt t="5504" x="8235950" y="3616325"/>
          <p14:tracePt t="5511" x="8235950" y="3629025"/>
          <p14:tracePt t="5520" x="8235950" y="3641725"/>
          <p14:tracePt t="5771" x="8235950" y="3654425"/>
          <p14:tracePt t="5786" x="8235950" y="3667125"/>
          <p14:tracePt t="5794" x="8235950" y="3692525"/>
          <p14:tracePt t="5801" x="8235950" y="3716338"/>
          <p14:tracePt t="5811" x="8235950" y="3767138"/>
          <p14:tracePt t="5816" x="8261350" y="3841750"/>
          <p14:tracePt t="5825" x="8274050" y="3929063"/>
          <p14:tracePt t="5832" x="8312150" y="4041775"/>
          <p14:tracePt t="5842" x="8348663" y="4154488"/>
          <p14:tracePt t="5847" x="8399463" y="4254500"/>
          <p14:tracePt t="5855" x="8435975" y="4379913"/>
          <p14:tracePt t="5863" x="8486775" y="4479925"/>
          <p14:tracePt t="5872" x="8537575" y="4579938"/>
          <p14:tracePt t="5878" x="8574088" y="4643438"/>
          <p14:tracePt t="5887" x="8599488" y="4705350"/>
          <p14:tracePt t="5893" x="8624888" y="4743450"/>
          <p14:tracePt t="5901" x="8650288" y="4792663"/>
          <p14:tracePt t="5908" x="8661400" y="4818063"/>
          <p14:tracePt t="5921" x="8674100" y="4843463"/>
          <p14:tracePt t="5926" x="8686800" y="4868863"/>
          <p14:tracePt t="5931" x="8686800" y="4879975"/>
          <p14:tracePt t="5940" x="8699500" y="4905375"/>
          <p14:tracePt t="5955" x="8712200" y="4930775"/>
          <p14:tracePt t="5970" x="8712200" y="4956175"/>
          <p14:tracePt t="6046" x="8699500" y="4968875"/>
          <p14:tracePt t="6054" x="8661400" y="4981575"/>
          <p14:tracePt t="6066" x="8624888" y="5005388"/>
          <p14:tracePt t="6071" x="8586788" y="5018088"/>
          <p14:tracePt t="6076" x="8537575" y="5030788"/>
          <p14:tracePt t="6086" x="8499475" y="5043488"/>
          <p14:tracePt t="6094" x="8424863" y="5056188"/>
          <p14:tracePt t="6101" x="8374063" y="5068888"/>
          <p14:tracePt t="6111" x="8299450" y="5081588"/>
          <p14:tracePt t="6116" x="8235950" y="5081588"/>
          <p14:tracePt t="6127" x="8161338" y="5081588"/>
          <p14:tracePt t="6133" x="8099425" y="5081588"/>
          <p14:tracePt t="6137" x="8023225" y="5081588"/>
          <p14:tracePt t="6148" x="7961313" y="5081588"/>
          <p14:tracePt t="6154" x="7874000" y="5081588"/>
          <p14:tracePt t="6161" x="7823200" y="5081588"/>
          <p14:tracePt t="6169" x="7735888" y="5081588"/>
          <p14:tracePt t="6176" x="7673975" y="5081588"/>
          <p14:tracePt t="6185" x="7597775" y="5056188"/>
          <p14:tracePt t="6193" x="7497763" y="5030788"/>
          <p14:tracePt t="6199" x="7423150" y="4992688"/>
          <p14:tracePt t="6209" x="7310438" y="4956175"/>
          <p14:tracePt t="6214" x="7210425" y="4879975"/>
          <p14:tracePt t="6222" x="7097713" y="4830763"/>
          <p14:tracePt t="6229" x="7010400" y="4779963"/>
          <p14:tracePt t="6238" x="6921500" y="4718050"/>
          <p14:tracePt t="6245" x="6859588" y="4667250"/>
          <p14:tracePt t="6253" x="6797675" y="4618038"/>
          <p14:tracePt t="6261" x="6734175" y="4554538"/>
          <p14:tracePt t="6268" x="6696075" y="4518025"/>
          <p14:tracePt t="6277" x="6634163" y="4479925"/>
          <p14:tracePt t="6283" x="6584950" y="4430713"/>
          <p14:tracePt t="6293" x="6534150" y="4367213"/>
          <p14:tracePt t="6298" x="6483350" y="4330700"/>
          <p14:tracePt t="6307" x="6421438" y="4267200"/>
          <p14:tracePt t="6314" x="6359525" y="4205288"/>
          <p14:tracePt t="6320" x="6296025" y="4129088"/>
          <p14:tracePt t="6328" x="6246813" y="4067175"/>
          <p14:tracePt t="6337" x="6196013" y="4017963"/>
          <p14:tracePt t="6343" x="6170613" y="3979863"/>
          <p14:tracePt t="6351" x="6146800" y="3929063"/>
          <p14:tracePt t="6359" x="6121400" y="3892550"/>
          <p14:tracePt t="6368" x="6108700" y="3867150"/>
          <p14:tracePt t="6375" x="6096000" y="3841750"/>
          <p14:tracePt t="6382" x="6083300" y="3803650"/>
          <p14:tracePt t="6393" x="6070600" y="3792538"/>
          <p14:tracePt t="6397" x="6057900" y="3767138"/>
          <p14:tracePt t="6405" x="6045200" y="3741738"/>
          <p14:tracePt t="6412" x="6045200" y="3716338"/>
          <p14:tracePt t="6420" x="6034088" y="3692525"/>
          <p14:tracePt t="6427" x="6021388" y="3679825"/>
          <p14:tracePt t="6437" x="6021388" y="3654425"/>
          <p14:tracePt t="6444" x="6008688" y="3641725"/>
          <p14:tracePt t="6450" x="5995988" y="3629025"/>
          <p14:tracePt t="6459" x="5995988" y="3616325"/>
          <p14:tracePt t="6465" x="5983288" y="3603625"/>
          <p14:tracePt t="6475" x="5970588" y="3590925"/>
          <p14:tracePt t="6481" x="5957888" y="3579813"/>
          <p14:tracePt t="6489" x="5945188" y="3579813"/>
          <p14:tracePt t="6496" x="5908675" y="3567113"/>
          <p14:tracePt t="6503" x="5857875" y="3554413"/>
          <p14:tracePt t="6511" x="5808663" y="3554413"/>
          <p14:tracePt t="6520" x="5745163" y="3554413"/>
          <p14:tracePt t="6527" x="5645150" y="3554413"/>
          <p14:tracePt t="6535" x="5545138" y="3554413"/>
          <p14:tracePt t="6543" x="5445125" y="3567113"/>
          <p14:tracePt t="6550" x="5319713" y="3603625"/>
          <p14:tracePt t="6558" x="5232400" y="3629025"/>
          <p14:tracePt t="6565" x="5145088" y="3654425"/>
          <p14:tracePt t="6573" x="5057775" y="3679825"/>
          <p14:tracePt t="6580" x="4994275" y="3703638"/>
          <p14:tracePt t="6588" x="4956175" y="3729038"/>
          <p14:tracePt t="6596" x="4894263" y="3754438"/>
          <p14:tracePt t="6603" x="4868863" y="3767138"/>
          <p14:tracePt t="6610" x="4832350" y="3792538"/>
          <p14:tracePt t="6620" x="4806950" y="3792538"/>
          <p14:tracePt t="6627" x="4768850" y="3816350"/>
          <p14:tracePt t="6633" x="4732338" y="3829050"/>
          <p14:tracePt t="6641" x="4719638" y="3841750"/>
          <p14:tracePt t="6649" x="4706938" y="3841750"/>
          <p14:tracePt t="6878" x="4681538" y="3841750"/>
          <p14:tracePt t="6895" x="4668838" y="3841750"/>
          <p14:tracePt t="6901" x="4643438" y="3841750"/>
          <p14:tracePt t="6909" x="4630738" y="3841750"/>
          <p14:tracePt t="6917" x="4594225" y="3829050"/>
          <p14:tracePt t="6926" x="4556125" y="3816350"/>
          <p14:tracePt t="6931" x="4468813" y="3779838"/>
          <p14:tracePt t="6940" x="4330700" y="3741738"/>
          <p14:tracePt t="6947" x="4168775" y="3679825"/>
          <p14:tracePt t="6954" x="3956050" y="3616325"/>
          <p14:tracePt t="6964" x="3717925" y="3567113"/>
          <p14:tracePt t="6971" x="3379788" y="3467100"/>
          <p14:tracePt t="6978" x="3141663" y="3416300"/>
          <p14:tracePt t="6985" x="2841625" y="3328988"/>
          <p14:tracePt t="6993" x="2667000" y="3267075"/>
          <p14:tracePt t="7000" x="2478088" y="3190875"/>
          <p14:tracePt t="7009" x="2339975" y="3128963"/>
          <p14:tracePt t="7015" x="2203450" y="3065463"/>
          <p14:tracePt t="7024" x="2090738" y="3016250"/>
          <p14:tracePt t="7030" x="1990725" y="2941638"/>
          <p14:tracePt t="7039" x="1914525" y="2890838"/>
          <p14:tracePt t="7046" x="1839913" y="2840038"/>
          <p14:tracePt t="7054" x="1752600" y="2765425"/>
          <p14:tracePt t="7061" x="1677988" y="2716213"/>
          <p14:tracePt t="7072" x="1627188" y="2678113"/>
          <p14:tracePt t="7077" x="1552575" y="2627313"/>
          <p14:tracePt t="7085" x="1489075" y="2590800"/>
          <p14:tracePt t="7092" x="1427163" y="2565400"/>
          <p14:tracePt t="7123" x="1414463" y="2552700"/>
          <p14:tracePt t="7336" x="1389063" y="2527300"/>
          <p14:tracePt t="7344" x="1352550" y="2452688"/>
          <p14:tracePt t="7353" x="1289050" y="2378075"/>
          <p14:tracePt t="7360" x="1189038" y="2239963"/>
          <p14:tracePt t="7367" x="1001713" y="1989138"/>
          <p14:tracePt t="7375" x="763588" y="1739900"/>
          <p14:tracePt t="7382" x="525463" y="1476375"/>
          <p14:tracePt t="7391" x="225425" y="1150938"/>
          <p14:tracePt t="7397" x="0" y="95091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Testing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007" y="2884517"/>
            <a:ext cx="3514709" cy="204123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94119" y="2884517"/>
            <a:ext cx="3123825" cy="204123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8254536" y="2884517"/>
            <a:ext cx="3391593" cy="20412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04356" y="1580051"/>
            <a:ext cx="891955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Initially when the button is not pressed, The system light up the Green light and continuously displays the menu in the SSD.</a:t>
            </a:r>
          </a:p>
        </p:txBody>
      </p:sp>
    </p:spTree>
    <p:extLst>
      <p:ext uri="{BB962C8B-B14F-4D97-AF65-F5344CB8AC3E}">
        <p14:creationId xmlns:p14="http://schemas.microsoft.com/office/powerpoint/2010/main" val="252180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16199</TotalTime>
  <Words>907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Calisto MT</vt:lpstr>
      <vt:lpstr>Cambria Math</vt:lpstr>
      <vt:lpstr>Times New Roman</vt:lpstr>
      <vt:lpstr>Wingdings</vt:lpstr>
      <vt:lpstr>Wingdings 2</vt:lpstr>
      <vt:lpstr>Slate</vt:lpstr>
      <vt:lpstr>                          Computer Engineering Design 2  </vt:lpstr>
      <vt:lpstr>Specifications</vt:lpstr>
      <vt:lpstr>Solution Approach and components</vt:lpstr>
      <vt:lpstr>Block Diagram</vt:lpstr>
      <vt:lpstr>Implementation Details</vt:lpstr>
      <vt:lpstr>Software Implementation and Code Structure </vt:lpstr>
      <vt:lpstr>Software Implementation and Code Structure </vt:lpstr>
      <vt:lpstr>                                Circuit Simulation</vt:lpstr>
      <vt:lpstr>Simulation Testing</vt:lpstr>
      <vt:lpstr>Simulation Testing</vt:lpstr>
      <vt:lpstr>Simulation Testing</vt:lpstr>
      <vt:lpstr>Simulation Testing</vt:lpstr>
      <vt:lpstr>Prototype Circuit</vt:lpstr>
      <vt:lpstr>Prototype Testing Results</vt:lpstr>
      <vt:lpstr>Simulation Testing</vt:lpstr>
      <vt:lpstr> Code Performance </vt:lpstr>
      <vt:lpstr>Time Taken and Lesson Learnt  </vt:lpstr>
      <vt:lpstr>Conclusion</vt:lpstr>
      <vt:lpstr>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Khethelo Myeni (218002909)</dc:creator>
  <cp:lastModifiedBy>Qaphelani Shezi (219015150)</cp:lastModifiedBy>
  <cp:revision>94</cp:revision>
  <dcterms:created xsi:type="dcterms:W3CDTF">2021-08-03T19:25:38Z</dcterms:created>
  <dcterms:modified xsi:type="dcterms:W3CDTF">2022-11-19T09:52:13Z</dcterms:modified>
</cp:coreProperties>
</file>