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0747C-54CE-4DDC-97D5-7C29A6F2512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76EB170-826B-4BE6-B092-2D3C68D6F551}">
      <dgm:prSet/>
      <dgm:spPr/>
      <dgm:t>
        <a:bodyPr/>
        <a:lstStyle/>
        <a:p>
          <a:r>
            <a:rPr lang="en-US"/>
            <a:t>Backend for computers</a:t>
          </a:r>
        </a:p>
      </dgm:t>
    </dgm:pt>
    <dgm:pt modelId="{25AFCDBE-FCA4-4505-B13C-BAEB22066A6B}" type="parTrans" cxnId="{5AFFF7A6-92E6-4877-9287-C0B529066B51}">
      <dgm:prSet/>
      <dgm:spPr/>
      <dgm:t>
        <a:bodyPr/>
        <a:lstStyle/>
        <a:p>
          <a:endParaRPr lang="en-US"/>
        </a:p>
      </dgm:t>
    </dgm:pt>
    <dgm:pt modelId="{6C0358D9-8985-4223-9B86-AA5C2B22CCB1}" type="sibTrans" cxnId="{5AFFF7A6-92E6-4877-9287-C0B529066B51}">
      <dgm:prSet/>
      <dgm:spPr/>
      <dgm:t>
        <a:bodyPr/>
        <a:lstStyle/>
        <a:p>
          <a:endParaRPr lang="en-US"/>
        </a:p>
      </dgm:t>
    </dgm:pt>
    <dgm:pt modelId="{244517F1-8E68-4991-84B2-C04CF1E08BD0}">
      <dgm:prSet/>
      <dgm:spPr/>
      <dgm:t>
        <a:bodyPr/>
        <a:lstStyle/>
        <a:p>
          <a:r>
            <a:rPr lang="en-US"/>
            <a:t>Predicting large scale datasets</a:t>
          </a:r>
        </a:p>
      </dgm:t>
    </dgm:pt>
    <dgm:pt modelId="{A63851CE-E981-4A54-B56F-5890512170B0}" type="parTrans" cxnId="{8541A642-3769-4C48-B9BD-5BF8BD57E9E4}">
      <dgm:prSet/>
      <dgm:spPr/>
      <dgm:t>
        <a:bodyPr/>
        <a:lstStyle/>
        <a:p>
          <a:endParaRPr lang="en-US"/>
        </a:p>
      </dgm:t>
    </dgm:pt>
    <dgm:pt modelId="{CAFEF613-651F-4766-A876-C743353C1E55}" type="sibTrans" cxnId="{8541A642-3769-4C48-B9BD-5BF8BD57E9E4}">
      <dgm:prSet/>
      <dgm:spPr/>
      <dgm:t>
        <a:bodyPr/>
        <a:lstStyle/>
        <a:p>
          <a:endParaRPr lang="en-US"/>
        </a:p>
      </dgm:t>
    </dgm:pt>
    <dgm:pt modelId="{72F77CDE-802D-4A5E-8295-96A2142C9150}">
      <dgm:prSet/>
      <dgm:spPr/>
      <dgm:t>
        <a:bodyPr/>
        <a:lstStyle/>
        <a:p>
          <a:r>
            <a:rPr lang="en-US"/>
            <a:t>Making educated decisions with more information</a:t>
          </a:r>
        </a:p>
      </dgm:t>
    </dgm:pt>
    <dgm:pt modelId="{2457865F-D90A-4C0F-9B18-3E78FBA41CF6}" type="parTrans" cxnId="{2E6D1782-8A6F-49C2-BCDC-F7F47ABFAE40}">
      <dgm:prSet/>
      <dgm:spPr/>
      <dgm:t>
        <a:bodyPr/>
        <a:lstStyle/>
        <a:p>
          <a:endParaRPr lang="en-US"/>
        </a:p>
      </dgm:t>
    </dgm:pt>
    <dgm:pt modelId="{418867C6-D396-4484-ACA0-BB897C540027}" type="sibTrans" cxnId="{2E6D1782-8A6F-49C2-BCDC-F7F47ABFAE40}">
      <dgm:prSet/>
      <dgm:spPr/>
      <dgm:t>
        <a:bodyPr/>
        <a:lstStyle/>
        <a:p>
          <a:endParaRPr lang="en-US"/>
        </a:p>
      </dgm:t>
    </dgm:pt>
    <dgm:pt modelId="{EFBFC30F-2D0E-476D-B4B4-8C80D79242CE}" type="pres">
      <dgm:prSet presAssocID="{3A30747C-54CE-4DDC-97D5-7C29A6F2512A}" presName="root" presStyleCnt="0">
        <dgm:presLayoutVars>
          <dgm:dir/>
          <dgm:resizeHandles val="exact"/>
        </dgm:presLayoutVars>
      </dgm:prSet>
      <dgm:spPr/>
    </dgm:pt>
    <dgm:pt modelId="{40CF69DF-D918-4EF0-A77A-04FAE8519A9C}" type="pres">
      <dgm:prSet presAssocID="{476EB170-826B-4BE6-B092-2D3C68D6F551}" presName="compNode" presStyleCnt="0"/>
      <dgm:spPr/>
    </dgm:pt>
    <dgm:pt modelId="{88ACB729-94C8-4FB9-969F-0D61EC173193}" type="pres">
      <dgm:prSet presAssocID="{476EB170-826B-4BE6-B092-2D3C68D6F551}" presName="bgRect" presStyleLbl="bgShp" presStyleIdx="0" presStyleCnt="3"/>
      <dgm:spPr/>
    </dgm:pt>
    <dgm:pt modelId="{D3D331E9-CF8B-4AE7-8C4E-0BF7E038BF86}" type="pres">
      <dgm:prSet presAssocID="{476EB170-826B-4BE6-B092-2D3C68D6F5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37FD9D2-309E-4E29-9B3E-F7FFC0AD9678}" type="pres">
      <dgm:prSet presAssocID="{476EB170-826B-4BE6-B092-2D3C68D6F551}" presName="spaceRect" presStyleCnt="0"/>
      <dgm:spPr/>
    </dgm:pt>
    <dgm:pt modelId="{DF8DCA7D-EC9B-4944-945A-542A82A27252}" type="pres">
      <dgm:prSet presAssocID="{476EB170-826B-4BE6-B092-2D3C68D6F551}" presName="parTx" presStyleLbl="revTx" presStyleIdx="0" presStyleCnt="3">
        <dgm:presLayoutVars>
          <dgm:chMax val="0"/>
          <dgm:chPref val="0"/>
        </dgm:presLayoutVars>
      </dgm:prSet>
      <dgm:spPr/>
    </dgm:pt>
    <dgm:pt modelId="{8D1744EB-DF43-4376-9445-14124A9391ED}" type="pres">
      <dgm:prSet presAssocID="{6C0358D9-8985-4223-9B86-AA5C2B22CCB1}" presName="sibTrans" presStyleCnt="0"/>
      <dgm:spPr/>
    </dgm:pt>
    <dgm:pt modelId="{DD789F69-BDB0-4107-85B6-E4337067203E}" type="pres">
      <dgm:prSet presAssocID="{244517F1-8E68-4991-84B2-C04CF1E08BD0}" presName="compNode" presStyleCnt="0"/>
      <dgm:spPr/>
    </dgm:pt>
    <dgm:pt modelId="{8E75D047-0D5B-450B-AB14-518656C6C906}" type="pres">
      <dgm:prSet presAssocID="{244517F1-8E68-4991-84B2-C04CF1E08BD0}" presName="bgRect" presStyleLbl="bgShp" presStyleIdx="1" presStyleCnt="3"/>
      <dgm:spPr/>
    </dgm:pt>
    <dgm:pt modelId="{803EE127-616E-4F48-B3B5-45BE89945679}" type="pres">
      <dgm:prSet presAssocID="{244517F1-8E68-4991-84B2-C04CF1E08B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856BA8-D62B-4BB2-A725-E15CE79F8097}" type="pres">
      <dgm:prSet presAssocID="{244517F1-8E68-4991-84B2-C04CF1E08BD0}" presName="spaceRect" presStyleCnt="0"/>
      <dgm:spPr/>
    </dgm:pt>
    <dgm:pt modelId="{9EE17807-569C-4383-A509-5DAAE2CCCEE7}" type="pres">
      <dgm:prSet presAssocID="{244517F1-8E68-4991-84B2-C04CF1E08BD0}" presName="parTx" presStyleLbl="revTx" presStyleIdx="1" presStyleCnt="3">
        <dgm:presLayoutVars>
          <dgm:chMax val="0"/>
          <dgm:chPref val="0"/>
        </dgm:presLayoutVars>
      </dgm:prSet>
      <dgm:spPr/>
    </dgm:pt>
    <dgm:pt modelId="{462E114C-46CF-4D5E-8390-87F4E6C1D4F2}" type="pres">
      <dgm:prSet presAssocID="{CAFEF613-651F-4766-A876-C743353C1E55}" presName="sibTrans" presStyleCnt="0"/>
      <dgm:spPr/>
    </dgm:pt>
    <dgm:pt modelId="{E929846B-67E8-4288-9A0A-7CD53B4DEFC4}" type="pres">
      <dgm:prSet presAssocID="{72F77CDE-802D-4A5E-8295-96A2142C9150}" presName="compNode" presStyleCnt="0"/>
      <dgm:spPr/>
    </dgm:pt>
    <dgm:pt modelId="{3B7C0CE5-E404-47B1-BA3E-92AC33623B6D}" type="pres">
      <dgm:prSet presAssocID="{72F77CDE-802D-4A5E-8295-96A2142C9150}" presName="bgRect" presStyleLbl="bgShp" presStyleIdx="2" presStyleCnt="3"/>
      <dgm:spPr/>
    </dgm:pt>
    <dgm:pt modelId="{2272CD7A-9726-496C-ACB3-DA909388C7A7}" type="pres">
      <dgm:prSet presAssocID="{72F77CDE-802D-4A5E-8295-96A2142C91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4EA31C1-A09A-4D7D-9101-00C45C113090}" type="pres">
      <dgm:prSet presAssocID="{72F77CDE-802D-4A5E-8295-96A2142C9150}" presName="spaceRect" presStyleCnt="0"/>
      <dgm:spPr/>
    </dgm:pt>
    <dgm:pt modelId="{1BF5B72E-B55A-4B04-BCAD-AC96D3A55428}" type="pres">
      <dgm:prSet presAssocID="{72F77CDE-802D-4A5E-8295-96A2142C91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92661B-5C08-40FF-B799-625BD4BA35D7}" type="presOf" srcId="{244517F1-8E68-4991-84B2-C04CF1E08BD0}" destId="{9EE17807-569C-4383-A509-5DAAE2CCCEE7}" srcOrd="0" destOrd="0" presId="urn:microsoft.com/office/officeart/2018/2/layout/IconVerticalSolidList"/>
    <dgm:cxn modelId="{8541A642-3769-4C48-B9BD-5BF8BD57E9E4}" srcId="{3A30747C-54CE-4DDC-97D5-7C29A6F2512A}" destId="{244517F1-8E68-4991-84B2-C04CF1E08BD0}" srcOrd="1" destOrd="0" parTransId="{A63851CE-E981-4A54-B56F-5890512170B0}" sibTransId="{CAFEF613-651F-4766-A876-C743353C1E55}"/>
    <dgm:cxn modelId="{2E6D1782-8A6F-49C2-BCDC-F7F47ABFAE40}" srcId="{3A30747C-54CE-4DDC-97D5-7C29A6F2512A}" destId="{72F77CDE-802D-4A5E-8295-96A2142C9150}" srcOrd="2" destOrd="0" parTransId="{2457865F-D90A-4C0F-9B18-3E78FBA41CF6}" sibTransId="{418867C6-D396-4484-ACA0-BB897C540027}"/>
    <dgm:cxn modelId="{C5FCEC82-3E7C-4CFD-8211-254601219072}" type="presOf" srcId="{72F77CDE-802D-4A5E-8295-96A2142C9150}" destId="{1BF5B72E-B55A-4B04-BCAD-AC96D3A55428}" srcOrd="0" destOrd="0" presId="urn:microsoft.com/office/officeart/2018/2/layout/IconVerticalSolidList"/>
    <dgm:cxn modelId="{5AFFF7A6-92E6-4877-9287-C0B529066B51}" srcId="{3A30747C-54CE-4DDC-97D5-7C29A6F2512A}" destId="{476EB170-826B-4BE6-B092-2D3C68D6F551}" srcOrd="0" destOrd="0" parTransId="{25AFCDBE-FCA4-4505-B13C-BAEB22066A6B}" sibTransId="{6C0358D9-8985-4223-9B86-AA5C2B22CCB1}"/>
    <dgm:cxn modelId="{1D6FA1AA-E6DB-4CFC-BF21-B7C28BA578D2}" type="presOf" srcId="{3A30747C-54CE-4DDC-97D5-7C29A6F2512A}" destId="{EFBFC30F-2D0E-476D-B4B4-8C80D79242CE}" srcOrd="0" destOrd="0" presId="urn:microsoft.com/office/officeart/2018/2/layout/IconVerticalSolidList"/>
    <dgm:cxn modelId="{DF5DFDF9-C356-42AF-8DAA-D2199F041E71}" type="presOf" srcId="{476EB170-826B-4BE6-B092-2D3C68D6F551}" destId="{DF8DCA7D-EC9B-4944-945A-542A82A27252}" srcOrd="0" destOrd="0" presId="urn:microsoft.com/office/officeart/2018/2/layout/IconVerticalSolidList"/>
    <dgm:cxn modelId="{E74771AB-E66C-400E-8FFF-AFF821CE5A45}" type="presParOf" srcId="{EFBFC30F-2D0E-476D-B4B4-8C80D79242CE}" destId="{40CF69DF-D918-4EF0-A77A-04FAE8519A9C}" srcOrd="0" destOrd="0" presId="urn:microsoft.com/office/officeart/2018/2/layout/IconVerticalSolidList"/>
    <dgm:cxn modelId="{17CF2A04-F387-497A-B2E0-700E398738DF}" type="presParOf" srcId="{40CF69DF-D918-4EF0-A77A-04FAE8519A9C}" destId="{88ACB729-94C8-4FB9-969F-0D61EC173193}" srcOrd="0" destOrd="0" presId="urn:microsoft.com/office/officeart/2018/2/layout/IconVerticalSolidList"/>
    <dgm:cxn modelId="{A214E4F1-B812-4F36-A6DC-54496CDB8275}" type="presParOf" srcId="{40CF69DF-D918-4EF0-A77A-04FAE8519A9C}" destId="{D3D331E9-CF8B-4AE7-8C4E-0BF7E038BF86}" srcOrd="1" destOrd="0" presId="urn:microsoft.com/office/officeart/2018/2/layout/IconVerticalSolidList"/>
    <dgm:cxn modelId="{961FDA87-4734-42F5-98B8-5CE300595561}" type="presParOf" srcId="{40CF69DF-D918-4EF0-A77A-04FAE8519A9C}" destId="{937FD9D2-309E-4E29-9B3E-F7FFC0AD9678}" srcOrd="2" destOrd="0" presId="urn:microsoft.com/office/officeart/2018/2/layout/IconVerticalSolidList"/>
    <dgm:cxn modelId="{C0CEF4B2-BB4D-4CB1-8715-F41410039073}" type="presParOf" srcId="{40CF69DF-D918-4EF0-A77A-04FAE8519A9C}" destId="{DF8DCA7D-EC9B-4944-945A-542A82A27252}" srcOrd="3" destOrd="0" presId="urn:microsoft.com/office/officeart/2018/2/layout/IconVerticalSolidList"/>
    <dgm:cxn modelId="{7A39EACA-8EF3-44CD-915C-68A15F8164C7}" type="presParOf" srcId="{EFBFC30F-2D0E-476D-B4B4-8C80D79242CE}" destId="{8D1744EB-DF43-4376-9445-14124A9391ED}" srcOrd="1" destOrd="0" presId="urn:microsoft.com/office/officeart/2018/2/layout/IconVerticalSolidList"/>
    <dgm:cxn modelId="{C25D297C-99DA-45F6-A982-5B19AAC63D44}" type="presParOf" srcId="{EFBFC30F-2D0E-476D-B4B4-8C80D79242CE}" destId="{DD789F69-BDB0-4107-85B6-E4337067203E}" srcOrd="2" destOrd="0" presId="urn:microsoft.com/office/officeart/2018/2/layout/IconVerticalSolidList"/>
    <dgm:cxn modelId="{6A93CD90-E309-4929-8645-3DB52D21D491}" type="presParOf" srcId="{DD789F69-BDB0-4107-85B6-E4337067203E}" destId="{8E75D047-0D5B-450B-AB14-518656C6C906}" srcOrd="0" destOrd="0" presId="urn:microsoft.com/office/officeart/2018/2/layout/IconVerticalSolidList"/>
    <dgm:cxn modelId="{3AC7F1A4-654F-40FB-AC2A-10F51E0C3403}" type="presParOf" srcId="{DD789F69-BDB0-4107-85B6-E4337067203E}" destId="{803EE127-616E-4F48-B3B5-45BE89945679}" srcOrd="1" destOrd="0" presId="urn:microsoft.com/office/officeart/2018/2/layout/IconVerticalSolidList"/>
    <dgm:cxn modelId="{E8E42173-8070-4535-84EC-BB2CD35BFAF9}" type="presParOf" srcId="{DD789F69-BDB0-4107-85B6-E4337067203E}" destId="{1C856BA8-D62B-4BB2-A725-E15CE79F8097}" srcOrd="2" destOrd="0" presId="urn:microsoft.com/office/officeart/2018/2/layout/IconVerticalSolidList"/>
    <dgm:cxn modelId="{4E8BF500-6E5B-486E-A756-F9E7098E3277}" type="presParOf" srcId="{DD789F69-BDB0-4107-85B6-E4337067203E}" destId="{9EE17807-569C-4383-A509-5DAAE2CCCEE7}" srcOrd="3" destOrd="0" presId="urn:microsoft.com/office/officeart/2018/2/layout/IconVerticalSolidList"/>
    <dgm:cxn modelId="{E1635C18-27E5-425B-807F-222656C38C3C}" type="presParOf" srcId="{EFBFC30F-2D0E-476D-B4B4-8C80D79242CE}" destId="{462E114C-46CF-4D5E-8390-87F4E6C1D4F2}" srcOrd="3" destOrd="0" presId="urn:microsoft.com/office/officeart/2018/2/layout/IconVerticalSolidList"/>
    <dgm:cxn modelId="{3EECDC69-2331-4970-AADC-403095824D6D}" type="presParOf" srcId="{EFBFC30F-2D0E-476D-B4B4-8C80D79242CE}" destId="{E929846B-67E8-4288-9A0A-7CD53B4DEFC4}" srcOrd="4" destOrd="0" presId="urn:microsoft.com/office/officeart/2018/2/layout/IconVerticalSolidList"/>
    <dgm:cxn modelId="{3F0F15ED-3CF5-448B-8423-B8F979DEDC65}" type="presParOf" srcId="{E929846B-67E8-4288-9A0A-7CD53B4DEFC4}" destId="{3B7C0CE5-E404-47B1-BA3E-92AC33623B6D}" srcOrd="0" destOrd="0" presId="urn:microsoft.com/office/officeart/2018/2/layout/IconVerticalSolidList"/>
    <dgm:cxn modelId="{C0424BE7-C43F-4155-A81C-1356F5234A1E}" type="presParOf" srcId="{E929846B-67E8-4288-9A0A-7CD53B4DEFC4}" destId="{2272CD7A-9726-496C-ACB3-DA909388C7A7}" srcOrd="1" destOrd="0" presId="urn:microsoft.com/office/officeart/2018/2/layout/IconVerticalSolidList"/>
    <dgm:cxn modelId="{8C8D26D6-FF83-46E7-A6C8-37D3E0EB9E6D}" type="presParOf" srcId="{E929846B-67E8-4288-9A0A-7CD53B4DEFC4}" destId="{64EA31C1-A09A-4D7D-9101-00C45C113090}" srcOrd="2" destOrd="0" presId="urn:microsoft.com/office/officeart/2018/2/layout/IconVerticalSolidList"/>
    <dgm:cxn modelId="{915D90FC-FD33-46A5-9311-29ABD5A43070}" type="presParOf" srcId="{E929846B-67E8-4288-9A0A-7CD53B4DEFC4}" destId="{1BF5B72E-B55A-4B04-BCAD-AC96D3A554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CBE5EB-B903-4A79-A3FF-614582C07E11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CF2574-8B5C-4018-B246-A9022F059520}">
      <dgm:prSet/>
      <dgm:spPr/>
      <dgm:t>
        <a:bodyPr/>
        <a:lstStyle/>
        <a:p>
          <a:r>
            <a:rPr lang="en-US"/>
            <a:t>How to integrate html with python</a:t>
          </a:r>
        </a:p>
      </dgm:t>
    </dgm:pt>
    <dgm:pt modelId="{6F5D0061-A9FF-4FD4-A3AE-8195452DAC0B}" type="parTrans" cxnId="{19F7AFA9-75D3-4925-8F4C-5DB562A8660B}">
      <dgm:prSet/>
      <dgm:spPr/>
      <dgm:t>
        <a:bodyPr/>
        <a:lstStyle/>
        <a:p>
          <a:endParaRPr lang="en-US"/>
        </a:p>
      </dgm:t>
    </dgm:pt>
    <dgm:pt modelId="{399BE1E3-68CB-4B8B-810E-4F272836D5C5}" type="sibTrans" cxnId="{19F7AFA9-75D3-4925-8F4C-5DB562A8660B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836E0F1-6134-419D-8519-9DEDBD91CE35}">
      <dgm:prSet/>
      <dgm:spPr/>
      <dgm:t>
        <a:bodyPr/>
        <a:lstStyle/>
        <a:p>
          <a:r>
            <a:rPr lang="en-US"/>
            <a:t>How to collaborate with others on code</a:t>
          </a:r>
        </a:p>
      </dgm:t>
    </dgm:pt>
    <dgm:pt modelId="{DD0D8D12-63CA-45C7-9ECD-5A161367A9E1}" type="parTrans" cxnId="{B8D36F6A-29E3-4481-B9BD-C7974B7F99F7}">
      <dgm:prSet/>
      <dgm:spPr/>
      <dgm:t>
        <a:bodyPr/>
        <a:lstStyle/>
        <a:p>
          <a:endParaRPr lang="en-US"/>
        </a:p>
      </dgm:t>
    </dgm:pt>
    <dgm:pt modelId="{71B3DF03-5556-43CB-AECE-993B27CFF215}" type="sibTrans" cxnId="{B8D36F6A-29E3-4481-B9BD-C7974B7F99F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E964817-23B6-499B-BB13-84B96A5AB2C0}">
      <dgm:prSet/>
      <dgm:spPr/>
      <dgm:t>
        <a:bodyPr/>
        <a:lstStyle/>
        <a:p>
          <a:r>
            <a:rPr lang="en-US"/>
            <a:t>How to manage time wisely</a:t>
          </a:r>
        </a:p>
      </dgm:t>
    </dgm:pt>
    <dgm:pt modelId="{BD9BBA83-B98C-4314-8F89-9E47B4EBB77B}" type="parTrans" cxnId="{8415F8DB-6B13-4132-8BA4-EC717D66968E}">
      <dgm:prSet/>
      <dgm:spPr/>
      <dgm:t>
        <a:bodyPr/>
        <a:lstStyle/>
        <a:p>
          <a:endParaRPr lang="en-US"/>
        </a:p>
      </dgm:t>
    </dgm:pt>
    <dgm:pt modelId="{40697FA0-AC30-4077-80AD-6D718846DD58}" type="sibTrans" cxnId="{8415F8DB-6B13-4132-8BA4-EC717D66968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7AE4BB3-D4AD-4E17-A92D-C3E5D7285A89}">
      <dgm:prSet/>
      <dgm:spPr/>
      <dgm:t>
        <a:bodyPr/>
        <a:lstStyle/>
        <a:p>
          <a:r>
            <a:rPr lang="en-US"/>
            <a:t>Experiences with splitting up large datasets with Linux</a:t>
          </a:r>
        </a:p>
      </dgm:t>
    </dgm:pt>
    <dgm:pt modelId="{8AE48955-7A75-46FC-8F37-6DC660D82F43}" type="parTrans" cxnId="{3B342791-5F01-4385-B643-4F0AB1D4CC87}">
      <dgm:prSet/>
      <dgm:spPr/>
      <dgm:t>
        <a:bodyPr/>
        <a:lstStyle/>
        <a:p>
          <a:endParaRPr lang="en-US"/>
        </a:p>
      </dgm:t>
    </dgm:pt>
    <dgm:pt modelId="{EBDABC49-A3B6-4FBE-B0BC-BB75F7C3F666}" type="sibTrans" cxnId="{3B342791-5F01-4385-B643-4F0AB1D4CC87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A720DB56-6272-43A9-B507-51A508BB4AB2}" type="pres">
      <dgm:prSet presAssocID="{C7CBE5EB-B903-4A79-A3FF-614582C07E11}" presName="Name0" presStyleCnt="0">
        <dgm:presLayoutVars>
          <dgm:animLvl val="lvl"/>
          <dgm:resizeHandles val="exact"/>
        </dgm:presLayoutVars>
      </dgm:prSet>
      <dgm:spPr/>
    </dgm:pt>
    <dgm:pt modelId="{5BA6A9B5-18A4-4330-AFEE-DCA372E423D4}" type="pres">
      <dgm:prSet presAssocID="{42CF2574-8B5C-4018-B246-A9022F059520}" presName="compositeNode" presStyleCnt="0">
        <dgm:presLayoutVars>
          <dgm:bulletEnabled val="1"/>
        </dgm:presLayoutVars>
      </dgm:prSet>
      <dgm:spPr/>
    </dgm:pt>
    <dgm:pt modelId="{FD7B11BE-3AD9-4AF1-A363-C3326089EB61}" type="pres">
      <dgm:prSet presAssocID="{42CF2574-8B5C-4018-B246-A9022F059520}" presName="bgRect" presStyleLbl="alignNode1" presStyleIdx="0" presStyleCnt="4"/>
      <dgm:spPr/>
    </dgm:pt>
    <dgm:pt modelId="{F816FF03-2E98-47CF-9D04-BE8A68D11F54}" type="pres">
      <dgm:prSet presAssocID="{399BE1E3-68CB-4B8B-810E-4F272836D5C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6F7BCAE-ECDA-4D30-9D1A-0766319A8A87}" type="pres">
      <dgm:prSet presAssocID="{42CF2574-8B5C-4018-B246-A9022F059520}" presName="nodeRect" presStyleLbl="alignNode1" presStyleIdx="0" presStyleCnt="4">
        <dgm:presLayoutVars>
          <dgm:bulletEnabled val="1"/>
        </dgm:presLayoutVars>
      </dgm:prSet>
      <dgm:spPr/>
    </dgm:pt>
    <dgm:pt modelId="{30A457B7-82D1-4E27-9340-2E99B0D8DE2F}" type="pres">
      <dgm:prSet presAssocID="{399BE1E3-68CB-4B8B-810E-4F272836D5C5}" presName="sibTrans" presStyleCnt="0"/>
      <dgm:spPr/>
    </dgm:pt>
    <dgm:pt modelId="{7FAD6BD9-130A-4D94-9761-C85594CD74B4}" type="pres">
      <dgm:prSet presAssocID="{0836E0F1-6134-419D-8519-9DEDBD91CE35}" presName="compositeNode" presStyleCnt="0">
        <dgm:presLayoutVars>
          <dgm:bulletEnabled val="1"/>
        </dgm:presLayoutVars>
      </dgm:prSet>
      <dgm:spPr/>
    </dgm:pt>
    <dgm:pt modelId="{2E873F55-C75A-49BF-98EE-05F6BF287A4C}" type="pres">
      <dgm:prSet presAssocID="{0836E0F1-6134-419D-8519-9DEDBD91CE35}" presName="bgRect" presStyleLbl="alignNode1" presStyleIdx="1" presStyleCnt="4"/>
      <dgm:spPr/>
    </dgm:pt>
    <dgm:pt modelId="{AC07D3F5-89F8-48E4-8848-FF142D857E00}" type="pres">
      <dgm:prSet presAssocID="{71B3DF03-5556-43CB-AECE-993B27CFF21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E621241-CC0B-496D-88D0-1FA18A81A613}" type="pres">
      <dgm:prSet presAssocID="{0836E0F1-6134-419D-8519-9DEDBD91CE35}" presName="nodeRect" presStyleLbl="alignNode1" presStyleIdx="1" presStyleCnt="4">
        <dgm:presLayoutVars>
          <dgm:bulletEnabled val="1"/>
        </dgm:presLayoutVars>
      </dgm:prSet>
      <dgm:spPr/>
    </dgm:pt>
    <dgm:pt modelId="{FB76FCC4-AED5-4186-8A8A-D70CB9229D5F}" type="pres">
      <dgm:prSet presAssocID="{71B3DF03-5556-43CB-AECE-993B27CFF215}" presName="sibTrans" presStyleCnt="0"/>
      <dgm:spPr/>
    </dgm:pt>
    <dgm:pt modelId="{9CAAA0CD-78DB-4347-91FA-0247BAFAEDDB}" type="pres">
      <dgm:prSet presAssocID="{EE964817-23B6-499B-BB13-84B96A5AB2C0}" presName="compositeNode" presStyleCnt="0">
        <dgm:presLayoutVars>
          <dgm:bulletEnabled val="1"/>
        </dgm:presLayoutVars>
      </dgm:prSet>
      <dgm:spPr/>
    </dgm:pt>
    <dgm:pt modelId="{FE7E4751-4F42-45D5-8F0A-2765CDD175E6}" type="pres">
      <dgm:prSet presAssocID="{EE964817-23B6-499B-BB13-84B96A5AB2C0}" presName="bgRect" presStyleLbl="alignNode1" presStyleIdx="2" presStyleCnt="4"/>
      <dgm:spPr/>
    </dgm:pt>
    <dgm:pt modelId="{679DDEEE-0861-4646-81EC-9FB33588AF69}" type="pres">
      <dgm:prSet presAssocID="{40697FA0-AC30-4077-80AD-6D718846DD5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525F964-E128-4ED4-A64C-1C3BEE55CADE}" type="pres">
      <dgm:prSet presAssocID="{EE964817-23B6-499B-BB13-84B96A5AB2C0}" presName="nodeRect" presStyleLbl="alignNode1" presStyleIdx="2" presStyleCnt="4">
        <dgm:presLayoutVars>
          <dgm:bulletEnabled val="1"/>
        </dgm:presLayoutVars>
      </dgm:prSet>
      <dgm:spPr/>
    </dgm:pt>
    <dgm:pt modelId="{43A3EA66-AC9A-40BA-8D06-A51DA2C64527}" type="pres">
      <dgm:prSet presAssocID="{40697FA0-AC30-4077-80AD-6D718846DD58}" presName="sibTrans" presStyleCnt="0"/>
      <dgm:spPr/>
    </dgm:pt>
    <dgm:pt modelId="{8D95751B-25F8-4645-A494-9C7FEE1C59B2}" type="pres">
      <dgm:prSet presAssocID="{07AE4BB3-D4AD-4E17-A92D-C3E5D7285A89}" presName="compositeNode" presStyleCnt="0">
        <dgm:presLayoutVars>
          <dgm:bulletEnabled val="1"/>
        </dgm:presLayoutVars>
      </dgm:prSet>
      <dgm:spPr/>
    </dgm:pt>
    <dgm:pt modelId="{5066518B-8CE4-464C-83F6-C9C4C1DFD818}" type="pres">
      <dgm:prSet presAssocID="{07AE4BB3-D4AD-4E17-A92D-C3E5D7285A89}" presName="bgRect" presStyleLbl="alignNode1" presStyleIdx="3" presStyleCnt="4"/>
      <dgm:spPr/>
    </dgm:pt>
    <dgm:pt modelId="{1B1404C0-CE19-43D8-913A-2D69A48791BA}" type="pres">
      <dgm:prSet presAssocID="{EBDABC49-A3B6-4FBE-B0BC-BB75F7C3F66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F5ADC91-35EB-4EEF-836E-69B57B8AA72F}" type="pres">
      <dgm:prSet presAssocID="{07AE4BB3-D4AD-4E17-A92D-C3E5D7285A8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88CE724-09B9-4987-9F1C-5C310B2E0CC4}" type="presOf" srcId="{07AE4BB3-D4AD-4E17-A92D-C3E5D7285A89}" destId="{5066518B-8CE4-464C-83F6-C9C4C1DFD818}" srcOrd="0" destOrd="0" presId="urn:microsoft.com/office/officeart/2016/7/layout/LinearBlockProcessNumbered"/>
    <dgm:cxn modelId="{66745C68-61F1-4D01-836F-F16FDFDF649D}" type="presOf" srcId="{0836E0F1-6134-419D-8519-9DEDBD91CE35}" destId="{2E873F55-C75A-49BF-98EE-05F6BF287A4C}" srcOrd="0" destOrd="0" presId="urn:microsoft.com/office/officeart/2016/7/layout/LinearBlockProcessNumbered"/>
    <dgm:cxn modelId="{F0301A4A-7933-4595-A107-BD46180CA3E7}" type="presOf" srcId="{42CF2574-8B5C-4018-B246-A9022F059520}" destId="{FD7B11BE-3AD9-4AF1-A363-C3326089EB61}" srcOrd="0" destOrd="0" presId="urn:microsoft.com/office/officeart/2016/7/layout/LinearBlockProcessNumbered"/>
    <dgm:cxn modelId="{B8D36F6A-29E3-4481-B9BD-C7974B7F99F7}" srcId="{C7CBE5EB-B903-4A79-A3FF-614582C07E11}" destId="{0836E0F1-6134-419D-8519-9DEDBD91CE35}" srcOrd="1" destOrd="0" parTransId="{DD0D8D12-63CA-45C7-9ECD-5A161367A9E1}" sibTransId="{71B3DF03-5556-43CB-AECE-993B27CFF215}"/>
    <dgm:cxn modelId="{07551852-95EF-4036-A1DB-5C375FF66B49}" type="presOf" srcId="{EE964817-23B6-499B-BB13-84B96A5AB2C0}" destId="{FE7E4751-4F42-45D5-8F0A-2765CDD175E6}" srcOrd="0" destOrd="0" presId="urn:microsoft.com/office/officeart/2016/7/layout/LinearBlockProcessNumbered"/>
    <dgm:cxn modelId="{0CAD4176-538E-438A-981A-A95A22BAB9DC}" type="presOf" srcId="{EE964817-23B6-499B-BB13-84B96A5AB2C0}" destId="{E525F964-E128-4ED4-A64C-1C3BEE55CADE}" srcOrd="1" destOrd="0" presId="urn:microsoft.com/office/officeart/2016/7/layout/LinearBlockProcessNumbered"/>
    <dgm:cxn modelId="{3B342791-5F01-4385-B643-4F0AB1D4CC87}" srcId="{C7CBE5EB-B903-4A79-A3FF-614582C07E11}" destId="{07AE4BB3-D4AD-4E17-A92D-C3E5D7285A89}" srcOrd="3" destOrd="0" parTransId="{8AE48955-7A75-46FC-8F37-6DC660D82F43}" sibTransId="{EBDABC49-A3B6-4FBE-B0BC-BB75F7C3F666}"/>
    <dgm:cxn modelId="{CDC37291-81F1-43D9-ABF8-DCDE8616261F}" type="presOf" srcId="{07AE4BB3-D4AD-4E17-A92D-C3E5D7285A89}" destId="{1F5ADC91-35EB-4EEF-836E-69B57B8AA72F}" srcOrd="1" destOrd="0" presId="urn:microsoft.com/office/officeart/2016/7/layout/LinearBlockProcessNumbered"/>
    <dgm:cxn modelId="{567E00A3-E9A8-4349-B5C1-517B18098B16}" type="presOf" srcId="{399BE1E3-68CB-4B8B-810E-4F272836D5C5}" destId="{F816FF03-2E98-47CF-9D04-BE8A68D11F54}" srcOrd="0" destOrd="0" presId="urn:microsoft.com/office/officeart/2016/7/layout/LinearBlockProcessNumbered"/>
    <dgm:cxn modelId="{19F7AFA9-75D3-4925-8F4C-5DB562A8660B}" srcId="{C7CBE5EB-B903-4A79-A3FF-614582C07E11}" destId="{42CF2574-8B5C-4018-B246-A9022F059520}" srcOrd="0" destOrd="0" parTransId="{6F5D0061-A9FF-4FD4-A3AE-8195452DAC0B}" sibTransId="{399BE1E3-68CB-4B8B-810E-4F272836D5C5}"/>
    <dgm:cxn modelId="{B9F06DAC-234A-4FBE-888B-1584154F5FCA}" type="presOf" srcId="{71B3DF03-5556-43CB-AECE-993B27CFF215}" destId="{AC07D3F5-89F8-48E4-8848-FF142D857E00}" srcOrd="0" destOrd="0" presId="urn:microsoft.com/office/officeart/2016/7/layout/LinearBlockProcessNumbered"/>
    <dgm:cxn modelId="{BF485BAF-1692-43ED-BF94-FC8FD0AD3CF5}" type="presOf" srcId="{EBDABC49-A3B6-4FBE-B0BC-BB75F7C3F666}" destId="{1B1404C0-CE19-43D8-913A-2D69A48791BA}" srcOrd="0" destOrd="0" presId="urn:microsoft.com/office/officeart/2016/7/layout/LinearBlockProcessNumbered"/>
    <dgm:cxn modelId="{9073B9BC-E7D1-4A3E-A4E7-F030199D8584}" type="presOf" srcId="{40697FA0-AC30-4077-80AD-6D718846DD58}" destId="{679DDEEE-0861-4646-81EC-9FB33588AF69}" srcOrd="0" destOrd="0" presId="urn:microsoft.com/office/officeart/2016/7/layout/LinearBlockProcessNumbered"/>
    <dgm:cxn modelId="{8415F8DB-6B13-4132-8BA4-EC717D66968E}" srcId="{C7CBE5EB-B903-4A79-A3FF-614582C07E11}" destId="{EE964817-23B6-499B-BB13-84B96A5AB2C0}" srcOrd="2" destOrd="0" parTransId="{BD9BBA83-B98C-4314-8F89-9E47B4EBB77B}" sibTransId="{40697FA0-AC30-4077-80AD-6D718846DD58}"/>
    <dgm:cxn modelId="{07B400EE-75F5-4201-B35F-8BFFBC2299D4}" type="presOf" srcId="{0836E0F1-6134-419D-8519-9DEDBD91CE35}" destId="{3E621241-CC0B-496D-88D0-1FA18A81A613}" srcOrd="1" destOrd="0" presId="urn:microsoft.com/office/officeart/2016/7/layout/LinearBlockProcessNumbered"/>
    <dgm:cxn modelId="{808B6FEF-5CCD-49AC-A214-7A82B51D8B4C}" type="presOf" srcId="{C7CBE5EB-B903-4A79-A3FF-614582C07E11}" destId="{A720DB56-6272-43A9-B507-51A508BB4AB2}" srcOrd="0" destOrd="0" presId="urn:microsoft.com/office/officeart/2016/7/layout/LinearBlockProcessNumbered"/>
    <dgm:cxn modelId="{DF4BEEF9-C112-44C7-A1AF-BC1624F22073}" type="presOf" srcId="{42CF2574-8B5C-4018-B246-A9022F059520}" destId="{36F7BCAE-ECDA-4D30-9D1A-0766319A8A87}" srcOrd="1" destOrd="0" presId="urn:microsoft.com/office/officeart/2016/7/layout/LinearBlockProcessNumbered"/>
    <dgm:cxn modelId="{214C1AEA-FCCC-4345-930B-A2D6BB37E816}" type="presParOf" srcId="{A720DB56-6272-43A9-B507-51A508BB4AB2}" destId="{5BA6A9B5-18A4-4330-AFEE-DCA372E423D4}" srcOrd="0" destOrd="0" presId="urn:microsoft.com/office/officeart/2016/7/layout/LinearBlockProcessNumbered"/>
    <dgm:cxn modelId="{593A8DD8-95BA-4FB7-A4C1-DB160B6A0EB6}" type="presParOf" srcId="{5BA6A9B5-18A4-4330-AFEE-DCA372E423D4}" destId="{FD7B11BE-3AD9-4AF1-A363-C3326089EB61}" srcOrd="0" destOrd="0" presId="urn:microsoft.com/office/officeart/2016/7/layout/LinearBlockProcessNumbered"/>
    <dgm:cxn modelId="{5813D456-2556-4914-8CAB-E9F77A37A3BE}" type="presParOf" srcId="{5BA6A9B5-18A4-4330-AFEE-DCA372E423D4}" destId="{F816FF03-2E98-47CF-9D04-BE8A68D11F54}" srcOrd="1" destOrd="0" presId="urn:microsoft.com/office/officeart/2016/7/layout/LinearBlockProcessNumbered"/>
    <dgm:cxn modelId="{4AE1561C-8DD0-4E04-9556-7073EACD11D3}" type="presParOf" srcId="{5BA6A9B5-18A4-4330-AFEE-DCA372E423D4}" destId="{36F7BCAE-ECDA-4D30-9D1A-0766319A8A87}" srcOrd="2" destOrd="0" presId="urn:microsoft.com/office/officeart/2016/7/layout/LinearBlockProcessNumbered"/>
    <dgm:cxn modelId="{B5A4CE9D-76A2-4C2D-B2CE-780E4AE5951F}" type="presParOf" srcId="{A720DB56-6272-43A9-B507-51A508BB4AB2}" destId="{30A457B7-82D1-4E27-9340-2E99B0D8DE2F}" srcOrd="1" destOrd="0" presId="urn:microsoft.com/office/officeart/2016/7/layout/LinearBlockProcessNumbered"/>
    <dgm:cxn modelId="{F738210F-93C5-4FB2-9FA0-A5E6E1E11057}" type="presParOf" srcId="{A720DB56-6272-43A9-B507-51A508BB4AB2}" destId="{7FAD6BD9-130A-4D94-9761-C85594CD74B4}" srcOrd="2" destOrd="0" presId="urn:microsoft.com/office/officeart/2016/7/layout/LinearBlockProcessNumbered"/>
    <dgm:cxn modelId="{38D0E2A1-BFC2-4333-9BB0-5F6C1F0565E5}" type="presParOf" srcId="{7FAD6BD9-130A-4D94-9761-C85594CD74B4}" destId="{2E873F55-C75A-49BF-98EE-05F6BF287A4C}" srcOrd="0" destOrd="0" presId="urn:microsoft.com/office/officeart/2016/7/layout/LinearBlockProcessNumbered"/>
    <dgm:cxn modelId="{5E9EA5B3-6FF6-40AC-B761-93453A814209}" type="presParOf" srcId="{7FAD6BD9-130A-4D94-9761-C85594CD74B4}" destId="{AC07D3F5-89F8-48E4-8848-FF142D857E00}" srcOrd="1" destOrd="0" presId="urn:microsoft.com/office/officeart/2016/7/layout/LinearBlockProcessNumbered"/>
    <dgm:cxn modelId="{2C3DF0B8-E4D4-4A31-BD4C-D1D3F497A223}" type="presParOf" srcId="{7FAD6BD9-130A-4D94-9761-C85594CD74B4}" destId="{3E621241-CC0B-496D-88D0-1FA18A81A613}" srcOrd="2" destOrd="0" presId="urn:microsoft.com/office/officeart/2016/7/layout/LinearBlockProcessNumbered"/>
    <dgm:cxn modelId="{63DC8974-2635-4561-8C59-874000E96C14}" type="presParOf" srcId="{A720DB56-6272-43A9-B507-51A508BB4AB2}" destId="{FB76FCC4-AED5-4186-8A8A-D70CB9229D5F}" srcOrd="3" destOrd="0" presId="urn:microsoft.com/office/officeart/2016/7/layout/LinearBlockProcessNumbered"/>
    <dgm:cxn modelId="{A60216E4-EAF3-4E75-B334-58C9144CC11D}" type="presParOf" srcId="{A720DB56-6272-43A9-B507-51A508BB4AB2}" destId="{9CAAA0CD-78DB-4347-91FA-0247BAFAEDDB}" srcOrd="4" destOrd="0" presId="urn:microsoft.com/office/officeart/2016/7/layout/LinearBlockProcessNumbered"/>
    <dgm:cxn modelId="{BAFDBBED-8F84-4963-AD06-A21A4E37FEC8}" type="presParOf" srcId="{9CAAA0CD-78DB-4347-91FA-0247BAFAEDDB}" destId="{FE7E4751-4F42-45D5-8F0A-2765CDD175E6}" srcOrd="0" destOrd="0" presId="urn:microsoft.com/office/officeart/2016/7/layout/LinearBlockProcessNumbered"/>
    <dgm:cxn modelId="{60155E46-A8C8-406D-BDD3-66E63AAFCC70}" type="presParOf" srcId="{9CAAA0CD-78DB-4347-91FA-0247BAFAEDDB}" destId="{679DDEEE-0861-4646-81EC-9FB33588AF69}" srcOrd="1" destOrd="0" presId="urn:microsoft.com/office/officeart/2016/7/layout/LinearBlockProcessNumbered"/>
    <dgm:cxn modelId="{4C7A7770-8FA0-466D-8F7B-1ED0005003A7}" type="presParOf" srcId="{9CAAA0CD-78DB-4347-91FA-0247BAFAEDDB}" destId="{E525F964-E128-4ED4-A64C-1C3BEE55CADE}" srcOrd="2" destOrd="0" presId="urn:microsoft.com/office/officeart/2016/7/layout/LinearBlockProcessNumbered"/>
    <dgm:cxn modelId="{81A30140-0F1B-4370-A63E-B274F8DBF1CA}" type="presParOf" srcId="{A720DB56-6272-43A9-B507-51A508BB4AB2}" destId="{43A3EA66-AC9A-40BA-8D06-A51DA2C64527}" srcOrd="5" destOrd="0" presId="urn:microsoft.com/office/officeart/2016/7/layout/LinearBlockProcessNumbered"/>
    <dgm:cxn modelId="{D2BF1166-FD32-4C24-9142-4832E5CFF91B}" type="presParOf" srcId="{A720DB56-6272-43A9-B507-51A508BB4AB2}" destId="{8D95751B-25F8-4645-A494-9C7FEE1C59B2}" srcOrd="6" destOrd="0" presId="urn:microsoft.com/office/officeart/2016/7/layout/LinearBlockProcessNumbered"/>
    <dgm:cxn modelId="{F570C669-9F64-45DC-9354-B69E371BD509}" type="presParOf" srcId="{8D95751B-25F8-4645-A494-9C7FEE1C59B2}" destId="{5066518B-8CE4-464C-83F6-C9C4C1DFD818}" srcOrd="0" destOrd="0" presId="urn:microsoft.com/office/officeart/2016/7/layout/LinearBlockProcessNumbered"/>
    <dgm:cxn modelId="{E65CC045-109E-466B-942A-EA4C8A6A6604}" type="presParOf" srcId="{8D95751B-25F8-4645-A494-9C7FEE1C59B2}" destId="{1B1404C0-CE19-43D8-913A-2D69A48791BA}" srcOrd="1" destOrd="0" presId="urn:microsoft.com/office/officeart/2016/7/layout/LinearBlockProcessNumbered"/>
    <dgm:cxn modelId="{EDD4AD82-DD0F-4EB0-A86F-6084CF63DA7A}" type="presParOf" srcId="{8D95751B-25F8-4645-A494-9C7FEE1C59B2}" destId="{1F5ADC91-35EB-4EEF-836E-69B57B8AA72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CB729-94C8-4FB9-969F-0D61EC17319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D331E9-CF8B-4AE7-8C4E-0BF7E038BF8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DCA7D-EC9B-4944-945A-542A82A2725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Backend for computers</a:t>
          </a:r>
        </a:p>
      </dsp:txBody>
      <dsp:txXfrm>
        <a:off x="1941716" y="718"/>
        <a:ext cx="4571887" cy="1681139"/>
      </dsp:txXfrm>
    </dsp:sp>
    <dsp:sp modelId="{8E75D047-0D5B-450B-AB14-518656C6C90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3EE127-616E-4F48-B3B5-45BE8994567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E17807-569C-4383-A509-5DAAE2CCCEE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Predicting large scale datasets</a:t>
          </a:r>
        </a:p>
      </dsp:txBody>
      <dsp:txXfrm>
        <a:off x="1941716" y="2102143"/>
        <a:ext cx="4571887" cy="1681139"/>
      </dsp:txXfrm>
    </dsp:sp>
    <dsp:sp modelId="{3B7C0CE5-E404-47B1-BA3E-92AC33623B6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72CD7A-9726-496C-ACB3-DA909388C7A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F5B72E-B55A-4B04-BCAD-AC96D3A5542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Making educated decisions with more information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B11BE-3AD9-4AF1-A363-C3326089EB61}">
      <dsp:nvSpPr>
        <dsp:cNvPr id="0" name=""/>
        <dsp:cNvSpPr/>
      </dsp:nvSpPr>
      <dsp:spPr>
        <a:xfrm>
          <a:off x="197" y="133753"/>
          <a:ext cx="2386548" cy="2863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to integrate html with python</a:t>
          </a:r>
        </a:p>
      </dsp:txBody>
      <dsp:txXfrm>
        <a:off x="197" y="1279296"/>
        <a:ext cx="2386548" cy="1718314"/>
      </dsp:txXfrm>
    </dsp:sp>
    <dsp:sp modelId="{F816FF03-2E98-47CF-9D04-BE8A68D11F54}">
      <dsp:nvSpPr>
        <dsp:cNvPr id="0" name=""/>
        <dsp:cNvSpPr/>
      </dsp:nvSpPr>
      <dsp:spPr>
        <a:xfrm>
          <a:off x="197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01</a:t>
          </a:r>
        </a:p>
      </dsp:txBody>
      <dsp:txXfrm>
        <a:off x="197" y="133753"/>
        <a:ext cx="2386548" cy="1145543"/>
      </dsp:txXfrm>
    </dsp:sp>
    <dsp:sp modelId="{2E873F55-C75A-49BF-98EE-05F6BF287A4C}">
      <dsp:nvSpPr>
        <dsp:cNvPr id="0" name=""/>
        <dsp:cNvSpPr/>
      </dsp:nvSpPr>
      <dsp:spPr>
        <a:xfrm>
          <a:off x="2577669" y="133753"/>
          <a:ext cx="2386548" cy="286385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to collaborate with others on code</a:t>
          </a:r>
        </a:p>
      </dsp:txBody>
      <dsp:txXfrm>
        <a:off x="2577669" y="1279296"/>
        <a:ext cx="2386548" cy="1718314"/>
      </dsp:txXfrm>
    </dsp:sp>
    <dsp:sp modelId="{AC07D3F5-89F8-48E4-8848-FF142D857E00}">
      <dsp:nvSpPr>
        <dsp:cNvPr id="0" name=""/>
        <dsp:cNvSpPr/>
      </dsp:nvSpPr>
      <dsp:spPr>
        <a:xfrm>
          <a:off x="2577669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02</a:t>
          </a:r>
        </a:p>
      </dsp:txBody>
      <dsp:txXfrm>
        <a:off x="2577669" y="133753"/>
        <a:ext cx="2386548" cy="1145543"/>
      </dsp:txXfrm>
    </dsp:sp>
    <dsp:sp modelId="{FE7E4751-4F42-45D5-8F0A-2765CDD175E6}">
      <dsp:nvSpPr>
        <dsp:cNvPr id="0" name=""/>
        <dsp:cNvSpPr/>
      </dsp:nvSpPr>
      <dsp:spPr>
        <a:xfrm>
          <a:off x="5155141" y="133753"/>
          <a:ext cx="2386548" cy="286385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to manage time wisely</a:t>
          </a:r>
        </a:p>
      </dsp:txBody>
      <dsp:txXfrm>
        <a:off x="5155141" y="1279296"/>
        <a:ext cx="2386548" cy="1718314"/>
      </dsp:txXfrm>
    </dsp:sp>
    <dsp:sp modelId="{679DDEEE-0861-4646-81EC-9FB33588AF69}">
      <dsp:nvSpPr>
        <dsp:cNvPr id="0" name=""/>
        <dsp:cNvSpPr/>
      </dsp:nvSpPr>
      <dsp:spPr>
        <a:xfrm>
          <a:off x="5155141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03</a:t>
          </a:r>
        </a:p>
      </dsp:txBody>
      <dsp:txXfrm>
        <a:off x="5155141" y="133753"/>
        <a:ext cx="2386548" cy="1145543"/>
      </dsp:txXfrm>
    </dsp:sp>
    <dsp:sp modelId="{5066518B-8CE4-464C-83F6-C9C4C1DFD818}">
      <dsp:nvSpPr>
        <dsp:cNvPr id="0" name=""/>
        <dsp:cNvSpPr/>
      </dsp:nvSpPr>
      <dsp:spPr>
        <a:xfrm>
          <a:off x="7732614" y="133753"/>
          <a:ext cx="2386548" cy="286385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Experiences with splitting up large datasets with Linux</a:t>
          </a:r>
        </a:p>
      </dsp:txBody>
      <dsp:txXfrm>
        <a:off x="7732614" y="1279296"/>
        <a:ext cx="2386548" cy="1718314"/>
      </dsp:txXfrm>
    </dsp:sp>
    <dsp:sp modelId="{1B1404C0-CE19-43D8-913A-2D69A48791BA}">
      <dsp:nvSpPr>
        <dsp:cNvPr id="0" name=""/>
        <dsp:cNvSpPr/>
      </dsp:nvSpPr>
      <dsp:spPr>
        <a:xfrm>
          <a:off x="7732614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04</a:t>
          </a:r>
        </a:p>
      </dsp:txBody>
      <dsp:txXfrm>
        <a:off x="7732614" y="133753"/>
        <a:ext cx="2386548" cy="114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561F-BD7D-4975-A53D-769CB6BA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67318-F78C-4B53-A2E2-8E8C98F1B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41A4-A0C6-44E9-858D-8383B6DD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297-D728-41A3-AA85-E7E7452E0B8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5D6B-86AB-4BE8-B423-1533991D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CE10-743A-4142-A5C9-0761152B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61-1B21-4973-AC1F-177578AE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8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8E60-0655-495B-85B1-3B94CD3B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532BF-3CF0-4669-88A3-8136F03C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AE65-AF5D-4DC8-AF1E-466FD5CD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297-D728-41A3-AA85-E7E7452E0B8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5308-32C2-44C9-BABA-6599A77E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F907-F110-4F85-A21C-064408E6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61-1B21-4973-AC1F-177578AE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D05CD-3626-436D-B42C-59974BE0D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7B7FF-DC94-48BF-82A1-B6D75923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4A47A-C245-4954-ACD3-CCC4844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297-D728-41A3-AA85-E7E7452E0B8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FB54-9F82-49CC-8E03-B9046DC9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DD7DA-9923-4190-A1CF-34599154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61-1B21-4973-AC1F-177578AE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6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8474-9527-4988-B5C5-EEBB8E08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5124-358C-46D0-AD82-609BEC8D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E52A3-9B7B-4B24-B4C5-7B6FFA63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297-D728-41A3-AA85-E7E7452E0B8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0D836-655D-47B4-BC9D-C0096A02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2CE6-AEC7-44D8-BB68-CED2D2CE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61-1B21-4973-AC1F-177578AE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2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F1ED-4B4A-465D-A6A3-3B048F7C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CF31C-DFCE-472C-89B0-6F0D84969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86761-CF6C-496B-B79E-4F1B6B25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297-D728-41A3-AA85-E7E7452E0B8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D262A-2287-4999-972A-F979F3ED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E87D-0C38-4E83-AC35-BAFFC12B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61-1B21-4973-AC1F-177578AE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23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3035-67AF-44E5-BC85-E1B93426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5427-5DED-4211-9B0F-FFC627BE2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3F543-A711-4E0A-94D7-8A42A022F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F7D79-3A92-46AB-A7DE-57430D7A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297-D728-41A3-AA85-E7E7452E0B8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64BEE-44C0-41B4-90B1-C2885BBF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01C85-112C-4DEC-9143-8F07E9AC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61-1B21-4973-AC1F-177578AE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9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80C1-BEF7-4FDF-99AB-4181111E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CD1A-FBB1-425B-AAEA-0DC4E7399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156CF-80EC-472E-A281-BE813B15A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94777-9353-4287-856B-AF08ED898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EE849-8CE1-4284-8535-13373123B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F7512-B7DD-4615-8069-99EB0E47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297-D728-41A3-AA85-E7E7452E0B8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B1C71-A4B5-4003-B68F-A7EDFC71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264F4-2856-4A5D-983E-D2BCCCB3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61-1B21-4973-AC1F-177578AE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72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B355-6098-449D-B2F8-60CD4B1F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6E61C-40F9-43DC-A1E9-25757B5F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297-D728-41A3-AA85-E7E7452E0B8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4EC66-51AA-435D-B010-AC357D5E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A4776-1266-4EB8-83A3-5E6AE49C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61-1B21-4973-AC1F-177578AE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E271-A147-40C0-8440-E1C9FC05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297-D728-41A3-AA85-E7E7452E0B8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E6BF3-8E7F-4142-9824-67A9F78F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4CBB3-00F3-45ED-B62D-1457C7A8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61-1B21-4973-AC1F-177578AE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EC11-E878-4B6C-A992-EDE03FD2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C6AD-F09A-455E-B906-E415102B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B0B1-0BD2-4732-B8BD-E8DA74679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9A1C6-4CF6-4F9F-BF52-55D169E1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297-D728-41A3-AA85-E7E7452E0B8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29E9A-B42B-4A0F-A889-920DB0CD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C5EF9-5227-4B2F-88E1-D76BBFEA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61-1B21-4973-AC1F-177578AE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15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B6CD-848C-4C08-B552-39BADF60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5CF63-197F-462F-A791-9D61A336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8508C-0C8A-410F-94F6-B232B2FD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80908-DC0A-411E-85DA-46BFE757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A297-D728-41A3-AA85-E7E7452E0B8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A1D0C-34A1-4CF6-A6FF-6BB138C2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F3A4C-10A2-4803-B1D6-E6E5AD2C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461-1B21-4973-AC1F-177578AE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A1842-880A-4F3B-B030-54F1579F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4D65-0DED-464A-999A-1AE52A5C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B3A99-5650-4668-8F39-E8E305D8A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A297-D728-41A3-AA85-E7E7452E0B8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8F524-7C05-4DB7-BFB4-B284A074D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03EC-52E3-4D6C-8E11-E2EA340C7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0B461-1B21-4973-AC1F-177578AE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96938-AD6E-499B-B7FC-B3C2C88C4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AF2AD-AF3A-4208-A540-F40F69652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Soham Gandhi, Varun </a:t>
            </a:r>
            <a:r>
              <a:rPr lang="en-US" dirty="0" err="1"/>
              <a:t>Vejalla</a:t>
            </a:r>
            <a:r>
              <a:rPr lang="en-US" dirty="0"/>
              <a:t>, Amish Madhav, and Sathya </a:t>
            </a:r>
            <a:r>
              <a:rPr lang="en-US" dirty="0" err="1"/>
              <a:t>Gnanakumar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14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eep learning">
            <a:extLst>
              <a:ext uri="{FF2B5EF4-FFF2-40B4-BE49-F238E27FC236}">
                <a16:creationId xmlns:a16="http://schemas.microsoft.com/office/drawing/2014/main" id="{86BDF7A3-AD72-43DC-81E0-23ED01413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" b="626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FB6C2-40AE-46A2-AC22-1E7FECC2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Challenges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C2FB-7B28-420F-B2AA-74F59019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5" y="3601297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Dealing with large datasets</a:t>
            </a:r>
          </a:p>
          <a:p>
            <a:r>
              <a:rPr lang="en-US" sz="2400" dirty="0"/>
              <a:t>Knowledge of Deep Learning API’s and python</a:t>
            </a:r>
          </a:p>
          <a:p>
            <a:r>
              <a:rPr lang="en-US" sz="2400" dirty="0"/>
              <a:t>Challenges with front end visualizations</a:t>
            </a:r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617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E9E4D-1700-4D92-AB70-CCE0B2CA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2DC6E4-96B7-4DE0-ADFF-C79124164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3820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21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17C4B5-5D1B-4644-AD5F-3ACC18EC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Learnt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B80226-35B5-45F8-9013-0FB7AE481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51385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5758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Machine Learning</vt:lpstr>
      <vt:lpstr>Challenges</vt:lpstr>
      <vt:lpstr>Future Applications</vt:lpstr>
      <vt:lpstr>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Fannie “Mae” Chine Learning</dc:title>
  <dc:creator>Soham Gandhi</dc:creator>
  <cp:lastModifiedBy>Soham Gandhi</cp:lastModifiedBy>
  <cp:revision>3</cp:revision>
  <dcterms:created xsi:type="dcterms:W3CDTF">2019-03-03T17:29:40Z</dcterms:created>
  <dcterms:modified xsi:type="dcterms:W3CDTF">2019-03-03T19:46:17Z</dcterms:modified>
</cp:coreProperties>
</file>