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3988" cy="5030788"/>
  <p:notesSz cx="6858000" cy="9144000"/>
  <p:defaultTextStyle>
    <a:defPPr>
      <a:defRPr lang="es-CO"/>
    </a:defPPr>
    <a:lvl1pPr marL="0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155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311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466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622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777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933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5088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7244" algn="l" defTabSz="102431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3" autoAdjust="0"/>
  </p:normalViewPr>
  <p:slideViewPr>
    <p:cSldViewPr>
      <p:cViewPr>
        <p:scale>
          <a:sx n="100" d="100"/>
          <a:sy n="100" d="100"/>
        </p:scale>
        <p:origin x="-948" y="72"/>
      </p:cViewPr>
      <p:guideLst>
        <p:guide orient="horz" pos="1585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3049" y="1562806"/>
            <a:ext cx="6607890" cy="10783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66098" y="2850780"/>
            <a:ext cx="5441792" cy="12856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3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1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227105" y="269008"/>
            <a:ext cx="1311861" cy="57225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91525" y="269008"/>
            <a:ext cx="3806016" cy="57225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5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7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4092" y="3232748"/>
            <a:ext cx="6607890" cy="99917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4092" y="2132263"/>
            <a:ext cx="6607890" cy="110048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3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8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0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2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50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72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9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91526" y="1565134"/>
            <a:ext cx="2558938" cy="44263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80030" y="1565134"/>
            <a:ext cx="2558938" cy="44263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6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8700" y="201465"/>
            <a:ext cx="6996589" cy="83846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8700" y="1126104"/>
            <a:ext cx="3434861" cy="46930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155" indent="0">
              <a:buNone/>
              <a:defRPr sz="2200" b="1"/>
            </a:lvl2pPr>
            <a:lvl3pPr marL="1024311" indent="0">
              <a:buNone/>
              <a:defRPr sz="2000" b="1"/>
            </a:lvl3pPr>
            <a:lvl4pPr marL="1536466" indent="0">
              <a:buNone/>
              <a:defRPr sz="1800" b="1"/>
            </a:lvl4pPr>
            <a:lvl5pPr marL="2048622" indent="0">
              <a:buNone/>
              <a:defRPr sz="1800" b="1"/>
            </a:lvl5pPr>
            <a:lvl6pPr marL="2560777" indent="0">
              <a:buNone/>
              <a:defRPr sz="1800" b="1"/>
            </a:lvl6pPr>
            <a:lvl7pPr marL="3072933" indent="0">
              <a:buNone/>
              <a:defRPr sz="1800" b="1"/>
            </a:lvl7pPr>
            <a:lvl8pPr marL="3585088" indent="0">
              <a:buNone/>
              <a:defRPr sz="1800" b="1"/>
            </a:lvl8pPr>
            <a:lvl9pPr marL="4097244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8700" y="1595412"/>
            <a:ext cx="3434861" cy="28985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949079" y="1126104"/>
            <a:ext cx="3436210" cy="46930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155" indent="0">
              <a:buNone/>
              <a:defRPr sz="2200" b="1"/>
            </a:lvl2pPr>
            <a:lvl3pPr marL="1024311" indent="0">
              <a:buNone/>
              <a:defRPr sz="2000" b="1"/>
            </a:lvl3pPr>
            <a:lvl4pPr marL="1536466" indent="0">
              <a:buNone/>
              <a:defRPr sz="1800" b="1"/>
            </a:lvl4pPr>
            <a:lvl5pPr marL="2048622" indent="0">
              <a:buNone/>
              <a:defRPr sz="1800" b="1"/>
            </a:lvl5pPr>
            <a:lvl6pPr marL="2560777" indent="0">
              <a:buNone/>
              <a:defRPr sz="1800" b="1"/>
            </a:lvl6pPr>
            <a:lvl7pPr marL="3072933" indent="0">
              <a:buNone/>
              <a:defRPr sz="1800" b="1"/>
            </a:lvl7pPr>
            <a:lvl8pPr marL="3585088" indent="0">
              <a:buNone/>
              <a:defRPr sz="1800" b="1"/>
            </a:lvl8pPr>
            <a:lvl9pPr marL="4097244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949079" y="1595412"/>
            <a:ext cx="3436210" cy="28985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9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57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1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8701" y="200301"/>
            <a:ext cx="2557589" cy="8524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39413" y="200301"/>
            <a:ext cx="4345876" cy="429363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8701" y="1052740"/>
            <a:ext cx="2557589" cy="3441200"/>
          </a:xfrm>
        </p:spPr>
        <p:txBody>
          <a:bodyPr/>
          <a:lstStyle>
            <a:lvl1pPr marL="0" indent="0">
              <a:buNone/>
              <a:defRPr sz="1600"/>
            </a:lvl1pPr>
            <a:lvl2pPr marL="512155" indent="0">
              <a:buNone/>
              <a:defRPr sz="1300"/>
            </a:lvl2pPr>
            <a:lvl3pPr marL="1024311" indent="0">
              <a:buNone/>
              <a:defRPr sz="1100"/>
            </a:lvl3pPr>
            <a:lvl4pPr marL="1536466" indent="0">
              <a:buNone/>
              <a:defRPr sz="1000"/>
            </a:lvl4pPr>
            <a:lvl5pPr marL="2048622" indent="0">
              <a:buNone/>
              <a:defRPr sz="1000"/>
            </a:lvl5pPr>
            <a:lvl6pPr marL="2560777" indent="0">
              <a:buNone/>
              <a:defRPr sz="1000"/>
            </a:lvl6pPr>
            <a:lvl7pPr marL="3072933" indent="0">
              <a:buNone/>
              <a:defRPr sz="1000"/>
            </a:lvl7pPr>
            <a:lvl8pPr marL="3585088" indent="0">
              <a:buNone/>
              <a:defRPr sz="1000"/>
            </a:lvl8pPr>
            <a:lvl9pPr marL="409724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7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3756" y="3521552"/>
            <a:ext cx="4664393" cy="4157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23756" y="449509"/>
            <a:ext cx="4664393" cy="3018473"/>
          </a:xfrm>
        </p:spPr>
        <p:txBody>
          <a:bodyPr/>
          <a:lstStyle>
            <a:lvl1pPr marL="0" indent="0">
              <a:buNone/>
              <a:defRPr sz="3600"/>
            </a:lvl1pPr>
            <a:lvl2pPr marL="512155" indent="0">
              <a:buNone/>
              <a:defRPr sz="3100"/>
            </a:lvl2pPr>
            <a:lvl3pPr marL="1024311" indent="0">
              <a:buNone/>
              <a:defRPr sz="2700"/>
            </a:lvl3pPr>
            <a:lvl4pPr marL="1536466" indent="0">
              <a:buNone/>
              <a:defRPr sz="2200"/>
            </a:lvl4pPr>
            <a:lvl5pPr marL="2048622" indent="0">
              <a:buNone/>
              <a:defRPr sz="2200"/>
            </a:lvl5pPr>
            <a:lvl6pPr marL="2560777" indent="0">
              <a:buNone/>
              <a:defRPr sz="2200"/>
            </a:lvl6pPr>
            <a:lvl7pPr marL="3072933" indent="0">
              <a:buNone/>
              <a:defRPr sz="2200"/>
            </a:lvl7pPr>
            <a:lvl8pPr marL="3585088" indent="0">
              <a:buNone/>
              <a:defRPr sz="2200"/>
            </a:lvl8pPr>
            <a:lvl9pPr marL="4097244" indent="0">
              <a:buNone/>
              <a:defRPr sz="22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3756" y="3937292"/>
            <a:ext cx="4664393" cy="590419"/>
          </a:xfrm>
        </p:spPr>
        <p:txBody>
          <a:bodyPr/>
          <a:lstStyle>
            <a:lvl1pPr marL="0" indent="0">
              <a:buNone/>
              <a:defRPr sz="1600"/>
            </a:lvl1pPr>
            <a:lvl2pPr marL="512155" indent="0">
              <a:buNone/>
              <a:defRPr sz="1300"/>
            </a:lvl2pPr>
            <a:lvl3pPr marL="1024311" indent="0">
              <a:buNone/>
              <a:defRPr sz="1100"/>
            </a:lvl3pPr>
            <a:lvl4pPr marL="1536466" indent="0">
              <a:buNone/>
              <a:defRPr sz="1000"/>
            </a:lvl4pPr>
            <a:lvl5pPr marL="2048622" indent="0">
              <a:buNone/>
              <a:defRPr sz="1000"/>
            </a:lvl5pPr>
            <a:lvl6pPr marL="2560777" indent="0">
              <a:buNone/>
              <a:defRPr sz="1000"/>
            </a:lvl6pPr>
            <a:lvl7pPr marL="3072933" indent="0">
              <a:buNone/>
              <a:defRPr sz="1000"/>
            </a:lvl7pPr>
            <a:lvl8pPr marL="3585088" indent="0">
              <a:buNone/>
              <a:defRPr sz="1000"/>
            </a:lvl8pPr>
            <a:lvl9pPr marL="4097244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6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88700" y="201465"/>
            <a:ext cx="6996589" cy="838465"/>
          </a:xfrm>
          <a:prstGeom prst="rect">
            <a:avLst/>
          </a:prstGeom>
        </p:spPr>
        <p:txBody>
          <a:bodyPr vert="horz" lIns="102431" tIns="51216" rIns="102431" bIns="5121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8700" y="1173852"/>
            <a:ext cx="6996589" cy="3320088"/>
          </a:xfrm>
          <a:prstGeom prst="rect">
            <a:avLst/>
          </a:prstGeom>
        </p:spPr>
        <p:txBody>
          <a:bodyPr vert="horz" lIns="102431" tIns="51216" rIns="102431" bIns="5121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88699" y="4662796"/>
            <a:ext cx="1813931" cy="267843"/>
          </a:xfrm>
          <a:prstGeom prst="rect">
            <a:avLst/>
          </a:prstGeom>
        </p:spPr>
        <p:txBody>
          <a:bodyPr vert="horz" lIns="102431" tIns="51216" rIns="102431" bIns="5121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69F4-F7E7-40B2-A71B-384F5B73C4FB}" type="datetimeFigureOut">
              <a:rPr lang="es-CO" smtClean="0"/>
              <a:t>15/07/2015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56113" y="4662796"/>
            <a:ext cx="2461763" cy="267843"/>
          </a:xfrm>
          <a:prstGeom prst="rect">
            <a:avLst/>
          </a:prstGeom>
        </p:spPr>
        <p:txBody>
          <a:bodyPr vert="horz" lIns="102431" tIns="51216" rIns="102431" bIns="5121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571358" y="4662796"/>
            <a:ext cx="1813931" cy="267843"/>
          </a:xfrm>
          <a:prstGeom prst="rect">
            <a:avLst/>
          </a:prstGeom>
        </p:spPr>
        <p:txBody>
          <a:bodyPr vert="horz" lIns="102431" tIns="51216" rIns="102431" bIns="5121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D9B0-3822-4265-9EF1-125D6D85A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431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117" indent="-384117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253" indent="-320097" algn="l" defTabSz="102431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389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544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699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855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010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1166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321" indent="-256078" algn="l" defTabSz="102431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311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466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622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777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933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5088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7244" algn="l" defTabSz="102431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787080" y="231977"/>
            <a:ext cx="2775275" cy="411209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ctr"/>
            <a:r>
              <a:rPr lang="es-CO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RECIBO DE NÓMINA</a:t>
            </a:r>
            <a:endParaRPr lang="es-CO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749215" y="787202"/>
            <a:ext cx="3290563" cy="63943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2431" tIns="51216" rIns="102431" bIns="51216"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751077" y="792072"/>
            <a:ext cx="1058098" cy="211154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s-CO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794351" y="4346074"/>
            <a:ext cx="3137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788492" y="3710186"/>
            <a:ext cx="313776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ctr"/>
            <a:r>
              <a:rPr lang="es-CO" sz="900" b="1" dirty="0" smtClean="0">
                <a:solidFill>
                  <a:schemeClr val="bg1">
                    <a:lumMod val="50000"/>
                  </a:schemeClr>
                </a:solidFill>
              </a:rPr>
              <a:t>Firma</a:t>
            </a:r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735584" y="4586778"/>
            <a:ext cx="6639326" cy="1941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31" tIns="51216" rIns="102431" bIns="51216" rtlCol="0" anchor="ctr"/>
          <a:lstStyle/>
          <a:p>
            <a:pPr algn="ctr"/>
            <a:endParaRPr lang="es-CO"/>
          </a:p>
        </p:txBody>
      </p:sp>
      <p:sp>
        <p:nvSpPr>
          <p:cNvPr id="35" name="34 CuadroTexto"/>
          <p:cNvSpPr txBox="1"/>
          <p:nvPr/>
        </p:nvSpPr>
        <p:spPr>
          <a:xfrm>
            <a:off x="703590" y="3476854"/>
            <a:ext cx="6774936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Importe con letra	</a:t>
            </a:r>
            <a:endParaRPr lang="es-CO" sz="9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503602" y="4554858"/>
            <a:ext cx="313776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ctr"/>
            <a:r>
              <a:rPr lang="es-CO" sz="900" b="1" dirty="0" smtClean="0">
                <a:solidFill>
                  <a:schemeClr val="bg1">
                    <a:lumMod val="50000"/>
                  </a:schemeClr>
                </a:solidFill>
              </a:rPr>
              <a:t>Recibo de Nómina</a:t>
            </a:r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56742" y="1435274"/>
            <a:ext cx="1959018" cy="211154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Devengado</a:t>
            </a:r>
            <a:endParaRPr lang="es-CO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090318" y="1424904"/>
            <a:ext cx="1959018" cy="211154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700" b="1" dirty="0">
                <a:latin typeface="Arial" panose="020B0604020202020204" pitchFamily="34" charset="0"/>
                <a:cs typeface="Arial" panose="020B0604020202020204" pitchFamily="34" charset="0"/>
              </a:rPr>
              <a:t>Deducciones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821410" y="4204145"/>
            <a:ext cx="1394837" cy="380431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r"/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CO" sz="900" b="1" dirty="0"/>
              <a:t>Neto a pagar</a:t>
            </a:r>
          </a:p>
        </p:txBody>
      </p:sp>
      <p:sp>
        <p:nvSpPr>
          <p:cNvPr id="2" name="1 Rectángulo redondeado"/>
          <p:cNvSpPr/>
          <p:nvPr/>
        </p:nvSpPr>
        <p:spPr>
          <a:xfrm>
            <a:off x="5399162" y="4385444"/>
            <a:ext cx="1975748" cy="167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31" tIns="51216" rIns="102431" bIns="51216" rtlCol="0" anchor="ctr"/>
          <a:lstStyle/>
          <a:p>
            <a:pPr algn="ctr"/>
            <a:endParaRPr lang="es-CO"/>
          </a:p>
        </p:txBody>
      </p:sp>
      <p:sp>
        <p:nvSpPr>
          <p:cNvPr id="31" name="30 CuadroTexto"/>
          <p:cNvSpPr txBox="1"/>
          <p:nvPr/>
        </p:nvSpPr>
        <p:spPr>
          <a:xfrm>
            <a:off x="735583" y="1541560"/>
            <a:ext cx="326902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 smtClean="0">
                <a:solidFill>
                  <a:schemeClr val="bg1">
                    <a:lumMod val="50000"/>
                  </a:schemeClr>
                </a:solidFill>
              </a:rPr>
              <a:t>Cantidad               </a:t>
            </a:r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Concepto	                      Valor</a:t>
            </a:r>
          </a:p>
        </p:txBody>
      </p:sp>
      <p:cxnSp>
        <p:nvCxnSpPr>
          <p:cNvPr id="38" name="37 Conector recto"/>
          <p:cNvCxnSpPr/>
          <p:nvPr/>
        </p:nvCxnSpPr>
        <p:spPr>
          <a:xfrm>
            <a:off x="735583" y="1761014"/>
            <a:ext cx="66393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2147082" y="3308370"/>
            <a:ext cx="195901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/>
              <a:t>Total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536352" y="3308370"/>
            <a:ext cx="195901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/>
              <a:t>Total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576000" y="216000"/>
            <a:ext cx="6983426" cy="4603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http://www.colombia.bosch.com.co/media/_tech/layout/images/logos/bosch_logo_span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0" y="216001"/>
            <a:ext cx="1222726" cy="60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Redondear rectángulo de esquina sencilla"/>
          <p:cNvSpPr/>
          <p:nvPr/>
        </p:nvSpPr>
        <p:spPr>
          <a:xfrm flipV="1">
            <a:off x="4084346" y="787202"/>
            <a:ext cx="3290564" cy="639433"/>
          </a:xfrm>
          <a:prstGeom prst="round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31" tIns="51216" rIns="102431" bIns="51216" rtlCol="0" anchor="ctr"/>
          <a:lstStyle/>
          <a:p>
            <a:pPr algn="ctr"/>
            <a:endParaRPr lang="es-CO"/>
          </a:p>
        </p:txBody>
      </p:sp>
      <p:cxnSp>
        <p:nvCxnSpPr>
          <p:cNvPr id="63" name="62 Conector recto"/>
          <p:cNvCxnSpPr/>
          <p:nvPr/>
        </p:nvCxnSpPr>
        <p:spPr>
          <a:xfrm>
            <a:off x="734790" y="1735232"/>
            <a:ext cx="66393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729452" y="3364250"/>
            <a:ext cx="66393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054453" y="1761014"/>
            <a:ext cx="0" cy="1602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4081587" y="1761014"/>
            <a:ext cx="0" cy="15997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062897" y="214187"/>
            <a:ext cx="2752604" cy="595875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ctr"/>
            <a:r>
              <a:rPr lang="es-CO" sz="800" b="1" dirty="0" smtClean="0">
                <a:latin typeface="Calibri" panose="020F0502020204030204" pitchFamily="34" charset="0"/>
              </a:rPr>
              <a:t>BOSCH de Colombia S.A.S.</a:t>
            </a:r>
          </a:p>
          <a:p>
            <a:pPr algn="ctr"/>
            <a:r>
              <a:rPr lang="es-CO" sz="800" dirty="0" smtClean="0">
                <a:latin typeface="Calibri" panose="020F0502020204030204" pitchFamily="34" charset="0"/>
              </a:rPr>
              <a:t>NIT. 900.000.000-1</a:t>
            </a:r>
          </a:p>
          <a:p>
            <a:pPr algn="ctr"/>
            <a:r>
              <a:rPr lang="es-CO" sz="800" dirty="0" smtClean="0">
                <a:latin typeface="Calibri" panose="020F0502020204030204" pitchFamily="34" charset="0"/>
              </a:rPr>
              <a:t>Calle Falsa 123 ; TEL (+57) 9999999</a:t>
            </a:r>
          </a:p>
          <a:p>
            <a:pPr algn="ctr"/>
            <a:r>
              <a:rPr lang="es-CO" sz="800" dirty="0" smtClean="0">
                <a:latin typeface="Calibri" panose="020F0502020204030204" pitchFamily="34" charset="0"/>
              </a:rPr>
              <a:t>Neiva - COLOMBIA</a:t>
            </a:r>
            <a:endParaRPr lang="es-CO" sz="800" dirty="0">
              <a:latin typeface="Calibri" panose="020F0502020204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083968" y="783774"/>
            <a:ext cx="1959018" cy="749763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 </a:t>
            </a:r>
          </a:p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Periodo de pago</a:t>
            </a:r>
          </a:p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Método de pago</a:t>
            </a:r>
          </a:p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 inicial de pago</a:t>
            </a:r>
          </a:p>
          <a:p>
            <a:r>
              <a:rPr lang="es-CO" sz="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Fecha final de pago</a:t>
            </a:r>
          </a:p>
          <a:p>
            <a:endParaRPr lang="es-CO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01800" y="4298194"/>
            <a:ext cx="313776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 smtClean="0">
                <a:solidFill>
                  <a:schemeClr val="bg1">
                    <a:lumMod val="50000"/>
                  </a:schemeClr>
                </a:solidFill>
              </a:rPr>
              <a:t>Documento de identidad:  </a:t>
            </a:r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095616" y="1533940"/>
            <a:ext cx="3269028" cy="241932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r>
              <a:rPr lang="es-CO" sz="900" b="1" dirty="0" smtClean="0">
                <a:solidFill>
                  <a:schemeClr val="bg1">
                    <a:lumMod val="50000"/>
                  </a:schemeClr>
                </a:solidFill>
              </a:rPr>
              <a:t>Cantidad               </a:t>
            </a:r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Concepto	                      Valor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808535" y="3973254"/>
            <a:ext cx="1394837" cy="518931"/>
          </a:xfrm>
          <a:prstGeom prst="rect">
            <a:avLst/>
          </a:prstGeom>
          <a:noFill/>
        </p:spPr>
        <p:txBody>
          <a:bodyPr wrap="square" lIns="102431" tIns="51216" rIns="102431" bIns="51216" rtlCol="0">
            <a:spAutoFit/>
          </a:bodyPr>
          <a:lstStyle/>
          <a:p>
            <a:pPr algn="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Devengado</a:t>
            </a:r>
          </a:p>
          <a:p>
            <a:pPr algn="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Deducciones</a:t>
            </a:r>
          </a:p>
          <a:p>
            <a:pPr algn="r"/>
            <a:endParaRPr lang="es-CO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63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Ciro</dc:creator>
  <cp:lastModifiedBy>Ciro</cp:lastModifiedBy>
  <cp:revision>36</cp:revision>
  <dcterms:created xsi:type="dcterms:W3CDTF">2015-06-20T02:14:45Z</dcterms:created>
  <dcterms:modified xsi:type="dcterms:W3CDTF">2015-07-16T01:52:15Z</dcterms:modified>
</cp:coreProperties>
</file>