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71" r:id="rId6"/>
    <p:sldId id="262" r:id="rId7"/>
    <p:sldId id="272" r:id="rId8"/>
    <p:sldId id="259" r:id="rId9"/>
    <p:sldId id="267" r:id="rId10"/>
    <p:sldId id="266" r:id="rId11"/>
    <p:sldId id="273" r:id="rId12"/>
    <p:sldId id="268" r:id="rId13"/>
    <p:sldId id="270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 varScale="1">
        <p:scale>
          <a:sx n="54" d="100"/>
          <a:sy n="54" d="100"/>
        </p:scale>
        <p:origin x="82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17A3F-3E1C-4303-B9AA-65325EAAB0EB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5448A-4D49-4390-AB75-CDF74A2485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625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Sonia Sgarrata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1000001075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30/04/2022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6851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YouTube API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CSS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E7F925C-D6BD-2583-51C3-BC1D2D57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388" y="3747210"/>
            <a:ext cx="7013994" cy="148510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8320B54B-4DAF-7E3D-21F6-02AB8DE2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058" y="1734987"/>
            <a:ext cx="7160654" cy="92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2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6851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YouTube API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autenticazione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9F3D676-A4E3-3FFC-E265-D51A6D231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35" y="2408266"/>
            <a:ext cx="7400299" cy="250197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19968B5-B121-8EB6-28D6-0A6E62F2D262}"/>
              </a:ext>
            </a:extLst>
          </p:cNvPr>
          <p:cNvSpPr txBox="1"/>
          <p:nvPr/>
        </p:nvSpPr>
        <p:spPr>
          <a:xfrm>
            <a:off x="4413235" y="177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983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6851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YouTube API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json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7E76E9-2B62-A22B-8B8E-CAD71B85A04F}"/>
              </a:ext>
            </a:extLst>
          </p:cNvPr>
          <p:cNvSpPr txBox="1"/>
          <p:nvPr/>
        </p:nvSpPr>
        <p:spPr>
          <a:xfrm>
            <a:off x="4218674" y="107344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richiesta restituiva questo tipo di </a:t>
            </a:r>
            <a:r>
              <a:rPr lang="it-IT" dirty="0" err="1"/>
              <a:t>Json</a:t>
            </a:r>
            <a:r>
              <a:rPr lang="it-IT" dirty="0"/>
              <a:t>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11AD669-7C39-62CC-50A8-C58C1CE0D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593" y="107344"/>
            <a:ext cx="3837904" cy="285911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E1D6218-783F-28DE-BF5E-663062C45968}"/>
              </a:ext>
            </a:extLst>
          </p:cNvPr>
          <p:cNvSpPr txBox="1"/>
          <p:nvPr/>
        </p:nvSpPr>
        <p:spPr>
          <a:xfrm>
            <a:off x="4218674" y="3087095"/>
            <a:ext cx="396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Per cui ogni item aveva questa struttura: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564F53C-0A0C-A625-F53E-35C38072E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593" y="3087095"/>
            <a:ext cx="3648688" cy="366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5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6851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YouTube API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JavaScript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2061D92-90EF-6140-934B-BE74B05AB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411" y="752999"/>
            <a:ext cx="7691947" cy="407338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5A99624-2472-2008-EAEE-C74F84281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411" y="5352647"/>
            <a:ext cx="5177307" cy="50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2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Sito per ricette</a:t>
            </a:r>
          </a:p>
          <a:p>
            <a:pPr lvl="1"/>
            <a:r>
              <a:rPr lang="it-IT" sz="2000" dirty="0"/>
              <a:t>Modifica del sito con l’aggiunta delle API:</a:t>
            </a:r>
          </a:p>
          <a:p>
            <a:pPr marL="457200" lvl="1" indent="0">
              <a:buNone/>
            </a:pPr>
            <a:r>
              <a:rPr lang="it-IT" sz="2000" dirty="0"/>
              <a:t>	- Punk API</a:t>
            </a:r>
          </a:p>
          <a:p>
            <a:pPr marL="457200" lvl="1" indent="0">
              <a:buNone/>
            </a:pPr>
            <a:r>
              <a:rPr lang="it-IT" sz="2000" dirty="0"/>
              <a:t>	- YouTube Data API v3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Punk API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643FF3-6974-6B6C-9A90-3ECD9CC1616C}"/>
              </a:ext>
            </a:extLst>
          </p:cNvPr>
          <p:cNvSpPr txBox="1"/>
          <p:nvPr/>
        </p:nvSpPr>
        <p:spPr>
          <a:xfrm>
            <a:off x="4251094" y="483880"/>
            <a:ext cx="71949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L’API implementata permette di visualizzare una birra randomica fra quelle </a:t>
            </a:r>
          </a:p>
          <a:p>
            <a:r>
              <a:rPr lang="it-IT" dirty="0"/>
              <a:t>messe a disposizione nella documentazione.</a:t>
            </a:r>
          </a:p>
          <a:p>
            <a:r>
              <a:rPr lang="it-IT" dirty="0"/>
              <a:t>Viene usata direttamente: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Esempio di visualizzazione:</a:t>
            </a:r>
          </a:p>
          <a:p>
            <a:r>
              <a:rPr lang="it-IT" dirty="0"/>
              <a:t>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D131E9E-03E5-A1F6-08FC-A90CA4E76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94" y="2971784"/>
            <a:ext cx="7724581" cy="263113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5B7BC12-C84F-8EDF-D3E6-4D92792BB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052" y="1370640"/>
            <a:ext cx="3946235" cy="84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58376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Punk API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HTML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A29576A-3702-795B-F3EE-7B85B2663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221" y="2652124"/>
            <a:ext cx="7716327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6851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Punk API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CSS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3729658-BEA4-6DA6-76B6-620BEE47E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219" y="1349016"/>
            <a:ext cx="7448331" cy="413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6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6851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Punk API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json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74EE65-8D38-FED9-DAE9-3F48FAB602DB}"/>
              </a:ext>
            </a:extLst>
          </p:cNvPr>
          <p:cNvSpPr txBox="1"/>
          <p:nvPr/>
        </p:nvSpPr>
        <p:spPr>
          <a:xfrm>
            <a:off x="4282175" y="1873725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richiesta restituiva questo tipo di </a:t>
            </a:r>
            <a:r>
              <a:rPr lang="it-IT" dirty="0" err="1"/>
              <a:t>Json</a:t>
            </a:r>
            <a:r>
              <a:rPr lang="it-IT" dirty="0"/>
              <a:t>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71B2108-7E6D-20D5-C71A-543A26EDD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175" y="2432794"/>
            <a:ext cx="7743985" cy="297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6851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Punk API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865A37-C216-EEBE-982F-330BBB855E43}"/>
              </a:ext>
            </a:extLst>
          </p:cNvPr>
          <p:cNvSpPr txBox="1"/>
          <p:nvPr/>
        </p:nvSpPr>
        <p:spPr>
          <a:xfrm>
            <a:off x="4207933" y="279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9687400-7CFF-4A14-161D-BB47DAC39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64" y="177240"/>
            <a:ext cx="6112486" cy="542976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49D87998-B5A6-5C3E-3EA8-E53C34FB8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664" y="5865454"/>
            <a:ext cx="4295104" cy="73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9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YouTube API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FDD0CA5-BC0A-5865-6F08-B812B3452D61}"/>
              </a:ext>
            </a:extLst>
          </p:cNvPr>
          <p:cNvSpPr txBox="1"/>
          <p:nvPr/>
        </p:nvSpPr>
        <p:spPr>
          <a:xfrm>
            <a:off x="4335972" y="849442"/>
            <a:ext cx="74627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 questa API l’utente può cercare una ricetta inserendo delle parole chiave.</a:t>
            </a:r>
          </a:p>
          <a:p>
            <a:r>
              <a:rPr lang="it-IT" dirty="0"/>
              <a:t>Gli verranno forniti degli URL che lo indirizzeranno direttamente al video</a:t>
            </a:r>
          </a:p>
          <a:p>
            <a:r>
              <a:rPr lang="it-IT" dirty="0"/>
              <a:t>di YouTube.</a:t>
            </a:r>
          </a:p>
          <a:p>
            <a:r>
              <a:rPr lang="it-IT" dirty="0"/>
              <a:t>Viene sfruttata: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Esempio di visualizzazione: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C0FC90-CFCE-982A-B436-6FA8630E1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010" y="4669454"/>
            <a:ext cx="7462749" cy="98526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E032710-4EE3-CCBE-92EF-FF0AA2992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11" y="2015633"/>
            <a:ext cx="6239392" cy="195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58376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YouTube API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HTML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A9B8248-9242-3C42-50C3-96B6DEEDA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19" y="2652124"/>
            <a:ext cx="7681532" cy="177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3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152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MHW3</vt:lpstr>
      <vt:lpstr>Descrizione del progetto</vt:lpstr>
      <vt:lpstr>Punk API</vt:lpstr>
      <vt:lpstr>Punk API HTML</vt:lpstr>
      <vt:lpstr>Punk API CSS</vt:lpstr>
      <vt:lpstr>Punk API json</vt:lpstr>
      <vt:lpstr>Punk API JavaScript</vt:lpstr>
      <vt:lpstr>YouTube API</vt:lpstr>
      <vt:lpstr>YouTube API HTML</vt:lpstr>
      <vt:lpstr>YouTube API CSS</vt:lpstr>
      <vt:lpstr>YouTube API autenticazione</vt:lpstr>
      <vt:lpstr>YouTube API json</vt:lpstr>
      <vt:lpstr>YouTube API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User</cp:lastModifiedBy>
  <cp:revision>28</cp:revision>
  <dcterms:created xsi:type="dcterms:W3CDTF">2021-03-24T16:57:46Z</dcterms:created>
  <dcterms:modified xsi:type="dcterms:W3CDTF">2022-04-30T13:45:58Z</dcterms:modified>
</cp:coreProperties>
</file>