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0ABB5-A8BD-484B-9236-9DAFDD4214A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6B51C-E630-4112-9D2E-8E0A0697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11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0ABB5-A8BD-484B-9236-9DAFDD4214AB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6B51C-E630-4112-9D2E-8E0A0697B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59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7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7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79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SP Doc" ma:contentTypeID="0x0101004EEB5A68CE6442648224A0682BF61800004B9775297EFBF642A4F1523B0C630918" ma:contentTypeVersion="" ma:contentTypeDescription="Root content type for all csp doc content (css, js, xaml, etc)." ma:contentTypeScope="" ma:versionID="a44db70a6718cd5ffb321902fc38f849">
  <xsd:schema xmlns:xsd="http://www.w3.org/2001/XMLSchema" xmlns:xs="http://www.w3.org/2001/XMLSchema" xmlns:p="http://schemas.microsoft.com/office/2006/metadata/properties" xmlns:ns2="4B24EFB9-2E5D-4A5E-A79F-AB296D269CDD" targetNamespace="http://schemas.microsoft.com/office/2006/metadata/properties" ma:root="true" ma:fieldsID="4a75228103340babe5403206244e4598" ns2:_="">
    <xsd:import namespace="4B24EFB9-2E5D-4A5E-A79F-AB296D269CDD"/>
    <xsd:element name="properties">
      <xsd:complexType>
        <xsd:sequence>
          <xsd:element name="documentManagement">
            <xsd:complexType>
              <xsd:all>
                <xsd:element ref="ns2:IsSystemFile"/>
                <xsd:element ref="ns2:IsLocalizable"/>
                <xsd:element ref="ns2:PublishingStartDate" minOccurs="0"/>
                <xsd:element ref="ns2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4EFB9-2E5D-4A5E-A79F-AB296D269CDD" elementFormDefault="qualified">
    <xsd:import namespace="http://schemas.microsoft.com/office/2006/documentManagement/types"/>
    <xsd:import namespace="http://schemas.microsoft.com/office/infopath/2007/PartnerControls"/>
    <xsd:element name="IsSystemFile" ma:index="7" ma:displayName="Is System File" ma:default="0" ma:internalName="IsSystemFile">
      <xsd:simpleType>
        <xsd:restriction base="dms:Boolean"/>
      </xsd:simpleType>
    </xsd:element>
    <xsd:element name="IsLocalizable" ma:index="8" ma:displayName="Is Localizable" ma:default="1" ma:internalName="IsLocalizable">
      <xsd:simpleType>
        <xsd:restriction base="dms:Boolea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4B24EFB9-2E5D-4A5E-A79F-AB296D269CDD" xsi:nil="true"/>
    <PublishingExpirationDate xmlns="4B24EFB9-2E5D-4A5E-A79F-AB296D269CDD" xsi:nil="true"/>
    <IsSystemFile xmlns="4B24EFB9-2E5D-4A5E-A79F-AB296D269CDD">false</IsSystemFile>
    <IsLocalizable xmlns="4B24EFB9-2E5D-4A5E-A79F-AB296D269CDD">true</IsLocalizable>
  </documentManagement>
</p:properties>
</file>

<file path=customXml/itemProps1.xml><?xml version="1.0" encoding="utf-8"?>
<ds:datastoreItem xmlns:ds="http://schemas.openxmlformats.org/officeDocument/2006/customXml" ds:itemID="{C28423BF-94DC-43B7-90D8-69743E8649A4}"/>
</file>

<file path=customXml/itemProps2.xml><?xml version="1.0" encoding="utf-8"?>
<ds:datastoreItem xmlns:ds="http://schemas.openxmlformats.org/officeDocument/2006/customXml" ds:itemID="{5DAF8F95-5B22-45E5-8A74-6DE008EAEFA5}"/>
</file>

<file path=customXml/itemProps3.xml><?xml version="1.0" encoding="utf-8"?>
<ds:datastoreItem xmlns:ds="http://schemas.openxmlformats.org/officeDocument/2006/customXml" ds:itemID="{408A8671-8446-4BCD-A126-A2BD2E90319D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2015-10-22T01:36:00Z</dcterms:created>
  <dcterms:modified xsi:type="dcterms:W3CDTF">2015-10-22T01:45:23Z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0x0101004EEB5A68CE6442648224A0682BF61800004B9775297EFBF642A4F1523B0C630918</vt:lpwstr>
  </property>
  <property fmtid="{D5CDD505-2E9C-101B-9397-08002B2CF9AE}" pid="3" name="ER Subject">
    <vt:lpwstr/>
  </property>
  <property fmtid="{D5CDD505-2E9C-101B-9397-08002B2CF9AE}" pid="4" name="Milestone">
    <vt:lpwstr/>
  </property>
  <property fmtid="{D5CDD505-2E9C-101B-9397-08002B2CF9AE}" pid="5" name="_dlc_DocIdItemGuid">
    <vt:lpwstr>04bea7c4-db21-47bf-80ca-09bb52de7186</vt:lpwstr>
  </property>
  <property fmtid="{D5CDD505-2E9C-101B-9397-08002B2CF9AE}" pid="6" name="_dlc_policyId">
    <vt:lpwstr/>
  </property>
  <property fmtid="{D5CDD505-2E9C-101B-9397-08002B2CF9AE}" pid="7" name="Deliverable Type">
    <vt:lpwstr/>
  </property>
  <property fmtid="{D5CDD505-2E9C-101B-9397-08002B2CF9AE}" pid="8" name="ItemRetentionFormula">
    <vt:lpwstr>&lt;formula id="Microsoft.Office.RecordsManagement.PolicyFeatures.Expiration.Formula.BuiltIn"&gt;&lt;number&gt;3&lt;/number&gt;&lt;property&gt;Modified&lt;/property&gt;&lt;period&gt;months&lt;/period&gt;&lt;/formula&gt;</vt:lpwstr>
  </property>
</Properties>
</file>