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A032-05E0-4DFB-A28F-AA61521C593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BD2C-DE58-445D-AC69-45066C0EB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0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A032-05E0-4DFB-A28F-AA61521C593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BD2C-DE58-445D-AC69-45066C0EB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3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880" spc="-29" smtClean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Light" pitchFamily="34" charset="0"/>
              </a:rPr>
              <a:t>Fourth Quarter </a:t>
            </a:r>
            <a:br>
              <a:rPr lang="en-US" sz="5880" spc="-29" smtClean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Light" pitchFamily="34" charset="0"/>
              </a:rPr>
            </a:br>
            <a:r>
              <a:rPr lang="en-US" sz="5880" spc="-29" smtClean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Light" pitchFamily="34" charset="0"/>
              </a:rPr>
              <a:t>Fiscal Year 2016 Outlook </a:t>
            </a:r>
            <a:endParaRPr lang="en-US" sz="588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6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5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Outlook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6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Foreign Currency Impact on Year-Over-Year Revenue Growth</a:t>
            </a:r>
            <a:endParaRPr lang="en-US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9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8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79068847A36D4E98C06071F25BEE09" ma:contentTypeVersion="5" ma:contentTypeDescription="Create a new document." ma:contentTypeScope="" ma:versionID="d6af231fb6f469353a4994c4adc14bad">
  <xsd:schema xmlns:xsd="http://www.w3.org/2001/XMLSchema" xmlns:xs="http://www.w3.org/2001/XMLSchema" xmlns:p="http://schemas.microsoft.com/office/2006/metadata/properties" xmlns:ns2="08901086-875f-4d26-9516-1e38fd01d4c0" targetNamespace="http://schemas.microsoft.com/office/2006/metadata/properties" ma:root="true" ma:fieldsID="b82dc38e93f64a099876ca4b0747a478" ns2:_="">
    <xsd:import namespace="08901086-875f-4d26-9516-1e38fd01d4c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01086-875f-4d26-9516-1e38fd01d4c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E75FA7-4F16-474A-8D1B-70B612F7E7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8B2635-32EC-4E1C-BF58-E3FC1220DC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901086-875f-4d26-9516-1e38fd01d4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848395-976D-4545-A175-8C8829B63FFF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08901086-875f-4d26-9516-1e38fd01d4c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Light</vt:lpstr>
      <vt:lpstr>Office Theme</vt:lpstr>
      <vt:lpstr>Fourth Quarter  Fiscal Year 2016 Outlook </vt:lpstr>
      <vt:lpstr>PowerPoint Presentation</vt:lpstr>
      <vt:lpstr>Outlook</vt:lpstr>
      <vt:lpstr>Foreign Currency Impact on Year-Over-Year Revenue Growth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Fourth Quarter  Fiscal Year 2016 Outlook</dc:title>
  <dc:creator>Kristin Boyd</dc:creator>
  <cp:lastModifiedBy>Dennie Kimbrough</cp:lastModifiedBy>
  <cp:revision>2</cp:revision>
  <dcterms:created xsi:type="dcterms:W3CDTF">2016-04-20T23:15:21Z</dcterms:created>
  <dcterms:modified xsi:type="dcterms:W3CDTF">2016-04-20T23:30:19Z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0x0101007879068847A36D4E98C06071F25BEE09</vt:lpwstr>
  </property>
</Properties>
</file>