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F70A-C4EC-4ED9-A582-807EC492B10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6BB4-EB69-4FE9-B3FE-F344527D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1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CF70A-C4EC-4ED9-A582-807EC492B10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D6BB4-EB69-4FE9-B3FE-F344527D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1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8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7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9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2DEF51921D697F4DB2B582A6545F0CB30033557618422DA444AAE3BD5E9875568E" ma:contentTypeVersion="13" ma:contentTypeDescription="Document Library with additional metadata fields for Earning Release Process:  Deliverable Type, Milestone, ER Subject" ma:contentTypeScope="" ma:versionID="5302d9e0034bbb82b90f6c42f86d30f8">
  <xsd:schema xmlns:xsd="http://www.w3.org/2001/XMLSchema" xmlns:xs="http://www.w3.org/2001/XMLSchema" xmlns:p="http://schemas.microsoft.com/office/2006/metadata/properties" xmlns:ns2="27edee5f-94e3-4077-b4ce-20f56c0ba83d" xmlns:ns3="230e9df3-be65-4c73-a93b-d1236ebd677e" targetNamespace="http://schemas.microsoft.com/office/2006/metadata/properties" ma:root="true" ma:fieldsID="9f30d15e90cbd5a2a4e02126d80b23d6" ns2:_="" ns3:_="">
    <xsd:import namespace="27edee5f-94e3-4077-b4ce-20f56c0ba83d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fe47e074c1434d4aadeadff4e1712687" minOccurs="0"/>
                <xsd:element ref="ns3:TaxCatchAll" minOccurs="0"/>
                <xsd:element ref="ns3:TaxCatchAllLabel" minOccurs="0"/>
                <xsd:element ref="ns2:n473b0e9bba1494e973f11b3aeff246c" minOccurs="0"/>
                <xsd:element ref="ns2:eff3ae4720aa4110b0794bc7b101c94d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edee5f-94e3-4077-b4ce-20f56c0ba83d" elementFormDefault="qualified">
    <xsd:import namespace="http://schemas.microsoft.com/office/2006/documentManagement/types"/>
    <xsd:import namespace="http://schemas.microsoft.com/office/infopath/2007/PartnerControls"/>
    <xsd:element name="fe47e074c1434d4aadeadff4e1712687" ma:index="2" nillable="true" ma:taxonomy="true" ma:internalName="fe47e074c1434d4aadeadff4e1712687" ma:taxonomyFieldName="Deliverable_x0020_Type" ma:displayName="Deliverable Type" ma:readOnly="false" ma:default="" ma:fieldId="{fe47e074-c143-4d4a-adea-dff4e1712687}" ma:sspId="e385fb40-52d4-4fae-9c5b-3e8ff8a5878e" ma:termSetId="adf44d6a-ca33-454c-903c-ccebb34e628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473b0e9bba1494e973f11b3aeff246c" ma:index="6" nillable="true" ma:taxonomy="true" ma:internalName="n473b0e9bba1494e973f11b3aeff246c" ma:taxonomyFieldName="Milestone" ma:displayName="Milestone" ma:readOnly="false" ma:default="" ma:fieldId="{7473b0e9-bba1-494e-973f-11b3aeff246c}" ma:sspId="e385fb40-52d4-4fae-9c5b-3e8ff8a5878e" ma:termSetId="ec41a49f-3450-4369-9127-62a38f9703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ff3ae4720aa4110b0794bc7b101c94d" ma:index="8" nillable="true" ma:taxonomy="true" ma:internalName="eff3ae4720aa4110b0794bc7b101c94d" ma:taxonomyFieldName="ER_x0020_Subject" ma:displayName="ER Subject" ma:readOnly="false" ma:default="" ma:fieldId="{eff3ae47-20aa-4110-b079-4bc7b101c94d}" ma:sspId="e385fb40-52d4-4fae-9c5b-3e8ff8a5878e" ma:termSetId="210bf72a-0ce2-4e1b-8aa6-2486fe9158b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6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description="" ma:hidden="true" ma:list="{c14a363f-cf4a-4e78-bcc5-f0c282f95d62}" ma:internalName="TaxCatchAll" ma:showField="CatchAllData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description="" ma:hidden="true" ma:list="{c14a363f-cf4a-4e78-bcc5-f0c282f95d62}" ma:internalName="TaxCatchAllLabel" ma:readOnly="true" ma:showField="CatchAllDataLabel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3b0e9bba1494e973f11b3aeff246c xmlns="27edee5f-94e3-4077-b4ce-20f56c0ba83d">
      <Terms xmlns="http://schemas.microsoft.com/office/infopath/2007/PartnerControls"/>
    </n473b0e9bba1494e973f11b3aeff246c>
    <fe47e074c1434d4aadeadff4e1712687 xmlns="27edee5f-94e3-4077-b4ce-20f56c0ba83d">
      <Terms xmlns="http://schemas.microsoft.com/office/infopath/2007/PartnerControls"/>
    </fe47e074c1434d4aadeadff4e1712687>
    <TaxCatchAll xmlns="230e9df3-be65-4c73-a93b-d1236ebd677e"/>
    <eff3ae4720aa4110b0794bc7b101c94d xmlns="27edee5f-94e3-4077-b4ce-20f56c0ba83d">
      <Terms xmlns="http://schemas.microsoft.com/office/infopath/2007/PartnerControls"/>
    </eff3ae4720aa4110b0794bc7b101c94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717C5A-7E7D-4C16-9B23-9C1DCF307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edee5f-94e3-4077-b4ce-20f56c0ba83d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8515E0-0A21-46AD-9EC5-F7FA56F6A2DF}">
  <ds:schemaRefs>
    <ds:schemaRef ds:uri="27edee5f-94e3-4077-b4ce-20f56c0ba83d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19BF755-2BAF-42B8-B541-F044974D7C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2016-07-19T14:49:27Z</dcterms:created>
  <dcterms:modified xsi:type="dcterms:W3CDTF">2016-07-19T15:06:58Z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0x0101002DEF51921D697F4DB2B582A6545F0CB30033557618422DA444AAE3BD5E9875568E</vt:lpwstr>
  </property>
</Properties>
</file>