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sldIdLst>
    <p:sldId id="256" r:id="rId5"/>
    <p:sldId id="257" r:id="rId6"/>
    <p:sldId id="258" r:id="rId7"/>
    <p:sldId id="259" r:id="rId8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5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4C14-F422-4BFE-8FA2-209779035470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7CD22-BD3B-4650-914D-6A6553CAB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56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04C14-F422-4BFE-8FA2-209779035470}" type="datetimeFigureOut">
              <a:rPr lang="en-US" smtClean="0"/>
              <a:t>10/19/2016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7CD22-BD3B-4650-914D-6A6553CAB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1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183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933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839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247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879068847A36D4E98C06071F25BEE09" ma:contentTypeVersion="7" ma:contentTypeDescription="Create a new document." ma:contentTypeScope="" ma:versionID="2c8406e71b6669fcb6041596de87346e">
  <xsd:schema xmlns:xsd="http://www.w3.org/2001/XMLSchema" xmlns:xs="http://www.w3.org/2001/XMLSchema" xmlns:p="http://schemas.microsoft.com/office/2006/metadata/properties" xmlns:ns2="08901086-875f-4d26-9516-1e38fd01d4c0" targetNamespace="http://schemas.microsoft.com/office/2006/metadata/properties" ma:root="true" ma:fieldsID="65f4c19b818bbf3c9926e9def9796b7b" ns2:_="">
    <xsd:import namespace="08901086-875f-4d26-9516-1e38fd01d4c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2:LastSharedByUser" minOccurs="0"/>
                <xsd:element ref="ns2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901086-875f-4d26-9516-1e38fd01d4c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5463EA8-92B2-4EEE-8A48-D68C49B07981}">
  <ds:schemaRefs>
    <ds:schemaRef ds:uri="http://schemas.microsoft.com/office/2006/documentManagement/types"/>
    <ds:schemaRef ds:uri="http://schemas.microsoft.com/office/2006/metadata/properties"/>
    <ds:schemaRef ds:uri="08901086-875f-4d26-9516-1e38fd01d4c0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D73483BD-16AD-46B7-9835-E29C67F6654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B4BF290-9F3C-4998-98E6-BB956149A6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901086-875f-4d26-9516-1e38fd01d4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2016-10-20T00:17:38Z</dcterms:created>
  <dcterms:modified xsi:type="dcterms:W3CDTF">2016-10-20T00:27:50Z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0x0101007879068847A36D4E98C06071F25BEE09</vt:lpwstr>
  </property>
</Properties>
</file>