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sldIdLst>
    <p:sldId id="256" r:id="rId5"/>
    <p:sldId id="257" r:id="rId6"/>
    <p:sldId id="258" r:id="rId7"/>
    <p:sldId id="259" r:id="rId8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26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93150-809F-4C5B-84A2-3DDA97FA2C43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E0F97-1E03-41A5-A966-AD3B1143C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266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B93150-809F-4C5B-84A2-3DDA97FA2C43}" type="datetimeFigureOut">
              <a:rPr lang="en-US" smtClean="0"/>
              <a:t>1/25/2017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0E0F97-1E03-41A5-A966-AD3B1143C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735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198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506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016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1485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n473b0e9bba1494e973f11b3aeff246c xmlns="27edee5f-94e3-4077-b4ce-20f56c0ba83d">
      <Terms xmlns="http://schemas.microsoft.com/office/infopath/2007/PartnerControls"/>
    </n473b0e9bba1494e973f11b3aeff246c>
    <fe47e074c1434d4aadeadff4e1712687 xmlns="27edee5f-94e3-4077-b4ce-20f56c0ba83d">
      <Terms xmlns="http://schemas.microsoft.com/office/infopath/2007/PartnerControls"/>
    </fe47e074c1434d4aadeadff4e1712687>
    <TaxCatchAll xmlns="230e9df3-be65-4c73-a93b-d1236ebd677e"/>
    <eff3ae4720aa4110b0794bc7b101c94d xmlns="27edee5f-94e3-4077-b4ce-20f56c0ba83d">
      <Terms xmlns="http://schemas.microsoft.com/office/infopath/2007/PartnerControls"/>
    </eff3ae4720aa4110b0794bc7b101c94d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ER Document Library" ma:contentTypeID="0x0101002DEF51921D697F4DB2B582A6545F0CB30043198A88CB77F4408D85D5185AD50FB5" ma:contentTypeVersion="12" ma:contentTypeDescription="Document Library with additional metadata fields for Earning Release Process:  Deliverable Type, Milestone, ER Subject" ma:contentTypeScope="" ma:versionID="c78d778db9da9b01911af22e40690f94">
  <xsd:schema xmlns:xsd="http://www.w3.org/2001/XMLSchema" xmlns:xs="http://www.w3.org/2001/XMLSchema" xmlns:p="http://schemas.microsoft.com/office/2006/metadata/properties" xmlns:ns2="27edee5f-94e3-4077-b4ce-20f56c0ba83d" xmlns:ns3="230e9df3-be65-4c73-a93b-d1236ebd677e" targetNamespace="http://schemas.microsoft.com/office/2006/metadata/properties" ma:root="true" ma:fieldsID="dbe03ff7ba406bee4cd53f8544518659" ns2:_="" ns3:_="">
    <xsd:import namespace="27edee5f-94e3-4077-b4ce-20f56c0ba83d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fe47e074c1434d4aadeadff4e1712687" minOccurs="0"/>
                <xsd:element ref="ns3:TaxCatchAll" minOccurs="0"/>
                <xsd:element ref="ns3:TaxCatchAllLabel" minOccurs="0"/>
                <xsd:element ref="ns2:n473b0e9bba1494e973f11b3aeff246c" minOccurs="0"/>
                <xsd:element ref="ns2:eff3ae4720aa4110b0794bc7b101c94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7edee5f-94e3-4077-b4ce-20f56c0ba83d" elementFormDefault="qualified">
    <xsd:import namespace="http://schemas.microsoft.com/office/2006/documentManagement/types"/>
    <xsd:import namespace="http://schemas.microsoft.com/office/infopath/2007/PartnerControls"/>
    <xsd:element name="fe47e074c1434d4aadeadff4e1712687" ma:index="2" nillable="true" ma:taxonomy="true" ma:internalName="fe47e074c1434d4aadeadff4e1712687" ma:taxonomyFieldName="Deliverable_x0020_Type" ma:displayName="Deliverable Type" ma:readOnly="false" ma:default="" ma:fieldId="{fe47e074-c143-4d4a-adea-dff4e1712687}" ma:sspId="e385fb40-52d4-4fae-9c5b-3e8ff8a5878e" ma:termSetId="adf44d6a-ca33-454c-903c-ccebb34e628e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n473b0e9bba1494e973f11b3aeff246c" ma:index="6" nillable="true" ma:taxonomy="true" ma:internalName="n473b0e9bba1494e973f11b3aeff246c" ma:taxonomyFieldName="Milestone" ma:displayName="Milestone" ma:readOnly="false" ma:default="" ma:fieldId="{7473b0e9-bba1-494e-973f-11b3aeff246c}" ma:sspId="e385fb40-52d4-4fae-9c5b-3e8ff8a5878e" ma:termSetId="ec41a49f-3450-4369-9127-62a38f9703f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eff3ae4720aa4110b0794bc7b101c94d" ma:index="8" nillable="true" ma:taxonomy="true" ma:internalName="eff3ae4720aa4110b0794bc7b101c94d" ma:taxonomyFieldName="ER_x0020_Subject" ma:displayName="ER Subject" ma:readOnly="false" ma:default="" ma:fieldId="{eff3ae47-20aa-4110-b079-4bc7b101c94d}" ma:sspId="e385fb40-52d4-4fae-9c5b-3e8ff8a5878e" ma:termSetId="210bf72a-0ce2-4e1b-8aa6-2486fe9158ba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3" nillable="true" ma:displayName="Taxonomy Catch All Column" ma:description="" ma:hidden="true" ma:list="{c14a363f-cf4a-4e78-bcc5-f0c282f95d62}" ma:internalName="TaxCatchAll" ma:showField="CatchAllData" ma:web="27edee5f-94e3-4077-b4ce-20f56c0ba83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4" nillable="true" ma:displayName="Taxonomy Catch All Column1" ma:description="" ma:hidden="true" ma:list="{c14a363f-cf4a-4e78-bcc5-f0c282f95d62}" ma:internalName="TaxCatchAllLabel" ma:readOnly="true" ma:showField="CatchAllDataLabel" ma:web="27edee5f-94e3-4077-b4ce-20f56c0ba83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4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E930BD0-D07D-4507-9830-084965767C78}">
  <ds:schemaRefs>
    <ds:schemaRef ds:uri="27edee5f-94e3-4077-b4ce-20f56c0ba83d"/>
    <ds:schemaRef ds:uri="http://purl.org/dc/terms/"/>
    <ds:schemaRef ds:uri="230e9df3-be65-4c73-a93b-d1236ebd677e"/>
    <ds:schemaRef ds:uri="http://purl.org/dc/dcmitype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3B2E9D75-10E8-4CBF-BA70-30031D468D7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1E861B0-67EB-4A64-B3DE-0BDD716CE61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7edee5f-94e3-4077-b4ce-20f56c0ba83d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2017-01-26T01:00:06Z</dcterms:created>
  <dcterms:modified xsi:type="dcterms:W3CDTF">2017-01-26T01:34:17Z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0x0101002DEF51921D697F4DB2B582A6545F0CB30043198A88CB77F4408D85D5185AD50FB5</vt:lpwstr>
  </property>
</Properties>
</file>