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0B14-C840-4607-A924-62ABB1B3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61A08-ED9D-4BA6-8852-E5435B67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DD88-AE33-4370-BE7C-3F0BC995E7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BAF40-8389-4F01-AD15-71B190B6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5FD22-4105-4742-9285-37F9ED09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AA609-1CDD-47B9-A631-27A49890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0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14C19-6502-4D70-8084-27B9E655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38255-B2FA-4712-9D8B-461B4E99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7757-F745-4D16-A3D5-B822AD3CC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6DD88-AE33-4370-BE7C-3F0BC995E78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B2C5-AA75-41CB-93DE-8227895DF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A3D5-B2B0-4192-A9A7-5BD08BAB9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AA609-1CDD-47B9-A631-27A498908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2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C2D1A-345D-48F6-A3E6-6D7501AA3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2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4D7629-09B4-4B52-B607-C8656E2540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45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0E043-DE2E-40A0-9F3A-162EAA6828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4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25EB0E-77F8-40A2-BF73-D86F91C13C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15B501683179794AACD4CF8DCBD543E6" ma:contentTypeVersion="12" ma:contentTypeDescription="Document Library with additional metadata fields for Earning Release Process:  Deliverable Type, Milestone, ER Subject" ma:contentTypeScope="" ma:versionID="86e70359b7a2a95ef7d648e4bb442ed1">
  <xsd:schema xmlns:xsd="http://www.w3.org/2001/XMLSchema" xmlns:xs="http://www.w3.org/2001/XMLSchema" xmlns:p="http://schemas.microsoft.com/office/2006/metadata/properties" xmlns:ns2="27edee5f-94e3-4077-b4ce-20f56c0ba83d" xmlns:ns3="230e9df3-be65-4c73-a93b-d1236ebd677e" targetNamespace="http://schemas.microsoft.com/office/2006/metadata/properties" ma:root="true" ma:fieldsID="4cf6004ad6feccefb28312eafd9d8e0d" ns2:_="" ns3:_="">
    <xsd:import namespace="27edee5f-94e3-4077-b4ce-20f56c0ba8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</documentManagement>
</p:properties>
</file>

<file path=customXml/itemProps1.xml><?xml version="1.0" encoding="utf-8"?>
<ds:datastoreItem xmlns:ds="http://schemas.openxmlformats.org/officeDocument/2006/customXml" ds:itemID="{118CD7AF-8152-4C41-A69C-461ECBEF54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59D167-4981-4057-B3FA-15F5D4BF2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B5A51D-4245-4F34-998F-D0F421A4EEC4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27edee5f-94e3-4077-b4ce-20f56c0ba83d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2017-04-27T15:04:04Z</dcterms:created>
  <dcterms:modified xsi:type="dcterms:W3CDTF">2017-04-27T15:34:45Z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0x0101002DEF51921D697F4DB2B582A6545F0CB30015B501683179794AACD4CF8DCBD543E6</vt:lpwstr>
  </property>
</Properties>
</file>