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CDA9-49D0-4001-A1C7-A6D73642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984AA-49B2-4100-ABA3-65786C30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EAD7-2083-4804-90AC-1591D8A307B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87DB-140A-46FF-BBA5-DF0CD069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12CF9-2B7B-4504-9FA2-A3EF9FF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60CF-48DE-4FB3-AF38-B9BFAD2B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8B64A-2DBE-48A7-8038-F259E50C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F99D-FA04-48CC-9252-8BC8421A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767A-5B01-44DD-9587-6C4FADAC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EAD7-2083-4804-90AC-1591D8A307B8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C089-A857-4432-B23D-805C6BC45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384D-80AF-4B3E-8790-AA07D594A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60CF-48DE-4FB3-AF38-B9BFAD2B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9D54F-5191-482B-B080-B9C1AA23FB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CCC02-C0FC-4580-B7E9-5129DB1AC5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7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48ABA-6519-4530-8C67-A4B80AB86D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8E41F-0ECC-4E5F-90D1-88955073E9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54693-5002-4A37-9D1C-3049010F03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4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4D33359392E57045BE26F74C0F4A1153" ma:contentTypeVersion="14" ma:contentTypeDescription="Document Library with additional metadata fields for Earning Release Process:  Deliverable Type, Milestone, ER Subject" ma:contentTypeScope="" ma:versionID="44306e24b5f104dc0a922eb8bb322613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3a0a83e8-bcab-4a16-9d59-29ab28b3b44d" targetNamespace="http://schemas.microsoft.com/office/2006/metadata/properties" ma:root="true" ma:fieldsID="ac6d95f25f4c43d7ca4fb328481beab2" ns2:_="" ns3:_="" ns4:_="">
    <xsd:import namespace="27edee5f-94e3-4077-b4ce-20f56c0ba83d"/>
    <xsd:import namespace="230e9df3-be65-4c73-a93b-d1236ebd677e"/>
    <xsd:import namespace="3a0a83e8-bcab-4a16-9d59-29ab28b3b44d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a83e8-bcab-4a16-9d59-29ab28b3b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</documentManagement>
</p:properties>
</file>

<file path=customXml/itemProps1.xml><?xml version="1.0" encoding="utf-8"?>
<ds:datastoreItem xmlns:ds="http://schemas.openxmlformats.org/officeDocument/2006/customXml" ds:itemID="{A4AC8F88-7C63-41F2-B255-CF78694C0712}"/>
</file>

<file path=customXml/itemProps2.xml><?xml version="1.0" encoding="utf-8"?>
<ds:datastoreItem xmlns:ds="http://schemas.openxmlformats.org/officeDocument/2006/customXml" ds:itemID="{27A360CC-4F4C-4EF7-ACAC-9C8D6BFF38DE}"/>
</file>

<file path=customXml/itemProps3.xml><?xml version="1.0" encoding="utf-8"?>
<ds:datastoreItem xmlns:ds="http://schemas.openxmlformats.org/officeDocument/2006/customXml" ds:itemID="{05C7A990-13ED-4BD8-9542-489C133F537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2017-07-20T16:46:39Z</dcterms:created>
  <dcterms:modified xsi:type="dcterms:W3CDTF">2017-07-20T16:47:15Z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0x0101002DEF51921D697F4DB2B582A6545F0CB3004D33359392E57045BE26F74C0F4A1153</vt:lpwstr>
  </property>
</Properties>
</file>