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DCC5-9CB2-4209-AD64-6628823E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DBAE2-1405-44BE-B44E-B70AD97A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AC4B8-5DE7-4ED9-B913-10FEC3CBDC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E57D8-DD78-44A4-BC70-0055B96A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15FB3-AACC-4B87-A92B-D071C26B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06A2F-9466-4DB9-9E42-01AE0A28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9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35DEB-282A-4E7C-A279-486A655BB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B7FC-C0BD-4F17-B4A3-C659A3099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D4574-BE40-44E9-85C6-B18C4DFA0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C4B8-5DE7-4ED9-B913-10FEC3CBDC1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D90D-6F79-4857-BAB1-2C719F7FF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687AF-57E4-4F9C-8793-54AEBFC9F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06A2F-9466-4DB9-9E42-01AE0A28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8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F20BD-C488-417B-8068-C13346F507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3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C7A0B-B220-476D-90E6-AD0A1ACD94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1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BA1F0-900B-4B45-A2D7-82929C3DB5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87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81C421-68EA-4BF9-B51A-A0784DBF51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9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F0893E85497EDA4890B5DD4A30D3129D" ma:contentTypeVersion="14" ma:contentTypeDescription="Document Library with additional metadata fields for Earning Release Process:  Deliverable Type, Milestone, ER Subject" ma:contentTypeScope="" ma:versionID="296d0bc0e86863c55c2ae40609205807">
  <xsd:schema xmlns:xsd="http://www.w3.org/2001/XMLSchema" xmlns:xs="http://www.w3.org/2001/XMLSchema" xmlns:p="http://schemas.microsoft.com/office/2006/metadata/properties" xmlns:ns2="27edee5f-94e3-4077-b4ce-20f56c0ba83d" xmlns:ns3="230e9df3-be65-4c73-a93b-d1236ebd677e" xmlns:ns4="cc27ce26-10f9-4366-8651-a9725df189dc" targetNamespace="http://schemas.microsoft.com/office/2006/metadata/properties" ma:root="true" ma:fieldsID="27eef706cb219a6988004760fd7b7065" ns2:_="" ns3:_="" ns4:_="">
    <xsd:import namespace="27edee5f-94e3-4077-b4ce-20f56c0ba83d"/>
    <xsd:import namespace="230e9df3-be65-4c73-a93b-d1236ebd677e"/>
    <xsd:import namespace="cc27ce26-10f9-4366-8651-a9725df189dc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  <xsd:element ref="ns4:MediaServiceMetadata" minOccurs="0"/>
                <xsd:element ref="ns4:MediaServiceFastMetadata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7ce26-10f9-4366-8651-a9725df18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  <_dlc_DocId xmlns="230e9df3-be65-4c73-a93b-d1236ebd677e">MSFIN-328430140-17</_dlc_DocId>
    <_dlc_DocIdUrl xmlns="230e9df3-be65-4c73-a93b-d1236ebd677e">
      <Url>https://microsoft.sharepoint.com/teams/EarningsRelease/FY18Q1/_layouts/15/DocIdRedir.aspx?ID=MSFIN-328430140-17</Url>
      <Description>MSFIN-328430140-17</Description>
    </_dlc_DocIdUrl>
  </documentManagement>
</p:properties>
</file>

<file path=customXml/itemProps1.xml><?xml version="1.0" encoding="utf-8"?>
<ds:datastoreItem xmlns:ds="http://schemas.openxmlformats.org/officeDocument/2006/customXml" ds:itemID="{102CB59C-768C-47DD-9814-76054E117D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cc27ce26-10f9-4366-8651-a9725df18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CA6C5D-CDB5-4DB7-9574-3243ABE9FF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CC5BE1-61FB-4A26-A1C0-DB1D27F765F6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5802DB6-56DD-4927-ADAE-1DF0C9AA1A8A}">
  <ds:schemaRefs>
    <ds:schemaRef ds:uri="http://schemas.microsoft.com/office/infopath/2007/PartnerControls"/>
    <ds:schemaRef ds:uri="http://purl.org/dc/terms/"/>
    <ds:schemaRef ds:uri="http://purl.org/dc/dcmitype/"/>
    <ds:schemaRef ds:uri="27edee5f-94e3-4077-b4ce-20f56c0ba83d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cc27ce26-10f9-4366-8651-a9725df189dc"/>
    <ds:schemaRef ds:uri="230e9df3-be65-4c73-a93b-d1236ebd677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2017-10-26T02:11:50Z</dcterms:created>
  <dcterms:modified xsi:type="dcterms:W3CDTF">2017-10-26T15:10:19Z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0x0101002DEF51921D697F4DB2B582A6545F0CB300F0893E85497EDA4890B5DD4A30D3129D</vt:lpwstr>
  </property>
  <property fmtid="{D5CDD505-2E9C-101B-9397-08002B2CF9AE}" pid="3" name="_dlc_DocIdItemGuid">
    <vt:lpwstr>2a90efec-c361-4c29-982e-f5e97ae8f6bf</vt:lpwstr>
  </property>
</Properties>
</file>